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 id="2147483690" r:id="rId7"/>
    <p:sldMasterId id="2147483697" r:id="rId8"/>
  </p:sldMasterIdLst>
  <p:notesMasterIdLst>
    <p:notesMasterId r:id="rId32"/>
  </p:notesMasterIdLst>
  <p:handoutMasterIdLst>
    <p:handoutMasterId r:id="rId33"/>
  </p:handoutMasterIdLst>
  <p:sldIdLst>
    <p:sldId id="256" r:id="rId9"/>
    <p:sldId id="257" r:id="rId10"/>
    <p:sldId id="286" r:id="rId11"/>
    <p:sldId id="284" r:id="rId12"/>
    <p:sldId id="278" r:id="rId13"/>
    <p:sldId id="291" r:id="rId14"/>
    <p:sldId id="260" r:id="rId15"/>
    <p:sldId id="292" r:id="rId16"/>
    <p:sldId id="293" r:id="rId17"/>
    <p:sldId id="269" r:id="rId18"/>
    <p:sldId id="294" r:id="rId19"/>
    <p:sldId id="297" r:id="rId20"/>
    <p:sldId id="296" r:id="rId21"/>
    <p:sldId id="298" r:id="rId22"/>
    <p:sldId id="295" r:id="rId23"/>
    <p:sldId id="300" r:id="rId24"/>
    <p:sldId id="285" r:id="rId25"/>
    <p:sldId id="279" r:id="rId26"/>
    <p:sldId id="287" r:id="rId27"/>
    <p:sldId id="288" r:id="rId28"/>
    <p:sldId id="289" r:id="rId29"/>
    <p:sldId id="290"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6"/>
    <a:srgbClr val="001C3E"/>
    <a:srgbClr val="134A86"/>
    <a:srgbClr val="58B947"/>
    <a:srgbClr val="1960AF"/>
    <a:srgbClr val="156737"/>
    <a:srgbClr val="F4EC4E"/>
    <a:srgbClr val="C3C8C8"/>
    <a:srgbClr val="216924"/>
    <a:srgbClr val="0075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05CC6-CA2B-4A8D-B584-1086232C1D0C}" v="4" dt="2024-04-09T14:01:03.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oples, Michelle (CONTR)" userId="S::michelle.peoples@hq.doe.gov::5c0de262-d594-4a4a-8865-e53dec04e33d" providerId="AD" clId="Web-{49A342C9-B1CC-7D0A-F8F9-F818120BCBD3}"/>
    <pc:docChg chg="modSld">
      <pc:chgData name="Peoples, Michelle (CONTR)" userId="S::michelle.peoples@hq.doe.gov::5c0de262-d594-4a4a-8865-e53dec04e33d" providerId="AD" clId="Web-{49A342C9-B1CC-7D0A-F8F9-F818120BCBD3}" dt="2024-03-05T03:34:09.891" v="7" actId="20577"/>
      <pc:docMkLst>
        <pc:docMk/>
      </pc:docMkLst>
      <pc:sldChg chg="modSp">
        <pc:chgData name="Peoples, Michelle (CONTR)" userId="S::michelle.peoples@hq.doe.gov::5c0de262-d594-4a4a-8865-e53dec04e33d" providerId="AD" clId="Web-{49A342C9-B1CC-7D0A-F8F9-F818120BCBD3}" dt="2024-03-05T03:34:09.891" v="7" actId="20577"/>
        <pc:sldMkLst>
          <pc:docMk/>
          <pc:sldMk cId="1153241527" sldId="285"/>
        </pc:sldMkLst>
        <pc:spChg chg="mod">
          <ac:chgData name="Peoples, Michelle (CONTR)" userId="S::michelle.peoples@hq.doe.gov::5c0de262-d594-4a4a-8865-e53dec04e33d" providerId="AD" clId="Web-{49A342C9-B1CC-7D0A-F8F9-F818120BCBD3}" dt="2024-03-05T03:34:09.891" v="7" actId="20577"/>
          <ac:spMkLst>
            <pc:docMk/>
            <pc:sldMk cId="1153241527" sldId="285"/>
            <ac:spMk id="4" creationId="{9A3827EC-A54B-3C67-5CCF-B3E7CCBD4512}"/>
          </ac:spMkLst>
        </pc:spChg>
      </pc:sldChg>
    </pc:docChg>
  </pc:docChgLst>
  <pc:docChgLst>
    <pc:chgData name="Zamora-duran, Angelica (FELLOW)" userId="686e2308-977c-4372-8488-19f8f771b94b" providerId="ADAL" clId="{FB448AFF-31F6-4F62-9785-22F1762C2497}"/>
    <pc:docChg chg="undo custSel addSld delSld modSld sldOrd">
      <pc:chgData name="Zamora-duran, Angelica (FELLOW)" userId="686e2308-977c-4372-8488-19f8f771b94b" providerId="ADAL" clId="{FB448AFF-31F6-4F62-9785-22F1762C2497}" dt="2024-02-20T15:04:52.568" v="1366" actId="478"/>
      <pc:docMkLst>
        <pc:docMk/>
      </pc:docMkLst>
      <pc:sldChg chg="modSp mod ord">
        <pc:chgData name="Zamora-duran, Angelica (FELLOW)" userId="686e2308-977c-4372-8488-19f8f771b94b" providerId="ADAL" clId="{FB448AFF-31F6-4F62-9785-22F1762C2497}" dt="2024-02-20T15:00:18.639" v="1338" actId="27636"/>
        <pc:sldMkLst>
          <pc:docMk/>
          <pc:sldMk cId="1792973460" sldId="257"/>
        </pc:sldMkLst>
        <pc:spChg chg="mod">
          <ac:chgData name="Zamora-duran, Angelica (FELLOW)" userId="686e2308-977c-4372-8488-19f8f771b94b" providerId="ADAL" clId="{FB448AFF-31F6-4F62-9785-22F1762C2497}" dt="2024-02-20T13:53:15.971" v="2" actId="20577"/>
          <ac:spMkLst>
            <pc:docMk/>
            <pc:sldMk cId="1792973460" sldId="257"/>
            <ac:spMk id="5" creationId="{A81F763D-11C5-4D64-B571-12EC64E284EC}"/>
          </ac:spMkLst>
        </pc:spChg>
        <pc:spChg chg="mod">
          <ac:chgData name="Zamora-duran, Angelica (FELLOW)" userId="686e2308-977c-4372-8488-19f8f771b94b" providerId="ADAL" clId="{FB448AFF-31F6-4F62-9785-22F1762C2497}" dt="2024-02-20T15:00:18.639" v="1338" actId="27636"/>
          <ac:spMkLst>
            <pc:docMk/>
            <pc:sldMk cId="1792973460" sldId="257"/>
            <ac:spMk id="7" creationId="{0DDA27DC-B2F8-401A-83DB-ED82136E3596}"/>
          </ac:spMkLst>
        </pc:spChg>
      </pc:sldChg>
      <pc:sldChg chg="modSp mod ord">
        <pc:chgData name="Zamora-duran, Angelica (FELLOW)" userId="686e2308-977c-4372-8488-19f8f771b94b" providerId="ADAL" clId="{FB448AFF-31F6-4F62-9785-22F1762C2497}" dt="2024-02-20T14:59:31.877" v="1324" actId="20577"/>
        <pc:sldMkLst>
          <pc:docMk/>
          <pc:sldMk cId="3695070676" sldId="265"/>
        </pc:sldMkLst>
        <pc:spChg chg="mod">
          <ac:chgData name="Zamora-duran, Angelica (FELLOW)" userId="686e2308-977c-4372-8488-19f8f771b94b" providerId="ADAL" clId="{FB448AFF-31F6-4F62-9785-22F1762C2497}" dt="2024-02-20T13:52:54.786" v="1" actId="20577"/>
          <ac:spMkLst>
            <pc:docMk/>
            <pc:sldMk cId="3695070676" sldId="265"/>
            <ac:spMk id="2" creationId="{C96013F5-9EF9-F0A6-1CDF-80195B61F808}"/>
          </ac:spMkLst>
        </pc:spChg>
        <pc:spChg chg="mod">
          <ac:chgData name="Zamora-duran, Angelica (FELLOW)" userId="686e2308-977c-4372-8488-19f8f771b94b" providerId="ADAL" clId="{FB448AFF-31F6-4F62-9785-22F1762C2497}" dt="2024-02-20T14:59:31.877" v="1324" actId="20577"/>
          <ac:spMkLst>
            <pc:docMk/>
            <pc:sldMk cId="3695070676" sldId="265"/>
            <ac:spMk id="3" creationId="{CF749D34-737D-A699-1519-08D753CBEDD4}"/>
          </ac:spMkLst>
        </pc:spChg>
      </pc:sldChg>
      <pc:sldChg chg="modSp mod">
        <pc:chgData name="Zamora-duran, Angelica (FELLOW)" userId="686e2308-977c-4372-8488-19f8f771b94b" providerId="ADAL" clId="{FB448AFF-31F6-4F62-9785-22F1762C2497}" dt="2024-02-20T14:58:25.144" v="1216" actId="113"/>
        <pc:sldMkLst>
          <pc:docMk/>
          <pc:sldMk cId="65640952" sldId="272"/>
        </pc:sldMkLst>
        <pc:spChg chg="mod">
          <ac:chgData name="Zamora-duran, Angelica (FELLOW)" userId="686e2308-977c-4372-8488-19f8f771b94b" providerId="ADAL" clId="{FB448AFF-31F6-4F62-9785-22F1762C2497}" dt="2024-02-20T14:58:25.144" v="1216" actId="113"/>
          <ac:spMkLst>
            <pc:docMk/>
            <pc:sldMk cId="65640952" sldId="272"/>
            <ac:spMk id="3" creationId="{CAD76DBC-9C98-E7DB-488B-812009BAEDFA}"/>
          </ac:spMkLst>
        </pc:spChg>
      </pc:sldChg>
      <pc:sldChg chg="delSp modSp mod">
        <pc:chgData name="Zamora-duran, Angelica (FELLOW)" userId="686e2308-977c-4372-8488-19f8f771b94b" providerId="ADAL" clId="{FB448AFF-31F6-4F62-9785-22F1762C2497}" dt="2024-02-20T15:04:52.568" v="1366" actId="478"/>
        <pc:sldMkLst>
          <pc:docMk/>
          <pc:sldMk cId="3415180894" sldId="273"/>
        </pc:sldMkLst>
        <pc:spChg chg="mod">
          <ac:chgData name="Zamora-duran, Angelica (FELLOW)" userId="686e2308-977c-4372-8488-19f8f771b94b" providerId="ADAL" clId="{FB448AFF-31F6-4F62-9785-22F1762C2497}" dt="2024-02-20T15:02:10.931" v="1365" actId="20577"/>
          <ac:spMkLst>
            <pc:docMk/>
            <pc:sldMk cId="3415180894" sldId="273"/>
            <ac:spMk id="3" creationId="{FA9DA63C-CDE2-62FD-6485-B6F58806C026}"/>
          </ac:spMkLst>
        </pc:spChg>
        <pc:spChg chg="del">
          <ac:chgData name="Zamora-duran, Angelica (FELLOW)" userId="686e2308-977c-4372-8488-19f8f771b94b" providerId="ADAL" clId="{FB448AFF-31F6-4F62-9785-22F1762C2497}" dt="2024-02-20T15:04:52.568" v="1366" actId="478"/>
          <ac:spMkLst>
            <pc:docMk/>
            <pc:sldMk cId="3415180894" sldId="273"/>
            <ac:spMk id="4" creationId="{E5E31267-46CC-F939-B003-FBACD3CF6BFD}"/>
          </ac:spMkLst>
        </pc:spChg>
      </pc:sldChg>
      <pc:sldChg chg="delSp mod ord">
        <pc:chgData name="Zamora-duran, Angelica (FELLOW)" userId="686e2308-977c-4372-8488-19f8f771b94b" providerId="ADAL" clId="{FB448AFF-31F6-4F62-9785-22F1762C2497}" dt="2024-02-20T14:00:45.720" v="17" actId="478"/>
        <pc:sldMkLst>
          <pc:docMk/>
          <pc:sldMk cId="2165052977" sldId="277"/>
        </pc:sldMkLst>
        <pc:spChg chg="del">
          <ac:chgData name="Zamora-duran, Angelica (FELLOW)" userId="686e2308-977c-4372-8488-19f8f771b94b" providerId="ADAL" clId="{FB448AFF-31F6-4F62-9785-22F1762C2497}" dt="2024-02-20T14:00:45.720" v="17" actId="478"/>
          <ac:spMkLst>
            <pc:docMk/>
            <pc:sldMk cId="2165052977" sldId="277"/>
            <ac:spMk id="4" creationId="{1D52577F-09F2-94D8-7C5E-F24668A0AA40}"/>
          </ac:spMkLst>
        </pc:spChg>
      </pc:sldChg>
      <pc:sldChg chg="delSp modSp mod ord">
        <pc:chgData name="Zamora-duran, Angelica (FELLOW)" userId="686e2308-977c-4372-8488-19f8f771b94b" providerId="ADAL" clId="{FB448AFF-31F6-4F62-9785-22F1762C2497}" dt="2024-02-20T14:49:28.590" v="824" actId="113"/>
        <pc:sldMkLst>
          <pc:docMk/>
          <pc:sldMk cId="1908515254" sldId="278"/>
        </pc:sldMkLst>
        <pc:spChg chg="mod">
          <ac:chgData name="Zamora-duran, Angelica (FELLOW)" userId="686e2308-977c-4372-8488-19f8f771b94b" providerId="ADAL" clId="{FB448AFF-31F6-4F62-9785-22F1762C2497}" dt="2024-02-20T14:49:28.590" v="824" actId="113"/>
          <ac:spMkLst>
            <pc:docMk/>
            <pc:sldMk cId="1908515254" sldId="278"/>
            <ac:spMk id="3" creationId="{9C652805-8C8B-3195-B233-9E8BAE8987A3}"/>
          </ac:spMkLst>
        </pc:spChg>
        <pc:spChg chg="del">
          <ac:chgData name="Zamora-duran, Angelica (FELLOW)" userId="686e2308-977c-4372-8488-19f8f771b94b" providerId="ADAL" clId="{FB448AFF-31F6-4F62-9785-22F1762C2497}" dt="2024-02-20T14:00:31.359" v="14" actId="478"/>
          <ac:spMkLst>
            <pc:docMk/>
            <pc:sldMk cId="1908515254" sldId="278"/>
            <ac:spMk id="4" creationId="{887296DC-BE87-E681-D27D-395372DB1769}"/>
          </ac:spMkLst>
        </pc:spChg>
      </pc:sldChg>
      <pc:sldChg chg="addSp delSp modSp mod">
        <pc:chgData name="Zamora-duran, Angelica (FELLOW)" userId="686e2308-977c-4372-8488-19f8f771b94b" providerId="ADAL" clId="{FB448AFF-31F6-4F62-9785-22F1762C2497}" dt="2024-02-20T14:49:54.854" v="834" actId="113"/>
        <pc:sldMkLst>
          <pc:docMk/>
          <pc:sldMk cId="1039603203" sldId="279"/>
        </pc:sldMkLst>
        <pc:spChg chg="mod">
          <ac:chgData name="Zamora-duran, Angelica (FELLOW)" userId="686e2308-977c-4372-8488-19f8f771b94b" providerId="ADAL" clId="{FB448AFF-31F6-4F62-9785-22F1762C2497}" dt="2024-02-20T14:49:54.854" v="834" actId="113"/>
          <ac:spMkLst>
            <pc:docMk/>
            <pc:sldMk cId="1039603203" sldId="279"/>
            <ac:spMk id="3" creationId="{47481818-3430-F3A3-7749-6E52D01731F5}"/>
          </ac:spMkLst>
        </pc:spChg>
        <pc:spChg chg="del">
          <ac:chgData name="Zamora-duran, Angelica (FELLOW)" userId="686e2308-977c-4372-8488-19f8f771b94b" providerId="ADAL" clId="{FB448AFF-31F6-4F62-9785-22F1762C2497}" dt="2024-02-20T14:01:00.472" v="20" actId="478"/>
          <ac:spMkLst>
            <pc:docMk/>
            <pc:sldMk cId="1039603203" sldId="279"/>
            <ac:spMk id="4" creationId="{7FE8FA44-5695-4146-CC80-223AD401748A}"/>
          </ac:spMkLst>
        </pc:spChg>
        <pc:spChg chg="add mod">
          <ac:chgData name="Zamora-duran, Angelica (FELLOW)" userId="686e2308-977c-4372-8488-19f8f771b94b" providerId="ADAL" clId="{FB448AFF-31F6-4F62-9785-22F1762C2497}" dt="2024-02-20T14:49:34.174" v="826" actId="571"/>
          <ac:spMkLst>
            <pc:docMk/>
            <pc:sldMk cId="1039603203" sldId="279"/>
            <ac:spMk id="5" creationId="{AAC0D1F6-2603-C282-8FA3-F1F6890A2555}"/>
          </ac:spMkLst>
        </pc:spChg>
      </pc:sldChg>
      <pc:sldChg chg="delSp mod ord">
        <pc:chgData name="Zamora-duran, Angelica (FELLOW)" userId="686e2308-977c-4372-8488-19f8f771b94b" providerId="ADAL" clId="{FB448AFF-31F6-4F62-9785-22F1762C2497}" dt="2024-02-20T14:00:36.121" v="15" actId="478"/>
        <pc:sldMkLst>
          <pc:docMk/>
          <pc:sldMk cId="1437638024" sldId="280"/>
        </pc:sldMkLst>
        <pc:spChg chg="del">
          <ac:chgData name="Zamora-duran, Angelica (FELLOW)" userId="686e2308-977c-4372-8488-19f8f771b94b" providerId="ADAL" clId="{FB448AFF-31F6-4F62-9785-22F1762C2497}" dt="2024-02-20T14:00:36.121" v="15" actId="478"/>
          <ac:spMkLst>
            <pc:docMk/>
            <pc:sldMk cId="1437638024" sldId="280"/>
            <ac:spMk id="4" creationId="{C4B23CE6-5DD6-B37B-1349-D8F0B56C6244}"/>
          </ac:spMkLst>
        </pc:spChg>
      </pc:sldChg>
      <pc:sldChg chg="delSp mod">
        <pc:chgData name="Zamora-duran, Angelica (FELLOW)" userId="686e2308-977c-4372-8488-19f8f771b94b" providerId="ADAL" clId="{FB448AFF-31F6-4F62-9785-22F1762C2497}" dt="2024-02-20T14:00:56.188" v="19" actId="478"/>
        <pc:sldMkLst>
          <pc:docMk/>
          <pc:sldMk cId="2209324525" sldId="281"/>
        </pc:sldMkLst>
        <pc:spChg chg="del">
          <ac:chgData name="Zamora-duran, Angelica (FELLOW)" userId="686e2308-977c-4372-8488-19f8f771b94b" providerId="ADAL" clId="{FB448AFF-31F6-4F62-9785-22F1762C2497}" dt="2024-02-20T14:00:56.188" v="19" actId="478"/>
          <ac:spMkLst>
            <pc:docMk/>
            <pc:sldMk cId="2209324525" sldId="281"/>
            <ac:spMk id="4" creationId="{7FE8FA44-5695-4146-CC80-223AD401748A}"/>
          </ac:spMkLst>
        </pc:spChg>
      </pc:sldChg>
      <pc:sldChg chg="delSp modSp del mod ord">
        <pc:chgData name="Zamora-duran, Angelica (FELLOW)" userId="686e2308-977c-4372-8488-19f8f771b94b" providerId="ADAL" clId="{FB448AFF-31F6-4F62-9785-22F1762C2497}" dt="2024-02-20T14:48:10.173" v="815" actId="2696"/>
        <pc:sldMkLst>
          <pc:docMk/>
          <pc:sldMk cId="2001599392" sldId="282"/>
        </pc:sldMkLst>
        <pc:spChg chg="mod">
          <ac:chgData name="Zamora-duran, Angelica (FELLOW)" userId="686e2308-977c-4372-8488-19f8f771b94b" providerId="ADAL" clId="{FB448AFF-31F6-4F62-9785-22F1762C2497}" dt="2024-02-20T14:33:46.868" v="728" actId="27636"/>
          <ac:spMkLst>
            <pc:docMk/>
            <pc:sldMk cId="2001599392" sldId="282"/>
            <ac:spMk id="3" creationId="{54FF5910-6D19-050D-798F-CAE18154724F}"/>
          </ac:spMkLst>
        </pc:spChg>
        <pc:spChg chg="del">
          <ac:chgData name="Zamora-duran, Angelica (FELLOW)" userId="686e2308-977c-4372-8488-19f8f771b94b" providerId="ADAL" clId="{FB448AFF-31F6-4F62-9785-22F1762C2497}" dt="2024-02-20T14:00:50.395" v="18" actId="478"/>
          <ac:spMkLst>
            <pc:docMk/>
            <pc:sldMk cId="2001599392" sldId="282"/>
            <ac:spMk id="4" creationId="{1D52577F-09F2-94D8-7C5E-F24668A0AA40}"/>
          </ac:spMkLst>
        </pc:spChg>
      </pc:sldChg>
      <pc:sldChg chg="delSp modSp del mod ord">
        <pc:chgData name="Zamora-duran, Angelica (FELLOW)" userId="686e2308-977c-4372-8488-19f8f771b94b" providerId="ADAL" clId="{FB448AFF-31F6-4F62-9785-22F1762C2497}" dt="2024-02-20T14:46:18.331" v="812" actId="2696"/>
        <pc:sldMkLst>
          <pc:docMk/>
          <pc:sldMk cId="3761330980" sldId="283"/>
        </pc:sldMkLst>
        <pc:spChg chg="del">
          <ac:chgData name="Zamora-duran, Angelica (FELLOW)" userId="686e2308-977c-4372-8488-19f8f771b94b" providerId="ADAL" clId="{FB448AFF-31F6-4F62-9785-22F1762C2497}" dt="2024-02-20T14:00:41.307" v="16" actId="478"/>
          <ac:spMkLst>
            <pc:docMk/>
            <pc:sldMk cId="3761330980" sldId="283"/>
            <ac:spMk id="4" creationId="{C4B23CE6-5DD6-B37B-1349-D8F0B56C6244}"/>
          </ac:spMkLst>
        </pc:spChg>
        <pc:spChg chg="mod">
          <ac:chgData name="Zamora-duran, Angelica (FELLOW)" userId="686e2308-977c-4372-8488-19f8f771b94b" providerId="ADAL" clId="{FB448AFF-31F6-4F62-9785-22F1762C2497}" dt="2024-02-20T14:33:41.740" v="726" actId="27636"/>
          <ac:spMkLst>
            <pc:docMk/>
            <pc:sldMk cId="3761330980" sldId="283"/>
            <ac:spMk id="6" creationId="{245A597D-ED74-E672-72BB-01A0D3C7936E}"/>
          </ac:spMkLst>
        </pc:spChg>
      </pc:sldChg>
      <pc:sldChg chg="delSp mod ord">
        <pc:chgData name="Zamora-duran, Angelica (FELLOW)" userId="686e2308-977c-4372-8488-19f8f771b94b" providerId="ADAL" clId="{FB448AFF-31F6-4F62-9785-22F1762C2497}" dt="2024-02-20T14:00:28.010" v="13" actId="478"/>
        <pc:sldMkLst>
          <pc:docMk/>
          <pc:sldMk cId="3907822725" sldId="284"/>
        </pc:sldMkLst>
        <pc:spChg chg="del">
          <ac:chgData name="Zamora-duran, Angelica (FELLOW)" userId="686e2308-977c-4372-8488-19f8f771b94b" providerId="ADAL" clId="{FB448AFF-31F6-4F62-9785-22F1762C2497}" dt="2024-02-20T14:00:28.010" v="13" actId="478"/>
          <ac:spMkLst>
            <pc:docMk/>
            <pc:sldMk cId="3907822725" sldId="284"/>
            <ac:spMk id="4" creationId="{887296DC-BE87-E681-D27D-395372DB1769}"/>
          </ac:spMkLst>
        </pc:spChg>
      </pc:sldChg>
      <pc:sldChg chg="addSp delSp modSp new mod modClrScheme chgLayout">
        <pc:chgData name="Zamora-duran, Angelica (FELLOW)" userId="686e2308-977c-4372-8488-19f8f771b94b" providerId="ADAL" clId="{FB448AFF-31F6-4F62-9785-22F1762C2497}" dt="2024-02-20T15:00:54.801" v="1347" actId="20577"/>
        <pc:sldMkLst>
          <pc:docMk/>
          <pc:sldMk cId="1153241527" sldId="285"/>
        </pc:sldMkLst>
        <pc:spChg chg="del mod ord">
          <ac:chgData name="Zamora-duran, Angelica (FELLOW)" userId="686e2308-977c-4372-8488-19f8f771b94b" providerId="ADAL" clId="{FB448AFF-31F6-4F62-9785-22F1762C2497}" dt="2024-02-20T14:01:16.559" v="22" actId="700"/>
          <ac:spMkLst>
            <pc:docMk/>
            <pc:sldMk cId="1153241527" sldId="285"/>
            <ac:spMk id="2" creationId="{E825050B-B455-C7FE-4081-86706A3EE7C3}"/>
          </ac:spMkLst>
        </pc:spChg>
        <pc:spChg chg="del mod ord">
          <ac:chgData name="Zamora-duran, Angelica (FELLOW)" userId="686e2308-977c-4372-8488-19f8f771b94b" providerId="ADAL" clId="{FB448AFF-31F6-4F62-9785-22F1762C2497}" dt="2024-02-20T14:01:16.559" v="22" actId="700"/>
          <ac:spMkLst>
            <pc:docMk/>
            <pc:sldMk cId="1153241527" sldId="285"/>
            <ac:spMk id="3" creationId="{4B98BFC9-946D-CE02-11F5-703B50509A24}"/>
          </ac:spMkLst>
        </pc:spChg>
        <pc:spChg chg="add mod ord">
          <ac:chgData name="Zamora-duran, Angelica (FELLOW)" userId="686e2308-977c-4372-8488-19f8f771b94b" providerId="ADAL" clId="{FB448AFF-31F6-4F62-9785-22F1762C2497}" dt="2024-02-20T15:00:54.801" v="1347" actId="20577"/>
          <ac:spMkLst>
            <pc:docMk/>
            <pc:sldMk cId="1153241527" sldId="285"/>
            <ac:spMk id="4" creationId="{9A3827EC-A54B-3C67-5CCF-B3E7CCBD4512}"/>
          </ac:spMkLst>
        </pc:spChg>
        <pc:spChg chg="add mod ord">
          <ac:chgData name="Zamora-duran, Angelica (FELLOW)" userId="686e2308-977c-4372-8488-19f8f771b94b" providerId="ADAL" clId="{FB448AFF-31F6-4F62-9785-22F1762C2497}" dt="2024-02-20T14:34:07.791" v="731" actId="207"/>
          <ac:spMkLst>
            <pc:docMk/>
            <pc:sldMk cId="1153241527" sldId="285"/>
            <ac:spMk id="5" creationId="{903DCDCA-5086-DBDA-64C3-EE729B9D3608}"/>
          </ac:spMkLst>
        </pc:spChg>
        <pc:spChg chg="add del mod ord">
          <ac:chgData name="Zamora-duran, Angelica (FELLOW)" userId="686e2308-977c-4372-8488-19f8f771b94b" providerId="ADAL" clId="{FB448AFF-31F6-4F62-9785-22F1762C2497}" dt="2024-02-20T14:01:18.666" v="23" actId="478"/>
          <ac:spMkLst>
            <pc:docMk/>
            <pc:sldMk cId="1153241527" sldId="285"/>
            <ac:spMk id="6" creationId="{22404DF1-7B02-0922-90A7-C117827CC116}"/>
          </ac:spMkLst>
        </pc:spChg>
      </pc:sldChg>
      <pc:sldChg chg="delSp modSp new mod">
        <pc:chgData name="Zamora-duran, Angelica (FELLOW)" userId="686e2308-977c-4372-8488-19f8f771b94b" providerId="ADAL" clId="{FB448AFF-31F6-4F62-9785-22F1762C2497}" dt="2024-02-20T14:35:01.783" v="759" actId="113"/>
        <pc:sldMkLst>
          <pc:docMk/>
          <pc:sldMk cId="1527995590" sldId="286"/>
        </pc:sldMkLst>
        <pc:spChg chg="mod">
          <ac:chgData name="Zamora-duran, Angelica (FELLOW)" userId="686e2308-977c-4372-8488-19f8f771b94b" providerId="ADAL" clId="{FB448AFF-31F6-4F62-9785-22F1762C2497}" dt="2024-02-20T14:23:24.631" v="237" actId="1076"/>
          <ac:spMkLst>
            <pc:docMk/>
            <pc:sldMk cId="1527995590" sldId="286"/>
            <ac:spMk id="2" creationId="{7EDAA888-439B-1644-E035-69826A84E26A}"/>
          </ac:spMkLst>
        </pc:spChg>
        <pc:spChg chg="mod">
          <ac:chgData name="Zamora-duran, Angelica (FELLOW)" userId="686e2308-977c-4372-8488-19f8f771b94b" providerId="ADAL" clId="{FB448AFF-31F6-4F62-9785-22F1762C2497}" dt="2024-02-20T14:35:01.783" v="759" actId="113"/>
          <ac:spMkLst>
            <pc:docMk/>
            <pc:sldMk cId="1527995590" sldId="286"/>
            <ac:spMk id="3" creationId="{88A453E1-27F5-E2A8-7DE5-3D8E5E76AA4C}"/>
          </ac:spMkLst>
        </pc:spChg>
        <pc:spChg chg="del">
          <ac:chgData name="Zamora-duran, Angelica (FELLOW)" userId="686e2308-977c-4372-8488-19f8f771b94b" providerId="ADAL" clId="{FB448AFF-31F6-4F62-9785-22F1762C2497}" dt="2024-02-20T14:23:06.047" v="209" actId="478"/>
          <ac:spMkLst>
            <pc:docMk/>
            <pc:sldMk cId="1527995590" sldId="286"/>
            <ac:spMk id="4" creationId="{A09C1E58-AC35-70C7-C906-6B9BBE422F36}"/>
          </ac:spMkLst>
        </pc:spChg>
      </pc:sldChg>
    </pc:docChg>
  </pc:docChgLst>
  <pc:docChgLst>
    <pc:chgData name="Zamora-duran, Angelica (FELLOW)" userId="686e2308-977c-4372-8488-19f8f771b94b" providerId="ADAL" clId="{45105CC6-CA2B-4A8D-B584-1086232C1D0C}"/>
    <pc:docChg chg="delSld modSld">
      <pc:chgData name="Zamora-duran, Angelica (FELLOW)" userId="686e2308-977c-4372-8488-19f8f771b94b" providerId="ADAL" clId="{45105CC6-CA2B-4A8D-B584-1086232C1D0C}" dt="2024-04-09T14:01:24.654" v="3" actId="1076"/>
      <pc:docMkLst>
        <pc:docMk/>
      </pc:docMkLst>
      <pc:sldChg chg="del">
        <pc:chgData name="Zamora-duran, Angelica (FELLOW)" userId="686e2308-977c-4372-8488-19f8f771b94b" providerId="ADAL" clId="{45105CC6-CA2B-4A8D-B584-1086232C1D0C}" dt="2024-04-09T14:00:54.052" v="0"/>
        <pc:sldMkLst>
          <pc:docMk/>
          <pc:sldMk cId="3552230117" sldId="260"/>
        </pc:sldMkLst>
      </pc:sldChg>
      <pc:sldChg chg="del">
        <pc:chgData name="Zamora-duran, Angelica (FELLOW)" userId="686e2308-977c-4372-8488-19f8f771b94b" providerId="ADAL" clId="{45105CC6-CA2B-4A8D-B584-1086232C1D0C}" dt="2024-04-09T14:00:54.052" v="0"/>
        <pc:sldMkLst>
          <pc:docMk/>
          <pc:sldMk cId="0" sldId="269"/>
        </pc:sldMkLst>
      </pc:sldChg>
      <pc:sldChg chg="del">
        <pc:chgData name="Zamora-duran, Angelica (FELLOW)" userId="686e2308-977c-4372-8488-19f8f771b94b" providerId="ADAL" clId="{45105CC6-CA2B-4A8D-B584-1086232C1D0C}" dt="2024-04-09T14:00:54.052" v="0"/>
        <pc:sldMkLst>
          <pc:docMk/>
          <pc:sldMk cId="2455427395" sldId="292"/>
        </pc:sldMkLst>
      </pc:sldChg>
      <pc:sldChg chg="del modNotes">
        <pc:chgData name="Zamora-duran, Angelica (FELLOW)" userId="686e2308-977c-4372-8488-19f8f771b94b" providerId="ADAL" clId="{45105CC6-CA2B-4A8D-B584-1086232C1D0C}" dt="2024-04-09T14:01:03.113" v="1"/>
        <pc:sldMkLst>
          <pc:docMk/>
          <pc:sldMk cId="0" sldId="293"/>
        </pc:sldMkLst>
      </pc:sldChg>
      <pc:sldChg chg="del">
        <pc:chgData name="Zamora-duran, Angelica (FELLOW)" userId="686e2308-977c-4372-8488-19f8f771b94b" providerId="ADAL" clId="{45105CC6-CA2B-4A8D-B584-1086232C1D0C}" dt="2024-04-09T14:00:54.052" v="0"/>
        <pc:sldMkLst>
          <pc:docMk/>
          <pc:sldMk cId="1514085891" sldId="294"/>
        </pc:sldMkLst>
      </pc:sldChg>
      <pc:sldChg chg="del">
        <pc:chgData name="Zamora-duran, Angelica (FELLOW)" userId="686e2308-977c-4372-8488-19f8f771b94b" providerId="ADAL" clId="{45105CC6-CA2B-4A8D-B584-1086232C1D0C}" dt="2024-04-09T14:00:54.052" v="0"/>
        <pc:sldMkLst>
          <pc:docMk/>
          <pc:sldMk cId="3489569113" sldId="295"/>
        </pc:sldMkLst>
      </pc:sldChg>
      <pc:sldChg chg="del">
        <pc:chgData name="Zamora-duran, Angelica (FELLOW)" userId="686e2308-977c-4372-8488-19f8f771b94b" providerId="ADAL" clId="{45105CC6-CA2B-4A8D-B584-1086232C1D0C}" dt="2024-04-09T14:00:54.052" v="0"/>
        <pc:sldMkLst>
          <pc:docMk/>
          <pc:sldMk cId="1993549941" sldId="296"/>
        </pc:sldMkLst>
      </pc:sldChg>
      <pc:sldChg chg="del">
        <pc:chgData name="Zamora-duran, Angelica (FELLOW)" userId="686e2308-977c-4372-8488-19f8f771b94b" providerId="ADAL" clId="{45105CC6-CA2B-4A8D-B584-1086232C1D0C}" dt="2024-04-09T14:00:54.052" v="0"/>
        <pc:sldMkLst>
          <pc:docMk/>
          <pc:sldMk cId="296117867" sldId="297"/>
        </pc:sldMkLst>
      </pc:sldChg>
      <pc:sldChg chg="del">
        <pc:chgData name="Zamora-duran, Angelica (FELLOW)" userId="686e2308-977c-4372-8488-19f8f771b94b" providerId="ADAL" clId="{45105CC6-CA2B-4A8D-B584-1086232C1D0C}" dt="2024-04-09T14:00:54.052" v="0"/>
        <pc:sldMkLst>
          <pc:docMk/>
          <pc:sldMk cId="700444763" sldId="298"/>
        </pc:sldMkLst>
      </pc:sldChg>
      <pc:sldChg chg="del">
        <pc:chgData name="Zamora-duran, Angelica (FELLOW)" userId="686e2308-977c-4372-8488-19f8f771b94b" providerId="ADAL" clId="{45105CC6-CA2B-4A8D-B584-1086232C1D0C}" dt="2024-04-09T14:01:19.427" v="2" actId="2696"/>
        <pc:sldMkLst>
          <pc:docMk/>
          <pc:sldMk cId="0" sldId="299"/>
        </pc:sldMkLst>
      </pc:sldChg>
      <pc:sldChg chg="modSp del mod">
        <pc:chgData name="Zamora-duran, Angelica (FELLOW)" userId="686e2308-977c-4372-8488-19f8f771b94b" providerId="ADAL" clId="{45105CC6-CA2B-4A8D-B584-1086232C1D0C}" dt="2024-04-09T14:01:24.654" v="3" actId="1076"/>
        <pc:sldMkLst>
          <pc:docMk/>
          <pc:sldMk cId="0" sldId="300"/>
        </pc:sldMkLst>
        <pc:spChg chg="mod">
          <ac:chgData name="Zamora-duran, Angelica (FELLOW)" userId="686e2308-977c-4372-8488-19f8f771b94b" providerId="ADAL" clId="{45105CC6-CA2B-4A8D-B584-1086232C1D0C}" dt="2024-04-09T14:01:24.654" v="3" actId="1076"/>
          <ac:spMkLst>
            <pc:docMk/>
            <pc:sldMk cId="0" sldId="300"/>
            <ac:spMk id="2" creationId="{00000000-0000-0000-0000-000000000000}"/>
          </ac:spMkLst>
        </pc:spChg>
      </pc:sldChg>
    </pc:docChg>
  </pc:docChgLst>
  <pc:docChgLst>
    <pc:chgData name="Goodwin, Maya" userId="bb03eccf-6fd5-44c9-99f3-be5c69d819ee" providerId="ADAL" clId="{60799D6D-C693-4F47-B090-1CB57A7E1113}"/>
    <pc:docChg chg="undo custSel addSld delSld modSld sldOrd">
      <pc:chgData name="Goodwin, Maya" userId="bb03eccf-6fd5-44c9-99f3-be5c69d819ee" providerId="ADAL" clId="{60799D6D-C693-4F47-B090-1CB57A7E1113}" dt="2024-02-20T18:41:28.031" v="1876" actId="20577"/>
      <pc:docMkLst>
        <pc:docMk/>
      </pc:docMkLst>
      <pc:sldChg chg="modSp mod">
        <pc:chgData name="Goodwin, Maya" userId="bb03eccf-6fd5-44c9-99f3-be5c69d819ee" providerId="ADAL" clId="{60799D6D-C693-4F47-B090-1CB57A7E1113}" dt="2024-02-20T17:59:35.792" v="1565" actId="20577"/>
        <pc:sldMkLst>
          <pc:docMk/>
          <pc:sldMk cId="3724677176" sldId="256"/>
        </pc:sldMkLst>
        <pc:spChg chg="mod">
          <ac:chgData name="Goodwin, Maya" userId="bb03eccf-6fd5-44c9-99f3-be5c69d819ee" providerId="ADAL" clId="{60799D6D-C693-4F47-B090-1CB57A7E1113}" dt="2024-02-20T17:59:35.792" v="1565" actId="20577"/>
          <ac:spMkLst>
            <pc:docMk/>
            <pc:sldMk cId="3724677176" sldId="256"/>
            <ac:spMk id="7" creationId="{93B73504-52D6-478A-8EB3-07FE7EB2A911}"/>
          </ac:spMkLst>
        </pc:spChg>
        <pc:spChg chg="mod">
          <ac:chgData name="Goodwin, Maya" userId="bb03eccf-6fd5-44c9-99f3-be5c69d819ee" providerId="ADAL" clId="{60799D6D-C693-4F47-B090-1CB57A7E1113}" dt="2024-02-20T17:18:32.669" v="45" actId="20577"/>
          <ac:spMkLst>
            <pc:docMk/>
            <pc:sldMk cId="3724677176" sldId="256"/>
            <ac:spMk id="8" creationId="{C695FA1E-C90A-4A91-A8A0-3BB377408EBD}"/>
          </ac:spMkLst>
        </pc:spChg>
      </pc:sldChg>
      <pc:sldChg chg="modSp mod">
        <pc:chgData name="Goodwin, Maya" userId="bb03eccf-6fd5-44c9-99f3-be5c69d819ee" providerId="ADAL" clId="{60799D6D-C693-4F47-B090-1CB57A7E1113}" dt="2024-02-20T18:41:28.031" v="1876" actId="20577"/>
        <pc:sldMkLst>
          <pc:docMk/>
          <pc:sldMk cId="1792973460" sldId="257"/>
        </pc:sldMkLst>
        <pc:spChg chg="mod">
          <ac:chgData name="Goodwin, Maya" userId="bb03eccf-6fd5-44c9-99f3-be5c69d819ee" providerId="ADAL" clId="{60799D6D-C693-4F47-B090-1CB57A7E1113}" dt="2024-02-20T18:41:28.031" v="1876" actId="20577"/>
          <ac:spMkLst>
            <pc:docMk/>
            <pc:sldMk cId="1792973460" sldId="257"/>
            <ac:spMk id="7" creationId="{0DDA27DC-B2F8-401A-83DB-ED82136E3596}"/>
          </ac:spMkLst>
        </pc:spChg>
      </pc:sldChg>
      <pc:sldChg chg="modSp del mod">
        <pc:chgData name="Goodwin, Maya" userId="bb03eccf-6fd5-44c9-99f3-be5c69d819ee" providerId="ADAL" clId="{60799D6D-C693-4F47-B090-1CB57A7E1113}" dt="2024-02-20T17:59:25.587" v="1563" actId="2696"/>
        <pc:sldMkLst>
          <pc:docMk/>
          <pc:sldMk cId="3695070676" sldId="265"/>
        </pc:sldMkLst>
        <pc:spChg chg="mod">
          <ac:chgData name="Goodwin, Maya" userId="bb03eccf-6fd5-44c9-99f3-be5c69d819ee" providerId="ADAL" clId="{60799D6D-C693-4F47-B090-1CB57A7E1113}" dt="2024-02-20T17:59:19.344" v="1562" actId="21"/>
          <ac:spMkLst>
            <pc:docMk/>
            <pc:sldMk cId="3695070676" sldId="265"/>
            <ac:spMk id="3" creationId="{CF749D34-737D-A699-1519-08D753CBEDD4}"/>
          </ac:spMkLst>
        </pc:spChg>
      </pc:sldChg>
      <pc:sldChg chg="del">
        <pc:chgData name="Goodwin, Maya" userId="bb03eccf-6fd5-44c9-99f3-be5c69d819ee" providerId="ADAL" clId="{60799D6D-C693-4F47-B090-1CB57A7E1113}" dt="2024-02-20T17:37:24.358" v="167" actId="2696"/>
        <pc:sldMkLst>
          <pc:docMk/>
          <pc:sldMk cId="65640952" sldId="272"/>
        </pc:sldMkLst>
      </pc:sldChg>
      <pc:sldChg chg="modSp mod">
        <pc:chgData name="Goodwin, Maya" userId="bb03eccf-6fd5-44c9-99f3-be5c69d819ee" providerId="ADAL" clId="{60799D6D-C693-4F47-B090-1CB57A7E1113}" dt="2024-02-20T17:51:18.465" v="972" actId="113"/>
        <pc:sldMkLst>
          <pc:docMk/>
          <pc:sldMk cId="3415180894" sldId="273"/>
        </pc:sldMkLst>
        <pc:spChg chg="mod">
          <ac:chgData name="Goodwin, Maya" userId="bb03eccf-6fd5-44c9-99f3-be5c69d819ee" providerId="ADAL" clId="{60799D6D-C693-4F47-B090-1CB57A7E1113}" dt="2024-02-20T17:51:18.465" v="972" actId="113"/>
          <ac:spMkLst>
            <pc:docMk/>
            <pc:sldMk cId="3415180894" sldId="273"/>
            <ac:spMk id="3" creationId="{FA9DA63C-CDE2-62FD-6485-B6F58806C026}"/>
          </ac:spMkLst>
        </pc:spChg>
      </pc:sldChg>
      <pc:sldChg chg="del">
        <pc:chgData name="Goodwin, Maya" userId="bb03eccf-6fd5-44c9-99f3-be5c69d819ee" providerId="ADAL" clId="{60799D6D-C693-4F47-B090-1CB57A7E1113}" dt="2024-02-20T17:36:52.451" v="164" actId="2696"/>
        <pc:sldMkLst>
          <pc:docMk/>
          <pc:sldMk cId="2165052977" sldId="277"/>
        </pc:sldMkLst>
      </pc:sldChg>
      <pc:sldChg chg="modSp mod">
        <pc:chgData name="Goodwin, Maya" userId="bb03eccf-6fd5-44c9-99f3-be5c69d819ee" providerId="ADAL" clId="{60799D6D-C693-4F47-B090-1CB57A7E1113}" dt="2024-02-20T18:00:23.953" v="1568" actId="5793"/>
        <pc:sldMkLst>
          <pc:docMk/>
          <pc:sldMk cId="1908515254" sldId="278"/>
        </pc:sldMkLst>
        <pc:spChg chg="mod">
          <ac:chgData name="Goodwin, Maya" userId="bb03eccf-6fd5-44c9-99f3-be5c69d819ee" providerId="ADAL" clId="{60799D6D-C693-4F47-B090-1CB57A7E1113}" dt="2024-02-20T17:55:26.641" v="1252" actId="20577"/>
          <ac:spMkLst>
            <pc:docMk/>
            <pc:sldMk cId="1908515254" sldId="278"/>
            <ac:spMk id="2" creationId="{DE09E363-F35E-A7EC-9248-B7313E984D80}"/>
          </ac:spMkLst>
        </pc:spChg>
        <pc:spChg chg="mod">
          <ac:chgData name="Goodwin, Maya" userId="bb03eccf-6fd5-44c9-99f3-be5c69d819ee" providerId="ADAL" clId="{60799D6D-C693-4F47-B090-1CB57A7E1113}" dt="2024-02-20T18:00:23.953" v="1568" actId="5793"/>
          <ac:spMkLst>
            <pc:docMk/>
            <pc:sldMk cId="1908515254" sldId="278"/>
            <ac:spMk id="3" creationId="{9C652805-8C8B-3195-B233-9E8BAE8987A3}"/>
          </ac:spMkLst>
        </pc:spChg>
      </pc:sldChg>
      <pc:sldChg chg="modSp mod ord">
        <pc:chgData name="Goodwin, Maya" userId="bb03eccf-6fd5-44c9-99f3-be5c69d819ee" providerId="ADAL" clId="{60799D6D-C693-4F47-B090-1CB57A7E1113}" dt="2024-02-20T17:54:57.405" v="1220" actId="207"/>
        <pc:sldMkLst>
          <pc:docMk/>
          <pc:sldMk cId="1039603203" sldId="279"/>
        </pc:sldMkLst>
        <pc:spChg chg="mod">
          <ac:chgData name="Goodwin, Maya" userId="bb03eccf-6fd5-44c9-99f3-be5c69d819ee" providerId="ADAL" clId="{60799D6D-C693-4F47-B090-1CB57A7E1113}" dt="2024-02-20T17:54:08.606" v="1131" actId="404"/>
          <ac:spMkLst>
            <pc:docMk/>
            <pc:sldMk cId="1039603203" sldId="279"/>
            <ac:spMk id="2" creationId="{ADE54BAE-FA4E-DD77-578F-099161BC50BA}"/>
          </ac:spMkLst>
        </pc:spChg>
        <pc:spChg chg="mod">
          <ac:chgData name="Goodwin, Maya" userId="bb03eccf-6fd5-44c9-99f3-be5c69d819ee" providerId="ADAL" clId="{60799D6D-C693-4F47-B090-1CB57A7E1113}" dt="2024-02-20T17:54:57.405" v="1220" actId="207"/>
          <ac:spMkLst>
            <pc:docMk/>
            <pc:sldMk cId="1039603203" sldId="279"/>
            <ac:spMk id="3" creationId="{47481818-3430-F3A3-7749-6E52D01731F5}"/>
          </ac:spMkLst>
        </pc:spChg>
      </pc:sldChg>
      <pc:sldChg chg="del">
        <pc:chgData name="Goodwin, Maya" userId="bb03eccf-6fd5-44c9-99f3-be5c69d819ee" providerId="ADAL" clId="{60799D6D-C693-4F47-B090-1CB57A7E1113}" dt="2024-02-20T17:36:52.451" v="164" actId="2696"/>
        <pc:sldMkLst>
          <pc:docMk/>
          <pc:sldMk cId="1437638024" sldId="280"/>
        </pc:sldMkLst>
      </pc:sldChg>
      <pc:sldChg chg="del">
        <pc:chgData name="Goodwin, Maya" userId="bb03eccf-6fd5-44c9-99f3-be5c69d819ee" providerId="ADAL" clId="{60799D6D-C693-4F47-B090-1CB57A7E1113}" dt="2024-02-20T17:36:52.451" v="164" actId="2696"/>
        <pc:sldMkLst>
          <pc:docMk/>
          <pc:sldMk cId="2209324525" sldId="281"/>
        </pc:sldMkLst>
      </pc:sldChg>
      <pc:sldChg chg="modSp mod">
        <pc:chgData name="Goodwin, Maya" userId="bb03eccf-6fd5-44c9-99f3-be5c69d819ee" providerId="ADAL" clId="{60799D6D-C693-4F47-B090-1CB57A7E1113}" dt="2024-02-20T17:56:06.320" v="1294" actId="20577"/>
        <pc:sldMkLst>
          <pc:docMk/>
          <pc:sldMk cId="3907822725" sldId="284"/>
        </pc:sldMkLst>
        <pc:spChg chg="mod">
          <ac:chgData name="Goodwin, Maya" userId="bb03eccf-6fd5-44c9-99f3-be5c69d819ee" providerId="ADAL" clId="{60799D6D-C693-4F47-B090-1CB57A7E1113}" dt="2024-02-20T17:55:44.261" v="1268" actId="404"/>
          <ac:spMkLst>
            <pc:docMk/>
            <pc:sldMk cId="3907822725" sldId="284"/>
            <ac:spMk id="2" creationId="{DE09E363-F35E-A7EC-9248-B7313E984D80}"/>
          </ac:spMkLst>
        </pc:spChg>
        <pc:spChg chg="mod">
          <ac:chgData name="Goodwin, Maya" userId="bb03eccf-6fd5-44c9-99f3-be5c69d819ee" providerId="ADAL" clId="{60799D6D-C693-4F47-B090-1CB57A7E1113}" dt="2024-02-20T17:56:06.320" v="1294" actId="20577"/>
          <ac:spMkLst>
            <pc:docMk/>
            <pc:sldMk cId="3907822725" sldId="284"/>
            <ac:spMk id="3" creationId="{9C652805-8C8B-3195-B233-9E8BAE8987A3}"/>
          </ac:spMkLst>
        </pc:spChg>
      </pc:sldChg>
      <pc:sldChg chg="modSp mod ord">
        <pc:chgData name="Goodwin, Maya" userId="bb03eccf-6fd5-44c9-99f3-be5c69d819ee" providerId="ADAL" clId="{60799D6D-C693-4F47-B090-1CB57A7E1113}" dt="2024-02-20T17:55:13.403" v="1230" actId="207"/>
        <pc:sldMkLst>
          <pc:docMk/>
          <pc:sldMk cId="1153241527" sldId="285"/>
        </pc:sldMkLst>
        <pc:spChg chg="mod">
          <ac:chgData name="Goodwin, Maya" userId="bb03eccf-6fd5-44c9-99f3-be5c69d819ee" providerId="ADAL" clId="{60799D6D-C693-4F47-B090-1CB57A7E1113}" dt="2024-02-20T17:38:53.717" v="295" actId="1076"/>
          <ac:spMkLst>
            <pc:docMk/>
            <pc:sldMk cId="1153241527" sldId="285"/>
            <ac:spMk id="4" creationId="{9A3827EC-A54B-3C67-5CCF-B3E7CCBD4512}"/>
          </ac:spMkLst>
        </pc:spChg>
        <pc:spChg chg="mod">
          <ac:chgData name="Goodwin, Maya" userId="bb03eccf-6fd5-44c9-99f3-be5c69d819ee" providerId="ADAL" clId="{60799D6D-C693-4F47-B090-1CB57A7E1113}" dt="2024-02-20T17:55:13.403" v="1230" actId="207"/>
          <ac:spMkLst>
            <pc:docMk/>
            <pc:sldMk cId="1153241527" sldId="285"/>
            <ac:spMk id="5" creationId="{903DCDCA-5086-DBDA-64C3-EE729B9D3608}"/>
          </ac:spMkLst>
        </pc:spChg>
      </pc:sldChg>
      <pc:sldChg chg="modSp mod">
        <pc:chgData name="Goodwin, Maya" userId="bb03eccf-6fd5-44c9-99f3-be5c69d819ee" providerId="ADAL" clId="{60799D6D-C693-4F47-B090-1CB57A7E1113}" dt="2024-02-20T17:58:48.742" v="1560" actId="2710"/>
        <pc:sldMkLst>
          <pc:docMk/>
          <pc:sldMk cId="1527995590" sldId="286"/>
        </pc:sldMkLst>
        <pc:spChg chg="mod">
          <ac:chgData name="Goodwin, Maya" userId="bb03eccf-6fd5-44c9-99f3-be5c69d819ee" providerId="ADAL" clId="{60799D6D-C693-4F47-B090-1CB57A7E1113}" dt="2024-02-20T17:58:40.321" v="1557"/>
          <ac:spMkLst>
            <pc:docMk/>
            <pc:sldMk cId="1527995590" sldId="286"/>
            <ac:spMk id="2" creationId="{7EDAA888-439B-1644-E035-69826A84E26A}"/>
          </ac:spMkLst>
        </pc:spChg>
        <pc:spChg chg="mod">
          <ac:chgData name="Goodwin, Maya" userId="bb03eccf-6fd5-44c9-99f3-be5c69d819ee" providerId="ADAL" clId="{60799D6D-C693-4F47-B090-1CB57A7E1113}" dt="2024-02-20T17:58:48.742" v="1560" actId="2710"/>
          <ac:spMkLst>
            <pc:docMk/>
            <pc:sldMk cId="1527995590" sldId="286"/>
            <ac:spMk id="3" creationId="{88A453E1-27F5-E2A8-7DE5-3D8E5E76AA4C}"/>
          </ac:spMkLst>
        </pc:spChg>
      </pc:sldChg>
      <pc:sldChg chg="modSp add mod">
        <pc:chgData name="Goodwin, Maya" userId="bb03eccf-6fd5-44c9-99f3-be5c69d819ee" providerId="ADAL" clId="{60799D6D-C693-4F47-B090-1CB57A7E1113}" dt="2024-02-20T17:54:34.480" v="1217" actId="113"/>
        <pc:sldMkLst>
          <pc:docMk/>
          <pc:sldMk cId="2494343005" sldId="287"/>
        </pc:sldMkLst>
        <pc:spChg chg="mod">
          <ac:chgData name="Goodwin, Maya" userId="bb03eccf-6fd5-44c9-99f3-be5c69d819ee" providerId="ADAL" clId="{60799D6D-C693-4F47-B090-1CB57A7E1113}" dt="2024-02-20T17:39:39.356" v="346" actId="20577"/>
          <ac:spMkLst>
            <pc:docMk/>
            <pc:sldMk cId="2494343005" sldId="287"/>
            <ac:spMk id="4" creationId="{9A3827EC-A54B-3C67-5CCF-B3E7CCBD4512}"/>
          </ac:spMkLst>
        </pc:spChg>
        <pc:spChg chg="mod">
          <ac:chgData name="Goodwin, Maya" userId="bb03eccf-6fd5-44c9-99f3-be5c69d819ee" providerId="ADAL" clId="{60799D6D-C693-4F47-B090-1CB57A7E1113}" dt="2024-02-20T17:54:34.480" v="1217" actId="113"/>
          <ac:spMkLst>
            <pc:docMk/>
            <pc:sldMk cId="2494343005" sldId="287"/>
            <ac:spMk id="5" creationId="{903DCDCA-5086-DBDA-64C3-EE729B9D3608}"/>
          </ac:spMkLst>
        </pc:spChg>
      </pc:sldChg>
      <pc:sldChg chg="modSp add mod">
        <pc:chgData name="Goodwin, Maya" userId="bb03eccf-6fd5-44c9-99f3-be5c69d819ee" providerId="ADAL" clId="{60799D6D-C693-4F47-B090-1CB57A7E1113}" dt="2024-02-20T17:51:52.240" v="1014" actId="20577"/>
        <pc:sldMkLst>
          <pc:docMk/>
          <pc:sldMk cId="1143347336" sldId="288"/>
        </pc:sldMkLst>
        <pc:spChg chg="mod">
          <ac:chgData name="Goodwin, Maya" userId="bb03eccf-6fd5-44c9-99f3-be5c69d819ee" providerId="ADAL" clId="{60799D6D-C693-4F47-B090-1CB57A7E1113}" dt="2024-02-20T17:44:28.873" v="602" actId="20577"/>
          <ac:spMkLst>
            <pc:docMk/>
            <pc:sldMk cId="1143347336" sldId="288"/>
            <ac:spMk id="4" creationId="{9A3827EC-A54B-3C67-5CCF-B3E7CCBD4512}"/>
          </ac:spMkLst>
        </pc:spChg>
        <pc:spChg chg="mod">
          <ac:chgData name="Goodwin, Maya" userId="bb03eccf-6fd5-44c9-99f3-be5c69d819ee" providerId="ADAL" clId="{60799D6D-C693-4F47-B090-1CB57A7E1113}" dt="2024-02-20T17:51:52.240" v="1014" actId="20577"/>
          <ac:spMkLst>
            <pc:docMk/>
            <pc:sldMk cId="1143347336" sldId="288"/>
            <ac:spMk id="5" creationId="{903DCDCA-5086-DBDA-64C3-EE729B9D3608}"/>
          </ac:spMkLst>
        </pc:spChg>
      </pc:sldChg>
      <pc:sldChg chg="modSp add mod">
        <pc:chgData name="Goodwin, Maya" userId="bb03eccf-6fd5-44c9-99f3-be5c69d819ee" providerId="ADAL" clId="{60799D6D-C693-4F47-B090-1CB57A7E1113}" dt="2024-02-20T17:51:29.689" v="973" actId="33524"/>
        <pc:sldMkLst>
          <pc:docMk/>
          <pc:sldMk cId="1714651106" sldId="289"/>
        </pc:sldMkLst>
        <pc:spChg chg="mod">
          <ac:chgData name="Goodwin, Maya" userId="bb03eccf-6fd5-44c9-99f3-be5c69d819ee" providerId="ADAL" clId="{60799D6D-C693-4F47-B090-1CB57A7E1113}" dt="2024-02-20T17:46:00.173" v="639" actId="20577"/>
          <ac:spMkLst>
            <pc:docMk/>
            <pc:sldMk cId="1714651106" sldId="289"/>
            <ac:spMk id="4" creationId="{9A3827EC-A54B-3C67-5CCF-B3E7CCBD4512}"/>
          </ac:spMkLst>
        </pc:spChg>
        <pc:spChg chg="mod">
          <ac:chgData name="Goodwin, Maya" userId="bb03eccf-6fd5-44c9-99f3-be5c69d819ee" providerId="ADAL" clId="{60799D6D-C693-4F47-B090-1CB57A7E1113}" dt="2024-02-20T17:51:29.689" v="973" actId="33524"/>
          <ac:spMkLst>
            <pc:docMk/>
            <pc:sldMk cId="1714651106" sldId="289"/>
            <ac:spMk id="5" creationId="{903DCDCA-5086-DBDA-64C3-EE729B9D3608}"/>
          </ac:spMkLst>
        </pc:spChg>
      </pc:sldChg>
      <pc:sldChg chg="modSp add mod">
        <pc:chgData name="Goodwin, Maya" userId="bb03eccf-6fd5-44c9-99f3-be5c69d819ee" providerId="ADAL" clId="{60799D6D-C693-4F47-B090-1CB57A7E1113}" dt="2024-02-20T17:50:33.832" v="895" actId="5793"/>
        <pc:sldMkLst>
          <pc:docMk/>
          <pc:sldMk cId="3894042900" sldId="290"/>
        </pc:sldMkLst>
        <pc:spChg chg="mod">
          <ac:chgData name="Goodwin, Maya" userId="bb03eccf-6fd5-44c9-99f3-be5c69d819ee" providerId="ADAL" clId="{60799D6D-C693-4F47-B090-1CB57A7E1113}" dt="2024-02-20T17:46:46.856" v="705" actId="20577"/>
          <ac:spMkLst>
            <pc:docMk/>
            <pc:sldMk cId="3894042900" sldId="290"/>
            <ac:spMk id="4" creationId="{9A3827EC-A54B-3C67-5CCF-B3E7CCBD4512}"/>
          </ac:spMkLst>
        </pc:spChg>
        <pc:spChg chg="mod">
          <ac:chgData name="Goodwin, Maya" userId="bb03eccf-6fd5-44c9-99f3-be5c69d819ee" providerId="ADAL" clId="{60799D6D-C693-4F47-B090-1CB57A7E1113}" dt="2024-02-20T17:50:33.832" v="895" actId="5793"/>
          <ac:spMkLst>
            <pc:docMk/>
            <pc:sldMk cId="3894042900" sldId="290"/>
            <ac:spMk id="5" creationId="{903DCDCA-5086-DBDA-64C3-EE729B9D3608}"/>
          </ac:spMkLst>
        </pc:spChg>
      </pc:sldChg>
      <pc:sldChg chg="modSp new mod">
        <pc:chgData name="Goodwin, Maya" userId="bb03eccf-6fd5-44c9-99f3-be5c69d819ee" providerId="ADAL" clId="{60799D6D-C693-4F47-B090-1CB57A7E1113}" dt="2024-02-20T18:40:52.033" v="1817" actId="20577"/>
        <pc:sldMkLst>
          <pc:docMk/>
          <pc:sldMk cId="595570830" sldId="291"/>
        </pc:sldMkLst>
        <pc:spChg chg="mod">
          <ac:chgData name="Goodwin, Maya" userId="bb03eccf-6fd5-44c9-99f3-be5c69d819ee" providerId="ADAL" clId="{60799D6D-C693-4F47-B090-1CB57A7E1113}" dt="2024-02-20T18:39:01.034" v="1732" actId="20577"/>
          <ac:spMkLst>
            <pc:docMk/>
            <pc:sldMk cId="595570830" sldId="291"/>
            <ac:spMk id="2" creationId="{D3D96DF6-5DA5-C704-45A4-93F33A805F52}"/>
          </ac:spMkLst>
        </pc:spChg>
        <pc:spChg chg="mod">
          <ac:chgData name="Goodwin, Maya" userId="bb03eccf-6fd5-44c9-99f3-be5c69d819ee" providerId="ADAL" clId="{60799D6D-C693-4F47-B090-1CB57A7E1113}" dt="2024-02-20T18:40:52.033" v="1817" actId="20577"/>
          <ac:spMkLst>
            <pc:docMk/>
            <pc:sldMk cId="595570830" sldId="291"/>
            <ac:spMk id="3" creationId="{F3F79621-1B6F-3A62-1306-B233D76C2AF0}"/>
          </ac:spMkLst>
        </pc:spChg>
      </pc:sldChg>
      <pc:sldChg chg="modSp new del mod">
        <pc:chgData name="Goodwin, Maya" userId="bb03eccf-6fd5-44c9-99f3-be5c69d819ee" providerId="ADAL" clId="{60799D6D-C693-4F47-B090-1CB57A7E1113}" dt="2024-02-20T18:38:26.787" v="1636" actId="2696"/>
        <pc:sldMkLst>
          <pc:docMk/>
          <pc:sldMk cId="1601762593" sldId="291"/>
        </pc:sldMkLst>
        <pc:spChg chg="mod">
          <ac:chgData name="Goodwin, Maya" userId="bb03eccf-6fd5-44c9-99f3-be5c69d819ee" providerId="ADAL" clId="{60799D6D-C693-4F47-B090-1CB57A7E1113}" dt="2024-02-20T18:37:32.603" v="1603" actId="20577"/>
          <ac:spMkLst>
            <pc:docMk/>
            <pc:sldMk cId="1601762593" sldId="291"/>
            <ac:spMk id="2" creationId="{CB9CC23F-1609-1F74-C584-564D103A4B70}"/>
          </ac:spMkLst>
        </pc:spChg>
        <pc:spChg chg="mod">
          <ac:chgData name="Goodwin, Maya" userId="bb03eccf-6fd5-44c9-99f3-be5c69d819ee" providerId="ADAL" clId="{60799D6D-C693-4F47-B090-1CB57A7E1113}" dt="2024-02-20T18:38:18.936" v="1635" actId="6549"/>
          <ac:spMkLst>
            <pc:docMk/>
            <pc:sldMk cId="1601762593" sldId="291"/>
            <ac:spMk id="3" creationId="{19854D5B-3CD6-0B2E-9EAC-9704484C99E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7D637-49FE-455A-87C2-732BB1CAC97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63921EF-9A7F-479C-AD60-95E0EC4FF957}">
      <dgm:prSet/>
      <dgm:spPr/>
      <dgm:t>
        <a:bodyPr/>
        <a:lstStyle/>
        <a:p>
          <a:pPr>
            <a:lnSpc>
              <a:spcPct val="100000"/>
            </a:lnSpc>
          </a:pPr>
          <a:r>
            <a:rPr lang="en-US"/>
            <a:t>Broad collaborative approach to battery workforce development. </a:t>
          </a:r>
        </a:p>
      </dgm:t>
    </dgm:pt>
    <dgm:pt modelId="{05AC5ADD-E7B5-487E-9C9D-81321B978EE6}" type="parTrans" cxnId="{71CBF0D4-35C9-4BEC-8A18-ABBBB798F64B}">
      <dgm:prSet/>
      <dgm:spPr/>
      <dgm:t>
        <a:bodyPr/>
        <a:lstStyle/>
        <a:p>
          <a:endParaRPr lang="en-US"/>
        </a:p>
      </dgm:t>
    </dgm:pt>
    <dgm:pt modelId="{F9257914-6D01-4C93-A009-7F9691494260}" type="sibTrans" cxnId="{71CBF0D4-35C9-4BEC-8A18-ABBBB798F64B}">
      <dgm:prSet/>
      <dgm:spPr/>
      <dgm:t>
        <a:bodyPr/>
        <a:lstStyle/>
        <a:p>
          <a:endParaRPr lang="en-US"/>
        </a:p>
      </dgm:t>
    </dgm:pt>
    <dgm:pt modelId="{8E6D16DA-2522-443B-AD32-2FA43912C07E}">
      <dgm:prSet/>
      <dgm:spPr/>
      <dgm:t>
        <a:bodyPr/>
        <a:lstStyle/>
        <a:p>
          <a:pPr>
            <a:lnSpc>
              <a:spcPct val="100000"/>
            </a:lnSpc>
          </a:pPr>
          <a:r>
            <a:rPr lang="en-US"/>
            <a:t>Develop national training guidelines leading to industry-recognized credentials. </a:t>
          </a:r>
        </a:p>
      </dgm:t>
    </dgm:pt>
    <dgm:pt modelId="{BD635238-FB00-46E1-A6BC-44DE5D040B52}" type="parTrans" cxnId="{DD6D19A9-0078-4B96-879D-F7840510AC85}">
      <dgm:prSet/>
      <dgm:spPr/>
      <dgm:t>
        <a:bodyPr/>
        <a:lstStyle/>
        <a:p>
          <a:endParaRPr lang="en-US"/>
        </a:p>
      </dgm:t>
    </dgm:pt>
    <dgm:pt modelId="{572A6C1B-8E3F-4D05-8883-BA53A90F85EA}" type="sibTrans" cxnId="{DD6D19A9-0078-4B96-879D-F7840510AC85}">
      <dgm:prSet/>
      <dgm:spPr/>
      <dgm:t>
        <a:bodyPr/>
        <a:lstStyle/>
        <a:p>
          <a:endParaRPr lang="en-US"/>
        </a:p>
      </dgm:t>
    </dgm:pt>
    <dgm:pt modelId="{BBB8C6DA-D7A1-48BA-BF0C-2257B2B0B8B5}">
      <dgm:prSet/>
      <dgm:spPr/>
      <dgm:t>
        <a:bodyPr/>
        <a:lstStyle/>
        <a:p>
          <a:pPr>
            <a:lnSpc>
              <a:spcPct val="100000"/>
            </a:lnSpc>
          </a:pPr>
          <a:r>
            <a:rPr lang="en-US"/>
            <a:t>Unleash workforce funding from the Department of Labor to support the rapid growth of this industry. </a:t>
          </a:r>
        </a:p>
      </dgm:t>
    </dgm:pt>
    <dgm:pt modelId="{2AF5DB43-1AFE-472A-9A6B-5C558EF7E1BA}" type="parTrans" cxnId="{90774607-0264-4B86-A08F-FCAD006CBAFD}">
      <dgm:prSet/>
      <dgm:spPr/>
      <dgm:t>
        <a:bodyPr/>
        <a:lstStyle/>
        <a:p>
          <a:endParaRPr lang="en-US"/>
        </a:p>
      </dgm:t>
    </dgm:pt>
    <dgm:pt modelId="{1FED969B-9EFC-467C-BACF-292863FF260F}" type="sibTrans" cxnId="{90774607-0264-4B86-A08F-FCAD006CBAFD}">
      <dgm:prSet/>
      <dgm:spPr/>
      <dgm:t>
        <a:bodyPr/>
        <a:lstStyle/>
        <a:p>
          <a:endParaRPr lang="en-US"/>
        </a:p>
      </dgm:t>
    </dgm:pt>
    <dgm:pt modelId="{CCBB13C3-F258-4219-80EA-64DC512D5C43}">
      <dgm:prSet/>
      <dgm:spPr/>
      <dgm:t>
        <a:bodyPr/>
        <a:lstStyle/>
        <a:p>
          <a:pPr>
            <a:lnSpc>
              <a:spcPct val="100000"/>
            </a:lnSpc>
          </a:pPr>
          <a:r>
            <a:rPr lang="en-US"/>
            <a:t>Grow the pool of capable workers who have skills that are responsive to the needs of employers. </a:t>
          </a:r>
        </a:p>
      </dgm:t>
    </dgm:pt>
    <dgm:pt modelId="{F4A67C3C-F81F-4A8F-9381-CCAD11EC7577}" type="parTrans" cxnId="{9FDC2598-969A-470F-8E76-BD9378B6AFFF}">
      <dgm:prSet/>
      <dgm:spPr/>
      <dgm:t>
        <a:bodyPr/>
        <a:lstStyle/>
        <a:p>
          <a:endParaRPr lang="en-US"/>
        </a:p>
      </dgm:t>
    </dgm:pt>
    <dgm:pt modelId="{5F046EC2-7CAA-47BC-9A84-EB1C07843190}" type="sibTrans" cxnId="{9FDC2598-969A-470F-8E76-BD9378B6AFFF}">
      <dgm:prSet/>
      <dgm:spPr/>
      <dgm:t>
        <a:bodyPr/>
        <a:lstStyle/>
        <a:p>
          <a:endParaRPr lang="en-US"/>
        </a:p>
      </dgm:t>
    </dgm:pt>
    <dgm:pt modelId="{D718608F-ACF5-4933-8AF0-5AB0996767A2}" type="pres">
      <dgm:prSet presAssocID="{B637D637-49FE-455A-87C2-732BB1CAC974}" presName="root" presStyleCnt="0">
        <dgm:presLayoutVars>
          <dgm:dir/>
          <dgm:resizeHandles val="exact"/>
        </dgm:presLayoutVars>
      </dgm:prSet>
      <dgm:spPr/>
    </dgm:pt>
    <dgm:pt modelId="{1938749E-CDA2-4C4D-8A87-936DEB40C0A5}" type="pres">
      <dgm:prSet presAssocID="{E63921EF-9A7F-479C-AD60-95E0EC4FF957}" presName="compNode" presStyleCnt="0"/>
      <dgm:spPr/>
    </dgm:pt>
    <dgm:pt modelId="{6E8F6440-ACD5-4FDD-A32A-EDB637257023}" type="pres">
      <dgm:prSet presAssocID="{E63921EF-9A7F-479C-AD60-95E0EC4FF9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ngle gear"/>
        </a:ext>
      </dgm:extLst>
    </dgm:pt>
    <dgm:pt modelId="{069038BB-2D2A-4AA8-AA3C-3DBEEC478D32}" type="pres">
      <dgm:prSet presAssocID="{E63921EF-9A7F-479C-AD60-95E0EC4FF957}" presName="spaceRect" presStyleCnt="0"/>
      <dgm:spPr/>
    </dgm:pt>
    <dgm:pt modelId="{8E7F9725-A8D2-4850-A18F-5234D66E83E1}" type="pres">
      <dgm:prSet presAssocID="{E63921EF-9A7F-479C-AD60-95E0EC4FF957}" presName="textRect" presStyleLbl="revTx" presStyleIdx="0" presStyleCnt="4">
        <dgm:presLayoutVars>
          <dgm:chMax val="1"/>
          <dgm:chPref val="1"/>
        </dgm:presLayoutVars>
      </dgm:prSet>
      <dgm:spPr/>
    </dgm:pt>
    <dgm:pt modelId="{85CFE374-2E9E-4FE7-84AF-8EB694948C5E}" type="pres">
      <dgm:prSet presAssocID="{F9257914-6D01-4C93-A009-7F9691494260}" presName="sibTrans" presStyleCnt="0"/>
      <dgm:spPr/>
    </dgm:pt>
    <dgm:pt modelId="{AFD303C2-83D2-40EA-96EF-D91B8FBC37C8}" type="pres">
      <dgm:prSet presAssocID="{8E6D16DA-2522-443B-AD32-2FA43912C07E}" presName="compNode" presStyleCnt="0"/>
      <dgm:spPr/>
    </dgm:pt>
    <dgm:pt modelId="{C8A76216-BF6F-44A8-BFB1-21658F3F55CA}" type="pres">
      <dgm:prSet presAssocID="{8E6D16DA-2522-443B-AD32-2FA43912C0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a:ext>
      </dgm:extLst>
    </dgm:pt>
    <dgm:pt modelId="{00E97123-60FD-4C90-B0E7-7BE504A1AF8F}" type="pres">
      <dgm:prSet presAssocID="{8E6D16DA-2522-443B-AD32-2FA43912C07E}" presName="spaceRect" presStyleCnt="0"/>
      <dgm:spPr/>
    </dgm:pt>
    <dgm:pt modelId="{02D7938E-14C7-4FFE-B1FF-A75C17928FCD}" type="pres">
      <dgm:prSet presAssocID="{8E6D16DA-2522-443B-AD32-2FA43912C07E}" presName="textRect" presStyleLbl="revTx" presStyleIdx="1" presStyleCnt="4">
        <dgm:presLayoutVars>
          <dgm:chMax val="1"/>
          <dgm:chPref val="1"/>
        </dgm:presLayoutVars>
      </dgm:prSet>
      <dgm:spPr/>
    </dgm:pt>
    <dgm:pt modelId="{ED8827A3-453E-4A2F-A9E6-AF0A93E32C8A}" type="pres">
      <dgm:prSet presAssocID="{572A6C1B-8E3F-4D05-8883-BA53A90F85EA}" presName="sibTrans" presStyleCnt="0"/>
      <dgm:spPr/>
    </dgm:pt>
    <dgm:pt modelId="{6F34062D-026B-425C-A540-003D931A73B7}" type="pres">
      <dgm:prSet presAssocID="{BBB8C6DA-D7A1-48BA-BF0C-2257B2B0B8B5}" presName="compNode" presStyleCnt="0"/>
      <dgm:spPr/>
    </dgm:pt>
    <dgm:pt modelId="{ED365904-8463-4A2C-9A6E-B79971B7EB73}" type="pres">
      <dgm:prSet presAssocID="{BBB8C6DA-D7A1-48BA-BF0C-2257B2B0B8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BBDB8C74-0398-4198-9E6E-11D8741A9512}" type="pres">
      <dgm:prSet presAssocID="{BBB8C6DA-D7A1-48BA-BF0C-2257B2B0B8B5}" presName="spaceRect" presStyleCnt="0"/>
      <dgm:spPr/>
    </dgm:pt>
    <dgm:pt modelId="{0EB4D6B1-218C-4CE4-97F8-AA02CE841499}" type="pres">
      <dgm:prSet presAssocID="{BBB8C6DA-D7A1-48BA-BF0C-2257B2B0B8B5}" presName="textRect" presStyleLbl="revTx" presStyleIdx="2" presStyleCnt="4">
        <dgm:presLayoutVars>
          <dgm:chMax val="1"/>
          <dgm:chPref val="1"/>
        </dgm:presLayoutVars>
      </dgm:prSet>
      <dgm:spPr/>
    </dgm:pt>
    <dgm:pt modelId="{F8BDF7FD-E8A3-4AD0-8FEA-80122B39ADB1}" type="pres">
      <dgm:prSet presAssocID="{1FED969B-9EFC-467C-BACF-292863FF260F}" presName="sibTrans" presStyleCnt="0"/>
      <dgm:spPr/>
    </dgm:pt>
    <dgm:pt modelId="{0EE337AE-C6F3-45F4-907B-A71323149F49}" type="pres">
      <dgm:prSet presAssocID="{CCBB13C3-F258-4219-80EA-64DC512D5C43}" presName="compNode" presStyleCnt="0"/>
      <dgm:spPr/>
    </dgm:pt>
    <dgm:pt modelId="{9213BF73-5721-4BB4-831A-AD79D530B586}" type="pres">
      <dgm:prSet presAssocID="{CCBB13C3-F258-4219-80EA-64DC512D5C4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struction Worker"/>
        </a:ext>
      </dgm:extLst>
    </dgm:pt>
    <dgm:pt modelId="{5B7F749A-B4F6-4F04-8278-68E09EC08F06}" type="pres">
      <dgm:prSet presAssocID="{CCBB13C3-F258-4219-80EA-64DC512D5C43}" presName="spaceRect" presStyleCnt="0"/>
      <dgm:spPr/>
    </dgm:pt>
    <dgm:pt modelId="{6592458E-9D21-4D4B-B23B-B3726B486601}" type="pres">
      <dgm:prSet presAssocID="{CCBB13C3-F258-4219-80EA-64DC512D5C43}" presName="textRect" presStyleLbl="revTx" presStyleIdx="3" presStyleCnt="4">
        <dgm:presLayoutVars>
          <dgm:chMax val="1"/>
          <dgm:chPref val="1"/>
        </dgm:presLayoutVars>
      </dgm:prSet>
      <dgm:spPr/>
    </dgm:pt>
  </dgm:ptLst>
  <dgm:cxnLst>
    <dgm:cxn modelId="{90774607-0264-4B86-A08F-FCAD006CBAFD}" srcId="{B637D637-49FE-455A-87C2-732BB1CAC974}" destId="{BBB8C6DA-D7A1-48BA-BF0C-2257B2B0B8B5}" srcOrd="2" destOrd="0" parTransId="{2AF5DB43-1AFE-472A-9A6B-5C558EF7E1BA}" sibTransId="{1FED969B-9EFC-467C-BACF-292863FF260F}"/>
    <dgm:cxn modelId="{E9C35C1D-FE0C-421E-B148-4BEC6493B007}" type="presOf" srcId="{B637D637-49FE-455A-87C2-732BB1CAC974}" destId="{D718608F-ACF5-4933-8AF0-5AB0996767A2}" srcOrd="0" destOrd="0" presId="urn:microsoft.com/office/officeart/2018/2/layout/IconLabelList"/>
    <dgm:cxn modelId="{60B2E85C-9161-40BA-AB6B-52F17A5DF3EE}" type="presOf" srcId="{CCBB13C3-F258-4219-80EA-64DC512D5C43}" destId="{6592458E-9D21-4D4B-B23B-B3726B486601}" srcOrd="0" destOrd="0" presId="urn:microsoft.com/office/officeart/2018/2/layout/IconLabelList"/>
    <dgm:cxn modelId="{6F536042-2BAD-4687-A2A2-F30082D96139}" type="presOf" srcId="{BBB8C6DA-D7A1-48BA-BF0C-2257B2B0B8B5}" destId="{0EB4D6B1-218C-4CE4-97F8-AA02CE841499}" srcOrd="0" destOrd="0" presId="urn:microsoft.com/office/officeart/2018/2/layout/IconLabelList"/>
    <dgm:cxn modelId="{2C465842-785D-4A64-B698-72509E2589EC}" type="presOf" srcId="{E63921EF-9A7F-479C-AD60-95E0EC4FF957}" destId="{8E7F9725-A8D2-4850-A18F-5234D66E83E1}" srcOrd="0" destOrd="0" presId="urn:microsoft.com/office/officeart/2018/2/layout/IconLabelList"/>
    <dgm:cxn modelId="{8CCB2E95-F240-4CF9-A838-BE7244714069}" type="presOf" srcId="{8E6D16DA-2522-443B-AD32-2FA43912C07E}" destId="{02D7938E-14C7-4FFE-B1FF-A75C17928FCD}" srcOrd="0" destOrd="0" presId="urn:microsoft.com/office/officeart/2018/2/layout/IconLabelList"/>
    <dgm:cxn modelId="{9FDC2598-969A-470F-8E76-BD9378B6AFFF}" srcId="{B637D637-49FE-455A-87C2-732BB1CAC974}" destId="{CCBB13C3-F258-4219-80EA-64DC512D5C43}" srcOrd="3" destOrd="0" parTransId="{F4A67C3C-F81F-4A8F-9381-CCAD11EC7577}" sibTransId="{5F046EC2-7CAA-47BC-9A84-EB1C07843190}"/>
    <dgm:cxn modelId="{DD6D19A9-0078-4B96-879D-F7840510AC85}" srcId="{B637D637-49FE-455A-87C2-732BB1CAC974}" destId="{8E6D16DA-2522-443B-AD32-2FA43912C07E}" srcOrd="1" destOrd="0" parTransId="{BD635238-FB00-46E1-A6BC-44DE5D040B52}" sibTransId="{572A6C1B-8E3F-4D05-8883-BA53A90F85EA}"/>
    <dgm:cxn modelId="{71CBF0D4-35C9-4BEC-8A18-ABBBB798F64B}" srcId="{B637D637-49FE-455A-87C2-732BB1CAC974}" destId="{E63921EF-9A7F-479C-AD60-95E0EC4FF957}" srcOrd="0" destOrd="0" parTransId="{05AC5ADD-E7B5-487E-9C9D-81321B978EE6}" sibTransId="{F9257914-6D01-4C93-A009-7F9691494260}"/>
    <dgm:cxn modelId="{13B2422F-6CD3-41D7-8551-84BC6B216C06}" type="presParOf" srcId="{D718608F-ACF5-4933-8AF0-5AB0996767A2}" destId="{1938749E-CDA2-4C4D-8A87-936DEB40C0A5}" srcOrd="0" destOrd="0" presId="urn:microsoft.com/office/officeart/2018/2/layout/IconLabelList"/>
    <dgm:cxn modelId="{237B620A-2E06-4EC4-B260-BB682E07AB8A}" type="presParOf" srcId="{1938749E-CDA2-4C4D-8A87-936DEB40C0A5}" destId="{6E8F6440-ACD5-4FDD-A32A-EDB637257023}" srcOrd="0" destOrd="0" presId="urn:microsoft.com/office/officeart/2018/2/layout/IconLabelList"/>
    <dgm:cxn modelId="{4159F0E8-D6E9-42C1-9655-63FD16763D63}" type="presParOf" srcId="{1938749E-CDA2-4C4D-8A87-936DEB40C0A5}" destId="{069038BB-2D2A-4AA8-AA3C-3DBEEC478D32}" srcOrd="1" destOrd="0" presId="urn:microsoft.com/office/officeart/2018/2/layout/IconLabelList"/>
    <dgm:cxn modelId="{A7E256AB-CD26-432E-801F-0D53F47044A5}" type="presParOf" srcId="{1938749E-CDA2-4C4D-8A87-936DEB40C0A5}" destId="{8E7F9725-A8D2-4850-A18F-5234D66E83E1}" srcOrd="2" destOrd="0" presId="urn:microsoft.com/office/officeart/2018/2/layout/IconLabelList"/>
    <dgm:cxn modelId="{63ACEA04-DA4B-4BDC-81FC-21582BE4E8D0}" type="presParOf" srcId="{D718608F-ACF5-4933-8AF0-5AB0996767A2}" destId="{85CFE374-2E9E-4FE7-84AF-8EB694948C5E}" srcOrd="1" destOrd="0" presId="urn:microsoft.com/office/officeart/2018/2/layout/IconLabelList"/>
    <dgm:cxn modelId="{5A9DE21C-1074-4E27-B107-B13FB302E2D6}" type="presParOf" srcId="{D718608F-ACF5-4933-8AF0-5AB0996767A2}" destId="{AFD303C2-83D2-40EA-96EF-D91B8FBC37C8}" srcOrd="2" destOrd="0" presId="urn:microsoft.com/office/officeart/2018/2/layout/IconLabelList"/>
    <dgm:cxn modelId="{4FDF7448-BFC4-4751-B443-30113063883B}" type="presParOf" srcId="{AFD303C2-83D2-40EA-96EF-D91B8FBC37C8}" destId="{C8A76216-BF6F-44A8-BFB1-21658F3F55CA}" srcOrd="0" destOrd="0" presId="urn:microsoft.com/office/officeart/2018/2/layout/IconLabelList"/>
    <dgm:cxn modelId="{73E811E9-D9E6-4648-94D2-2BD91C40D0CA}" type="presParOf" srcId="{AFD303C2-83D2-40EA-96EF-D91B8FBC37C8}" destId="{00E97123-60FD-4C90-B0E7-7BE504A1AF8F}" srcOrd="1" destOrd="0" presId="urn:microsoft.com/office/officeart/2018/2/layout/IconLabelList"/>
    <dgm:cxn modelId="{FE607CBC-DBCE-44C5-B572-B17FA9CE24C9}" type="presParOf" srcId="{AFD303C2-83D2-40EA-96EF-D91B8FBC37C8}" destId="{02D7938E-14C7-4FFE-B1FF-A75C17928FCD}" srcOrd="2" destOrd="0" presId="urn:microsoft.com/office/officeart/2018/2/layout/IconLabelList"/>
    <dgm:cxn modelId="{CB147735-F48F-497E-93E7-8FBDD048AAE5}" type="presParOf" srcId="{D718608F-ACF5-4933-8AF0-5AB0996767A2}" destId="{ED8827A3-453E-4A2F-A9E6-AF0A93E32C8A}" srcOrd="3" destOrd="0" presId="urn:microsoft.com/office/officeart/2018/2/layout/IconLabelList"/>
    <dgm:cxn modelId="{57C28296-4760-4108-A6F9-10EC66696243}" type="presParOf" srcId="{D718608F-ACF5-4933-8AF0-5AB0996767A2}" destId="{6F34062D-026B-425C-A540-003D931A73B7}" srcOrd="4" destOrd="0" presId="urn:microsoft.com/office/officeart/2018/2/layout/IconLabelList"/>
    <dgm:cxn modelId="{BDE3BF66-1231-481B-B53A-08C76C8536A5}" type="presParOf" srcId="{6F34062D-026B-425C-A540-003D931A73B7}" destId="{ED365904-8463-4A2C-9A6E-B79971B7EB73}" srcOrd="0" destOrd="0" presId="urn:microsoft.com/office/officeart/2018/2/layout/IconLabelList"/>
    <dgm:cxn modelId="{5937671E-CAF4-49F5-85C7-6F660A74C552}" type="presParOf" srcId="{6F34062D-026B-425C-A540-003D931A73B7}" destId="{BBDB8C74-0398-4198-9E6E-11D8741A9512}" srcOrd="1" destOrd="0" presId="urn:microsoft.com/office/officeart/2018/2/layout/IconLabelList"/>
    <dgm:cxn modelId="{E95C4FE3-102E-4C27-AA0E-08A3601F132C}" type="presParOf" srcId="{6F34062D-026B-425C-A540-003D931A73B7}" destId="{0EB4D6B1-218C-4CE4-97F8-AA02CE841499}" srcOrd="2" destOrd="0" presId="urn:microsoft.com/office/officeart/2018/2/layout/IconLabelList"/>
    <dgm:cxn modelId="{332C27F8-7AE9-4555-AEAB-E493B51FBB2C}" type="presParOf" srcId="{D718608F-ACF5-4933-8AF0-5AB0996767A2}" destId="{F8BDF7FD-E8A3-4AD0-8FEA-80122B39ADB1}" srcOrd="5" destOrd="0" presId="urn:microsoft.com/office/officeart/2018/2/layout/IconLabelList"/>
    <dgm:cxn modelId="{193DD367-5B1D-4771-93D4-840EA88CFDBD}" type="presParOf" srcId="{D718608F-ACF5-4933-8AF0-5AB0996767A2}" destId="{0EE337AE-C6F3-45F4-907B-A71323149F49}" srcOrd="6" destOrd="0" presId="urn:microsoft.com/office/officeart/2018/2/layout/IconLabelList"/>
    <dgm:cxn modelId="{285EE7CA-3CF9-47E7-A1B0-46CEF7B85ADB}" type="presParOf" srcId="{0EE337AE-C6F3-45F4-907B-A71323149F49}" destId="{9213BF73-5721-4BB4-831A-AD79D530B586}" srcOrd="0" destOrd="0" presId="urn:microsoft.com/office/officeart/2018/2/layout/IconLabelList"/>
    <dgm:cxn modelId="{8A2F8A7B-0766-40DC-B4ED-8C15B16DADD9}" type="presParOf" srcId="{0EE337AE-C6F3-45F4-907B-A71323149F49}" destId="{5B7F749A-B4F6-4F04-8278-68E09EC08F06}" srcOrd="1" destOrd="0" presId="urn:microsoft.com/office/officeart/2018/2/layout/IconLabelList"/>
    <dgm:cxn modelId="{BF83C7F7-5EEE-45AD-BFC4-D0D3721A5F7B}" type="presParOf" srcId="{0EE337AE-C6F3-45F4-907B-A71323149F49}" destId="{6592458E-9D21-4D4B-B23B-B3726B48660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18AC9-C4B3-44E6-8A50-30C47630B3B9}" type="doc">
      <dgm:prSet loTypeId="urn:microsoft.com/office/officeart/2018/5/layout/IconLeafLabelList" loCatId="icon" qsTypeId="urn:microsoft.com/office/officeart/2005/8/quickstyle/simple1" qsCatId="simple" csTypeId="urn:microsoft.com/office/officeart/2005/8/colors/accent5_2" csCatId="accent5" phldr="1"/>
      <dgm:spPr/>
      <dgm:t>
        <a:bodyPr/>
        <a:lstStyle/>
        <a:p>
          <a:endParaRPr lang="en-US"/>
        </a:p>
      </dgm:t>
    </dgm:pt>
    <dgm:pt modelId="{A64D9C55-0102-4F6F-B959-A7E583CDED37}">
      <dgm:prSet custT="1"/>
      <dgm:spPr/>
      <dgm:t>
        <a:bodyPr/>
        <a:lstStyle/>
        <a:p>
          <a:pPr>
            <a:lnSpc>
              <a:spcPct val="100000"/>
            </a:lnSpc>
            <a:defRPr cap="all"/>
          </a:pPr>
          <a:r>
            <a:rPr lang="en-US" sz="1800" b="0" cap="none">
              <a:effectLst/>
              <a:latin typeface="Arial"/>
              <a:ea typeface="Aptos" panose="020B0004020202020204" pitchFamily="34" charset="0"/>
              <a:cs typeface="Times New Roman"/>
            </a:rPr>
            <a:t>Curricula: </a:t>
          </a:r>
          <a:r>
            <a:rPr lang="en-US" sz="1800" b="1" cap="none">
              <a:effectLst/>
              <a:latin typeface="Arial"/>
              <a:ea typeface="Aptos" panose="020B0004020202020204" pitchFamily="34" charset="0"/>
              <a:cs typeface="Times New Roman"/>
            </a:rPr>
            <a:t>classroom lessons and on-the-job </a:t>
          </a:r>
          <a:r>
            <a:rPr lang="en-US" sz="1800" b="0" cap="none">
              <a:effectLst/>
              <a:latin typeface="Arial"/>
              <a:ea typeface="Aptos" panose="020B0004020202020204" pitchFamily="34" charset="0"/>
              <a:cs typeface="Times New Roman"/>
            </a:rPr>
            <a:t>training guidelines</a:t>
          </a:r>
        </a:p>
      </dgm:t>
    </dgm:pt>
    <dgm:pt modelId="{5CA61CFD-17E1-44A9-B94A-FA9A7254C940}" type="parTrans" cxnId="{11594DDE-F98A-4DE6-A14D-D724116B66BC}">
      <dgm:prSet/>
      <dgm:spPr/>
      <dgm:t>
        <a:bodyPr/>
        <a:lstStyle/>
        <a:p>
          <a:endParaRPr lang="en-US"/>
        </a:p>
      </dgm:t>
    </dgm:pt>
    <dgm:pt modelId="{191CD93C-DA6F-4431-81AC-9B8D689901EA}" type="sibTrans" cxnId="{11594DDE-F98A-4DE6-A14D-D724116B66BC}">
      <dgm:prSet/>
      <dgm:spPr/>
      <dgm:t>
        <a:bodyPr/>
        <a:lstStyle/>
        <a:p>
          <a:endParaRPr lang="en-US"/>
        </a:p>
      </dgm:t>
    </dgm:pt>
    <dgm:pt modelId="{5B783CB0-B9FE-4BD6-85FD-76AC8040D90E}">
      <dgm:prSet custT="1"/>
      <dgm:spPr/>
      <dgm:t>
        <a:bodyPr/>
        <a:lstStyle/>
        <a:p>
          <a:pPr>
            <a:lnSpc>
              <a:spcPct val="100000"/>
            </a:lnSpc>
            <a:defRPr cap="all"/>
          </a:pPr>
          <a:r>
            <a:rPr lang="en-US" sz="1800" b="0" cap="none">
              <a:effectLst/>
              <a:ea typeface="Aptos" panose="020B0004020202020204" pitchFamily="34" charset="0"/>
            </a:rPr>
            <a:t>Pilots and validation: </a:t>
          </a:r>
          <a:r>
            <a:rPr lang="en-US" sz="1800" b="1" cap="none">
              <a:effectLst/>
              <a:latin typeface="Arial "/>
              <a:ea typeface="Aptos" panose="020B0004020202020204" pitchFamily="34" charset="0"/>
            </a:rPr>
            <a:t>testing </a:t>
          </a:r>
          <a:r>
            <a:rPr lang="en-US" sz="1800" b="0" cap="none">
              <a:effectLst/>
              <a:ea typeface="Aptos" panose="020B0004020202020204" pitchFamily="34" charset="0"/>
            </a:rPr>
            <a:t>at 3-5 employers to confirm effectiveness</a:t>
          </a:r>
          <a:endParaRPr lang="en-US" sz="1800" b="0" cap="none"/>
        </a:p>
      </dgm:t>
    </dgm:pt>
    <dgm:pt modelId="{B572FF06-C620-4F17-89BE-5AC38D865155}" type="parTrans" cxnId="{51B21FD8-E7FF-490B-B4E6-0718B349A065}">
      <dgm:prSet/>
      <dgm:spPr/>
      <dgm:t>
        <a:bodyPr/>
        <a:lstStyle/>
        <a:p>
          <a:endParaRPr lang="en-US"/>
        </a:p>
      </dgm:t>
    </dgm:pt>
    <dgm:pt modelId="{10D2BE2C-E1E9-407E-BD06-F7111D4190F6}" type="sibTrans" cxnId="{51B21FD8-E7FF-490B-B4E6-0718B349A065}">
      <dgm:prSet/>
      <dgm:spPr/>
      <dgm:t>
        <a:bodyPr/>
        <a:lstStyle/>
        <a:p>
          <a:endParaRPr lang="en-US"/>
        </a:p>
      </dgm:t>
    </dgm:pt>
    <dgm:pt modelId="{35AB0F26-F169-42EC-8320-44D0C6FD0884}">
      <dgm:prSet custT="1"/>
      <dgm:spPr/>
      <dgm:t>
        <a:bodyPr/>
        <a:lstStyle/>
        <a:p>
          <a:pPr>
            <a:lnSpc>
              <a:spcPct val="100000"/>
            </a:lnSpc>
            <a:defRPr cap="all"/>
          </a:pPr>
          <a:r>
            <a:rPr lang="en-US" sz="1800" b="0" cap="none">
              <a:effectLst/>
              <a:latin typeface="+mn-lt"/>
              <a:ea typeface="Aptos" panose="020B0004020202020204" pitchFamily="34" charset="0"/>
              <a:cs typeface="Times New Roman"/>
            </a:rPr>
            <a:t>Job task analysis: </a:t>
          </a:r>
          <a:r>
            <a:rPr lang="en-US" sz="1800" b="1" cap="none">
              <a:effectLst/>
              <a:latin typeface="+mn-lt"/>
              <a:ea typeface="Aptos" panose="020B0004020202020204" pitchFamily="34" charset="0"/>
              <a:cs typeface="Times New Roman"/>
            </a:rPr>
            <a:t>skills and knowledge requirements</a:t>
          </a:r>
          <a:r>
            <a:rPr lang="en-US" sz="1800" b="0" cap="none">
              <a:effectLst/>
              <a:latin typeface="+mn-lt"/>
              <a:ea typeface="Aptos" panose="020B0004020202020204" pitchFamily="34" charset="0"/>
              <a:cs typeface="Times New Roman"/>
            </a:rPr>
            <a:t> for each occupation</a:t>
          </a:r>
          <a:endParaRPr lang="en-US" sz="1800" b="0" cap="all">
            <a:effectLst/>
            <a:latin typeface="+mn-lt"/>
            <a:ea typeface="Aptos" panose="020B0004020202020204" pitchFamily="34" charset="0"/>
            <a:cs typeface="Times New Roman"/>
          </a:endParaRPr>
        </a:p>
      </dgm:t>
    </dgm:pt>
    <dgm:pt modelId="{216C9061-E263-4A30-9A1D-354E8B30E24C}" type="parTrans" cxnId="{EFD238A7-65E0-44FC-A196-CC7C79137229}">
      <dgm:prSet/>
      <dgm:spPr/>
      <dgm:t>
        <a:bodyPr/>
        <a:lstStyle/>
        <a:p>
          <a:endParaRPr lang="en-US"/>
        </a:p>
      </dgm:t>
    </dgm:pt>
    <dgm:pt modelId="{5EE09C83-2D2C-4EB8-84B6-B70EC2E4A0C3}" type="sibTrans" cxnId="{EFD238A7-65E0-44FC-A196-CC7C79137229}">
      <dgm:prSet/>
      <dgm:spPr/>
      <dgm:t>
        <a:bodyPr/>
        <a:lstStyle/>
        <a:p>
          <a:endParaRPr lang="en-US"/>
        </a:p>
      </dgm:t>
    </dgm:pt>
    <dgm:pt modelId="{2765083A-7860-4971-8FF8-392B7F01B411}" type="pres">
      <dgm:prSet presAssocID="{A8318AC9-C4B3-44E6-8A50-30C47630B3B9}" presName="root" presStyleCnt="0">
        <dgm:presLayoutVars>
          <dgm:dir/>
          <dgm:resizeHandles val="exact"/>
        </dgm:presLayoutVars>
      </dgm:prSet>
      <dgm:spPr/>
    </dgm:pt>
    <dgm:pt modelId="{AD61EB64-5E04-4A69-8F73-F676F3332D32}" type="pres">
      <dgm:prSet presAssocID="{35AB0F26-F169-42EC-8320-44D0C6FD0884}" presName="compNode" presStyleCnt="0"/>
      <dgm:spPr/>
    </dgm:pt>
    <dgm:pt modelId="{FAD3E6F0-D6DA-41C3-AACE-65AD279E9E33}" type="pres">
      <dgm:prSet presAssocID="{35AB0F26-F169-42EC-8320-44D0C6FD0884}" presName="iconBgRect" presStyleLbl="bgShp" presStyleIdx="0" presStyleCnt="3"/>
      <dgm:spPr>
        <a:prstGeom prst="round2DiagRect">
          <a:avLst>
            <a:gd name="adj1" fmla="val 29727"/>
            <a:gd name="adj2" fmla="val 0"/>
          </a:avLst>
        </a:prstGeom>
      </dgm:spPr>
    </dgm:pt>
    <dgm:pt modelId="{9DF7B4CF-C086-4D50-9C3A-730BA01FD278}" type="pres">
      <dgm:prSet presAssocID="{35AB0F26-F169-42EC-8320-44D0C6FD08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osed book with solid fill"/>
        </a:ext>
      </dgm:extLst>
    </dgm:pt>
    <dgm:pt modelId="{43E95251-1232-41CF-9FD7-77FEB37C172C}" type="pres">
      <dgm:prSet presAssocID="{35AB0F26-F169-42EC-8320-44D0C6FD0884}" presName="spaceRect" presStyleCnt="0"/>
      <dgm:spPr/>
    </dgm:pt>
    <dgm:pt modelId="{9E867A55-6D4A-4941-8CB0-343F32352B07}" type="pres">
      <dgm:prSet presAssocID="{35AB0F26-F169-42EC-8320-44D0C6FD0884}" presName="textRect" presStyleLbl="revTx" presStyleIdx="0" presStyleCnt="3">
        <dgm:presLayoutVars>
          <dgm:chMax val="1"/>
          <dgm:chPref val="1"/>
        </dgm:presLayoutVars>
      </dgm:prSet>
      <dgm:spPr/>
    </dgm:pt>
    <dgm:pt modelId="{E7331B3E-5A66-4D4C-85D8-60F9371C5B68}" type="pres">
      <dgm:prSet presAssocID="{5EE09C83-2D2C-4EB8-84B6-B70EC2E4A0C3}" presName="sibTrans" presStyleCnt="0"/>
      <dgm:spPr/>
    </dgm:pt>
    <dgm:pt modelId="{11FF03EF-AE5A-4D04-97AA-EBF2C6ACEC7D}" type="pres">
      <dgm:prSet presAssocID="{A64D9C55-0102-4F6F-B959-A7E583CDED37}" presName="compNode" presStyleCnt="0"/>
      <dgm:spPr/>
    </dgm:pt>
    <dgm:pt modelId="{A15F9CF3-A882-4346-A2A9-1E663873A935}" type="pres">
      <dgm:prSet presAssocID="{A64D9C55-0102-4F6F-B959-A7E583CDED37}" presName="iconBgRect" presStyleLbl="bgShp" presStyleIdx="1" presStyleCnt="3"/>
      <dgm:spPr>
        <a:prstGeom prst="round2DiagRect">
          <a:avLst>
            <a:gd name="adj1" fmla="val 29727"/>
            <a:gd name="adj2" fmla="val 0"/>
          </a:avLst>
        </a:prstGeom>
      </dgm:spPr>
    </dgm:pt>
    <dgm:pt modelId="{12D93A62-5DFE-4E5F-A7D9-3D2E0170A9C7}" type="pres">
      <dgm:prSet presAssocID="{A64D9C55-0102-4F6F-B959-A7E583CDED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acher with solid fill"/>
        </a:ext>
      </dgm:extLst>
    </dgm:pt>
    <dgm:pt modelId="{91BDDEC3-3037-4A3A-B59B-2BE9CC3AC2D5}" type="pres">
      <dgm:prSet presAssocID="{A64D9C55-0102-4F6F-B959-A7E583CDED37}" presName="spaceRect" presStyleCnt="0"/>
      <dgm:spPr/>
    </dgm:pt>
    <dgm:pt modelId="{2A9A6540-7D2B-4DF8-838B-08FB43998182}" type="pres">
      <dgm:prSet presAssocID="{A64D9C55-0102-4F6F-B959-A7E583CDED37}" presName="textRect" presStyleLbl="revTx" presStyleIdx="1" presStyleCnt="3">
        <dgm:presLayoutVars>
          <dgm:chMax val="1"/>
          <dgm:chPref val="1"/>
        </dgm:presLayoutVars>
      </dgm:prSet>
      <dgm:spPr/>
    </dgm:pt>
    <dgm:pt modelId="{36865F9C-BC5F-40DD-9C4A-D6BDBF713D19}" type="pres">
      <dgm:prSet presAssocID="{191CD93C-DA6F-4431-81AC-9B8D689901EA}" presName="sibTrans" presStyleCnt="0"/>
      <dgm:spPr/>
    </dgm:pt>
    <dgm:pt modelId="{CF85EB1F-AF39-4D85-9065-D46B7EF21042}" type="pres">
      <dgm:prSet presAssocID="{5B783CB0-B9FE-4BD6-85FD-76AC8040D90E}" presName="compNode" presStyleCnt="0"/>
      <dgm:spPr/>
    </dgm:pt>
    <dgm:pt modelId="{5A569C30-050D-40FF-B165-19F03963022B}" type="pres">
      <dgm:prSet presAssocID="{5B783CB0-B9FE-4BD6-85FD-76AC8040D90E}" presName="iconBgRect" presStyleLbl="bgShp" presStyleIdx="2" presStyleCnt="3"/>
      <dgm:spPr>
        <a:prstGeom prst="round2DiagRect">
          <a:avLst>
            <a:gd name="adj1" fmla="val 29727"/>
            <a:gd name="adj2" fmla="val 0"/>
          </a:avLst>
        </a:prstGeom>
      </dgm:spPr>
    </dgm:pt>
    <dgm:pt modelId="{B81F92BF-90C3-44FF-BA2F-FBE29C7F0FCF}" type="pres">
      <dgm:prSet presAssocID="{5B783CB0-B9FE-4BD6-85FD-76AC8040D9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Partially Checked with solid fill"/>
        </a:ext>
      </dgm:extLst>
    </dgm:pt>
    <dgm:pt modelId="{82483C20-9435-4F90-9169-034F573BF55F}" type="pres">
      <dgm:prSet presAssocID="{5B783CB0-B9FE-4BD6-85FD-76AC8040D90E}" presName="spaceRect" presStyleCnt="0"/>
      <dgm:spPr/>
    </dgm:pt>
    <dgm:pt modelId="{FDFCE37B-F3E1-421C-B47D-311EDB71234A}" type="pres">
      <dgm:prSet presAssocID="{5B783CB0-B9FE-4BD6-85FD-76AC8040D90E}" presName="textRect" presStyleLbl="revTx" presStyleIdx="2" presStyleCnt="3">
        <dgm:presLayoutVars>
          <dgm:chMax val="1"/>
          <dgm:chPref val="1"/>
        </dgm:presLayoutVars>
      </dgm:prSet>
      <dgm:spPr/>
    </dgm:pt>
  </dgm:ptLst>
  <dgm:cxnLst>
    <dgm:cxn modelId="{C8A35720-E283-41B3-8039-3C638BD31C2C}" type="presOf" srcId="{35AB0F26-F169-42EC-8320-44D0C6FD0884}" destId="{9E867A55-6D4A-4941-8CB0-343F32352B07}" srcOrd="0" destOrd="0" presId="urn:microsoft.com/office/officeart/2018/5/layout/IconLeafLabelList"/>
    <dgm:cxn modelId="{D01BF033-498F-496B-8773-7B49F9A80530}" type="presOf" srcId="{A64D9C55-0102-4F6F-B959-A7E583CDED37}" destId="{2A9A6540-7D2B-4DF8-838B-08FB43998182}" srcOrd="0" destOrd="0" presId="urn:microsoft.com/office/officeart/2018/5/layout/IconLeafLabelList"/>
    <dgm:cxn modelId="{4DBCBA6B-A300-4B80-B5C7-1EBBF0ECADBD}" type="presOf" srcId="{A8318AC9-C4B3-44E6-8A50-30C47630B3B9}" destId="{2765083A-7860-4971-8FF8-392B7F01B411}" srcOrd="0" destOrd="0" presId="urn:microsoft.com/office/officeart/2018/5/layout/IconLeafLabelList"/>
    <dgm:cxn modelId="{EFD238A7-65E0-44FC-A196-CC7C79137229}" srcId="{A8318AC9-C4B3-44E6-8A50-30C47630B3B9}" destId="{35AB0F26-F169-42EC-8320-44D0C6FD0884}" srcOrd="0" destOrd="0" parTransId="{216C9061-E263-4A30-9A1D-354E8B30E24C}" sibTransId="{5EE09C83-2D2C-4EB8-84B6-B70EC2E4A0C3}"/>
    <dgm:cxn modelId="{55728CC7-0DE6-4CE5-9B96-BA91302764BB}" type="presOf" srcId="{5B783CB0-B9FE-4BD6-85FD-76AC8040D90E}" destId="{FDFCE37B-F3E1-421C-B47D-311EDB71234A}" srcOrd="0" destOrd="0" presId="urn:microsoft.com/office/officeart/2018/5/layout/IconLeafLabelList"/>
    <dgm:cxn modelId="{51B21FD8-E7FF-490B-B4E6-0718B349A065}" srcId="{A8318AC9-C4B3-44E6-8A50-30C47630B3B9}" destId="{5B783CB0-B9FE-4BD6-85FD-76AC8040D90E}" srcOrd="2" destOrd="0" parTransId="{B572FF06-C620-4F17-89BE-5AC38D865155}" sibTransId="{10D2BE2C-E1E9-407E-BD06-F7111D4190F6}"/>
    <dgm:cxn modelId="{11594DDE-F98A-4DE6-A14D-D724116B66BC}" srcId="{A8318AC9-C4B3-44E6-8A50-30C47630B3B9}" destId="{A64D9C55-0102-4F6F-B959-A7E583CDED37}" srcOrd="1" destOrd="0" parTransId="{5CA61CFD-17E1-44A9-B94A-FA9A7254C940}" sibTransId="{191CD93C-DA6F-4431-81AC-9B8D689901EA}"/>
    <dgm:cxn modelId="{8CC0230F-6B1C-4A2F-95B8-82CD552EB2C2}" type="presParOf" srcId="{2765083A-7860-4971-8FF8-392B7F01B411}" destId="{AD61EB64-5E04-4A69-8F73-F676F3332D32}" srcOrd="0" destOrd="0" presId="urn:microsoft.com/office/officeart/2018/5/layout/IconLeafLabelList"/>
    <dgm:cxn modelId="{D2265C86-11D6-47F6-8D2C-CD94CDD6CCD4}" type="presParOf" srcId="{AD61EB64-5E04-4A69-8F73-F676F3332D32}" destId="{FAD3E6F0-D6DA-41C3-AACE-65AD279E9E33}" srcOrd="0" destOrd="0" presId="urn:microsoft.com/office/officeart/2018/5/layout/IconLeafLabelList"/>
    <dgm:cxn modelId="{4BDBC98D-40F6-4B44-9336-D53E7E8E6281}" type="presParOf" srcId="{AD61EB64-5E04-4A69-8F73-F676F3332D32}" destId="{9DF7B4CF-C086-4D50-9C3A-730BA01FD278}" srcOrd="1" destOrd="0" presId="urn:microsoft.com/office/officeart/2018/5/layout/IconLeafLabelList"/>
    <dgm:cxn modelId="{6201FAB6-7B06-4F50-8470-292B2DC02A49}" type="presParOf" srcId="{AD61EB64-5E04-4A69-8F73-F676F3332D32}" destId="{43E95251-1232-41CF-9FD7-77FEB37C172C}" srcOrd="2" destOrd="0" presId="urn:microsoft.com/office/officeart/2018/5/layout/IconLeafLabelList"/>
    <dgm:cxn modelId="{8627B309-9E52-4A69-B68C-81B28193877B}" type="presParOf" srcId="{AD61EB64-5E04-4A69-8F73-F676F3332D32}" destId="{9E867A55-6D4A-4941-8CB0-343F32352B07}" srcOrd="3" destOrd="0" presId="urn:microsoft.com/office/officeart/2018/5/layout/IconLeafLabelList"/>
    <dgm:cxn modelId="{5E0436F9-96D6-4735-BC52-B66E9B10F3D1}" type="presParOf" srcId="{2765083A-7860-4971-8FF8-392B7F01B411}" destId="{E7331B3E-5A66-4D4C-85D8-60F9371C5B68}" srcOrd="1" destOrd="0" presId="urn:microsoft.com/office/officeart/2018/5/layout/IconLeafLabelList"/>
    <dgm:cxn modelId="{3E36254C-5244-4050-BC26-0F195BCB0679}" type="presParOf" srcId="{2765083A-7860-4971-8FF8-392B7F01B411}" destId="{11FF03EF-AE5A-4D04-97AA-EBF2C6ACEC7D}" srcOrd="2" destOrd="0" presId="urn:microsoft.com/office/officeart/2018/5/layout/IconLeafLabelList"/>
    <dgm:cxn modelId="{F73F19BC-4E7E-46B8-ACBB-3605216871DC}" type="presParOf" srcId="{11FF03EF-AE5A-4D04-97AA-EBF2C6ACEC7D}" destId="{A15F9CF3-A882-4346-A2A9-1E663873A935}" srcOrd="0" destOrd="0" presId="urn:microsoft.com/office/officeart/2018/5/layout/IconLeafLabelList"/>
    <dgm:cxn modelId="{015F0F08-3FEB-419E-9548-57EAFCA3D9CC}" type="presParOf" srcId="{11FF03EF-AE5A-4D04-97AA-EBF2C6ACEC7D}" destId="{12D93A62-5DFE-4E5F-A7D9-3D2E0170A9C7}" srcOrd="1" destOrd="0" presId="urn:microsoft.com/office/officeart/2018/5/layout/IconLeafLabelList"/>
    <dgm:cxn modelId="{CBA61F1F-954A-45DA-B36C-C7843286A909}" type="presParOf" srcId="{11FF03EF-AE5A-4D04-97AA-EBF2C6ACEC7D}" destId="{91BDDEC3-3037-4A3A-B59B-2BE9CC3AC2D5}" srcOrd="2" destOrd="0" presId="urn:microsoft.com/office/officeart/2018/5/layout/IconLeafLabelList"/>
    <dgm:cxn modelId="{F6273932-87E6-4AEE-B823-E1296085B65F}" type="presParOf" srcId="{11FF03EF-AE5A-4D04-97AA-EBF2C6ACEC7D}" destId="{2A9A6540-7D2B-4DF8-838B-08FB43998182}" srcOrd="3" destOrd="0" presId="urn:microsoft.com/office/officeart/2018/5/layout/IconLeafLabelList"/>
    <dgm:cxn modelId="{1FAEF532-4A03-4252-810E-087CB05F05DB}" type="presParOf" srcId="{2765083A-7860-4971-8FF8-392B7F01B411}" destId="{36865F9C-BC5F-40DD-9C4A-D6BDBF713D19}" srcOrd="3" destOrd="0" presId="urn:microsoft.com/office/officeart/2018/5/layout/IconLeafLabelList"/>
    <dgm:cxn modelId="{A0CEDB75-446F-4B9C-B6F0-E60593944AF3}" type="presParOf" srcId="{2765083A-7860-4971-8FF8-392B7F01B411}" destId="{CF85EB1F-AF39-4D85-9065-D46B7EF21042}" srcOrd="4" destOrd="0" presId="urn:microsoft.com/office/officeart/2018/5/layout/IconLeafLabelList"/>
    <dgm:cxn modelId="{FA54C156-197A-4CD8-A9AD-2AF2211B5D19}" type="presParOf" srcId="{CF85EB1F-AF39-4D85-9065-D46B7EF21042}" destId="{5A569C30-050D-40FF-B165-19F03963022B}" srcOrd="0" destOrd="0" presId="urn:microsoft.com/office/officeart/2018/5/layout/IconLeafLabelList"/>
    <dgm:cxn modelId="{FD9B3386-BD82-4BED-B812-22ED74AF2520}" type="presParOf" srcId="{CF85EB1F-AF39-4D85-9065-D46B7EF21042}" destId="{B81F92BF-90C3-44FF-BA2F-FBE29C7F0FCF}" srcOrd="1" destOrd="0" presId="urn:microsoft.com/office/officeart/2018/5/layout/IconLeafLabelList"/>
    <dgm:cxn modelId="{0956FBF2-9CD4-475A-AC97-78DA3FCB980E}" type="presParOf" srcId="{CF85EB1F-AF39-4D85-9065-D46B7EF21042}" destId="{82483C20-9435-4F90-9169-034F573BF55F}" srcOrd="2" destOrd="0" presId="urn:microsoft.com/office/officeart/2018/5/layout/IconLeafLabelList"/>
    <dgm:cxn modelId="{AA457CC5-A9E3-4BAE-A4FC-D57CF1373B6C}" type="presParOf" srcId="{CF85EB1F-AF39-4D85-9065-D46B7EF21042}" destId="{FDFCE37B-F3E1-421C-B47D-311EDB71234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F6440-ACD5-4FDD-A32A-EDB637257023}">
      <dsp:nvSpPr>
        <dsp:cNvPr id="0" name=""/>
        <dsp:cNvSpPr/>
      </dsp:nvSpPr>
      <dsp:spPr>
        <a:xfrm>
          <a:off x="492998" y="141009"/>
          <a:ext cx="749882" cy="7498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F9725-A8D2-4850-A18F-5234D66E83E1}">
      <dsp:nvSpPr>
        <dsp:cNvPr id="0" name=""/>
        <dsp:cNvSpPr/>
      </dsp:nvSpPr>
      <dsp:spPr>
        <a:xfrm>
          <a:off x="34736" y="114107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Broad collaborative approach to battery workforce development. </a:t>
          </a:r>
        </a:p>
      </dsp:txBody>
      <dsp:txXfrm>
        <a:off x="34736" y="1141073"/>
        <a:ext cx="1666406" cy="666562"/>
      </dsp:txXfrm>
    </dsp:sp>
    <dsp:sp modelId="{C8A76216-BF6F-44A8-BFB1-21658F3F55CA}">
      <dsp:nvSpPr>
        <dsp:cNvPr id="0" name=""/>
        <dsp:cNvSpPr/>
      </dsp:nvSpPr>
      <dsp:spPr>
        <a:xfrm>
          <a:off x="2451025" y="141009"/>
          <a:ext cx="749882" cy="7498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7938E-14C7-4FFE-B1FF-A75C17928FCD}">
      <dsp:nvSpPr>
        <dsp:cNvPr id="0" name=""/>
        <dsp:cNvSpPr/>
      </dsp:nvSpPr>
      <dsp:spPr>
        <a:xfrm>
          <a:off x="1992764" y="1141073"/>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Develop national training guidelines leading to industry-recognized credentials. </a:t>
          </a:r>
        </a:p>
      </dsp:txBody>
      <dsp:txXfrm>
        <a:off x="1992764" y="1141073"/>
        <a:ext cx="1666406" cy="666562"/>
      </dsp:txXfrm>
    </dsp:sp>
    <dsp:sp modelId="{ED365904-8463-4A2C-9A6E-B79971B7EB73}">
      <dsp:nvSpPr>
        <dsp:cNvPr id="0" name=""/>
        <dsp:cNvSpPr/>
      </dsp:nvSpPr>
      <dsp:spPr>
        <a:xfrm>
          <a:off x="492998" y="2224237"/>
          <a:ext cx="749882" cy="7498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4D6B1-218C-4CE4-97F8-AA02CE841499}">
      <dsp:nvSpPr>
        <dsp:cNvPr id="0" name=""/>
        <dsp:cNvSpPr/>
      </dsp:nvSpPr>
      <dsp:spPr>
        <a:xfrm>
          <a:off x="34736" y="3224300"/>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Unleash workforce funding from the Department of Labor to support the rapid growth of this industry. </a:t>
          </a:r>
        </a:p>
      </dsp:txBody>
      <dsp:txXfrm>
        <a:off x="34736" y="3224300"/>
        <a:ext cx="1666406" cy="666562"/>
      </dsp:txXfrm>
    </dsp:sp>
    <dsp:sp modelId="{9213BF73-5721-4BB4-831A-AD79D530B586}">
      <dsp:nvSpPr>
        <dsp:cNvPr id="0" name=""/>
        <dsp:cNvSpPr/>
      </dsp:nvSpPr>
      <dsp:spPr>
        <a:xfrm>
          <a:off x="2451025" y="2224237"/>
          <a:ext cx="749882" cy="7498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2458E-9D21-4D4B-B23B-B3726B486601}">
      <dsp:nvSpPr>
        <dsp:cNvPr id="0" name=""/>
        <dsp:cNvSpPr/>
      </dsp:nvSpPr>
      <dsp:spPr>
        <a:xfrm>
          <a:off x="1992764" y="3224300"/>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Grow the pool of capable workers who have skills that are responsive to the needs of employers. </a:t>
          </a:r>
        </a:p>
      </dsp:txBody>
      <dsp:txXfrm>
        <a:off x="1992764" y="3224300"/>
        <a:ext cx="1666406" cy="666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3E6F0-D6DA-41C3-AACE-65AD279E9E33}">
      <dsp:nvSpPr>
        <dsp:cNvPr id="0" name=""/>
        <dsp:cNvSpPr/>
      </dsp:nvSpPr>
      <dsp:spPr>
        <a:xfrm>
          <a:off x="536412" y="748961"/>
          <a:ext cx="1509750" cy="1509750"/>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7B4CF-C086-4D50-9C3A-730BA01FD278}">
      <dsp:nvSpPr>
        <dsp:cNvPr id="0" name=""/>
        <dsp:cNvSpPr/>
      </dsp:nvSpPr>
      <dsp:spPr>
        <a:xfrm>
          <a:off x="858162" y="1070711"/>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67A55-6D4A-4941-8CB0-343F32352B07}">
      <dsp:nvSpPr>
        <dsp:cNvPr id="0" name=""/>
        <dsp:cNvSpPr/>
      </dsp:nvSpPr>
      <dsp:spPr>
        <a:xfrm>
          <a:off x="53787" y="2728962"/>
          <a:ext cx="247500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kern="1200" cap="none">
              <a:effectLst/>
              <a:latin typeface="+mn-lt"/>
              <a:ea typeface="Aptos" panose="020B0004020202020204" pitchFamily="34" charset="0"/>
              <a:cs typeface="Times New Roman"/>
            </a:rPr>
            <a:t>Job task analysis: </a:t>
          </a:r>
          <a:r>
            <a:rPr lang="en-US" sz="1800" b="1" kern="1200" cap="none">
              <a:effectLst/>
              <a:latin typeface="+mn-lt"/>
              <a:ea typeface="Aptos" panose="020B0004020202020204" pitchFamily="34" charset="0"/>
              <a:cs typeface="Times New Roman"/>
            </a:rPr>
            <a:t>skills and knowledge requirements</a:t>
          </a:r>
          <a:r>
            <a:rPr lang="en-US" sz="1800" b="0" kern="1200" cap="none">
              <a:effectLst/>
              <a:latin typeface="+mn-lt"/>
              <a:ea typeface="Aptos" panose="020B0004020202020204" pitchFamily="34" charset="0"/>
              <a:cs typeface="Times New Roman"/>
            </a:rPr>
            <a:t> for each occupation</a:t>
          </a:r>
          <a:endParaRPr lang="en-US" sz="1800" b="0" kern="1200" cap="all">
            <a:effectLst/>
            <a:latin typeface="+mn-lt"/>
            <a:ea typeface="Aptos" panose="020B0004020202020204" pitchFamily="34" charset="0"/>
            <a:cs typeface="Times New Roman"/>
          </a:endParaRPr>
        </a:p>
      </dsp:txBody>
      <dsp:txXfrm>
        <a:off x="53787" y="2728962"/>
        <a:ext cx="2475000" cy="1057500"/>
      </dsp:txXfrm>
    </dsp:sp>
    <dsp:sp modelId="{A15F9CF3-A882-4346-A2A9-1E663873A935}">
      <dsp:nvSpPr>
        <dsp:cNvPr id="0" name=""/>
        <dsp:cNvSpPr/>
      </dsp:nvSpPr>
      <dsp:spPr>
        <a:xfrm>
          <a:off x="3444537" y="748961"/>
          <a:ext cx="1509750" cy="1509750"/>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93A62-5DFE-4E5F-A7D9-3D2E0170A9C7}">
      <dsp:nvSpPr>
        <dsp:cNvPr id="0" name=""/>
        <dsp:cNvSpPr/>
      </dsp:nvSpPr>
      <dsp:spPr>
        <a:xfrm>
          <a:off x="3766287" y="1070711"/>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A6540-7D2B-4DF8-838B-08FB43998182}">
      <dsp:nvSpPr>
        <dsp:cNvPr id="0" name=""/>
        <dsp:cNvSpPr/>
      </dsp:nvSpPr>
      <dsp:spPr>
        <a:xfrm>
          <a:off x="2961912" y="2728962"/>
          <a:ext cx="247500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kern="1200" cap="none">
              <a:effectLst/>
              <a:latin typeface="Arial"/>
              <a:ea typeface="Aptos" panose="020B0004020202020204" pitchFamily="34" charset="0"/>
              <a:cs typeface="Times New Roman"/>
            </a:rPr>
            <a:t>Curricula: </a:t>
          </a:r>
          <a:r>
            <a:rPr lang="en-US" sz="1800" b="1" kern="1200" cap="none">
              <a:effectLst/>
              <a:latin typeface="Arial"/>
              <a:ea typeface="Aptos" panose="020B0004020202020204" pitchFamily="34" charset="0"/>
              <a:cs typeface="Times New Roman"/>
            </a:rPr>
            <a:t>classroom lessons and on-the-job </a:t>
          </a:r>
          <a:r>
            <a:rPr lang="en-US" sz="1800" b="0" kern="1200" cap="none">
              <a:effectLst/>
              <a:latin typeface="Arial"/>
              <a:ea typeface="Aptos" panose="020B0004020202020204" pitchFamily="34" charset="0"/>
              <a:cs typeface="Times New Roman"/>
            </a:rPr>
            <a:t>training guidelines</a:t>
          </a:r>
        </a:p>
      </dsp:txBody>
      <dsp:txXfrm>
        <a:off x="2961912" y="2728962"/>
        <a:ext cx="2475000" cy="1057500"/>
      </dsp:txXfrm>
    </dsp:sp>
    <dsp:sp modelId="{5A569C30-050D-40FF-B165-19F03963022B}">
      <dsp:nvSpPr>
        <dsp:cNvPr id="0" name=""/>
        <dsp:cNvSpPr/>
      </dsp:nvSpPr>
      <dsp:spPr>
        <a:xfrm>
          <a:off x="6352662" y="748961"/>
          <a:ext cx="1509750" cy="1509750"/>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F92BF-90C3-44FF-BA2F-FBE29C7F0FCF}">
      <dsp:nvSpPr>
        <dsp:cNvPr id="0" name=""/>
        <dsp:cNvSpPr/>
      </dsp:nvSpPr>
      <dsp:spPr>
        <a:xfrm>
          <a:off x="6674412" y="1070711"/>
          <a:ext cx="866250" cy="866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CE37B-F3E1-421C-B47D-311EDB71234A}">
      <dsp:nvSpPr>
        <dsp:cNvPr id="0" name=""/>
        <dsp:cNvSpPr/>
      </dsp:nvSpPr>
      <dsp:spPr>
        <a:xfrm>
          <a:off x="5870037" y="2728962"/>
          <a:ext cx="247500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kern="1200" cap="none">
              <a:effectLst/>
              <a:ea typeface="Aptos" panose="020B0004020202020204" pitchFamily="34" charset="0"/>
            </a:rPr>
            <a:t>Pilots and validation: </a:t>
          </a:r>
          <a:r>
            <a:rPr lang="en-US" sz="1800" b="1" kern="1200" cap="none">
              <a:effectLst/>
              <a:latin typeface="Arial "/>
              <a:ea typeface="Aptos" panose="020B0004020202020204" pitchFamily="34" charset="0"/>
            </a:rPr>
            <a:t>testing </a:t>
          </a:r>
          <a:r>
            <a:rPr lang="en-US" sz="1800" b="0" kern="1200" cap="none">
              <a:effectLst/>
              <a:ea typeface="Aptos" panose="020B0004020202020204" pitchFamily="34" charset="0"/>
            </a:rPr>
            <a:t>at 3-5 employers to confirm effectiveness</a:t>
          </a:r>
          <a:endParaRPr lang="en-US" sz="1800" b="0" kern="1200" cap="none"/>
        </a:p>
      </dsp:txBody>
      <dsp:txXfrm>
        <a:off x="5870037" y="2728962"/>
        <a:ext cx="2475000" cy="1057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70A21C-4ED5-EFBB-74A8-674AD0BD66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8FDF50-0D69-C1CC-E015-367B352F64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13367-F9B3-4397-B967-B78750EB7AFF}" type="datetimeFigureOut">
              <a:rPr lang="en-US" smtClean="0"/>
              <a:t>4/8/2024</a:t>
            </a:fld>
            <a:endParaRPr lang="en-US"/>
          </a:p>
        </p:txBody>
      </p:sp>
      <p:sp>
        <p:nvSpPr>
          <p:cNvPr id="4" name="Footer Placeholder 3">
            <a:extLst>
              <a:ext uri="{FF2B5EF4-FFF2-40B4-BE49-F238E27FC236}">
                <a16:creationId xmlns:a16="http://schemas.microsoft.com/office/drawing/2014/main" id="{062C4DDB-76AF-793B-B39E-D35A98747B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E286A-4F0E-FCA3-D810-0F446C8AD1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4935-06AA-4134-8CAB-9DEB9F4D5634}" type="slidenum">
              <a:rPr lang="en-US" smtClean="0"/>
              <a:t>‹#›</a:t>
            </a:fld>
            <a:endParaRPr lang="en-US"/>
          </a:p>
        </p:txBody>
      </p:sp>
    </p:spTree>
    <p:extLst>
      <p:ext uri="{BB962C8B-B14F-4D97-AF65-F5344CB8AC3E}">
        <p14:creationId xmlns:p14="http://schemas.microsoft.com/office/powerpoint/2010/main" val="16536181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75B69-808E-4F0D-9A62-2F444C346138}"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21F0D-7777-422C-A84A-0E09290A93D9}" type="slidenum">
              <a:rPr lang="en-US" smtClean="0"/>
              <a:t>‹#›</a:t>
            </a:fld>
            <a:endParaRPr lang="en-US"/>
          </a:p>
        </p:txBody>
      </p:sp>
    </p:spTree>
    <p:extLst>
      <p:ext uri="{BB962C8B-B14F-4D97-AF65-F5344CB8AC3E}">
        <p14:creationId xmlns:p14="http://schemas.microsoft.com/office/powerpoint/2010/main" val="32021426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mtapprenticeship.org/system/files/imt_job-book_final_020917.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mtapprenticeship.org/system/files/imt_job-book_final_020917.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A400B-D204-FD43-B8D0-D8C2C41B8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47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21</a:t>
            </a:fld>
            <a:endParaRPr lang="en-US"/>
          </a:p>
        </p:txBody>
      </p:sp>
    </p:spTree>
    <p:extLst>
      <p:ext uri="{BB962C8B-B14F-4D97-AF65-F5344CB8AC3E}">
        <p14:creationId xmlns:p14="http://schemas.microsoft.com/office/powerpoint/2010/main" val="377727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22</a:t>
            </a:fld>
            <a:endParaRPr lang="en-US"/>
          </a:p>
        </p:txBody>
      </p:sp>
    </p:spTree>
    <p:extLst>
      <p:ext uri="{BB962C8B-B14F-4D97-AF65-F5344CB8AC3E}">
        <p14:creationId xmlns:p14="http://schemas.microsoft.com/office/powerpoint/2010/main" val="255896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Aptos" panose="020B0004020202020204" pitchFamily="34" charset="0"/>
              </a:rPr>
              <a:t>Number of jobs announced in advanced battery manufacturing industry since passage of the IRA are the highest of the clean energy sectors.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A400B-D204-FD43-B8D0-D8C2C41B8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52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A400B-D204-FD43-B8D0-D8C2C41B8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79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1200"/>
              </a:spcAft>
            </a:pPr>
            <a:r>
              <a:rPr lang="en-US" sz="1800" b="1">
                <a:effectLst/>
                <a:latin typeface="Calibri" panose="020F0502020204030204" pitchFamily="34" charset="0"/>
                <a:ea typeface="Aptos" panose="020B0004020202020204" pitchFamily="34" charset="0"/>
                <a:cs typeface="Times New Roman" panose="02020603050405020304" pitchFamily="18" charset="0"/>
              </a:rPr>
              <a:t>Job Book</a:t>
            </a:r>
            <a:r>
              <a:rPr lang="en-US" sz="1800">
                <a:effectLst/>
                <a:latin typeface="Calibri" panose="020F0502020204030204" pitchFamily="34" charset="0"/>
                <a:ea typeface="Aptos" panose="020B0004020202020204" pitchFamily="34" charset="0"/>
                <a:cs typeface="Times New Roman" panose="02020603050405020304" pitchFamily="18" charset="0"/>
              </a:rPr>
              <a:t>. The dat</a:t>
            </a:r>
            <a:r>
              <a:rPr lang="en-US" sz="1800" u="sng">
                <a:solidFill>
                  <a:srgbClr val="008080"/>
                </a:solidFill>
                <a:effectLst/>
                <a:latin typeface="Calibri" panose="020F0502020204030204" pitchFamily="34" charset="0"/>
                <a:ea typeface="Aptos" panose="020B0004020202020204" pitchFamily="34" charset="0"/>
                <a:cs typeface="Times New Roman" panose="02020603050405020304" pitchFamily="18" charset="0"/>
              </a:rPr>
              <a:t>a</a:t>
            </a:r>
            <a:r>
              <a:rPr lang="en-US" sz="1800">
                <a:effectLst/>
                <a:latin typeface="Calibri" panose="020F0502020204030204" pitchFamily="34" charset="0"/>
                <a:ea typeface="Aptos" panose="020B0004020202020204" pitchFamily="34" charset="0"/>
                <a:cs typeface="Times New Roman" panose="02020603050405020304" pitchFamily="18" charset="0"/>
              </a:rPr>
              <a:t> on skills and knowledge will be used to prepare a Job Book consisting of the skill requirements grouped by competencies to enable mentors to direct and document the shop floor skills obtained by training program participants. This volume will include instructions for its usage, specific duties and tasks to achieve competencies, and a checklist enabling mentors to verify skill acquisition for the occupations of machine operator/production operator and machine repair technician.</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Aptos" panose="020B0004020202020204" pitchFamily="34" charset="0"/>
                <a:cs typeface="Times New Roman" panose="02020603050405020304" pitchFamily="18" charset="0"/>
              </a:rPr>
              <a:t>Training Materials.</a:t>
            </a:r>
            <a:r>
              <a:rPr lang="en-US" sz="1800">
                <a:effectLst/>
                <a:latin typeface="Calibri" panose="020F0502020204030204" pitchFamily="34" charset="0"/>
                <a:ea typeface="Aptos" panose="020B0004020202020204" pitchFamily="34" charset="0"/>
                <a:cs typeface="Times New Roman" panose="02020603050405020304" pitchFamily="18" charset="0"/>
              </a:rPr>
              <a:t> In 2024 the BWI will produce a version of the Job Training Program Guidelines that is structured according to the outline and is expected to include PPT slides to convey necessary knowledge and other materials (e.g. videos showing how particular machined operate) be used by instructors and mentors.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Aptos" panose="020B0004020202020204" pitchFamily="34" charset="0"/>
                <a:cs typeface="Times New Roman" panose="02020603050405020304" pitchFamily="18" charset="0"/>
              </a:rPr>
              <a:t>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Aptos" panose="020B0004020202020204" pitchFamily="34" charset="0"/>
                <a:cs typeface="Times New Roman" panose="02020603050405020304" pitchFamily="18" charset="0"/>
              </a:rPr>
              <a:t>Pilots and Validation</a:t>
            </a:r>
            <a:r>
              <a:rPr lang="en-US" sz="1800">
                <a:effectLst/>
                <a:latin typeface="Calibri" panose="020F0502020204030204" pitchFamily="34" charset="0"/>
                <a:ea typeface="Aptos" panose="020B0004020202020204" pitchFamily="34" charset="0"/>
                <a:cs typeface="Times New Roman" panose="02020603050405020304" pitchFamily="18" charset="0"/>
              </a:rPr>
              <a:t>. The draft version of the JTPG will be used by the BWI and contractors to oversee 3-5 “pilot projects” to test the materials in real world, advanced battery manufacturing factories. The effectiveness of the JTPG will be validated and the findings used to produce a final product that will be circulated widely in cooperation with the US Department of Labor and educational institutions such as community colleges. </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a:effectLst/>
                <a:latin typeface="Aptos" panose="020B0004020202020204" pitchFamily="34" charset="0"/>
                <a:ea typeface="Aptos" panose="020B0004020202020204" pitchFamily="34" charset="0"/>
                <a:cs typeface="Times New Roman" panose="02020603050405020304" pitchFamily="18" charset="0"/>
              </a:rPr>
              <a:t>The AFL-CIO Working For America Institute’s </a:t>
            </a:r>
            <a:r>
              <a:rPr lang="en-US" sz="1800" i="1">
                <a:effectLst/>
                <a:latin typeface="Aptos" panose="020B0004020202020204" pitchFamily="34" charset="0"/>
                <a:ea typeface="Aptos" panose="020B0004020202020204" pitchFamily="34" charset="0"/>
                <a:cs typeface="Times New Roman" panose="02020603050405020304" pitchFamily="18" charset="0"/>
              </a:rPr>
              <a:t>Industrial Manufacturing Technician (IMT) Apprenticeship Training Guidelines</a:t>
            </a:r>
            <a:r>
              <a:rPr lang="en-US" sz="1800">
                <a:effectLst/>
                <a:latin typeface="Aptos" panose="020B0004020202020204" pitchFamily="34" charset="0"/>
                <a:ea typeface="Aptos" panose="020B0004020202020204" pitchFamily="34" charset="0"/>
                <a:cs typeface="Times New Roman" panose="02020603050405020304" pitchFamily="18" charset="0"/>
              </a:rPr>
              <a:t> represents a model of the sort of Job Book to emerge from the BWI. A copy of the volume is available online at: </a:t>
            </a:r>
            <a:r>
              <a:rPr lang="en-US" sz="1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https://www.imtapprenticeship.org/system/files/imt_job-book_final_020917.pdf</a:t>
            </a:r>
            <a:r>
              <a:rPr lang="en-US" sz="1800">
                <a:effectLst/>
                <a:latin typeface="Aptos" panose="020B0004020202020204" pitchFamily="34" charset="0"/>
                <a:ea typeface="Aptos" panose="020B0004020202020204" pitchFamily="34" charset="0"/>
                <a:cs typeface="Times New Roman" panose="02020603050405020304" pitchFamily="18" charset="0"/>
              </a:rPr>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A400B-D204-FD43-B8D0-D8C2C41B8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spcAft>
                <a:spcPts val="1200"/>
              </a:spcAft>
              <a:buFont typeface="Symbol,Sans-Serif"/>
              <a:buChar char=""/>
            </a:pPr>
            <a:r>
              <a:rPr lang="en-US" b="1"/>
              <a:t>Structure and Resources.</a:t>
            </a:r>
            <a:r>
              <a:rPr lang="en-US"/>
              <a:t> With funding from the US Department of Energy (DOE), and guidance from the DOE’s Office of Energy Jobs and the National Energy Technology Laboratory, the BWI raised adequate funding, hired experienced contractors and sub-contractors, and formed a Project Implementation Team to oversee it activities. </a:t>
            </a:r>
          </a:p>
          <a:p>
            <a:pPr marL="342900" indent="-342900">
              <a:buFont typeface="Symbol,Sans-Serif"/>
              <a:buChar char=""/>
            </a:pPr>
            <a:r>
              <a:rPr lang="en-US" b="1"/>
              <a:t>Industry-Driven Research</a:t>
            </a:r>
            <a:r>
              <a:rPr lang="en-US"/>
              <a:t>. Consulting with those with a stake in the clean energy economy, the BWI gathered information from more than 40 employers and unions through roundtable meetings, interviews with company executives, and consultations with labor and workforce development experts. Sources agreed that workers in advanced battery production required a </a:t>
            </a:r>
            <a:r>
              <a:rPr lang="en-US" i="1"/>
              <a:t>holistic understanding</a:t>
            </a:r>
            <a:r>
              <a:rPr lang="en-US"/>
              <a:t> of the cell manufacturing process and the maintenance and repair of complex machinery. </a:t>
            </a:r>
          </a:p>
          <a:p>
            <a:pPr marL="342900" indent="-342900">
              <a:buFont typeface="Symbol,Sans-Serif"/>
              <a:buChar char=""/>
            </a:pPr>
            <a:r>
              <a:rPr lang="en-US" b="1"/>
              <a:t>Spreadsheets.</a:t>
            </a:r>
            <a:r>
              <a:rPr lang="en-US"/>
              <a:t> The BWI compiled detailed spreadsheets based on a systematic Job Task Analysis (JTA) that lists hundreds of tasks associated with the production of cylindrical, pouch and prismatic batteries.  The JTA was conducted in employer factories and included confidential observation of work being performed there. The BWI team conducted an analysis of data on the skills and knowledge required for the occupations machine operator/production operator and machine repair technician.</a:t>
            </a:r>
          </a:p>
          <a:p>
            <a:pPr>
              <a:lnSpc>
                <a:spcPct val="114999"/>
              </a:lnSpc>
            </a:pP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A400B-D204-FD43-B8D0-D8C2C41B8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18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Aft>
                <a:spcPts val="1200"/>
              </a:spcAft>
            </a:pPr>
            <a:r>
              <a:rPr lang="en-US" b="1"/>
              <a:t>Job Book</a:t>
            </a:r>
            <a:r>
              <a:rPr lang="en-US"/>
              <a:t>. The dat</a:t>
            </a:r>
            <a:r>
              <a:rPr lang="en-US" u="sng"/>
              <a:t>a</a:t>
            </a:r>
            <a:r>
              <a:rPr lang="en-US"/>
              <a:t> on skills and knowledge will be used to prepare a Job Book consisting of the skill requirements grouped by competencies to enable mentors to direct and document the shop floor skills obtained by training program participants. This volume will include instructions for its usage, specific duties and tasks to achieve competencies, and a checklist enabling mentors to verify skill acquisition for the occupations of machine operator/production operator and machine repair technician.</a:t>
            </a:r>
          </a:p>
          <a:p>
            <a:r>
              <a:rPr lang="en-US" b="1"/>
              <a:t>Training Materials.</a:t>
            </a:r>
            <a:r>
              <a:rPr lang="en-US"/>
              <a:t> In 2024 the BWI will produce a version of the Job Training Program Guidelines that is structured according to the outline and is expected to include PPT slides to convey necessary knowledge and other materials (e.g. videos showing how particular machined operate) be used by instructors and mentors.  </a:t>
            </a:r>
          </a:p>
          <a:p>
            <a:r>
              <a:rPr lang="en-US"/>
              <a:t> </a:t>
            </a:r>
          </a:p>
          <a:p>
            <a:r>
              <a:rPr lang="en-US" b="1"/>
              <a:t>Pilots and Validation</a:t>
            </a:r>
            <a:r>
              <a:rPr lang="en-US"/>
              <a:t>. The draft version of the JTPG will be used by the BWI and contractors to oversee 3-5 “pilot projects” to test the materials in real world, advanced battery manufacturing factories. The effectiveness of the JTPG will be validated and the findings used to produce a final product that will be circulated widely in cooperation with the US Department of Labor and educational institutions such as community colleges. </a:t>
            </a:r>
          </a:p>
          <a:p>
            <a:r>
              <a:rPr lang="en-US"/>
              <a:t>The AFL-CIO Working For America Institute’s </a:t>
            </a:r>
            <a:r>
              <a:rPr lang="en-US" i="1"/>
              <a:t>Industrial Manufacturing Technician (IMT) Apprenticeship Training Guidelines</a:t>
            </a:r>
            <a:r>
              <a:rPr lang="en-US"/>
              <a:t> represents a model of the sort of Job Book to emerge from the BWI. A copy of the volume is available online at: </a:t>
            </a:r>
            <a:r>
              <a:rPr lang="en-US">
                <a:hlinkClick r:id="rId3"/>
              </a:rPr>
              <a:t>https://www.imtapprenticeship.org/system/files/imt_job-book_final_020917.pdf</a:t>
            </a: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A400B-D204-FD43-B8D0-D8C2C41B88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28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17</a:t>
            </a:fld>
            <a:endParaRPr lang="en-US"/>
          </a:p>
        </p:txBody>
      </p:sp>
    </p:spTree>
    <p:extLst>
      <p:ext uri="{BB962C8B-B14F-4D97-AF65-F5344CB8AC3E}">
        <p14:creationId xmlns:p14="http://schemas.microsoft.com/office/powerpoint/2010/main" val="278819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19</a:t>
            </a:fld>
            <a:endParaRPr lang="en-US"/>
          </a:p>
        </p:txBody>
      </p:sp>
    </p:spTree>
    <p:extLst>
      <p:ext uri="{BB962C8B-B14F-4D97-AF65-F5344CB8AC3E}">
        <p14:creationId xmlns:p14="http://schemas.microsoft.com/office/powerpoint/2010/main" val="340543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20</a:t>
            </a:fld>
            <a:endParaRPr lang="en-US"/>
          </a:p>
        </p:txBody>
      </p:sp>
    </p:spTree>
    <p:extLst>
      <p:ext uri="{BB962C8B-B14F-4D97-AF65-F5344CB8AC3E}">
        <p14:creationId xmlns:p14="http://schemas.microsoft.com/office/powerpoint/2010/main" val="3577546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CF75E-C854-9B27-3440-A4DF40EB1E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 y="2451"/>
            <a:ext cx="12190992" cy="6857433"/>
          </a:xfrm>
          <a:prstGeom prst="rect">
            <a:avLst/>
          </a:prstGeom>
        </p:spPr>
      </p:pic>
      <p:sp>
        <p:nvSpPr>
          <p:cNvPr id="2" name="Title 1">
            <a:extLst>
              <a:ext uri="{FF2B5EF4-FFF2-40B4-BE49-F238E27FC236}">
                <a16:creationId xmlns:a16="http://schemas.microsoft.com/office/drawing/2014/main" id="{BD21E76C-D28A-40DD-B495-3968FDF3F17B}"/>
              </a:ext>
            </a:extLst>
          </p:cNvPr>
          <p:cNvSpPr>
            <a:spLocks noGrp="1"/>
          </p:cNvSpPr>
          <p:nvPr>
            <p:ph type="ctrTitle" hasCustomPrompt="1"/>
          </p:nvPr>
        </p:nvSpPr>
        <p:spPr>
          <a:xfrm>
            <a:off x="594662" y="1688437"/>
            <a:ext cx="5709155" cy="862642"/>
          </a:xfrm>
        </p:spPr>
        <p:txBody>
          <a:bodyPr anchor="b">
            <a:normAutofit/>
          </a:bodyPr>
          <a:lstStyle>
            <a:lvl1pPr algn="l">
              <a:spcAft>
                <a:spcPts val="1200"/>
              </a:spcAft>
              <a:defRPr sz="3600" b="1">
                <a:solidFill>
                  <a:srgbClr val="002E66"/>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a:t>Title of Presentation</a:t>
            </a:r>
          </a:p>
        </p:txBody>
      </p:sp>
      <p:sp>
        <p:nvSpPr>
          <p:cNvPr id="13" name="Text Placeholder 12">
            <a:extLst>
              <a:ext uri="{FF2B5EF4-FFF2-40B4-BE49-F238E27FC236}">
                <a16:creationId xmlns:a16="http://schemas.microsoft.com/office/drawing/2014/main" id="{E6392972-7909-4E6A-B9D7-89B9234D0EF2}"/>
              </a:ext>
            </a:extLst>
          </p:cNvPr>
          <p:cNvSpPr>
            <a:spLocks noGrp="1"/>
          </p:cNvSpPr>
          <p:nvPr>
            <p:ph type="body" sz="quarter" idx="13" hasCustomPrompt="1"/>
          </p:nvPr>
        </p:nvSpPr>
        <p:spPr>
          <a:xfrm>
            <a:off x="594662" y="3124433"/>
            <a:ext cx="5608637" cy="647011"/>
          </a:xfrm>
        </p:spPr>
        <p:txBody>
          <a:bodyPr>
            <a:normAutofit/>
          </a:bodyPr>
          <a:lstStyle>
            <a:lvl1pPr marL="0" indent="0" algn="l">
              <a:buNone/>
              <a:defRPr sz="2800">
                <a:solidFill>
                  <a:srgbClr val="002E66"/>
                </a:solidFill>
                <a:latin typeface="Segoe UI Light" panose="020B0502040204020203" pitchFamily="34" charset="0"/>
                <a:ea typeface="Verdana" panose="020B0604030504040204" pitchFamily="34" charset="0"/>
                <a:cs typeface="Segoe UI Light" panose="020B0502040204020203" pitchFamily="34" charset="0"/>
              </a:defRPr>
            </a:lvl1pPr>
          </a:lstStyle>
          <a:p>
            <a:pPr lvl="0"/>
            <a:r>
              <a:rPr lang="en-US"/>
              <a:t>Presenter | Position</a:t>
            </a:r>
          </a:p>
        </p:txBody>
      </p:sp>
      <p:sp>
        <p:nvSpPr>
          <p:cNvPr id="15" name="Text Placeholder 14">
            <a:extLst>
              <a:ext uri="{FF2B5EF4-FFF2-40B4-BE49-F238E27FC236}">
                <a16:creationId xmlns:a16="http://schemas.microsoft.com/office/drawing/2014/main" id="{6600D2D1-7852-494E-AED0-A305192A83DC}"/>
              </a:ext>
            </a:extLst>
          </p:cNvPr>
          <p:cNvSpPr>
            <a:spLocks noGrp="1"/>
          </p:cNvSpPr>
          <p:nvPr>
            <p:ph type="body" sz="quarter" idx="14" hasCustomPrompt="1"/>
          </p:nvPr>
        </p:nvSpPr>
        <p:spPr>
          <a:xfrm>
            <a:off x="594662" y="5336768"/>
            <a:ext cx="1712296" cy="593743"/>
          </a:xfrm>
        </p:spPr>
        <p:txBody>
          <a:bodyPr>
            <a:normAutofit/>
          </a:bodyPr>
          <a:lstStyle>
            <a:lvl1pPr marL="0" indent="0" algn="l">
              <a:buNone/>
              <a:defRPr sz="2000" b="1">
                <a:solidFill>
                  <a:srgbClr val="002E66"/>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36ED2AA5-7F2F-B7E8-2156-AC37B2E30A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0862" y="714229"/>
            <a:ext cx="2596213" cy="405393"/>
          </a:xfrm>
          <a:prstGeom prst="rect">
            <a:avLst/>
          </a:prstGeom>
        </p:spPr>
      </p:pic>
    </p:spTree>
    <p:extLst>
      <p:ext uri="{BB962C8B-B14F-4D97-AF65-F5344CB8AC3E}">
        <p14:creationId xmlns:p14="http://schemas.microsoft.com/office/powerpoint/2010/main" val="69886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1088018"/>
            <a:ext cx="10210803"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2338819"/>
            <a:ext cx="10210803"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sp>
        <p:nvSpPr>
          <p:cNvPr id="4" name="Footer Placeholder 7">
            <a:extLst>
              <a:ext uri="{FF2B5EF4-FFF2-40B4-BE49-F238E27FC236}">
                <a16:creationId xmlns:a16="http://schemas.microsoft.com/office/drawing/2014/main" id="{857CA9BE-6F52-F1E0-64F6-FFFFEECA2463}"/>
              </a:ext>
            </a:extLst>
          </p:cNvPr>
          <p:cNvSpPr txBox="1">
            <a:spLocks/>
          </p:cNvSpPr>
          <p:nvPr userDrawn="1"/>
        </p:nvSpPr>
        <p:spPr>
          <a:xfrm>
            <a:off x="4038600" y="6264571"/>
            <a:ext cx="4114800" cy="3873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aseline="30000">
                <a:solidFill>
                  <a:schemeClr val="bg1"/>
                </a:solidFill>
                <a:latin typeface="Verdana" panose="020B0604030504040204" pitchFamily="34" charset="0"/>
                <a:ea typeface="Verdana" panose="020B0604030504040204" pitchFamily="34" charset="0"/>
                <a:cs typeface="Arial" panose="020B0604020202020204" pitchFamily="34" charset="0"/>
              </a:rPr>
              <a:t>energy.gov/policy</a:t>
            </a:r>
          </a:p>
        </p:txBody>
      </p:sp>
      <p:sp>
        <p:nvSpPr>
          <p:cNvPr id="5" name="TextBox 4">
            <a:extLst>
              <a:ext uri="{FF2B5EF4-FFF2-40B4-BE49-F238E27FC236}">
                <a16:creationId xmlns:a16="http://schemas.microsoft.com/office/drawing/2014/main" id="{2CBE2348-4C87-1EB8-5583-F1C84E0F26E8}"/>
              </a:ext>
            </a:extLst>
          </p:cNvPr>
          <p:cNvSpPr txBox="1"/>
          <p:nvPr userDrawn="1"/>
        </p:nvSpPr>
        <p:spPr>
          <a:xfrm>
            <a:off x="742950" y="196276"/>
            <a:ext cx="3448050" cy="246221"/>
          </a:xfrm>
          <a:prstGeom prst="rect">
            <a:avLst/>
          </a:prstGeom>
          <a:noFill/>
        </p:spPr>
        <p:txBody>
          <a:bodyPr wrap="square" rtlCol="0">
            <a:spAutoFit/>
          </a:bodyPr>
          <a:lstStyle/>
          <a:p>
            <a:r>
              <a:rPr lang="en-US" sz="1000" b="1" cap="all" spc="50" baseline="0">
                <a:solidFill>
                  <a:schemeClr val="bg1"/>
                </a:solidFill>
                <a:latin typeface="Verdana" panose="020B0604030504040204" pitchFamily="34" charset="0"/>
                <a:ea typeface="Verdana" panose="020B0604030504040204" pitchFamily="34" charset="0"/>
                <a:cs typeface="Segoe UI Light" panose="020B0502040204020203" pitchFamily="34" charset="0"/>
              </a:rPr>
              <a:t>Presentation Title</a:t>
            </a:r>
          </a:p>
        </p:txBody>
      </p:sp>
      <p:cxnSp>
        <p:nvCxnSpPr>
          <p:cNvPr id="6" name="Straight Connector 5">
            <a:extLst>
              <a:ext uri="{FF2B5EF4-FFF2-40B4-BE49-F238E27FC236}">
                <a16:creationId xmlns:a16="http://schemas.microsoft.com/office/drawing/2014/main" id="{AC4F52AD-C457-3FCB-559C-939893B1787A}"/>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867BDE-1883-2BC0-5375-34DBC7586EAF}"/>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chemeClr val="bg1"/>
                </a:solidFill>
              </a:rPr>
              <a:pPr algn="r"/>
              <a:t>‹#›</a:t>
            </a:fld>
            <a:endParaRPr lang="en-US" sz="1600">
              <a:solidFill>
                <a:schemeClr val="bg1"/>
              </a:solidFill>
            </a:endParaRPr>
          </a:p>
        </p:txBody>
      </p:sp>
    </p:spTree>
    <p:extLst>
      <p:ext uri="{BB962C8B-B14F-4D97-AF65-F5344CB8AC3E}">
        <p14:creationId xmlns:p14="http://schemas.microsoft.com/office/powerpoint/2010/main" val="31666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965B-1A3C-F684-A959-54C155EC25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03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ED2B-F326-46C6-B217-E0929DA4A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65565-EB49-4361-8D21-74242974F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8441FE57-B2B5-4D2E-8638-23CE97BEBD70}"/>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D19B2DD2-B2F3-400D-B68D-38D0E2C0922C}"/>
              </a:ext>
            </a:extLst>
          </p:cNvPr>
          <p:cNvSpPr txBox="1">
            <a:spLocks/>
          </p:cNvSpPr>
          <p:nvPr userDrawn="1"/>
        </p:nvSpPr>
        <p:spPr>
          <a:xfrm>
            <a:off x="8763000" y="64336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5" name="Rectangle 14">
            <a:extLst>
              <a:ext uri="{FF2B5EF4-FFF2-40B4-BE49-F238E27FC236}">
                <a16:creationId xmlns:a16="http://schemas.microsoft.com/office/drawing/2014/main" id="{75DD108C-DA9A-4CCF-B1B8-E2DA82E44290}"/>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2ED89F9-A6C3-451F-9811-DDCB176317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7" name="Slide Number Placeholder 5">
            <a:extLst>
              <a:ext uri="{FF2B5EF4-FFF2-40B4-BE49-F238E27FC236}">
                <a16:creationId xmlns:a16="http://schemas.microsoft.com/office/drawing/2014/main" id="{F5F140CD-7204-4416-9891-BE6D161AB948}"/>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5D488CAB-158B-42DD-A28A-CED42865501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508348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808C-BA3D-42CC-A245-252C57C5E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08E85-913B-42D0-9315-B96B9F579D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3E80C-619C-45CD-9540-A6EDAAD7FE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28B28F9-088C-4705-BED2-2F8783E18621}"/>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2" name="TextBox 11">
            <a:extLst>
              <a:ext uri="{FF2B5EF4-FFF2-40B4-BE49-F238E27FC236}">
                <a16:creationId xmlns:a16="http://schemas.microsoft.com/office/drawing/2014/main" id="{E575D797-22C1-4116-BFBC-9A3A8975B254}"/>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1B57F8F-75BD-4FD8-8C2A-CEE46BF12607}"/>
              </a:ext>
            </a:extLst>
          </p:cNvPr>
          <p:cNvSpPr/>
          <p:nvPr userDrawn="1"/>
        </p:nvSpPr>
        <p:spPr>
          <a:xfrm>
            <a:off x="0" y="6311900"/>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45407E7-8AE3-4121-A9EB-A558293A7E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429359"/>
            <a:ext cx="1844615" cy="321202"/>
          </a:xfrm>
          <a:prstGeom prst="rect">
            <a:avLst/>
          </a:prstGeom>
        </p:spPr>
      </p:pic>
      <p:sp>
        <p:nvSpPr>
          <p:cNvPr id="18" name="Slide Number Placeholder 5">
            <a:extLst>
              <a:ext uri="{FF2B5EF4-FFF2-40B4-BE49-F238E27FC236}">
                <a16:creationId xmlns:a16="http://schemas.microsoft.com/office/drawing/2014/main" id="{2E6BD613-CACE-47DE-A5CC-08FAC9D8C2BE}"/>
              </a:ext>
            </a:extLst>
          </p:cNvPr>
          <p:cNvSpPr>
            <a:spLocks noGrp="1"/>
          </p:cNvSpPr>
          <p:nvPr>
            <p:ph type="sldNum" sz="quarter" idx="12"/>
          </p:nvPr>
        </p:nvSpPr>
        <p:spPr>
          <a:xfrm>
            <a:off x="8610600" y="6283325"/>
            <a:ext cx="2743200" cy="60534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8D1BA1C6-3C5C-4040-9A08-A14BFA98FE72}"/>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180031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227B-9C25-4EA9-9479-2C22337255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11DFE-1C31-4733-835E-394905142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C0E-A772-46E3-B257-F3D9A8EBB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F02CB-1EA9-477C-93D6-9CD269382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34711-E170-43C2-A8CB-DCBB3EBE9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52A3AAA7-028B-4D64-85E2-C58A1CF6BD5C}"/>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4" name="TextBox 13">
            <a:extLst>
              <a:ext uri="{FF2B5EF4-FFF2-40B4-BE49-F238E27FC236}">
                <a16:creationId xmlns:a16="http://schemas.microsoft.com/office/drawing/2014/main" id="{7FA633F2-2503-4DF3-B0EF-24FC3EFE37D8}"/>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DC4E5D0-54D8-4A69-BEE5-43027F01473F}"/>
              </a:ext>
            </a:extLst>
          </p:cNvPr>
          <p:cNvSpPr/>
          <p:nvPr userDrawn="1"/>
        </p:nvSpPr>
        <p:spPr>
          <a:xfrm>
            <a:off x="-10063" y="627349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73779AD-5BB7-4A4D-A7B5-1970C5147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8137" y="6390958"/>
            <a:ext cx="1844615" cy="321202"/>
          </a:xfrm>
          <a:prstGeom prst="rect">
            <a:avLst/>
          </a:prstGeom>
        </p:spPr>
      </p:pic>
      <p:sp>
        <p:nvSpPr>
          <p:cNvPr id="20" name="Slide Number Placeholder 5">
            <a:extLst>
              <a:ext uri="{FF2B5EF4-FFF2-40B4-BE49-F238E27FC236}">
                <a16:creationId xmlns:a16="http://schemas.microsoft.com/office/drawing/2014/main" id="{2C5CC0F4-BF22-45A5-8B84-DB4878387636}"/>
              </a:ext>
            </a:extLst>
          </p:cNvPr>
          <p:cNvSpPr>
            <a:spLocks noGrp="1"/>
          </p:cNvSpPr>
          <p:nvPr>
            <p:ph type="sldNum" sz="quarter" idx="12"/>
          </p:nvPr>
        </p:nvSpPr>
        <p:spPr>
          <a:xfrm>
            <a:off x="8600537" y="6273499"/>
            <a:ext cx="2743200" cy="584501"/>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21" name="Footer Placeholder 7">
            <a:extLst>
              <a:ext uri="{FF2B5EF4-FFF2-40B4-BE49-F238E27FC236}">
                <a16:creationId xmlns:a16="http://schemas.microsoft.com/office/drawing/2014/main" id="{B5C6DC9F-0C64-40BD-BED5-525B1B3CC14D}"/>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1344860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6422">
              <a:schemeClr val="bg1">
                <a:lumMod val="95000"/>
              </a:schemeClr>
            </a:gs>
            <a:gs pos="23000">
              <a:schemeClr val="bg1">
                <a:lumMod val="95000"/>
              </a:schemeClr>
            </a:gs>
            <a:gs pos="99000">
              <a:schemeClr val="bg1">
                <a:lumMod val="85000"/>
              </a:schemeClr>
            </a:gs>
          </a:gsLst>
          <a:lin ang="7800000" scaled="0"/>
        </a:gradFill>
        <a:effectLst/>
      </p:bgPr>
    </p:bg>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BD137010-F34A-75D9-4E00-4BC8391502EE}"/>
              </a:ext>
            </a:extLst>
          </p:cNvPr>
          <p:cNvSpPr/>
          <p:nvPr userDrawn="1"/>
        </p:nvSpPr>
        <p:spPr>
          <a:xfrm>
            <a:off x="-3233" y="5629613"/>
            <a:ext cx="5048245" cy="1228387"/>
          </a:xfrm>
          <a:prstGeom prst="triangle">
            <a:avLst>
              <a:gd name="adj" fmla="val 0"/>
            </a:avLst>
          </a:prstGeom>
          <a:gradFill>
            <a:gsLst>
              <a:gs pos="6422">
                <a:srgbClr val="1960AF"/>
              </a:gs>
              <a:gs pos="23000">
                <a:srgbClr val="134A86"/>
              </a:gs>
              <a:gs pos="99000">
                <a:srgbClr val="002E66"/>
              </a:gs>
            </a:gsLst>
            <a:lin ang="78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5985E-7D3E-4A7F-B57A-ED70D1E3A288}"/>
              </a:ext>
            </a:extLst>
          </p:cNvPr>
          <p:cNvSpPr>
            <a:spLocks noGrp="1"/>
          </p:cNvSpPr>
          <p:nvPr>
            <p:ph type="title"/>
          </p:nvPr>
        </p:nvSpPr>
        <p:spPr>
          <a:xfrm>
            <a:off x="838200" y="697344"/>
            <a:ext cx="10515600" cy="822960"/>
          </a:xfrm>
        </p:spPr>
        <p:txBody>
          <a:bodyPr/>
          <a:lstStyle>
            <a:lvl1pPr algn="ctr">
              <a:defRPr kern="700" baseline="0">
                <a:solidFill>
                  <a:srgbClr val="1960AF"/>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D24F37F3-E977-4E30-A60C-8A6F9B3C87A3}"/>
              </a:ext>
            </a:extLst>
          </p:cNvPr>
          <p:cNvSpPr txBox="1">
            <a:spLocks/>
          </p:cNvSpPr>
          <p:nvPr userDrawn="1"/>
        </p:nvSpPr>
        <p:spPr>
          <a:xfrm>
            <a:off x="8610600" y="631060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b="1" smtClean="0">
                <a:solidFill>
                  <a:srgbClr val="002E66"/>
                </a:solidFill>
              </a:rPr>
              <a:pPr/>
              <a:t>‹#›</a:t>
            </a:fld>
            <a:endParaRPr lang="en-US" b="1">
              <a:solidFill>
                <a:srgbClr val="002E66"/>
              </a:solidFill>
            </a:endParaRPr>
          </a:p>
        </p:txBody>
      </p:sp>
      <p:pic>
        <p:nvPicPr>
          <p:cNvPr id="15" name="Picture 14">
            <a:extLst>
              <a:ext uri="{FF2B5EF4-FFF2-40B4-BE49-F238E27FC236}">
                <a16:creationId xmlns:a16="http://schemas.microsoft.com/office/drawing/2014/main" id="{3DB4FC96-A4ED-4FB2-A6B0-56222238C1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0644" y="6268339"/>
            <a:ext cx="1954881" cy="387474"/>
          </a:xfrm>
          <a:prstGeom prst="rect">
            <a:avLst/>
          </a:prstGeom>
        </p:spPr>
      </p:pic>
      <p:sp>
        <p:nvSpPr>
          <p:cNvPr id="17" name="Footer Placeholder 7">
            <a:extLst>
              <a:ext uri="{FF2B5EF4-FFF2-40B4-BE49-F238E27FC236}">
                <a16:creationId xmlns:a16="http://schemas.microsoft.com/office/drawing/2014/main" id="{51A96B0E-ECBA-4D54-B6A0-C3D84452461B}"/>
              </a:ext>
            </a:extLst>
          </p:cNvPr>
          <p:cNvSpPr txBox="1">
            <a:spLocks/>
          </p:cNvSpPr>
          <p:nvPr userDrawn="1"/>
        </p:nvSpPr>
        <p:spPr>
          <a:xfrm>
            <a:off x="4038600" y="6299487"/>
            <a:ext cx="4114800" cy="3873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aseline="30000">
                <a:solidFill>
                  <a:srgbClr val="1960AF"/>
                </a:solidFill>
                <a:latin typeface="Verdana" panose="020B0604030504040204" pitchFamily="34" charset="0"/>
                <a:ea typeface="Verdana" panose="020B0604030504040204" pitchFamily="34" charset="0"/>
                <a:cs typeface="Arial" panose="020B0604020202020204" pitchFamily="34" charset="0"/>
              </a:rPr>
              <a:t>energy.gov/policy</a:t>
            </a:r>
          </a:p>
        </p:txBody>
      </p:sp>
      <p:sp>
        <p:nvSpPr>
          <p:cNvPr id="11" name="Content Placeholder 10">
            <a:extLst>
              <a:ext uri="{FF2B5EF4-FFF2-40B4-BE49-F238E27FC236}">
                <a16:creationId xmlns:a16="http://schemas.microsoft.com/office/drawing/2014/main" id="{E9EA15C9-1A2D-A713-1465-58E82C09A027}"/>
              </a:ext>
            </a:extLst>
          </p:cNvPr>
          <p:cNvSpPr>
            <a:spLocks noGrp="1"/>
          </p:cNvSpPr>
          <p:nvPr>
            <p:ph sz="quarter" idx="13"/>
          </p:nvPr>
        </p:nvSpPr>
        <p:spPr>
          <a:xfrm>
            <a:off x="838200" y="1883351"/>
            <a:ext cx="105156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7BE44B6-DDFD-1FBC-608A-7FF6D55CD237}"/>
              </a:ext>
            </a:extLst>
          </p:cNvPr>
          <p:cNvCxnSpPr>
            <a:cxnSpLocks/>
          </p:cNvCxnSpPr>
          <p:nvPr userDrawn="1"/>
        </p:nvCxnSpPr>
        <p:spPr>
          <a:xfrm>
            <a:off x="5329382" y="1537043"/>
            <a:ext cx="1533237" cy="0"/>
          </a:xfrm>
          <a:prstGeom prst="line">
            <a:avLst/>
          </a:prstGeom>
          <a:ln w="57150">
            <a:solidFill>
              <a:srgbClr val="58B947"/>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520E8F9A-8F5B-4853-56AE-3EAD288D9D3F}"/>
              </a:ext>
            </a:extLst>
          </p:cNvPr>
          <p:cNvSpPr/>
          <p:nvPr userDrawn="1"/>
        </p:nvSpPr>
        <p:spPr>
          <a:xfrm rot="10800000">
            <a:off x="9686751" y="0"/>
            <a:ext cx="2505247" cy="609600"/>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A16B0F-529C-4A8A-8FF5-67EE7D6832F2}"/>
              </a:ext>
            </a:extLst>
          </p:cNvPr>
          <p:cNvSpPr txBox="1"/>
          <p:nvPr userDrawn="1"/>
        </p:nvSpPr>
        <p:spPr>
          <a:xfrm>
            <a:off x="742950" y="196276"/>
            <a:ext cx="3448050" cy="246221"/>
          </a:xfrm>
          <a:prstGeom prst="rect">
            <a:avLst/>
          </a:prstGeom>
          <a:noFill/>
        </p:spPr>
        <p:txBody>
          <a:bodyPr wrap="square" rtlCol="0">
            <a:spAutoFit/>
          </a:bodyPr>
          <a:lstStyle/>
          <a:p>
            <a:r>
              <a:rPr lang="en-US" sz="1000" b="1" cap="all" spc="50" baseline="0">
                <a:solidFill>
                  <a:srgbClr val="1960AF"/>
                </a:solidFill>
                <a:latin typeface="Verdana" panose="020B0604030504040204" pitchFamily="34" charset="0"/>
                <a:ea typeface="Verdana" panose="020B0604030504040204" pitchFamily="34" charset="0"/>
                <a:cs typeface="Segoe UI Light" panose="020B0502040204020203" pitchFamily="34" charset="0"/>
              </a:rPr>
              <a:t>Presentation Title</a:t>
            </a:r>
          </a:p>
        </p:txBody>
      </p:sp>
      <p:cxnSp>
        <p:nvCxnSpPr>
          <p:cNvPr id="27" name="Straight Connector 26">
            <a:extLst>
              <a:ext uri="{FF2B5EF4-FFF2-40B4-BE49-F238E27FC236}">
                <a16:creationId xmlns:a16="http://schemas.microsoft.com/office/drawing/2014/main" id="{D205E26D-BAEF-CA6E-E9AB-EA5EE50472AE}"/>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82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C40AD-A245-4A49-9DDB-89B6F9EF205F}"/>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0D1966C-A9BD-47B0-B9C3-CF37C9B42797}"/>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3D8D7DC-BB5A-4872-ACC5-1B4326E94D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5" name="Slide Number Placeholder 5">
            <a:extLst>
              <a:ext uri="{FF2B5EF4-FFF2-40B4-BE49-F238E27FC236}">
                <a16:creationId xmlns:a16="http://schemas.microsoft.com/office/drawing/2014/main" id="{486EA3CA-5E05-4E3F-97F7-140BC64C894F}"/>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6" name="Footer Placeholder 7">
            <a:extLst>
              <a:ext uri="{FF2B5EF4-FFF2-40B4-BE49-F238E27FC236}">
                <a16:creationId xmlns:a16="http://schemas.microsoft.com/office/drawing/2014/main" id="{5F204DBB-E423-40B8-8329-D55211327EE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1267405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93A6-F0E9-435B-B7B3-A9C4DD55A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B5BE4-00B7-4728-A015-D69AC8B4F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E060F-4EAC-4222-A778-B45501E4F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EF3DDA91-1A84-463C-8ED0-7E412226C8E2}"/>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2" name="TextBox 11">
            <a:extLst>
              <a:ext uri="{FF2B5EF4-FFF2-40B4-BE49-F238E27FC236}">
                <a16:creationId xmlns:a16="http://schemas.microsoft.com/office/drawing/2014/main" id="{188EF9C7-CFFD-41DE-B3B3-95142AC372AC}"/>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8E3EEBD-4D39-45AA-8AFD-B0B0915F203A}"/>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AAF13D2-62BB-4462-8CB6-CFC12204BA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1656288B-AE04-4A9C-88A8-1CFDEAF4A576}"/>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C9AD2C42-7ED6-4328-B88F-9CCF390B1FC8}"/>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775856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6FB7-3987-4631-9E61-654948E9B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F6D002-A7C9-41C2-B30A-AA5CBF97D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76727B-F922-41BC-BFA9-32E7B3C8E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Box 11">
            <a:extLst>
              <a:ext uri="{FF2B5EF4-FFF2-40B4-BE49-F238E27FC236}">
                <a16:creationId xmlns:a16="http://schemas.microsoft.com/office/drawing/2014/main" id="{9CD8F00E-3A62-47C4-808E-733CDD785876}"/>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7744F2D-2493-4D5C-A63A-5E0CF6B23CB6}"/>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A379486-0189-48B4-A1ED-ADA76937A1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8" name="Slide Number Placeholder 5">
            <a:extLst>
              <a:ext uri="{FF2B5EF4-FFF2-40B4-BE49-F238E27FC236}">
                <a16:creationId xmlns:a16="http://schemas.microsoft.com/office/drawing/2014/main" id="{C406DEB8-1A0D-489E-B8B3-2E4A11696DE4}"/>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9" name="Footer Placeholder 7">
            <a:extLst>
              <a:ext uri="{FF2B5EF4-FFF2-40B4-BE49-F238E27FC236}">
                <a16:creationId xmlns:a16="http://schemas.microsoft.com/office/drawing/2014/main" id="{AB4B91E3-6CF1-4C68-BF8A-73135EF27BC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371764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7591-4007-4FB6-87D0-D3B8C960D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D8E3C-E780-4699-B677-FB47D8FD6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F71F4E5A-4D77-4338-BE05-FDFE19F892B9}"/>
              </a:ext>
            </a:extLst>
          </p:cNvPr>
          <p:cNvSpPr txBox="1">
            <a:spLocks/>
          </p:cNvSpPr>
          <p:nvPr userDrawn="1"/>
        </p:nvSpPr>
        <p:spPr>
          <a:xfrm>
            <a:off x="8610600" y="628123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7542F-3D05-4156-9308-A42F80506B15}" type="slidenum">
              <a:rPr lang="en-US" smtClean="0"/>
              <a:pPr/>
              <a:t>‹#›</a:t>
            </a:fld>
            <a:endParaRPr lang="en-US"/>
          </a:p>
        </p:txBody>
      </p:sp>
      <p:sp>
        <p:nvSpPr>
          <p:cNvPr id="11" name="TextBox 10">
            <a:extLst>
              <a:ext uri="{FF2B5EF4-FFF2-40B4-BE49-F238E27FC236}">
                <a16:creationId xmlns:a16="http://schemas.microsoft.com/office/drawing/2014/main" id="{DBFBC02B-F3F9-4049-AAE4-9EE170FEF3AD}"/>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33D8BB3-5A37-4478-8066-0F65E2FE713C}"/>
              </a:ext>
            </a:extLst>
          </p:cNvPr>
          <p:cNvSpPr/>
          <p:nvPr userDrawn="1"/>
        </p:nvSpPr>
        <p:spPr>
          <a:xfrm>
            <a:off x="0" y="6289379"/>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E88770-C5C5-4653-AB51-18AAD06FA3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406838"/>
            <a:ext cx="1844615" cy="321202"/>
          </a:xfrm>
          <a:prstGeom prst="rect">
            <a:avLst/>
          </a:prstGeom>
        </p:spPr>
      </p:pic>
      <p:sp>
        <p:nvSpPr>
          <p:cNvPr id="17" name="Slide Number Placeholder 5">
            <a:extLst>
              <a:ext uri="{FF2B5EF4-FFF2-40B4-BE49-F238E27FC236}">
                <a16:creationId xmlns:a16="http://schemas.microsoft.com/office/drawing/2014/main" id="{6AF31BFF-6BE3-4044-A7C6-136B80B2F729}"/>
              </a:ext>
            </a:extLst>
          </p:cNvPr>
          <p:cNvSpPr>
            <a:spLocks noGrp="1"/>
          </p:cNvSpPr>
          <p:nvPr>
            <p:ph type="sldNum" sz="quarter" idx="12"/>
          </p:nvPr>
        </p:nvSpPr>
        <p:spPr>
          <a:xfrm>
            <a:off x="8610600" y="6289379"/>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FF468A47-4E59-46F1-B894-816F73AE1A1B}"/>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269016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CF75E-C854-9B27-3440-A4DF40EB1E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 y="2451"/>
            <a:ext cx="12190992" cy="6857433"/>
          </a:xfrm>
          <a:prstGeom prst="rect">
            <a:avLst/>
          </a:prstGeom>
        </p:spPr>
      </p:pic>
      <p:sp>
        <p:nvSpPr>
          <p:cNvPr id="2" name="Title 1">
            <a:extLst>
              <a:ext uri="{FF2B5EF4-FFF2-40B4-BE49-F238E27FC236}">
                <a16:creationId xmlns:a16="http://schemas.microsoft.com/office/drawing/2014/main" id="{BD21E76C-D28A-40DD-B495-3968FDF3F17B}"/>
              </a:ext>
            </a:extLst>
          </p:cNvPr>
          <p:cNvSpPr>
            <a:spLocks noGrp="1"/>
          </p:cNvSpPr>
          <p:nvPr>
            <p:ph type="ctrTitle" hasCustomPrompt="1"/>
          </p:nvPr>
        </p:nvSpPr>
        <p:spPr>
          <a:xfrm>
            <a:off x="594662" y="1688437"/>
            <a:ext cx="5709155" cy="862642"/>
          </a:xfrm>
        </p:spPr>
        <p:txBody>
          <a:bodyPr anchor="b">
            <a:normAutofit/>
          </a:bodyPr>
          <a:lstStyle>
            <a:lvl1pPr algn="l">
              <a:spcAft>
                <a:spcPts val="1200"/>
              </a:spcAft>
              <a:defRPr sz="3600" b="1">
                <a:solidFill>
                  <a:srgbClr val="002E66"/>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r>
              <a:rPr lang="en-US"/>
              <a:t>Title of Presentation</a:t>
            </a:r>
          </a:p>
        </p:txBody>
      </p:sp>
      <p:sp>
        <p:nvSpPr>
          <p:cNvPr id="13" name="Text Placeholder 12">
            <a:extLst>
              <a:ext uri="{FF2B5EF4-FFF2-40B4-BE49-F238E27FC236}">
                <a16:creationId xmlns:a16="http://schemas.microsoft.com/office/drawing/2014/main" id="{E6392972-7909-4E6A-B9D7-89B9234D0EF2}"/>
              </a:ext>
            </a:extLst>
          </p:cNvPr>
          <p:cNvSpPr>
            <a:spLocks noGrp="1"/>
          </p:cNvSpPr>
          <p:nvPr>
            <p:ph type="body" sz="quarter" idx="13" hasCustomPrompt="1"/>
          </p:nvPr>
        </p:nvSpPr>
        <p:spPr>
          <a:xfrm>
            <a:off x="594662" y="3124433"/>
            <a:ext cx="5608637" cy="647011"/>
          </a:xfrm>
        </p:spPr>
        <p:txBody>
          <a:bodyPr>
            <a:normAutofit/>
          </a:bodyPr>
          <a:lstStyle>
            <a:lvl1pPr marL="0" indent="0" algn="l">
              <a:buNone/>
              <a:defRPr sz="2800">
                <a:solidFill>
                  <a:srgbClr val="002E66"/>
                </a:solidFill>
                <a:latin typeface="Segoe UI Light" panose="020B0502040204020203" pitchFamily="34" charset="0"/>
                <a:ea typeface="Verdana" panose="020B0604030504040204" pitchFamily="34" charset="0"/>
                <a:cs typeface="Segoe UI Light" panose="020B0502040204020203" pitchFamily="34" charset="0"/>
              </a:defRPr>
            </a:lvl1pPr>
          </a:lstStyle>
          <a:p>
            <a:pPr lvl="0"/>
            <a:r>
              <a:rPr lang="en-US"/>
              <a:t>Presenter | Position</a:t>
            </a:r>
          </a:p>
        </p:txBody>
      </p:sp>
      <p:sp>
        <p:nvSpPr>
          <p:cNvPr id="15" name="Text Placeholder 14">
            <a:extLst>
              <a:ext uri="{FF2B5EF4-FFF2-40B4-BE49-F238E27FC236}">
                <a16:creationId xmlns:a16="http://schemas.microsoft.com/office/drawing/2014/main" id="{6600D2D1-7852-494E-AED0-A305192A83DC}"/>
              </a:ext>
            </a:extLst>
          </p:cNvPr>
          <p:cNvSpPr>
            <a:spLocks noGrp="1"/>
          </p:cNvSpPr>
          <p:nvPr>
            <p:ph type="body" sz="quarter" idx="14" hasCustomPrompt="1"/>
          </p:nvPr>
        </p:nvSpPr>
        <p:spPr>
          <a:xfrm>
            <a:off x="594662" y="5336768"/>
            <a:ext cx="1712296" cy="593743"/>
          </a:xfrm>
        </p:spPr>
        <p:txBody>
          <a:bodyPr>
            <a:normAutofit/>
          </a:bodyPr>
          <a:lstStyle>
            <a:lvl1pPr marL="0" indent="0" algn="l">
              <a:buNone/>
              <a:defRPr sz="2000" b="1">
                <a:solidFill>
                  <a:srgbClr val="002E66"/>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Date</a:t>
            </a:r>
          </a:p>
        </p:txBody>
      </p:sp>
      <p:pic>
        <p:nvPicPr>
          <p:cNvPr id="6" name="Picture 5">
            <a:extLst>
              <a:ext uri="{FF2B5EF4-FFF2-40B4-BE49-F238E27FC236}">
                <a16:creationId xmlns:a16="http://schemas.microsoft.com/office/drawing/2014/main" id="{36ED2AA5-7F2F-B7E8-2156-AC37B2E30A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0864" y="714229"/>
            <a:ext cx="2596209" cy="405393"/>
          </a:xfrm>
          <a:prstGeom prst="rect">
            <a:avLst/>
          </a:prstGeom>
        </p:spPr>
      </p:pic>
    </p:spTree>
    <p:extLst>
      <p:ext uri="{BB962C8B-B14F-4D97-AF65-F5344CB8AC3E}">
        <p14:creationId xmlns:p14="http://schemas.microsoft.com/office/powerpoint/2010/main" val="187959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C22D51B-C4CA-4822-A770-34AA4E7262B4}"/>
              </a:ext>
            </a:extLst>
          </p:cNvPr>
          <p:cNvSpPr txBox="1"/>
          <p:nvPr userDrawn="1"/>
        </p:nvSpPr>
        <p:spPr>
          <a:xfrm>
            <a:off x="6961518" y="129876"/>
            <a:ext cx="4642449" cy="276999"/>
          </a:xfrm>
          <a:prstGeom prst="rect">
            <a:avLst/>
          </a:prstGeom>
          <a:noFill/>
        </p:spPr>
        <p:txBody>
          <a:bodyPr wrap="square" rtlCol="0">
            <a:spAutoFit/>
          </a:bodyPr>
          <a:lstStyle/>
          <a:p>
            <a:pPr algn="r"/>
            <a:r>
              <a:rPr lang="en-US" sz="1200" b="0" i="1">
                <a:solidFill>
                  <a:srgbClr val="FF0000"/>
                </a:solidFill>
                <a:effectLst/>
                <a:latin typeface="Arial" panose="020B0604020202020204" pitchFamily="34" charset="0"/>
                <a:cs typeface="Arial" panose="020B0604020202020204" pitchFamily="34" charset="0"/>
              </a:rPr>
              <a:t>Deliberative Draft – Not a Statement of Administration Policy</a:t>
            </a:r>
            <a:r>
              <a:rPr lang="en-US" sz="1200" b="0" i="0">
                <a:solidFill>
                  <a:srgbClr val="FF0000"/>
                </a:solidFill>
                <a:effectLst/>
                <a:latin typeface="Arial" panose="020B0604020202020204" pitchFamily="34" charset="0"/>
                <a:cs typeface="Arial" panose="020B0604020202020204" pitchFamily="34" charset="0"/>
              </a:rPr>
              <a:t>.</a:t>
            </a:r>
            <a:endParaRPr lang="en-US" sz="1200">
              <a:solidFill>
                <a:srgbClr val="FF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2EBA62D-9F80-46F3-BA29-89D44925AD20}"/>
              </a:ext>
            </a:extLst>
          </p:cNvPr>
          <p:cNvSpPr/>
          <p:nvPr userDrawn="1"/>
        </p:nvSpPr>
        <p:spPr>
          <a:xfrm>
            <a:off x="0" y="6281232"/>
            <a:ext cx="12192000" cy="576768"/>
          </a:xfrm>
          <a:prstGeom prst="rect">
            <a:avLst/>
          </a:prstGeom>
          <a:solidFill>
            <a:srgbClr val="007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E9333B6-44FF-4DCC-A867-FC980E313E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398691"/>
            <a:ext cx="1844615" cy="321202"/>
          </a:xfrm>
          <a:prstGeom prst="rect">
            <a:avLst/>
          </a:prstGeom>
        </p:spPr>
      </p:pic>
      <p:sp>
        <p:nvSpPr>
          <p:cNvPr id="17" name="Slide Number Placeholder 5">
            <a:extLst>
              <a:ext uri="{FF2B5EF4-FFF2-40B4-BE49-F238E27FC236}">
                <a16:creationId xmlns:a16="http://schemas.microsoft.com/office/drawing/2014/main" id="{926B12AD-5454-487B-B43A-FE6ACB83429A}"/>
              </a:ext>
            </a:extLst>
          </p:cNvPr>
          <p:cNvSpPr>
            <a:spLocks noGrp="1"/>
          </p:cNvSpPr>
          <p:nvPr>
            <p:ph type="sldNum" sz="quarter" idx="12"/>
          </p:nvPr>
        </p:nvSpPr>
        <p:spPr>
          <a:xfrm>
            <a:off x="8610600" y="6281232"/>
            <a:ext cx="2743200" cy="57676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B617542F-3D05-4156-9308-A42F80506B15}" type="slidenum">
              <a:rPr lang="en-US" smtClean="0"/>
              <a:pPr/>
              <a:t>‹#›</a:t>
            </a:fld>
            <a:endParaRPr lang="en-US"/>
          </a:p>
        </p:txBody>
      </p:sp>
      <p:sp>
        <p:nvSpPr>
          <p:cNvPr id="18" name="Footer Placeholder 7">
            <a:extLst>
              <a:ext uri="{FF2B5EF4-FFF2-40B4-BE49-F238E27FC236}">
                <a16:creationId xmlns:a16="http://schemas.microsoft.com/office/drawing/2014/main" id="{B1BC4969-1D20-4375-A354-C1900F1148E7}"/>
              </a:ext>
            </a:extLst>
          </p:cNvPr>
          <p:cNvSpPr txBox="1">
            <a:spLocks/>
          </p:cNvSpPr>
          <p:nvPr userDrawn="1"/>
        </p:nvSpPr>
        <p:spPr>
          <a:xfrm>
            <a:off x="4038600" y="6336792"/>
            <a:ext cx="4114800" cy="5767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aseline="30000">
                <a:solidFill>
                  <a:schemeClr val="bg1"/>
                </a:solidFill>
                <a:latin typeface="Arial" panose="020B0604020202020204" pitchFamily="34" charset="0"/>
                <a:cs typeface="Arial" panose="020B0604020202020204" pitchFamily="34" charset="0"/>
              </a:rPr>
              <a:t>energy.gov/policy</a:t>
            </a:r>
          </a:p>
        </p:txBody>
      </p:sp>
    </p:spTree>
    <p:extLst>
      <p:ext uri="{BB962C8B-B14F-4D97-AF65-F5344CB8AC3E}">
        <p14:creationId xmlns:p14="http://schemas.microsoft.com/office/powerpoint/2010/main" val="282929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1163782" y="1088018"/>
            <a:ext cx="9885221"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1163782" y="2338819"/>
            <a:ext cx="9885221"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98632E2-6851-3B8D-E5D5-A293ED3A0927}"/>
              </a:ext>
            </a:extLst>
          </p:cNvPr>
          <p:cNvCxnSpPr/>
          <p:nvPr userDrawn="1"/>
        </p:nvCxnSpPr>
        <p:spPr>
          <a:xfrm>
            <a:off x="1311566" y="2045564"/>
            <a:ext cx="1533237" cy="0"/>
          </a:xfrm>
          <a:prstGeom prst="line">
            <a:avLst/>
          </a:prstGeom>
          <a:ln w="57150">
            <a:solidFill>
              <a:srgbClr val="58B947"/>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spTree>
    <p:extLst>
      <p:ext uri="{BB962C8B-B14F-4D97-AF65-F5344CB8AC3E}">
        <p14:creationId xmlns:p14="http://schemas.microsoft.com/office/powerpoint/2010/main" val="285184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C5AA-7A74-BE89-F04A-BB4FD9D56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32F990-40A5-2C4B-C3D7-074F8A3FF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743956-AA6A-3DC3-02E7-CD329E37DC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BA7D91-19CC-DF26-D5A2-972D8FB8C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04D3F-730E-ACAF-1393-58CBD3D414F8}"/>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681426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DF33-D4F7-4EC2-69C0-56AB08DDA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71AD6-60FE-B3B7-4810-A8B8C8E36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6A739-7BD4-2FA9-1CCE-A5272086A12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1255A4-6791-D478-6DEE-E6E8839D2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3E1EA-3061-0343-AA5C-79F0D2B2E13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1979019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F37E-C4F1-8F43-CC30-5B13F0BF3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A011F8-EC6D-515F-7DF8-4A499EECC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DAFDF-C286-49D2-941E-F9A376E384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5C301C-66B2-5CB6-8525-02F90ABCD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36A1E-82A5-6A97-A776-FBAAD58DAA8C}"/>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536255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87A6-4CFA-DA6C-FD03-2F2C521EC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871F2-6D75-1394-5E81-788898972F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0F7C4-C98E-01DB-C35D-8CE13409E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168206-8333-2653-4A21-1ADC6BF0BF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004192E-4B08-83B1-A3B6-CC93C7566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0D644-AD46-0E7F-26F6-C59E6F593846}"/>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164178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49EC-CD89-D986-82CC-1337C5F89C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0107C9-32BC-2FC5-417B-7D19A1114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ECD7C-1788-EBF6-7956-1D67961251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C4387-3E30-DB76-F4B0-FFBB2C49A5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117B9-6E4C-E81E-F08E-EFD91868B7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93E9BF-F3CF-A5EE-9963-A7F77385CBE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BA8737B-9B81-96EF-A0EB-A308DC127A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923E0-5C7F-18E5-E25D-1350A24B995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12970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B5F0-EDA9-F364-4CC5-2C7151E76F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267F35-B957-3BAE-13CC-1DCF60E3634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DC54230-8F10-02D3-12A4-96F31A3468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91CFA-2B17-9BA1-C8D4-1C024A84E30E}"/>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800566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A74FA-7C0F-8A06-1493-D84F034BCBE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D82463-23F1-62B7-0F2E-99899AB50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1307FC-EC14-0629-612C-85B568F9D91E}"/>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3568802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4C78-3D8C-BACA-A223-7299E6F45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E4AB9-B060-BE4E-74EA-5E73D4BE2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D35B5A-689E-4F0D-C945-ECDA53CE9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BF58E-09EB-CF68-CA72-28342D5DD51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83E2437-3B65-0176-5ABA-6AC7EC1BF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77199-F5BB-B0A7-F750-5B47C524F5B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331727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6422">
              <a:srgbClr val="1960AF"/>
            </a:gs>
            <a:gs pos="23000">
              <a:srgbClr val="134A86"/>
            </a:gs>
            <a:gs pos="94495">
              <a:srgbClr val="001C3E"/>
            </a:gs>
            <a:gs pos="67000">
              <a:srgbClr val="002E66"/>
            </a:gs>
          </a:gsLst>
          <a:lin ang="7200000" scaled="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AED8F6-C9EB-46B2-AFE5-CC7D38C0D09A}"/>
              </a:ext>
            </a:extLst>
          </p:cNvPr>
          <p:cNvSpPr>
            <a:spLocks noGrp="1"/>
          </p:cNvSpPr>
          <p:nvPr>
            <p:ph type="body" sz="quarter" idx="10" hasCustomPrompt="1"/>
          </p:nvPr>
        </p:nvSpPr>
        <p:spPr>
          <a:xfrm>
            <a:off x="2020319" y="2644775"/>
            <a:ext cx="8151363" cy="914400"/>
          </a:xfrm>
        </p:spPr>
        <p:txBody>
          <a:bodyPr>
            <a:normAutofit/>
          </a:bodyPr>
          <a:lstStyle>
            <a:lvl1pPr marL="0" indent="0" algn="ctr">
              <a:buNone/>
              <a:defRPr sz="4000" b="1">
                <a:solidFill>
                  <a:schemeClr val="bg1"/>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Questions</a:t>
            </a:r>
          </a:p>
        </p:txBody>
      </p:sp>
      <p:sp>
        <p:nvSpPr>
          <p:cNvPr id="3" name="Rectangle 2">
            <a:extLst>
              <a:ext uri="{FF2B5EF4-FFF2-40B4-BE49-F238E27FC236}">
                <a16:creationId xmlns:a16="http://schemas.microsoft.com/office/drawing/2014/main" id="{5E2BF993-74CA-593C-460C-143C83AD9E0B}"/>
              </a:ext>
            </a:extLst>
          </p:cNvPr>
          <p:cNvSpPr/>
          <p:nvPr userDrawn="1"/>
        </p:nvSpPr>
        <p:spPr>
          <a:xfrm>
            <a:off x="4638675" y="4876800"/>
            <a:ext cx="2914650" cy="819150"/>
          </a:xfrm>
          <a:prstGeom prst="rect">
            <a:avLst/>
          </a:prstGeom>
          <a:solidFill>
            <a:srgbClr val="002E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57367E-67DC-4ED6-D5D8-DE368FF35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59006" y="5109803"/>
            <a:ext cx="2473987" cy="386308"/>
          </a:xfrm>
          <a:prstGeom prst="rect">
            <a:avLst/>
          </a:prstGeom>
        </p:spPr>
      </p:pic>
    </p:spTree>
    <p:extLst>
      <p:ext uri="{BB962C8B-B14F-4D97-AF65-F5344CB8AC3E}">
        <p14:creationId xmlns:p14="http://schemas.microsoft.com/office/powerpoint/2010/main" val="2628761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FD06-6C21-41E1-D068-883F0FBA7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27697D-BFDA-6780-723A-296EDE34E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5D0367-DE67-06C3-8D27-711A776F1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86102-C228-D0CD-1382-962F56FC985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AD0E0D2-108A-36DC-CB1F-E6EEEA955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74DE5-F720-5407-3AB9-B07A20DE77CC}"/>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226894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7EB6-EE56-691B-EBEA-E461A07C4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38D9DE-FEEA-A184-D738-422ED9381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4A59B-A7BA-E29B-2EB3-617D080B31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B19852E-43D0-0D3F-2976-D22718ACA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8F7B9-24D4-DFA7-F68B-2F223E70BB10}"/>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3740851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7C6A4-FAF9-048C-D04C-219C78804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063715-19CA-4EB2-576A-83845F7522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4DCC5-83DF-EC74-D33E-17DE1A3590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8AA3F7-5656-4E61-ECC7-17E8E4135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5B30-2DF9-CD1B-E680-B3CB621C1E72}"/>
              </a:ext>
            </a:extLst>
          </p:cNvPr>
          <p:cNvSpPr>
            <a:spLocks noGrp="1"/>
          </p:cNvSpPr>
          <p:nvPr>
            <p:ph type="sldNum" sz="quarter" idx="12"/>
          </p:nvPr>
        </p:nvSpPr>
        <p:spPr/>
        <p:txBody>
          <a:bodyPr/>
          <a:lstStyle/>
          <a:p>
            <a:fld id="{4E18103C-CA76-49C8-A2D5-5BBD6EDFAC3F}" type="slidenum">
              <a:rPr lang="en-US" smtClean="0"/>
              <a:t>‹#›</a:t>
            </a:fld>
            <a:endParaRPr lang="en-US"/>
          </a:p>
        </p:txBody>
      </p:sp>
    </p:spTree>
    <p:extLst>
      <p:ext uri="{BB962C8B-B14F-4D97-AF65-F5344CB8AC3E}">
        <p14:creationId xmlns:p14="http://schemas.microsoft.com/office/powerpoint/2010/main" val="2469793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latin typeface="+mn-lt"/>
              </a:defRPr>
            </a:lvl1pPr>
          </a:lstStyle>
          <a:p>
            <a:r>
              <a:rPr lang="en-US"/>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a:solidFill>
                <a:schemeClr val="bg1"/>
              </a:solidFill>
            </a:endParaRPr>
          </a:p>
        </p:txBody>
      </p:sp>
      <p:pic>
        <p:nvPicPr>
          <p:cNvPr id="54" name="Picture 53"/>
          <p:cNvPicPr>
            <a:picLocks noChangeAspect="1"/>
          </p:cNvPicPr>
          <p:nvPr userDrawn="1"/>
        </p:nvPicPr>
        <p:blipFill rotWithShape="1">
          <a:blip r:embed="rId3">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3655412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43" name="Straight Connector 42"/>
          <p:cNvCxnSpPr/>
          <p:nvPr userDrawn="1"/>
        </p:nvCxnSpPr>
        <p:spPr>
          <a:xfrm>
            <a:off x="-50800" y="1175826"/>
            <a:ext cx="122809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a:solidFill>
                <a:schemeClr val="bg1"/>
              </a:solidFill>
            </a:endParaRPr>
          </a:p>
        </p:txBody>
      </p:sp>
      <p:pic>
        <p:nvPicPr>
          <p:cNvPr id="54" name="Picture 53"/>
          <p:cNvPicPr>
            <a:picLocks noChangeAspect="1"/>
          </p:cNvPicPr>
          <p:nvPr userDrawn="1"/>
        </p:nvPicPr>
        <p:blipFill rotWithShape="1">
          <a:blip r:embed="rId3">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latin typeface="+mn-lt"/>
              </a:defRPr>
            </a:lvl1pPr>
          </a:lstStyle>
          <a:p>
            <a:r>
              <a:rPr lang="en-US"/>
              <a:t>Master Page Title 1</a:t>
            </a:r>
            <a:br>
              <a:rPr lang="en-US"/>
            </a:br>
            <a:r>
              <a:rPr lang="en-US"/>
              <a:t>Two Lines</a:t>
            </a:r>
          </a:p>
        </p:txBody>
      </p:sp>
    </p:spTree>
    <p:extLst>
      <p:ext uri="{BB962C8B-B14F-4D97-AF65-F5344CB8AC3E}">
        <p14:creationId xmlns:p14="http://schemas.microsoft.com/office/powerpoint/2010/main" val="2660867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1831" y="1669404"/>
            <a:ext cx="5105399"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65101"/>
          <a:stretch/>
        </p:blipFill>
        <p:spPr>
          <a:xfrm>
            <a:off x="10852417" y="298227"/>
            <a:ext cx="1000057" cy="1140114"/>
          </a:xfrm>
          <a:prstGeom prst="rect">
            <a:avLst/>
          </a:prstGeom>
        </p:spPr>
      </p:pic>
      <p:cxnSp>
        <p:nvCxnSpPr>
          <p:cNvPr id="23" name="Straight Connector 22"/>
          <p:cNvCxnSpPr/>
          <p:nvPr userDrawn="1"/>
        </p:nvCxnSpPr>
        <p:spPr>
          <a:xfrm>
            <a:off x="0" y="753618"/>
            <a:ext cx="10786188" cy="0"/>
          </a:xfrm>
          <a:prstGeom prst="line">
            <a:avLst/>
          </a:prstGeom>
          <a:ln w="22225" cmpd="sng">
            <a:solidFill>
              <a:srgbClr val="98C93D"/>
            </a:solidFill>
            <a:prstDash val="solid"/>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latin typeface="+mn-lt"/>
              </a:defRPr>
            </a:lvl1pPr>
          </a:lstStyle>
          <a:p>
            <a:r>
              <a:rPr lang="en-US"/>
              <a:t>Master Page Title 1</a:t>
            </a:r>
          </a:p>
        </p:txBody>
      </p:sp>
      <p:sp>
        <p:nvSpPr>
          <p:cNvPr id="25"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Page Subtitle</a:t>
            </a:r>
          </a:p>
        </p:txBody>
      </p:sp>
      <p:sp>
        <p:nvSpPr>
          <p:cNvPr id="27" name="Rectangle 26"/>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a:solidFill>
                <a:schemeClr val="bg1"/>
              </a:solidFill>
            </a:endParaRPr>
          </a:p>
        </p:txBody>
      </p:sp>
      <p:pic>
        <p:nvPicPr>
          <p:cNvPr id="30" name="Picture 29"/>
          <p:cNvPicPr>
            <a:picLocks noChangeAspect="1"/>
          </p:cNvPicPr>
          <p:nvPr userDrawn="1"/>
        </p:nvPicPr>
        <p:blipFill rotWithShape="1">
          <a:blip r:embed="rId3">
            <a:extLst>
              <a:ext uri="{28A0092B-C50C-407E-A947-70E740481C1C}">
                <a14:useLocalDpi xmlns:a14="http://schemas.microsoft.com/office/drawing/2010/main" val="0"/>
              </a:ext>
            </a:extLst>
          </a:blip>
          <a:srcRect l="-1" t="1" r="-4553" b="-9442"/>
          <a:stretch/>
        </p:blipFill>
        <p:spPr>
          <a:xfrm>
            <a:off x="270627" y="6323378"/>
            <a:ext cx="3938516" cy="440279"/>
          </a:xfrm>
          <a:prstGeom prst="rect">
            <a:avLst/>
          </a:prstGeom>
          <a:effectLst>
            <a:outerShdw blurRad="63500" sx="102000" sy="102000" algn="ctr" rotWithShape="0">
              <a:prstClr val="black">
                <a:alpha val="28000"/>
              </a:prstClr>
            </a:outerShdw>
          </a:effectLst>
        </p:spPr>
      </p:pic>
      <p:sp>
        <p:nvSpPr>
          <p:cNvPr id="31" name="Content Placeholder 2"/>
          <p:cNvSpPr>
            <a:spLocks noGrp="1"/>
          </p:cNvSpPr>
          <p:nvPr>
            <p:ph idx="14"/>
          </p:nvPr>
        </p:nvSpPr>
        <p:spPr>
          <a:xfrm>
            <a:off x="700321" y="1683985"/>
            <a:ext cx="5105399" cy="4010336"/>
          </a:xfrm>
        </p:spPr>
        <p:txBody>
          <a:bodyPr/>
          <a:lstStyle>
            <a:lvl1pPr>
              <a:defRPr b="1">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2" name="Straight Connector 31"/>
          <p:cNvCxnSpPr/>
          <p:nvPr userDrawn="1"/>
        </p:nvCxnSpPr>
        <p:spPr>
          <a:xfrm>
            <a:off x="6111551" y="1438341"/>
            <a:ext cx="0" cy="4473487"/>
          </a:xfrm>
          <a:prstGeom prst="line">
            <a:avLst/>
          </a:prstGeom>
          <a:ln w="38100" cap="sq" cmpd="sng">
            <a:solidFill>
              <a:srgbClr val="373838"/>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51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8" name="Title 1"/>
          <p:cNvSpPr>
            <a:spLocks noGrp="1"/>
          </p:cNvSpPr>
          <p:nvPr>
            <p:ph type="ctrTitle" hasCustomPrompt="1"/>
          </p:nvPr>
        </p:nvSpPr>
        <p:spPr>
          <a:xfrm>
            <a:off x="270629" y="251390"/>
            <a:ext cx="5317372" cy="600980"/>
          </a:xfrm>
        </p:spPr>
        <p:txBody>
          <a:bodyPr anchor="b">
            <a:normAutofit/>
          </a:bodyPr>
          <a:lstStyle>
            <a:lvl1pPr algn="l">
              <a:defRPr sz="4000" b="1">
                <a:solidFill>
                  <a:srgbClr val="373838"/>
                </a:solidFill>
                <a:latin typeface="+mn-lt"/>
              </a:defRPr>
            </a:lvl1pPr>
          </a:lstStyle>
          <a:p>
            <a:r>
              <a:rPr lang="en-US"/>
              <a:t>Master Page Title 1</a:t>
            </a:r>
          </a:p>
        </p:txBody>
      </p:sp>
      <p:sp>
        <p:nvSpPr>
          <p:cNvPr id="29" name="Subtitle 2"/>
          <p:cNvSpPr>
            <a:spLocks noGrp="1"/>
          </p:cNvSpPr>
          <p:nvPr>
            <p:ph type="subTitle" idx="13" hasCustomPrompt="1"/>
          </p:nvPr>
        </p:nvSpPr>
        <p:spPr>
          <a:xfrm>
            <a:off x="270629" y="878777"/>
            <a:ext cx="5317372" cy="373510"/>
          </a:xfrm>
        </p:spPr>
        <p:txBody>
          <a:bodyPr>
            <a:noAutofit/>
          </a:bodyPr>
          <a:lstStyle>
            <a:lvl1pPr marL="0" indent="0" algn="l">
              <a:buNone/>
              <a:defRPr sz="1800" b="1">
                <a:solidFill>
                  <a:srgbClr val="373838"/>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Page Subtitle</a:t>
            </a:r>
          </a:p>
        </p:txBody>
      </p:sp>
    </p:spTree>
    <p:extLst>
      <p:ext uri="{BB962C8B-B14F-4D97-AF65-F5344CB8AC3E}">
        <p14:creationId xmlns:p14="http://schemas.microsoft.com/office/powerpoint/2010/main" val="837785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984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7" name="Title 1"/>
          <p:cNvSpPr>
            <a:spLocks noGrp="1"/>
          </p:cNvSpPr>
          <p:nvPr>
            <p:ph type="ctrTitle" hasCustomPrompt="1"/>
          </p:nvPr>
        </p:nvSpPr>
        <p:spPr>
          <a:xfrm>
            <a:off x="270628" y="285430"/>
            <a:ext cx="9033029" cy="919232"/>
          </a:xfrm>
        </p:spPr>
        <p:txBody>
          <a:bodyPr anchor="b"/>
          <a:lstStyle>
            <a:lvl1pPr algn="l">
              <a:defRPr sz="6000" b="1">
                <a:solidFill>
                  <a:srgbClr val="373838"/>
                </a:solidFill>
              </a:defRPr>
            </a:lvl1pPr>
          </a:lstStyle>
          <a:p>
            <a:r>
              <a:rPr lang="en-US"/>
              <a:t>Master Cover Title</a:t>
            </a:r>
          </a:p>
        </p:txBody>
      </p:sp>
      <p:sp>
        <p:nvSpPr>
          <p:cNvPr id="38" name="Subtitle 2"/>
          <p:cNvSpPr>
            <a:spLocks noGrp="1"/>
          </p:cNvSpPr>
          <p:nvPr>
            <p:ph type="subTitle" idx="1" hasCustomPrompt="1"/>
          </p:nvPr>
        </p:nvSpPr>
        <p:spPr>
          <a:xfrm>
            <a:off x="270628" y="1208302"/>
            <a:ext cx="9033029" cy="373510"/>
          </a:xfrm>
        </p:spPr>
        <p:txBody>
          <a:bodyPr>
            <a:noAutofit/>
          </a:bodyPr>
          <a:lstStyle>
            <a:lvl1pPr marL="0" indent="0" algn="l">
              <a:buNone/>
              <a:defRPr sz="3200" b="1">
                <a:solidFill>
                  <a:srgbClr val="98C9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Cover Subtitle</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099" y="284249"/>
            <a:ext cx="2307273" cy="917977"/>
          </a:xfrm>
          <a:prstGeom prst="rect">
            <a:avLst/>
          </a:prstGeom>
        </p:spPr>
      </p:pic>
      <p:cxnSp>
        <p:nvCxnSpPr>
          <p:cNvPr id="17" name="Straight Connector 16"/>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28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1A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1048039" y="1824734"/>
            <a:ext cx="10309773" cy="1881579"/>
          </a:xfrm>
          <a:noFill/>
        </p:spPr>
        <p:txBody>
          <a:bodyPr lIns="0" rIns="0" bIns="182880" anchor="b">
            <a:normAutofit/>
          </a:bodyPr>
          <a:lstStyle>
            <a:lvl1pPr algn="l">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1048038" y="3706311"/>
            <a:ext cx="10309775" cy="1149720"/>
          </a:xfrm>
          <a:noFill/>
        </p:spPr>
        <p:txBody>
          <a:bodyPr lIns="0" tIns="182880" r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1048038" y="3706311"/>
            <a:ext cx="10309775" cy="0"/>
          </a:xfrm>
          <a:prstGeom prst="line">
            <a:avLst/>
          </a:prstGeom>
          <a:ln w="25400">
            <a:solidFill>
              <a:srgbClr val="FAFFE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0C0610-DD23-4249-9AB0-6A136CD97891}"/>
              </a:ext>
            </a:extLst>
          </p:cNvPr>
          <p:cNvSpPr/>
          <p:nvPr userDrawn="1"/>
        </p:nvSpPr>
        <p:spPr>
          <a:xfrm>
            <a:off x="433138" y="0"/>
            <a:ext cx="181765" cy="685800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Graphic 9">
            <a:extLst>
              <a:ext uri="{FF2B5EF4-FFF2-40B4-BE49-F238E27FC236}">
                <a16:creationId xmlns:a16="http://schemas.microsoft.com/office/drawing/2014/main" id="{DFEB1806-6145-3C4B-B384-E4D2D961AA5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7268" y="483079"/>
            <a:ext cx="2478536" cy="541541"/>
          </a:xfrm>
          <a:prstGeom prst="rect">
            <a:avLst/>
          </a:prstGeom>
        </p:spPr>
      </p:pic>
    </p:spTree>
    <p:extLst>
      <p:ext uri="{BB962C8B-B14F-4D97-AF65-F5344CB8AC3E}">
        <p14:creationId xmlns:p14="http://schemas.microsoft.com/office/powerpoint/2010/main" val="411175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AED8F6-C9EB-46B2-AFE5-CC7D38C0D09A}"/>
              </a:ext>
            </a:extLst>
          </p:cNvPr>
          <p:cNvSpPr>
            <a:spLocks noGrp="1"/>
          </p:cNvSpPr>
          <p:nvPr>
            <p:ph type="body" sz="quarter" idx="10" hasCustomPrompt="1"/>
          </p:nvPr>
        </p:nvSpPr>
        <p:spPr>
          <a:xfrm>
            <a:off x="2020319" y="2644775"/>
            <a:ext cx="8151363" cy="914400"/>
          </a:xfrm>
        </p:spPr>
        <p:txBody>
          <a:bodyPr>
            <a:normAutofit/>
          </a:bodyPr>
          <a:lstStyle>
            <a:lvl1pPr marL="0" indent="0" algn="ctr">
              <a:buNone/>
              <a:defRPr sz="4000" b="1">
                <a:solidFill>
                  <a:srgbClr val="002E66"/>
                </a:solidFill>
                <a:latin typeface="Segoe UI Black" panose="020B0A02040204020203" pitchFamily="34" charset="0"/>
                <a:ea typeface="Segoe UI Black" panose="020B0A02040204020203" pitchFamily="34" charset="0"/>
                <a:cs typeface="Arial" panose="020B0604020202020204" pitchFamily="34" charset="0"/>
              </a:defRPr>
            </a:lvl1pPr>
          </a:lstStyle>
          <a:p>
            <a:pPr lvl="0"/>
            <a:r>
              <a:rPr lang="en-US"/>
              <a:t>Questions</a:t>
            </a:r>
          </a:p>
        </p:txBody>
      </p:sp>
      <p:sp>
        <p:nvSpPr>
          <p:cNvPr id="3" name="Rectangle 2">
            <a:extLst>
              <a:ext uri="{FF2B5EF4-FFF2-40B4-BE49-F238E27FC236}">
                <a16:creationId xmlns:a16="http://schemas.microsoft.com/office/drawing/2014/main" id="{5E2BF993-74CA-593C-460C-143C83AD9E0B}"/>
              </a:ext>
            </a:extLst>
          </p:cNvPr>
          <p:cNvSpPr/>
          <p:nvPr userDrawn="1"/>
        </p:nvSpPr>
        <p:spPr>
          <a:xfrm>
            <a:off x="4638675" y="4876800"/>
            <a:ext cx="2914650" cy="819150"/>
          </a:xfrm>
          <a:prstGeom prst="rect">
            <a:avLst/>
          </a:prstGeom>
          <a:noFill/>
          <a:ln>
            <a:solidFill>
              <a:srgbClr val="002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543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F422E5-FF09-D649-9ADE-9723A0FFF3DE}"/>
              </a:ext>
            </a:extLst>
          </p:cNvPr>
          <p:cNvSpPr/>
          <p:nvPr userDrawn="1"/>
        </p:nvSpPr>
        <p:spPr>
          <a:xfrm>
            <a:off x="0" y="2"/>
            <a:ext cx="5882640" cy="6857999"/>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838200" y="2377441"/>
            <a:ext cx="4607560" cy="2184400"/>
          </a:xfrm>
        </p:spPr>
        <p:txBody>
          <a:bodyPr>
            <a:no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096000" y="1165381"/>
            <a:ext cx="5257800" cy="4785200"/>
          </a:xfrm>
        </p:spPr>
        <p:txBody>
          <a:bodyPr anchor="b" anchorCtr="0"/>
          <a:lstStyle>
            <a:lvl1pPr marL="0" indent="0">
              <a:spcBef>
                <a:spcPts val="1200"/>
              </a:spcBef>
              <a:buNone/>
              <a:tabLst>
                <a:tab pos="37719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sp>
        <p:nvSpPr>
          <p:cNvPr id="5" name="Rectangle 4">
            <a:extLst>
              <a:ext uri="{FF2B5EF4-FFF2-40B4-BE49-F238E27FC236}">
                <a16:creationId xmlns:a16="http://schemas.microsoft.com/office/drawing/2014/main" id="{FB1DE3CE-6FE9-F448-9A0B-854502738B18}"/>
              </a:ext>
            </a:extLst>
          </p:cNvPr>
          <p:cNvSpPr/>
          <p:nvPr userDrawn="1"/>
        </p:nvSpPr>
        <p:spPr>
          <a:xfrm>
            <a:off x="433138" y="0"/>
            <a:ext cx="181765" cy="685800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a:extLst>
              <a:ext uri="{FF2B5EF4-FFF2-40B4-BE49-F238E27FC236}">
                <a16:creationId xmlns:a16="http://schemas.microsoft.com/office/drawing/2014/main" id="{6B0F1E57-9436-8049-84F6-205BE33847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8201" y="6208707"/>
            <a:ext cx="1564684" cy="391171"/>
          </a:xfrm>
          <a:prstGeom prst="rect">
            <a:avLst/>
          </a:prstGeom>
        </p:spPr>
      </p:pic>
    </p:spTree>
    <p:extLst>
      <p:ext uri="{BB962C8B-B14F-4D97-AF65-F5344CB8AC3E}">
        <p14:creationId xmlns:p14="http://schemas.microsoft.com/office/powerpoint/2010/main" val="3031194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399797-510F-B541-AB6C-62B704264141}"/>
              </a:ext>
            </a:extLst>
          </p:cNvPr>
          <p:cNvSpPr/>
          <p:nvPr userDrawn="1"/>
        </p:nvSpPr>
        <p:spPr>
          <a:xfrm>
            <a:off x="0" y="2"/>
            <a:ext cx="12192000" cy="4627755"/>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1036320" y="1432003"/>
            <a:ext cx="10311131" cy="2852737"/>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5163015" y="4715872"/>
            <a:ext cx="6184435" cy="72559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lvl1pPr>
              <a:defRPr>
                <a:solidFill>
                  <a:schemeClr val="accent1"/>
                </a:solidFill>
              </a:defRPr>
            </a:lvl1pPr>
          </a:lstStyle>
          <a:p>
            <a:fld id="{E773C8E2-B35B-254F-A137-6F2F570DAACB}" type="slidenum">
              <a:rPr lang="en-US" smtClean="0"/>
              <a:pPr/>
              <a:t>‹#›</a:t>
            </a:fld>
            <a:endParaRPr lang="en-US"/>
          </a:p>
        </p:txBody>
      </p:sp>
      <p:pic>
        <p:nvPicPr>
          <p:cNvPr id="6" name="Graphic 5">
            <a:extLst>
              <a:ext uri="{FF2B5EF4-FFF2-40B4-BE49-F238E27FC236}">
                <a16:creationId xmlns:a16="http://schemas.microsoft.com/office/drawing/2014/main" id="{8688772D-60C5-DA40-B24B-569B7EE719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38933" y="5984206"/>
            <a:ext cx="2259303" cy="564826"/>
          </a:xfrm>
          <a:prstGeom prst="rect">
            <a:avLst/>
          </a:prstGeom>
        </p:spPr>
      </p:pic>
      <p:sp>
        <p:nvSpPr>
          <p:cNvPr id="8" name="Rectangle 7">
            <a:extLst>
              <a:ext uri="{FF2B5EF4-FFF2-40B4-BE49-F238E27FC236}">
                <a16:creationId xmlns:a16="http://schemas.microsoft.com/office/drawing/2014/main" id="{2DE782B5-71A1-E543-A78E-3B825D48462C}"/>
              </a:ext>
            </a:extLst>
          </p:cNvPr>
          <p:cNvSpPr/>
          <p:nvPr userDrawn="1"/>
        </p:nvSpPr>
        <p:spPr>
          <a:xfrm>
            <a:off x="433138" y="2"/>
            <a:ext cx="181765" cy="4627755"/>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27940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a:p>
        </p:txBody>
      </p:sp>
    </p:spTree>
    <p:extLst>
      <p:ext uri="{BB962C8B-B14F-4D97-AF65-F5344CB8AC3E}">
        <p14:creationId xmlns:p14="http://schemas.microsoft.com/office/powerpoint/2010/main" val="2355254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49435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49435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430379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2319453" y="1338242"/>
            <a:ext cx="3700347" cy="4351338"/>
          </a:xfrm>
        </p:spPr>
        <p:txBody>
          <a:bodyPr/>
          <a:lstStyle>
            <a:lvl1pPr marL="0" indent="0">
              <a:buNone/>
              <a:defRPr sz="1350" b="1"/>
            </a:lvl1pPr>
            <a:lvl2pPr marL="8335" indent="0">
              <a:spcBef>
                <a:spcPts val="675"/>
              </a:spcBef>
              <a:buNone/>
              <a:tabLst/>
              <a:defRPr sz="1200"/>
            </a:lvl2pPr>
            <a:lvl3pPr marL="216694" indent="-133350">
              <a:tabLst/>
              <a:defRPr sz="1200"/>
            </a:lvl3pPr>
            <a:lvl4pPr marL="517922" indent="-167879">
              <a:tabLst/>
              <a:defRPr sz="1200"/>
            </a:lvl4pPr>
            <a:lvl5pPr marL="692944" indent="-16668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7709209" y="1338242"/>
            <a:ext cx="3700347" cy="4351338"/>
          </a:xfrm>
        </p:spPr>
        <p:txBody>
          <a:bodyPr/>
          <a:lstStyle>
            <a:lvl1pPr marL="0" indent="0">
              <a:buNone/>
              <a:defRPr sz="1350" b="1"/>
            </a:lvl1pPr>
            <a:lvl2pPr marL="8335" indent="0">
              <a:spcBef>
                <a:spcPts val="675"/>
              </a:spcBef>
              <a:buNone/>
              <a:tabLst/>
              <a:defRPr sz="1200"/>
            </a:lvl2pPr>
            <a:lvl3pPr marL="216694" indent="-125016">
              <a:tabLst/>
              <a:defRPr sz="1200"/>
            </a:lvl3pPr>
            <a:lvl4pPr marL="692944" indent="-166688">
              <a:tabLst/>
              <a:defRPr sz="1200"/>
            </a:lvl4pPr>
            <a:lvl5pPr marL="859631" indent="-166688">
              <a:tabLst/>
              <a:defRPr sz="1200"/>
            </a:lvl5pPr>
          </a:lstStyle>
          <a:p>
            <a:pPr lvl="0"/>
            <a:r>
              <a:rPr lang="en-US"/>
              <a:t>Click to edit Master text styles</a:t>
            </a:r>
          </a:p>
          <a:p>
            <a:pPr lvl="1"/>
            <a:r>
              <a:rPr lang="en-US"/>
              <a:t>Second level</a:t>
            </a:r>
          </a:p>
          <a:p>
            <a:pPr lvl="2"/>
            <a:r>
              <a:rPr lang="en-US"/>
              <a:t>Thi1rd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747713" y="1337722"/>
            <a:ext cx="1404472" cy="1787157"/>
          </a:xfrm>
        </p:spPr>
        <p:txBody>
          <a:bodyPr/>
          <a:lstStyle>
            <a:lvl1pPr marL="0" indent="0">
              <a:buNone/>
              <a:defRPr/>
            </a:lvl1pPr>
          </a:lstStyle>
          <a:p>
            <a:endParaRPr lang="en-US"/>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6122601" y="1337722"/>
            <a:ext cx="1404472" cy="1787157"/>
          </a:xfrm>
        </p:spPr>
        <p:txBody>
          <a:bodyPr/>
          <a:lstStyle>
            <a:lvl1pPr marL="0" indent="0">
              <a:buNone/>
              <a:defRPr/>
            </a:lvl1pPr>
          </a:lstStyle>
          <a:p>
            <a:endParaRPr lang="en-US"/>
          </a:p>
        </p:txBody>
      </p:sp>
    </p:spTree>
    <p:extLst>
      <p:ext uri="{BB962C8B-B14F-4D97-AF65-F5344CB8AC3E}">
        <p14:creationId xmlns:p14="http://schemas.microsoft.com/office/powerpoint/2010/main" val="538113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839788" y="136527"/>
            <a:ext cx="10515600" cy="90519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9" y="1125579"/>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9" y="194949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1" y="1125579"/>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1" y="194949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824032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720038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28E983-6F16-5B49-AF56-2650C92EF38D}"/>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C2F5F561-594A-E243-A4FA-6A772EA404E1}"/>
              </a:ext>
            </a:extLst>
          </p:cNvPr>
          <p:cNvSpPr txBox="1">
            <a:spLocks/>
          </p:cNvSpPr>
          <p:nvPr userDrawn="1"/>
        </p:nvSpPr>
        <p:spPr>
          <a:xfrm>
            <a:off x="11219329" y="6303738"/>
            <a:ext cx="697833" cy="365125"/>
          </a:xfrm>
          <a:prstGeom prst="rect">
            <a:avLst/>
          </a:prstGeom>
        </p:spPr>
        <p:txBody>
          <a:bodyPr vert="horz" lIns="68580" tIns="68580" rIns="68580" bIns="68580" rtlCol="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73C8E2-B35B-254F-A137-6F2F570DAACB}" type="slidenum">
              <a:rPr lang="en-US" sz="900" smtClean="0"/>
              <a:pPr/>
              <a:t>‹#›</a:t>
            </a:fld>
            <a:endParaRPr lang="en-US" sz="900"/>
          </a:p>
        </p:txBody>
      </p:sp>
      <p:pic>
        <p:nvPicPr>
          <p:cNvPr id="2" name="Graphic 1">
            <a:extLst>
              <a:ext uri="{FF2B5EF4-FFF2-40B4-BE49-F238E27FC236}">
                <a16:creationId xmlns:a16="http://schemas.microsoft.com/office/drawing/2014/main" id="{6A8F8859-9B4B-DD9F-A337-0BEFEF81CA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4839" y="6183819"/>
            <a:ext cx="2478536" cy="541541"/>
          </a:xfrm>
          <a:prstGeom prst="rect">
            <a:avLst/>
          </a:prstGeom>
        </p:spPr>
      </p:pic>
    </p:spTree>
    <p:extLst>
      <p:ext uri="{BB962C8B-B14F-4D97-AF65-F5344CB8AC3E}">
        <p14:creationId xmlns:p14="http://schemas.microsoft.com/office/powerpoint/2010/main" val="246200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839788" y="136527"/>
            <a:ext cx="10512424" cy="860425"/>
          </a:xfrm>
        </p:spPr>
        <p:txBody>
          <a:bodyPr anchor="ctr" anchorCtr="0">
            <a:normAutofit/>
          </a:bodyPr>
          <a:lstStyle>
            <a:lvl1pPr>
              <a:defRPr sz="2250"/>
            </a:lvl1pPr>
          </a:lstStyle>
          <a:p>
            <a:r>
              <a:rPr lang="en-US"/>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1282390"/>
            <a:ext cx="6172200" cy="45786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1282390"/>
            <a:ext cx="3932237" cy="458659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191561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839788" y="136527"/>
            <a:ext cx="10512424" cy="860425"/>
          </a:xfrm>
        </p:spPr>
        <p:txBody>
          <a:bodyPr anchor="ctr" anchorCtr="0">
            <a:normAutofit/>
          </a:bodyPr>
          <a:lstStyle>
            <a:lvl1pPr>
              <a:defRPr sz="2250"/>
            </a:lvl1pPr>
          </a:lstStyle>
          <a:p>
            <a:r>
              <a:rPr lang="en-US"/>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183188" y="1215485"/>
            <a:ext cx="6172200" cy="464556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1215483"/>
            <a:ext cx="3932237" cy="46535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43052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543D-3F0B-4CD9-A96E-7386CDF1F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3449523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584687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1BD2F0-5B9E-5548-A698-899A5B0D4873}"/>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9711160" y="365125"/>
            <a:ext cx="1642641" cy="5445366"/>
          </a:xfrm>
        </p:spPr>
        <p:txBody>
          <a:bodyPr vert="eaVert"/>
          <a:lstStyle>
            <a:lvl1pPr>
              <a:defRPr>
                <a:solidFill>
                  <a:srgbClr val="61AD00"/>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201" y="365125"/>
            <a:ext cx="8722489" cy="5445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pic>
        <p:nvPicPr>
          <p:cNvPr id="4" name="Graphic 3">
            <a:extLst>
              <a:ext uri="{FF2B5EF4-FFF2-40B4-BE49-F238E27FC236}">
                <a16:creationId xmlns:a16="http://schemas.microsoft.com/office/drawing/2014/main" id="{B359965B-0061-DFF6-15A4-0134E9B9B8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4839" y="6183819"/>
            <a:ext cx="2478536" cy="541541"/>
          </a:xfrm>
          <a:prstGeom prst="rect">
            <a:avLst/>
          </a:prstGeom>
        </p:spPr>
      </p:pic>
    </p:spTree>
    <p:extLst>
      <p:ext uri="{BB962C8B-B14F-4D97-AF65-F5344CB8AC3E}">
        <p14:creationId xmlns:p14="http://schemas.microsoft.com/office/powerpoint/2010/main" val="127804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3334330" y="1088018"/>
            <a:ext cx="7714673"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3334330" y="2338819"/>
            <a:ext cx="7714673"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9D1F84C2-93CB-8ABF-18AC-DDAA25B93C83}"/>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chemeClr val="bg1"/>
                </a:solidFill>
              </a:rPr>
              <a:pPr algn="r"/>
              <a:t>‹#›</a:t>
            </a:fld>
            <a:endParaRPr lang="en-US" sz="1600">
              <a:solidFill>
                <a:schemeClr val="bg1"/>
              </a:solidFill>
            </a:endParaRPr>
          </a:p>
        </p:txBody>
      </p:sp>
      <p:pic>
        <p:nvPicPr>
          <p:cNvPr id="4" name="Picture 3">
            <a:extLst>
              <a:ext uri="{FF2B5EF4-FFF2-40B4-BE49-F238E27FC236}">
                <a16:creationId xmlns:a16="http://schemas.microsoft.com/office/drawing/2014/main" id="{4A005F8E-6C22-B7B4-97F0-C714B142AD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903" y="4756"/>
            <a:ext cx="3157913" cy="6848488"/>
          </a:xfrm>
          <a:prstGeom prst="rect">
            <a:avLst/>
          </a:prstGeom>
        </p:spPr>
      </p:pic>
      <p:pic>
        <p:nvPicPr>
          <p:cNvPr id="7" name="Picture 6" descr="A green and black background with a logo&#10;&#10;Description automatically generated">
            <a:extLst>
              <a:ext uri="{FF2B5EF4-FFF2-40B4-BE49-F238E27FC236}">
                <a16:creationId xmlns:a16="http://schemas.microsoft.com/office/drawing/2014/main" id="{772F9AE6-390E-138F-63E9-76B96849BC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19257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3334330" y="1088018"/>
            <a:ext cx="7714673" cy="914400"/>
          </a:xfrm>
        </p:spPr>
        <p:txBody>
          <a:bodyPr>
            <a:normAutofit/>
          </a:bodyPr>
          <a:lstStyle>
            <a:lvl1pPr>
              <a:defRPr sz="3600" b="1">
                <a:solidFill>
                  <a:srgbClr val="002E66"/>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3334330" y="2338819"/>
            <a:ext cx="7714673" cy="3142674"/>
          </a:xfrm>
        </p:spPr>
        <p:txBody>
          <a:bodyPr/>
          <a:lstStyle>
            <a:lvl1pPr>
              <a:defRPr>
                <a:solidFill>
                  <a:srgbClr val="002E66"/>
                </a:solidFill>
                <a:latin typeface="+mn-lt"/>
                <a:cs typeface="Arial" panose="020B0604020202020204" pitchFamily="34" charset="0"/>
              </a:defRPr>
            </a:lvl1pPr>
            <a:lvl2pPr>
              <a:defRPr>
                <a:solidFill>
                  <a:srgbClr val="002E66"/>
                </a:solidFill>
                <a:latin typeface="+mn-lt"/>
                <a:cs typeface="Arial" panose="020B0604020202020204" pitchFamily="34" charset="0"/>
              </a:defRPr>
            </a:lvl2pPr>
            <a:lvl3pPr>
              <a:defRPr>
                <a:solidFill>
                  <a:srgbClr val="002E66"/>
                </a:solidFill>
                <a:latin typeface="+mn-lt"/>
                <a:cs typeface="Arial" panose="020B0604020202020204" pitchFamily="34" charset="0"/>
              </a:defRPr>
            </a:lvl3pPr>
            <a:lvl4pPr>
              <a:defRPr>
                <a:solidFill>
                  <a:srgbClr val="002E66"/>
                </a:solidFill>
                <a:latin typeface="+mn-lt"/>
                <a:cs typeface="Arial" panose="020B0604020202020204" pitchFamily="34" charset="0"/>
              </a:defRPr>
            </a:lvl4pPr>
            <a:lvl5pPr>
              <a:defRPr>
                <a:solidFill>
                  <a:srgbClr val="002E66"/>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sp>
        <p:nvSpPr>
          <p:cNvPr id="5" name="TextBox 4">
            <a:extLst>
              <a:ext uri="{FF2B5EF4-FFF2-40B4-BE49-F238E27FC236}">
                <a16:creationId xmlns:a16="http://schemas.microsoft.com/office/drawing/2014/main" id="{9D1F84C2-93CB-8ABF-18AC-DDAA25B93C83}"/>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rgbClr val="002E66"/>
                </a:solidFill>
              </a:rPr>
              <a:pPr algn="r"/>
              <a:t>‹#›</a:t>
            </a:fld>
            <a:endParaRPr lang="en-US" sz="1600">
              <a:solidFill>
                <a:srgbClr val="002E66"/>
              </a:solidFill>
            </a:endParaRPr>
          </a:p>
        </p:txBody>
      </p:sp>
      <p:pic>
        <p:nvPicPr>
          <p:cNvPr id="4" name="Picture 3" descr="A green and black background with a logo&#10;&#10;Description automatically generated">
            <a:extLst>
              <a:ext uri="{FF2B5EF4-FFF2-40B4-BE49-F238E27FC236}">
                <a16:creationId xmlns:a16="http://schemas.microsoft.com/office/drawing/2014/main" id="{F6C14167-D337-9CB5-11EB-19BCAF71FD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360207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a:gsLst>
            <a:gs pos="6422">
              <a:srgbClr val="1960AF"/>
            </a:gs>
            <a:gs pos="23000">
              <a:srgbClr val="134A86"/>
            </a:gs>
            <a:gs pos="64000">
              <a:srgbClr val="002E66"/>
            </a:gs>
          </a:gsLst>
          <a:lin ang="7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1088018"/>
            <a:ext cx="10210803" cy="914400"/>
          </a:xfrm>
        </p:spPr>
        <p:txBody>
          <a:bodyPr>
            <a:normAutofit/>
          </a:bodyPr>
          <a:lstStyle>
            <a:lvl1pPr>
              <a:defRPr sz="3600" b="1">
                <a:solidFill>
                  <a:schemeClr val="bg1"/>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2338819"/>
            <a:ext cx="10210803" cy="3142674"/>
          </a:xfrm>
        </p:spPr>
        <p:txBody>
          <a:bodyPr/>
          <a:lstStyle>
            <a:lvl1pPr>
              <a:defRPr>
                <a:solidFill>
                  <a:schemeClr val="bg1"/>
                </a:solidFill>
                <a:latin typeface="+mn-lt"/>
                <a:cs typeface="Arial" panose="020B0604020202020204" pitchFamily="34" charset="0"/>
              </a:defRPr>
            </a:lvl1pPr>
            <a:lvl2pPr>
              <a:defRPr>
                <a:solidFill>
                  <a:schemeClr val="bg1"/>
                </a:solidFill>
                <a:latin typeface="+mn-lt"/>
                <a:cs typeface="Arial" panose="020B0604020202020204" pitchFamily="34" charset="0"/>
              </a:defRPr>
            </a:lvl2pPr>
            <a:lvl3pPr>
              <a:defRPr>
                <a:solidFill>
                  <a:schemeClr val="bg1"/>
                </a:solidFill>
                <a:latin typeface="+mn-lt"/>
                <a:cs typeface="Arial" panose="020B0604020202020204" pitchFamily="34" charset="0"/>
              </a:defRPr>
            </a:lvl3pPr>
            <a:lvl4pPr>
              <a:defRPr>
                <a:solidFill>
                  <a:schemeClr val="bg1"/>
                </a:solidFill>
                <a:latin typeface="+mn-lt"/>
                <a:cs typeface="Arial" panose="020B0604020202020204" pitchFamily="34" charset="0"/>
              </a:defRPr>
            </a:lvl4pPr>
            <a:lvl5pPr>
              <a:defRPr>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7">
            <a:extLst>
              <a:ext uri="{FF2B5EF4-FFF2-40B4-BE49-F238E27FC236}">
                <a16:creationId xmlns:a16="http://schemas.microsoft.com/office/drawing/2014/main" id="{857CA9BE-6F52-F1E0-64F6-FFFFEECA2463}"/>
              </a:ext>
            </a:extLst>
          </p:cNvPr>
          <p:cNvSpPr txBox="1">
            <a:spLocks/>
          </p:cNvSpPr>
          <p:nvPr userDrawn="1"/>
        </p:nvSpPr>
        <p:spPr>
          <a:xfrm>
            <a:off x="4038600" y="6264571"/>
            <a:ext cx="4114800" cy="387368"/>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aseline="30000">
                <a:solidFill>
                  <a:schemeClr val="bg1"/>
                </a:solidFill>
                <a:latin typeface="Verdana" panose="020B0604030504040204" pitchFamily="34" charset="0"/>
                <a:ea typeface="Verdana" panose="020B0604030504040204" pitchFamily="34" charset="0"/>
                <a:cs typeface="Arial" panose="020B0604020202020204" pitchFamily="34" charset="0"/>
              </a:rPr>
              <a:t>energy.gov/policy</a:t>
            </a:r>
          </a:p>
        </p:txBody>
      </p:sp>
      <p:cxnSp>
        <p:nvCxnSpPr>
          <p:cNvPr id="6" name="Straight Connector 5">
            <a:extLst>
              <a:ext uri="{FF2B5EF4-FFF2-40B4-BE49-F238E27FC236}">
                <a16:creationId xmlns:a16="http://schemas.microsoft.com/office/drawing/2014/main" id="{AC4F52AD-C457-3FCB-559C-939893B1787A}"/>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867BDE-1883-2BC0-5375-34DBC7586EAF}"/>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chemeClr val="bg1"/>
                </a:solidFill>
              </a:rPr>
              <a:pPr algn="r"/>
              <a:t>‹#›</a:t>
            </a:fld>
            <a:endParaRPr lang="en-US" sz="1600">
              <a:solidFill>
                <a:schemeClr val="bg1"/>
              </a:solidFill>
            </a:endParaRPr>
          </a:p>
        </p:txBody>
      </p:sp>
      <p:sp>
        <p:nvSpPr>
          <p:cNvPr id="14" name="Text Placeholder 13">
            <a:extLst>
              <a:ext uri="{FF2B5EF4-FFF2-40B4-BE49-F238E27FC236}">
                <a16:creationId xmlns:a16="http://schemas.microsoft.com/office/drawing/2014/main" id="{E20F86EF-B086-E166-ED97-55E5E174C295}"/>
              </a:ext>
            </a:extLst>
          </p:cNvPr>
          <p:cNvSpPr>
            <a:spLocks noGrp="1"/>
          </p:cNvSpPr>
          <p:nvPr>
            <p:ph type="body" sz="quarter" idx="10" hasCustomPrompt="1"/>
          </p:nvPr>
        </p:nvSpPr>
        <p:spPr>
          <a:xfrm>
            <a:off x="838200" y="212780"/>
            <a:ext cx="3448050" cy="373062"/>
          </a:xfrm>
        </p:spPr>
        <p:txBody>
          <a:bodyPr>
            <a:normAutofit/>
          </a:bodyPr>
          <a:lstStyle>
            <a:lvl1pPr marL="0" indent="0">
              <a:buNone/>
              <a:defRPr sz="1000" b="1">
                <a:solidFill>
                  <a:schemeClr val="bg1"/>
                </a:solidFill>
                <a:latin typeface="Verdana" panose="020B0604030504040204" pitchFamily="34" charset="0"/>
                <a:ea typeface="Verdana" panose="020B0604030504040204" pitchFamily="34" charset="0"/>
              </a:defRPr>
            </a:lvl1pPr>
          </a:lstStyle>
          <a:p>
            <a:pPr lvl="0"/>
            <a:r>
              <a:rPr lang="en-US"/>
              <a:t>CLICK TO EDIT MASTER</a:t>
            </a:r>
          </a:p>
        </p:txBody>
      </p:sp>
      <p:pic>
        <p:nvPicPr>
          <p:cNvPr id="7" name="Picture 6" descr="A green and black background with a logo&#10;&#10;Description automatically generated">
            <a:extLst>
              <a:ext uri="{FF2B5EF4-FFF2-40B4-BE49-F238E27FC236}">
                <a16:creationId xmlns:a16="http://schemas.microsoft.com/office/drawing/2014/main" id="{7EA153E0-6AF9-3E82-858E-38B73ACD1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31666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1088018"/>
            <a:ext cx="10210803" cy="914400"/>
          </a:xfrm>
        </p:spPr>
        <p:txBody>
          <a:bodyPr>
            <a:normAutofit/>
          </a:bodyPr>
          <a:lstStyle>
            <a:lvl1pPr>
              <a:defRPr sz="3600" b="1">
                <a:solidFill>
                  <a:srgbClr val="002E66"/>
                </a:solidFill>
                <a:latin typeface="Segoe UI Semibold" panose="020B0702040204020203" pitchFamily="34" charset="0"/>
                <a:ea typeface="Verdana" panose="020B0604030504040204"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2338819"/>
            <a:ext cx="10210803" cy="3142674"/>
          </a:xfrm>
        </p:spPr>
        <p:txBody>
          <a:bodyPr/>
          <a:lstStyle>
            <a:lvl1pPr>
              <a:defRPr>
                <a:solidFill>
                  <a:srgbClr val="002E66"/>
                </a:solidFill>
                <a:latin typeface="+mn-lt"/>
                <a:cs typeface="Arial" panose="020B0604020202020204" pitchFamily="34" charset="0"/>
              </a:defRPr>
            </a:lvl1pPr>
            <a:lvl2pPr>
              <a:defRPr>
                <a:solidFill>
                  <a:srgbClr val="002E66"/>
                </a:solidFill>
                <a:latin typeface="+mn-lt"/>
                <a:cs typeface="Arial" panose="020B0604020202020204" pitchFamily="34" charset="0"/>
              </a:defRPr>
            </a:lvl2pPr>
            <a:lvl3pPr>
              <a:defRPr>
                <a:solidFill>
                  <a:srgbClr val="002E66"/>
                </a:solidFill>
                <a:latin typeface="+mn-lt"/>
                <a:cs typeface="Arial" panose="020B0604020202020204" pitchFamily="34" charset="0"/>
              </a:defRPr>
            </a:lvl3pPr>
            <a:lvl4pPr>
              <a:defRPr>
                <a:solidFill>
                  <a:srgbClr val="002E66"/>
                </a:solidFill>
                <a:latin typeface="+mn-lt"/>
                <a:cs typeface="Arial" panose="020B0604020202020204" pitchFamily="34" charset="0"/>
              </a:defRPr>
            </a:lvl4pPr>
            <a:lvl5pPr>
              <a:defRPr>
                <a:solidFill>
                  <a:srgbClr val="002E66"/>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C854E3C1-33A1-0AC5-429C-2D9DC6F08B6D}"/>
              </a:ext>
            </a:extLst>
          </p:cNvPr>
          <p:cNvGrpSpPr/>
          <p:nvPr userDrawn="1"/>
        </p:nvGrpSpPr>
        <p:grpSpPr>
          <a:xfrm>
            <a:off x="7143755" y="1"/>
            <a:ext cx="5048245" cy="1228387"/>
            <a:chOff x="7143755" y="1"/>
            <a:chExt cx="5048245" cy="1228387"/>
          </a:xfrm>
        </p:grpSpPr>
        <p:sp>
          <p:nvSpPr>
            <p:cNvPr id="23" name="Isosceles Triangle 22">
              <a:extLst>
                <a:ext uri="{FF2B5EF4-FFF2-40B4-BE49-F238E27FC236}">
                  <a16:creationId xmlns:a16="http://schemas.microsoft.com/office/drawing/2014/main" id="{CC62136C-5429-AF2C-6A94-FDD6EA722EAD}"/>
                </a:ext>
              </a:extLst>
            </p:cNvPr>
            <p:cNvSpPr/>
            <p:nvPr userDrawn="1"/>
          </p:nvSpPr>
          <p:spPr>
            <a:xfrm rot="10800000">
              <a:off x="7143755" y="1"/>
              <a:ext cx="5048245" cy="1228387"/>
            </a:xfrm>
            <a:prstGeom prst="triangle">
              <a:avLst>
                <a:gd name="adj" fmla="val 0"/>
              </a:avLst>
            </a:prstGeom>
            <a:gradFill>
              <a:gsLst>
                <a:gs pos="0">
                  <a:srgbClr val="156737"/>
                </a:gs>
                <a:gs pos="48000">
                  <a:srgbClr val="58B947"/>
                </a:gs>
              </a:gsLst>
              <a:lin ang="7200000" scaled="0"/>
            </a:gradFill>
            <a:ln>
              <a:noFill/>
            </a:ln>
            <a:effectLst>
              <a:outerShdw blurRad="50800" dist="381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7E5144-49C5-6B41-21FD-0247ABCBE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017" y="238125"/>
              <a:ext cx="2024384" cy="347717"/>
            </a:xfrm>
            <a:prstGeom prst="rect">
              <a:avLst/>
            </a:prstGeom>
          </p:spPr>
        </p:pic>
      </p:grpSp>
      <p:cxnSp>
        <p:nvCxnSpPr>
          <p:cNvPr id="6" name="Straight Connector 5">
            <a:extLst>
              <a:ext uri="{FF2B5EF4-FFF2-40B4-BE49-F238E27FC236}">
                <a16:creationId xmlns:a16="http://schemas.microsoft.com/office/drawing/2014/main" id="{AC4F52AD-C457-3FCB-559C-939893B1787A}"/>
              </a:ext>
            </a:extLst>
          </p:cNvPr>
          <p:cNvCxnSpPr>
            <a:cxnSpLocks/>
          </p:cNvCxnSpPr>
          <p:nvPr userDrawn="1"/>
        </p:nvCxnSpPr>
        <p:spPr>
          <a:xfrm flipH="1">
            <a:off x="-3873" y="314325"/>
            <a:ext cx="689033" cy="0"/>
          </a:xfrm>
          <a:prstGeom prst="line">
            <a:avLst/>
          </a:prstGeom>
          <a:ln w="44450">
            <a:solidFill>
              <a:srgbClr val="58B9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867BDE-1883-2BC0-5375-34DBC7586EAF}"/>
              </a:ext>
            </a:extLst>
          </p:cNvPr>
          <p:cNvSpPr txBox="1"/>
          <p:nvPr userDrawn="1"/>
        </p:nvSpPr>
        <p:spPr>
          <a:xfrm>
            <a:off x="8338817" y="6288978"/>
            <a:ext cx="2710186" cy="338554"/>
          </a:xfrm>
          <a:prstGeom prst="rect">
            <a:avLst/>
          </a:prstGeom>
          <a:noFill/>
        </p:spPr>
        <p:txBody>
          <a:bodyPr wrap="square" rtlCol="0" anchor="ctr">
            <a:spAutoFit/>
          </a:bodyPr>
          <a:lstStyle/>
          <a:p>
            <a:pPr algn="r"/>
            <a:fld id="{2D9E9976-3187-4C13-91A3-9AC7076C9B15}" type="slidenum">
              <a:rPr lang="en-US" sz="1600" smtClean="0">
                <a:solidFill>
                  <a:srgbClr val="002E66"/>
                </a:solidFill>
              </a:rPr>
              <a:pPr algn="r"/>
              <a:t>‹#›</a:t>
            </a:fld>
            <a:endParaRPr lang="en-US" sz="1600">
              <a:solidFill>
                <a:srgbClr val="002E66"/>
              </a:solidFill>
            </a:endParaRPr>
          </a:p>
        </p:txBody>
      </p:sp>
      <p:sp>
        <p:nvSpPr>
          <p:cNvPr id="14" name="Text Placeholder 13">
            <a:extLst>
              <a:ext uri="{FF2B5EF4-FFF2-40B4-BE49-F238E27FC236}">
                <a16:creationId xmlns:a16="http://schemas.microsoft.com/office/drawing/2014/main" id="{E20F86EF-B086-E166-ED97-55E5E174C295}"/>
              </a:ext>
            </a:extLst>
          </p:cNvPr>
          <p:cNvSpPr>
            <a:spLocks noGrp="1"/>
          </p:cNvSpPr>
          <p:nvPr>
            <p:ph type="body" sz="quarter" idx="10" hasCustomPrompt="1"/>
          </p:nvPr>
        </p:nvSpPr>
        <p:spPr>
          <a:xfrm>
            <a:off x="838200" y="212780"/>
            <a:ext cx="3448050" cy="373062"/>
          </a:xfrm>
        </p:spPr>
        <p:txBody>
          <a:bodyPr>
            <a:normAutofit/>
          </a:bodyPr>
          <a:lstStyle>
            <a:lvl1pPr marL="0" indent="0">
              <a:buNone/>
              <a:defRPr sz="1000" b="1">
                <a:solidFill>
                  <a:srgbClr val="002E66"/>
                </a:solidFill>
                <a:latin typeface="Verdana" panose="020B0604030504040204" pitchFamily="34" charset="0"/>
                <a:ea typeface="Verdana" panose="020B0604030504040204" pitchFamily="34" charset="0"/>
              </a:defRPr>
            </a:lvl1pPr>
          </a:lstStyle>
          <a:p>
            <a:pPr lvl="0"/>
            <a:r>
              <a:rPr lang="en-US"/>
              <a:t>CLICK TO EDIT MASTER</a:t>
            </a:r>
          </a:p>
        </p:txBody>
      </p:sp>
      <p:pic>
        <p:nvPicPr>
          <p:cNvPr id="7" name="Picture 6" descr="A green and black background with a logo&#10;&#10;Description automatically generated">
            <a:extLst>
              <a:ext uri="{FF2B5EF4-FFF2-40B4-BE49-F238E27FC236}">
                <a16:creationId xmlns:a16="http://schemas.microsoft.com/office/drawing/2014/main" id="{57BC3048-9EE3-AF46-828B-63E1808720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3754" y="0"/>
            <a:ext cx="5048245" cy="1313289"/>
          </a:xfrm>
          <a:prstGeom prst="rect">
            <a:avLst/>
          </a:prstGeom>
        </p:spPr>
      </p:pic>
    </p:spTree>
    <p:extLst>
      <p:ext uri="{BB962C8B-B14F-4D97-AF65-F5344CB8AC3E}">
        <p14:creationId xmlns:p14="http://schemas.microsoft.com/office/powerpoint/2010/main" val="2341349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4.sv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3.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01BC0-A7C3-4C35-8979-FFAA6AB87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B31E3-0D15-4962-AEB5-E417E7D6B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87BBA-894F-43E9-BF78-58440D3F0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7551B2E-0A62-4002-A523-467B0F174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37D343-5A3F-4BCF-AC91-09685803B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13929-59DC-4891-9D2D-7AF2B4E436CA}" type="slidenum">
              <a:rPr lang="en-US" smtClean="0"/>
              <a:t>‹#›</a:t>
            </a:fld>
            <a:endParaRPr lang="en-US"/>
          </a:p>
        </p:txBody>
      </p:sp>
    </p:spTree>
    <p:extLst>
      <p:ext uri="{BB962C8B-B14F-4D97-AF65-F5344CB8AC3E}">
        <p14:creationId xmlns:p14="http://schemas.microsoft.com/office/powerpoint/2010/main" val="355462545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0B997-EB3A-45CC-B53E-C516526F4959}"/>
              </a:ext>
            </a:extLst>
          </p:cNvPr>
          <p:cNvSpPr>
            <a:spLocks noGrp="1"/>
          </p:cNvSpPr>
          <p:nvPr>
            <p:ph type="title"/>
          </p:nvPr>
        </p:nvSpPr>
        <p:spPr>
          <a:xfrm>
            <a:off x="838200" y="402069"/>
            <a:ext cx="10515600" cy="8229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B902E6-4413-4D57-9016-E2AC03B70240}"/>
              </a:ext>
            </a:extLst>
          </p:cNvPr>
          <p:cNvSpPr>
            <a:spLocks noGrp="1"/>
          </p:cNvSpPr>
          <p:nvPr>
            <p:ph type="body" idx="1"/>
          </p:nvPr>
        </p:nvSpPr>
        <p:spPr>
          <a:xfrm>
            <a:off x="838200" y="1497222"/>
            <a:ext cx="10515600" cy="46797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56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89" r:id="rId5"/>
    <p:sldLayoutId id="2147483672" r:id="rId6"/>
    <p:sldLayoutId id="214748367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hf hdr="0" ftr="0" dt="0"/>
  <p:txStyles>
    <p:titleStyle>
      <a:lvl1pPr algn="l" defTabSz="914400" rtl="0" eaLnBrk="1" latinLnBrk="0" hangingPunct="1">
        <a:lnSpc>
          <a:spcPct val="90000"/>
        </a:lnSpc>
        <a:spcBef>
          <a:spcPct val="0"/>
        </a:spcBef>
        <a:buNone/>
        <a:defRPr sz="3400" b="1" kern="1200">
          <a:solidFill>
            <a:srgbClr val="134A86"/>
          </a:solidFill>
          <a:latin typeface="Segoe UI Semibold" panose="020B0702040204020203" pitchFamily="34" charset="0"/>
          <a:ea typeface="Verdana" panose="020B0604030504040204" pitchFamily="34" charset="0"/>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B4F26-A5FE-B866-4CC4-955C6AA43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1D61C4-2E60-5162-E1AB-4DA2995E7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278ED-02F3-B7D2-35CE-27319DC04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3F9DCDF-26B9-9AFC-86D6-756A341DD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04B2F-80CA-E7DD-75CC-3ABB3D135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8103C-CA76-49C8-A2D5-5BBD6EDFAC3F}" type="slidenum">
              <a:rPr lang="en-US" smtClean="0"/>
              <a:t>‹#›</a:t>
            </a:fld>
            <a:endParaRPr lang="en-US"/>
          </a:p>
        </p:txBody>
      </p:sp>
    </p:spTree>
    <p:extLst>
      <p:ext uri="{BB962C8B-B14F-4D97-AF65-F5344CB8AC3E}">
        <p14:creationId xmlns:p14="http://schemas.microsoft.com/office/powerpoint/2010/main" val="2507742094"/>
      </p:ext>
    </p:extLst>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2809-195B-4C71-AF45-AF8015062DE4}" type="datetimeFigureOut">
              <a:rPr lang="en-US" smtClean="0"/>
              <a:t>4/8/2024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BCF7-C2B2-490C-A676-4763179728A4}" type="slidenum">
              <a:rPr lang="en-US" smtClean="0"/>
              <a:t>‹#›</a:t>
            </a:fld>
            <a:endParaRPr lang="en-US"/>
          </a:p>
        </p:txBody>
      </p:sp>
    </p:spTree>
    <p:extLst>
      <p:ext uri="{BB962C8B-B14F-4D97-AF65-F5344CB8AC3E}">
        <p14:creationId xmlns:p14="http://schemas.microsoft.com/office/powerpoint/2010/main" val="5452744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xStyles>
    <p:titleStyle>
      <a:lvl1pPr algn="l" defTabSz="914400" rtl="0" eaLnBrk="1" latinLnBrk="0" hangingPunct="1">
        <a:lnSpc>
          <a:spcPct val="90000"/>
        </a:lnSpc>
        <a:spcBef>
          <a:spcPct val="0"/>
        </a:spcBef>
        <a:buNone/>
        <a:defRPr sz="4400" b="0" kern="1200">
          <a:solidFill>
            <a:srgbClr val="37383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8668A-4477-7D41-978D-6547BDB99651}"/>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6ABCE21D-3B79-2D46-BF34-98F46C997FED}"/>
              </a:ext>
            </a:extLst>
          </p:cNvPr>
          <p:cNvSpPr/>
          <p:nvPr userDrawn="1"/>
        </p:nvSpPr>
        <p:spPr>
          <a:xfrm>
            <a:off x="0" y="1"/>
            <a:ext cx="12192000" cy="1036320"/>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E83C3C0A-CAC4-2546-8B51-4D0AB74CE73D}"/>
              </a:ext>
            </a:extLst>
          </p:cNvPr>
          <p:cNvSpPr/>
          <p:nvPr userDrawn="1"/>
        </p:nvSpPr>
        <p:spPr>
          <a:xfrm>
            <a:off x="433138" y="1"/>
            <a:ext cx="156143" cy="103632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129063"/>
            <a:ext cx="10515600" cy="907259"/>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165381"/>
            <a:ext cx="10515600" cy="4785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11219329" y="6303738"/>
            <a:ext cx="697833" cy="365125"/>
          </a:xfrm>
          <a:prstGeom prst="rect">
            <a:avLst/>
          </a:prstGeom>
        </p:spPr>
        <p:txBody>
          <a:bodyPr vert="horz" lIns="91440" tIns="91440" rIns="91440" bIns="91440" rtlCol="0" anchor="ctr" anchorCtr="0"/>
          <a:lstStyle>
            <a:lvl1pPr algn="r">
              <a:defRPr sz="900">
                <a:solidFill>
                  <a:schemeClr val="bg1"/>
                </a:solidFill>
              </a:defRPr>
            </a:lvl1pPr>
          </a:lstStyle>
          <a:p>
            <a:fld id="{E773C8E2-B35B-254F-A137-6F2F570DAACB}" type="slidenum">
              <a:rPr lang="en-US" smtClean="0"/>
              <a:pPr/>
              <a:t>‹#›</a:t>
            </a:fld>
            <a:endParaRPr lang="en-US"/>
          </a:p>
        </p:txBody>
      </p:sp>
      <p:pic>
        <p:nvPicPr>
          <p:cNvPr id="4" name="Graphic 3">
            <a:extLst>
              <a:ext uri="{FF2B5EF4-FFF2-40B4-BE49-F238E27FC236}">
                <a16:creationId xmlns:a16="http://schemas.microsoft.com/office/drawing/2014/main" id="{4C9F6C7D-3B29-E5A5-97C4-3FD7735EC307}"/>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274839" y="6183819"/>
            <a:ext cx="2478536" cy="541541"/>
          </a:xfrm>
          <a:prstGeom prst="rect">
            <a:avLst/>
          </a:prstGeom>
        </p:spPr>
      </p:pic>
    </p:spTree>
    <p:extLst>
      <p:ext uri="{BB962C8B-B14F-4D97-AF65-F5344CB8AC3E}">
        <p14:creationId xmlns:p14="http://schemas.microsoft.com/office/powerpoint/2010/main" val="33894595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4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jpeg"/><Relationship Id="rId1" Type="http://schemas.openxmlformats.org/officeDocument/2006/relationships/slideLayout" Target="../slideLayouts/slideLayout47.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jpeg"/><Relationship Id="rId10" Type="http://schemas.openxmlformats.org/officeDocument/2006/relationships/image" Target="../media/image37.png"/><Relationship Id="rId19" Type="http://schemas.openxmlformats.org/officeDocument/2006/relationships/image" Target="../media/image46.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8.png"/><Relationship Id="rId1" Type="http://schemas.openxmlformats.org/officeDocument/2006/relationships/slideLayout" Target="../slideLayouts/slideLayout4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netl.doe.gov/bwi"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netl.doe.gov/sites/default/files/2023-08/DOE-BWI%20EERE-Factsheet-Update_20230828.pdf"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3B73504-52D6-478A-8EB3-07FE7EB2A911}"/>
              </a:ext>
            </a:extLst>
          </p:cNvPr>
          <p:cNvSpPr>
            <a:spLocks noGrp="1"/>
          </p:cNvSpPr>
          <p:nvPr>
            <p:ph type="ctrTitle"/>
          </p:nvPr>
        </p:nvSpPr>
        <p:spPr/>
        <p:txBody>
          <a:bodyPr>
            <a:normAutofit/>
          </a:bodyPr>
          <a:lstStyle/>
          <a:p>
            <a:r>
              <a:rPr lang="en-US" sz="3800"/>
              <a:t>EWAB Public Meeting 6</a:t>
            </a:r>
            <a:endParaRPr lang="en-US" sz="3800">
              <a:latin typeface="Segoe UI Semibold" panose="020B0702040204020203" pitchFamily="34" charset="0"/>
              <a:cs typeface="Segoe UI Semibold" panose="020B0702040204020203" pitchFamily="34" charset="0"/>
            </a:endParaRPr>
          </a:p>
        </p:txBody>
      </p:sp>
      <p:sp>
        <p:nvSpPr>
          <p:cNvPr id="8" name="Text Placeholder 4">
            <a:extLst>
              <a:ext uri="{FF2B5EF4-FFF2-40B4-BE49-F238E27FC236}">
                <a16:creationId xmlns:a16="http://schemas.microsoft.com/office/drawing/2014/main" id="{C695FA1E-C90A-4A91-A8A0-3BB377408EBD}"/>
              </a:ext>
            </a:extLst>
          </p:cNvPr>
          <p:cNvSpPr>
            <a:spLocks noGrp="1"/>
          </p:cNvSpPr>
          <p:nvPr>
            <p:ph type="body" sz="quarter" idx="13"/>
          </p:nvPr>
        </p:nvSpPr>
        <p:spPr>
          <a:xfrm>
            <a:off x="594662" y="3124433"/>
            <a:ext cx="5608637" cy="964688"/>
          </a:xfrm>
        </p:spPr>
        <p:txBody>
          <a:bodyPr>
            <a:normAutofit lnSpcReduction="10000"/>
          </a:bodyPr>
          <a:lstStyle/>
          <a:p>
            <a:r>
              <a:rPr lang="en-US"/>
              <a:t>February 20, 2024</a:t>
            </a:r>
          </a:p>
          <a:p>
            <a:r>
              <a:rPr lang="en-US"/>
              <a:t>2:00 pm -3:30pm</a:t>
            </a:r>
          </a:p>
        </p:txBody>
      </p:sp>
      <p:cxnSp>
        <p:nvCxnSpPr>
          <p:cNvPr id="2" name="Straight Connector 1">
            <a:extLst>
              <a:ext uri="{FF2B5EF4-FFF2-40B4-BE49-F238E27FC236}">
                <a16:creationId xmlns:a16="http://schemas.microsoft.com/office/drawing/2014/main" id="{7F67410F-6BBD-DA11-15BD-DC4411F71191}"/>
              </a:ext>
            </a:extLst>
          </p:cNvPr>
          <p:cNvCxnSpPr>
            <a:cxnSpLocks/>
          </p:cNvCxnSpPr>
          <p:nvPr/>
        </p:nvCxnSpPr>
        <p:spPr>
          <a:xfrm>
            <a:off x="719723" y="2768877"/>
            <a:ext cx="1552575" cy="0"/>
          </a:xfrm>
          <a:prstGeom prst="line">
            <a:avLst/>
          </a:prstGeom>
          <a:ln w="60325">
            <a:solidFill>
              <a:srgbClr val="58B947">
                <a:alpha val="97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EWAB Logo">
            <a:extLst>
              <a:ext uri="{FF2B5EF4-FFF2-40B4-BE49-F238E27FC236}">
                <a16:creationId xmlns:a16="http://schemas.microsoft.com/office/drawing/2014/main" id="{5248CC24-C4BC-B3E1-1C7E-D90966468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41"/>
          <a:stretch/>
        </p:blipFill>
        <p:spPr bwMode="auto">
          <a:xfrm>
            <a:off x="8492266" y="5724939"/>
            <a:ext cx="3497602" cy="9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7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0349A6F-D785-A8DF-6F08-37659ECA147C}"/>
              </a:ext>
            </a:extLst>
          </p:cNvPr>
          <p:cNvSpPr>
            <a:spLocks noGrp="1"/>
          </p:cNvSpPr>
          <p:nvPr>
            <p:ph type="title"/>
          </p:nvPr>
        </p:nvSpPr>
        <p:spPr>
          <a:xfrm>
            <a:off x="1926508" y="72371"/>
            <a:ext cx="8161020" cy="907259"/>
          </a:xfrm>
        </p:spPr>
        <p:txBody>
          <a:bodyPr>
            <a:normAutofit/>
          </a:bodyPr>
          <a:lstStyle/>
          <a:p>
            <a:r>
              <a:rPr lang="en-US" b="1">
                <a:latin typeface="+mn-lt"/>
                <a:cs typeface="Arial"/>
              </a:rPr>
              <a:t>BWI by the Numbers: Industry Consensus</a:t>
            </a:r>
            <a:endParaRPr lang="en-US" b="1">
              <a:latin typeface="+mn-lt"/>
              <a:cs typeface="Arial" panose="020B0604020202020204" pitchFamily="34" charset="0"/>
            </a:endParaRPr>
          </a:p>
        </p:txBody>
      </p:sp>
      <p:pic>
        <p:nvPicPr>
          <p:cNvPr id="43" name="Picture 42" descr="A group of people sitting at a table with flags&#10;&#10;Description automatically generated with medium confidence">
            <a:extLst>
              <a:ext uri="{FF2B5EF4-FFF2-40B4-BE49-F238E27FC236}">
                <a16:creationId xmlns:a16="http://schemas.microsoft.com/office/drawing/2014/main" id="{76EB6A5F-F9E3-36F8-7E76-3DC31EF4EAF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7744850" y="1648582"/>
            <a:ext cx="2724603" cy="3169952"/>
          </a:xfrm>
          <a:prstGeom prst="rect">
            <a:avLst/>
          </a:prstGeom>
        </p:spPr>
      </p:pic>
      <p:grpSp>
        <p:nvGrpSpPr>
          <p:cNvPr id="10" name="Group 9">
            <a:extLst>
              <a:ext uri="{FF2B5EF4-FFF2-40B4-BE49-F238E27FC236}">
                <a16:creationId xmlns:a16="http://schemas.microsoft.com/office/drawing/2014/main" id="{4D3ABE5B-80CB-08D7-C38F-DB9B78B1F7A9}"/>
              </a:ext>
            </a:extLst>
          </p:cNvPr>
          <p:cNvGrpSpPr/>
          <p:nvPr/>
        </p:nvGrpSpPr>
        <p:grpSpPr>
          <a:xfrm>
            <a:off x="2382897" y="1766959"/>
            <a:ext cx="4644909" cy="2189062"/>
            <a:chOff x="1384676" y="2418465"/>
            <a:chExt cx="4644909" cy="2484017"/>
          </a:xfrm>
        </p:grpSpPr>
        <p:sp>
          <p:nvSpPr>
            <p:cNvPr id="5" name="TextBox 5"/>
            <p:cNvSpPr txBox="1"/>
            <p:nvPr/>
          </p:nvSpPr>
          <p:spPr>
            <a:xfrm>
              <a:off x="1384676" y="2810577"/>
              <a:ext cx="2405603" cy="387591"/>
            </a:xfrm>
            <a:prstGeom prst="rect">
              <a:avLst/>
            </a:prstGeom>
          </p:spPr>
          <p:txBody>
            <a:bodyPr wrap="square" lIns="0" tIns="0" rIns="0" bIns="0" rtlCol="0" anchor="t">
              <a:spAutoFit/>
            </a:bodyPr>
            <a:lstStyle/>
            <a:p>
              <a:pPr>
                <a:lnSpc>
                  <a:spcPct val="171889"/>
                </a:lnSpc>
              </a:pPr>
              <a:r>
                <a:rPr lang="en-US" sz="1500" i="1" spc="10">
                  <a:solidFill>
                    <a:srgbClr val="2B2C30"/>
                  </a:solidFill>
                  <a:latin typeface="Arial" panose="020B0604020202020204"/>
                </a:rPr>
                <a:t>Since kickoff</a:t>
              </a:r>
              <a:endParaRPr lang="en-US">
                <a:solidFill>
                  <a:srgbClr val="000000"/>
                </a:solidFill>
                <a:latin typeface="Arial" panose="020B0604020202020204"/>
              </a:endParaRPr>
            </a:p>
          </p:txBody>
        </p:sp>
        <p:sp>
          <p:nvSpPr>
            <p:cNvPr id="7" name="TextBox 7"/>
            <p:cNvSpPr txBox="1"/>
            <p:nvPr/>
          </p:nvSpPr>
          <p:spPr>
            <a:xfrm>
              <a:off x="1393343" y="4064364"/>
              <a:ext cx="2105813" cy="387591"/>
            </a:xfrm>
            <a:prstGeom prst="rect">
              <a:avLst/>
            </a:prstGeom>
          </p:spPr>
          <p:txBody>
            <a:bodyPr wrap="square" lIns="0" tIns="0" rIns="0" bIns="0" rtlCol="0" anchor="t">
              <a:spAutoFit/>
            </a:bodyPr>
            <a:lstStyle/>
            <a:p>
              <a:pPr>
                <a:lnSpc>
                  <a:spcPct val="171889"/>
                </a:lnSpc>
              </a:pPr>
              <a:r>
                <a:rPr lang="en-US" sz="1500" i="1" spc="10">
                  <a:solidFill>
                    <a:srgbClr val="2B2C30"/>
                  </a:solidFill>
                  <a:latin typeface="Arial" panose="020B0604020202020204"/>
                </a:rPr>
                <a:t>Engaged (and growing)</a:t>
              </a:r>
              <a:endParaRPr lang="en-US">
                <a:solidFill>
                  <a:srgbClr val="000000"/>
                </a:solidFill>
                <a:latin typeface="Arial" panose="020B0604020202020204"/>
              </a:endParaRPr>
            </a:p>
          </p:txBody>
        </p:sp>
        <p:sp>
          <p:nvSpPr>
            <p:cNvPr id="9" name="TextBox 9"/>
            <p:cNvSpPr txBox="1"/>
            <p:nvPr/>
          </p:nvSpPr>
          <p:spPr>
            <a:xfrm>
              <a:off x="4148755" y="2810577"/>
              <a:ext cx="1880830" cy="387591"/>
            </a:xfrm>
            <a:prstGeom prst="rect">
              <a:avLst/>
            </a:prstGeom>
          </p:spPr>
          <p:txBody>
            <a:bodyPr wrap="square" lIns="0" tIns="0" rIns="0" bIns="0" rtlCol="0" anchor="t">
              <a:spAutoFit/>
            </a:bodyPr>
            <a:lstStyle/>
            <a:p>
              <a:pPr>
                <a:lnSpc>
                  <a:spcPct val="171889"/>
                </a:lnSpc>
              </a:pPr>
              <a:r>
                <a:rPr lang="en-US" sz="1500" i="1" spc="10">
                  <a:solidFill>
                    <a:srgbClr val="2B2C30"/>
                  </a:solidFill>
                  <a:latin typeface="Arial" panose="020B0604020202020204"/>
                </a:rPr>
                <a:t>Commitment by DOE</a:t>
              </a:r>
              <a:endParaRPr lang="en-US">
                <a:solidFill>
                  <a:srgbClr val="000000"/>
                </a:solidFill>
                <a:latin typeface="Arial" panose="020B0604020202020204"/>
              </a:endParaRPr>
            </a:p>
          </p:txBody>
        </p:sp>
        <p:sp>
          <p:nvSpPr>
            <p:cNvPr id="11" name="TextBox 11"/>
            <p:cNvSpPr txBox="1"/>
            <p:nvPr/>
          </p:nvSpPr>
          <p:spPr>
            <a:xfrm>
              <a:off x="1398112" y="2418465"/>
              <a:ext cx="1886976" cy="598085"/>
            </a:xfrm>
            <a:prstGeom prst="rect">
              <a:avLst/>
            </a:prstGeom>
          </p:spPr>
          <p:txBody>
            <a:bodyPr wrap="square" lIns="0" tIns="0" rIns="0" bIns="0" rtlCol="0" anchor="t">
              <a:spAutoFit/>
            </a:bodyPr>
            <a:lstStyle/>
            <a:p>
              <a:pPr>
                <a:lnSpc>
                  <a:spcPct val="165322"/>
                </a:lnSpc>
              </a:pPr>
              <a:r>
                <a:rPr lang="en-US" sz="2400" b="1">
                  <a:solidFill>
                    <a:srgbClr val="2B2C30"/>
                  </a:solidFill>
                  <a:latin typeface="Arial" panose="020B0604020202020204"/>
                </a:rPr>
                <a:t>14 months</a:t>
              </a:r>
              <a:endParaRPr lang="en-US" sz="2400" b="1">
                <a:solidFill>
                  <a:srgbClr val="2B2C30"/>
                </a:solidFill>
                <a:latin typeface="Arial" panose="020B0604020202020204"/>
                <a:cs typeface="Arial"/>
              </a:endParaRPr>
            </a:p>
          </p:txBody>
        </p:sp>
        <p:sp>
          <p:nvSpPr>
            <p:cNvPr id="13" name="TextBox 13"/>
            <p:cNvSpPr txBox="1"/>
            <p:nvPr/>
          </p:nvSpPr>
          <p:spPr>
            <a:xfrm>
              <a:off x="1387196" y="3683680"/>
              <a:ext cx="2321316" cy="598085"/>
            </a:xfrm>
            <a:prstGeom prst="rect">
              <a:avLst/>
            </a:prstGeom>
          </p:spPr>
          <p:txBody>
            <a:bodyPr wrap="square" lIns="0" tIns="0" rIns="0" bIns="0" rtlCol="0" anchor="t">
              <a:spAutoFit/>
            </a:bodyPr>
            <a:lstStyle/>
            <a:p>
              <a:pPr>
                <a:lnSpc>
                  <a:spcPct val="165322"/>
                </a:lnSpc>
              </a:pPr>
              <a:r>
                <a:rPr lang="en-US" sz="2400" b="1">
                  <a:solidFill>
                    <a:srgbClr val="2B2C30"/>
                  </a:solidFill>
                  <a:latin typeface="Arial" panose="020B0604020202020204"/>
                </a:rPr>
                <a:t>22 employers</a:t>
              </a:r>
              <a:endParaRPr lang="en-US">
                <a:solidFill>
                  <a:srgbClr val="000000"/>
                </a:solidFill>
                <a:latin typeface="Arial" panose="020B0604020202020204"/>
              </a:endParaRPr>
            </a:p>
          </p:txBody>
        </p:sp>
        <p:sp>
          <p:nvSpPr>
            <p:cNvPr id="15" name="TextBox 15"/>
            <p:cNvSpPr txBox="1"/>
            <p:nvPr/>
          </p:nvSpPr>
          <p:spPr>
            <a:xfrm>
              <a:off x="4142608" y="2418465"/>
              <a:ext cx="1886976" cy="598085"/>
            </a:xfrm>
            <a:prstGeom prst="rect">
              <a:avLst/>
            </a:prstGeom>
          </p:spPr>
          <p:txBody>
            <a:bodyPr wrap="square" lIns="0" tIns="0" rIns="0" bIns="0" rtlCol="0" anchor="t">
              <a:spAutoFit/>
            </a:bodyPr>
            <a:lstStyle/>
            <a:p>
              <a:pPr>
                <a:lnSpc>
                  <a:spcPct val="165322"/>
                </a:lnSpc>
              </a:pPr>
              <a:r>
                <a:rPr lang="en-US" sz="2400" b="1">
                  <a:solidFill>
                    <a:srgbClr val="2B2C30"/>
                  </a:solidFill>
                  <a:latin typeface="Arial" panose="020B0604020202020204"/>
                </a:rPr>
                <a:t>$5 million</a:t>
              </a:r>
              <a:endParaRPr lang="en-US">
                <a:solidFill>
                  <a:srgbClr val="000000"/>
                </a:solidFill>
                <a:latin typeface="Arial" panose="020B0604020202020204"/>
              </a:endParaRPr>
            </a:p>
          </p:txBody>
        </p:sp>
        <p:sp>
          <p:nvSpPr>
            <p:cNvPr id="17" name="TextBox 17"/>
            <p:cNvSpPr txBox="1"/>
            <p:nvPr/>
          </p:nvSpPr>
          <p:spPr>
            <a:xfrm>
              <a:off x="4142608" y="4064362"/>
              <a:ext cx="1880829" cy="838120"/>
            </a:xfrm>
            <a:prstGeom prst="rect">
              <a:avLst/>
            </a:prstGeom>
          </p:spPr>
          <p:txBody>
            <a:bodyPr wrap="square" lIns="0" tIns="0" rIns="0" bIns="0" rtlCol="0" anchor="t">
              <a:spAutoFit/>
            </a:bodyPr>
            <a:lstStyle/>
            <a:p>
              <a:pPr>
                <a:lnSpc>
                  <a:spcPct val="171889"/>
                </a:lnSpc>
              </a:pPr>
              <a:r>
                <a:rPr lang="en-US" sz="1500" i="1" spc="10">
                  <a:solidFill>
                    <a:srgbClr val="2B2C30"/>
                  </a:solidFill>
                  <a:latin typeface="Arial" panose="020B0604020202020204"/>
                </a:rPr>
                <a:t>Industry roundtables and 1:1 meetings</a:t>
              </a:r>
              <a:endParaRPr lang="en-US">
                <a:solidFill>
                  <a:srgbClr val="000000"/>
                </a:solidFill>
                <a:latin typeface="Arial" panose="020B0604020202020204"/>
              </a:endParaRPr>
            </a:p>
          </p:txBody>
        </p:sp>
        <p:sp>
          <p:nvSpPr>
            <p:cNvPr id="19" name="TextBox 19"/>
            <p:cNvSpPr txBox="1"/>
            <p:nvPr/>
          </p:nvSpPr>
          <p:spPr>
            <a:xfrm>
              <a:off x="4136461" y="3672250"/>
              <a:ext cx="1886976" cy="598085"/>
            </a:xfrm>
            <a:prstGeom prst="rect">
              <a:avLst/>
            </a:prstGeom>
          </p:spPr>
          <p:txBody>
            <a:bodyPr wrap="square" lIns="0" tIns="0" rIns="0" bIns="0" rtlCol="0" anchor="t">
              <a:spAutoFit/>
            </a:bodyPr>
            <a:lstStyle/>
            <a:p>
              <a:pPr>
                <a:lnSpc>
                  <a:spcPct val="165322"/>
                </a:lnSpc>
              </a:pPr>
              <a:r>
                <a:rPr lang="en-US" sz="2400" b="1">
                  <a:solidFill>
                    <a:srgbClr val="2B2C30"/>
                  </a:solidFill>
                  <a:latin typeface="Arial" panose="020B0604020202020204"/>
                </a:rPr>
                <a:t>2 dozen+</a:t>
              </a:r>
              <a:endParaRPr lang="en-US">
                <a:solidFill>
                  <a:srgbClr val="000000"/>
                </a:solidFill>
                <a:latin typeface="Arial" panose="020B0604020202020204"/>
              </a:endParaRPr>
            </a:p>
          </p:txBody>
        </p:sp>
      </p:grpSp>
      <p:sp>
        <p:nvSpPr>
          <p:cNvPr id="2" name="TextBox 19">
            <a:extLst>
              <a:ext uri="{FF2B5EF4-FFF2-40B4-BE49-F238E27FC236}">
                <a16:creationId xmlns:a16="http://schemas.microsoft.com/office/drawing/2014/main" id="{055B844E-FCD9-D9E2-C4C7-81EBDD2DA0D9}"/>
              </a:ext>
            </a:extLst>
          </p:cNvPr>
          <p:cNvSpPr txBox="1"/>
          <p:nvPr/>
        </p:nvSpPr>
        <p:spPr>
          <a:xfrm>
            <a:off x="2419540" y="3976773"/>
            <a:ext cx="2392167" cy="1136465"/>
          </a:xfrm>
          <a:prstGeom prst="rect">
            <a:avLst/>
          </a:prstGeom>
        </p:spPr>
        <p:txBody>
          <a:bodyPr wrap="square" lIns="0" tIns="0" rIns="0" bIns="0" rtlCol="0" anchor="t">
            <a:spAutoFit/>
          </a:bodyPr>
          <a:lstStyle/>
          <a:p>
            <a:pPr>
              <a:lnSpc>
                <a:spcPct val="165322"/>
              </a:lnSpc>
            </a:pPr>
            <a:r>
              <a:rPr lang="en-US" sz="2400" b="1">
                <a:solidFill>
                  <a:srgbClr val="2B2C30"/>
                </a:solidFill>
                <a:latin typeface="Arial" panose="020B0604020202020204"/>
              </a:rPr>
              <a:t>3 federal agencies</a:t>
            </a:r>
            <a:endParaRPr lang="en-US">
              <a:solidFill>
                <a:srgbClr val="000000"/>
              </a:solidFill>
              <a:latin typeface="Arial" panose="020B0604020202020204"/>
            </a:endParaRPr>
          </a:p>
        </p:txBody>
      </p:sp>
      <p:sp>
        <p:nvSpPr>
          <p:cNvPr id="3" name="TextBox 19">
            <a:extLst>
              <a:ext uri="{FF2B5EF4-FFF2-40B4-BE49-F238E27FC236}">
                <a16:creationId xmlns:a16="http://schemas.microsoft.com/office/drawing/2014/main" id="{FFCA4990-96BE-84C9-EA01-0F939DEEC69A}"/>
              </a:ext>
            </a:extLst>
          </p:cNvPr>
          <p:cNvSpPr txBox="1"/>
          <p:nvPr/>
        </p:nvSpPr>
        <p:spPr>
          <a:xfrm>
            <a:off x="5134682" y="3976773"/>
            <a:ext cx="2392167" cy="1136465"/>
          </a:xfrm>
          <a:prstGeom prst="rect">
            <a:avLst/>
          </a:prstGeom>
        </p:spPr>
        <p:txBody>
          <a:bodyPr wrap="square" lIns="0" tIns="0" rIns="0" bIns="0" rtlCol="0" anchor="t">
            <a:spAutoFit/>
          </a:bodyPr>
          <a:lstStyle/>
          <a:p>
            <a:pPr>
              <a:lnSpc>
                <a:spcPct val="165322"/>
              </a:lnSpc>
            </a:pPr>
            <a:r>
              <a:rPr lang="en-US" sz="2400" b="1">
                <a:solidFill>
                  <a:srgbClr val="2B2C30"/>
                </a:solidFill>
                <a:latin typeface="Arial" panose="020B0604020202020204"/>
              </a:rPr>
              <a:t>5 community colleges</a:t>
            </a:r>
            <a:endParaRPr lang="en-US">
              <a:solidFill>
                <a:srgbClr val="000000"/>
              </a:solidFill>
              <a:latin typeface="Arial" panose="020B0604020202020204"/>
            </a:endParaRPr>
          </a:p>
        </p:txBody>
      </p:sp>
      <p:sp>
        <p:nvSpPr>
          <p:cNvPr id="4" name="TextBox 7">
            <a:extLst>
              <a:ext uri="{FF2B5EF4-FFF2-40B4-BE49-F238E27FC236}">
                <a16:creationId xmlns:a16="http://schemas.microsoft.com/office/drawing/2014/main" id="{2A1CDCE1-8738-EFF4-9557-14F97BA7026D}"/>
              </a:ext>
            </a:extLst>
          </p:cNvPr>
          <p:cNvSpPr txBox="1"/>
          <p:nvPr/>
        </p:nvSpPr>
        <p:spPr>
          <a:xfrm>
            <a:off x="2391564" y="4697610"/>
            <a:ext cx="2105813" cy="341568"/>
          </a:xfrm>
          <a:prstGeom prst="rect">
            <a:avLst/>
          </a:prstGeom>
        </p:spPr>
        <p:txBody>
          <a:bodyPr wrap="square" lIns="0" tIns="0" rIns="0" bIns="0" rtlCol="0" anchor="t">
            <a:spAutoFit/>
          </a:bodyPr>
          <a:lstStyle/>
          <a:p>
            <a:pPr>
              <a:lnSpc>
                <a:spcPct val="171889"/>
              </a:lnSpc>
            </a:pPr>
            <a:r>
              <a:rPr lang="en-US" sz="1500" i="1" spc="10">
                <a:solidFill>
                  <a:srgbClr val="2B2C30"/>
                </a:solidFill>
                <a:latin typeface="Arial" panose="020B0604020202020204"/>
              </a:rPr>
              <a:t>Working in partnership</a:t>
            </a:r>
            <a:endParaRPr lang="en-US">
              <a:solidFill>
                <a:srgbClr val="000000"/>
              </a:solidFill>
              <a:latin typeface="Arial" panose="020B0604020202020204"/>
            </a:endParaRPr>
          </a:p>
        </p:txBody>
      </p:sp>
      <p:sp>
        <p:nvSpPr>
          <p:cNvPr id="8" name="TextBox 7">
            <a:extLst>
              <a:ext uri="{FF2B5EF4-FFF2-40B4-BE49-F238E27FC236}">
                <a16:creationId xmlns:a16="http://schemas.microsoft.com/office/drawing/2014/main" id="{2C9F4068-57AF-2158-D4EC-451673F8A99A}"/>
              </a:ext>
            </a:extLst>
          </p:cNvPr>
          <p:cNvSpPr txBox="1"/>
          <p:nvPr/>
        </p:nvSpPr>
        <p:spPr>
          <a:xfrm>
            <a:off x="5146976" y="4697610"/>
            <a:ext cx="2105813" cy="341568"/>
          </a:xfrm>
          <a:prstGeom prst="rect">
            <a:avLst/>
          </a:prstGeom>
        </p:spPr>
        <p:txBody>
          <a:bodyPr wrap="square" lIns="0" tIns="0" rIns="0" bIns="0" rtlCol="0" anchor="t">
            <a:spAutoFit/>
          </a:bodyPr>
          <a:lstStyle/>
          <a:p>
            <a:pPr>
              <a:lnSpc>
                <a:spcPct val="171889"/>
              </a:lnSpc>
            </a:pPr>
            <a:r>
              <a:rPr lang="en-US" sz="1500" i="1" spc="10">
                <a:solidFill>
                  <a:srgbClr val="2B2C30"/>
                </a:solidFill>
                <a:latin typeface="Arial" panose="020B0604020202020204"/>
              </a:rPr>
              <a:t>Visited or consulted</a:t>
            </a:r>
            <a:endParaRPr lang="en-US">
              <a:solidFill>
                <a:srgbClr val="000000"/>
              </a:solidFill>
              <a:latin typeface="Arial" panose="020B0604020202020204"/>
            </a:endParaRPr>
          </a:p>
        </p:txBody>
      </p:sp>
      <p:pic>
        <p:nvPicPr>
          <p:cNvPr id="12" name="Picture 2" descr="BWI logo">
            <a:extLst>
              <a:ext uri="{FF2B5EF4-FFF2-40B4-BE49-F238E27FC236}">
                <a16:creationId xmlns:a16="http://schemas.microsoft.com/office/drawing/2014/main" id="{C2B419D5-0C7F-F3BB-093E-A418A86F46CB}"/>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51697" y="130591"/>
            <a:ext cx="782216" cy="849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tteries Selected by The Shyft Group">
            <a:extLst>
              <a:ext uri="{FF2B5EF4-FFF2-40B4-BE49-F238E27FC236}">
                <a16:creationId xmlns:a16="http://schemas.microsoft.com/office/drawing/2014/main" id="{A1E53548-CC11-1F24-41FE-9F77CE91B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897" y="551156"/>
            <a:ext cx="2100501" cy="8145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2436781-77B9-9DCD-2C39-D8A443378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505" y="1709337"/>
            <a:ext cx="3241528" cy="5115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G Energy Solution Michigan, Inc.: Read ...">
            <a:extLst>
              <a:ext uri="{FF2B5EF4-FFF2-40B4-BE49-F238E27FC236}">
                <a16:creationId xmlns:a16="http://schemas.microsoft.com/office/drawing/2014/main" id="{5FE254CD-BFA1-22E0-32CD-8254169BB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882" y="3320092"/>
            <a:ext cx="3544888" cy="75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erica's Unions | AFL-CIO">
            <a:extLst>
              <a:ext uri="{FF2B5EF4-FFF2-40B4-BE49-F238E27FC236}">
                <a16:creationId xmlns:a16="http://schemas.microsoft.com/office/drawing/2014/main" id="{2A7ABCE5-2CC1-3888-19E8-B5A564A406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51" b="22967"/>
          <a:stretch/>
        </p:blipFill>
        <p:spPr bwMode="auto">
          <a:xfrm>
            <a:off x="8076481" y="510884"/>
            <a:ext cx="2590800" cy="71085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ithium Ion Battery Manufacturing ...">
            <a:extLst>
              <a:ext uri="{FF2B5EF4-FFF2-40B4-BE49-F238E27FC236}">
                <a16:creationId xmlns:a16="http://schemas.microsoft.com/office/drawing/2014/main" id="{53C9030A-48BF-8887-9790-4462E04545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7598"/>
          <a:stretch/>
        </p:blipFill>
        <p:spPr bwMode="auto">
          <a:xfrm>
            <a:off x="2573311" y="4781317"/>
            <a:ext cx="2847975" cy="113947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rofile for Truckee Meadows Community College - HigherEdJobs">
            <a:extLst>
              <a:ext uri="{FF2B5EF4-FFF2-40B4-BE49-F238E27FC236}">
                <a16:creationId xmlns:a16="http://schemas.microsoft.com/office/drawing/2014/main" id="{1B1CE6C9-9CFA-D3EE-DA33-05333ADCAC0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717" b="11180"/>
          <a:stretch/>
        </p:blipFill>
        <p:spPr bwMode="auto">
          <a:xfrm>
            <a:off x="8734670" y="4638644"/>
            <a:ext cx="1667209" cy="126879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rand Rapids Community College has been ...">
            <a:extLst>
              <a:ext uri="{FF2B5EF4-FFF2-40B4-BE49-F238E27FC236}">
                <a16:creationId xmlns:a16="http://schemas.microsoft.com/office/drawing/2014/main" id="{B14B67A9-016B-0500-2D78-4E622460E13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685" b="17857"/>
          <a:stretch/>
        </p:blipFill>
        <p:spPr bwMode="auto">
          <a:xfrm>
            <a:off x="5582420" y="2612833"/>
            <a:ext cx="2136887" cy="73544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Lehigh Carbon Community College | SkillPointe">
            <a:extLst>
              <a:ext uri="{FF2B5EF4-FFF2-40B4-BE49-F238E27FC236}">
                <a16:creationId xmlns:a16="http://schemas.microsoft.com/office/drawing/2014/main" id="{6830CE74-CD53-B3C0-6140-81C5FCD6C65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0240" b="17190"/>
          <a:stretch/>
        </p:blipFill>
        <p:spPr bwMode="auto">
          <a:xfrm>
            <a:off x="6605304" y="4583027"/>
            <a:ext cx="2138053" cy="1337767"/>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United Auto Workers (UAW) locals 1937 ...">
            <a:extLst>
              <a:ext uri="{FF2B5EF4-FFF2-40B4-BE49-F238E27FC236}">
                <a16:creationId xmlns:a16="http://schemas.microsoft.com/office/drawing/2014/main" id="{042239AF-E00E-3449-BA06-214C6CBCA70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887" r="17627"/>
          <a:stretch/>
        </p:blipFill>
        <p:spPr bwMode="auto">
          <a:xfrm>
            <a:off x="1790123" y="143240"/>
            <a:ext cx="1541163"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Ultium Cells LLC">
            <a:extLst>
              <a:ext uri="{FF2B5EF4-FFF2-40B4-BE49-F238E27FC236}">
                <a16:creationId xmlns:a16="http://schemas.microsoft.com/office/drawing/2014/main" id="{C3B4BD5D-AF7C-178B-96B2-A7BB581CEF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4693" y="462822"/>
            <a:ext cx="2100501" cy="1017634"/>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Stellantis | Alliance For Automotive ...">
            <a:extLst>
              <a:ext uri="{FF2B5EF4-FFF2-40B4-BE49-F238E27FC236}">
                <a16:creationId xmlns:a16="http://schemas.microsoft.com/office/drawing/2014/main" id="{40E4A927-D342-8A55-648D-68CE51DF766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6797" b="18758"/>
          <a:stretch/>
        </p:blipFill>
        <p:spPr bwMode="auto">
          <a:xfrm>
            <a:off x="8002253" y="2575215"/>
            <a:ext cx="2527318" cy="519724"/>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General Motors | Detroit MI">
            <a:extLst>
              <a:ext uri="{FF2B5EF4-FFF2-40B4-BE49-F238E27FC236}">
                <a16:creationId xmlns:a16="http://schemas.microsoft.com/office/drawing/2014/main" id="{155246AD-ACAA-88FA-8256-DA3F08E4274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518" t="17334" r="16218" b="17216"/>
          <a:stretch/>
        </p:blipFill>
        <p:spPr bwMode="auto">
          <a:xfrm>
            <a:off x="1797431" y="1972221"/>
            <a:ext cx="999308" cy="972391"/>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Zero Cobalt Lithium-ion Cell ...">
            <a:extLst>
              <a:ext uri="{FF2B5EF4-FFF2-40B4-BE49-F238E27FC236}">
                <a16:creationId xmlns:a16="http://schemas.microsoft.com/office/drawing/2014/main" id="{A99530EB-4C1B-6F62-E147-84E2F3095CB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8883" y="5108389"/>
            <a:ext cx="821597" cy="88626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Samsung SDI America Inc. | LinkedIn">
            <a:extLst>
              <a:ext uri="{FF2B5EF4-FFF2-40B4-BE49-F238E27FC236}">
                <a16:creationId xmlns:a16="http://schemas.microsoft.com/office/drawing/2014/main" id="{0CD606A0-0C8C-EE66-D47E-A36CB2346C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88735" y="4836058"/>
            <a:ext cx="1103107" cy="1103107"/>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Accelerate Battery Technology ...">
            <a:extLst>
              <a:ext uri="{FF2B5EF4-FFF2-40B4-BE49-F238E27FC236}">
                <a16:creationId xmlns:a16="http://schemas.microsoft.com/office/drawing/2014/main" id="{4C41DF99-DE4C-DB89-412A-A853A189E3D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1109" b="33220"/>
          <a:stretch/>
        </p:blipFill>
        <p:spPr bwMode="auto">
          <a:xfrm>
            <a:off x="1665273" y="4307810"/>
            <a:ext cx="2952750" cy="550432"/>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KORE Power - SunSpec Alliance">
            <a:extLst>
              <a:ext uri="{FF2B5EF4-FFF2-40B4-BE49-F238E27FC236}">
                <a16:creationId xmlns:a16="http://schemas.microsoft.com/office/drawing/2014/main" id="{2761A547-A42C-9295-97FB-742F868B187F}"/>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42651" b="39918"/>
          <a:stretch/>
        </p:blipFill>
        <p:spPr bwMode="auto">
          <a:xfrm>
            <a:off x="4153342" y="3821516"/>
            <a:ext cx="3926851" cy="485987"/>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Ford Motor Company - JDRF">
            <a:extLst>
              <a:ext uri="{FF2B5EF4-FFF2-40B4-BE49-F238E27FC236}">
                <a16:creationId xmlns:a16="http://schemas.microsoft.com/office/drawing/2014/main" id="{B022B1D2-DEFD-FEEE-18F1-C483794663A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0195" t="12385" r="9381" b="18103"/>
          <a:stretch/>
        </p:blipFill>
        <p:spPr bwMode="auto">
          <a:xfrm>
            <a:off x="3244471" y="2033397"/>
            <a:ext cx="1972102" cy="8522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ircular logo with a fist in the middle&#10;&#10;Description automatically generated">
            <a:extLst>
              <a:ext uri="{FF2B5EF4-FFF2-40B4-BE49-F238E27FC236}">
                <a16:creationId xmlns:a16="http://schemas.microsoft.com/office/drawing/2014/main" id="{FA9D7C96-CE53-C69C-6862-641549EBFFB3}"/>
              </a:ext>
            </a:extLst>
          </p:cNvPr>
          <p:cNvPicPr>
            <a:picLocks noChangeAspect="1"/>
          </p:cNvPicPr>
          <p:nvPr/>
        </p:nvPicPr>
        <p:blipFill>
          <a:blip r:embed="rId19"/>
          <a:stretch>
            <a:fillRect/>
          </a:stretch>
        </p:blipFill>
        <p:spPr>
          <a:xfrm>
            <a:off x="8174214" y="3814673"/>
            <a:ext cx="1058469" cy="1036068"/>
          </a:xfrm>
          <a:prstGeom prst="rect">
            <a:avLst/>
          </a:prstGeom>
        </p:spPr>
      </p:pic>
      <p:pic>
        <p:nvPicPr>
          <p:cNvPr id="9" name="Picture 8" descr="A blue and yellow logo&#10;&#10;Description automatically generated">
            <a:extLst>
              <a:ext uri="{FF2B5EF4-FFF2-40B4-BE49-F238E27FC236}">
                <a16:creationId xmlns:a16="http://schemas.microsoft.com/office/drawing/2014/main" id="{E33E27FF-B0E8-D3F4-8BA7-03E3870A52F3}"/>
              </a:ext>
            </a:extLst>
          </p:cNvPr>
          <p:cNvPicPr>
            <a:picLocks noChangeAspect="1"/>
          </p:cNvPicPr>
          <p:nvPr/>
        </p:nvPicPr>
        <p:blipFill>
          <a:blip r:embed="rId20"/>
          <a:stretch>
            <a:fillRect/>
          </a:stretch>
        </p:blipFill>
        <p:spPr>
          <a:xfrm>
            <a:off x="9101746" y="3150557"/>
            <a:ext cx="1466514" cy="813699"/>
          </a:xfrm>
          <a:prstGeom prst="rect">
            <a:avLst/>
          </a:prstGeom>
        </p:spPr>
      </p:pic>
      <p:pic>
        <p:nvPicPr>
          <p:cNvPr id="11" name="Picture 10" descr="A yellow and black logo&#10;&#10;Description automatically generated">
            <a:extLst>
              <a:ext uri="{FF2B5EF4-FFF2-40B4-BE49-F238E27FC236}">
                <a16:creationId xmlns:a16="http://schemas.microsoft.com/office/drawing/2014/main" id="{437AAB7D-332B-9E22-2622-9F24FBB57DCF}"/>
              </a:ext>
            </a:extLst>
          </p:cNvPr>
          <p:cNvPicPr>
            <a:picLocks noChangeAspect="1"/>
          </p:cNvPicPr>
          <p:nvPr/>
        </p:nvPicPr>
        <p:blipFill>
          <a:blip r:embed="rId21"/>
          <a:stretch>
            <a:fillRect/>
          </a:stretch>
        </p:blipFill>
        <p:spPr>
          <a:xfrm>
            <a:off x="9148224" y="1452119"/>
            <a:ext cx="1466514" cy="1020991"/>
          </a:xfrm>
          <a:prstGeom prst="rect">
            <a:avLst/>
          </a:prstGeom>
        </p:spPr>
      </p:pic>
    </p:spTree>
    <p:extLst>
      <p:ext uri="{BB962C8B-B14F-4D97-AF65-F5344CB8AC3E}">
        <p14:creationId xmlns:p14="http://schemas.microsoft.com/office/powerpoint/2010/main" val="151408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C12A-009C-B521-C534-FDCD634227B6}"/>
              </a:ext>
            </a:extLst>
          </p:cNvPr>
          <p:cNvSpPr>
            <a:spLocks noGrp="1"/>
          </p:cNvSpPr>
          <p:nvPr>
            <p:ph type="title"/>
          </p:nvPr>
        </p:nvSpPr>
        <p:spPr/>
        <p:txBody>
          <a:bodyPr>
            <a:normAutofit fontScale="90000"/>
          </a:bodyPr>
          <a:lstStyle/>
          <a:p>
            <a:r>
              <a:rPr lang="en-US" b="1">
                <a:latin typeface="+mn-lt"/>
              </a:rPr>
              <a:t>Content of the Job Training Program Guidelines and Testing</a:t>
            </a:r>
          </a:p>
        </p:txBody>
      </p:sp>
      <p:graphicFrame>
        <p:nvGraphicFramePr>
          <p:cNvPr id="4" name="Content Placeholder 2">
            <a:extLst>
              <a:ext uri="{FF2B5EF4-FFF2-40B4-BE49-F238E27FC236}">
                <a16:creationId xmlns:a16="http://schemas.microsoft.com/office/drawing/2014/main" id="{9CD6374A-8049-FE84-AFCE-768C6E98C02A}"/>
              </a:ext>
            </a:extLst>
          </p:cNvPr>
          <p:cNvGraphicFramePr>
            <a:graphicFrameLocks/>
          </p:cNvGraphicFramePr>
          <p:nvPr/>
        </p:nvGraphicFramePr>
        <p:xfrm>
          <a:off x="1764351" y="1040000"/>
          <a:ext cx="8398825"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11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4556-9418-3F61-8503-65A33168D2D7}"/>
              </a:ext>
            </a:extLst>
          </p:cNvPr>
          <p:cNvSpPr>
            <a:spLocks noGrp="1"/>
          </p:cNvSpPr>
          <p:nvPr>
            <p:ph type="title"/>
          </p:nvPr>
        </p:nvSpPr>
        <p:spPr/>
        <p:txBody>
          <a:bodyPr/>
          <a:lstStyle/>
          <a:p>
            <a:r>
              <a:rPr lang="en-US"/>
              <a:t>Job Task Analysis</a:t>
            </a:r>
          </a:p>
        </p:txBody>
      </p:sp>
      <p:pic>
        <p:nvPicPr>
          <p:cNvPr id="7" name="Content Placeholder 6">
            <a:extLst>
              <a:ext uri="{FF2B5EF4-FFF2-40B4-BE49-F238E27FC236}">
                <a16:creationId xmlns:a16="http://schemas.microsoft.com/office/drawing/2014/main" id="{8912BEE5-514A-8E73-AE62-589C00BC82B9}"/>
              </a:ext>
            </a:extLst>
          </p:cNvPr>
          <p:cNvPicPr>
            <a:picLocks noGrp="1" noChangeAspect="1"/>
          </p:cNvPicPr>
          <p:nvPr>
            <p:ph idx="1"/>
          </p:nvPr>
        </p:nvPicPr>
        <p:blipFill>
          <a:blip r:embed="rId3"/>
          <a:stretch>
            <a:fillRect/>
          </a:stretch>
        </p:blipFill>
        <p:spPr>
          <a:xfrm>
            <a:off x="2987892" y="1041814"/>
            <a:ext cx="6290359" cy="4995264"/>
          </a:xfrm>
        </p:spPr>
      </p:pic>
      <p:pic>
        <p:nvPicPr>
          <p:cNvPr id="8" name="Picture 2" descr="BWI logo">
            <a:extLst>
              <a:ext uri="{FF2B5EF4-FFF2-40B4-BE49-F238E27FC236}">
                <a16:creationId xmlns:a16="http://schemas.microsoft.com/office/drawing/2014/main" id="{75107E7D-3647-F8CD-D952-272CF3DC9AFC}"/>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06116" y="119743"/>
            <a:ext cx="782216" cy="8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4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EA2890-98E7-BA99-8FC9-918E42FD5CCA}"/>
              </a:ext>
            </a:extLst>
          </p:cNvPr>
          <p:cNvSpPr>
            <a:spLocks noGrp="1"/>
          </p:cNvSpPr>
          <p:nvPr>
            <p:ph type="title"/>
          </p:nvPr>
        </p:nvSpPr>
        <p:spPr/>
        <p:txBody>
          <a:bodyPr/>
          <a:lstStyle/>
          <a:p>
            <a:r>
              <a:rPr lang="en-US"/>
              <a:t>Training Guidelines</a:t>
            </a:r>
          </a:p>
        </p:txBody>
      </p:sp>
      <p:pic>
        <p:nvPicPr>
          <p:cNvPr id="3" name="Picture 2">
            <a:extLst>
              <a:ext uri="{FF2B5EF4-FFF2-40B4-BE49-F238E27FC236}">
                <a16:creationId xmlns:a16="http://schemas.microsoft.com/office/drawing/2014/main" id="{D0575306-8026-F939-8BDF-8C860FE4F04E}"/>
              </a:ext>
            </a:extLst>
          </p:cNvPr>
          <p:cNvPicPr>
            <a:picLocks noChangeAspect="1"/>
          </p:cNvPicPr>
          <p:nvPr/>
        </p:nvPicPr>
        <p:blipFill>
          <a:blip r:embed="rId3"/>
          <a:stretch>
            <a:fillRect/>
          </a:stretch>
        </p:blipFill>
        <p:spPr>
          <a:xfrm>
            <a:off x="2290618" y="1036321"/>
            <a:ext cx="7989455" cy="5003648"/>
          </a:xfrm>
          <a:prstGeom prst="rect">
            <a:avLst/>
          </a:prstGeom>
        </p:spPr>
      </p:pic>
      <p:pic>
        <p:nvPicPr>
          <p:cNvPr id="2" name="Picture 2" descr="BWI logo">
            <a:extLst>
              <a:ext uri="{FF2B5EF4-FFF2-40B4-BE49-F238E27FC236}">
                <a16:creationId xmlns:a16="http://schemas.microsoft.com/office/drawing/2014/main" id="{B4269692-CA8D-7443-4383-3004EA724221}"/>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06116" y="119743"/>
            <a:ext cx="782216" cy="8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44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27F77-B828-FAA1-5FF7-F550B1AA1CE9}"/>
              </a:ext>
            </a:extLst>
          </p:cNvPr>
          <p:cNvSpPr>
            <a:spLocks noGrp="1"/>
          </p:cNvSpPr>
          <p:nvPr>
            <p:ph type="title"/>
          </p:nvPr>
        </p:nvSpPr>
        <p:spPr/>
        <p:txBody>
          <a:bodyPr/>
          <a:lstStyle/>
          <a:p>
            <a:r>
              <a:rPr lang="en-US"/>
              <a:t>What is Next for BWI!</a:t>
            </a:r>
          </a:p>
        </p:txBody>
      </p:sp>
      <p:sp>
        <p:nvSpPr>
          <p:cNvPr id="4" name="TextBox 3">
            <a:extLst>
              <a:ext uri="{FF2B5EF4-FFF2-40B4-BE49-F238E27FC236}">
                <a16:creationId xmlns:a16="http://schemas.microsoft.com/office/drawing/2014/main" id="{4096B593-C26B-5E7F-18AA-09826CD18476}"/>
              </a:ext>
            </a:extLst>
          </p:cNvPr>
          <p:cNvSpPr txBox="1"/>
          <p:nvPr/>
        </p:nvSpPr>
        <p:spPr>
          <a:xfrm>
            <a:off x="2015491" y="1382286"/>
            <a:ext cx="816101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rgbClr val="000000"/>
                </a:solidFill>
                <a:latin typeface="Arial" panose="020B0604020202020204"/>
                <a:cs typeface="Arial" panose="020B0604020202020204"/>
              </a:rPr>
              <a:t>Establishing a </a:t>
            </a:r>
            <a:r>
              <a:rPr lang="en-US" sz="2000" b="1">
                <a:solidFill>
                  <a:srgbClr val="000000"/>
                </a:solidFill>
                <a:latin typeface="Arial" panose="020B0604020202020204"/>
                <a:cs typeface="Arial" panose="020B0604020202020204"/>
              </a:rPr>
              <a:t>cohort of education providers</a:t>
            </a:r>
            <a:r>
              <a:rPr lang="en-US" sz="2000">
                <a:solidFill>
                  <a:srgbClr val="000000"/>
                </a:solidFill>
                <a:latin typeface="Arial" panose="020B0604020202020204"/>
                <a:cs typeface="Arial" panose="020B0604020202020204"/>
              </a:rPr>
              <a:t> to use the materials and help refine the instructional approach</a:t>
            </a:r>
          </a:p>
          <a:p>
            <a:pPr marL="742950" lvl="1" indent="-285750">
              <a:buFont typeface="Arial"/>
              <a:buChar char="•"/>
            </a:pPr>
            <a:r>
              <a:rPr lang="en-US" sz="2000">
                <a:solidFill>
                  <a:srgbClr val="000000"/>
                </a:solidFill>
                <a:latin typeface="Arial" panose="020B0604020202020204"/>
                <a:cs typeface="Arial" panose="020B0604020202020204"/>
              </a:rPr>
              <a:t>Ask: If you are working with a community college or technical school, send them our way</a:t>
            </a:r>
          </a:p>
          <a:p>
            <a:pPr lvl="1"/>
            <a:endParaRPr lang="en-US" sz="2000">
              <a:solidFill>
                <a:srgbClr val="000000"/>
              </a:solidFill>
              <a:latin typeface="Arial" panose="020B0604020202020204"/>
              <a:cs typeface="Arial" panose="020B0604020202020204"/>
            </a:endParaRPr>
          </a:p>
          <a:p>
            <a:pPr marL="285750" indent="-285750">
              <a:buFont typeface="Arial"/>
              <a:buChar char="•"/>
            </a:pPr>
            <a:r>
              <a:rPr lang="en-US" sz="2000">
                <a:solidFill>
                  <a:srgbClr val="000000"/>
                </a:solidFill>
                <a:latin typeface="Arial" panose="020B0604020202020204"/>
                <a:cs typeface="Arial" panose="020B0604020202020204"/>
              </a:rPr>
              <a:t>Recruiting </a:t>
            </a:r>
            <a:r>
              <a:rPr lang="en-US" sz="2000" b="1">
                <a:solidFill>
                  <a:srgbClr val="000000"/>
                </a:solidFill>
                <a:latin typeface="Arial" panose="020B0604020202020204"/>
                <a:cs typeface="Arial" panose="020B0604020202020204"/>
              </a:rPr>
              <a:t>upstream materials suppliers and recycling firms</a:t>
            </a:r>
            <a:r>
              <a:rPr lang="en-US" sz="2000">
                <a:solidFill>
                  <a:srgbClr val="000000"/>
                </a:solidFill>
                <a:latin typeface="Arial" panose="020B0604020202020204"/>
                <a:cs typeface="Arial" panose="020B0604020202020204"/>
              </a:rPr>
              <a:t> to develop industry workforce standards</a:t>
            </a:r>
          </a:p>
          <a:p>
            <a:pPr marL="742950" lvl="1" indent="-285750">
              <a:buFont typeface="Arial"/>
              <a:buChar char="•"/>
            </a:pPr>
            <a:r>
              <a:rPr lang="en-US" sz="2000">
                <a:solidFill>
                  <a:srgbClr val="000000"/>
                </a:solidFill>
                <a:latin typeface="Arial" panose="020B0604020202020204"/>
                <a:cs typeface="Arial" panose="020B0604020202020204"/>
              </a:rPr>
              <a:t>Ask: If your company makes battery-grade materials, please let us know and come to our kickoff webinar</a:t>
            </a:r>
          </a:p>
          <a:p>
            <a:pPr lvl="1"/>
            <a:endParaRPr lang="en-US" sz="2000">
              <a:solidFill>
                <a:srgbClr val="000000"/>
              </a:solidFill>
              <a:latin typeface="Arial" panose="020B0604020202020204"/>
              <a:cs typeface="Arial" panose="020B0604020202020204"/>
            </a:endParaRPr>
          </a:p>
          <a:p>
            <a:pPr marL="285750" indent="-285750">
              <a:buFont typeface="Arial"/>
              <a:buChar char="•"/>
            </a:pPr>
            <a:r>
              <a:rPr lang="en-US" sz="2000">
                <a:solidFill>
                  <a:srgbClr val="000000"/>
                </a:solidFill>
                <a:latin typeface="Arial" panose="020B0604020202020204"/>
                <a:cs typeface="Arial" panose="020B0604020202020204"/>
              </a:rPr>
              <a:t>Developing a </a:t>
            </a:r>
            <a:r>
              <a:rPr lang="en-US" sz="2000" b="1">
                <a:solidFill>
                  <a:srgbClr val="000000"/>
                </a:solidFill>
                <a:latin typeface="Arial" panose="020B0604020202020204"/>
                <a:cs typeface="Arial" panose="020B0604020202020204"/>
              </a:rPr>
              <a:t>cell manufacturing safety module</a:t>
            </a:r>
            <a:endParaRPr lang="en-US" sz="2000">
              <a:solidFill>
                <a:srgbClr val="000000"/>
              </a:solidFill>
              <a:latin typeface="Arial" panose="020B0604020202020204"/>
              <a:cs typeface="Arial" panose="020B0604020202020204"/>
            </a:endParaRPr>
          </a:p>
          <a:p>
            <a:pPr marL="742950" lvl="1" indent="-285750">
              <a:buFont typeface="Arial"/>
              <a:buChar char="•"/>
            </a:pPr>
            <a:r>
              <a:rPr lang="en-US" sz="2000">
                <a:solidFill>
                  <a:srgbClr val="000000"/>
                </a:solidFill>
                <a:latin typeface="Arial" panose="020B0604020202020204"/>
                <a:cs typeface="Arial" panose="020B0604020202020204"/>
              </a:rPr>
              <a:t>Ask: If you can contribute material or expertise, please let us know and we'll be in touch</a:t>
            </a:r>
          </a:p>
        </p:txBody>
      </p:sp>
      <p:pic>
        <p:nvPicPr>
          <p:cNvPr id="2" name="Picture 2" descr="BWI logo">
            <a:extLst>
              <a:ext uri="{FF2B5EF4-FFF2-40B4-BE49-F238E27FC236}">
                <a16:creationId xmlns:a16="http://schemas.microsoft.com/office/drawing/2014/main" id="{BD5020B8-E653-2BAF-2643-FC89F605205C}"/>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06116" y="119743"/>
            <a:ext cx="782216" cy="8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6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29988" y="1417018"/>
            <a:ext cx="4137750" cy="4898520"/>
          </a:xfrm>
          <a:prstGeom prst="rect">
            <a:avLst/>
          </a:prstGeom>
        </p:spPr>
        <p:txBody>
          <a:bodyPr wrap="square" lIns="0" tIns="0" rIns="0" bIns="0" rtlCol="0" anchor="t">
            <a:spAutoFit/>
          </a:bodyPr>
          <a:lstStyle/>
          <a:p>
            <a:pPr>
              <a:lnSpc>
                <a:spcPct val="181244"/>
              </a:lnSpc>
            </a:pPr>
            <a:r>
              <a:rPr lang="en-US" sz="3000" spc="15" dirty="0">
                <a:solidFill>
                  <a:srgbClr val="2B2C30"/>
                </a:solidFill>
                <a:latin typeface="Arial" panose="020B0604020202020204"/>
              </a:rPr>
              <a:t>Provide the tools and resources to develop a skilled workforce for a competitive domestic battery industry. </a:t>
            </a:r>
            <a:endParaRPr lang="en-US" dirty="0">
              <a:solidFill>
                <a:srgbClr val="000000"/>
              </a:solidFill>
              <a:latin typeface="Arial" panose="020B0604020202020204"/>
            </a:endParaRPr>
          </a:p>
          <a:p>
            <a:pPr>
              <a:lnSpc>
                <a:spcPct val="181244"/>
              </a:lnSpc>
            </a:pPr>
            <a:endParaRPr lang="en-US" sz="3026" spc="15" dirty="0">
              <a:solidFill>
                <a:srgbClr val="2B2C30"/>
              </a:solidFill>
              <a:latin typeface="Arial" panose="020B0604020202020204"/>
              <a:cs typeface="Arial" panose="020B0604020202020204"/>
            </a:endParaRPr>
          </a:p>
        </p:txBody>
      </p:sp>
      <p:pic>
        <p:nvPicPr>
          <p:cNvPr id="5" name="Picture 2" descr="BWI logo">
            <a:extLst>
              <a:ext uri="{FF2B5EF4-FFF2-40B4-BE49-F238E27FC236}">
                <a16:creationId xmlns:a16="http://schemas.microsoft.com/office/drawing/2014/main" id="{05FC787A-1D5B-105C-DC3D-ED54214EDB0A}"/>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06116" y="119743"/>
            <a:ext cx="782216" cy="849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EC04CC-301C-F263-7FEC-9BAC266CB2BE}"/>
              </a:ext>
            </a:extLst>
          </p:cNvPr>
          <p:cNvSpPr txBox="1"/>
          <p:nvPr/>
        </p:nvSpPr>
        <p:spPr>
          <a:xfrm>
            <a:off x="7139493" y="5176458"/>
            <a:ext cx="3150517" cy="400110"/>
          </a:xfrm>
          <a:prstGeom prst="rect">
            <a:avLst/>
          </a:prstGeom>
          <a:noFill/>
        </p:spPr>
        <p:txBody>
          <a:bodyPr wrap="square">
            <a:spAutoFit/>
          </a:bodyPr>
          <a:lstStyle/>
          <a:p>
            <a:pPr algn="ctr">
              <a:spcBef>
                <a:spcPts val="600"/>
              </a:spcBef>
              <a:spcAft>
                <a:spcPts val="1440"/>
              </a:spcAft>
            </a:pPr>
            <a:r>
              <a:rPr lang="en-US" sz="2000" b="1">
                <a:solidFill>
                  <a:srgbClr val="000000"/>
                </a:solidFill>
                <a:latin typeface="Aptos" panose="020B0004020202020204" pitchFamily="34" charset="0"/>
                <a:ea typeface="Aptos" panose="020B0004020202020204" pitchFamily="34" charset="0"/>
                <a:cs typeface="Times New Roman" panose="02020603050405020304" pitchFamily="18" charset="0"/>
              </a:rPr>
              <a:t>Visit </a:t>
            </a:r>
            <a:r>
              <a:rPr lang="en-US" sz="2000" b="1" u="sng">
                <a:solidFill>
                  <a:srgbClr val="96C53B"/>
                </a:solidFill>
                <a:latin typeface="Aptos" panose="020B0004020202020204" pitchFamily="34" charset="0"/>
                <a:ea typeface="Aptos" panose="020B0004020202020204" pitchFamily="34" charset="0"/>
                <a:cs typeface="Times New Roman" panose="02020603050405020304" pitchFamily="18" charset="0"/>
              </a:rPr>
              <a:t>netl.doe.gov/bwi</a:t>
            </a:r>
          </a:p>
        </p:txBody>
      </p:sp>
      <p:grpSp>
        <p:nvGrpSpPr>
          <p:cNvPr id="7" name="Group 6">
            <a:extLst>
              <a:ext uri="{FF2B5EF4-FFF2-40B4-BE49-F238E27FC236}">
                <a16:creationId xmlns:a16="http://schemas.microsoft.com/office/drawing/2014/main" id="{FD544120-7AB7-2AF0-3F81-2BEC54211679}"/>
              </a:ext>
            </a:extLst>
          </p:cNvPr>
          <p:cNvGrpSpPr/>
          <p:nvPr/>
        </p:nvGrpSpPr>
        <p:grpSpPr>
          <a:xfrm>
            <a:off x="7371342" y="2240446"/>
            <a:ext cx="2686816" cy="2686816"/>
            <a:chOff x="0" y="0"/>
            <a:chExt cx="5486400" cy="5486400"/>
          </a:xfrm>
        </p:grpSpPr>
        <p:sp>
          <p:nvSpPr>
            <p:cNvPr id="8" name="Freeform 3">
              <a:extLst>
                <a:ext uri="{FF2B5EF4-FFF2-40B4-BE49-F238E27FC236}">
                  <a16:creationId xmlns:a16="http://schemas.microsoft.com/office/drawing/2014/main" id="{79A640ED-C3B4-9CC7-AE00-8C167AF2D0F9}"/>
                </a:ext>
              </a:extLst>
            </p:cNvPr>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solidFill>
                  <a:srgbClr val="000000"/>
                </a:solidFill>
                <a:latin typeface="Arial" panose="020B0604020202020204"/>
              </a:endParaRPr>
            </a:p>
          </p:txBody>
        </p:sp>
      </p:grpSp>
      <p:sp>
        <p:nvSpPr>
          <p:cNvPr id="3" name="Title 2">
            <a:extLst>
              <a:ext uri="{FF2B5EF4-FFF2-40B4-BE49-F238E27FC236}">
                <a16:creationId xmlns:a16="http://schemas.microsoft.com/office/drawing/2014/main" id="{EC1CE120-F520-BFC5-683E-DBF9F0CAC6F9}"/>
              </a:ext>
            </a:extLst>
          </p:cNvPr>
          <p:cNvSpPr>
            <a:spLocks noGrp="1"/>
          </p:cNvSpPr>
          <p:nvPr>
            <p:ph type="title"/>
          </p:nvPr>
        </p:nvSpPr>
        <p:spPr/>
        <p:txBody>
          <a:bodyPr/>
          <a:lstStyle/>
          <a:p>
            <a:r>
              <a:rPr lang="en-US"/>
              <a:t>BWI Vision for Industry Sucess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827EC-A54B-3C67-5CCF-B3E7CCBD4512}"/>
              </a:ext>
            </a:extLst>
          </p:cNvPr>
          <p:cNvSpPr>
            <a:spLocks noGrp="1"/>
          </p:cNvSpPr>
          <p:nvPr>
            <p:ph type="title"/>
          </p:nvPr>
        </p:nvSpPr>
        <p:spPr>
          <a:xfrm>
            <a:off x="838200" y="834501"/>
            <a:ext cx="10210803" cy="914400"/>
          </a:xfrm>
        </p:spPr>
        <p:txBody>
          <a:bodyPr>
            <a:normAutofit/>
          </a:bodyPr>
          <a:lstStyle/>
          <a:p>
            <a:r>
              <a:rPr lang="en-US">
                <a:latin typeface="Calibri"/>
                <a:ea typeface="Calibri" panose="020F0502020204030204" pitchFamily="34" charset="0"/>
                <a:cs typeface="Segoe UI Semibold"/>
              </a:rPr>
              <a:t>Delving deeper on key areas of the statute </a:t>
            </a:r>
            <a:r>
              <a:rPr lang="en-US" sz="2000" b="0" i="1" dirty="0">
                <a:latin typeface="Calibri"/>
                <a:ea typeface="Calibri" panose="020F0502020204030204" pitchFamily="34" charset="0"/>
                <a:cs typeface="Segoe UI Semibold"/>
              </a:rPr>
              <a:t>(emphasis added)</a:t>
            </a:r>
            <a:endParaRPr lang="en-US" b="0" i="1" dirty="0">
              <a:latin typeface="Calibri"/>
              <a:cs typeface="Segoe UI Semibold"/>
            </a:endParaRPr>
          </a:p>
        </p:txBody>
      </p:sp>
      <p:sp>
        <p:nvSpPr>
          <p:cNvPr id="5" name="Content Placeholder 4">
            <a:extLst>
              <a:ext uri="{FF2B5EF4-FFF2-40B4-BE49-F238E27FC236}">
                <a16:creationId xmlns:a16="http://schemas.microsoft.com/office/drawing/2014/main" id="{903DCDCA-5086-DBDA-64C3-EE729B9D3608}"/>
              </a:ext>
            </a:extLst>
          </p:cNvPr>
          <p:cNvSpPr>
            <a:spLocks noGrp="1"/>
          </p:cNvSpPr>
          <p:nvPr>
            <p:ph idx="1"/>
          </p:nvPr>
        </p:nvSpPr>
        <p:spPr>
          <a:xfrm>
            <a:off x="838200" y="1748901"/>
            <a:ext cx="10507462" cy="4625266"/>
          </a:xfrm>
        </p:spPr>
        <p:txBody>
          <a:bodyPr>
            <a:normAutofit fontScale="92500" lnSpcReduction="10000"/>
          </a:bodyPr>
          <a:lstStyle/>
          <a:p>
            <a:pPr marR="0" indent="0">
              <a:lnSpc>
                <a:spcPct val="107000"/>
              </a:lnSpc>
              <a:spcBef>
                <a:spcPts val="0"/>
              </a:spcBef>
              <a:spcAft>
                <a:spcPts val="800"/>
              </a:spcAft>
              <a:buNone/>
            </a:pPr>
            <a:r>
              <a:rPr lang="en-US" sz="2400">
                <a:solidFill>
                  <a:schemeClr val="tx1"/>
                </a:solidFill>
                <a:latin typeface="Calibri" panose="020F0502020204030204" pitchFamily="34" charset="0"/>
                <a:ea typeface="Calibri" panose="020F0502020204030204" pitchFamily="34" charset="0"/>
              </a:rPr>
              <a:t>In developing the strategy required under subsection (a), the Board shall—</a:t>
            </a:r>
            <a:endParaRPr lang="en-US" sz="1800">
              <a:solidFill>
                <a:schemeClr val="tx1"/>
              </a:solidFill>
              <a:effectLst/>
              <a:latin typeface="Calibri" panose="020F0502020204030204" pitchFamily="34" charset="0"/>
              <a:ea typeface="Calibri" panose="020F0502020204030204" pitchFamily="34" charset="0"/>
            </a:endParaRPr>
          </a:p>
          <a:p>
            <a:pPr marR="0"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(B) identify ways in which the Department could work with other relevant Federal agencies, States, units of local government, institutions of higher education, labor organizations, Indian Tribes and tribal organizations, and industry in the development of a skilled energy workforce, subject to applicable law;</a:t>
            </a:r>
          </a:p>
          <a:p>
            <a:pPr marR="0"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(C) identify ways in which the Department and National Laboratories can—</a:t>
            </a:r>
          </a:p>
          <a:p>
            <a:pPr marL="914400" marR="0"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a:t>
            </a:r>
            <a:r>
              <a:rPr lang="en-US" sz="1800" err="1">
                <a:solidFill>
                  <a:schemeClr val="tx1"/>
                </a:solidFill>
                <a:effectLst/>
                <a:latin typeface="Calibri" panose="020F0502020204030204" pitchFamily="34" charset="0"/>
                <a:ea typeface="Calibri" panose="020F0502020204030204" pitchFamily="34" charset="0"/>
              </a:rPr>
              <a:t>i</a:t>
            </a:r>
            <a:r>
              <a:rPr lang="en-US" sz="1800">
                <a:solidFill>
                  <a:schemeClr val="tx1"/>
                </a:solidFill>
                <a:effectLst/>
                <a:latin typeface="Calibri" panose="020F0502020204030204" pitchFamily="34" charset="0"/>
                <a:ea typeface="Calibri" panose="020F0502020204030204" pitchFamily="34" charset="0"/>
              </a:rPr>
              <a:t>) increase outreach to minority-serving institutions; and</a:t>
            </a:r>
          </a:p>
          <a:p>
            <a:pPr marL="914400" marR="0"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(ii) make resources available to increase the number of skilled minorities and women trained to go into the energy and energy-related manufacturing sectors;</a:t>
            </a:r>
          </a:p>
          <a:p>
            <a:pPr marL="914400" marR="0"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(iii) increase outreach to displaced and unemployed energy sector workers; and</a:t>
            </a:r>
          </a:p>
          <a:p>
            <a:pPr marL="914400" marR="0"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(iv) make resources available to provide training to displaced and unemployed energy sector workers to reenter the energy workforce; and</a:t>
            </a:r>
          </a:p>
          <a:p>
            <a:pPr marR="0"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(D)    (</a:t>
            </a:r>
            <a:r>
              <a:rPr lang="en-US" sz="1800" err="1">
                <a:solidFill>
                  <a:schemeClr val="tx1"/>
                </a:solidFill>
                <a:effectLst/>
                <a:latin typeface="Calibri" panose="020F0502020204030204" pitchFamily="34" charset="0"/>
                <a:ea typeface="Calibri" panose="020F0502020204030204" pitchFamily="34" charset="0"/>
              </a:rPr>
              <a:t>i</a:t>
            </a:r>
            <a:r>
              <a:rPr lang="en-US" sz="1800">
                <a:solidFill>
                  <a:schemeClr val="tx1"/>
                </a:solidFill>
                <a:effectLst/>
                <a:latin typeface="Calibri" panose="020F0502020204030204" pitchFamily="34" charset="0"/>
                <a:ea typeface="Calibri" panose="020F0502020204030204" pitchFamily="34" charset="0"/>
              </a:rPr>
              <a:t>) identify the </a:t>
            </a:r>
            <a:r>
              <a:rPr lang="en-US" sz="1800" b="1">
                <a:solidFill>
                  <a:schemeClr val="tx1"/>
                </a:solidFill>
                <a:effectLst/>
                <a:latin typeface="Calibri" panose="020F0502020204030204" pitchFamily="34" charset="0"/>
                <a:ea typeface="Calibri" panose="020F0502020204030204" pitchFamily="34" charset="0"/>
              </a:rPr>
              <a:t>energy sectors</a:t>
            </a:r>
            <a:r>
              <a:rPr lang="en-US" sz="1800">
                <a:solidFill>
                  <a:schemeClr val="tx1"/>
                </a:solidFill>
                <a:effectLst/>
                <a:latin typeface="Calibri" panose="020F0502020204030204" pitchFamily="34" charset="0"/>
                <a:ea typeface="Calibri" panose="020F0502020204030204" pitchFamily="34" charset="0"/>
              </a:rPr>
              <a:t> in greatest need of workforce training; and</a:t>
            </a:r>
            <a:r>
              <a:rPr lang="en-US" sz="1800">
                <a:solidFill>
                  <a:schemeClr val="tx1"/>
                </a:solidFill>
                <a:latin typeface="Calibri" panose="020F0502020204030204" pitchFamily="34" charset="0"/>
                <a:ea typeface="Calibri" panose="020F0502020204030204" pitchFamily="34" charset="0"/>
              </a:rPr>
              <a:t> </a:t>
            </a:r>
          </a:p>
          <a:p>
            <a:pPr lvl="1" indent="0">
              <a:lnSpc>
                <a:spcPct val="107000"/>
              </a:lnSpc>
              <a:spcBef>
                <a:spcPts val="0"/>
              </a:spcBef>
              <a:spcAft>
                <a:spcPts val="800"/>
              </a:spcAft>
              <a:buNone/>
            </a:pPr>
            <a:r>
              <a:rPr lang="en-US" sz="1800">
                <a:solidFill>
                  <a:schemeClr val="tx1"/>
                </a:solidFill>
                <a:effectLst/>
                <a:latin typeface="Calibri" panose="020F0502020204030204" pitchFamily="34" charset="0"/>
                <a:ea typeface="Calibri" panose="020F0502020204030204" pitchFamily="34" charset="0"/>
              </a:rPr>
              <a:t>	(ii) in consultation with the Secretary of Labor, develop recommendations for the </a:t>
            </a:r>
            <a:r>
              <a:rPr lang="en-US" sz="1800" b="1">
                <a:solidFill>
                  <a:schemeClr val="tx1"/>
                </a:solidFill>
                <a:effectLst/>
                <a:latin typeface="Calibri" panose="020F0502020204030204" pitchFamily="34" charset="0"/>
                <a:ea typeface="Calibri" panose="020F0502020204030204" pitchFamily="34" charset="0"/>
              </a:rPr>
              <a:t>skills</a:t>
            </a:r>
            <a:r>
              <a:rPr lang="en-US" sz="1800">
                <a:solidFill>
                  <a:schemeClr val="tx1"/>
                </a:solidFill>
                <a:effectLst/>
                <a:latin typeface="Calibri" panose="020F0502020204030204" pitchFamily="34" charset="0"/>
                <a:ea typeface="Calibri" panose="020F0502020204030204" pitchFamily="34" charset="0"/>
              </a:rPr>
              <a:t> </a:t>
            </a:r>
            <a:r>
              <a:rPr lang="en-US" sz="1800" b="1">
                <a:solidFill>
                  <a:schemeClr val="tx1"/>
                </a:solidFill>
                <a:effectLst/>
                <a:latin typeface="Calibri" panose="020F0502020204030204" pitchFamily="34" charset="0"/>
                <a:ea typeface="Calibri" panose="020F0502020204030204" pitchFamily="34" charset="0"/>
              </a:rPr>
              <a:t>necessary</a:t>
            </a:r>
            <a:r>
              <a:rPr lang="en-US" sz="1800">
                <a:solidFill>
                  <a:schemeClr val="tx1"/>
                </a:solidFill>
                <a:effectLst/>
                <a:latin typeface="Calibri" panose="020F0502020204030204" pitchFamily="34" charset="0"/>
                <a:ea typeface="Calibri" panose="020F0502020204030204" pitchFamily="34" charset="0"/>
              </a:rPr>
              <a:t> to 	develop a workforce trained to work in those energy sectors.</a:t>
            </a:r>
          </a:p>
          <a:p>
            <a:endParaRPr lang="en-US"/>
          </a:p>
        </p:txBody>
      </p:sp>
    </p:spTree>
    <p:extLst>
      <p:ext uri="{BB962C8B-B14F-4D97-AF65-F5344CB8AC3E}">
        <p14:creationId xmlns:p14="http://schemas.microsoft.com/office/powerpoint/2010/main" val="115324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4BAE-FA4E-DD77-578F-099161BC50BA}"/>
              </a:ext>
            </a:extLst>
          </p:cNvPr>
          <p:cNvSpPr>
            <a:spLocks noGrp="1"/>
          </p:cNvSpPr>
          <p:nvPr>
            <p:ph type="title"/>
          </p:nvPr>
        </p:nvSpPr>
        <p:spPr>
          <a:xfrm>
            <a:off x="838200" y="585842"/>
            <a:ext cx="10210803" cy="914400"/>
          </a:xfrm>
        </p:spPr>
        <p:txBody>
          <a:bodyPr>
            <a:normAutofit fontScale="90000"/>
          </a:bodyPr>
          <a:lstStyle/>
          <a:p>
            <a:r>
              <a:rPr lang="en-US" sz="3100"/>
              <a:t>Combating Barriers to Energy Employment Subcommittee:</a:t>
            </a:r>
            <a:br>
              <a:rPr lang="en-US"/>
            </a:br>
            <a:r>
              <a:rPr lang="en-US" sz="2200" b="0"/>
              <a:t>Identifying energy sectors in greatest need of workforce training</a:t>
            </a:r>
            <a:endParaRPr lang="en-US" b="0"/>
          </a:p>
        </p:txBody>
      </p:sp>
      <p:sp>
        <p:nvSpPr>
          <p:cNvPr id="3" name="Content Placeholder 2">
            <a:extLst>
              <a:ext uri="{FF2B5EF4-FFF2-40B4-BE49-F238E27FC236}">
                <a16:creationId xmlns:a16="http://schemas.microsoft.com/office/drawing/2014/main" id="{47481818-3430-F3A3-7749-6E52D01731F5}"/>
              </a:ext>
            </a:extLst>
          </p:cNvPr>
          <p:cNvSpPr>
            <a:spLocks noGrp="1"/>
          </p:cNvSpPr>
          <p:nvPr>
            <p:ph idx="1"/>
          </p:nvPr>
        </p:nvSpPr>
        <p:spPr>
          <a:xfrm>
            <a:off x="838200" y="1806498"/>
            <a:ext cx="10210803" cy="4310217"/>
          </a:xfrm>
        </p:spPr>
        <p:txBody>
          <a:bodyPr>
            <a:normAutofit/>
          </a:bodyPr>
          <a:lstStyle/>
          <a:p>
            <a:pPr marL="514350" indent="-514350">
              <a:buFont typeface="+mj-lt"/>
              <a:buAutoNum type="arabicPeriod"/>
            </a:pPr>
            <a:r>
              <a:rPr lang="en-US" sz="2400" b="1">
                <a:solidFill>
                  <a:schemeClr val="tx1"/>
                </a:solidFill>
                <a:effectLst/>
                <a:latin typeface="Calibri" panose="020F0502020204030204" pitchFamily="34" charset="0"/>
                <a:ea typeface="Calibri" panose="020F0502020204030204" pitchFamily="34" charset="0"/>
              </a:rPr>
              <a:t>Recommendation</a:t>
            </a:r>
            <a:r>
              <a:rPr lang="en-US" sz="2400">
                <a:solidFill>
                  <a:schemeClr val="tx1"/>
                </a:solidFill>
                <a:effectLst/>
                <a:latin typeface="Calibri" panose="020F0502020204030204" pitchFamily="34" charset="0"/>
                <a:ea typeface="Calibri" panose="020F0502020204030204" pitchFamily="34" charset="0"/>
              </a:rPr>
              <a:t>: Evaluate which energy sectors are awarded the greatest number of investments as a metric of job creation and workforce training needs.</a:t>
            </a:r>
          </a:p>
          <a:p>
            <a:pPr marL="514350" indent="-514350">
              <a:buFont typeface="+mj-lt"/>
              <a:buAutoNum type="arabicPeriod"/>
            </a:pPr>
            <a:r>
              <a:rPr lang="en-US" sz="2400" b="1">
                <a:solidFill>
                  <a:schemeClr val="tx1"/>
                </a:solidFill>
                <a:effectLst/>
                <a:latin typeface="Calibri" panose="020F0502020204030204" pitchFamily="34" charset="0"/>
                <a:ea typeface="Calibri" panose="020F0502020204030204" pitchFamily="34" charset="0"/>
              </a:rPr>
              <a:t>Consideration on Skills Needed</a:t>
            </a:r>
            <a:r>
              <a:rPr lang="en-US" sz="2400">
                <a:solidFill>
                  <a:schemeClr val="tx1"/>
                </a:solidFill>
                <a:effectLst/>
                <a:latin typeface="Calibri" panose="020F0502020204030204" pitchFamily="34" charset="0"/>
                <a:ea typeface="Calibri" panose="020F0502020204030204" pitchFamily="34" charset="0"/>
              </a:rPr>
              <a:t>: Determine which foundational skills are required; do not focus on specialized skills for specific energy positions.</a:t>
            </a:r>
          </a:p>
          <a:p>
            <a:pPr marL="514350" indent="-514350">
              <a:buFont typeface="+mj-lt"/>
              <a:buAutoNum type="arabicPeriod"/>
            </a:pPr>
            <a:r>
              <a:rPr lang="en-US" sz="2400" b="1">
                <a:solidFill>
                  <a:schemeClr val="tx1"/>
                </a:solidFill>
                <a:effectLst/>
                <a:latin typeface="Calibri" panose="020F0502020204030204" pitchFamily="34" charset="0"/>
                <a:ea typeface="Calibri" panose="020F0502020204030204" pitchFamily="34" charset="0"/>
              </a:rPr>
              <a:t>Recommendation</a:t>
            </a:r>
            <a:r>
              <a:rPr lang="en-US" sz="2400">
                <a:solidFill>
                  <a:schemeClr val="tx1"/>
                </a:solidFill>
                <a:effectLst/>
                <a:latin typeface="Calibri" panose="020F0502020204030204" pitchFamily="34" charset="0"/>
                <a:ea typeface="Calibri" panose="020F0502020204030204" pitchFamily="34" charset="0"/>
              </a:rPr>
              <a:t>: Ensure core skills are part of the national K-12 curriculum as well as technical schools and higher education facilities.</a:t>
            </a:r>
          </a:p>
          <a:p>
            <a:pPr marL="514350" indent="-514350">
              <a:buFont typeface="+mj-lt"/>
              <a:buAutoNum type="arabicPeriod"/>
            </a:pPr>
            <a:r>
              <a:rPr lang="en-US" sz="2400" b="1">
                <a:solidFill>
                  <a:schemeClr val="tx1"/>
                </a:solidFill>
                <a:effectLst/>
                <a:latin typeface="Calibri" panose="020F0502020204030204" pitchFamily="34" charset="0"/>
                <a:ea typeface="Calibri" panose="020F0502020204030204" pitchFamily="34" charset="0"/>
              </a:rPr>
              <a:t>Recommendation</a:t>
            </a:r>
            <a:r>
              <a:rPr lang="en-US" sz="2400">
                <a:solidFill>
                  <a:schemeClr val="tx1"/>
                </a:solidFill>
                <a:effectLst/>
                <a:latin typeface="Calibri" panose="020F0502020204030204" pitchFamily="34" charset="0"/>
                <a:ea typeface="Calibri" panose="020F0502020204030204" pitchFamily="34" charset="0"/>
              </a:rPr>
              <a:t>: Teaching should be a necessary skill to ensure a successful to transfer of knowledge in succession planning.</a:t>
            </a:r>
          </a:p>
          <a:p>
            <a:pPr marL="0" indent="0">
              <a:buNone/>
            </a:pPr>
            <a:endParaRPr lang="en-US"/>
          </a:p>
        </p:txBody>
      </p:sp>
    </p:spTree>
    <p:extLst>
      <p:ext uri="{BB962C8B-B14F-4D97-AF65-F5344CB8AC3E}">
        <p14:creationId xmlns:p14="http://schemas.microsoft.com/office/powerpoint/2010/main" val="103960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827EC-A54B-3C67-5CCF-B3E7CCBD4512}"/>
              </a:ext>
            </a:extLst>
          </p:cNvPr>
          <p:cNvSpPr>
            <a:spLocks noGrp="1"/>
          </p:cNvSpPr>
          <p:nvPr>
            <p:ph type="title"/>
          </p:nvPr>
        </p:nvSpPr>
        <p:spPr>
          <a:xfrm>
            <a:off x="838200" y="834501"/>
            <a:ext cx="10210803" cy="914400"/>
          </a:xfrm>
        </p:spPr>
        <p:txBody>
          <a:bodyPr>
            <a:normAutofit/>
          </a:bodyPr>
          <a:lstStyle/>
          <a:p>
            <a:r>
              <a:rPr lang="en-US">
                <a:latin typeface="Calibri" panose="020F0502020204030204" pitchFamily="34" charset="0"/>
                <a:ea typeface="Calibri" panose="020F0502020204030204" pitchFamily="34" charset="0"/>
              </a:rPr>
              <a:t>Discussion questions</a:t>
            </a:r>
            <a:endParaRPr lang="en-US" b="0" i="1"/>
          </a:p>
        </p:txBody>
      </p:sp>
      <p:sp>
        <p:nvSpPr>
          <p:cNvPr id="5" name="Content Placeholder 4">
            <a:extLst>
              <a:ext uri="{FF2B5EF4-FFF2-40B4-BE49-F238E27FC236}">
                <a16:creationId xmlns:a16="http://schemas.microsoft.com/office/drawing/2014/main" id="{903DCDCA-5086-DBDA-64C3-EE729B9D3608}"/>
              </a:ext>
            </a:extLst>
          </p:cNvPr>
          <p:cNvSpPr>
            <a:spLocks noGrp="1"/>
          </p:cNvSpPr>
          <p:nvPr>
            <p:ph idx="1"/>
          </p:nvPr>
        </p:nvSpPr>
        <p:spPr>
          <a:xfrm>
            <a:off x="838200" y="1748901"/>
            <a:ext cx="10507462" cy="4625266"/>
          </a:xfrm>
        </p:spPr>
        <p:txBody>
          <a:bodyPr>
            <a:normAutofit fontScale="85000" lnSpcReduction="10000"/>
          </a:bodyPr>
          <a:lstStyle/>
          <a:p>
            <a:pPr marL="0" indent="0">
              <a:lnSpc>
                <a:spcPct val="150000"/>
              </a:lnSpc>
              <a:buNone/>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Other responses to these parts of the statute?</a:t>
            </a:r>
          </a:p>
          <a:p>
            <a:pPr marL="342900" indent="-342900">
              <a:lnSpc>
                <a:spcPct val="150000"/>
              </a:lnSpc>
              <a:buFont typeface="+mj-lt"/>
              <a:buAutoNum type="arabicPeriod"/>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What capacities should be built up for National Labs to increase outreach and resources to various populations? Should National Labs do this work directly or fund external organizations to play this function? What are the general observations about National Labs’ role in workforce development?</a:t>
            </a:r>
          </a:p>
          <a:p>
            <a:pPr marL="342900" indent="-342900">
              <a:lnSpc>
                <a:spcPct val="150000"/>
              </a:lnSpc>
              <a:buFont typeface="+mj-lt"/>
              <a:buAutoNum type="arabicPeriod"/>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What are ways to increase outreach to displaced and unemployed energy sector workers? How can the Department leverage activities it already does, such as collaboration with DOL, Interagency Working Group on Coal &amp; Power Plant Communities &amp; Economic Revitalization?</a:t>
            </a:r>
          </a:p>
          <a:p>
            <a:pPr marL="342900" indent="-342900">
              <a:lnSpc>
                <a:spcPct val="150000"/>
              </a:lnSpc>
              <a:buFont typeface="+mj-lt"/>
              <a:buAutoNum type="arabicPeriod"/>
            </a:pPr>
            <a:r>
              <a:rPr lang="en-US" sz="1800">
                <a:solidFill>
                  <a:srgbClr val="000000"/>
                </a:solidFill>
                <a:latin typeface="Calibri" panose="020F0502020204030204" pitchFamily="34" charset="0"/>
                <a:cs typeface="Calibri" panose="020F0502020204030204" pitchFamily="34" charset="0"/>
              </a:rPr>
              <a:t>What would be a strategy for the Department to identify the energy sectors in greatest need of workforce training in a long-term, iterative way?</a:t>
            </a:r>
          </a:p>
          <a:p>
            <a:pPr marL="342900" indent="-342900">
              <a:lnSpc>
                <a:spcPct val="150000"/>
              </a:lnSpc>
              <a:buFont typeface="+mj-lt"/>
              <a:buAutoNum type="arabicPeriod"/>
            </a:pPr>
            <a:r>
              <a:rPr lang="en-US" sz="1800">
                <a:solidFill>
                  <a:srgbClr val="000000"/>
                </a:solidFill>
                <a:latin typeface="Calibri" panose="020F0502020204030204" pitchFamily="34" charset="0"/>
                <a:cs typeface="Calibri" panose="020F0502020204030204" pitchFamily="34" charset="0"/>
              </a:rPr>
              <a:t>How could the Department work with States, units of local government, institutions of higher education, labor organizations, Indian Tribes and tribal organizations, and industry in the development of a skilled energy workforce?</a:t>
            </a:r>
          </a:p>
          <a:p>
            <a:pPr marL="342900" indent="-342900">
              <a:buFont typeface="+mj-lt"/>
              <a:buAutoNum type="arabicPeriod"/>
            </a:pPr>
            <a:endParaRPr lang="en-US" sz="1800">
              <a:effectLst/>
              <a:latin typeface="Calibri" panose="020F0502020204030204" pitchFamily="34" charset="0"/>
              <a:ea typeface="Calibri" panose="020F0502020204030204" pitchFamily="34" charset="0"/>
            </a:endParaRPr>
          </a:p>
          <a:p>
            <a:pPr marL="342900" indent="-342900">
              <a:buFont typeface="+mj-lt"/>
              <a:buAutoNum type="arabicPeriod"/>
            </a:pPr>
            <a:endParaRPr lang="en-US" sz="1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249434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F763D-11C5-4D64-B571-12EC64E284EC}"/>
              </a:ext>
            </a:extLst>
          </p:cNvPr>
          <p:cNvSpPr>
            <a:spLocks noGrp="1"/>
          </p:cNvSpPr>
          <p:nvPr>
            <p:ph type="title"/>
          </p:nvPr>
        </p:nvSpPr>
        <p:spPr>
          <a:xfrm>
            <a:off x="695302" y="984538"/>
            <a:ext cx="7714673" cy="914400"/>
          </a:xfrm>
        </p:spPr>
        <p:txBody>
          <a:bodyPr/>
          <a:lstStyle/>
          <a:p>
            <a:r>
              <a:rPr lang="en-US"/>
              <a:t>Meeting 6 Agenda</a:t>
            </a:r>
          </a:p>
        </p:txBody>
      </p:sp>
      <p:sp>
        <p:nvSpPr>
          <p:cNvPr id="7" name="Content Placeholder 6">
            <a:extLst>
              <a:ext uri="{FF2B5EF4-FFF2-40B4-BE49-F238E27FC236}">
                <a16:creationId xmlns:a16="http://schemas.microsoft.com/office/drawing/2014/main" id="{0DDA27DC-B2F8-401A-83DB-ED82136E3596}"/>
              </a:ext>
            </a:extLst>
          </p:cNvPr>
          <p:cNvSpPr>
            <a:spLocks noGrp="1"/>
          </p:cNvSpPr>
          <p:nvPr>
            <p:ph idx="1"/>
          </p:nvPr>
        </p:nvSpPr>
        <p:spPr>
          <a:xfrm>
            <a:off x="808358" y="2257796"/>
            <a:ext cx="9800457" cy="4054216"/>
          </a:xfrm>
        </p:spPr>
        <p:txBody>
          <a:bodyPr>
            <a:normAutofit lnSpcReduction="10000"/>
          </a:bodyPr>
          <a:lstStyle/>
          <a:p>
            <a:pPr marL="342900" indent="-342900">
              <a:lnSpc>
                <a:spcPct val="120000"/>
              </a:lnSpc>
              <a:buFont typeface="+mj-lt"/>
              <a:buAutoNum type="arabicPeriod"/>
            </a:pPr>
            <a:r>
              <a:rPr lang="en-US" sz="2400">
                <a:solidFill>
                  <a:schemeClr val="tx1"/>
                </a:solidFill>
              </a:rPr>
              <a:t>Report writing updates and current timeline (Pam and Maya)</a:t>
            </a:r>
          </a:p>
          <a:p>
            <a:pPr marL="342900" indent="-342900">
              <a:lnSpc>
                <a:spcPct val="120000"/>
              </a:lnSpc>
              <a:buFont typeface="+mj-lt"/>
              <a:buAutoNum type="arabicPeriod"/>
            </a:pPr>
            <a:r>
              <a:rPr lang="en-US" sz="2400">
                <a:solidFill>
                  <a:schemeClr val="tx1"/>
                </a:solidFill>
              </a:rPr>
              <a:t>Subcommittee report-outs, as needed.  (Missy)</a:t>
            </a:r>
          </a:p>
          <a:p>
            <a:pPr marL="342900" indent="-342900">
              <a:lnSpc>
                <a:spcPct val="120000"/>
              </a:lnSpc>
              <a:buFont typeface="+mj-lt"/>
              <a:buAutoNum type="arabicPeriod"/>
            </a:pPr>
            <a:r>
              <a:rPr lang="en-US" sz="2400">
                <a:solidFill>
                  <a:schemeClr val="tx1"/>
                </a:solidFill>
              </a:rPr>
              <a:t>Brief remarks on the Battery Workforce Initiative (Betony)</a:t>
            </a:r>
          </a:p>
          <a:p>
            <a:pPr marL="342900" indent="-342900">
              <a:lnSpc>
                <a:spcPct val="120000"/>
              </a:lnSpc>
              <a:buFont typeface="+mj-lt"/>
              <a:buAutoNum type="arabicPeriod"/>
            </a:pPr>
            <a:r>
              <a:rPr lang="en-US" sz="2400">
                <a:solidFill>
                  <a:schemeClr val="tx1"/>
                </a:solidFill>
              </a:rPr>
              <a:t>Discussion of components of the statute that can be especially strengthened. (Missy)</a:t>
            </a:r>
          </a:p>
          <a:p>
            <a:pPr marL="342900" indent="-342900">
              <a:lnSpc>
                <a:spcPct val="120000"/>
              </a:lnSpc>
              <a:buFont typeface="+mj-lt"/>
              <a:buAutoNum type="arabicPeriod"/>
            </a:pPr>
            <a:r>
              <a:rPr lang="en-US" sz="2400">
                <a:solidFill>
                  <a:schemeClr val="tx1"/>
                </a:solidFill>
              </a:rPr>
              <a:t>Public comment section​ (3:10 pm) (Maya)</a:t>
            </a:r>
          </a:p>
          <a:p>
            <a:pPr marL="342900" indent="-342900">
              <a:lnSpc>
                <a:spcPct val="120000"/>
              </a:lnSpc>
              <a:buFont typeface="+mj-lt"/>
              <a:buAutoNum type="arabicPeriod"/>
            </a:pPr>
            <a:r>
              <a:rPr lang="en-US" sz="2400">
                <a:solidFill>
                  <a:schemeClr val="tx1"/>
                </a:solidFill>
              </a:rPr>
              <a:t>Looking forward. (Missy)</a:t>
            </a:r>
          </a:p>
          <a:p>
            <a:pPr marL="342900" indent="-342900">
              <a:lnSpc>
                <a:spcPct val="120000"/>
              </a:lnSpc>
              <a:buFont typeface="+mj-lt"/>
              <a:buAutoNum type="arabicPeriod"/>
            </a:pPr>
            <a:r>
              <a:rPr lang="en-US" sz="2400">
                <a:solidFill>
                  <a:schemeClr val="tx1"/>
                </a:solidFill>
              </a:rPr>
              <a:t>Closing reflections. (Missy and Maya)</a:t>
            </a:r>
          </a:p>
        </p:txBody>
      </p:sp>
      <p:cxnSp>
        <p:nvCxnSpPr>
          <p:cNvPr id="2" name="Straight Connector 1">
            <a:extLst>
              <a:ext uri="{FF2B5EF4-FFF2-40B4-BE49-F238E27FC236}">
                <a16:creationId xmlns:a16="http://schemas.microsoft.com/office/drawing/2014/main" id="{E1373F3D-31A3-6D9B-DF0B-2803A9F3DDA0}"/>
              </a:ext>
            </a:extLst>
          </p:cNvPr>
          <p:cNvCxnSpPr/>
          <p:nvPr/>
        </p:nvCxnSpPr>
        <p:spPr>
          <a:xfrm>
            <a:off x="808359" y="1898938"/>
            <a:ext cx="1533237" cy="0"/>
          </a:xfrm>
          <a:prstGeom prst="line">
            <a:avLst/>
          </a:prstGeom>
          <a:ln w="57150">
            <a:solidFill>
              <a:srgbClr val="58B9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97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827EC-A54B-3C67-5CCF-B3E7CCBD4512}"/>
              </a:ext>
            </a:extLst>
          </p:cNvPr>
          <p:cNvSpPr>
            <a:spLocks noGrp="1"/>
          </p:cNvSpPr>
          <p:nvPr>
            <p:ph type="title"/>
          </p:nvPr>
        </p:nvSpPr>
        <p:spPr>
          <a:xfrm>
            <a:off x="838200" y="834501"/>
            <a:ext cx="10210803" cy="914400"/>
          </a:xfrm>
        </p:spPr>
        <p:txBody>
          <a:bodyPr>
            <a:normAutofit fontScale="90000"/>
          </a:bodyPr>
          <a:lstStyle/>
          <a:p>
            <a:pPr marR="0" lvl="0">
              <a:spcAft>
                <a:spcPts val="0"/>
              </a:spcAft>
            </a:pPr>
            <a:r>
              <a:rPr lang="en-US">
                <a:latin typeface="Calibri" panose="020F0502020204030204" pitchFamily="34" charset="0"/>
              </a:rPr>
              <a:t>Sectoral Workforce Development Guiding Discussion Questions</a:t>
            </a:r>
          </a:p>
        </p:txBody>
      </p:sp>
      <p:sp>
        <p:nvSpPr>
          <p:cNvPr id="5" name="Content Placeholder 4">
            <a:extLst>
              <a:ext uri="{FF2B5EF4-FFF2-40B4-BE49-F238E27FC236}">
                <a16:creationId xmlns:a16="http://schemas.microsoft.com/office/drawing/2014/main" id="{903DCDCA-5086-DBDA-64C3-EE729B9D3608}"/>
              </a:ext>
            </a:extLst>
          </p:cNvPr>
          <p:cNvSpPr>
            <a:spLocks noGrp="1"/>
          </p:cNvSpPr>
          <p:nvPr>
            <p:ph idx="1"/>
          </p:nvPr>
        </p:nvSpPr>
        <p:spPr>
          <a:xfrm>
            <a:off x="838200" y="1748901"/>
            <a:ext cx="10507462" cy="4625266"/>
          </a:xfrm>
        </p:spPr>
        <p:txBody>
          <a:bodyPr>
            <a:normAutofit/>
          </a:bodyPr>
          <a:lstStyle/>
          <a:p>
            <a:pPr marL="342900" marR="0" lvl="1" indent="-342900">
              <a:lnSpc>
                <a:spcPct val="150000"/>
              </a:lnSpc>
              <a:spcBef>
                <a:spcPts val="1000"/>
              </a:spcBef>
              <a:spcAft>
                <a:spcPts val="0"/>
              </a:spcAft>
              <a:buFont typeface="+mj-lt"/>
              <a:buAutoNum type="arabicPeriod"/>
            </a:pPr>
            <a:r>
              <a:rPr lang="en-US" sz="1800">
                <a:solidFill>
                  <a:srgbClr val="000000"/>
                </a:solidFill>
                <a:latin typeface="Calibri" panose="020F0502020204030204" pitchFamily="34" charset="0"/>
                <a:cs typeface="Calibri" panose="020F0502020204030204" pitchFamily="34" charset="0"/>
              </a:rPr>
              <a:t>How should DOE’s sectoral workforce development activities build in a focus on job quality? What are best practices to engage employers in improving job quality in advanced manufacturing?</a:t>
            </a:r>
          </a:p>
          <a:p>
            <a:pPr marL="342900" marR="0" lvl="1" indent="-342900">
              <a:lnSpc>
                <a:spcPct val="150000"/>
              </a:lnSpc>
              <a:spcBef>
                <a:spcPts val="1000"/>
              </a:spcBef>
              <a:spcAft>
                <a:spcPts val="0"/>
              </a:spcAft>
              <a:buFont typeface="+mj-lt"/>
              <a:buAutoNum type="arabicPeriod"/>
            </a:pPr>
            <a:r>
              <a:rPr lang="en-US" sz="1800">
                <a:solidFill>
                  <a:srgbClr val="000000"/>
                </a:solidFill>
                <a:latin typeface="Calibri" panose="020F0502020204030204" pitchFamily="34" charset="0"/>
                <a:cs typeface="Calibri" panose="020F0502020204030204" pitchFamily="34" charset="0"/>
              </a:rPr>
              <a:t>Beyond the battery workforce (see </a:t>
            </a:r>
            <a:r>
              <a:rPr lang="en-US" sz="1800">
                <a:solidFill>
                  <a:srgbClr val="000000"/>
                </a:solidFill>
                <a:latin typeface="Calibri" panose="020F0502020204030204" pitchFamily="34" charset="0"/>
                <a:cs typeface="Calibri" panose="020F0502020204030204" pitchFamily="34" charset="0"/>
                <a:hlinkClick r:id="rId3"/>
              </a:rPr>
              <a:t>Battery Workforce Initiative</a:t>
            </a:r>
            <a:r>
              <a:rPr lang="en-US" sz="1800">
                <a:solidFill>
                  <a:srgbClr val="000000"/>
                </a:solidFill>
                <a:latin typeface="Calibri" panose="020F0502020204030204" pitchFamily="34" charset="0"/>
                <a:cs typeface="Calibri" panose="020F0502020204030204" pitchFamily="34" charset="0"/>
              </a:rPr>
              <a:t>), what are key energy sub-sectors where you see a need for DOE to facilitate sectoral workforce strategies? </a:t>
            </a:r>
          </a:p>
          <a:p>
            <a:pPr marL="342900" marR="0" lvl="1" indent="-342900">
              <a:lnSpc>
                <a:spcPct val="150000"/>
              </a:lnSpc>
              <a:spcBef>
                <a:spcPts val="1000"/>
              </a:spcBef>
              <a:spcAft>
                <a:spcPts val="0"/>
              </a:spcAft>
              <a:buFont typeface="+mj-lt"/>
              <a:buAutoNum type="arabicPeriod"/>
            </a:pPr>
            <a:r>
              <a:rPr lang="en-US" sz="1800">
                <a:solidFill>
                  <a:srgbClr val="000000"/>
                </a:solidFill>
                <a:latin typeface="Calibri" panose="020F0502020204030204" pitchFamily="34" charset="0"/>
                <a:cs typeface="Calibri" panose="020F0502020204030204" pitchFamily="34" charset="0"/>
              </a:rPr>
              <a:t>What ways can DOE in consultation with DOL determine the skills necessary to develop a workforce trained to work in these programs?</a:t>
            </a:r>
          </a:p>
          <a:p>
            <a:pPr marL="342900" indent="-342900">
              <a:buFont typeface="+mj-lt"/>
              <a:buAutoNum type="arabicPeriod"/>
            </a:pPr>
            <a:endParaRPr lang="en-US" sz="1800">
              <a:effectLst/>
              <a:latin typeface="Calibri" panose="020F0502020204030204" pitchFamily="34" charset="0"/>
              <a:ea typeface="Calibri" panose="020F0502020204030204" pitchFamily="34" charset="0"/>
            </a:endParaRPr>
          </a:p>
          <a:p>
            <a:pPr marL="342900" indent="-342900">
              <a:buFont typeface="+mj-lt"/>
              <a:buAutoNum type="arabicPeriod"/>
            </a:pPr>
            <a:endParaRPr lang="en-US" sz="1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114334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827EC-A54B-3C67-5CCF-B3E7CCBD4512}"/>
              </a:ext>
            </a:extLst>
          </p:cNvPr>
          <p:cNvSpPr>
            <a:spLocks noGrp="1"/>
          </p:cNvSpPr>
          <p:nvPr>
            <p:ph type="title"/>
          </p:nvPr>
        </p:nvSpPr>
        <p:spPr>
          <a:xfrm>
            <a:off x="838200" y="834501"/>
            <a:ext cx="10210803" cy="914400"/>
          </a:xfrm>
        </p:spPr>
        <p:txBody>
          <a:bodyPr>
            <a:normAutofit/>
          </a:bodyPr>
          <a:lstStyle/>
          <a:p>
            <a:pPr marR="0" lvl="0">
              <a:spcAft>
                <a:spcPts val="0"/>
              </a:spcAft>
            </a:pPr>
            <a:r>
              <a:rPr lang="en-US">
                <a:latin typeface="Calibri" panose="020F0502020204030204" pitchFamily="34" charset="0"/>
              </a:rPr>
              <a:t>Public Comment section</a:t>
            </a:r>
          </a:p>
        </p:txBody>
      </p:sp>
      <p:sp>
        <p:nvSpPr>
          <p:cNvPr id="5" name="Content Placeholder 4">
            <a:extLst>
              <a:ext uri="{FF2B5EF4-FFF2-40B4-BE49-F238E27FC236}">
                <a16:creationId xmlns:a16="http://schemas.microsoft.com/office/drawing/2014/main" id="{903DCDCA-5086-DBDA-64C3-EE729B9D3608}"/>
              </a:ext>
            </a:extLst>
          </p:cNvPr>
          <p:cNvSpPr>
            <a:spLocks noGrp="1"/>
          </p:cNvSpPr>
          <p:nvPr>
            <p:ph idx="1"/>
          </p:nvPr>
        </p:nvSpPr>
        <p:spPr>
          <a:xfrm>
            <a:off x="838200" y="1748901"/>
            <a:ext cx="10507462" cy="4625266"/>
          </a:xfrm>
        </p:spPr>
        <p:txBody>
          <a:bodyPr>
            <a:normAutofit/>
          </a:bodyPr>
          <a:lstStyle/>
          <a:p>
            <a:r>
              <a:rPr lang="en-US" sz="1800">
                <a:effectLst/>
                <a:latin typeface="Calibri" panose="020F0502020204030204" pitchFamily="34" charset="0"/>
                <a:ea typeface="Calibri" panose="020F0502020204030204" pitchFamily="34" charset="0"/>
              </a:rPr>
              <a:t>3-minute time limit per speaker.</a:t>
            </a:r>
          </a:p>
          <a:p>
            <a:pPr marL="342900" indent="-342900">
              <a:buFont typeface="+mj-lt"/>
              <a:buAutoNum type="arabicPeriod"/>
            </a:pPr>
            <a:endParaRPr lang="en-US" sz="1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171465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3827EC-A54B-3C67-5CCF-B3E7CCBD4512}"/>
              </a:ext>
            </a:extLst>
          </p:cNvPr>
          <p:cNvSpPr>
            <a:spLocks noGrp="1"/>
          </p:cNvSpPr>
          <p:nvPr>
            <p:ph type="title"/>
          </p:nvPr>
        </p:nvSpPr>
        <p:spPr>
          <a:xfrm>
            <a:off x="838200" y="834501"/>
            <a:ext cx="10210803" cy="914400"/>
          </a:xfrm>
        </p:spPr>
        <p:txBody>
          <a:bodyPr>
            <a:normAutofit/>
          </a:bodyPr>
          <a:lstStyle/>
          <a:p>
            <a:pPr marR="0" lvl="0">
              <a:spcAft>
                <a:spcPts val="0"/>
              </a:spcAft>
            </a:pPr>
            <a:r>
              <a:rPr lang="en-US">
                <a:latin typeface="Calibri" panose="020F0502020204030204" pitchFamily="34" charset="0"/>
              </a:rPr>
              <a:t>Discussion questions continued</a:t>
            </a:r>
          </a:p>
        </p:txBody>
      </p:sp>
      <p:sp>
        <p:nvSpPr>
          <p:cNvPr id="5" name="Content Placeholder 4">
            <a:extLst>
              <a:ext uri="{FF2B5EF4-FFF2-40B4-BE49-F238E27FC236}">
                <a16:creationId xmlns:a16="http://schemas.microsoft.com/office/drawing/2014/main" id="{903DCDCA-5086-DBDA-64C3-EE729B9D3608}"/>
              </a:ext>
            </a:extLst>
          </p:cNvPr>
          <p:cNvSpPr>
            <a:spLocks noGrp="1"/>
          </p:cNvSpPr>
          <p:nvPr>
            <p:ph idx="1"/>
          </p:nvPr>
        </p:nvSpPr>
        <p:spPr>
          <a:xfrm>
            <a:off x="838200" y="1748901"/>
            <a:ext cx="10507462" cy="4625266"/>
          </a:xfrm>
        </p:spPr>
        <p:txBody>
          <a:bodyPr>
            <a:normAutofit/>
          </a:bodyPr>
          <a:lstStyle/>
          <a:p>
            <a:pPr algn="l"/>
            <a:r>
              <a:rPr lang="en-US" sz="1800">
                <a:effectLst/>
                <a:latin typeface="Calibri" panose="020F0502020204030204" pitchFamily="34" charset="0"/>
                <a:ea typeface="Calibri" panose="020F0502020204030204" pitchFamily="34" charset="0"/>
              </a:rPr>
              <a:t>Board members are encouraged to think about how they want to leverage the statute to continue </a:t>
            </a:r>
            <a:r>
              <a:rPr lang="en-US" sz="1800">
                <a:latin typeface="Calibri" panose="020F0502020204030204" pitchFamily="34" charset="0"/>
                <a:ea typeface="Calibri" panose="020F0502020204030204" pitchFamily="34" charset="0"/>
              </a:rPr>
              <a:t>informing the Department on its energy workforce strategy.</a:t>
            </a:r>
          </a:p>
          <a:p>
            <a:pPr marL="457200" lvl="1" indent="0">
              <a:buNone/>
            </a:pPr>
            <a:endParaRPr lang="en-US" sz="1400">
              <a:latin typeface="Calibri" panose="020F0502020204030204" pitchFamily="34" charset="0"/>
              <a:ea typeface="Calibri" panose="020F0502020204030204" pitchFamily="34" charset="0"/>
            </a:endParaRPr>
          </a:p>
          <a:p>
            <a:pPr algn="l"/>
            <a:r>
              <a:rPr lang="en-US" sz="1800" b="1" i="0">
                <a:solidFill>
                  <a:srgbClr val="000000"/>
                </a:solidFill>
                <a:effectLst/>
                <a:latin typeface="Calibri" panose="020F0502020204030204" pitchFamily="34" charset="0"/>
              </a:rPr>
              <a:t>Statute:</a:t>
            </a:r>
          </a:p>
          <a:p>
            <a:pPr marL="0" indent="0" algn="l">
              <a:buNone/>
            </a:pPr>
            <a:endParaRPr lang="en-US" sz="1800" b="1" i="0">
              <a:solidFill>
                <a:srgbClr val="000000"/>
              </a:solidFill>
              <a:effectLst/>
              <a:latin typeface="Calibri" panose="020F0502020204030204" pitchFamily="34" charset="0"/>
            </a:endParaRPr>
          </a:p>
          <a:p>
            <a:pPr marL="0" indent="0" algn="l">
              <a:buNone/>
            </a:pPr>
            <a:r>
              <a:rPr lang="en-US" sz="1200" b="1" i="0">
                <a:solidFill>
                  <a:srgbClr val="000000"/>
                </a:solidFill>
                <a:effectLst/>
                <a:latin typeface="Arial" panose="020B0604020202020204" pitchFamily="34" charset="0"/>
              </a:rPr>
              <a:t>Report</a:t>
            </a:r>
          </a:p>
          <a:p>
            <a:pPr marL="0" indent="0" algn="l">
              <a:buNone/>
            </a:pPr>
            <a:r>
              <a:rPr lang="en-US" sz="1200" b="1" i="0">
                <a:solidFill>
                  <a:srgbClr val="000000"/>
                </a:solidFill>
                <a:effectLst/>
                <a:latin typeface="Arial" panose="020B0604020202020204" pitchFamily="34" charset="0"/>
              </a:rPr>
              <a:t>(A) In general</a:t>
            </a:r>
          </a:p>
          <a:p>
            <a:pPr marL="0" indent="0" algn="l">
              <a:buNone/>
            </a:pPr>
            <a:r>
              <a:rPr lang="en-US" sz="1200" b="0" i="0">
                <a:solidFill>
                  <a:srgbClr val="000000"/>
                </a:solidFill>
                <a:effectLst/>
                <a:latin typeface="Arial" panose="020B0604020202020204" pitchFamily="34" charset="0"/>
              </a:rPr>
              <a:t>Not later than 1 year after the date on which the Board is established under this section, and </a:t>
            </a:r>
            <a:r>
              <a:rPr lang="en-US" sz="1200" b="1" i="0">
                <a:solidFill>
                  <a:srgbClr val="000000"/>
                </a:solidFill>
                <a:effectLst/>
                <a:latin typeface="Arial" panose="020B0604020202020204" pitchFamily="34" charset="0"/>
              </a:rPr>
              <a:t>biennially thereafter until the date on which the Board is terminated</a:t>
            </a:r>
            <a:r>
              <a:rPr lang="en-US" sz="1200" b="0" i="0">
                <a:solidFill>
                  <a:srgbClr val="000000"/>
                </a:solidFill>
                <a:effectLst/>
                <a:latin typeface="Arial" panose="020B0604020202020204" pitchFamily="34" charset="0"/>
              </a:rPr>
              <a:t> under subsection (f), the Board shall submit to the Secretary a report containing, with respect to the strategy required under subsection (a)—</a:t>
            </a:r>
          </a:p>
          <a:p>
            <a:pPr marL="457200" lvl="1" indent="0">
              <a:buNone/>
            </a:pPr>
            <a:r>
              <a:rPr lang="en-US" sz="1600" b="0" i="0">
                <a:solidFill>
                  <a:srgbClr val="000000"/>
                </a:solidFill>
                <a:effectLst/>
                <a:latin typeface="Arial" panose="020B0604020202020204" pitchFamily="34" charset="0"/>
              </a:rPr>
              <a:t>(</a:t>
            </a:r>
            <a:r>
              <a:rPr lang="en-US" sz="1600" b="0" i="0" err="1">
                <a:solidFill>
                  <a:srgbClr val="000000"/>
                </a:solidFill>
                <a:effectLst/>
                <a:latin typeface="Arial" panose="020B0604020202020204" pitchFamily="34" charset="0"/>
              </a:rPr>
              <a:t>i</a:t>
            </a:r>
            <a:r>
              <a:rPr lang="en-US" sz="1600" b="0" i="0">
                <a:solidFill>
                  <a:srgbClr val="000000"/>
                </a:solidFill>
                <a:effectLst/>
                <a:latin typeface="Arial" panose="020B0604020202020204" pitchFamily="34" charset="0"/>
              </a:rPr>
              <a:t>) the findings of the Board; and</a:t>
            </a:r>
          </a:p>
          <a:p>
            <a:pPr marL="457200" lvl="1" indent="0">
              <a:buNone/>
            </a:pPr>
            <a:r>
              <a:rPr lang="en-US" sz="1600" b="0" i="0">
                <a:solidFill>
                  <a:srgbClr val="000000"/>
                </a:solidFill>
                <a:effectLst/>
                <a:latin typeface="Arial" panose="020B0604020202020204" pitchFamily="34" charset="0"/>
              </a:rPr>
              <a:t>(ii) the proposed energy workforce strategy of the Board.</a:t>
            </a:r>
          </a:p>
          <a:p>
            <a:endParaRPr lang="en-US" sz="1800">
              <a:effectLst/>
              <a:latin typeface="Calibri" panose="020F0502020204030204" pitchFamily="34" charset="0"/>
              <a:ea typeface="Calibri" panose="020F0502020204030204" pitchFamily="34" charset="0"/>
            </a:endParaRPr>
          </a:p>
          <a:p>
            <a:pPr marL="342900" indent="-342900">
              <a:buFont typeface="+mj-lt"/>
              <a:buAutoNum type="arabicPeriod"/>
            </a:pPr>
            <a:endParaRPr lang="en-US" sz="1800">
              <a:effectLst/>
              <a:latin typeface="Calibri" panose="020F0502020204030204" pitchFamily="34" charset="0"/>
              <a:ea typeface="Calibri" panose="020F0502020204030204" pitchFamily="34" charset="0"/>
            </a:endParaRPr>
          </a:p>
          <a:p>
            <a:endParaRPr lang="en-US"/>
          </a:p>
        </p:txBody>
      </p:sp>
    </p:spTree>
    <p:extLst>
      <p:ext uri="{BB962C8B-B14F-4D97-AF65-F5344CB8AC3E}">
        <p14:creationId xmlns:p14="http://schemas.microsoft.com/office/powerpoint/2010/main" val="3894042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4788-D791-EC2A-8FFA-626E0A30318D}"/>
              </a:ext>
            </a:extLst>
          </p:cNvPr>
          <p:cNvSpPr>
            <a:spLocks noGrp="1"/>
          </p:cNvSpPr>
          <p:nvPr>
            <p:ph type="title"/>
          </p:nvPr>
        </p:nvSpPr>
        <p:spPr/>
        <p:txBody>
          <a:bodyPr/>
          <a:lstStyle/>
          <a:p>
            <a:r>
              <a:rPr lang="en-US"/>
              <a:t>Future Meetings</a:t>
            </a:r>
          </a:p>
        </p:txBody>
      </p:sp>
      <p:sp>
        <p:nvSpPr>
          <p:cNvPr id="3" name="Content Placeholder 2">
            <a:extLst>
              <a:ext uri="{FF2B5EF4-FFF2-40B4-BE49-F238E27FC236}">
                <a16:creationId xmlns:a16="http://schemas.microsoft.com/office/drawing/2014/main" id="{FA9DA63C-CDE2-62FD-6485-B6F58806C026}"/>
              </a:ext>
            </a:extLst>
          </p:cNvPr>
          <p:cNvSpPr>
            <a:spLocks noGrp="1"/>
          </p:cNvSpPr>
          <p:nvPr>
            <p:ph idx="1"/>
          </p:nvPr>
        </p:nvSpPr>
        <p:spPr/>
        <p:txBody>
          <a:bodyPr/>
          <a:lstStyle/>
          <a:p>
            <a:r>
              <a:rPr lang="en-US" b="1"/>
              <a:t>Next meeting: </a:t>
            </a:r>
            <a:r>
              <a:rPr lang="en-US"/>
              <a:t>Early April (virtual. Look out for email from EWAB to coordinate scheduling)</a:t>
            </a:r>
          </a:p>
        </p:txBody>
      </p:sp>
    </p:spTree>
    <p:extLst>
      <p:ext uri="{BB962C8B-B14F-4D97-AF65-F5344CB8AC3E}">
        <p14:creationId xmlns:p14="http://schemas.microsoft.com/office/powerpoint/2010/main" val="341518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A888-439B-1644-E035-69826A84E26A}"/>
              </a:ext>
            </a:extLst>
          </p:cNvPr>
          <p:cNvSpPr>
            <a:spLocks noGrp="1"/>
          </p:cNvSpPr>
          <p:nvPr>
            <p:ph type="title"/>
          </p:nvPr>
        </p:nvSpPr>
        <p:spPr>
          <a:xfrm>
            <a:off x="838200" y="670768"/>
            <a:ext cx="10210803" cy="914400"/>
          </a:xfrm>
        </p:spPr>
        <p:txBody>
          <a:bodyPr/>
          <a:lstStyle/>
          <a:p>
            <a:pPr marL="0" indent="0">
              <a:buNone/>
            </a:pPr>
            <a:r>
              <a:rPr lang="en-US" b="1"/>
              <a:t>Current plan for report production timeline:</a:t>
            </a:r>
          </a:p>
        </p:txBody>
      </p:sp>
      <p:sp>
        <p:nvSpPr>
          <p:cNvPr id="3" name="Content Placeholder 2">
            <a:extLst>
              <a:ext uri="{FF2B5EF4-FFF2-40B4-BE49-F238E27FC236}">
                <a16:creationId xmlns:a16="http://schemas.microsoft.com/office/drawing/2014/main" id="{88A453E1-27F5-E2A8-7DE5-3D8E5E76AA4C}"/>
              </a:ext>
            </a:extLst>
          </p:cNvPr>
          <p:cNvSpPr>
            <a:spLocks noGrp="1"/>
          </p:cNvSpPr>
          <p:nvPr>
            <p:ph idx="1"/>
          </p:nvPr>
        </p:nvSpPr>
        <p:spPr>
          <a:xfrm>
            <a:off x="838200" y="1713390"/>
            <a:ext cx="10542973" cy="4578080"/>
          </a:xfrm>
        </p:spPr>
        <p:txBody>
          <a:bodyPr>
            <a:normAutofit/>
          </a:bodyPr>
          <a:lstStyle/>
          <a:p>
            <a:pPr marL="342900" lvl="1" indent="-342900">
              <a:lnSpc>
                <a:spcPct val="100000"/>
              </a:lnSpc>
            </a:pPr>
            <a:r>
              <a:rPr lang="en-US" b="1">
                <a:solidFill>
                  <a:schemeClr val="tx1"/>
                </a:solidFill>
              </a:rPr>
              <a:t>February 26</a:t>
            </a:r>
            <a:r>
              <a:rPr lang="en-US">
                <a:solidFill>
                  <a:schemeClr val="tx1"/>
                </a:solidFill>
              </a:rPr>
              <a:t>: Draft shared with EWAB members</a:t>
            </a:r>
          </a:p>
          <a:p>
            <a:pPr marL="342900" lvl="2" indent="-342900">
              <a:lnSpc>
                <a:spcPct val="100000"/>
              </a:lnSpc>
            </a:pPr>
            <a:r>
              <a:rPr lang="en-US" sz="2400" b="1">
                <a:solidFill>
                  <a:schemeClr val="tx1"/>
                </a:solidFill>
              </a:rPr>
              <a:t>March 4</a:t>
            </a:r>
            <a:r>
              <a:rPr lang="en-US" sz="2400">
                <a:solidFill>
                  <a:schemeClr val="tx1"/>
                </a:solidFill>
              </a:rPr>
              <a:t>: Members are encouraged to send back feedback, with (hard deadline </a:t>
            </a:r>
            <a:r>
              <a:rPr lang="en-US" sz="2400" b="1">
                <a:solidFill>
                  <a:schemeClr val="tx1"/>
                </a:solidFill>
              </a:rPr>
              <a:t>March 11)</a:t>
            </a:r>
          </a:p>
          <a:p>
            <a:pPr marL="342900" lvl="1" indent="-342900">
              <a:lnSpc>
                <a:spcPct val="100000"/>
              </a:lnSpc>
            </a:pPr>
            <a:r>
              <a:rPr lang="en-US" b="1">
                <a:solidFill>
                  <a:schemeClr val="tx1"/>
                </a:solidFill>
              </a:rPr>
              <a:t>March 21</a:t>
            </a:r>
            <a:r>
              <a:rPr lang="en-US">
                <a:solidFill>
                  <a:schemeClr val="tx1"/>
                </a:solidFill>
              </a:rPr>
              <a:t>: DOE shares with Energy Workforce Strategy Council (feedback, not concurrence)</a:t>
            </a:r>
          </a:p>
          <a:p>
            <a:pPr marL="342900" lvl="1" indent="-342900">
              <a:lnSpc>
                <a:spcPct val="100000"/>
              </a:lnSpc>
            </a:pPr>
            <a:r>
              <a:rPr lang="en-US" b="1">
                <a:solidFill>
                  <a:schemeClr val="tx1"/>
                </a:solidFill>
              </a:rPr>
              <a:t>2</a:t>
            </a:r>
            <a:r>
              <a:rPr lang="en-US" b="1" baseline="30000">
                <a:solidFill>
                  <a:schemeClr val="tx1"/>
                </a:solidFill>
              </a:rPr>
              <a:t>nd</a:t>
            </a:r>
            <a:r>
              <a:rPr lang="en-US" b="1">
                <a:solidFill>
                  <a:schemeClr val="tx1"/>
                </a:solidFill>
              </a:rPr>
              <a:t> week of April</a:t>
            </a:r>
            <a:r>
              <a:rPr lang="en-US">
                <a:solidFill>
                  <a:schemeClr val="tx1"/>
                </a:solidFill>
              </a:rPr>
              <a:t>: DOE team briefs Secretary Granholm.</a:t>
            </a:r>
          </a:p>
          <a:p>
            <a:pPr marL="342900" lvl="1" indent="-342900">
              <a:lnSpc>
                <a:spcPct val="100000"/>
              </a:lnSpc>
            </a:pPr>
            <a:r>
              <a:rPr lang="en-US" b="1">
                <a:solidFill>
                  <a:schemeClr val="tx1"/>
                </a:solidFill>
              </a:rPr>
              <a:t>Early April: </a:t>
            </a:r>
            <a:r>
              <a:rPr lang="en-US">
                <a:solidFill>
                  <a:schemeClr val="tx1"/>
                </a:solidFill>
              </a:rPr>
              <a:t>Next public virtual meeting.</a:t>
            </a:r>
          </a:p>
          <a:p>
            <a:pPr marL="342900" lvl="1" indent="-342900">
              <a:lnSpc>
                <a:spcPct val="100000"/>
              </a:lnSpc>
            </a:pPr>
            <a:r>
              <a:rPr lang="en-US" b="1">
                <a:solidFill>
                  <a:schemeClr val="tx1"/>
                </a:solidFill>
              </a:rPr>
              <a:t>TBD</a:t>
            </a:r>
            <a:r>
              <a:rPr lang="en-US">
                <a:solidFill>
                  <a:schemeClr val="tx1"/>
                </a:solidFill>
              </a:rPr>
              <a:t>: Draft 2 shared with EWAB members</a:t>
            </a:r>
          </a:p>
          <a:p>
            <a:pPr marL="342900" lvl="1" indent="-342900">
              <a:lnSpc>
                <a:spcPct val="100000"/>
              </a:lnSpc>
            </a:pPr>
            <a:r>
              <a:rPr lang="en-US" b="1">
                <a:solidFill>
                  <a:schemeClr val="tx1"/>
                </a:solidFill>
              </a:rPr>
              <a:t>TBD</a:t>
            </a:r>
            <a:r>
              <a:rPr lang="en-US">
                <a:solidFill>
                  <a:schemeClr val="tx1"/>
                </a:solidFill>
              </a:rPr>
              <a:t>: In-person full Board meeting to present final findings to Secretary Granholm.</a:t>
            </a:r>
          </a:p>
        </p:txBody>
      </p:sp>
    </p:spTree>
    <p:extLst>
      <p:ext uri="{BB962C8B-B14F-4D97-AF65-F5344CB8AC3E}">
        <p14:creationId xmlns:p14="http://schemas.microsoft.com/office/powerpoint/2010/main" val="152799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E363-F35E-A7EC-9248-B7313E984D80}"/>
              </a:ext>
            </a:extLst>
          </p:cNvPr>
          <p:cNvSpPr>
            <a:spLocks noGrp="1"/>
          </p:cNvSpPr>
          <p:nvPr>
            <p:ph type="title"/>
          </p:nvPr>
        </p:nvSpPr>
        <p:spPr/>
        <p:txBody>
          <a:bodyPr>
            <a:normAutofit fontScale="90000"/>
          </a:bodyPr>
          <a:lstStyle/>
          <a:p>
            <a:r>
              <a:rPr lang="en-US"/>
              <a:t>Subcommittee: </a:t>
            </a:r>
            <a:r>
              <a:rPr lang="en-US" sz="2700"/>
              <a:t>Scope Prioritization and Industry Targeting Needs (Targeting)</a:t>
            </a:r>
            <a:endParaRPr lang="en-US"/>
          </a:p>
        </p:txBody>
      </p:sp>
      <p:sp>
        <p:nvSpPr>
          <p:cNvPr id="3" name="Content Placeholder 2">
            <a:extLst>
              <a:ext uri="{FF2B5EF4-FFF2-40B4-BE49-F238E27FC236}">
                <a16:creationId xmlns:a16="http://schemas.microsoft.com/office/drawing/2014/main" id="{9C652805-8C8B-3195-B233-9E8BAE8987A3}"/>
              </a:ext>
            </a:extLst>
          </p:cNvPr>
          <p:cNvSpPr>
            <a:spLocks noGrp="1"/>
          </p:cNvSpPr>
          <p:nvPr>
            <p:ph idx="1"/>
          </p:nvPr>
        </p:nvSpPr>
        <p:spPr/>
        <p:txBody>
          <a:bodyPr/>
          <a:lstStyle/>
          <a:p>
            <a:pPr marL="0" indent="0">
              <a:buNone/>
            </a:pPr>
            <a:r>
              <a:rPr lang="en-US">
                <a:solidFill>
                  <a:schemeClr val="tx1"/>
                </a:solidFill>
              </a:rPr>
              <a:t>Subcommittee members:</a:t>
            </a:r>
          </a:p>
          <a:p>
            <a:r>
              <a:rPr lang="en-US">
                <a:solidFill>
                  <a:schemeClr val="tx1"/>
                </a:solidFill>
              </a:rPr>
              <a:t>Girard Melancon (Chair)</a:t>
            </a:r>
          </a:p>
          <a:p>
            <a:r>
              <a:rPr lang="en-US">
                <a:solidFill>
                  <a:schemeClr val="tx1"/>
                </a:solidFill>
              </a:rPr>
              <a:t>Allison Ziogas</a:t>
            </a:r>
          </a:p>
          <a:p>
            <a:r>
              <a:rPr lang="en-US">
                <a:solidFill>
                  <a:schemeClr val="tx1"/>
                </a:solidFill>
              </a:rPr>
              <a:t>Anne McMonigle</a:t>
            </a:r>
          </a:p>
          <a:p>
            <a:r>
              <a:rPr lang="en-US">
                <a:solidFill>
                  <a:schemeClr val="tx1"/>
                </a:solidFill>
              </a:rPr>
              <a:t>Kay Seven</a:t>
            </a:r>
          </a:p>
          <a:p>
            <a:r>
              <a:rPr lang="en-US">
                <a:solidFill>
                  <a:schemeClr val="tx1"/>
                </a:solidFill>
              </a:rPr>
              <a:t>Tom Kriger</a:t>
            </a:r>
          </a:p>
        </p:txBody>
      </p:sp>
    </p:spTree>
    <p:extLst>
      <p:ext uri="{BB962C8B-B14F-4D97-AF65-F5344CB8AC3E}">
        <p14:creationId xmlns:p14="http://schemas.microsoft.com/office/powerpoint/2010/main" val="390782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E363-F35E-A7EC-9248-B7313E984D80}"/>
              </a:ext>
            </a:extLst>
          </p:cNvPr>
          <p:cNvSpPr>
            <a:spLocks noGrp="1"/>
          </p:cNvSpPr>
          <p:nvPr>
            <p:ph type="title"/>
          </p:nvPr>
        </p:nvSpPr>
        <p:spPr/>
        <p:txBody>
          <a:bodyPr>
            <a:normAutofit fontScale="90000"/>
          </a:bodyPr>
          <a:lstStyle/>
          <a:p>
            <a:r>
              <a:rPr lang="en-US"/>
              <a:t>Subcommittee Update: Scope Prioritization and Industry Targeting Needs (Targeting)</a:t>
            </a:r>
          </a:p>
        </p:txBody>
      </p:sp>
      <p:sp>
        <p:nvSpPr>
          <p:cNvPr id="3" name="Content Placeholder 2">
            <a:extLst>
              <a:ext uri="{FF2B5EF4-FFF2-40B4-BE49-F238E27FC236}">
                <a16:creationId xmlns:a16="http://schemas.microsoft.com/office/drawing/2014/main" id="{9C652805-8C8B-3195-B233-9E8BAE8987A3}"/>
              </a:ext>
            </a:extLst>
          </p:cNvPr>
          <p:cNvSpPr>
            <a:spLocks noGrp="1"/>
          </p:cNvSpPr>
          <p:nvPr>
            <p:ph idx="1"/>
          </p:nvPr>
        </p:nvSpPr>
        <p:spPr>
          <a:xfrm>
            <a:off x="838200" y="2338819"/>
            <a:ext cx="10622872" cy="3866672"/>
          </a:xfrm>
        </p:spPr>
        <p:txBody>
          <a:bodyPr>
            <a:normAutofit/>
          </a:bodyPr>
          <a:lstStyle/>
          <a:p>
            <a:pPr marL="0" indent="0">
              <a:buNone/>
            </a:pPr>
            <a:r>
              <a:rPr lang="en-US" sz="2400" b="1">
                <a:solidFill>
                  <a:schemeClr val="tx1"/>
                </a:solidFill>
                <a:effectLst/>
                <a:ea typeface="Calibri" panose="020F0502020204030204" pitchFamily="34" charset="0"/>
              </a:rPr>
              <a:t>Recommendation 1</a:t>
            </a:r>
            <a:r>
              <a:rPr lang="en-US" sz="2400">
                <a:solidFill>
                  <a:schemeClr val="tx1"/>
                </a:solidFill>
                <a:effectLst/>
                <a:ea typeface="Calibri" panose="020F0502020204030204" pitchFamily="34" charset="0"/>
              </a:rPr>
              <a:t>: Invest in training and related infrastructure in order to meet energy workforce demands, broaden the talent pipeline, and support upskilling.</a:t>
            </a:r>
          </a:p>
          <a:p>
            <a:pPr marL="0" indent="0">
              <a:buNone/>
            </a:pPr>
            <a:r>
              <a:rPr lang="en-US" sz="2400" b="1">
                <a:solidFill>
                  <a:schemeClr val="tx1"/>
                </a:solidFill>
                <a:effectLst/>
                <a:ea typeface="Calibri" panose="020F0502020204030204" pitchFamily="34" charset="0"/>
              </a:rPr>
              <a:t>Recommendation 2</a:t>
            </a:r>
            <a:r>
              <a:rPr lang="en-US" sz="2400">
                <a:solidFill>
                  <a:schemeClr val="tx1"/>
                </a:solidFill>
                <a:effectLst/>
                <a:ea typeface="Calibri" panose="020F0502020204030204" pitchFamily="34" charset="0"/>
              </a:rPr>
              <a:t>: Facilitate relationships between energy and workforce stakeholders</a:t>
            </a:r>
          </a:p>
          <a:p>
            <a:pPr marL="0" indent="0">
              <a:buNone/>
            </a:pPr>
            <a:r>
              <a:rPr lang="en-US" sz="2400" b="1">
                <a:solidFill>
                  <a:schemeClr val="tx1"/>
                </a:solidFill>
                <a:effectLst/>
                <a:ea typeface="Calibri" panose="020F0502020204030204" pitchFamily="34" charset="0"/>
              </a:rPr>
              <a:t>Recommendation 3</a:t>
            </a:r>
            <a:r>
              <a:rPr lang="en-US" sz="2400">
                <a:solidFill>
                  <a:schemeClr val="tx1"/>
                </a:solidFill>
                <a:effectLst/>
                <a:ea typeface="Calibri" panose="020F0502020204030204" pitchFamily="34" charset="0"/>
              </a:rPr>
              <a:t>:  DOE projects and funding opportunities should require meaningful identification and enactment of activities that reduce barriers to the energy sector for historically underrepresented populations. DOE should collect and report data related to efforts to support equitable access to energy careers.   </a:t>
            </a:r>
            <a:r>
              <a:rPr lang="en-US" sz="2400">
                <a:effectLst/>
                <a:ea typeface="Calibri" panose="020F0502020204030204" pitchFamily="34" charset="0"/>
              </a:rPr>
              <a:t> </a:t>
            </a:r>
          </a:p>
          <a:p>
            <a:pPr marL="514350" indent="-514350">
              <a:buFont typeface="+mj-lt"/>
              <a:buAutoNum type="arabicPeriod"/>
            </a:pPr>
            <a:endParaRPr lang="en-US"/>
          </a:p>
        </p:txBody>
      </p:sp>
    </p:spTree>
    <p:extLst>
      <p:ext uri="{BB962C8B-B14F-4D97-AF65-F5344CB8AC3E}">
        <p14:creationId xmlns:p14="http://schemas.microsoft.com/office/powerpoint/2010/main" val="190851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6DF6-5DA5-C704-45A4-93F33A805F52}"/>
              </a:ext>
            </a:extLst>
          </p:cNvPr>
          <p:cNvSpPr>
            <a:spLocks noGrp="1"/>
          </p:cNvSpPr>
          <p:nvPr>
            <p:ph type="title"/>
          </p:nvPr>
        </p:nvSpPr>
        <p:spPr/>
        <p:txBody>
          <a:bodyPr/>
          <a:lstStyle/>
          <a:p>
            <a:r>
              <a:rPr lang="en-US"/>
              <a:t>Battery Workforce Initiative</a:t>
            </a:r>
          </a:p>
        </p:txBody>
      </p:sp>
      <p:sp>
        <p:nvSpPr>
          <p:cNvPr id="3" name="Content Placeholder 2">
            <a:extLst>
              <a:ext uri="{FF2B5EF4-FFF2-40B4-BE49-F238E27FC236}">
                <a16:creationId xmlns:a16="http://schemas.microsoft.com/office/drawing/2014/main" id="{F3F79621-1B6F-3A62-1306-B233D76C2AF0}"/>
              </a:ext>
            </a:extLst>
          </p:cNvPr>
          <p:cNvSpPr>
            <a:spLocks noGrp="1"/>
          </p:cNvSpPr>
          <p:nvPr>
            <p:ph idx="1"/>
          </p:nvPr>
        </p:nvSpPr>
        <p:spPr/>
        <p:txBody>
          <a:bodyPr>
            <a:normAutofit fontScale="92500" lnSpcReduction="20000"/>
          </a:bodyPr>
          <a:lstStyle/>
          <a:p>
            <a:r>
              <a:rPr lang="en-US"/>
              <a:t>The </a:t>
            </a:r>
            <a:r>
              <a:rPr lang="en-US">
                <a:hlinkClick r:id="rId2"/>
              </a:rPr>
              <a:t>Battery Workforce Initiative (BWI) </a:t>
            </a:r>
            <a:r>
              <a:rPr lang="en-US"/>
              <a:t>is convening a broad group of industry leaders and collaborators to develop nationally accepted training guidelines to support the rapid development of a globally competitive U.S. advanced manufacturing industry. The U.S. Department of Energy (DOE) is sponsoring this initiative, in coordination with the U.S. Department of Labor, Working for America Institute, Li-Bridge alliance, and other organizations. The BWI is designed to strengthen the domestic economy and clean energy supply chains by helping employers meet the increasing demand for skilled workers that has been spurred by private investment in this emerging domestic industry.</a:t>
            </a:r>
          </a:p>
        </p:txBody>
      </p:sp>
      <p:sp>
        <p:nvSpPr>
          <p:cNvPr id="4" name="Text Placeholder 3">
            <a:extLst>
              <a:ext uri="{FF2B5EF4-FFF2-40B4-BE49-F238E27FC236}">
                <a16:creationId xmlns:a16="http://schemas.microsoft.com/office/drawing/2014/main" id="{0D668137-EE85-CFAD-AA5E-C856213E636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9557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9272-CAEE-4A4C-BE08-DA81E4395172}"/>
              </a:ext>
            </a:extLst>
          </p:cNvPr>
          <p:cNvSpPr>
            <a:spLocks noGrp="1"/>
          </p:cNvSpPr>
          <p:nvPr>
            <p:ph type="ctrTitle"/>
          </p:nvPr>
        </p:nvSpPr>
        <p:spPr/>
        <p:txBody>
          <a:bodyPr>
            <a:noAutofit/>
          </a:bodyPr>
          <a:lstStyle/>
          <a:p>
            <a:r>
              <a:rPr lang="en-US" sz="2550" b="1" dirty="0"/>
              <a:t>Battery Workforce Initiative (BWI)</a:t>
            </a:r>
            <a:br>
              <a:rPr lang="en-US" sz="2550" b="1" dirty="0"/>
            </a:br>
            <a:endParaRPr lang="en-US" sz="2550" i="1" dirty="0"/>
          </a:p>
        </p:txBody>
      </p:sp>
      <p:sp>
        <p:nvSpPr>
          <p:cNvPr id="3" name="Subtitle 2">
            <a:extLst>
              <a:ext uri="{FF2B5EF4-FFF2-40B4-BE49-F238E27FC236}">
                <a16:creationId xmlns:a16="http://schemas.microsoft.com/office/drawing/2014/main" id="{1E2584EE-3F89-7443-B71A-3498ADA94192}"/>
              </a:ext>
            </a:extLst>
          </p:cNvPr>
          <p:cNvSpPr>
            <a:spLocks noGrp="1"/>
          </p:cNvSpPr>
          <p:nvPr>
            <p:ph type="subTitle" idx="1"/>
          </p:nvPr>
        </p:nvSpPr>
        <p:spPr>
          <a:xfrm>
            <a:off x="2310029" y="3636984"/>
            <a:ext cx="5944710" cy="950057"/>
          </a:xfrm>
        </p:spPr>
        <p:txBody>
          <a:bodyPr>
            <a:noAutofit/>
          </a:bodyPr>
          <a:lstStyle/>
          <a:p>
            <a:r>
              <a:rPr lang="en-US" sz="1600"/>
              <a:t>Betony Jones</a:t>
            </a:r>
          </a:p>
          <a:p>
            <a:r>
              <a:rPr lang="en-US" sz="1600"/>
              <a:t>Labor Advisor to Secretary Granholm</a:t>
            </a:r>
          </a:p>
          <a:p>
            <a:r>
              <a:rPr lang="en-US" sz="1600"/>
              <a:t>Director, Office of Energy Jobs</a:t>
            </a:r>
          </a:p>
        </p:txBody>
      </p:sp>
      <p:pic>
        <p:nvPicPr>
          <p:cNvPr id="4" name="Picture 3" descr="BWI logo">
            <a:extLst>
              <a:ext uri="{FF2B5EF4-FFF2-40B4-BE49-F238E27FC236}">
                <a16:creationId xmlns:a16="http://schemas.microsoft.com/office/drawing/2014/main" id="{05FC787A-1D5B-105C-DC3D-ED54214EDB0A}"/>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37752" y="3947067"/>
            <a:ext cx="1179210" cy="127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3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8FBE-5E29-4C3B-FB96-DC3F9B017EA6}"/>
              </a:ext>
            </a:extLst>
          </p:cNvPr>
          <p:cNvSpPr>
            <a:spLocks noGrp="1"/>
          </p:cNvSpPr>
          <p:nvPr>
            <p:ph type="title"/>
          </p:nvPr>
        </p:nvSpPr>
        <p:spPr>
          <a:xfrm>
            <a:off x="1985502" y="119744"/>
            <a:ext cx="7886700" cy="907259"/>
          </a:xfrm>
        </p:spPr>
        <p:txBody>
          <a:bodyPr>
            <a:normAutofit fontScale="90000"/>
          </a:bodyPr>
          <a:lstStyle/>
          <a:p>
            <a:r>
              <a:rPr lang="en-US"/>
              <a:t>Number of jobs announced in advanced battery manufacturing industry </a:t>
            </a:r>
          </a:p>
        </p:txBody>
      </p:sp>
      <p:pic>
        <p:nvPicPr>
          <p:cNvPr id="4" name="image2.png">
            <a:extLst>
              <a:ext uri="{FF2B5EF4-FFF2-40B4-BE49-F238E27FC236}">
                <a16:creationId xmlns:a16="http://schemas.microsoft.com/office/drawing/2014/main" id="{04A0424F-32F3-5CAB-A7CD-98F61B6F0B93}"/>
              </a:ext>
            </a:extLst>
          </p:cNvPr>
          <p:cNvPicPr/>
          <p:nvPr/>
        </p:nvPicPr>
        <p:blipFill>
          <a:blip r:embed="rId3"/>
          <a:srcRect/>
          <a:stretch>
            <a:fillRect/>
          </a:stretch>
        </p:blipFill>
        <p:spPr>
          <a:xfrm>
            <a:off x="2566914" y="1114427"/>
            <a:ext cx="7594768" cy="4838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BWI logo">
            <a:extLst>
              <a:ext uri="{FF2B5EF4-FFF2-40B4-BE49-F238E27FC236}">
                <a16:creationId xmlns:a16="http://schemas.microsoft.com/office/drawing/2014/main" id="{77F7E129-4843-0718-3509-3F4FFAE78074}"/>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06116" y="119743"/>
            <a:ext cx="782216" cy="8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2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3028679" y="1525309"/>
            <a:ext cx="1886976" cy="323165"/>
          </a:xfrm>
          <a:prstGeom prst="rect">
            <a:avLst/>
          </a:prstGeom>
        </p:spPr>
        <p:txBody>
          <a:bodyPr wrap="square" lIns="0" tIns="0" rIns="0" bIns="0" rtlCol="0" anchor="t">
            <a:spAutoFit/>
          </a:bodyPr>
          <a:lstStyle/>
          <a:p>
            <a:r>
              <a:rPr lang="en-US" sz="2100" b="1">
                <a:solidFill>
                  <a:srgbClr val="000000"/>
                </a:solidFill>
                <a:latin typeface="Arial" panose="020B0604020202020204"/>
                <a:cs typeface="Arial" panose="020B0604020202020204" pitchFamily="34" charset="0"/>
              </a:rPr>
              <a:t>Challenge</a:t>
            </a:r>
          </a:p>
        </p:txBody>
      </p:sp>
      <p:sp>
        <p:nvSpPr>
          <p:cNvPr id="10" name="TextBox 10"/>
          <p:cNvSpPr txBox="1"/>
          <p:nvPr/>
        </p:nvSpPr>
        <p:spPr>
          <a:xfrm>
            <a:off x="6933968" y="1525308"/>
            <a:ext cx="2511777" cy="451534"/>
          </a:xfrm>
          <a:prstGeom prst="rect">
            <a:avLst/>
          </a:prstGeom>
        </p:spPr>
        <p:txBody>
          <a:bodyPr wrap="square" lIns="0" tIns="0" rIns="0" bIns="0" rtlCol="0" anchor="t">
            <a:spAutoFit/>
          </a:bodyPr>
          <a:lstStyle/>
          <a:p>
            <a:pPr>
              <a:lnSpc>
                <a:spcPct val="161290"/>
              </a:lnSpc>
            </a:pPr>
            <a:r>
              <a:rPr lang="en-US" sz="2100" b="1">
                <a:solidFill>
                  <a:srgbClr val="000000"/>
                </a:solidFill>
                <a:latin typeface="Arial" panose="020B0604020202020204"/>
                <a:cs typeface="Arial" panose="020B0604020202020204" pitchFamily="34" charset="0"/>
              </a:rPr>
              <a:t>Strategic Solution</a:t>
            </a:r>
            <a:endParaRPr lang="en-US" b="1">
              <a:solidFill>
                <a:srgbClr val="2B2C30"/>
              </a:solidFill>
              <a:latin typeface="Arial" panose="020B0604020202020204"/>
              <a:cs typeface="Arial" panose="020B0604020202020204" pitchFamily="34" charset="0"/>
            </a:endParaRPr>
          </a:p>
        </p:txBody>
      </p:sp>
      <p:sp>
        <p:nvSpPr>
          <p:cNvPr id="18" name="Title 17">
            <a:extLst>
              <a:ext uri="{FF2B5EF4-FFF2-40B4-BE49-F238E27FC236}">
                <a16:creationId xmlns:a16="http://schemas.microsoft.com/office/drawing/2014/main" id="{16A0B3B1-D9C8-39FD-3752-FF3D201EF15E}"/>
              </a:ext>
            </a:extLst>
          </p:cNvPr>
          <p:cNvSpPr>
            <a:spLocks noGrp="1"/>
          </p:cNvSpPr>
          <p:nvPr>
            <p:ph type="title"/>
          </p:nvPr>
        </p:nvSpPr>
        <p:spPr/>
        <p:txBody>
          <a:bodyPr/>
          <a:lstStyle/>
          <a:p>
            <a:r>
              <a:rPr lang="en-US" b="1">
                <a:latin typeface="+mn-lt"/>
                <a:cs typeface="Arial" panose="020B0604020202020204" pitchFamily="34" charset="0"/>
              </a:rPr>
              <a:t>Creation of BWI</a:t>
            </a:r>
          </a:p>
        </p:txBody>
      </p:sp>
      <p:sp>
        <p:nvSpPr>
          <p:cNvPr id="12" name="TextBox 11">
            <a:extLst>
              <a:ext uri="{FF2B5EF4-FFF2-40B4-BE49-F238E27FC236}">
                <a16:creationId xmlns:a16="http://schemas.microsoft.com/office/drawing/2014/main" id="{D7DE3539-A23B-B03E-4ABD-3401B330980A}"/>
              </a:ext>
            </a:extLst>
          </p:cNvPr>
          <p:cNvSpPr txBox="1"/>
          <p:nvPr/>
        </p:nvSpPr>
        <p:spPr>
          <a:xfrm>
            <a:off x="2233333" y="1957674"/>
            <a:ext cx="3483461" cy="3770263"/>
          </a:xfrm>
          <a:prstGeom prst="rect">
            <a:avLst/>
          </a:prstGeom>
          <a:noFill/>
        </p:spPr>
        <p:txBody>
          <a:bodyPr wrap="square" lIns="91440" tIns="45720" rIns="91440" bIns="45720" anchor="t">
            <a:spAutoFit/>
          </a:bodyPr>
          <a:lstStyle/>
          <a:p>
            <a:r>
              <a:rPr lang="en-US" sz="1700">
                <a:solidFill>
                  <a:srgbClr val="000000"/>
                </a:solidFill>
                <a:latin typeface="Arial" panose="020B0604020202020204"/>
              </a:rPr>
              <a:t>Battery manufacturing is projected to </a:t>
            </a:r>
            <a:r>
              <a:rPr lang="en-US" sz="1700" b="1">
                <a:solidFill>
                  <a:srgbClr val="000000"/>
                </a:solidFill>
                <a:latin typeface="Arial" panose="020B0604020202020204"/>
              </a:rPr>
              <a:t>grow nearly 20x by 2021</a:t>
            </a:r>
            <a:r>
              <a:rPr lang="en-US" sz="1700">
                <a:solidFill>
                  <a:srgbClr val="000000"/>
                </a:solidFill>
                <a:latin typeface="Arial" panose="020B0604020202020204"/>
              </a:rPr>
              <a:t> and 2030,* creating unprecedented demand for skilled workers. </a:t>
            </a:r>
          </a:p>
          <a:p>
            <a:endParaRPr lang="en-US" sz="1700">
              <a:solidFill>
                <a:srgbClr val="000000"/>
              </a:solidFill>
              <a:latin typeface="Arial" panose="020B0604020202020204"/>
            </a:endParaRPr>
          </a:p>
          <a:p>
            <a:r>
              <a:rPr lang="en-US" sz="1700">
                <a:solidFill>
                  <a:srgbClr val="000000"/>
                </a:solidFill>
                <a:latin typeface="Arial" panose="020B0604020202020204"/>
              </a:rPr>
              <a:t>In advanced manufacturing, there is no coherent national system for workforce development. </a:t>
            </a:r>
          </a:p>
          <a:p>
            <a:endParaRPr lang="en-US" sz="1700">
              <a:solidFill>
                <a:srgbClr val="000000"/>
              </a:solidFill>
              <a:latin typeface="Arial" panose="020B0604020202020204"/>
            </a:endParaRPr>
          </a:p>
          <a:p>
            <a:r>
              <a:rPr lang="en-US" sz="1700">
                <a:solidFill>
                  <a:srgbClr val="000000"/>
                </a:solidFill>
                <a:latin typeface="Arial" panose="020B0604020202020204"/>
              </a:rPr>
              <a:t>Each employer is on their own, driving excessive competition for skilled workers in the labor market. </a:t>
            </a:r>
          </a:p>
          <a:p>
            <a:endParaRPr lang="en-US">
              <a:solidFill>
                <a:srgbClr val="000000"/>
              </a:solidFill>
              <a:latin typeface="Arial" panose="020B0604020202020204"/>
            </a:endParaRPr>
          </a:p>
        </p:txBody>
      </p:sp>
      <p:sp>
        <p:nvSpPr>
          <p:cNvPr id="17" name="TextBox 16">
            <a:extLst>
              <a:ext uri="{FF2B5EF4-FFF2-40B4-BE49-F238E27FC236}">
                <a16:creationId xmlns:a16="http://schemas.microsoft.com/office/drawing/2014/main" id="{0A40106A-5F89-5037-0A8E-99070FF9DD78}"/>
              </a:ext>
            </a:extLst>
          </p:cNvPr>
          <p:cNvSpPr txBox="1"/>
          <p:nvPr/>
        </p:nvSpPr>
        <p:spPr>
          <a:xfrm>
            <a:off x="2152650" y="5689047"/>
            <a:ext cx="1997290" cy="307777"/>
          </a:xfrm>
          <a:prstGeom prst="rect">
            <a:avLst/>
          </a:prstGeom>
          <a:noFill/>
        </p:spPr>
        <p:txBody>
          <a:bodyPr wrap="square">
            <a:spAutoFit/>
          </a:bodyPr>
          <a:lstStyle/>
          <a:p>
            <a:r>
              <a:rPr lang="en-US" sz="1400" i="1">
                <a:solidFill>
                  <a:srgbClr val="000000"/>
                </a:solidFill>
                <a:latin typeface="Arial" panose="020B0604020202020204"/>
                <a:ea typeface="Calibri" panose="020F0502020204030204" pitchFamily="34" charset="0"/>
                <a:cs typeface="Times New Roman" panose="02020603050405020304" pitchFamily="18" charset="0"/>
              </a:rPr>
              <a:t>*Source: DOE’s VTO</a:t>
            </a:r>
          </a:p>
        </p:txBody>
      </p:sp>
      <p:graphicFrame>
        <p:nvGraphicFramePr>
          <p:cNvPr id="20" name="TextBox 3">
            <a:extLst>
              <a:ext uri="{FF2B5EF4-FFF2-40B4-BE49-F238E27FC236}">
                <a16:creationId xmlns:a16="http://schemas.microsoft.com/office/drawing/2014/main" id="{AF3B7CDE-4A0F-3B81-F0DD-0C4375C0DCF7}"/>
              </a:ext>
            </a:extLst>
          </p:cNvPr>
          <p:cNvGraphicFramePr/>
          <p:nvPr/>
        </p:nvGraphicFramePr>
        <p:xfrm>
          <a:off x="6345444" y="1964951"/>
          <a:ext cx="3693907" cy="4031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BWI logo">
            <a:extLst>
              <a:ext uri="{FF2B5EF4-FFF2-40B4-BE49-F238E27FC236}">
                <a16:creationId xmlns:a16="http://schemas.microsoft.com/office/drawing/2014/main" id="{A564E297-D458-0E13-D9F7-5765089CF9D3}"/>
              </a:ext>
            </a:extLst>
          </p:cNvPr>
          <p:cNvPicPr>
            <a:picLocks noChangeAspect="1" noChangeArrowheads="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06116" y="119743"/>
            <a:ext cx="782216" cy="849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2">
      <a:dk1>
        <a:srgbClr val="37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OE EM Template - Green">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59b5d57-ebd0-454d-8188-5a9dd28706ca">
      <Terms xmlns="http://schemas.microsoft.com/office/infopath/2007/PartnerControls"/>
    </lcf76f155ced4ddcb4097134ff3c332f>
    <TaxCatchAll xmlns="0a20205c-0631-4ff0-81c6-46eee12fe7e9" xsi:nil="true"/>
    <Contents xmlns="e59b5d57-ebd0-454d-8188-5a9dd28706ca" xsi:nil="true"/>
    <SharedWithUsers xmlns="4fede72c-504a-4774-85fb-8eb3d1496b98">
      <UserInfo>
        <DisplayName>Goodwin, Maya</DisplayName>
        <AccountId>5264</AccountId>
        <AccountType/>
      </UserInfo>
      <UserInfo>
        <DisplayName>O'Keefe, Piper</DisplayName>
        <AccountId>3649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B1F1723465AB499E4293ECA29A66FF" ma:contentTypeVersion="17" ma:contentTypeDescription="Create a new document." ma:contentTypeScope="" ma:versionID="0db99e91677cef725bee7a11bb8b4d02">
  <xsd:schema xmlns:xsd="http://www.w3.org/2001/XMLSchema" xmlns:xs="http://www.w3.org/2001/XMLSchema" xmlns:p="http://schemas.microsoft.com/office/2006/metadata/properties" xmlns:ns2="4fede72c-504a-4774-85fb-8eb3d1496b98" xmlns:ns3="e59b5d57-ebd0-454d-8188-5a9dd28706ca" xmlns:ns4="0a20205c-0631-4ff0-81c6-46eee12fe7e9" targetNamespace="http://schemas.microsoft.com/office/2006/metadata/properties" ma:root="true" ma:fieldsID="7695310e73989c3f346e4ebc275d9bc1" ns2:_="" ns3:_="" ns4:_="">
    <xsd:import namespace="4fede72c-504a-4774-85fb-8eb3d1496b98"/>
    <xsd:import namespace="e59b5d57-ebd0-454d-8188-5a9dd28706ca"/>
    <xsd:import namespace="0a20205c-0631-4ff0-81c6-46eee12fe7e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Conte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de72c-504a-4774-85fb-8eb3d1496b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b5d57-ebd0-454d-8188-5a9dd28706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Contents" ma:index="22" nillable="true" ma:displayName="Contents" ma:format="Dropdown" ma:internalName="Contents">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8399c3c-3151-49b3-9830-e8954e69ce78}" ma:internalName="TaxCatchAll" ma:showField="CatchAllData" ma:web="4fede72c-504a-4774-85fb-8eb3d1496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5454CA-6CAB-4993-95B8-9B15624CFD97}">
  <ds:schemaRefs>
    <ds:schemaRef ds:uri="0a20205c-0631-4ff0-81c6-46eee12fe7e9"/>
    <ds:schemaRef ds:uri="4fede72c-504a-4774-85fb-8eb3d1496b98"/>
    <ds:schemaRef ds:uri="e59b5d57-ebd0-454d-8188-5a9dd28706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70132C-25EC-4EB8-80CA-D5BA28E68609}">
  <ds:schemaRefs>
    <ds:schemaRef ds:uri="0a20205c-0631-4ff0-81c6-46eee12fe7e9"/>
    <ds:schemaRef ds:uri="4fede72c-504a-4774-85fb-8eb3d1496b98"/>
    <ds:schemaRef ds:uri="e59b5d57-ebd0-454d-8188-5a9dd28706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CDEA73-C55A-490E-A818-85A2ADA775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2285</Words>
  <Application>Microsoft Office PowerPoint</Application>
  <PresentationFormat>Widescreen</PresentationFormat>
  <Paragraphs>149</Paragraphs>
  <Slides>23</Slides>
  <Notes>11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23</vt:i4>
      </vt:variant>
    </vt:vector>
  </HeadingPairs>
  <TitlesOfParts>
    <vt:vector size="41" baseType="lpstr">
      <vt:lpstr>Aptos</vt:lpstr>
      <vt:lpstr>Arial</vt:lpstr>
      <vt:lpstr>Arial </vt:lpstr>
      <vt:lpstr>Arial Black</vt:lpstr>
      <vt:lpstr>Calibri</vt:lpstr>
      <vt:lpstr>Calibri Light</vt:lpstr>
      <vt:lpstr>Century Gothic</vt:lpstr>
      <vt:lpstr>Garamond</vt:lpstr>
      <vt:lpstr>Segoe UI Black</vt:lpstr>
      <vt:lpstr>Segoe UI Light</vt:lpstr>
      <vt:lpstr>Segoe UI Semibold</vt:lpstr>
      <vt:lpstr>Symbol,Sans-Serif</vt:lpstr>
      <vt:lpstr>Verdana</vt:lpstr>
      <vt:lpstr>Office Theme</vt:lpstr>
      <vt:lpstr>Custom Design</vt:lpstr>
      <vt:lpstr>1_Custom Design</vt:lpstr>
      <vt:lpstr>1_Office Theme</vt:lpstr>
      <vt:lpstr>DOE EM Template - Green</vt:lpstr>
      <vt:lpstr>EWAB Public Meeting 6</vt:lpstr>
      <vt:lpstr>Meeting 6 Agenda</vt:lpstr>
      <vt:lpstr>Current plan for report production timeline:</vt:lpstr>
      <vt:lpstr>Subcommittee: Scope Prioritization and Industry Targeting Needs (Targeting)</vt:lpstr>
      <vt:lpstr>Subcommittee Update: Scope Prioritization and Industry Targeting Needs (Targeting)</vt:lpstr>
      <vt:lpstr>Battery Workforce Initiative</vt:lpstr>
      <vt:lpstr>Battery Workforce Initiative (BWI) </vt:lpstr>
      <vt:lpstr>Number of jobs announced in advanced battery manufacturing industry </vt:lpstr>
      <vt:lpstr>Creation of BWI</vt:lpstr>
      <vt:lpstr>BWI by the Numbers: Industry Consensus</vt:lpstr>
      <vt:lpstr>PowerPoint Presentation</vt:lpstr>
      <vt:lpstr>Content of the Job Training Program Guidelines and Testing</vt:lpstr>
      <vt:lpstr>Job Task Analysis</vt:lpstr>
      <vt:lpstr>Training Guidelines</vt:lpstr>
      <vt:lpstr>What is Next for BWI!</vt:lpstr>
      <vt:lpstr>BWI Vision for Industry Sucess</vt:lpstr>
      <vt:lpstr>Delving deeper on key areas of the statute (emphasis added)</vt:lpstr>
      <vt:lpstr>Combating Barriers to Energy Employment Subcommittee: Identifying energy sectors in greatest need of workforce training</vt:lpstr>
      <vt:lpstr>Discussion questions</vt:lpstr>
      <vt:lpstr>Sectoral Workforce Development Guiding Discussion Questions</vt:lpstr>
      <vt:lpstr>Public Comment section</vt:lpstr>
      <vt:lpstr>Discussion questions continued</vt:lpstr>
      <vt:lpstr>Future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Largen</dc:creator>
  <cp:lastModifiedBy>Angelica Zamora-duran</cp:lastModifiedBy>
  <cp:revision>5</cp:revision>
  <dcterms:created xsi:type="dcterms:W3CDTF">2021-07-06T13:00:02Z</dcterms:created>
  <dcterms:modified xsi:type="dcterms:W3CDTF">2024-04-09T14:01:30Z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0x01010073B1F1723465AB499E4293ECA29A66FF</vt:lpwstr>
  </property>
  <property fmtid="{D5CDD505-2E9C-101B-9397-08002B2CF9AE}" pid="3" name="MediaServiceImageTags">
    <vt:lpwstr/>
  </property>
</Properties>
</file>