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90" r:id="rId7"/>
    <p:sldMasterId id="2147483697" r:id="rId8"/>
  </p:sldMasterIdLst>
  <p:notesMasterIdLst>
    <p:notesMasterId r:id="rId36"/>
  </p:notesMasterIdLst>
  <p:handoutMasterIdLst>
    <p:handoutMasterId r:id="rId37"/>
  </p:handoutMasterIdLst>
  <p:sldIdLst>
    <p:sldId id="256" r:id="rId9"/>
    <p:sldId id="265" r:id="rId10"/>
    <p:sldId id="257" r:id="rId11"/>
    <p:sldId id="266" r:id="rId12"/>
    <p:sldId id="267" r:id="rId13"/>
    <p:sldId id="269" r:id="rId14"/>
    <p:sldId id="270" r:id="rId15"/>
    <p:sldId id="271" r:id="rId16"/>
    <p:sldId id="272" r:id="rId17"/>
    <p:sldId id="268" r:id="rId18"/>
    <p:sldId id="11969" r:id="rId19"/>
    <p:sldId id="11970" r:id="rId20"/>
    <p:sldId id="11971" r:id="rId21"/>
    <p:sldId id="273" r:id="rId22"/>
    <p:sldId id="497" r:id="rId23"/>
    <p:sldId id="522" r:id="rId24"/>
    <p:sldId id="11965" r:id="rId25"/>
    <p:sldId id="524" r:id="rId26"/>
    <p:sldId id="532" r:id="rId27"/>
    <p:sldId id="507" r:id="rId28"/>
    <p:sldId id="274" r:id="rId29"/>
    <p:sldId id="311" r:id="rId30"/>
    <p:sldId id="325" r:id="rId31"/>
    <p:sldId id="2078558961" r:id="rId32"/>
    <p:sldId id="2078558962" r:id="rId33"/>
    <p:sldId id="263" r:id="rId34"/>
    <p:sldId id="119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6"/>
    <a:srgbClr val="001C3E"/>
    <a:srgbClr val="134A86"/>
    <a:srgbClr val="58B947"/>
    <a:srgbClr val="1960AF"/>
    <a:srgbClr val="156737"/>
    <a:srgbClr val="F4EC4E"/>
    <a:srgbClr val="C3C8C8"/>
    <a:srgbClr val="216924"/>
    <a:srgbClr val="0075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50E94-C43F-40D5-A919-D83DEF99D6E3}" v="5" dt="2023-10-31T15:49:39.072"/>
    <p1510:client id="{B7B9A9A2-0DB5-4B78-B757-0963ED894FAB}" v="526" dt="2023-10-31T16:31:54.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Keefe, Piper" userId="6e89b0d1-4532-4d96-9aea-75c20fb32cf6" providerId="ADAL" clId="{B7B9A9A2-0DB5-4B78-B757-0963ED894FAB}"/>
    <pc:docChg chg="undo redo custSel addSld delSld modSld sldOrd modMainMaster">
      <pc:chgData name="O'Keefe, Piper" userId="6e89b0d1-4532-4d96-9aea-75c20fb32cf6" providerId="ADAL" clId="{B7B9A9A2-0DB5-4B78-B757-0963ED894FAB}" dt="2023-10-31T16:31:54.577" v="891"/>
      <pc:docMkLst>
        <pc:docMk/>
      </pc:docMkLst>
      <pc:sldChg chg="addSp delSp modSp mod">
        <pc:chgData name="O'Keefe, Piper" userId="6e89b0d1-4532-4d96-9aea-75c20fb32cf6" providerId="ADAL" clId="{B7B9A9A2-0DB5-4B78-B757-0963ED894FAB}" dt="2023-10-31T13:16:50.357" v="139" actId="20577"/>
        <pc:sldMkLst>
          <pc:docMk/>
          <pc:sldMk cId="3724677176" sldId="256"/>
        </pc:sldMkLst>
        <pc:spChg chg="add del mod">
          <ac:chgData name="O'Keefe, Piper" userId="6e89b0d1-4532-4d96-9aea-75c20fb32cf6" providerId="ADAL" clId="{B7B9A9A2-0DB5-4B78-B757-0963ED894FAB}" dt="2023-10-31T13:16:40.644" v="107" actId="478"/>
          <ac:spMkLst>
            <pc:docMk/>
            <pc:sldMk cId="3724677176" sldId="256"/>
            <ac:spMk id="4" creationId="{00F08489-CB33-62EC-50CB-8DC270F04F1F}"/>
          </ac:spMkLst>
        </pc:spChg>
        <pc:spChg chg="mod">
          <ac:chgData name="O'Keefe, Piper" userId="6e89b0d1-4532-4d96-9aea-75c20fb32cf6" providerId="ADAL" clId="{B7B9A9A2-0DB5-4B78-B757-0963ED894FAB}" dt="2023-10-31T13:16:50.357" v="139" actId="20577"/>
          <ac:spMkLst>
            <pc:docMk/>
            <pc:sldMk cId="3724677176" sldId="256"/>
            <ac:spMk id="7" creationId="{93B73504-52D6-478A-8EB3-07FE7EB2A911}"/>
          </ac:spMkLst>
        </pc:spChg>
        <pc:spChg chg="mod">
          <ac:chgData name="O'Keefe, Piper" userId="6e89b0d1-4532-4d96-9aea-75c20fb32cf6" providerId="ADAL" clId="{B7B9A9A2-0DB5-4B78-B757-0963ED894FAB}" dt="2023-10-31T13:16:33.903" v="105" actId="27636"/>
          <ac:spMkLst>
            <pc:docMk/>
            <pc:sldMk cId="3724677176" sldId="256"/>
            <ac:spMk id="8" creationId="{C695FA1E-C90A-4A91-A8A0-3BB377408EBD}"/>
          </ac:spMkLst>
        </pc:spChg>
        <pc:spChg chg="del">
          <ac:chgData name="O'Keefe, Piper" userId="6e89b0d1-4532-4d96-9aea-75c20fb32cf6" providerId="ADAL" clId="{B7B9A9A2-0DB5-4B78-B757-0963ED894FAB}" dt="2023-10-31T13:16:37.082" v="106" actId="478"/>
          <ac:spMkLst>
            <pc:docMk/>
            <pc:sldMk cId="3724677176" sldId="256"/>
            <ac:spMk id="9" creationId="{58F6EC7B-05E1-4824-A0FF-1EC94605DC79}"/>
          </ac:spMkLst>
        </pc:spChg>
        <pc:picChg chg="add mod">
          <ac:chgData name="O'Keefe, Piper" userId="6e89b0d1-4532-4d96-9aea-75c20fb32cf6" providerId="ADAL" clId="{B7B9A9A2-0DB5-4B78-B757-0963ED894FAB}" dt="2023-10-31T13:14:47.971" v="9" actId="14100"/>
          <ac:picMkLst>
            <pc:docMk/>
            <pc:sldMk cId="3724677176" sldId="256"/>
            <ac:picMk id="1026" creationId="{5248CC24-C4BC-B3E1-1C7E-D90966468903}"/>
          </ac:picMkLst>
        </pc:picChg>
      </pc:sldChg>
      <pc:sldChg chg="addSp delSp modSp mod ord">
        <pc:chgData name="O'Keefe, Piper" userId="6e89b0d1-4532-4d96-9aea-75c20fb32cf6" providerId="ADAL" clId="{B7B9A9A2-0DB5-4B78-B757-0963ED894FAB}" dt="2023-10-31T14:15:09.929" v="860" actId="478"/>
        <pc:sldMkLst>
          <pc:docMk/>
          <pc:sldMk cId="1792973460" sldId="257"/>
        </pc:sldMkLst>
        <pc:spChg chg="mod">
          <ac:chgData name="O'Keefe, Piper" userId="6e89b0d1-4532-4d96-9aea-75c20fb32cf6" providerId="ADAL" clId="{B7B9A9A2-0DB5-4B78-B757-0963ED894FAB}" dt="2023-10-31T13:19:18.645" v="196" actId="20577"/>
          <ac:spMkLst>
            <pc:docMk/>
            <pc:sldMk cId="1792973460" sldId="257"/>
            <ac:spMk id="5" creationId="{A81F763D-11C5-4D64-B571-12EC64E284EC}"/>
          </ac:spMkLst>
        </pc:spChg>
        <pc:spChg chg="mod">
          <ac:chgData name="O'Keefe, Piper" userId="6e89b0d1-4532-4d96-9aea-75c20fb32cf6" providerId="ADAL" clId="{B7B9A9A2-0DB5-4B78-B757-0963ED894FAB}" dt="2023-10-31T13:20:42.832" v="240" actId="20577"/>
          <ac:spMkLst>
            <pc:docMk/>
            <pc:sldMk cId="1792973460" sldId="257"/>
            <ac:spMk id="7" creationId="{0DDA27DC-B2F8-401A-83DB-ED82136E3596}"/>
          </ac:spMkLst>
        </pc:spChg>
        <pc:graphicFrameChg chg="del">
          <ac:chgData name="O'Keefe, Piper" userId="6e89b0d1-4532-4d96-9aea-75c20fb32cf6" providerId="ADAL" clId="{B7B9A9A2-0DB5-4B78-B757-0963ED894FAB}" dt="2023-10-31T13:17:17.308" v="143" actId="478"/>
          <ac:graphicFrameMkLst>
            <pc:docMk/>
            <pc:sldMk cId="1792973460" sldId="257"/>
            <ac:graphicFrameMk id="8" creationId="{5F2BFFD5-1F37-390C-8CC2-DF7E8C709E46}"/>
          </ac:graphicFrameMkLst>
        </pc:graphicFrameChg>
        <pc:picChg chg="add del mod">
          <ac:chgData name="O'Keefe, Piper" userId="6e89b0d1-4532-4d96-9aea-75c20fb32cf6" providerId="ADAL" clId="{B7B9A9A2-0DB5-4B78-B757-0963ED894FAB}" dt="2023-10-31T14:15:09.929" v="860" actId="478"/>
          <ac:picMkLst>
            <pc:docMk/>
            <pc:sldMk cId="1792973460" sldId="257"/>
            <ac:picMk id="3" creationId="{71FD0F12-A730-F50C-EDF0-6C4ABBD3B885}"/>
          </ac:picMkLst>
        </pc:picChg>
      </pc:sldChg>
      <pc:sldChg chg="addSp modSp mod">
        <pc:chgData name="O'Keefe, Piper" userId="6e89b0d1-4532-4d96-9aea-75c20fb32cf6" providerId="ADAL" clId="{B7B9A9A2-0DB5-4B78-B757-0963ED894FAB}" dt="2023-10-31T14:00:29.465" v="833" actId="208"/>
        <pc:sldMkLst>
          <pc:docMk/>
          <pc:sldMk cId="1860414026" sldId="263"/>
        </pc:sldMkLst>
        <pc:spChg chg="mod">
          <ac:chgData name="O'Keefe, Piper" userId="6e89b0d1-4532-4d96-9aea-75c20fb32cf6" providerId="ADAL" clId="{B7B9A9A2-0DB5-4B78-B757-0963ED894FAB}" dt="2023-10-31T13:59:33.429" v="819" actId="20577"/>
          <ac:spMkLst>
            <pc:docMk/>
            <pc:sldMk cId="1860414026" sldId="263"/>
            <ac:spMk id="6" creationId="{58FE0CAA-C499-4276-8AD9-C208AAADD1B0}"/>
          </ac:spMkLst>
        </pc:spChg>
        <pc:picChg chg="add mod">
          <ac:chgData name="O'Keefe, Piper" userId="6e89b0d1-4532-4d96-9aea-75c20fb32cf6" providerId="ADAL" clId="{B7B9A9A2-0DB5-4B78-B757-0963ED894FAB}" dt="2023-10-31T14:00:29.465" v="833" actId="208"/>
          <ac:picMkLst>
            <pc:docMk/>
            <pc:sldMk cId="1860414026" sldId="263"/>
            <ac:picMk id="2" creationId="{65403780-7F7B-9C4D-DA60-85D549F32C14}"/>
          </ac:picMkLst>
        </pc:picChg>
      </pc:sldChg>
      <pc:sldChg chg="modSp del mod">
        <pc:chgData name="O'Keefe, Piper" userId="6e89b0d1-4532-4d96-9aea-75c20fb32cf6" providerId="ADAL" clId="{B7B9A9A2-0DB5-4B78-B757-0963ED894FAB}" dt="2023-10-31T13:49:45.640" v="646" actId="47"/>
        <pc:sldMkLst>
          <pc:docMk/>
          <pc:sldMk cId="2691769881" sldId="264"/>
        </pc:sldMkLst>
        <pc:spChg chg="mod">
          <ac:chgData name="O'Keefe, Piper" userId="6e89b0d1-4532-4d96-9aea-75c20fb32cf6" providerId="ADAL" clId="{B7B9A9A2-0DB5-4B78-B757-0963ED894FAB}" dt="2023-10-31T13:48:22.685" v="603"/>
          <ac:spMkLst>
            <pc:docMk/>
            <pc:sldMk cId="2691769881" sldId="264"/>
            <ac:spMk id="4" creationId="{21BA2487-BEE9-9E74-0A63-266F530FC4B2}"/>
          </ac:spMkLst>
        </pc:spChg>
      </pc:sldChg>
      <pc:sldChg chg="delSp modSp new mod">
        <pc:chgData name="O'Keefe, Piper" userId="6e89b0d1-4532-4d96-9aea-75c20fb32cf6" providerId="ADAL" clId="{B7B9A9A2-0DB5-4B78-B757-0963ED894FAB}" dt="2023-10-31T13:18:47.429" v="190" actId="20577"/>
        <pc:sldMkLst>
          <pc:docMk/>
          <pc:sldMk cId="3695070676" sldId="265"/>
        </pc:sldMkLst>
        <pc:spChg chg="mod">
          <ac:chgData name="O'Keefe, Piper" userId="6e89b0d1-4532-4d96-9aea-75c20fb32cf6" providerId="ADAL" clId="{B7B9A9A2-0DB5-4B78-B757-0963ED894FAB}" dt="2023-10-31T13:18:26.052" v="185"/>
          <ac:spMkLst>
            <pc:docMk/>
            <pc:sldMk cId="3695070676" sldId="265"/>
            <ac:spMk id="2" creationId="{C96013F5-9EF9-F0A6-1CDF-80195B61F808}"/>
          </ac:spMkLst>
        </pc:spChg>
        <pc:spChg chg="mod">
          <ac:chgData name="O'Keefe, Piper" userId="6e89b0d1-4532-4d96-9aea-75c20fb32cf6" providerId="ADAL" clId="{B7B9A9A2-0DB5-4B78-B757-0963ED894FAB}" dt="2023-10-31T13:18:47.429" v="190" actId="20577"/>
          <ac:spMkLst>
            <pc:docMk/>
            <pc:sldMk cId="3695070676" sldId="265"/>
            <ac:spMk id="3" creationId="{CF749D34-737D-A699-1519-08D753CBEDD4}"/>
          </ac:spMkLst>
        </pc:spChg>
        <pc:spChg chg="del">
          <ac:chgData name="O'Keefe, Piper" userId="6e89b0d1-4532-4d96-9aea-75c20fb32cf6" providerId="ADAL" clId="{B7B9A9A2-0DB5-4B78-B757-0963ED894FAB}" dt="2023-10-31T13:18:28.518" v="186" actId="478"/>
          <ac:spMkLst>
            <pc:docMk/>
            <pc:sldMk cId="3695070676" sldId="265"/>
            <ac:spMk id="4" creationId="{CB574585-F3B3-A52A-FB97-11314DBF5ADC}"/>
          </ac:spMkLst>
        </pc:spChg>
      </pc:sldChg>
      <pc:sldChg chg="modSp new mod">
        <pc:chgData name="O'Keefe, Piper" userId="6e89b0d1-4532-4d96-9aea-75c20fb32cf6" providerId="ADAL" clId="{B7B9A9A2-0DB5-4B78-B757-0963ED894FAB}" dt="2023-10-31T13:22:17.770" v="303" actId="114"/>
        <pc:sldMkLst>
          <pc:docMk/>
          <pc:sldMk cId="2425735187" sldId="266"/>
        </pc:sldMkLst>
        <pc:spChg chg="mod">
          <ac:chgData name="O'Keefe, Piper" userId="6e89b0d1-4532-4d96-9aea-75c20fb32cf6" providerId="ADAL" clId="{B7B9A9A2-0DB5-4B78-B757-0963ED894FAB}" dt="2023-10-31T13:22:17.770" v="303" actId="114"/>
          <ac:spMkLst>
            <pc:docMk/>
            <pc:sldMk cId="2425735187" sldId="266"/>
            <ac:spMk id="2" creationId="{8FFCF0E9-6F96-9137-5F5A-AE92D9742620}"/>
          </ac:spMkLst>
        </pc:spChg>
        <pc:spChg chg="mod">
          <ac:chgData name="O'Keefe, Piper" userId="6e89b0d1-4532-4d96-9aea-75c20fb32cf6" providerId="ADAL" clId="{B7B9A9A2-0DB5-4B78-B757-0963ED894FAB}" dt="2023-10-31T13:21:53.238" v="294" actId="5793"/>
          <ac:spMkLst>
            <pc:docMk/>
            <pc:sldMk cId="2425735187" sldId="266"/>
            <ac:spMk id="3" creationId="{4EE091DB-59C5-25B9-D097-6E1FD17AD5EE}"/>
          </ac:spMkLst>
        </pc:spChg>
        <pc:spChg chg="mod">
          <ac:chgData name="O'Keefe, Piper" userId="6e89b0d1-4532-4d96-9aea-75c20fb32cf6" providerId="ADAL" clId="{B7B9A9A2-0DB5-4B78-B757-0963ED894FAB}" dt="2023-10-31T13:21:28.596" v="256" actId="20577"/>
          <ac:spMkLst>
            <pc:docMk/>
            <pc:sldMk cId="2425735187" sldId="266"/>
            <ac:spMk id="4" creationId="{2688DD09-D861-408D-4986-DAEC737EC3B5}"/>
          </ac:spMkLst>
        </pc:spChg>
      </pc:sldChg>
      <pc:sldChg chg="addSp delSp modSp new mod">
        <pc:chgData name="O'Keefe, Piper" userId="6e89b0d1-4532-4d96-9aea-75c20fb32cf6" providerId="ADAL" clId="{B7B9A9A2-0DB5-4B78-B757-0963ED894FAB}" dt="2023-10-31T14:54:58.569" v="873" actId="20577"/>
        <pc:sldMkLst>
          <pc:docMk/>
          <pc:sldMk cId="4036995528" sldId="267"/>
        </pc:sldMkLst>
        <pc:spChg chg="mod">
          <ac:chgData name="O'Keefe, Piper" userId="6e89b0d1-4532-4d96-9aea-75c20fb32cf6" providerId="ADAL" clId="{B7B9A9A2-0DB5-4B78-B757-0963ED894FAB}" dt="2023-10-31T13:30:25.384" v="389" actId="1076"/>
          <ac:spMkLst>
            <pc:docMk/>
            <pc:sldMk cId="4036995528" sldId="267"/>
            <ac:spMk id="2" creationId="{E1AACBE0-B5A1-68C1-E4C5-B71E31C4ED24}"/>
          </ac:spMkLst>
        </pc:spChg>
        <pc:spChg chg="del">
          <ac:chgData name="O'Keefe, Piper" userId="6e89b0d1-4532-4d96-9aea-75c20fb32cf6" providerId="ADAL" clId="{B7B9A9A2-0DB5-4B78-B757-0963ED894FAB}" dt="2023-10-31T13:22:37.045" v="317"/>
          <ac:spMkLst>
            <pc:docMk/>
            <pc:sldMk cId="4036995528" sldId="267"/>
            <ac:spMk id="3" creationId="{3FFF8844-4E95-4C0A-BF98-A28D551FA553}"/>
          </ac:spMkLst>
        </pc:spChg>
        <pc:spChg chg="del mod">
          <ac:chgData name="O'Keefe, Piper" userId="6e89b0d1-4532-4d96-9aea-75c20fb32cf6" providerId="ADAL" clId="{B7B9A9A2-0DB5-4B78-B757-0963ED894FAB}" dt="2023-10-31T13:27:40.712" v="382" actId="478"/>
          <ac:spMkLst>
            <pc:docMk/>
            <pc:sldMk cId="4036995528" sldId="267"/>
            <ac:spMk id="4" creationId="{CD97F5B9-C5CE-2CDC-CA74-D61C11582BF7}"/>
          </ac:spMkLst>
        </pc:spChg>
        <pc:spChg chg="add del">
          <ac:chgData name="O'Keefe, Piper" userId="6e89b0d1-4532-4d96-9aea-75c20fb32cf6" providerId="ADAL" clId="{B7B9A9A2-0DB5-4B78-B757-0963ED894FAB}" dt="2023-10-31T13:22:05.819" v="297" actId="22"/>
          <ac:spMkLst>
            <pc:docMk/>
            <pc:sldMk cId="4036995528" sldId="267"/>
            <ac:spMk id="6" creationId="{ECFCBCE0-C3C9-E0FC-A66D-FC97271454B4}"/>
          </ac:spMkLst>
        </pc:spChg>
        <pc:spChg chg="add del mod">
          <ac:chgData name="O'Keefe, Piper" userId="6e89b0d1-4532-4d96-9aea-75c20fb32cf6" providerId="ADAL" clId="{B7B9A9A2-0DB5-4B78-B757-0963ED894FAB}" dt="2023-10-31T13:22:46.876" v="320" actId="478"/>
          <ac:spMkLst>
            <pc:docMk/>
            <pc:sldMk cId="4036995528" sldId="267"/>
            <ac:spMk id="8" creationId="{66FEA02F-3413-3C8F-FB7D-24F59DA20E1D}"/>
          </ac:spMkLst>
        </pc:spChg>
        <pc:spChg chg="add del mod">
          <ac:chgData name="O'Keefe, Piper" userId="6e89b0d1-4532-4d96-9aea-75c20fb32cf6" providerId="ADAL" clId="{B7B9A9A2-0DB5-4B78-B757-0963ED894FAB}" dt="2023-10-31T13:22:49.852" v="321" actId="478"/>
          <ac:spMkLst>
            <pc:docMk/>
            <pc:sldMk cId="4036995528" sldId="267"/>
            <ac:spMk id="9" creationId="{B7809727-2B4F-BB7D-CC7D-31E1686130C4}"/>
          </ac:spMkLst>
        </pc:spChg>
        <pc:spChg chg="add mod">
          <ac:chgData name="O'Keefe, Piper" userId="6e89b0d1-4532-4d96-9aea-75c20fb32cf6" providerId="ADAL" clId="{B7B9A9A2-0DB5-4B78-B757-0963ED894FAB}" dt="2023-10-31T13:23:04.734" v="325" actId="1076"/>
          <ac:spMkLst>
            <pc:docMk/>
            <pc:sldMk cId="4036995528" sldId="267"/>
            <ac:spMk id="11" creationId="{28E29B95-099B-3083-CA80-697C161D9FFF}"/>
          </ac:spMkLst>
        </pc:spChg>
        <pc:spChg chg="add mod">
          <ac:chgData name="O'Keefe, Piper" userId="6e89b0d1-4532-4d96-9aea-75c20fb32cf6" providerId="ADAL" clId="{B7B9A9A2-0DB5-4B78-B757-0963ED894FAB}" dt="2023-10-31T13:27:40.712" v="382" actId="478"/>
          <ac:spMkLst>
            <pc:docMk/>
            <pc:sldMk cId="4036995528" sldId="267"/>
            <ac:spMk id="13" creationId="{4EF15C23-C5B4-173A-1F31-8E1509C2691C}"/>
          </ac:spMkLst>
        </pc:spChg>
        <pc:graphicFrameChg chg="add del mod">
          <ac:chgData name="O'Keefe, Piper" userId="6e89b0d1-4532-4d96-9aea-75c20fb32cf6" providerId="ADAL" clId="{B7B9A9A2-0DB5-4B78-B757-0963ED894FAB}" dt="2023-10-31T13:22:46.876" v="320" actId="478"/>
          <ac:graphicFrameMkLst>
            <pc:docMk/>
            <pc:sldMk cId="4036995528" sldId="267"/>
            <ac:graphicFrameMk id="7" creationId="{C84BA6AC-CEBD-AB2F-4D0E-BCB81D959948}"/>
          </ac:graphicFrameMkLst>
        </pc:graphicFrameChg>
        <pc:graphicFrameChg chg="add mod modGraphic">
          <ac:chgData name="O'Keefe, Piper" userId="6e89b0d1-4532-4d96-9aea-75c20fb32cf6" providerId="ADAL" clId="{B7B9A9A2-0DB5-4B78-B757-0963ED894FAB}" dt="2023-10-31T14:54:58.569" v="873" actId="20577"/>
          <ac:graphicFrameMkLst>
            <pc:docMk/>
            <pc:sldMk cId="4036995528" sldId="267"/>
            <ac:graphicFrameMk id="10" creationId="{544A69D5-0B90-78AD-FB54-E4FD2D5B4788}"/>
          </ac:graphicFrameMkLst>
        </pc:graphicFrameChg>
      </pc:sldChg>
      <pc:sldChg chg="addSp delSp modSp new mod modClrScheme chgLayout">
        <pc:chgData name="O'Keefe, Piper" userId="6e89b0d1-4532-4d96-9aea-75c20fb32cf6" providerId="ADAL" clId="{B7B9A9A2-0DB5-4B78-B757-0963ED894FAB}" dt="2023-10-31T15:34:37.140" v="875" actId="22"/>
        <pc:sldMkLst>
          <pc:docMk/>
          <pc:sldMk cId="582398610" sldId="268"/>
        </pc:sldMkLst>
        <pc:spChg chg="mod ord">
          <ac:chgData name="O'Keefe, Piper" userId="6e89b0d1-4532-4d96-9aea-75c20fb32cf6" providerId="ADAL" clId="{B7B9A9A2-0DB5-4B78-B757-0963ED894FAB}" dt="2023-10-31T13:53:14.931" v="781" actId="20577"/>
          <ac:spMkLst>
            <pc:docMk/>
            <pc:sldMk cId="582398610" sldId="268"/>
            <ac:spMk id="2" creationId="{78FDD765-CC0A-2892-0F44-6222B12B0D59}"/>
          </ac:spMkLst>
        </pc:spChg>
        <pc:spChg chg="del mod ord">
          <ac:chgData name="O'Keefe, Piper" userId="6e89b0d1-4532-4d96-9aea-75c20fb32cf6" providerId="ADAL" clId="{B7B9A9A2-0DB5-4B78-B757-0963ED894FAB}" dt="2023-10-31T13:50:39.478" v="670" actId="700"/>
          <ac:spMkLst>
            <pc:docMk/>
            <pc:sldMk cId="582398610" sldId="268"/>
            <ac:spMk id="3" creationId="{67A5B09D-DC07-5F2D-8E6C-5F738CDF02C8}"/>
          </ac:spMkLst>
        </pc:spChg>
        <pc:spChg chg="del">
          <ac:chgData name="O'Keefe, Piper" userId="6e89b0d1-4532-4d96-9aea-75c20fb32cf6" providerId="ADAL" clId="{B7B9A9A2-0DB5-4B78-B757-0963ED894FAB}" dt="2023-10-31T13:50:39.478" v="670" actId="700"/>
          <ac:spMkLst>
            <pc:docMk/>
            <pc:sldMk cId="582398610" sldId="268"/>
            <ac:spMk id="4" creationId="{6F82FBFF-C153-2EF8-2252-00723785CA6D}"/>
          </ac:spMkLst>
        </pc:spChg>
        <pc:spChg chg="add del mod ord">
          <ac:chgData name="O'Keefe, Piper" userId="6e89b0d1-4532-4d96-9aea-75c20fb32cf6" providerId="ADAL" clId="{B7B9A9A2-0DB5-4B78-B757-0963ED894FAB}" dt="2023-10-31T13:50:47.886" v="671" actId="700"/>
          <ac:spMkLst>
            <pc:docMk/>
            <pc:sldMk cId="582398610" sldId="268"/>
            <ac:spMk id="5" creationId="{203B733D-39E9-EBB2-9EF2-9DB355BA16B1}"/>
          </ac:spMkLst>
        </pc:spChg>
        <pc:spChg chg="add del mod ord">
          <ac:chgData name="O'Keefe, Piper" userId="6e89b0d1-4532-4d96-9aea-75c20fb32cf6" providerId="ADAL" clId="{B7B9A9A2-0DB5-4B78-B757-0963ED894FAB}" dt="2023-10-31T13:50:52.093" v="672" actId="478"/>
          <ac:spMkLst>
            <pc:docMk/>
            <pc:sldMk cId="582398610" sldId="268"/>
            <ac:spMk id="6" creationId="{57509C74-07DC-0FC9-52C6-928284A2F47A}"/>
          </ac:spMkLst>
        </pc:spChg>
        <pc:spChg chg="add del">
          <ac:chgData name="O'Keefe, Piper" userId="6e89b0d1-4532-4d96-9aea-75c20fb32cf6" providerId="ADAL" clId="{B7B9A9A2-0DB5-4B78-B757-0963ED894FAB}" dt="2023-10-31T15:34:37.140" v="875" actId="22"/>
          <ac:spMkLst>
            <pc:docMk/>
            <pc:sldMk cId="582398610" sldId="268"/>
            <ac:spMk id="8" creationId="{7C42A281-CE0B-4D55-5AB3-03FBFF093693}"/>
          </ac:spMkLst>
        </pc:spChg>
      </pc:sldChg>
      <pc:sldChg chg="addSp delSp modSp new mod">
        <pc:chgData name="O'Keefe, Piper" userId="6e89b0d1-4532-4d96-9aea-75c20fb32cf6" providerId="ADAL" clId="{B7B9A9A2-0DB5-4B78-B757-0963ED894FAB}" dt="2023-10-31T13:47:26.242" v="582" actId="113"/>
        <pc:sldMkLst>
          <pc:docMk/>
          <pc:sldMk cId="3191583620" sldId="269"/>
        </pc:sldMkLst>
        <pc:spChg chg="mod">
          <ac:chgData name="O'Keefe, Piper" userId="6e89b0d1-4532-4d96-9aea-75c20fb32cf6" providerId="ADAL" clId="{B7B9A9A2-0DB5-4B78-B757-0963ED894FAB}" dt="2023-10-31T13:30:53.141" v="391" actId="1076"/>
          <ac:spMkLst>
            <pc:docMk/>
            <pc:sldMk cId="3191583620" sldId="269"/>
            <ac:spMk id="2" creationId="{B42DA479-B06C-BACA-ADAB-BBE33A84221E}"/>
          </ac:spMkLst>
        </pc:spChg>
        <pc:spChg chg="add del mod">
          <ac:chgData name="O'Keefe, Piper" userId="6e89b0d1-4532-4d96-9aea-75c20fb32cf6" providerId="ADAL" clId="{B7B9A9A2-0DB5-4B78-B757-0963ED894FAB}" dt="2023-10-31T13:31:18.966" v="396" actId="478"/>
          <ac:spMkLst>
            <pc:docMk/>
            <pc:sldMk cId="3191583620" sldId="269"/>
            <ac:spMk id="3" creationId="{0FF3BF08-B8D2-8914-F775-1BBD18D62BC3}"/>
          </ac:spMkLst>
        </pc:spChg>
        <pc:spChg chg="del">
          <ac:chgData name="O'Keefe, Piper" userId="6e89b0d1-4532-4d96-9aea-75c20fb32cf6" providerId="ADAL" clId="{B7B9A9A2-0DB5-4B78-B757-0963ED894FAB}" dt="2023-10-31T13:30:31.240" v="390" actId="478"/>
          <ac:spMkLst>
            <pc:docMk/>
            <pc:sldMk cId="3191583620" sldId="269"/>
            <ac:spMk id="4" creationId="{FCC1FACB-D147-4E01-AFE2-ABF6FA2EED47}"/>
          </ac:spMkLst>
        </pc:spChg>
        <pc:spChg chg="add del">
          <ac:chgData name="O'Keefe, Piper" userId="6e89b0d1-4532-4d96-9aea-75c20fb32cf6" providerId="ADAL" clId="{B7B9A9A2-0DB5-4B78-B757-0963ED894FAB}" dt="2023-10-31T13:31:16.504" v="395"/>
          <ac:spMkLst>
            <pc:docMk/>
            <pc:sldMk cId="3191583620" sldId="269"/>
            <ac:spMk id="6" creationId="{E040E928-4BDD-518D-5BE1-091905C39592}"/>
          </ac:spMkLst>
        </pc:spChg>
        <pc:spChg chg="add del mod">
          <ac:chgData name="O'Keefe, Piper" userId="6e89b0d1-4532-4d96-9aea-75c20fb32cf6" providerId="ADAL" clId="{B7B9A9A2-0DB5-4B78-B757-0963ED894FAB}" dt="2023-10-31T13:31:26.279" v="398"/>
          <ac:spMkLst>
            <pc:docMk/>
            <pc:sldMk cId="3191583620" sldId="269"/>
            <ac:spMk id="8" creationId="{05E4A328-C551-FCE9-94D6-035E9402BF9A}"/>
          </ac:spMkLst>
        </pc:spChg>
        <pc:graphicFrameChg chg="add del mod">
          <ac:chgData name="O'Keefe, Piper" userId="6e89b0d1-4532-4d96-9aea-75c20fb32cf6" providerId="ADAL" clId="{B7B9A9A2-0DB5-4B78-B757-0963ED894FAB}" dt="2023-10-31T13:31:16.504" v="395"/>
          <ac:graphicFrameMkLst>
            <pc:docMk/>
            <pc:sldMk cId="3191583620" sldId="269"/>
            <ac:graphicFrameMk id="5" creationId="{E0575777-B9D7-5B73-F588-945344196329}"/>
          </ac:graphicFrameMkLst>
        </pc:graphicFrameChg>
        <pc:graphicFrameChg chg="add del mod">
          <ac:chgData name="O'Keefe, Piper" userId="6e89b0d1-4532-4d96-9aea-75c20fb32cf6" providerId="ADAL" clId="{B7B9A9A2-0DB5-4B78-B757-0963ED894FAB}" dt="2023-10-31T13:31:26.279" v="398"/>
          <ac:graphicFrameMkLst>
            <pc:docMk/>
            <pc:sldMk cId="3191583620" sldId="269"/>
            <ac:graphicFrameMk id="7" creationId="{FE343BF4-2BFD-3A4D-A668-39FE28300788}"/>
          </ac:graphicFrameMkLst>
        </pc:graphicFrameChg>
        <pc:graphicFrameChg chg="add mod modGraphic">
          <ac:chgData name="O'Keefe, Piper" userId="6e89b0d1-4532-4d96-9aea-75c20fb32cf6" providerId="ADAL" clId="{B7B9A9A2-0DB5-4B78-B757-0963ED894FAB}" dt="2023-10-31T13:47:26.242" v="582" actId="113"/>
          <ac:graphicFrameMkLst>
            <pc:docMk/>
            <pc:sldMk cId="3191583620" sldId="269"/>
            <ac:graphicFrameMk id="9" creationId="{4D57B0E2-236C-011E-6DC8-F82BC6C9D6DA}"/>
          </ac:graphicFrameMkLst>
        </pc:graphicFrameChg>
      </pc:sldChg>
      <pc:sldChg chg="addSp delSp modSp new mod">
        <pc:chgData name="O'Keefe, Piper" userId="6e89b0d1-4532-4d96-9aea-75c20fb32cf6" providerId="ADAL" clId="{B7B9A9A2-0DB5-4B78-B757-0963ED894FAB}" dt="2023-10-31T13:47:21.649" v="581" actId="113"/>
        <pc:sldMkLst>
          <pc:docMk/>
          <pc:sldMk cId="3849956956" sldId="270"/>
        </pc:sldMkLst>
        <pc:spChg chg="del mod">
          <ac:chgData name="O'Keefe, Piper" userId="6e89b0d1-4532-4d96-9aea-75c20fb32cf6" providerId="ADAL" clId="{B7B9A9A2-0DB5-4B78-B757-0963ED894FAB}" dt="2023-10-31T13:39:35.274" v="484" actId="478"/>
          <ac:spMkLst>
            <pc:docMk/>
            <pc:sldMk cId="3849956956" sldId="270"/>
            <ac:spMk id="2" creationId="{33210B07-CA9D-9E82-58F6-7A9200B79A51}"/>
          </ac:spMkLst>
        </pc:spChg>
        <pc:spChg chg="del">
          <ac:chgData name="O'Keefe, Piper" userId="6e89b0d1-4532-4d96-9aea-75c20fb32cf6" providerId="ADAL" clId="{B7B9A9A2-0DB5-4B78-B757-0963ED894FAB}" dt="2023-10-31T13:37:55.423" v="462" actId="478"/>
          <ac:spMkLst>
            <pc:docMk/>
            <pc:sldMk cId="3849956956" sldId="270"/>
            <ac:spMk id="3" creationId="{4E92207E-BE7B-3DF8-8159-CF6FB2977CB3}"/>
          </ac:spMkLst>
        </pc:spChg>
        <pc:spChg chg="del">
          <ac:chgData name="O'Keefe, Piper" userId="6e89b0d1-4532-4d96-9aea-75c20fb32cf6" providerId="ADAL" clId="{B7B9A9A2-0DB5-4B78-B757-0963ED894FAB}" dt="2023-10-31T13:37:48.173" v="461" actId="478"/>
          <ac:spMkLst>
            <pc:docMk/>
            <pc:sldMk cId="3849956956" sldId="270"/>
            <ac:spMk id="4" creationId="{F381F68E-87F7-6E49-AFBB-F151F29372AE}"/>
          </ac:spMkLst>
        </pc:spChg>
        <pc:spChg chg="add del mod">
          <ac:chgData name="O'Keefe, Piper" userId="6e89b0d1-4532-4d96-9aea-75c20fb32cf6" providerId="ADAL" clId="{B7B9A9A2-0DB5-4B78-B757-0963ED894FAB}" dt="2023-10-31T13:39:37.304" v="485" actId="478"/>
          <ac:spMkLst>
            <pc:docMk/>
            <pc:sldMk cId="3849956956" sldId="270"/>
            <ac:spMk id="7" creationId="{1D860BE8-57AA-DA61-CDC0-7CFC7964BF66}"/>
          </ac:spMkLst>
        </pc:spChg>
        <pc:spChg chg="add mod">
          <ac:chgData name="O'Keefe, Piper" userId="6e89b0d1-4532-4d96-9aea-75c20fb32cf6" providerId="ADAL" clId="{B7B9A9A2-0DB5-4B78-B757-0963ED894FAB}" dt="2023-10-31T13:43:26.987" v="541" actId="114"/>
          <ac:spMkLst>
            <pc:docMk/>
            <pc:sldMk cId="3849956956" sldId="270"/>
            <ac:spMk id="8" creationId="{9C851B6F-0EDB-F408-1517-200B482AC6BA}"/>
          </ac:spMkLst>
        </pc:spChg>
        <pc:graphicFrameChg chg="add mod modGraphic">
          <ac:chgData name="O'Keefe, Piper" userId="6e89b0d1-4532-4d96-9aea-75c20fb32cf6" providerId="ADAL" clId="{B7B9A9A2-0DB5-4B78-B757-0963ED894FAB}" dt="2023-10-31T13:47:21.649" v="581" actId="113"/>
          <ac:graphicFrameMkLst>
            <pc:docMk/>
            <pc:sldMk cId="3849956956" sldId="270"/>
            <ac:graphicFrameMk id="5" creationId="{F316580F-3E18-2F3D-57FA-0A871B6ADB9F}"/>
          </ac:graphicFrameMkLst>
        </pc:graphicFrameChg>
      </pc:sldChg>
      <pc:sldChg chg="modSp new mod">
        <pc:chgData name="O'Keefe, Piper" userId="6e89b0d1-4532-4d96-9aea-75c20fb32cf6" providerId="ADAL" clId="{B7B9A9A2-0DB5-4B78-B757-0963ED894FAB}" dt="2023-10-31T13:48:12.999" v="598" actId="12"/>
        <pc:sldMkLst>
          <pc:docMk/>
          <pc:sldMk cId="3598872816" sldId="271"/>
        </pc:sldMkLst>
        <pc:spChg chg="mod">
          <ac:chgData name="O'Keefe, Piper" userId="6e89b0d1-4532-4d96-9aea-75c20fb32cf6" providerId="ADAL" clId="{B7B9A9A2-0DB5-4B78-B757-0963ED894FAB}" dt="2023-10-31T13:48:02.149" v="586"/>
          <ac:spMkLst>
            <pc:docMk/>
            <pc:sldMk cId="3598872816" sldId="271"/>
            <ac:spMk id="2" creationId="{BB921EFE-0FD1-5E48-8F4A-3A8C31D007C6}"/>
          </ac:spMkLst>
        </pc:spChg>
        <pc:spChg chg="mod">
          <ac:chgData name="O'Keefe, Piper" userId="6e89b0d1-4532-4d96-9aea-75c20fb32cf6" providerId="ADAL" clId="{B7B9A9A2-0DB5-4B78-B757-0963ED894FAB}" dt="2023-10-31T13:48:12.999" v="598" actId="12"/>
          <ac:spMkLst>
            <pc:docMk/>
            <pc:sldMk cId="3598872816" sldId="271"/>
            <ac:spMk id="3" creationId="{BC01AB57-D54F-9C9A-82FB-77168B0C69DE}"/>
          </ac:spMkLst>
        </pc:spChg>
      </pc:sldChg>
      <pc:sldChg chg="modSp new mod">
        <pc:chgData name="O'Keefe, Piper" userId="6e89b0d1-4532-4d96-9aea-75c20fb32cf6" providerId="ADAL" clId="{B7B9A9A2-0DB5-4B78-B757-0963ED894FAB}" dt="2023-10-31T13:49:43.747" v="645"/>
        <pc:sldMkLst>
          <pc:docMk/>
          <pc:sldMk cId="65640952" sldId="272"/>
        </pc:sldMkLst>
        <pc:spChg chg="mod">
          <ac:chgData name="O'Keefe, Piper" userId="6e89b0d1-4532-4d96-9aea-75c20fb32cf6" providerId="ADAL" clId="{B7B9A9A2-0DB5-4B78-B757-0963ED894FAB}" dt="2023-10-31T13:49:43.747" v="645"/>
          <ac:spMkLst>
            <pc:docMk/>
            <pc:sldMk cId="65640952" sldId="272"/>
            <ac:spMk id="2" creationId="{E32C3668-8FD6-D9BB-B536-3946873E3ED6}"/>
          </ac:spMkLst>
        </pc:spChg>
        <pc:spChg chg="mod">
          <ac:chgData name="O'Keefe, Piper" userId="6e89b0d1-4532-4d96-9aea-75c20fb32cf6" providerId="ADAL" clId="{B7B9A9A2-0DB5-4B78-B757-0963ED894FAB}" dt="2023-10-31T13:49:34.449" v="642" actId="20577"/>
          <ac:spMkLst>
            <pc:docMk/>
            <pc:sldMk cId="65640952" sldId="272"/>
            <ac:spMk id="3" creationId="{CAD76DBC-9C98-E7DB-488B-812009BAEDFA}"/>
          </ac:spMkLst>
        </pc:spChg>
      </pc:sldChg>
      <pc:sldChg chg="modSp add mod">
        <pc:chgData name="O'Keefe, Piper" userId="6e89b0d1-4532-4d96-9aea-75c20fb32cf6" providerId="ADAL" clId="{B7B9A9A2-0DB5-4B78-B757-0963ED894FAB}" dt="2023-10-31T13:53:27.360" v="783" actId="20577"/>
        <pc:sldMkLst>
          <pc:docMk/>
          <pc:sldMk cId="2571917530" sldId="273"/>
        </pc:sldMkLst>
        <pc:spChg chg="mod">
          <ac:chgData name="O'Keefe, Piper" userId="6e89b0d1-4532-4d96-9aea-75c20fb32cf6" providerId="ADAL" clId="{B7B9A9A2-0DB5-4B78-B757-0963ED894FAB}" dt="2023-10-31T13:53:27.360" v="783" actId="20577"/>
          <ac:spMkLst>
            <pc:docMk/>
            <pc:sldMk cId="2571917530" sldId="273"/>
            <ac:spMk id="2" creationId="{78FDD765-CC0A-2892-0F44-6222B12B0D59}"/>
          </ac:spMkLst>
        </pc:spChg>
      </pc:sldChg>
      <pc:sldChg chg="modSp add mod">
        <pc:chgData name="O'Keefe, Piper" userId="6e89b0d1-4532-4d96-9aea-75c20fb32cf6" providerId="ADAL" clId="{B7B9A9A2-0DB5-4B78-B757-0963ED894FAB}" dt="2023-10-31T13:53:41.170" v="798" actId="20577"/>
        <pc:sldMkLst>
          <pc:docMk/>
          <pc:sldMk cId="2471752216" sldId="274"/>
        </pc:sldMkLst>
        <pc:spChg chg="mod">
          <ac:chgData name="O'Keefe, Piper" userId="6e89b0d1-4532-4d96-9aea-75c20fb32cf6" providerId="ADAL" clId="{B7B9A9A2-0DB5-4B78-B757-0963ED894FAB}" dt="2023-10-31T13:53:41.170" v="798" actId="20577"/>
          <ac:spMkLst>
            <pc:docMk/>
            <pc:sldMk cId="2471752216" sldId="274"/>
            <ac:spMk id="2" creationId="{78FDD765-CC0A-2892-0F44-6222B12B0D59}"/>
          </ac:spMkLst>
        </pc:spChg>
      </pc:sldChg>
      <pc:sldChg chg="add del">
        <pc:chgData name="O'Keefe, Piper" userId="6e89b0d1-4532-4d96-9aea-75c20fb32cf6" providerId="ADAL" clId="{B7B9A9A2-0DB5-4B78-B757-0963ED894FAB}" dt="2023-10-31T16:31:54.577" v="891"/>
        <pc:sldMkLst>
          <pc:docMk/>
          <pc:sldMk cId="699635974" sldId="311"/>
        </pc:sldMkLst>
      </pc:sldChg>
      <pc:sldChg chg="add del">
        <pc:chgData name="O'Keefe, Piper" userId="6e89b0d1-4532-4d96-9aea-75c20fb32cf6" providerId="ADAL" clId="{B7B9A9A2-0DB5-4B78-B757-0963ED894FAB}" dt="2023-10-31T16:31:54.577" v="891"/>
        <pc:sldMkLst>
          <pc:docMk/>
          <pc:sldMk cId="1730930978" sldId="325"/>
        </pc:sldMkLst>
      </pc:sldChg>
      <pc:sldChg chg="new del">
        <pc:chgData name="O'Keefe, Piper" userId="6e89b0d1-4532-4d96-9aea-75c20fb32cf6" providerId="ADAL" clId="{B7B9A9A2-0DB5-4B78-B757-0963ED894FAB}" dt="2023-10-31T14:00:44.715" v="834" actId="47"/>
        <pc:sldMkLst>
          <pc:docMk/>
          <pc:sldMk cId="1877366176" sldId="11966"/>
        </pc:sldMkLst>
      </pc:sldChg>
      <pc:sldChg chg="modSp new mod">
        <pc:chgData name="O'Keefe, Piper" userId="6e89b0d1-4532-4d96-9aea-75c20fb32cf6" providerId="ADAL" clId="{B7B9A9A2-0DB5-4B78-B757-0963ED894FAB}" dt="2023-10-31T14:01:26.216" v="851" actId="20577"/>
        <pc:sldMkLst>
          <pc:docMk/>
          <pc:sldMk cId="3927497427" sldId="11967"/>
        </pc:sldMkLst>
        <pc:spChg chg="mod">
          <ac:chgData name="O'Keefe, Piper" userId="6e89b0d1-4532-4d96-9aea-75c20fb32cf6" providerId="ADAL" clId="{B7B9A9A2-0DB5-4B78-B757-0963ED894FAB}" dt="2023-10-31T14:01:09.858" v="844" actId="20577"/>
          <ac:spMkLst>
            <pc:docMk/>
            <pc:sldMk cId="3927497427" sldId="11967"/>
            <ac:spMk id="2" creationId="{93CE18D0-8A9F-F5E0-66D1-17952789CF0F}"/>
          </ac:spMkLst>
        </pc:spChg>
        <pc:spChg chg="mod">
          <ac:chgData name="O'Keefe, Piper" userId="6e89b0d1-4532-4d96-9aea-75c20fb32cf6" providerId="ADAL" clId="{B7B9A9A2-0DB5-4B78-B757-0963ED894FAB}" dt="2023-10-31T14:01:26.216" v="851" actId="20577"/>
          <ac:spMkLst>
            <pc:docMk/>
            <pc:sldMk cId="3927497427" sldId="11967"/>
            <ac:spMk id="3" creationId="{FCAACA89-CF48-871F-C936-598B804586B1}"/>
          </ac:spMkLst>
        </pc:spChg>
      </pc:sldChg>
      <pc:sldChg chg="new del">
        <pc:chgData name="O'Keefe, Piper" userId="6e89b0d1-4532-4d96-9aea-75c20fb32cf6" providerId="ADAL" clId="{B7B9A9A2-0DB5-4B78-B757-0963ED894FAB}" dt="2023-10-31T15:35:18.002" v="878" actId="47"/>
        <pc:sldMkLst>
          <pc:docMk/>
          <pc:sldMk cId="3420986877" sldId="11968"/>
        </pc:sldMkLst>
      </pc:sldChg>
      <pc:sldChg chg="addSp delSp new mod">
        <pc:chgData name="O'Keefe, Piper" userId="6e89b0d1-4532-4d96-9aea-75c20fb32cf6" providerId="ADAL" clId="{B7B9A9A2-0DB5-4B78-B757-0963ED894FAB}" dt="2023-10-31T15:35:40.612" v="880" actId="22"/>
        <pc:sldMkLst>
          <pc:docMk/>
          <pc:sldMk cId="1099729098" sldId="11969"/>
        </pc:sldMkLst>
        <pc:spChg chg="del">
          <ac:chgData name="O'Keefe, Piper" userId="6e89b0d1-4532-4d96-9aea-75c20fb32cf6" providerId="ADAL" clId="{B7B9A9A2-0DB5-4B78-B757-0963ED894FAB}" dt="2023-10-31T15:35:40.265" v="879" actId="478"/>
          <ac:spMkLst>
            <pc:docMk/>
            <pc:sldMk cId="1099729098" sldId="11969"/>
            <ac:spMk id="2" creationId="{1BAD2788-9459-2E88-4D7E-588E0A611575}"/>
          </ac:spMkLst>
        </pc:spChg>
        <pc:picChg chg="add">
          <ac:chgData name="O'Keefe, Piper" userId="6e89b0d1-4532-4d96-9aea-75c20fb32cf6" providerId="ADAL" clId="{B7B9A9A2-0DB5-4B78-B757-0963ED894FAB}" dt="2023-10-31T15:35:40.612" v="880" actId="22"/>
          <ac:picMkLst>
            <pc:docMk/>
            <pc:sldMk cId="1099729098" sldId="11969"/>
            <ac:picMk id="4" creationId="{FD3DC13E-2E14-7074-C413-9CB55C9CBA95}"/>
          </ac:picMkLst>
        </pc:picChg>
      </pc:sldChg>
      <pc:sldChg chg="addSp delSp new mod">
        <pc:chgData name="O'Keefe, Piper" userId="6e89b0d1-4532-4d96-9aea-75c20fb32cf6" providerId="ADAL" clId="{B7B9A9A2-0DB5-4B78-B757-0963ED894FAB}" dt="2023-10-31T15:36:19.006" v="884" actId="22"/>
        <pc:sldMkLst>
          <pc:docMk/>
          <pc:sldMk cId="1049877167" sldId="11970"/>
        </pc:sldMkLst>
        <pc:spChg chg="del">
          <ac:chgData name="O'Keefe, Piper" userId="6e89b0d1-4532-4d96-9aea-75c20fb32cf6" providerId="ADAL" clId="{B7B9A9A2-0DB5-4B78-B757-0963ED894FAB}" dt="2023-10-31T15:35:45.788" v="882" actId="478"/>
          <ac:spMkLst>
            <pc:docMk/>
            <pc:sldMk cId="1049877167" sldId="11970"/>
            <ac:spMk id="2" creationId="{841B3751-AC8B-5C8A-3DA7-9A40E100044D}"/>
          </ac:spMkLst>
        </pc:spChg>
        <pc:picChg chg="add">
          <ac:chgData name="O'Keefe, Piper" userId="6e89b0d1-4532-4d96-9aea-75c20fb32cf6" providerId="ADAL" clId="{B7B9A9A2-0DB5-4B78-B757-0963ED894FAB}" dt="2023-10-31T15:36:19.006" v="884" actId="22"/>
          <ac:picMkLst>
            <pc:docMk/>
            <pc:sldMk cId="1049877167" sldId="11970"/>
            <ac:picMk id="4" creationId="{23EE06E9-306C-BCCB-381D-BBA6D4656E76}"/>
          </ac:picMkLst>
        </pc:picChg>
      </pc:sldChg>
      <pc:sldChg chg="addSp delSp new mod">
        <pc:chgData name="O'Keefe, Piper" userId="6e89b0d1-4532-4d96-9aea-75c20fb32cf6" providerId="ADAL" clId="{B7B9A9A2-0DB5-4B78-B757-0963ED894FAB}" dt="2023-10-31T15:36:37.803" v="886" actId="22"/>
        <pc:sldMkLst>
          <pc:docMk/>
          <pc:sldMk cId="2620311069" sldId="11971"/>
        </pc:sldMkLst>
        <pc:spChg chg="del">
          <ac:chgData name="O'Keefe, Piper" userId="6e89b0d1-4532-4d96-9aea-75c20fb32cf6" providerId="ADAL" clId="{B7B9A9A2-0DB5-4B78-B757-0963ED894FAB}" dt="2023-10-31T15:36:37.534" v="885" actId="478"/>
          <ac:spMkLst>
            <pc:docMk/>
            <pc:sldMk cId="2620311069" sldId="11971"/>
            <ac:spMk id="2" creationId="{A1B0B479-76EC-8DE5-D6E4-50AC39CCFD87}"/>
          </ac:spMkLst>
        </pc:spChg>
        <pc:picChg chg="add">
          <ac:chgData name="O'Keefe, Piper" userId="6e89b0d1-4532-4d96-9aea-75c20fb32cf6" providerId="ADAL" clId="{B7B9A9A2-0DB5-4B78-B757-0963ED894FAB}" dt="2023-10-31T15:36:37.803" v="886" actId="22"/>
          <ac:picMkLst>
            <pc:docMk/>
            <pc:sldMk cId="2620311069" sldId="11971"/>
            <ac:picMk id="4" creationId="{AA5597CF-6663-E2CD-9F16-0714A6CA8A2A}"/>
          </ac:picMkLst>
        </pc:picChg>
      </pc:sldChg>
      <pc:sldChg chg="add del">
        <pc:chgData name="O'Keefe, Piper" userId="6e89b0d1-4532-4d96-9aea-75c20fb32cf6" providerId="ADAL" clId="{B7B9A9A2-0DB5-4B78-B757-0963ED894FAB}" dt="2023-10-31T16:31:54.577" v="891"/>
        <pc:sldMkLst>
          <pc:docMk/>
          <pc:sldMk cId="2074363391" sldId="2078558961"/>
        </pc:sldMkLst>
      </pc:sldChg>
      <pc:sldChg chg="modSp add del mod">
        <pc:chgData name="O'Keefe, Piper" userId="6e89b0d1-4532-4d96-9aea-75c20fb32cf6" providerId="ADAL" clId="{B7B9A9A2-0DB5-4B78-B757-0963ED894FAB}" dt="2023-10-31T16:31:54.577" v="891"/>
        <pc:sldMkLst>
          <pc:docMk/>
          <pc:sldMk cId="1693574665" sldId="2078558962"/>
        </pc:sldMkLst>
        <pc:spChg chg="mod">
          <ac:chgData name="O'Keefe, Piper" userId="6e89b0d1-4532-4d96-9aea-75c20fb32cf6" providerId="ADAL" clId="{B7B9A9A2-0DB5-4B78-B757-0963ED894FAB}" dt="2023-10-31T16:31:53.361" v="890"/>
          <ac:spMkLst>
            <pc:docMk/>
            <pc:sldMk cId="1693574665" sldId="2078558962"/>
            <ac:spMk id="3" creationId="{BEF96B6A-4AE5-55DA-45A6-DB042275A25E}"/>
          </ac:spMkLst>
        </pc:spChg>
      </pc:sldChg>
      <pc:sldMasterChg chg="modSldLayout">
        <pc:chgData name="O'Keefe, Piper" userId="6e89b0d1-4532-4d96-9aea-75c20fb32cf6" providerId="ADAL" clId="{B7B9A9A2-0DB5-4B78-B757-0963ED894FAB}" dt="2023-10-31T13:59:58.744" v="826" actId="478"/>
        <pc:sldMasterMkLst>
          <pc:docMk/>
          <pc:sldMasterMk cId="3554625457" sldId="2147483648"/>
        </pc:sldMasterMkLst>
        <pc:sldLayoutChg chg="addSp delSp mod">
          <pc:chgData name="O'Keefe, Piper" userId="6e89b0d1-4532-4d96-9aea-75c20fb32cf6" providerId="ADAL" clId="{B7B9A9A2-0DB5-4B78-B757-0963ED894FAB}" dt="2023-10-31T13:59:58.744" v="826" actId="478"/>
          <pc:sldLayoutMkLst>
            <pc:docMk/>
            <pc:sldMasterMk cId="3554625457" sldId="2147483648"/>
            <pc:sldLayoutMk cId="458543619" sldId="2147483651"/>
          </pc:sldLayoutMkLst>
          <pc:spChg chg="add del">
            <ac:chgData name="O'Keefe, Piper" userId="6e89b0d1-4532-4d96-9aea-75c20fb32cf6" providerId="ADAL" clId="{B7B9A9A2-0DB5-4B78-B757-0963ED894FAB}" dt="2023-10-31T13:59:56.860" v="825" actId="478"/>
            <ac:spMkLst>
              <pc:docMk/>
              <pc:sldMasterMk cId="3554625457" sldId="2147483648"/>
              <pc:sldLayoutMk cId="458543619" sldId="2147483651"/>
              <ac:spMk id="3" creationId="{5E2BF993-74CA-593C-460C-143C83AD9E0B}"/>
            </ac:spMkLst>
          </pc:spChg>
          <pc:picChg chg="add del">
            <ac:chgData name="O'Keefe, Piper" userId="6e89b0d1-4532-4d96-9aea-75c20fb32cf6" providerId="ADAL" clId="{B7B9A9A2-0DB5-4B78-B757-0963ED894FAB}" dt="2023-10-31T13:59:58.744" v="826" actId="478"/>
            <ac:picMkLst>
              <pc:docMk/>
              <pc:sldMasterMk cId="3554625457" sldId="2147483648"/>
              <pc:sldLayoutMk cId="458543619" sldId="2147483651"/>
              <ac:picMk id="4" creationId="{CC57367E-67DC-4ED6-D5D8-DE368FF350A9}"/>
            </ac:picMkLst>
          </pc:picChg>
        </pc:sldLayoutChg>
      </pc:sldMasterChg>
      <pc:sldMasterChg chg="modSldLayout">
        <pc:chgData name="O'Keefe, Piper" userId="6e89b0d1-4532-4d96-9aea-75c20fb32cf6" providerId="ADAL" clId="{B7B9A9A2-0DB5-4B78-B757-0963ED894FAB}" dt="2023-10-31T13:46:48.961" v="579" actId="478"/>
        <pc:sldMasterMkLst>
          <pc:docMk/>
          <pc:sldMasterMk cId="2030566188" sldId="2147483660"/>
        </pc:sldMasterMkLst>
        <pc:sldLayoutChg chg="delSp mod">
          <pc:chgData name="O'Keefe, Piper" userId="6e89b0d1-4532-4d96-9aea-75c20fb32cf6" providerId="ADAL" clId="{B7B9A9A2-0DB5-4B78-B757-0963ED894FAB}" dt="2023-10-31T13:46:48.961" v="579" actId="478"/>
          <pc:sldLayoutMkLst>
            <pc:docMk/>
            <pc:sldMasterMk cId="2030566188" sldId="2147483660"/>
            <pc:sldLayoutMk cId="2341349521" sldId="2147483689"/>
          </pc:sldLayoutMkLst>
          <pc:spChg chg="del">
            <ac:chgData name="O'Keefe, Piper" userId="6e89b0d1-4532-4d96-9aea-75c20fb32cf6" providerId="ADAL" clId="{B7B9A9A2-0DB5-4B78-B757-0963ED894FAB}" dt="2023-10-31T13:46:48.961" v="579" actId="478"/>
            <ac:spMkLst>
              <pc:docMk/>
              <pc:sldMasterMk cId="2030566188" sldId="2147483660"/>
              <pc:sldLayoutMk cId="2341349521" sldId="2147483689"/>
              <ac:spMk id="4" creationId="{857CA9BE-6F52-F1E0-64F6-FFFFEECA2463}"/>
            </ac:spMkLst>
          </pc:spChg>
        </pc:sldLayoutChg>
      </pc:sldMasterChg>
    </pc:docChg>
  </pc:docChgLst>
  <pc:docChgLst>
    <pc:chgData name="Goodwin, Maya" userId="bb03eccf-6fd5-44c9-99f3-be5c69d819ee" providerId="ADAL" clId="{42250E94-C43F-40D5-A919-D83DEF99D6E3}"/>
    <pc:docChg chg="custSel modSld">
      <pc:chgData name="Goodwin, Maya" userId="bb03eccf-6fd5-44c9-99f3-be5c69d819ee" providerId="ADAL" clId="{42250E94-C43F-40D5-A919-D83DEF99D6E3}" dt="2023-10-31T15:49:39.072" v="0" actId="478"/>
      <pc:docMkLst>
        <pc:docMk/>
      </pc:docMkLst>
      <pc:sldChg chg="delSp mod">
        <pc:chgData name="Goodwin, Maya" userId="bb03eccf-6fd5-44c9-99f3-be5c69d819ee" providerId="ADAL" clId="{42250E94-C43F-40D5-A919-D83DEF99D6E3}" dt="2023-10-31T15:49:39.072" v="0" actId="478"/>
        <pc:sldMkLst>
          <pc:docMk/>
          <pc:sldMk cId="65640952" sldId="272"/>
        </pc:sldMkLst>
        <pc:spChg chg="del">
          <ac:chgData name="Goodwin, Maya" userId="bb03eccf-6fd5-44c9-99f3-be5c69d819ee" providerId="ADAL" clId="{42250E94-C43F-40D5-A919-D83DEF99D6E3}" dt="2023-10-31T15:49:39.072" v="0" actId="478"/>
          <ac:spMkLst>
            <pc:docMk/>
            <pc:sldMk cId="65640952" sldId="272"/>
            <ac:spMk id="4" creationId="{C021EC3B-0481-73E4-A063-42D8EDEFEA9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E0408-A46A-4CCF-9CA7-836890E8C09C}" type="doc">
      <dgm:prSet loTypeId="urn:microsoft.com/office/officeart/2005/8/layout/bList2" loCatId="list" qsTypeId="urn:microsoft.com/office/officeart/2005/8/quickstyle/simple1" qsCatId="simple" csTypeId="urn:microsoft.com/office/officeart/2005/8/colors/accent1_2" csCatId="accent1" phldr="1"/>
      <dgm:spPr/>
    </dgm:pt>
    <dgm:pt modelId="{DDAFF3A4-FAFB-4BC9-9DA9-B15FCDD497A7}">
      <dgm:prSet phldrT="[Text]"/>
      <dgm:spPr/>
      <dgm:t>
        <a:bodyPr/>
        <a:lstStyle/>
        <a:p>
          <a:r>
            <a:rPr lang="en-US"/>
            <a:t>Lab Workforce</a:t>
          </a:r>
        </a:p>
      </dgm:t>
    </dgm:pt>
    <dgm:pt modelId="{EDB76659-B30D-4E4A-87F3-B37A167F8C8E}" type="parTrans" cxnId="{22A80F17-522B-492C-9E4B-86B9A49A7C9D}">
      <dgm:prSet/>
      <dgm:spPr/>
      <dgm:t>
        <a:bodyPr/>
        <a:lstStyle/>
        <a:p>
          <a:endParaRPr lang="en-US"/>
        </a:p>
      </dgm:t>
    </dgm:pt>
    <dgm:pt modelId="{09EFFDFA-3C0B-488D-864E-4D890B3D4FC4}" type="sibTrans" cxnId="{22A80F17-522B-492C-9E4B-86B9A49A7C9D}">
      <dgm:prSet/>
      <dgm:spPr/>
      <dgm:t>
        <a:bodyPr/>
        <a:lstStyle/>
        <a:p>
          <a:endParaRPr lang="en-US"/>
        </a:p>
      </dgm:t>
    </dgm:pt>
    <dgm:pt modelId="{937A3ED6-CD94-490A-89A4-7B8A04FABAFB}">
      <dgm:prSet phldrT="[Text]"/>
      <dgm:spPr/>
      <dgm:t>
        <a:bodyPr/>
        <a:lstStyle/>
        <a:p>
          <a:r>
            <a:rPr lang="en-US"/>
            <a:t>Pathways: STEM Workforce</a:t>
          </a:r>
        </a:p>
      </dgm:t>
    </dgm:pt>
    <dgm:pt modelId="{711636B1-F8AC-4709-BA0C-DBCF8B563763}" type="parTrans" cxnId="{E326552E-1754-48EB-AC72-38C037C70F1C}">
      <dgm:prSet/>
      <dgm:spPr/>
      <dgm:t>
        <a:bodyPr/>
        <a:lstStyle/>
        <a:p>
          <a:endParaRPr lang="en-US"/>
        </a:p>
      </dgm:t>
    </dgm:pt>
    <dgm:pt modelId="{DAD076B7-4DFF-4821-B7C7-18090F572B72}" type="sibTrans" cxnId="{E326552E-1754-48EB-AC72-38C037C70F1C}">
      <dgm:prSet/>
      <dgm:spPr/>
      <dgm:t>
        <a:bodyPr/>
        <a:lstStyle/>
        <a:p>
          <a:endParaRPr lang="en-US"/>
        </a:p>
      </dgm:t>
    </dgm:pt>
    <dgm:pt modelId="{966591B2-D19E-47AD-9B48-66489DA26D01}">
      <dgm:prSet phldrT="[Text]"/>
      <dgm:spPr/>
      <dgm:t>
        <a:bodyPr/>
        <a:lstStyle/>
        <a:p>
          <a:r>
            <a:rPr lang="en-US"/>
            <a:t>Energy Workforce: Research Program</a:t>
          </a:r>
        </a:p>
      </dgm:t>
    </dgm:pt>
    <dgm:pt modelId="{7356BBEC-F796-483C-96B3-8B17DAB5CB68}" type="parTrans" cxnId="{EC4EC39B-9CD8-490A-A3B0-6B1E764D3027}">
      <dgm:prSet/>
      <dgm:spPr/>
      <dgm:t>
        <a:bodyPr/>
        <a:lstStyle/>
        <a:p>
          <a:endParaRPr lang="en-US"/>
        </a:p>
      </dgm:t>
    </dgm:pt>
    <dgm:pt modelId="{B51F466A-8BA2-47FB-AC88-F8433BB4087A}" type="sibTrans" cxnId="{EC4EC39B-9CD8-490A-A3B0-6B1E764D3027}">
      <dgm:prSet/>
      <dgm:spPr/>
      <dgm:t>
        <a:bodyPr/>
        <a:lstStyle/>
        <a:p>
          <a:endParaRPr lang="en-US"/>
        </a:p>
      </dgm:t>
    </dgm:pt>
    <dgm:pt modelId="{372F6FEC-7FEC-4F99-AA3F-69F829E2B0FF}">
      <dgm:prSet/>
      <dgm:spPr/>
      <dgm:t>
        <a:bodyPr/>
        <a:lstStyle/>
        <a:p>
          <a:r>
            <a:rPr lang="en-US"/>
            <a:t>Hiring Practices, retention</a:t>
          </a:r>
        </a:p>
      </dgm:t>
    </dgm:pt>
    <dgm:pt modelId="{E04B9A85-39D0-4699-8E82-9300EC25FD93}" type="parTrans" cxnId="{33EE5E61-2D07-41CC-B3BC-AA6C989D8906}">
      <dgm:prSet/>
      <dgm:spPr/>
      <dgm:t>
        <a:bodyPr/>
        <a:lstStyle/>
        <a:p>
          <a:endParaRPr lang="en-US"/>
        </a:p>
      </dgm:t>
    </dgm:pt>
    <dgm:pt modelId="{70982A46-6DCA-4D9F-8155-518B24730912}" type="sibTrans" cxnId="{33EE5E61-2D07-41CC-B3BC-AA6C989D8906}">
      <dgm:prSet/>
      <dgm:spPr/>
      <dgm:t>
        <a:bodyPr/>
        <a:lstStyle/>
        <a:p>
          <a:endParaRPr lang="en-US"/>
        </a:p>
      </dgm:t>
    </dgm:pt>
    <dgm:pt modelId="{D1C815CD-A9DF-4EC1-9021-900347E36015}">
      <dgm:prSet/>
      <dgm:spPr/>
      <dgm:t>
        <a:bodyPr/>
        <a:lstStyle/>
        <a:p>
          <a:r>
            <a:rPr lang="en-US"/>
            <a:t>K-14 Programming</a:t>
          </a:r>
        </a:p>
      </dgm:t>
    </dgm:pt>
    <dgm:pt modelId="{B7C8059B-C6BC-469A-A602-E4F6F6FE961E}" type="parTrans" cxnId="{D4EBFAF3-9410-4536-8DF9-12C6C5B1D7F0}">
      <dgm:prSet/>
      <dgm:spPr/>
      <dgm:t>
        <a:bodyPr/>
        <a:lstStyle/>
        <a:p>
          <a:endParaRPr lang="en-US"/>
        </a:p>
      </dgm:t>
    </dgm:pt>
    <dgm:pt modelId="{CF311BCC-F82A-4C4D-8873-3EDE35AA233F}" type="sibTrans" cxnId="{D4EBFAF3-9410-4536-8DF9-12C6C5B1D7F0}">
      <dgm:prSet/>
      <dgm:spPr/>
      <dgm:t>
        <a:bodyPr/>
        <a:lstStyle/>
        <a:p>
          <a:endParaRPr lang="en-US"/>
        </a:p>
      </dgm:t>
    </dgm:pt>
    <dgm:pt modelId="{AB217E49-A00E-4AB3-8EE9-49E2BF36D17C}">
      <dgm:prSet/>
      <dgm:spPr/>
      <dgm:t>
        <a:bodyPr/>
        <a:lstStyle/>
        <a:p>
          <a:r>
            <a:rPr lang="en-US"/>
            <a:t>Summer Teacher Programs</a:t>
          </a:r>
        </a:p>
      </dgm:t>
    </dgm:pt>
    <dgm:pt modelId="{B2481B88-F9E0-4147-A242-90AAA0CC8420}" type="parTrans" cxnId="{250CC964-9154-4B8F-AFB3-30C692920E1E}">
      <dgm:prSet/>
      <dgm:spPr/>
      <dgm:t>
        <a:bodyPr/>
        <a:lstStyle/>
        <a:p>
          <a:endParaRPr lang="en-US"/>
        </a:p>
      </dgm:t>
    </dgm:pt>
    <dgm:pt modelId="{206ED4F0-C6F0-4203-8C02-2BECC663F50A}" type="sibTrans" cxnId="{250CC964-9154-4B8F-AFB3-30C692920E1E}">
      <dgm:prSet/>
      <dgm:spPr/>
      <dgm:t>
        <a:bodyPr/>
        <a:lstStyle/>
        <a:p>
          <a:endParaRPr lang="en-US"/>
        </a:p>
      </dgm:t>
    </dgm:pt>
    <dgm:pt modelId="{DDD38407-9CB8-40DD-95C7-6161762EB1E4}">
      <dgm:prSet/>
      <dgm:spPr/>
      <dgm:t>
        <a:bodyPr/>
        <a:lstStyle/>
        <a:p>
          <a:r>
            <a:rPr lang="en-US"/>
            <a:t>HS and Collegiate Competitions</a:t>
          </a:r>
        </a:p>
      </dgm:t>
    </dgm:pt>
    <dgm:pt modelId="{59510AC5-6FBA-44E2-94CE-27B657748C07}" type="parTrans" cxnId="{42A7B769-D4E0-4F85-B125-49EC6B15B2F1}">
      <dgm:prSet/>
      <dgm:spPr/>
      <dgm:t>
        <a:bodyPr/>
        <a:lstStyle/>
        <a:p>
          <a:endParaRPr lang="en-US"/>
        </a:p>
      </dgm:t>
    </dgm:pt>
    <dgm:pt modelId="{9AF66F53-85B5-4C97-BF05-D37A71B5D226}" type="sibTrans" cxnId="{42A7B769-D4E0-4F85-B125-49EC6B15B2F1}">
      <dgm:prSet/>
      <dgm:spPr/>
      <dgm:t>
        <a:bodyPr/>
        <a:lstStyle/>
        <a:p>
          <a:endParaRPr lang="en-US"/>
        </a:p>
      </dgm:t>
    </dgm:pt>
    <dgm:pt modelId="{4DC1B2AB-C7EE-4727-88BF-52A7936A403D}">
      <dgm:prSet/>
      <dgm:spPr/>
      <dgm:t>
        <a:bodyPr/>
        <a:lstStyle/>
        <a:p>
          <a:r>
            <a:rPr lang="en-US"/>
            <a:t>Workforce American Made Program</a:t>
          </a:r>
        </a:p>
      </dgm:t>
    </dgm:pt>
    <dgm:pt modelId="{EB4A3A32-48BD-49FE-8BB8-3882A5B1FE18}" type="parTrans" cxnId="{023BD5D5-2C41-4807-9336-C64FDCACA829}">
      <dgm:prSet/>
      <dgm:spPr/>
      <dgm:t>
        <a:bodyPr/>
        <a:lstStyle/>
        <a:p>
          <a:endParaRPr lang="en-US"/>
        </a:p>
      </dgm:t>
    </dgm:pt>
    <dgm:pt modelId="{2ECCD877-A36F-41C0-AAB0-7DF5D1D7389B}" type="sibTrans" cxnId="{023BD5D5-2C41-4807-9336-C64FDCACA829}">
      <dgm:prSet/>
      <dgm:spPr/>
      <dgm:t>
        <a:bodyPr/>
        <a:lstStyle/>
        <a:p>
          <a:endParaRPr lang="en-US"/>
        </a:p>
      </dgm:t>
    </dgm:pt>
    <dgm:pt modelId="{2C869500-251C-4571-AAE6-9569B6849D7B}">
      <dgm:prSet/>
      <dgm:spPr/>
      <dgm:t>
        <a:bodyPr/>
        <a:lstStyle/>
        <a:p>
          <a:r>
            <a:rPr lang="en-US"/>
            <a:t>Regional Workforce Development Efforts</a:t>
          </a:r>
        </a:p>
      </dgm:t>
    </dgm:pt>
    <dgm:pt modelId="{19F75882-0B0E-40B5-BE45-DCAA374C3774}" type="parTrans" cxnId="{236B1DD3-DC27-491D-826B-EA68E3E413A5}">
      <dgm:prSet/>
      <dgm:spPr/>
      <dgm:t>
        <a:bodyPr/>
        <a:lstStyle/>
        <a:p>
          <a:endParaRPr lang="en-US"/>
        </a:p>
      </dgm:t>
    </dgm:pt>
    <dgm:pt modelId="{DC4A5B47-3F03-4793-8995-A314B0243127}" type="sibTrans" cxnId="{236B1DD3-DC27-491D-826B-EA68E3E413A5}">
      <dgm:prSet/>
      <dgm:spPr/>
      <dgm:t>
        <a:bodyPr/>
        <a:lstStyle/>
        <a:p>
          <a:endParaRPr lang="en-US"/>
        </a:p>
      </dgm:t>
    </dgm:pt>
    <dgm:pt modelId="{5738E154-38E9-432F-B104-9AEDDFDC88B8}">
      <dgm:prSet/>
      <dgm:spPr/>
      <dgm:t>
        <a:bodyPr/>
        <a:lstStyle/>
        <a:p>
          <a:r>
            <a:rPr lang="en-US"/>
            <a:t>Training: Internships, post-doctoral, Fellowships, Trade Apprenticeship Programs</a:t>
          </a:r>
        </a:p>
      </dgm:t>
    </dgm:pt>
    <dgm:pt modelId="{964B8D43-8120-4F85-9406-0C18B683EA7A}" type="parTrans" cxnId="{51D107C7-653F-45D4-92BF-D09606343D36}">
      <dgm:prSet/>
      <dgm:spPr/>
      <dgm:t>
        <a:bodyPr/>
        <a:lstStyle/>
        <a:p>
          <a:endParaRPr lang="en-US"/>
        </a:p>
      </dgm:t>
    </dgm:pt>
    <dgm:pt modelId="{CFB1E464-B7BB-4A00-B2A7-AFECD506E53F}" type="sibTrans" cxnId="{51D107C7-653F-45D4-92BF-D09606343D36}">
      <dgm:prSet/>
      <dgm:spPr/>
      <dgm:t>
        <a:bodyPr/>
        <a:lstStyle/>
        <a:p>
          <a:endParaRPr lang="en-US"/>
        </a:p>
      </dgm:t>
    </dgm:pt>
    <dgm:pt modelId="{3CC68B4E-1EBB-4C7F-A926-92C593E23818}">
      <dgm:prSet/>
      <dgm:spPr/>
      <dgm:t>
        <a:bodyPr/>
        <a:lstStyle/>
        <a:p>
          <a:endParaRPr lang="en-US"/>
        </a:p>
      </dgm:t>
    </dgm:pt>
    <dgm:pt modelId="{551690F0-CE9D-46A4-87A1-740AB2FE10BA}" type="parTrans" cxnId="{6DA8EE7A-729A-4641-8CCF-025108555119}">
      <dgm:prSet/>
      <dgm:spPr/>
      <dgm:t>
        <a:bodyPr/>
        <a:lstStyle/>
        <a:p>
          <a:endParaRPr lang="en-US"/>
        </a:p>
      </dgm:t>
    </dgm:pt>
    <dgm:pt modelId="{ED3D9BF7-103B-4462-B01D-C5A03CB197D5}" type="sibTrans" cxnId="{6DA8EE7A-729A-4641-8CCF-025108555119}">
      <dgm:prSet/>
      <dgm:spPr/>
      <dgm:t>
        <a:bodyPr/>
        <a:lstStyle/>
        <a:p>
          <a:endParaRPr lang="en-US"/>
        </a:p>
      </dgm:t>
    </dgm:pt>
    <dgm:pt modelId="{309DC754-F771-4E13-A1A9-E694C3659E54}">
      <dgm:prSet/>
      <dgm:spPr/>
      <dgm:t>
        <a:bodyPr/>
        <a:lstStyle/>
        <a:p>
          <a:r>
            <a:rPr lang="en-US"/>
            <a:t>Workforce Analysis</a:t>
          </a:r>
        </a:p>
      </dgm:t>
    </dgm:pt>
    <dgm:pt modelId="{20AE03A7-FD88-4E5B-961F-A235B274E540}" type="parTrans" cxnId="{34E31EE7-651B-42FA-A1FC-500297587B2C}">
      <dgm:prSet/>
      <dgm:spPr/>
      <dgm:t>
        <a:bodyPr/>
        <a:lstStyle/>
        <a:p>
          <a:endParaRPr lang="en-US"/>
        </a:p>
      </dgm:t>
    </dgm:pt>
    <dgm:pt modelId="{CCFBCCCC-E4F3-4897-AC87-130FA2525DA4}" type="sibTrans" cxnId="{34E31EE7-651B-42FA-A1FC-500297587B2C}">
      <dgm:prSet/>
      <dgm:spPr/>
      <dgm:t>
        <a:bodyPr/>
        <a:lstStyle/>
        <a:p>
          <a:endParaRPr lang="en-US"/>
        </a:p>
      </dgm:t>
    </dgm:pt>
    <dgm:pt modelId="{0196F51F-7A33-408E-8488-EB7303635F87}">
      <dgm:prSet/>
      <dgm:spPr/>
      <dgm:t>
        <a:bodyPr/>
        <a:lstStyle/>
        <a:p>
          <a:r>
            <a:rPr lang="en-US"/>
            <a:t>Nuclear Workforce Training</a:t>
          </a:r>
        </a:p>
      </dgm:t>
    </dgm:pt>
    <dgm:pt modelId="{9C6B4F64-88B1-4591-A9FB-9B9A7290813B}" type="parTrans" cxnId="{F3A6BB5E-493B-4019-94B7-3E0560878797}">
      <dgm:prSet/>
      <dgm:spPr/>
      <dgm:t>
        <a:bodyPr/>
        <a:lstStyle/>
        <a:p>
          <a:endParaRPr lang="en-US"/>
        </a:p>
      </dgm:t>
    </dgm:pt>
    <dgm:pt modelId="{AB325905-66D5-416D-A281-F10A885F6638}" type="sibTrans" cxnId="{F3A6BB5E-493B-4019-94B7-3E0560878797}">
      <dgm:prSet/>
      <dgm:spPr/>
      <dgm:t>
        <a:bodyPr/>
        <a:lstStyle/>
        <a:p>
          <a:endParaRPr lang="en-US"/>
        </a:p>
      </dgm:t>
    </dgm:pt>
    <dgm:pt modelId="{23510F01-BCEA-44CC-9ACD-53380DA6C66B}">
      <dgm:prSet/>
      <dgm:spPr/>
      <dgm:t>
        <a:bodyPr/>
        <a:lstStyle/>
        <a:p>
          <a:r>
            <a:rPr lang="en-US"/>
            <a:t>Diversity, Equity, and Inclusion</a:t>
          </a:r>
        </a:p>
      </dgm:t>
    </dgm:pt>
    <dgm:pt modelId="{B8CDAF9D-CC29-4C46-9949-070077180BC2}" type="parTrans" cxnId="{7649E60D-824D-4544-8BCD-6D22B8923F67}">
      <dgm:prSet/>
      <dgm:spPr/>
      <dgm:t>
        <a:bodyPr/>
        <a:lstStyle/>
        <a:p>
          <a:endParaRPr lang="en-US"/>
        </a:p>
      </dgm:t>
    </dgm:pt>
    <dgm:pt modelId="{CF9A765D-0544-4E59-8B07-F11741B53718}" type="sibTrans" cxnId="{7649E60D-824D-4544-8BCD-6D22B8923F67}">
      <dgm:prSet/>
      <dgm:spPr/>
      <dgm:t>
        <a:bodyPr/>
        <a:lstStyle/>
        <a:p>
          <a:endParaRPr lang="en-US"/>
        </a:p>
      </dgm:t>
    </dgm:pt>
    <dgm:pt modelId="{0FBEF5F9-A79D-421E-8CA6-0FD1F9E33E1B}">
      <dgm:prSet/>
      <dgm:spPr/>
      <dgm:t>
        <a:bodyPr/>
        <a:lstStyle/>
        <a:p>
          <a:endParaRPr lang="en-US"/>
        </a:p>
      </dgm:t>
    </dgm:pt>
    <dgm:pt modelId="{7E19DBBC-8A12-4745-95FE-8B781F9D1D6D}" type="parTrans" cxnId="{EEFC1135-EF08-4518-8436-120C160717A6}">
      <dgm:prSet/>
      <dgm:spPr/>
      <dgm:t>
        <a:bodyPr/>
        <a:lstStyle/>
        <a:p>
          <a:endParaRPr lang="en-US"/>
        </a:p>
      </dgm:t>
    </dgm:pt>
    <dgm:pt modelId="{CA0461DB-5AD9-4EC1-9DCB-5A6E98BDD815}" type="sibTrans" cxnId="{EEFC1135-EF08-4518-8436-120C160717A6}">
      <dgm:prSet/>
      <dgm:spPr/>
      <dgm:t>
        <a:bodyPr/>
        <a:lstStyle/>
        <a:p>
          <a:endParaRPr lang="en-US"/>
        </a:p>
      </dgm:t>
    </dgm:pt>
    <dgm:pt modelId="{9D94BD73-CF48-4348-A916-66CE04EF5459}">
      <dgm:prSet/>
      <dgm:spPr/>
      <dgm:t>
        <a:bodyPr/>
        <a:lstStyle/>
        <a:p>
          <a:r>
            <a:rPr lang="en-US"/>
            <a:t>Workforce Impacts</a:t>
          </a:r>
        </a:p>
      </dgm:t>
    </dgm:pt>
    <dgm:pt modelId="{ED800A33-5CFF-49C9-8B67-58C882492D01}" type="parTrans" cxnId="{6F688880-01BA-485C-A870-65130A407AE8}">
      <dgm:prSet/>
      <dgm:spPr/>
      <dgm:t>
        <a:bodyPr/>
        <a:lstStyle/>
        <a:p>
          <a:endParaRPr lang="en-US"/>
        </a:p>
      </dgm:t>
    </dgm:pt>
    <dgm:pt modelId="{ABAB0452-0085-448B-942A-DC7E2B659F85}" type="sibTrans" cxnId="{6F688880-01BA-485C-A870-65130A407AE8}">
      <dgm:prSet/>
      <dgm:spPr/>
      <dgm:t>
        <a:bodyPr/>
        <a:lstStyle/>
        <a:p>
          <a:endParaRPr lang="en-US"/>
        </a:p>
      </dgm:t>
    </dgm:pt>
    <dgm:pt modelId="{49FD1086-D3A6-4C44-9B3C-FDE9F8832298}">
      <dgm:prSet/>
      <dgm:spPr/>
      <dgm:t>
        <a:bodyPr/>
        <a:lstStyle/>
        <a:p>
          <a:r>
            <a:rPr lang="en-US"/>
            <a:t>Program Measurement</a:t>
          </a:r>
        </a:p>
      </dgm:t>
    </dgm:pt>
    <dgm:pt modelId="{3F966FA0-36DC-4005-B431-9A2ED7B4E666}" type="parTrans" cxnId="{F1A856E1-0CB0-4A2E-9514-E2A02EB3EB10}">
      <dgm:prSet/>
      <dgm:spPr/>
      <dgm:t>
        <a:bodyPr/>
        <a:lstStyle/>
        <a:p>
          <a:endParaRPr lang="en-US"/>
        </a:p>
      </dgm:t>
    </dgm:pt>
    <dgm:pt modelId="{21CBD657-092A-4A4D-9852-42311479C5F3}" type="sibTrans" cxnId="{F1A856E1-0CB0-4A2E-9514-E2A02EB3EB10}">
      <dgm:prSet/>
      <dgm:spPr/>
      <dgm:t>
        <a:bodyPr/>
        <a:lstStyle/>
        <a:p>
          <a:endParaRPr lang="en-US"/>
        </a:p>
      </dgm:t>
    </dgm:pt>
    <dgm:pt modelId="{D4153481-C23D-498D-A46D-8079C6FBEA15}">
      <dgm:prSet/>
      <dgm:spPr/>
      <dgm:t>
        <a:bodyPr/>
        <a:lstStyle/>
        <a:p>
          <a:r>
            <a:rPr lang="en-US"/>
            <a:t>Emerging:</a:t>
          </a:r>
        </a:p>
      </dgm:t>
    </dgm:pt>
    <dgm:pt modelId="{0794DF80-7E80-4F25-AD3D-BF9E59E71146}" type="parTrans" cxnId="{53767B89-A962-458C-B476-0E9ED7BB7096}">
      <dgm:prSet/>
      <dgm:spPr/>
      <dgm:t>
        <a:bodyPr/>
        <a:lstStyle/>
        <a:p>
          <a:endParaRPr lang="en-US"/>
        </a:p>
      </dgm:t>
    </dgm:pt>
    <dgm:pt modelId="{81F07BAC-082A-4A0D-AF02-4FB6D8F4C983}" type="sibTrans" cxnId="{53767B89-A962-458C-B476-0E9ED7BB7096}">
      <dgm:prSet/>
      <dgm:spPr/>
      <dgm:t>
        <a:bodyPr/>
        <a:lstStyle/>
        <a:p>
          <a:endParaRPr lang="en-US"/>
        </a:p>
      </dgm:t>
    </dgm:pt>
    <dgm:pt modelId="{E0389D91-BDF2-4197-B4BC-06D0BDFDF06C}">
      <dgm:prSet/>
      <dgm:spPr/>
      <dgm:t>
        <a:bodyPr/>
        <a:lstStyle/>
        <a:p>
          <a:r>
            <a:rPr lang="en-US"/>
            <a:t>Contract workers and priorities</a:t>
          </a:r>
        </a:p>
      </dgm:t>
    </dgm:pt>
    <dgm:pt modelId="{1BC8AD64-2EA5-4016-84E6-BDB33247C3A9}" type="parTrans" cxnId="{DD65047F-AE44-4221-B87E-CE402717ACF3}">
      <dgm:prSet/>
      <dgm:spPr/>
      <dgm:t>
        <a:bodyPr/>
        <a:lstStyle/>
        <a:p>
          <a:endParaRPr lang="en-US"/>
        </a:p>
      </dgm:t>
    </dgm:pt>
    <dgm:pt modelId="{B2423932-85A7-45DE-9668-2820CF3AE4B4}" type="sibTrans" cxnId="{DD65047F-AE44-4221-B87E-CE402717ACF3}">
      <dgm:prSet/>
      <dgm:spPr/>
      <dgm:t>
        <a:bodyPr/>
        <a:lstStyle/>
        <a:p>
          <a:endParaRPr lang="en-US"/>
        </a:p>
      </dgm:t>
    </dgm:pt>
    <dgm:pt modelId="{0BCA4D5E-7BD7-4BB3-AD98-6A220A615440}">
      <dgm:prSet/>
      <dgm:spPr/>
      <dgm:t>
        <a:bodyPr/>
        <a:lstStyle/>
        <a:p>
          <a:r>
            <a:rPr lang="en-US"/>
            <a:t>Exploring workforce implications in early stage R&amp;D  </a:t>
          </a:r>
        </a:p>
      </dgm:t>
    </dgm:pt>
    <dgm:pt modelId="{AC460268-4263-47F7-98ED-86029B134CA8}" type="parTrans" cxnId="{F77557C7-38A6-4CB1-8630-B72FD1B372C6}">
      <dgm:prSet/>
      <dgm:spPr/>
      <dgm:t>
        <a:bodyPr/>
        <a:lstStyle/>
        <a:p>
          <a:endParaRPr lang="en-US"/>
        </a:p>
      </dgm:t>
    </dgm:pt>
    <dgm:pt modelId="{0B8DB343-DD96-4F6C-9023-89B6E617F915}" type="sibTrans" cxnId="{F77557C7-38A6-4CB1-8630-B72FD1B372C6}">
      <dgm:prSet/>
      <dgm:spPr/>
      <dgm:t>
        <a:bodyPr/>
        <a:lstStyle/>
        <a:p>
          <a:endParaRPr lang="en-US"/>
        </a:p>
      </dgm:t>
    </dgm:pt>
    <dgm:pt modelId="{86E17E3A-4E5E-4ECC-AD6F-1695EE471F97}">
      <dgm:prSet/>
      <dgm:spPr/>
      <dgm:t>
        <a:bodyPr/>
        <a:lstStyle/>
        <a:p>
          <a:r>
            <a:rPr lang="en-US"/>
            <a:t>America Made Program Implications</a:t>
          </a:r>
        </a:p>
      </dgm:t>
    </dgm:pt>
    <dgm:pt modelId="{EBD9014D-61FB-4D20-9635-96337C6A2E8D}" type="parTrans" cxnId="{01AB1BB1-E1FF-4AB7-BF2A-288B70593D17}">
      <dgm:prSet/>
      <dgm:spPr/>
      <dgm:t>
        <a:bodyPr/>
        <a:lstStyle/>
        <a:p>
          <a:endParaRPr lang="en-US"/>
        </a:p>
      </dgm:t>
    </dgm:pt>
    <dgm:pt modelId="{78F7F23E-69B1-425B-B215-904C6BD30FB8}" type="sibTrans" cxnId="{01AB1BB1-E1FF-4AB7-BF2A-288B70593D17}">
      <dgm:prSet/>
      <dgm:spPr/>
      <dgm:t>
        <a:bodyPr/>
        <a:lstStyle/>
        <a:p>
          <a:endParaRPr lang="en-US"/>
        </a:p>
      </dgm:t>
    </dgm:pt>
    <dgm:pt modelId="{632E6B49-EC4D-45C4-80B1-DA789AB10C74}">
      <dgm:prSet/>
      <dgm:spPr/>
      <dgm:t>
        <a:bodyPr/>
        <a:lstStyle/>
        <a:p>
          <a:r>
            <a:rPr lang="en-US"/>
            <a:t>Joint Appointments with Universities and academic institutions</a:t>
          </a:r>
        </a:p>
      </dgm:t>
    </dgm:pt>
    <dgm:pt modelId="{374D7CC3-21CE-4039-B2D9-3E32F236C6E4}" type="parTrans" cxnId="{98798E30-F159-4373-AFF1-3C39DACFCB8E}">
      <dgm:prSet/>
      <dgm:spPr/>
      <dgm:t>
        <a:bodyPr/>
        <a:lstStyle/>
        <a:p>
          <a:endParaRPr lang="en-US"/>
        </a:p>
      </dgm:t>
    </dgm:pt>
    <dgm:pt modelId="{FAA06C12-8019-482D-B723-6B266F055EF3}" type="sibTrans" cxnId="{98798E30-F159-4373-AFF1-3C39DACFCB8E}">
      <dgm:prSet/>
      <dgm:spPr/>
      <dgm:t>
        <a:bodyPr/>
        <a:lstStyle/>
        <a:p>
          <a:endParaRPr lang="en-US"/>
        </a:p>
      </dgm:t>
    </dgm:pt>
    <dgm:pt modelId="{668B041F-F218-4409-947E-B24266FB859F}" type="pres">
      <dgm:prSet presAssocID="{AF0E0408-A46A-4CCF-9CA7-836890E8C09C}" presName="diagram" presStyleCnt="0">
        <dgm:presLayoutVars>
          <dgm:dir/>
          <dgm:animLvl val="lvl"/>
          <dgm:resizeHandles val="exact"/>
        </dgm:presLayoutVars>
      </dgm:prSet>
      <dgm:spPr/>
    </dgm:pt>
    <dgm:pt modelId="{719C8407-607A-4AF0-AB36-FE4736E9B128}" type="pres">
      <dgm:prSet presAssocID="{DDAFF3A4-FAFB-4BC9-9DA9-B15FCDD497A7}" presName="compNode" presStyleCnt="0"/>
      <dgm:spPr/>
    </dgm:pt>
    <dgm:pt modelId="{6F110689-AF56-41FB-B5F7-43D63AF1F825}" type="pres">
      <dgm:prSet presAssocID="{DDAFF3A4-FAFB-4BC9-9DA9-B15FCDD497A7}" presName="childRect" presStyleLbl="bgAcc1" presStyleIdx="0" presStyleCnt="3">
        <dgm:presLayoutVars>
          <dgm:bulletEnabled val="1"/>
        </dgm:presLayoutVars>
      </dgm:prSet>
      <dgm:spPr/>
    </dgm:pt>
    <dgm:pt modelId="{ABE73307-0985-4715-96E1-B616D3CC7739}" type="pres">
      <dgm:prSet presAssocID="{DDAFF3A4-FAFB-4BC9-9DA9-B15FCDD497A7}" presName="parentText" presStyleLbl="node1" presStyleIdx="0" presStyleCnt="0">
        <dgm:presLayoutVars>
          <dgm:chMax val="0"/>
          <dgm:bulletEnabled val="1"/>
        </dgm:presLayoutVars>
      </dgm:prSet>
      <dgm:spPr/>
    </dgm:pt>
    <dgm:pt modelId="{2B6DC4A8-6440-4E14-B15D-4234AA2BF677}" type="pres">
      <dgm:prSet presAssocID="{DDAFF3A4-FAFB-4BC9-9DA9-B15FCDD497A7}" presName="parentRect" presStyleLbl="alignNode1" presStyleIdx="0" presStyleCnt="3"/>
      <dgm:spPr/>
    </dgm:pt>
    <dgm:pt modelId="{4AFC5613-54AE-41B6-B2E2-46DBBEDC82BD}" type="pres">
      <dgm:prSet presAssocID="{DDAFF3A4-FAFB-4BC9-9DA9-B15FCDD497A7}"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EE087B3-5BD0-490A-AF7E-8ECCB04A50B7}" type="pres">
      <dgm:prSet presAssocID="{09EFFDFA-3C0B-488D-864E-4D890B3D4FC4}" presName="sibTrans" presStyleLbl="sibTrans2D1" presStyleIdx="0" presStyleCnt="0"/>
      <dgm:spPr/>
    </dgm:pt>
    <dgm:pt modelId="{D9E5CAB7-775B-4674-B048-3E078339B17D}" type="pres">
      <dgm:prSet presAssocID="{937A3ED6-CD94-490A-89A4-7B8A04FABAFB}" presName="compNode" presStyleCnt="0"/>
      <dgm:spPr/>
    </dgm:pt>
    <dgm:pt modelId="{A8D08F07-075F-4A8C-8657-D2557890F914}" type="pres">
      <dgm:prSet presAssocID="{937A3ED6-CD94-490A-89A4-7B8A04FABAFB}" presName="childRect" presStyleLbl="bgAcc1" presStyleIdx="1" presStyleCnt="3">
        <dgm:presLayoutVars>
          <dgm:bulletEnabled val="1"/>
        </dgm:presLayoutVars>
      </dgm:prSet>
      <dgm:spPr/>
    </dgm:pt>
    <dgm:pt modelId="{3C248E71-F7E8-457F-96F0-AA89F00066BE}" type="pres">
      <dgm:prSet presAssocID="{937A3ED6-CD94-490A-89A4-7B8A04FABAFB}" presName="parentText" presStyleLbl="node1" presStyleIdx="0" presStyleCnt="0">
        <dgm:presLayoutVars>
          <dgm:chMax val="0"/>
          <dgm:bulletEnabled val="1"/>
        </dgm:presLayoutVars>
      </dgm:prSet>
      <dgm:spPr/>
    </dgm:pt>
    <dgm:pt modelId="{4DC2C7FB-D53E-49FD-8F21-D3A433E45594}" type="pres">
      <dgm:prSet presAssocID="{937A3ED6-CD94-490A-89A4-7B8A04FABAFB}" presName="parentRect" presStyleLbl="alignNode1" presStyleIdx="1" presStyleCnt="3"/>
      <dgm:spPr/>
    </dgm:pt>
    <dgm:pt modelId="{CF52ECE0-65B4-4627-859E-65FD849D4932}" type="pres">
      <dgm:prSet presAssocID="{937A3ED6-CD94-490A-89A4-7B8A04FABAFB}" presName="adorn" presStyleLbl="fgAccFollowNode1" presStyleIdx="1" presStyleCnt="3" custLinFactNeighborX="3306" custLinFactNeighborY="-2558"/>
      <dgm:spPr>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dgm:spPr>
    </dgm:pt>
    <dgm:pt modelId="{172669C8-8442-4306-9EA2-A520180C8D4D}" type="pres">
      <dgm:prSet presAssocID="{DAD076B7-4DFF-4821-B7C7-18090F572B72}" presName="sibTrans" presStyleLbl="sibTrans2D1" presStyleIdx="0" presStyleCnt="0"/>
      <dgm:spPr/>
    </dgm:pt>
    <dgm:pt modelId="{564473C0-E0A6-4009-9EC2-A8F2C5534803}" type="pres">
      <dgm:prSet presAssocID="{966591B2-D19E-47AD-9B48-66489DA26D01}" presName="compNode" presStyleCnt="0"/>
      <dgm:spPr/>
    </dgm:pt>
    <dgm:pt modelId="{02C6442A-BF1F-4171-960D-EF03D4921863}" type="pres">
      <dgm:prSet presAssocID="{966591B2-D19E-47AD-9B48-66489DA26D01}" presName="childRect" presStyleLbl="bgAcc1" presStyleIdx="2" presStyleCnt="3">
        <dgm:presLayoutVars>
          <dgm:bulletEnabled val="1"/>
        </dgm:presLayoutVars>
      </dgm:prSet>
      <dgm:spPr/>
    </dgm:pt>
    <dgm:pt modelId="{2696A71B-0C58-4CA1-ABBB-CB431A4255CE}" type="pres">
      <dgm:prSet presAssocID="{966591B2-D19E-47AD-9B48-66489DA26D01}" presName="parentText" presStyleLbl="node1" presStyleIdx="0" presStyleCnt="0">
        <dgm:presLayoutVars>
          <dgm:chMax val="0"/>
          <dgm:bulletEnabled val="1"/>
        </dgm:presLayoutVars>
      </dgm:prSet>
      <dgm:spPr/>
    </dgm:pt>
    <dgm:pt modelId="{2EA9EE28-1F26-4FD0-A5AD-DB6080D31184}" type="pres">
      <dgm:prSet presAssocID="{966591B2-D19E-47AD-9B48-66489DA26D01}" presName="parentRect" presStyleLbl="alignNode1" presStyleIdx="2" presStyleCnt="3"/>
      <dgm:spPr/>
    </dgm:pt>
    <dgm:pt modelId="{4F8EE8A0-A0F5-437E-B3B9-EC61479B1B75}" type="pres">
      <dgm:prSet presAssocID="{966591B2-D19E-47AD-9B48-66489DA26D01}"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upward trend with solid fill"/>
        </a:ext>
      </dgm:extLst>
    </dgm:pt>
  </dgm:ptLst>
  <dgm:cxnLst>
    <dgm:cxn modelId="{2730D000-F9AB-4D38-9667-AE7C71FAEE0A}" type="presOf" srcId="{DDD38407-9CB8-40DD-95C7-6161762EB1E4}" destId="{A8D08F07-075F-4A8C-8657-D2557890F914}" srcOrd="0" destOrd="2" presId="urn:microsoft.com/office/officeart/2005/8/layout/bList2"/>
    <dgm:cxn modelId="{55047209-6126-4AF5-ADFC-1D23EE0AF3D0}" type="presOf" srcId="{DDAFF3A4-FAFB-4BC9-9DA9-B15FCDD497A7}" destId="{ABE73307-0985-4715-96E1-B616D3CC7739}" srcOrd="0" destOrd="0" presId="urn:microsoft.com/office/officeart/2005/8/layout/bList2"/>
    <dgm:cxn modelId="{BC0F710D-CBEA-444A-B3F5-076E087D35D2}" type="presOf" srcId="{AF0E0408-A46A-4CCF-9CA7-836890E8C09C}" destId="{668B041F-F218-4409-947E-B24266FB859F}" srcOrd="0" destOrd="0" presId="urn:microsoft.com/office/officeart/2005/8/layout/bList2"/>
    <dgm:cxn modelId="{24B7720D-E11B-489B-B539-CB539C2F26AB}" type="presOf" srcId="{966591B2-D19E-47AD-9B48-66489DA26D01}" destId="{2EA9EE28-1F26-4FD0-A5AD-DB6080D31184}" srcOrd="1" destOrd="0" presId="urn:microsoft.com/office/officeart/2005/8/layout/bList2"/>
    <dgm:cxn modelId="{7649E60D-824D-4544-8BCD-6D22B8923F67}" srcId="{DDAFF3A4-FAFB-4BC9-9DA9-B15FCDD497A7}" destId="{23510F01-BCEA-44CC-9ACD-53380DA6C66B}" srcOrd="1" destOrd="0" parTransId="{B8CDAF9D-CC29-4C46-9949-070077180BC2}" sibTransId="{CF9A765D-0544-4E59-8B07-F11741B53718}"/>
    <dgm:cxn modelId="{22A80F17-522B-492C-9E4B-86B9A49A7C9D}" srcId="{AF0E0408-A46A-4CCF-9CA7-836890E8C09C}" destId="{DDAFF3A4-FAFB-4BC9-9DA9-B15FCDD497A7}" srcOrd="0" destOrd="0" parTransId="{EDB76659-B30D-4E4A-87F3-B37A167F8C8E}" sibTransId="{09EFFDFA-3C0B-488D-864E-4D890B3D4FC4}"/>
    <dgm:cxn modelId="{E326552E-1754-48EB-AC72-38C037C70F1C}" srcId="{AF0E0408-A46A-4CCF-9CA7-836890E8C09C}" destId="{937A3ED6-CD94-490A-89A4-7B8A04FABAFB}" srcOrd="1" destOrd="0" parTransId="{711636B1-F8AC-4709-BA0C-DBCF8B563763}" sibTransId="{DAD076B7-4DFF-4821-B7C7-18090F572B72}"/>
    <dgm:cxn modelId="{98798E30-F159-4373-AFF1-3C39DACFCB8E}" srcId="{DDAFF3A4-FAFB-4BC9-9DA9-B15FCDD497A7}" destId="{632E6B49-EC4D-45C4-80B1-DA789AB10C74}" srcOrd="4" destOrd="0" parTransId="{374D7CC3-21CE-4039-B2D9-3E32F236C6E4}" sibTransId="{FAA06C12-8019-482D-B723-6B266F055EF3}"/>
    <dgm:cxn modelId="{5F52BE32-1E4B-41DE-A59D-DF26BA7C429D}" type="presOf" srcId="{309DC754-F771-4E13-A1A9-E694C3659E54}" destId="{02C6442A-BF1F-4171-960D-EF03D4921863}" srcOrd="0" destOrd="1" presId="urn:microsoft.com/office/officeart/2005/8/layout/bList2"/>
    <dgm:cxn modelId="{EEFC1135-EF08-4518-8436-120C160717A6}" srcId="{966591B2-D19E-47AD-9B48-66489DA26D01}" destId="{0FBEF5F9-A79D-421E-8CA6-0FD1F9E33E1B}" srcOrd="5" destOrd="0" parTransId="{7E19DBBC-8A12-4745-95FE-8B781F9D1D6D}" sibTransId="{CA0461DB-5AD9-4EC1-9DCB-5A6E98BDD815}"/>
    <dgm:cxn modelId="{46622E3A-7059-4F1E-AF65-F0AFD849D881}" type="presOf" srcId="{966591B2-D19E-47AD-9B48-66489DA26D01}" destId="{2696A71B-0C58-4CA1-ABBB-CB431A4255CE}" srcOrd="0" destOrd="0" presId="urn:microsoft.com/office/officeart/2005/8/layout/bList2"/>
    <dgm:cxn modelId="{FAB3E23A-4490-40A9-9D7B-307D55B84D5E}" type="presOf" srcId="{5738E154-38E9-432F-B104-9AEDDFDC88B8}" destId="{6F110689-AF56-41FB-B5F7-43D63AF1F825}" srcOrd="0" destOrd="3" presId="urn:microsoft.com/office/officeart/2005/8/layout/bList2"/>
    <dgm:cxn modelId="{88404F3B-1C99-40F1-9E18-AA5144EDBA28}" type="presOf" srcId="{86E17E3A-4E5E-4ECC-AD6F-1695EE471F97}" destId="{02C6442A-BF1F-4171-960D-EF03D4921863}" srcOrd="0" destOrd="5" presId="urn:microsoft.com/office/officeart/2005/8/layout/bList2"/>
    <dgm:cxn modelId="{66278E3D-BD93-4CA3-9097-389D7354F570}" type="presOf" srcId="{4DC1B2AB-C7EE-4727-88BF-52A7936A403D}" destId="{A8D08F07-075F-4A8C-8657-D2557890F914}" srcOrd="0" destOrd="3" presId="urn:microsoft.com/office/officeart/2005/8/layout/bList2"/>
    <dgm:cxn modelId="{1382A03E-2B37-4E10-BA1F-D3E08376DFB8}" type="presOf" srcId="{23510F01-BCEA-44CC-9ACD-53380DA6C66B}" destId="{6F110689-AF56-41FB-B5F7-43D63AF1F825}" srcOrd="0" destOrd="1" presId="urn:microsoft.com/office/officeart/2005/8/layout/bList2"/>
    <dgm:cxn modelId="{EA10D95B-3F8D-4ACB-8D0B-54CE85FE9561}" type="presOf" srcId="{0BCA4D5E-7BD7-4BB3-AD98-6A220A615440}" destId="{02C6442A-BF1F-4171-960D-EF03D4921863}" srcOrd="0" destOrd="6" presId="urn:microsoft.com/office/officeart/2005/8/layout/bList2"/>
    <dgm:cxn modelId="{C377725C-1C54-4133-8389-B57D1FC0E452}" type="presOf" srcId="{09EFFDFA-3C0B-488D-864E-4D890B3D4FC4}" destId="{2EE087B3-5BD0-490A-AF7E-8ECCB04A50B7}" srcOrd="0" destOrd="0" presId="urn:microsoft.com/office/officeart/2005/8/layout/bList2"/>
    <dgm:cxn modelId="{F3A6BB5E-493B-4019-94B7-3E0560878797}" srcId="{937A3ED6-CD94-490A-89A4-7B8A04FABAFB}" destId="{0196F51F-7A33-408E-8488-EB7303635F87}" srcOrd="5" destOrd="0" parTransId="{9C6B4F64-88B1-4591-A9FB-9B9A7290813B}" sibTransId="{AB325905-66D5-416D-A281-F10A885F6638}"/>
    <dgm:cxn modelId="{33EE5E61-2D07-41CC-B3BC-AA6C989D8906}" srcId="{DDAFF3A4-FAFB-4BC9-9DA9-B15FCDD497A7}" destId="{372F6FEC-7FEC-4F99-AA3F-69F829E2B0FF}" srcOrd="0" destOrd="0" parTransId="{E04B9A85-39D0-4699-8E82-9300EC25FD93}" sibTransId="{70982A46-6DCA-4D9F-8155-518B24730912}"/>
    <dgm:cxn modelId="{B3C76664-6040-4E03-8E06-5ABE4F2C92FD}" type="presOf" srcId="{372F6FEC-7FEC-4F99-AA3F-69F829E2B0FF}" destId="{6F110689-AF56-41FB-B5F7-43D63AF1F825}" srcOrd="0" destOrd="0" presId="urn:microsoft.com/office/officeart/2005/8/layout/bList2"/>
    <dgm:cxn modelId="{250CC964-9154-4B8F-AFB3-30C692920E1E}" srcId="{937A3ED6-CD94-490A-89A4-7B8A04FABAFB}" destId="{AB217E49-A00E-4AB3-8EE9-49E2BF36D17C}" srcOrd="1" destOrd="0" parTransId="{B2481B88-F9E0-4147-A242-90AAA0CC8420}" sibTransId="{206ED4F0-C6F0-4203-8C02-2BECC663F50A}"/>
    <dgm:cxn modelId="{42A7B769-D4E0-4F85-B125-49EC6B15B2F1}" srcId="{937A3ED6-CD94-490A-89A4-7B8A04FABAFB}" destId="{DDD38407-9CB8-40DD-95C7-6161762EB1E4}" srcOrd="2" destOrd="0" parTransId="{59510AC5-6FBA-44E2-94CE-27B657748C07}" sibTransId="{9AF66F53-85B5-4C97-BF05-D37A71B5D226}"/>
    <dgm:cxn modelId="{1472EA4D-6DC0-486C-8DA8-54071CB4D3F9}" type="presOf" srcId="{937A3ED6-CD94-490A-89A4-7B8A04FABAFB}" destId="{3C248E71-F7E8-457F-96F0-AA89F00066BE}" srcOrd="0" destOrd="0" presId="urn:microsoft.com/office/officeart/2005/8/layout/bList2"/>
    <dgm:cxn modelId="{A25CFC52-D73A-4F80-ADBE-4C1A49E6260E}" type="presOf" srcId="{3CC68B4E-1EBB-4C7F-A926-92C593E23818}" destId="{02C6442A-BF1F-4171-960D-EF03D4921863}" srcOrd="0" destOrd="0" presId="urn:microsoft.com/office/officeart/2005/8/layout/bList2"/>
    <dgm:cxn modelId="{41CD5E55-0D62-4393-B619-462E9F8F815F}" type="presOf" srcId="{E0389D91-BDF2-4197-B4BC-06D0BDFDF06C}" destId="{6F110689-AF56-41FB-B5F7-43D63AF1F825}" srcOrd="0" destOrd="2" presId="urn:microsoft.com/office/officeart/2005/8/layout/bList2"/>
    <dgm:cxn modelId="{F2BFB756-1CAD-4B01-AAAD-6289517ED86E}" type="presOf" srcId="{2C869500-251C-4571-AAE6-9569B6849D7B}" destId="{A8D08F07-075F-4A8C-8657-D2557890F914}" srcOrd="0" destOrd="4" presId="urn:microsoft.com/office/officeart/2005/8/layout/bList2"/>
    <dgm:cxn modelId="{0ACAC358-42FC-4031-BCA7-CDC34AAB1596}" type="presOf" srcId="{632E6B49-EC4D-45C4-80B1-DA789AB10C74}" destId="{6F110689-AF56-41FB-B5F7-43D63AF1F825}" srcOrd="0" destOrd="4" presId="urn:microsoft.com/office/officeart/2005/8/layout/bList2"/>
    <dgm:cxn modelId="{6DA8EE7A-729A-4641-8CCF-025108555119}" srcId="{966591B2-D19E-47AD-9B48-66489DA26D01}" destId="{3CC68B4E-1EBB-4C7F-A926-92C593E23818}" srcOrd="0" destOrd="0" parTransId="{551690F0-CE9D-46A4-87A1-740AB2FE10BA}" sibTransId="{ED3D9BF7-103B-4462-B01D-C5A03CB197D5}"/>
    <dgm:cxn modelId="{DD65047F-AE44-4221-B87E-CE402717ACF3}" srcId="{DDAFF3A4-FAFB-4BC9-9DA9-B15FCDD497A7}" destId="{E0389D91-BDF2-4197-B4BC-06D0BDFDF06C}" srcOrd="2" destOrd="0" parTransId="{1BC8AD64-2EA5-4016-84E6-BDB33247C3A9}" sibTransId="{B2423932-85A7-45DE-9668-2820CF3AE4B4}"/>
    <dgm:cxn modelId="{6F688880-01BA-485C-A870-65130A407AE8}" srcId="{966591B2-D19E-47AD-9B48-66489DA26D01}" destId="{9D94BD73-CF48-4348-A916-66CE04EF5459}" srcOrd="2" destOrd="0" parTransId="{ED800A33-5CFF-49C9-8B67-58C882492D01}" sibTransId="{ABAB0452-0085-448B-942A-DC7E2B659F85}"/>
    <dgm:cxn modelId="{53767B89-A962-458C-B476-0E9ED7BB7096}" srcId="{966591B2-D19E-47AD-9B48-66489DA26D01}" destId="{D4153481-C23D-498D-A46D-8079C6FBEA15}" srcOrd="4" destOrd="0" parTransId="{0794DF80-7E80-4F25-AD3D-BF9E59E71146}" sibTransId="{81F07BAC-082A-4A0D-AF02-4FB6D8F4C983}"/>
    <dgm:cxn modelId="{C413C78F-A790-47A0-B924-21034853B040}" type="presOf" srcId="{937A3ED6-CD94-490A-89A4-7B8A04FABAFB}" destId="{4DC2C7FB-D53E-49FD-8F21-D3A433E45594}" srcOrd="1" destOrd="0" presId="urn:microsoft.com/office/officeart/2005/8/layout/bList2"/>
    <dgm:cxn modelId="{371A1D92-6328-45FD-939E-19DC8FC88409}" type="presOf" srcId="{0196F51F-7A33-408E-8488-EB7303635F87}" destId="{A8D08F07-075F-4A8C-8657-D2557890F914}" srcOrd="0" destOrd="5" presId="urn:microsoft.com/office/officeart/2005/8/layout/bList2"/>
    <dgm:cxn modelId="{F2F30B9B-1B51-408E-A478-1BAB0807345D}" type="presOf" srcId="{49FD1086-D3A6-4C44-9B3C-FDE9F8832298}" destId="{02C6442A-BF1F-4171-960D-EF03D4921863}" srcOrd="0" destOrd="3" presId="urn:microsoft.com/office/officeart/2005/8/layout/bList2"/>
    <dgm:cxn modelId="{EC4EC39B-9CD8-490A-A3B0-6B1E764D3027}" srcId="{AF0E0408-A46A-4CCF-9CA7-836890E8C09C}" destId="{966591B2-D19E-47AD-9B48-66489DA26D01}" srcOrd="2" destOrd="0" parTransId="{7356BBEC-F796-483C-96B3-8B17DAB5CB68}" sibTransId="{B51F466A-8BA2-47FB-AC88-F8433BB4087A}"/>
    <dgm:cxn modelId="{01A1FB9D-4942-4D80-9328-E2F425475A90}" type="presOf" srcId="{AB217E49-A00E-4AB3-8EE9-49E2BF36D17C}" destId="{A8D08F07-075F-4A8C-8657-D2557890F914}" srcOrd="0" destOrd="1" presId="urn:microsoft.com/office/officeart/2005/8/layout/bList2"/>
    <dgm:cxn modelId="{3F88FFA9-C8E9-4DA8-9D88-607CD568B9F3}" type="presOf" srcId="{DDAFF3A4-FAFB-4BC9-9DA9-B15FCDD497A7}" destId="{2B6DC4A8-6440-4E14-B15D-4234AA2BF677}" srcOrd="1" destOrd="0" presId="urn:microsoft.com/office/officeart/2005/8/layout/bList2"/>
    <dgm:cxn modelId="{EC1916B0-D9DE-4C39-A2B9-5B1849202D04}" type="presOf" srcId="{D1C815CD-A9DF-4EC1-9021-900347E36015}" destId="{A8D08F07-075F-4A8C-8657-D2557890F914}" srcOrd="0" destOrd="0" presId="urn:microsoft.com/office/officeart/2005/8/layout/bList2"/>
    <dgm:cxn modelId="{01AB1BB1-E1FF-4AB7-BF2A-288B70593D17}" srcId="{D4153481-C23D-498D-A46D-8079C6FBEA15}" destId="{86E17E3A-4E5E-4ECC-AD6F-1695EE471F97}" srcOrd="0" destOrd="0" parTransId="{EBD9014D-61FB-4D20-9635-96337C6A2E8D}" sibTransId="{78F7F23E-69B1-425B-B215-904C6BD30FB8}"/>
    <dgm:cxn modelId="{33AA80B1-38D8-4571-9D55-3383803FECDE}" type="presOf" srcId="{9D94BD73-CF48-4348-A916-66CE04EF5459}" destId="{02C6442A-BF1F-4171-960D-EF03D4921863}" srcOrd="0" destOrd="2" presId="urn:microsoft.com/office/officeart/2005/8/layout/bList2"/>
    <dgm:cxn modelId="{51D107C7-653F-45D4-92BF-D09606343D36}" srcId="{DDAFF3A4-FAFB-4BC9-9DA9-B15FCDD497A7}" destId="{5738E154-38E9-432F-B104-9AEDDFDC88B8}" srcOrd="3" destOrd="0" parTransId="{964B8D43-8120-4F85-9406-0C18B683EA7A}" sibTransId="{CFB1E464-B7BB-4A00-B2A7-AFECD506E53F}"/>
    <dgm:cxn modelId="{F77557C7-38A6-4CB1-8630-B72FD1B372C6}" srcId="{D4153481-C23D-498D-A46D-8079C6FBEA15}" destId="{0BCA4D5E-7BD7-4BB3-AD98-6A220A615440}" srcOrd="1" destOrd="0" parTransId="{AC460268-4263-47F7-98ED-86029B134CA8}" sibTransId="{0B8DB343-DD96-4F6C-9023-89B6E617F915}"/>
    <dgm:cxn modelId="{236B1DD3-DC27-491D-826B-EA68E3E413A5}" srcId="{937A3ED6-CD94-490A-89A4-7B8A04FABAFB}" destId="{2C869500-251C-4571-AAE6-9569B6849D7B}" srcOrd="4" destOrd="0" parTransId="{19F75882-0B0E-40B5-BE45-DCAA374C3774}" sibTransId="{DC4A5B47-3F03-4793-8995-A314B0243127}"/>
    <dgm:cxn modelId="{023BD5D5-2C41-4807-9336-C64FDCACA829}" srcId="{937A3ED6-CD94-490A-89A4-7B8A04FABAFB}" destId="{4DC1B2AB-C7EE-4727-88BF-52A7936A403D}" srcOrd="3" destOrd="0" parTransId="{EB4A3A32-48BD-49FE-8BB8-3882A5B1FE18}" sibTransId="{2ECCD877-A36F-41C0-AAB0-7DF5D1D7389B}"/>
    <dgm:cxn modelId="{F1A856E1-0CB0-4A2E-9514-E2A02EB3EB10}" srcId="{966591B2-D19E-47AD-9B48-66489DA26D01}" destId="{49FD1086-D3A6-4C44-9B3C-FDE9F8832298}" srcOrd="3" destOrd="0" parTransId="{3F966FA0-36DC-4005-B431-9A2ED7B4E666}" sibTransId="{21CBD657-092A-4A4D-9852-42311479C5F3}"/>
    <dgm:cxn modelId="{08FFECE6-F554-4454-A930-CA4B9BA4B572}" type="presOf" srcId="{DAD076B7-4DFF-4821-B7C7-18090F572B72}" destId="{172669C8-8442-4306-9EA2-A520180C8D4D}" srcOrd="0" destOrd="0" presId="urn:microsoft.com/office/officeart/2005/8/layout/bList2"/>
    <dgm:cxn modelId="{34E31EE7-651B-42FA-A1FC-500297587B2C}" srcId="{966591B2-D19E-47AD-9B48-66489DA26D01}" destId="{309DC754-F771-4E13-A1A9-E694C3659E54}" srcOrd="1" destOrd="0" parTransId="{20AE03A7-FD88-4E5B-961F-A235B274E540}" sibTransId="{CCFBCCCC-E4F3-4897-AC87-130FA2525DA4}"/>
    <dgm:cxn modelId="{FD3B00EB-547F-4F49-9956-E1299A62D3AD}" type="presOf" srcId="{0FBEF5F9-A79D-421E-8CA6-0FD1F9E33E1B}" destId="{02C6442A-BF1F-4171-960D-EF03D4921863}" srcOrd="0" destOrd="7" presId="urn:microsoft.com/office/officeart/2005/8/layout/bList2"/>
    <dgm:cxn modelId="{D4EBFAF3-9410-4536-8DF9-12C6C5B1D7F0}" srcId="{937A3ED6-CD94-490A-89A4-7B8A04FABAFB}" destId="{D1C815CD-A9DF-4EC1-9021-900347E36015}" srcOrd="0" destOrd="0" parTransId="{B7C8059B-C6BC-469A-A602-E4F6F6FE961E}" sibTransId="{CF311BCC-F82A-4C4D-8873-3EDE35AA233F}"/>
    <dgm:cxn modelId="{293395FA-2725-49F9-9775-6F8504D1F09B}" type="presOf" srcId="{D4153481-C23D-498D-A46D-8079C6FBEA15}" destId="{02C6442A-BF1F-4171-960D-EF03D4921863}" srcOrd="0" destOrd="4" presId="urn:microsoft.com/office/officeart/2005/8/layout/bList2"/>
    <dgm:cxn modelId="{844879E6-C663-4453-8F21-DE6EA53EC7CB}" type="presParOf" srcId="{668B041F-F218-4409-947E-B24266FB859F}" destId="{719C8407-607A-4AF0-AB36-FE4736E9B128}" srcOrd="0" destOrd="0" presId="urn:microsoft.com/office/officeart/2005/8/layout/bList2"/>
    <dgm:cxn modelId="{4CB662BD-C48F-4F96-B507-EC81DB184840}" type="presParOf" srcId="{719C8407-607A-4AF0-AB36-FE4736E9B128}" destId="{6F110689-AF56-41FB-B5F7-43D63AF1F825}" srcOrd="0" destOrd="0" presId="urn:microsoft.com/office/officeart/2005/8/layout/bList2"/>
    <dgm:cxn modelId="{C5FC653C-5E2B-44C4-8C1F-1751D8DAACC0}" type="presParOf" srcId="{719C8407-607A-4AF0-AB36-FE4736E9B128}" destId="{ABE73307-0985-4715-96E1-B616D3CC7739}" srcOrd="1" destOrd="0" presId="urn:microsoft.com/office/officeart/2005/8/layout/bList2"/>
    <dgm:cxn modelId="{E1FEDEE4-A087-4E3E-964F-FFA08290AEFC}" type="presParOf" srcId="{719C8407-607A-4AF0-AB36-FE4736E9B128}" destId="{2B6DC4A8-6440-4E14-B15D-4234AA2BF677}" srcOrd="2" destOrd="0" presId="urn:microsoft.com/office/officeart/2005/8/layout/bList2"/>
    <dgm:cxn modelId="{7072B978-AB0C-4540-8BCC-F6B6F0F00D97}" type="presParOf" srcId="{719C8407-607A-4AF0-AB36-FE4736E9B128}" destId="{4AFC5613-54AE-41B6-B2E2-46DBBEDC82BD}" srcOrd="3" destOrd="0" presId="urn:microsoft.com/office/officeart/2005/8/layout/bList2"/>
    <dgm:cxn modelId="{E575C22E-D755-48D0-8715-4A93327F8204}" type="presParOf" srcId="{668B041F-F218-4409-947E-B24266FB859F}" destId="{2EE087B3-5BD0-490A-AF7E-8ECCB04A50B7}" srcOrd="1" destOrd="0" presId="urn:microsoft.com/office/officeart/2005/8/layout/bList2"/>
    <dgm:cxn modelId="{D744D25A-3B64-4493-813E-18B32C868150}" type="presParOf" srcId="{668B041F-F218-4409-947E-B24266FB859F}" destId="{D9E5CAB7-775B-4674-B048-3E078339B17D}" srcOrd="2" destOrd="0" presId="urn:microsoft.com/office/officeart/2005/8/layout/bList2"/>
    <dgm:cxn modelId="{A9A7755B-1E54-49D3-9989-78D6A73B9D21}" type="presParOf" srcId="{D9E5CAB7-775B-4674-B048-3E078339B17D}" destId="{A8D08F07-075F-4A8C-8657-D2557890F914}" srcOrd="0" destOrd="0" presId="urn:microsoft.com/office/officeart/2005/8/layout/bList2"/>
    <dgm:cxn modelId="{383D116E-33E3-4BCE-8064-49C1383B2C59}" type="presParOf" srcId="{D9E5CAB7-775B-4674-B048-3E078339B17D}" destId="{3C248E71-F7E8-457F-96F0-AA89F00066BE}" srcOrd="1" destOrd="0" presId="urn:microsoft.com/office/officeart/2005/8/layout/bList2"/>
    <dgm:cxn modelId="{A74971D0-3F09-43C1-9561-F7945FE494AA}" type="presParOf" srcId="{D9E5CAB7-775B-4674-B048-3E078339B17D}" destId="{4DC2C7FB-D53E-49FD-8F21-D3A433E45594}" srcOrd="2" destOrd="0" presId="urn:microsoft.com/office/officeart/2005/8/layout/bList2"/>
    <dgm:cxn modelId="{51A05513-E311-4814-8034-2DE267650B32}" type="presParOf" srcId="{D9E5CAB7-775B-4674-B048-3E078339B17D}" destId="{CF52ECE0-65B4-4627-859E-65FD849D4932}" srcOrd="3" destOrd="0" presId="urn:microsoft.com/office/officeart/2005/8/layout/bList2"/>
    <dgm:cxn modelId="{EA7782F0-D875-437F-9AB2-BCB0707A2D1A}" type="presParOf" srcId="{668B041F-F218-4409-947E-B24266FB859F}" destId="{172669C8-8442-4306-9EA2-A520180C8D4D}" srcOrd="3" destOrd="0" presId="urn:microsoft.com/office/officeart/2005/8/layout/bList2"/>
    <dgm:cxn modelId="{58D0081A-78AB-441E-8E18-A9BFE1FA417B}" type="presParOf" srcId="{668B041F-F218-4409-947E-B24266FB859F}" destId="{564473C0-E0A6-4009-9EC2-A8F2C5534803}" srcOrd="4" destOrd="0" presId="urn:microsoft.com/office/officeart/2005/8/layout/bList2"/>
    <dgm:cxn modelId="{AF67F86F-3551-414E-9A33-198D4B4BCEC6}" type="presParOf" srcId="{564473C0-E0A6-4009-9EC2-A8F2C5534803}" destId="{02C6442A-BF1F-4171-960D-EF03D4921863}" srcOrd="0" destOrd="0" presId="urn:microsoft.com/office/officeart/2005/8/layout/bList2"/>
    <dgm:cxn modelId="{AAF93E16-6E66-4307-80FA-ADCD80F4C0A4}" type="presParOf" srcId="{564473C0-E0A6-4009-9EC2-A8F2C5534803}" destId="{2696A71B-0C58-4CA1-ABBB-CB431A4255CE}" srcOrd="1" destOrd="0" presId="urn:microsoft.com/office/officeart/2005/8/layout/bList2"/>
    <dgm:cxn modelId="{0C2A478F-EB81-4068-B934-F69D539EF071}" type="presParOf" srcId="{564473C0-E0A6-4009-9EC2-A8F2C5534803}" destId="{2EA9EE28-1F26-4FD0-A5AD-DB6080D31184}" srcOrd="2" destOrd="0" presId="urn:microsoft.com/office/officeart/2005/8/layout/bList2"/>
    <dgm:cxn modelId="{1DFA2780-F7C8-4004-96B6-8D743E20550A}" type="presParOf" srcId="{564473C0-E0A6-4009-9EC2-A8F2C5534803}" destId="{4F8EE8A0-A0F5-437E-B3B9-EC61479B1B7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10689-AF56-41FB-B5F7-43D63AF1F825}">
      <dsp:nvSpPr>
        <dsp:cNvPr id="0" name=""/>
        <dsp:cNvSpPr/>
      </dsp:nvSpPr>
      <dsp:spPr>
        <a:xfrm>
          <a:off x="7704" y="792378"/>
          <a:ext cx="3327530" cy="24839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Hiring Practices, retention</a:t>
          </a:r>
        </a:p>
        <a:p>
          <a:pPr marL="114300" lvl="1" indent="-114300" algn="l" defTabSz="666750">
            <a:lnSpc>
              <a:spcPct val="90000"/>
            </a:lnSpc>
            <a:spcBef>
              <a:spcPct val="0"/>
            </a:spcBef>
            <a:spcAft>
              <a:spcPct val="15000"/>
            </a:spcAft>
            <a:buChar char="•"/>
          </a:pPr>
          <a:r>
            <a:rPr lang="en-US" sz="1500" kern="1200"/>
            <a:t>Diversity, Equity, and Inclusion</a:t>
          </a:r>
        </a:p>
        <a:p>
          <a:pPr marL="114300" lvl="1" indent="-114300" algn="l" defTabSz="666750">
            <a:lnSpc>
              <a:spcPct val="90000"/>
            </a:lnSpc>
            <a:spcBef>
              <a:spcPct val="0"/>
            </a:spcBef>
            <a:spcAft>
              <a:spcPct val="15000"/>
            </a:spcAft>
            <a:buChar char="•"/>
          </a:pPr>
          <a:r>
            <a:rPr lang="en-US" sz="1500" kern="1200"/>
            <a:t>Contract workers and priorities</a:t>
          </a:r>
        </a:p>
        <a:p>
          <a:pPr marL="114300" lvl="1" indent="-114300" algn="l" defTabSz="666750">
            <a:lnSpc>
              <a:spcPct val="90000"/>
            </a:lnSpc>
            <a:spcBef>
              <a:spcPct val="0"/>
            </a:spcBef>
            <a:spcAft>
              <a:spcPct val="15000"/>
            </a:spcAft>
            <a:buChar char="•"/>
          </a:pPr>
          <a:r>
            <a:rPr lang="en-US" sz="1500" kern="1200"/>
            <a:t>Training: Internships, post-doctoral, Fellowships, Trade Apprenticeship Programs</a:t>
          </a:r>
        </a:p>
        <a:p>
          <a:pPr marL="114300" lvl="1" indent="-114300" algn="l" defTabSz="666750">
            <a:lnSpc>
              <a:spcPct val="90000"/>
            </a:lnSpc>
            <a:spcBef>
              <a:spcPct val="0"/>
            </a:spcBef>
            <a:spcAft>
              <a:spcPct val="15000"/>
            </a:spcAft>
            <a:buChar char="•"/>
          </a:pPr>
          <a:r>
            <a:rPr lang="en-US" sz="1500" kern="1200"/>
            <a:t>Joint Appointments with Universities and academic institutions</a:t>
          </a:r>
        </a:p>
      </dsp:txBody>
      <dsp:txXfrm>
        <a:off x="65905" y="850579"/>
        <a:ext cx="3211128" cy="2425730"/>
      </dsp:txXfrm>
    </dsp:sp>
    <dsp:sp modelId="{2B6DC4A8-6440-4E14-B15D-4234AA2BF677}">
      <dsp:nvSpPr>
        <dsp:cNvPr id="0" name=""/>
        <dsp:cNvSpPr/>
      </dsp:nvSpPr>
      <dsp:spPr>
        <a:xfrm>
          <a:off x="7704" y="3276309"/>
          <a:ext cx="3327530" cy="106809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a:t>Lab Workforce</a:t>
          </a:r>
        </a:p>
      </dsp:txBody>
      <dsp:txXfrm>
        <a:off x="7704" y="3276309"/>
        <a:ext cx="2343331" cy="1068090"/>
      </dsp:txXfrm>
    </dsp:sp>
    <dsp:sp modelId="{4AFC5613-54AE-41B6-B2E2-46DBBEDC82BD}">
      <dsp:nvSpPr>
        <dsp:cNvPr id="0" name=""/>
        <dsp:cNvSpPr/>
      </dsp:nvSpPr>
      <dsp:spPr>
        <a:xfrm>
          <a:off x="2445165" y="3445965"/>
          <a:ext cx="1164635" cy="11646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D08F07-075F-4A8C-8657-D2557890F914}">
      <dsp:nvSpPr>
        <dsp:cNvPr id="0" name=""/>
        <dsp:cNvSpPr/>
      </dsp:nvSpPr>
      <dsp:spPr>
        <a:xfrm>
          <a:off x="3898332" y="792378"/>
          <a:ext cx="3327530" cy="24839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K-14 Programming</a:t>
          </a:r>
        </a:p>
        <a:p>
          <a:pPr marL="114300" lvl="1" indent="-114300" algn="l" defTabSz="666750">
            <a:lnSpc>
              <a:spcPct val="90000"/>
            </a:lnSpc>
            <a:spcBef>
              <a:spcPct val="0"/>
            </a:spcBef>
            <a:spcAft>
              <a:spcPct val="15000"/>
            </a:spcAft>
            <a:buChar char="•"/>
          </a:pPr>
          <a:r>
            <a:rPr lang="en-US" sz="1500" kern="1200"/>
            <a:t>Summer Teacher Programs</a:t>
          </a:r>
        </a:p>
        <a:p>
          <a:pPr marL="114300" lvl="1" indent="-114300" algn="l" defTabSz="666750">
            <a:lnSpc>
              <a:spcPct val="90000"/>
            </a:lnSpc>
            <a:spcBef>
              <a:spcPct val="0"/>
            </a:spcBef>
            <a:spcAft>
              <a:spcPct val="15000"/>
            </a:spcAft>
            <a:buChar char="•"/>
          </a:pPr>
          <a:r>
            <a:rPr lang="en-US" sz="1500" kern="1200"/>
            <a:t>HS and Collegiate Competitions</a:t>
          </a:r>
        </a:p>
        <a:p>
          <a:pPr marL="114300" lvl="1" indent="-114300" algn="l" defTabSz="666750">
            <a:lnSpc>
              <a:spcPct val="90000"/>
            </a:lnSpc>
            <a:spcBef>
              <a:spcPct val="0"/>
            </a:spcBef>
            <a:spcAft>
              <a:spcPct val="15000"/>
            </a:spcAft>
            <a:buChar char="•"/>
          </a:pPr>
          <a:r>
            <a:rPr lang="en-US" sz="1500" kern="1200"/>
            <a:t>Workforce American Made Program</a:t>
          </a:r>
        </a:p>
        <a:p>
          <a:pPr marL="114300" lvl="1" indent="-114300" algn="l" defTabSz="666750">
            <a:lnSpc>
              <a:spcPct val="90000"/>
            </a:lnSpc>
            <a:spcBef>
              <a:spcPct val="0"/>
            </a:spcBef>
            <a:spcAft>
              <a:spcPct val="15000"/>
            </a:spcAft>
            <a:buChar char="•"/>
          </a:pPr>
          <a:r>
            <a:rPr lang="en-US" sz="1500" kern="1200"/>
            <a:t>Regional Workforce Development Efforts</a:t>
          </a:r>
        </a:p>
        <a:p>
          <a:pPr marL="114300" lvl="1" indent="-114300" algn="l" defTabSz="666750">
            <a:lnSpc>
              <a:spcPct val="90000"/>
            </a:lnSpc>
            <a:spcBef>
              <a:spcPct val="0"/>
            </a:spcBef>
            <a:spcAft>
              <a:spcPct val="15000"/>
            </a:spcAft>
            <a:buChar char="•"/>
          </a:pPr>
          <a:r>
            <a:rPr lang="en-US" sz="1500" kern="1200"/>
            <a:t>Nuclear Workforce Training</a:t>
          </a:r>
        </a:p>
      </dsp:txBody>
      <dsp:txXfrm>
        <a:off x="3956533" y="850579"/>
        <a:ext cx="3211128" cy="2425730"/>
      </dsp:txXfrm>
    </dsp:sp>
    <dsp:sp modelId="{4DC2C7FB-D53E-49FD-8F21-D3A433E45594}">
      <dsp:nvSpPr>
        <dsp:cNvPr id="0" name=""/>
        <dsp:cNvSpPr/>
      </dsp:nvSpPr>
      <dsp:spPr>
        <a:xfrm>
          <a:off x="3898332" y="3276309"/>
          <a:ext cx="3327530" cy="106809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a:t>Pathways: STEM Workforce</a:t>
          </a:r>
        </a:p>
      </dsp:txBody>
      <dsp:txXfrm>
        <a:off x="3898332" y="3276309"/>
        <a:ext cx="2343331" cy="1068090"/>
      </dsp:txXfrm>
    </dsp:sp>
    <dsp:sp modelId="{CF52ECE0-65B4-4627-859E-65FD849D4932}">
      <dsp:nvSpPr>
        <dsp:cNvPr id="0" name=""/>
        <dsp:cNvSpPr/>
      </dsp:nvSpPr>
      <dsp:spPr>
        <a:xfrm>
          <a:off x="6374297" y="3416174"/>
          <a:ext cx="1164635" cy="11646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6442A-BF1F-4171-960D-EF03D4921863}">
      <dsp:nvSpPr>
        <dsp:cNvPr id="0" name=""/>
        <dsp:cNvSpPr/>
      </dsp:nvSpPr>
      <dsp:spPr>
        <a:xfrm>
          <a:off x="7788961" y="792378"/>
          <a:ext cx="3327530" cy="24839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Workforce Analysis</a:t>
          </a:r>
        </a:p>
        <a:p>
          <a:pPr marL="114300" lvl="1" indent="-114300" algn="l" defTabSz="666750">
            <a:lnSpc>
              <a:spcPct val="90000"/>
            </a:lnSpc>
            <a:spcBef>
              <a:spcPct val="0"/>
            </a:spcBef>
            <a:spcAft>
              <a:spcPct val="15000"/>
            </a:spcAft>
            <a:buChar char="•"/>
          </a:pPr>
          <a:r>
            <a:rPr lang="en-US" sz="1500" kern="1200"/>
            <a:t>Workforce Impacts</a:t>
          </a:r>
        </a:p>
        <a:p>
          <a:pPr marL="114300" lvl="1" indent="-114300" algn="l" defTabSz="666750">
            <a:lnSpc>
              <a:spcPct val="90000"/>
            </a:lnSpc>
            <a:spcBef>
              <a:spcPct val="0"/>
            </a:spcBef>
            <a:spcAft>
              <a:spcPct val="15000"/>
            </a:spcAft>
            <a:buChar char="•"/>
          </a:pPr>
          <a:r>
            <a:rPr lang="en-US" sz="1500" kern="1200"/>
            <a:t>Program Measurement</a:t>
          </a:r>
        </a:p>
        <a:p>
          <a:pPr marL="114300" lvl="1" indent="-114300" algn="l" defTabSz="666750">
            <a:lnSpc>
              <a:spcPct val="90000"/>
            </a:lnSpc>
            <a:spcBef>
              <a:spcPct val="0"/>
            </a:spcBef>
            <a:spcAft>
              <a:spcPct val="15000"/>
            </a:spcAft>
            <a:buChar char="•"/>
          </a:pPr>
          <a:r>
            <a:rPr lang="en-US" sz="1500" kern="1200"/>
            <a:t>Emerging:</a:t>
          </a:r>
        </a:p>
        <a:p>
          <a:pPr marL="228600" lvl="2" indent="-114300" algn="l" defTabSz="666750">
            <a:lnSpc>
              <a:spcPct val="90000"/>
            </a:lnSpc>
            <a:spcBef>
              <a:spcPct val="0"/>
            </a:spcBef>
            <a:spcAft>
              <a:spcPct val="15000"/>
            </a:spcAft>
            <a:buChar char="•"/>
          </a:pPr>
          <a:r>
            <a:rPr lang="en-US" sz="1500" kern="1200"/>
            <a:t>America Made Program Implications</a:t>
          </a:r>
        </a:p>
        <a:p>
          <a:pPr marL="228600" lvl="2" indent="-114300" algn="l" defTabSz="666750">
            <a:lnSpc>
              <a:spcPct val="90000"/>
            </a:lnSpc>
            <a:spcBef>
              <a:spcPct val="0"/>
            </a:spcBef>
            <a:spcAft>
              <a:spcPct val="15000"/>
            </a:spcAft>
            <a:buChar char="•"/>
          </a:pPr>
          <a:r>
            <a:rPr lang="en-US" sz="1500" kern="1200"/>
            <a:t>Exploring workforce implications in early stage R&amp;D  </a:t>
          </a:r>
        </a:p>
        <a:p>
          <a:pPr marL="114300" lvl="1" indent="-114300" algn="l" defTabSz="666750">
            <a:lnSpc>
              <a:spcPct val="90000"/>
            </a:lnSpc>
            <a:spcBef>
              <a:spcPct val="0"/>
            </a:spcBef>
            <a:spcAft>
              <a:spcPct val="15000"/>
            </a:spcAft>
            <a:buChar char="•"/>
          </a:pPr>
          <a:endParaRPr lang="en-US" sz="1500" kern="1200"/>
        </a:p>
      </dsp:txBody>
      <dsp:txXfrm>
        <a:off x="7847162" y="850579"/>
        <a:ext cx="3211128" cy="2425730"/>
      </dsp:txXfrm>
    </dsp:sp>
    <dsp:sp modelId="{2EA9EE28-1F26-4FD0-A5AD-DB6080D31184}">
      <dsp:nvSpPr>
        <dsp:cNvPr id="0" name=""/>
        <dsp:cNvSpPr/>
      </dsp:nvSpPr>
      <dsp:spPr>
        <a:xfrm>
          <a:off x="7788961" y="3276309"/>
          <a:ext cx="3327530" cy="106809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a:t>Energy Workforce: Research Program</a:t>
          </a:r>
        </a:p>
      </dsp:txBody>
      <dsp:txXfrm>
        <a:off x="7788961" y="3276309"/>
        <a:ext cx="2343331" cy="1068090"/>
      </dsp:txXfrm>
    </dsp:sp>
    <dsp:sp modelId="{4F8EE8A0-A0F5-437E-B3B9-EC61479B1B75}">
      <dsp:nvSpPr>
        <dsp:cNvPr id="0" name=""/>
        <dsp:cNvSpPr/>
      </dsp:nvSpPr>
      <dsp:spPr>
        <a:xfrm>
          <a:off x="10226423" y="3445965"/>
          <a:ext cx="1164635" cy="116463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70A21C-4ED5-EFBB-74A8-674AD0BD66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8FDF50-0D69-C1CC-E015-367B352F64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313367-F9B3-4397-B967-B78750EB7AFF}" type="datetimeFigureOut">
              <a:rPr lang="en-US" smtClean="0"/>
              <a:t>10/31/2023</a:t>
            </a:fld>
            <a:endParaRPr lang="en-US"/>
          </a:p>
        </p:txBody>
      </p:sp>
      <p:sp>
        <p:nvSpPr>
          <p:cNvPr id="4" name="Footer Placeholder 3">
            <a:extLst>
              <a:ext uri="{FF2B5EF4-FFF2-40B4-BE49-F238E27FC236}">
                <a16:creationId xmlns:a16="http://schemas.microsoft.com/office/drawing/2014/main" id="{062C4DDB-76AF-793B-B39E-D35A98747B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E286A-4F0E-FCA3-D810-0F446C8AD1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D54935-06AA-4134-8CAB-9DEB9F4D5634}" type="slidenum">
              <a:rPr lang="en-US" smtClean="0"/>
              <a:t>‹#›</a:t>
            </a:fld>
            <a:endParaRPr lang="en-US"/>
          </a:p>
        </p:txBody>
      </p:sp>
    </p:spTree>
    <p:extLst>
      <p:ext uri="{BB962C8B-B14F-4D97-AF65-F5344CB8AC3E}">
        <p14:creationId xmlns:p14="http://schemas.microsoft.com/office/powerpoint/2010/main" val="16536181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75B69-808E-4F0D-9A62-2F444C346138}"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21F0D-7777-422C-A84A-0E09290A93D9}" type="slidenum">
              <a:rPr lang="en-US" smtClean="0"/>
              <a:t>‹#›</a:t>
            </a:fld>
            <a:endParaRPr lang="en-US"/>
          </a:p>
        </p:txBody>
      </p:sp>
    </p:spTree>
    <p:extLst>
      <p:ext uri="{BB962C8B-B14F-4D97-AF65-F5344CB8AC3E}">
        <p14:creationId xmlns:p14="http://schemas.microsoft.com/office/powerpoint/2010/main" val="320214265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BE02262B-38A3-481A-81D1-62E609BD1A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5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988A9-FB82-46C8-8564-88B5F0CE6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07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BE02262B-38A3-481A-81D1-62E609BD1A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988A9-FB82-46C8-8564-88B5F0CE6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58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Successes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JH Fletcher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Pitt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Catalyst Connection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Agile Additive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Siemens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N91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988A9-FB82-46C8-8564-88B5F0CE6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12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CF75E-C854-9B27-3440-A4DF40EB1E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2451"/>
            <a:ext cx="12190992" cy="6857433"/>
          </a:xfrm>
          <a:prstGeom prst="rect">
            <a:avLst/>
          </a:prstGeom>
        </p:spPr>
      </p:pic>
      <p:sp>
        <p:nvSpPr>
          <p:cNvPr id="2" name="Title 1">
            <a:extLst>
              <a:ext uri="{FF2B5EF4-FFF2-40B4-BE49-F238E27FC236}">
                <a16:creationId xmlns:a16="http://schemas.microsoft.com/office/drawing/2014/main" id="{BD21E76C-D28A-40DD-B495-3968FDF3F17B}"/>
              </a:ext>
            </a:extLst>
          </p:cNvPr>
          <p:cNvSpPr>
            <a:spLocks noGrp="1"/>
          </p:cNvSpPr>
          <p:nvPr>
            <p:ph type="ctrTitle" hasCustomPrompt="1"/>
          </p:nvPr>
        </p:nvSpPr>
        <p:spPr>
          <a:xfrm>
            <a:off x="594662" y="1688437"/>
            <a:ext cx="5709155" cy="862642"/>
          </a:xfrm>
        </p:spPr>
        <p:txBody>
          <a:bodyPr anchor="b">
            <a:normAutofit/>
          </a:bodyPr>
          <a:lstStyle>
            <a:lvl1pPr algn="l">
              <a:spcAft>
                <a:spcPts val="1200"/>
              </a:spcAft>
              <a:defRPr sz="3600" b="1">
                <a:solidFill>
                  <a:srgbClr val="002E66"/>
                </a:solidFill>
                <a:latin typeface="Segoe UI Semibold" panose="020B0702040204020203" pitchFamily="34" charset="0"/>
                <a:ea typeface="Segoe UI Black" panose="020B0A02040204020203" pitchFamily="34" charset="0"/>
                <a:cs typeface="Segoe UI Semibold" panose="020B0702040204020203" pitchFamily="34" charset="0"/>
              </a:defRPr>
            </a:lvl1pPr>
          </a:lstStyle>
          <a:p>
            <a:r>
              <a:rPr lang="en-US"/>
              <a:t>Title of Presentation</a:t>
            </a:r>
          </a:p>
        </p:txBody>
      </p:sp>
      <p:sp>
        <p:nvSpPr>
          <p:cNvPr id="13" name="Text Placeholder 12">
            <a:extLst>
              <a:ext uri="{FF2B5EF4-FFF2-40B4-BE49-F238E27FC236}">
                <a16:creationId xmlns:a16="http://schemas.microsoft.com/office/drawing/2014/main" id="{E6392972-7909-4E6A-B9D7-89B9234D0EF2}"/>
              </a:ext>
            </a:extLst>
          </p:cNvPr>
          <p:cNvSpPr>
            <a:spLocks noGrp="1"/>
          </p:cNvSpPr>
          <p:nvPr>
            <p:ph type="body" sz="quarter" idx="13" hasCustomPrompt="1"/>
          </p:nvPr>
        </p:nvSpPr>
        <p:spPr>
          <a:xfrm>
            <a:off x="594662" y="3124433"/>
            <a:ext cx="5608637" cy="647011"/>
          </a:xfrm>
        </p:spPr>
        <p:txBody>
          <a:bodyPr>
            <a:normAutofit/>
          </a:bodyPr>
          <a:lstStyle>
            <a:lvl1pPr marL="0" indent="0" algn="l">
              <a:buNone/>
              <a:defRPr sz="2800">
                <a:solidFill>
                  <a:srgbClr val="002E66"/>
                </a:solidFill>
                <a:latin typeface="Segoe UI Light" panose="020B0502040204020203" pitchFamily="34" charset="0"/>
                <a:ea typeface="Verdana" panose="020B0604030504040204" pitchFamily="34" charset="0"/>
                <a:cs typeface="Segoe UI Light" panose="020B0502040204020203" pitchFamily="34" charset="0"/>
              </a:defRPr>
            </a:lvl1pPr>
          </a:lstStyle>
          <a:p>
            <a:pPr lvl="0"/>
            <a:r>
              <a:rPr lang="en-US"/>
              <a:t>Presenter | Position</a:t>
            </a:r>
          </a:p>
        </p:txBody>
      </p:sp>
      <p:sp>
        <p:nvSpPr>
          <p:cNvPr id="15" name="Text Placeholder 14">
            <a:extLst>
              <a:ext uri="{FF2B5EF4-FFF2-40B4-BE49-F238E27FC236}">
                <a16:creationId xmlns:a16="http://schemas.microsoft.com/office/drawing/2014/main" id="{6600D2D1-7852-494E-AED0-A305192A83DC}"/>
              </a:ext>
            </a:extLst>
          </p:cNvPr>
          <p:cNvSpPr>
            <a:spLocks noGrp="1"/>
          </p:cNvSpPr>
          <p:nvPr>
            <p:ph type="body" sz="quarter" idx="14" hasCustomPrompt="1"/>
          </p:nvPr>
        </p:nvSpPr>
        <p:spPr>
          <a:xfrm>
            <a:off x="594662" y="5336768"/>
            <a:ext cx="1712296" cy="593743"/>
          </a:xfrm>
        </p:spPr>
        <p:txBody>
          <a:bodyPr>
            <a:normAutofit/>
          </a:bodyPr>
          <a:lstStyle>
            <a:lvl1pPr marL="0" indent="0" algn="l">
              <a:buNone/>
              <a:defRPr sz="2000" b="1">
                <a:solidFill>
                  <a:srgbClr val="002E66"/>
                </a:solidFill>
                <a:latin typeface="Segoe UI Black" panose="020B0A02040204020203" pitchFamily="34" charset="0"/>
                <a:ea typeface="Segoe UI Black" panose="020B0A02040204020203" pitchFamily="34" charset="0"/>
                <a:cs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36ED2AA5-7F2F-B7E8-2156-AC37B2E30A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0862" y="714229"/>
            <a:ext cx="2596213" cy="405393"/>
          </a:xfrm>
          <a:prstGeom prst="rect">
            <a:avLst/>
          </a:prstGeom>
        </p:spPr>
      </p:pic>
    </p:spTree>
    <p:extLst>
      <p:ext uri="{BB962C8B-B14F-4D97-AF65-F5344CB8AC3E}">
        <p14:creationId xmlns:p14="http://schemas.microsoft.com/office/powerpoint/2010/main" val="698863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6422">
              <a:srgbClr val="1960AF"/>
            </a:gs>
            <a:gs pos="23000">
              <a:srgbClr val="134A86"/>
            </a:gs>
            <a:gs pos="64000">
              <a:srgbClr val="002E66"/>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1088018"/>
            <a:ext cx="10210803" cy="914400"/>
          </a:xfrm>
        </p:spPr>
        <p:txBody>
          <a:bodyPr>
            <a:normAutofit/>
          </a:bodyPr>
          <a:lstStyle>
            <a:lvl1pPr>
              <a:defRPr sz="3600" b="1">
                <a:solidFill>
                  <a:schemeClr val="bg1"/>
                </a:solidFill>
                <a:latin typeface="Segoe UI Semibold" panose="020B0702040204020203" pitchFamily="34" charset="0"/>
                <a:ea typeface="Verdana" panose="020B0604030504040204"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838200" y="2338819"/>
            <a:ext cx="10210803" cy="3142674"/>
          </a:xfrm>
        </p:spPr>
        <p:txBody>
          <a:bodyPr/>
          <a:lstStyle>
            <a:lvl1pPr>
              <a:defRPr>
                <a:solidFill>
                  <a:schemeClr val="bg1"/>
                </a:solidFill>
                <a:latin typeface="+mn-lt"/>
                <a:cs typeface="Arial" panose="020B0604020202020204" pitchFamily="34" charset="0"/>
              </a:defRPr>
            </a:lvl1pPr>
            <a:lvl2pPr>
              <a:defRPr>
                <a:solidFill>
                  <a:schemeClr val="bg1"/>
                </a:solidFill>
                <a:latin typeface="+mn-lt"/>
                <a:cs typeface="Arial" panose="020B0604020202020204" pitchFamily="34" charset="0"/>
              </a:defRPr>
            </a:lvl2pPr>
            <a:lvl3pPr>
              <a:defRPr>
                <a:solidFill>
                  <a:schemeClr val="bg1"/>
                </a:solidFill>
                <a:latin typeface="+mn-lt"/>
                <a:cs typeface="Arial" panose="020B0604020202020204" pitchFamily="34" charset="0"/>
              </a:defRPr>
            </a:lvl3pPr>
            <a:lvl4pPr>
              <a:defRPr>
                <a:solidFill>
                  <a:schemeClr val="bg1"/>
                </a:solidFill>
                <a:latin typeface="+mn-lt"/>
                <a:cs typeface="Arial" panose="020B0604020202020204" pitchFamily="34" charset="0"/>
              </a:defRPr>
            </a:lvl4pPr>
            <a:lvl5pPr>
              <a:defRPr>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a:extLst>
              <a:ext uri="{FF2B5EF4-FFF2-40B4-BE49-F238E27FC236}">
                <a16:creationId xmlns:a16="http://schemas.microsoft.com/office/drawing/2014/main" id="{C854E3C1-33A1-0AC5-429C-2D9DC6F08B6D}"/>
              </a:ext>
            </a:extLst>
          </p:cNvPr>
          <p:cNvGrpSpPr/>
          <p:nvPr userDrawn="1"/>
        </p:nvGrpSpPr>
        <p:grpSpPr>
          <a:xfrm>
            <a:off x="7143755" y="1"/>
            <a:ext cx="5048245" cy="1228387"/>
            <a:chOff x="7143755" y="1"/>
            <a:chExt cx="5048245" cy="1228387"/>
          </a:xfrm>
        </p:grpSpPr>
        <p:sp>
          <p:nvSpPr>
            <p:cNvPr id="23" name="Isosceles Triangle 22">
              <a:extLst>
                <a:ext uri="{FF2B5EF4-FFF2-40B4-BE49-F238E27FC236}">
                  <a16:creationId xmlns:a16="http://schemas.microsoft.com/office/drawing/2014/main" id="{CC62136C-5429-AF2C-6A94-FDD6EA722EAD}"/>
                </a:ext>
              </a:extLst>
            </p:cNvPr>
            <p:cNvSpPr/>
            <p:nvPr userDrawn="1"/>
          </p:nvSpPr>
          <p:spPr>
            <a:xfrm rot="10800000">
              <a:off x="7143755" y="1"/>
              <a:ext cx="5048245" cy="1228387"/>
            </a:xfrm>
            <a:prstGeom prst="triangle">
              <a:avLst>
                <a:gd name="adj" fmla="val 0"/>
              </a:avLst>
            </a:prstGeom>
            <a:gradFill>
              <a:gsLst>
                <a:gs pos="0">
                  <a:srgbClr val="156737"/>
                </a:gs>
                <a:gs pos="48000">
                  <a:srgbClr val="58B947"/>
                </a:gs>
              </a:gsLst>
              <a:lin ang="7200000" scaled="0"/>
            </a:gra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7E5144-49C5-6B41-21FD-0247ABCBE8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9017" y="238125"/>
              <a:ext cx="2024384" cy="347717"/>
            </a:xfrm>
            <a:prstGeom prst="rect">
              <a:avLst/>
            </a:prstGeom>
          </p:spPr>
        </p:pic>
      </p:grpSp>
      <p:sp>
        <p:nvSpPr>
          <p:cNvPr id="4" name="Footer Placeholder 7">
            <a:extLst>
              <a:ext uri="{FF2B5EF4-FFF2-40B4-BE49-F238E27FC236}">
                <a16:creationId xmlns:a16="http://schemas.microsoft.com/office/drawing/2014/main" id="{857CA9BE-6F52-F1E0-64F6-FFFFEECA2463}"/>
              </a:ext>
            </a:extLst>
          </p:cNvPr>
          <p:cNvSpPr txBox="1">
            <a:spLocks/>
          </p:cNvSpPr>
          <p:nvPr userDrawn="1"/>
        </p:nvSpPr>
        <p:spPr>
          <a:xfrm>
            <a:off x="4038600" y="6264571"/>
            <a:ext cx="4114800" cy="3873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aseline="30000">
                <a:solidFill>
                  <a:schemeClr val="bg1"/>
                </a:solidFill>
                <a:latin typeface="Verdana" panose="020B0604030504040204" pitchFamily="34" charset="0"/>
                <a:ea typeface="Verdana" panose="020B0604030504040204" pitchFamily="34" charset="0"/>
                <a:cs typeface="Arial" panose="020B0604020202020204" pitchFamily="34" charset="0"/>
              </a:rPr>
              <a:t>energy.gov/policy</a:t>
            </a:r>
          </a:p>
        </p:txBody>
      </p:sp>
      <p:sp>
        <p:nvSpPr>
          <p:cNvPr id="5" name="TextBox 4">
            <a:extLst>
              <a:ext uri="{FF2B5EF4-FFF2-40B4-BE49-F238E27FC236}">
                <a16:creationId xmlns:a16="http://schemas.microsoft.com/office/drawing/2014/main" id="{2CBE2348-4C87-1EB8-5583-F1C84E0F26E8}"/>
              </a:ext>
            </a:extLst>
          </p:cNvPr>
          <p:cNvSpPr txBox="1"/>
          <p:nvPr userDrawn="1"/>
        </p:nvSpPr>
        <p:spPr>
          <a:xfrm>
            <a:off x="742950" y="196276"/>
            <a:ext cx="3448050" cy="246221"/>
          </a:xfrm>
          <a:prstGeom prst="rect">
            <a:avLst/>
          </a:prstGeom>
          <a:noFill/>
        </p:spPr>
        <p:txBody>
          <a:bodyPr wrap="square" rtlCol="0">
            <a:spAutoFit/>
          </a:bodyPr>
          <a:lstStyle/>
          <a:p>
            <a:r>
              <a:rPr lang="en-US" sz="1000" b="1" cap="all" spc="50" baseline="0">
                <a:solidFill>
                  <a:schemeClr val="bg1"/>
                </a:solidFill>
                <a:latin typeface="Verdana" panose="020B0604030504040204" pitchFamily="34" charset="0"/>
                <a:ea typeface="Verdana" panose="020B0604030504040204" pitchFamily="34" charset="0"/>
                <a:cs typeface="Segoe UI Light" panose="020B0502040204020203" pitchFamily="34" charset="0"/>
              </a:rPr>
              <a:t>Presentation Title</a:t>
            </a:r>
          </a:p>
        </p:txBody>
      </p:sp>
      <p:cxnSp>
        <p:nvCxnSpPr>
          <p:cNvPr id="6" name="Straight Connector 5">
            <a:extLst>
              <a:ext uri="{FF2B5EF4-FFF2-40B4-BE49-F238E27FC236}">
                <a16:creationId xmlns:a16="http://schemas.microsoft.com/office/drawing/2014/main" id="{AC4F52AD-C457-3FCB-559C-939893B1787A}"/>
              </a:ext>
            </a:extLst>
          </p:cNvPr>
          <p:cNvCxnSpPr>
            <a:cxnSpLocks/>
          </p:cNvCxnSpPr>
          <p:nvPr userDrawn="1"/>
        </p:nvCxnSpPr>
        <p:spPr>
          <a:xfrm flipH="1">
            <a:off x="-3873" y="314325"/>
            <a:ext cx="689033" cy="0"/>
          </a:xfrm>
          <a:prstGeom prst="line">
            <a:avLst/>
          </a:prstGeom>
          <a:ln w="44450">
            <a:solidFill>
              <a:srgbClr val="58B94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867BDE-1883-2BC0-5375-34DBC7586EAF}"/>
              </a:ext>
            </a:extLst>
          </p:cNvPr>
          <p:cNvSpPr txBox="1"/>
          <p:nvPr userDrawn="1"/>
        </p:nvSpPr>
        <p:spPr>
          <a:xfrm>
            <a:off x="8338817" y="6288978"/>
            <a:ext cx="2710186" cy="338554"/>
          </a:xfrm>
          <a:prstGeom prst="rect">
            <a:avLst/>
          </a:prstGeom>
          <a:noFill/>
        </p:spPr>
        <p:txBody>
          <a:bodyPr wrap="square" rtlCol="0" anchor="ctr">
            <a:spAutoFit/>
          </a:bodyPr>
          <a:lstStyle/>
          <a:p>
            <a:pPr algn="r"/>
            <a:fld id="{2D9E9976-3187-4C13-91A3-9AC7076C9B15}" type="slidenum">
              <a:rPr lang="en-US" sz="1600" smtClean="0">
                <a:solidFill>
                  <a:schemeClr val="bg1"/>
                </a:solidFill>
              </a:rPr>
              <a:pPr algn="r"/>
              <a:t>‹#›</a:t>
            </a:fld>
            <a:endParaRPr lang="en-US" sz="1600">
              <a:solidFill>
                <a:schemeClr val="bg1"/>
              </a:solidFill>
            </a:endParaRPr>
          </a:p>
        </p:txBody>
      </p:sp>
    </p:spTree>
    <p:extLst>
      <p:ext uri="{BB962C8B-B14F-4D97-AF65-F5344CB8AC3E}">
        <p14:creationId xmlns:p14="http://schemas.microsoft.com/office/powerpoint/2010/main" val="31666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965B-1A3C-F684-A959-54C155EC2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3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ED2B-F326-46C6-B217-E0929DA4A8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65565-EB49-4361-8D21-74242974F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Box 10">
            <a:extLst>
              <a:ext uri="{FF2B5EF4-FFF2-40B4-BE49-F238E27FC236}">
                <a16:creationId xmlns:a16="http://schemas.microsoft.com/office/drawing/2014/main" id="{8441FE57-B2B5-4D2E-8638-23CE97BEBD70}"/>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D19B2DD2-B2F3-400D-B68D-38D0E2C0922C}"/>
              </a:ext>
            </a:extLst>
          </p:cNvPr>
          <p:cNvSpPr txBox="1">
            <a:spLocks/>
          </p:cNvSpPr>
          <p:nvPr userDrawn="1"/>
        </p:nvSpPr>
        <p:spPr>
          <a:xfrm>
            <a:off x="8763000" y="64336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5" name="Rectangle 14">
            <a:extLst>
              <a:ext uri="{FF2B5EF4-FFF2-40B4-BE49-F238E27FC236}">
                <a16:creationId xmlns:a16="http://schemas.microsoft.com/office/drawing/2014/main" id="{75DD108C-DA9A-4CCF-B1B8-E2DA82E44290}"/>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ED89F9-A6C3-451F-9811-DDCB176317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7" name="Slide Number Placeholder 5">
            <a:extLst>
              <a:ext uri="{FF2B5EF4-FFF2-40B4-BE49-F238E27FC236}">
                <a16:creationId xmlns:a16="http://schemas.microsoft.com/office/drawing/2014/main" id="{F5F140CD-7204-4416-9891-BE6D161AB948}"/>
              </a:ext>
            </a:extLst>
          </p:cNvPr>
          <p:cNvSpPr>
            <a:spLocks noGrp="1"/>
          </p:cNvSpPr>
          <p:nvPr>
            <p:ph type="sldNum" sz="quarter" idx="12"/>
          </p:nvPr>
        </p:nvSpPr>
        <p:spPr>
          <a:xfrm>
            <a:off x="8610600" y="6281232"/>
            <a:ext cx="2743200" cy="57676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5D488CAB-158B-42DD-A28A-CED42865501D}"/>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508348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08C-BA3D-42CC-A245-252C57C5E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08E85-913B-42D0-9315-B96B9F579D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3E80C-619C-45CD-9540-A6EDAAD7FE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428B28F9-088C-4705-BED2-2F8783E18621}"/>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2" name="TextBox 11">
            <a:extLst>
              <a:ext uri="{FF2B5EF4-FFF2-40B4-BE49-F238E27FC236}">
                <a16:creationId xmlns:a16="http://schemas.microsoft.com/office/drawing/2014/main" id="{E575D797-22C1-4116-BFBC-9A3A8975B254}"/>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1B57F8F-75BD-4FD8-8C2A-CEE46BF12607}"/>
              </a:ext>
            </a:extLst>
          </p:cNvPr>
          <p:cNvSpPr/>
          <p:nvPr userDrawn="1"/>
        </p:nvSpPr>
        <p:spPr>
          <a:xfrm>
            <a:off x="0" y="6311900"/>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45407E7-8AE3-4121-A9EB-A558293A7E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429359"/>
            <a:ext cx="1844615" cy="321202"/>
          </a:xfrm>
          <a:prstGeom prst="rect">
            <a:avLst/>
          </a:prstGeom>
        </p:spPr>
      </p:pic>
      <p:sp>
        <p:nvSpPr>
          <p:cNvPr id="18" name="Slide Number Placeholder 5">
            <a:extLst>
              <a:ext uri="{FF2B5EF4-FFF2-40B4-BE49-F238E27FC236}">
                <a16:creationId xmlns:a16="http://schemas.microsoft.com/office/drawing/2014/main" id="{2E6BD613-CACE-47DE-A5CC-08FAC9D8C2BE}"/>
              </a:ext>
            </a:extLst>
          </p:cNvPr>
          <p:cNvSpPr>
            <a:spLocks noGrp="1"/>
          </p:cNvSpPr>
          <p:nvPr>
            <p:ph type="sldNum" sz="quarter" idx="12"/>
          </p:nvPr>
        </p:nvSpPr>
        <p:spPr>
          <a:xfrm>
            <a:off x="8610600" y="6283325"/>
            <a:ext cx="2743200" cy="60534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8D1BA1C6-3C5C-4040-9A08-A14BFA98FE72}"/>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1800310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27B-9C25-4EA9-9479-2C22337255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D11DFE-1C31-4733-835E-394905142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C0E-A772-46E3-B257-F3D9A8EBB1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F02CB-1EA9-477C-93D6-9CD269382D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34711-E170-43C2-A8CB-DCBB3EBE9A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52A3AAA7-028B-4D64-85E2-C58A1CF6BD5C}"/>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4" name="TextBox 13">
            <a:extLst>
              <a:ext uri="{FF2B5EF4-FFF2-40B4-BE49-F238E27FC236}">
                <a16:creationId xmlns:a16="http://schemas.microsoft.com/office/drawing/2014/main" id="{7FA633F2-2503-4DF3-B0EF-24FC3EFE37D8}"/>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DC4E5D0-54D8-4A69-BEE5-43027F01473F}"/>
              </a:ext>
            </a:extLst>
          </p:cNvPr>
          <p:cNvSpPr/>
          <p:nvPr userDrawn="1"/>
        </p:nvSpPr>
        <p:spPr>
          <a:xfrm>
            <a:off x="-10063" y="6273499"/>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73779AD-5BB7-4A4D-A7B5-1970C51470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28137" y="6390958"/>
            <a:ext cx="1844615" cy="321202"/>
          </a:xfrm>
          <a:prstGeom prst="rect">
            <a:avLst/>
          </a:prstGeom>
        </p:spPr>
      </p:pic>
      <p:sp>
        <p:nvSpPr>
          <p:cNvPr id="20" name="Slide Number Placeholder 5">
            <a:extLst>
              <a:ext uri="{FF2B5EF4-FFF2-40B4-BE49-F238E27FC236}">
                <a16:creationId xmlns:a16="http://schemas.microsoft.com/office/drawing/2014/main" id="{2C5CC0F4-BF22-45A5-8B84-DB4878387636}"/>
              </a:ext>
            </a:extLst>
          </p:cNvPr>
          <p:cNvSpPr>
            <a:spLocks noGrp="1"/>
          </p:cNvSpPr>
          <p:nvPr>
            <p:ph type="sldNum" sz="quarter" idx="12"/>
          </p:nvPr>
        </p:nvSpPr>
        <p:spPr>
          <a:xfrm>
            <a:off x="8600537" y="6273499"/>
            <a:ext cx="2743200" cy="58450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21" name="Footer Placeholder 7">
            <a:extLst>
              <a:ext uri="{FF2B5EF4-FFF2-40B4-BE49-F238E27FC236}">
                <a16:creationId xmlns:a16="http://schemas.microsoft.com/office/drawing/2014/main" id="{B5C6DC9F-0C64-40BD-BED5-525B1B3CC14D}"/>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1344860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6422">
              <a:schemeClr val="bg1">
                <a:lumMod val="95000"/>
              </a:schemeClr>
            </a:gs>
            <a:gs pos="23000">
              <a:schemeClr val="bg1">
                <a:lumMod val="95000"/>
              </a:schemeClr>
            </a:gs>
            <a:gs pos="99000">
              <a:schemeClr val="bg1">
                <a:lumMod val="85000"/>
              </a:schemeClr>
            </a:gs>
          </a:gsLst>
          <a:lin ang="7800000" scaled="0"/>
        </a:gradFill>
        <a:effectLst/>
      </p:bgPr>
    </p:bg>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BD137010-F34A-75D9-4E00-4BC8391502EE}"/>
              </a:ext>
            </a:extLst>
          </p:cNvPr>
          <p:cNvSpPr/>
          <p:nvPr userDrawn="1"/>
        </p:nvSpPr>
        <p:spPr>
          <a:xfrm>
            <a:off x="-3233" y="5629613"/>
            <a:ext cx="5048245" cy="1228387"/>
          </a:xfrm>
          <a:prstGeom prst="triangle">
            <a:avLst>
              <a:gd name="adj" fmla="val 0"/>
            </a:avLst>
          </a:prstGeom>
          <a:gradFill>
            <a:gsLst>
              <a:gs pos="6422">
                <a:srgbClr val="1960AF"/>
              </a:gs>
              <a:gs pos="23000">
                <a:srgbClr val="134A86"/>
              </a:gs>
              <a:gs pos="99000">
                <a:srgbClr val="002E66"/>
              </a:gs>
            </a:gsLst>
            <a:lin ang="7800000" scaled="0"/>
          </a:gra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5985E-7D3E-4A7F-B57A-ED70D1E3A288}"/>
              </a:ext>
            </a:extLst>
          </p:cNvPr>
          <p:cNvSpPr>
            <a:spLocks noGrp="1"/>
          </p:cNvSpPr>
          <p:nvPr>
            <p:ph type="title"/>
          </p:nvPr>
        </p:nvSpPr>
        <p:spPr>
          <a:xfrm>
            <a:off x="838200" y="697344"/>
            <a:ext cx="10515600" cy="822960"/>
          </a:xfrm>
        </p:spPr>
        <p:txBody>
          <a:bodyPr/>
          <a:lstStyle>
            <a:lvl1pPr algn="ctr">
              <a:defRPr kern="700" baseline="0">
                <a:solidFill>
                  <a:srgbClr val="1960AF"/>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D24F37F3-E977-4E30-A60C-8A6F9B3C87A3}"/>
              </a:ext>
            </a:extLst>
          </p:cNvPr>
          <p:cNvSpPr txBox="1">
            <a:spLocks/>
          </p:cNvSpPr>
          <p:nvPr userDrawn="1"/>
        </p:nvSpPr>
        <p:spPr>
          <a:xfrm>
            <a:off x="8610600" y="63106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b="1" smtClean="0">
                <a:solidFill>
                  <a:srgbClr val="002E66"/>
                </a:solidFill>
              </a:rPr>
              <a:pPr/>
              <a:t>‹#›</a:t>
            </a:fld>
            <a:endParaRPr lang="en-US" b="1">
              <a:solidFill>
                <a:srgbClr val="002E66"/>
              </a:solidFill>
            </a:endParaRPr>
          </a:p>
        </p:txBody>
      </p:sp>
      <p:pic>
        <p:nvPicPr>
          <p:cNvPr id="15" name="Picture 14">
            <a:extLst>
              <a:ext uri="{FF2B5EF4-FFF2-40B4-BE49-F238E27FC236}">
                <a16:creationId xmlns:a16="http://schemas.microsoft.com/office/drawing/2014/main" id="{3DB4FC96-A4ED-4FB2-A6B0-56222238C1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0644" y="6268339"/>
            <a:ext cx="1954881" cy="387474"/>
          </a:xfrm>
          <a:prstGeom prst="rect">
            <a:avLst/>
          </a:prstGeom>
        </p:spPr>
      </p:pic>
      <p:sp>
        <p:nvSpPr>
          <p:cNvPr id="17" name="Footer Placeholder 7">
            <a:extLst>
              <a:ext uri="{FF2B5EF4-FFF2-40B4-BE49-F238E27FC236}">
                <a16:creationId xmlns:a16="http://schemas.microsoft.com/office/drawing/2014/main" id="{51A96B0E-ECBA-4D54-B6A0-C3D84452461B}"/>
              </a:ext>
            </a:extLst>
          </p:cNvPr>
          <p:cNvSpPr txBox="1">
            <a:spLocks/>
          </p:cNvSpPr>
          <p:nvPr userDrawn="1"/>
        </p:nvSpPr>
        <p:spPr>
          <a:xfrm>
            <a:off x="4038600" y="6299487"/>
            <a:ext cx="4114800" cy="3873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aseline="30000">
                <a:solidFill>
                  <a:srgbClr val="1960AF"/>
                </a:solidFill>
                <a:latin typeface="Verdana" panose="020B0604030504040204" pitchFamily="34" charset="0"/>
                <a:ea typeface="Verdana" panose="020B0604030504040204" pitchFamily="34" charset="0"/>
                <a:cs typeface="Arial" panose="020B0604020202020204" pitchFamily="34" charset="0"/>
              </a:rPr>
              <a:t>energy.gov/policy</a:t>
            </a:r>
          </a:p>
        </p:txBody>
      </p:sp>
      <p:sp>
        <p:nvSpPr>
          <p:cNvPr id="11" name="Content Placeholder 10">
            <a:extLst>
              <a:ext uri="{FF2B5EF4-FFF2-40B4-BE49-F238E27FC236}">
                <a16:creationId xmlns:a16="http://schemas.microsoft.com/office/drawing/2014/main" id="{E9EA15C9-1A2D-A713-1465-58E82C09A027}"/>
              </a:ext>
            </a:extLst>
          </p:cNvPr>
          <p:cNvSpPr>
            <a:spLocks noGrp="1"/>
          </p:cNvSpPr>
          <p:nvPr>
            <p:ph sz="quarter" idx="13"/>
          </p:nvPr>
        </p:nvSpPr>
        <p:spPr>
          <a:xfrm>
            <a:off x="838200" y="1883351"/>
            <a:ext cx="10515600" cy="4186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7BE44B6-DDFD-1FBC-608A-7FF6D55CD237}"/>
              </a:ext>
            </a:extLst>
          </p:cNvPr>
          <p:cNvCxnSpPr>
            <a:cxnSpLocks/>
          </p:cNvCxnSpPr>
          <p:nvPr userDrawn="1"/>
        </p:nvCxnSpPr>
        <p:spPr>
          <a:xfrm>
            <a:off x="5329382" y="1537043"/>
            <a:ext cx="1533237" cy="0"/>
          </a:xfrm>
          <a:prstGeom prst="line">
            <a:avLst/>
          </a:prstGeom>
          <a:ln w="57150">
            <a:solidFill>
              <a:srgbClr val="58B947"/>
            </a:solidFill>
          </a:ln>
        </p:spPr>
        <p:style>
          <a:lnRef idx="1">
            <a:schemeClr val="accent1"/>
          </a:lnRef>
          <a:fillRef idx="0">
            <a:schemeClr val="accent1"/>
          </a:fillRef>
          <a:effectRef idx="0">
            <a:schemeClr val="accent1"/>
          </a:effectRef>
          <a:fontRef idx="minor">
            <a:schemeClr val="tx1"/>
          </a:fontRef>
        </p:style>
      </p:cxnSp>
      <p:sp>
        <p:nvSpPr>
          <p:cNvPr id="23" name="Isosceles Triangle 22">
            <a:extLst>
              <a:ext uri="{FF2B5EF4-FFF2-40B4-BE49-F238E27FC236}">
                <a16:creationId xmlns:a16="http://schemas.microsoft.com/office/drawing/2014/main" id="{520E8F9A-8F5B-4853-56AE-3EAD288D9D3F}"/>
              </a:ext>
            </a:extLst>
          </p:cNvPr>
          <p:cNvSpPr/>
          <p:nvPr userDrawn="1"/>
        </p:nvSpPr>
        <p:spPr>
          <a:xfrm rot="10800000">
            <a:off x="9686751" y="0"/>
            <a:ext cx="2505247" cy="609600"/>
          </a:xfrm>
          <a:prstGeom prst="triangle">
            <a:avLst>
              <a:gd name="adj" fmla="val 0"/>
            </a:avLst>
          </a:prstGeom>
          <a:gradFill>
            <a:gsLst>
              <a:gs pos="0">
                <a:srgbClr val="156737"/>
              </a:gs>
              <a:gs pos="48000">
                <a:srgbClr val="58B947"/>
              </a:gs>
            </a:gsLst>
            <a:lin ang="7200000" scaled="0"/>
          </a:gra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A16B0F-529C-4A8A-8FF5-67EE7D6832F2}"/>
              </a:ext>
            </a:extLst>
          </p:cNvPr>
          <p:cNvSpPr txBox="1"/>
          <p:nvPr userDrawn="1"/>
        </p:nvSpPr>
        <p:spPr>
          <a:xfrm>
            <a:off x="742950" y="196276"/>
            <a:ext cx="3448050" cy="246221"/>
          </a:xfrm>
          <a:prstGeom prst="rect">
            <a:avLst/>
          </a:prstGeom>
          <a:noFill/>
        </p:spPr>
        <p:txBody>
          <a:bodyPr wrap="square" rtlCol="0">
            <a:spAutoFit/>
          </a:bodyPr>
          <a:lstStyle/>
          <a:p>
            <a:r>
              <a:rPr lang="en-US" sz="1000" b="1" cap="all" spc="50" baseline="0">
                <a:solidFill>
                  <a:srgbClr val="1960AF"/>
                </a:solidFill>
                <a:latin typeface="Verdana" panose="020B0604030504040204" pitchFamily="34" charset="0"/>
                <a:ea typeface="Verdana" panose="020B0604030504040204" pitchFamily="34" charset="0"/>
                <a:cs typeface="Segoe UI Light" panose="020B0502040204020203" pitchFamily="34" charset="0"/>
              </a:rPr>
              <a:t>Presentation Title</a:t>
            </a:r>
          </a:p>
        </p:txBody>
      </p:sp>
      <p:cxnSp>
        <p:nvCxnSpPr>
          <p:cNvPr id="27" name="Straight Connector 26">
            <a:extLst>
              <a:ext uri="{FF2B5EF4-FFF2-40B4-BE49-F238E27FC236}">
                <a16:creationId xmlns:a16="http://schemas.microsoft.com/office/drawing/2014/main" id="{D205E26D-BAEF-CA6E-E9AB-EA5EE50472AE}"/>
              </a:ext>
            </a:extLst>
          </p:cNvPr>
          <p:cNvCxnSpPr>
            <a:cxnSpLocks/>
          </p:cNvCxnSpPr>
          <p:nvPr userDrawn="1"/>
        </p:nvCxnSpPr>
        <p:spPr>
          <a:xfrm flipH="1">
            <a:off x="-3873" y="314325"/>
            <a:ext cx="689033" cy="0"/>
          </a:xfrm>
          <a:prstGeom prst="line">
            <a:avLst/>
          </a:prstGeom>
          <a:ln w="44450">
            <a:solidFill>
              <a:srgbClr val="58B9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82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DC40AD-A245-4A49-9DDB-89B6F9EF205F}"/>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0D1966C-A9BD-47B0-B9C3-CF37C9B42797}"/>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3D8D7DC-BB5A-4872-ACC5-1B4326E94D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5" name="Slide Number Placeholder 5">
            <a:extLst>
              <a:ext uri="{FF2B5EF4-FFF2-40B4-BE49-F238E27FC236}">
                <a16:creationId xmlns:a16="http://schemas.microsoft.com/office/drawing/2014/main" id="{486EA3CA-5E05-4E3F-97F7-140BC64C894F}"/>
              </a:ext>
            </a:extLst>
          </p:cNvPr>
          <p:cNvSpPr>
            <a:spLocks noGrp="1"/>
          </p:cNvSpPr>
          <p:nvPr>
            <p:ph type="sldNum" sz="quarter" idx="12"/>
          </p:nvPr>
        </p:nvSpPr>
        <p:spPr>
          <a:xfrm>
            <a:off x="8610600" y="6281232"/>
            <a:ext cx="2743200" cy="57676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6" name="Footer Placeholder 7">
            <a:extLst>
              <a:ext uri="{FF2B5EF4-FFF2-40B4-BE49-F238E27FC236}">
                <a16:creationId xmlns:a16="http://schemas.microsoft.com/office/drawing/2014/main" id="{5F204DBB-E423-40B8-8329-D55211327EE8}"/>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1267405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93A6-F0E9-435B-B7B3-A9C4DD55A4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B5BE4-00B7-4728-A015-D69AC8B4F2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E060F-4EAC-4222-A778-B45501E4FD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EF3DDA91-1A84-463C-8ED0-7E412226C8E2}"/>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2" name="TextBox 11">
            <a:extLst>
              <a:ext uri="{FF2B5EF4-FFF2-40B4-BE49-F238E27FC236}">
                <a16:creationId xmlns:a16="http://schemas.microsoft.com/office/drawing/2014/main" id="{188EF9C7-CFFD-41DE-B3B3-95142AC372AC}"/>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8E3EEBD-4D39-45AA-8AFD-B0B0915F203A}"/>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AAF13D2-62BB-4462-8CB6-CFC12204BA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8" name="Slide Number Placeholder 5">
            <a:extLst>
              <a:ext uri="{FF2B5EF4-FFF2-40B4-BE49-F238E27FC236}">
                <a16:creationId xmlns:a16="http://schemas.microsoft.com/office/drawing/2014/main" id="{1656288B-AE04-4A9C-88A8-1CFDEAF4A576}"/>
              </a:ext>
            </a:extLst>
          </p:cNvPr>
          <p:cNvSpPr>
            <a:spLocks noGrp="1"/>
          </p:cNvSpPr>
          <p:nvPr>
            <p:ph type="sldNum" sz="quarter" idx="12"/>
          </p:nvPr>
        </p:nvSpPr>
        <p:spPr>
          <a:xfrm>
            <a:off x="8610600" y="6281232"/>
            <a:ext cx="2743200" cy="57676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C9AD2C42-7ED6-4328-B88F-9CCF390B1FC8}"/>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775856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6FB7-3987-4631-9E61-654948E9BC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6D002-A7C9-41C2-B30A-AA5CBF97D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76727B-F922-41BC-BFA9-32E7B3C8E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Box 11">
            <a:extLst>
              <a:ext uri="{FF2B5EF4-FFF2-40B4-BE49-F238E27FC236}">
                <a16:creationId xmlns:a16="http://schemas.microsoft.com/office/drawing/2014/main" id="{9CD8F00E-3A62-47C4-808E-733CDD785876}"/>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7744F2D-2493-4D5C-A63A-5E0CF6B23CB6}"/>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A379486-0189-48B4-A1ED-ADA76937A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8" name="Slide Number Placeholder 5">
            <a:extLst>
              <a:ext uri="{FF2B5EF4-FFF2-40B4-BE49-F238E27FC236}">
                <a16:creationId xmlns:a16="http://schemas.microsoft.com/office/drawing/2014/main" id="{C406DEB8-1A0D-489E-B8B3-2E4A11696DE4}"/>
              </a:ext>
            </a:extLst>
          </p:cNvPr>
          <p:cNvSpPr>
            <a:spLocks noGrp="1"/>
          </p:cNvSpPr>
          <p:nvPr>
            <p:ph type="sldNum" sz="quarter" idx="12"/>
          </p:nvPr>
        </p:nvSpPr>
        <p:spPr>
          <a:xfrm>
            <a:off x="8610600" y="6281232"/>
            <a:ext cx="2743200" cy="57676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9" name="Footer Placeholder 7">
            <a:extLst>
              <a:ext uri="{FF2B5EF4-FFF2-40B4-BE49-F238E27FC236}">
                <a16:creationId xmlns:a16="http://schemas.microsoft.com/office/drawing/2014/main" id="{AB4B91E3-6CF1-4C68-BF8A-73135EF27BC7}"/>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37176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7591-4007-4FB6-87D0-D3B8C960D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4D8E3C-E780-4699-B677-FB47D8FD6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71F4E5A-4D77-4338-BE05-FDFE19F892B9}"/>
              </a:ext>
            </a:extLst>
          </p:cNvPr>
          <p:cNvSpPr txBox="1">
            <a:spLocks/>
          </p:cNvSpPr>
          <p:nvPr userDrawn="1"/>
        </p:nvSpPr>
        <p:spPr>
          <a:xfrm>
            <a:off x="8610600" y="62812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7542F-3D05-4156-9308-A42F80506B15}" type="slidenum">
              <a:rPr lang="en-US" smtClean="0"/>
              <a:pPr/>
              <a:t>‹#›</a:t>
            </a:fld>
            <a:endParaRPr lang="en-US"/>
          </a:p>
        </p:txBody>
      </p:sp>
      <p:sp>
        <p:nvSpPr>
          <p:cNvPr id="11" name="TextBox 10">
            <a:extLst>
              <a:ext uri="{FF2B5EF4-FFF2-40B4-BE49-F238E27FC236}">
                <a16:creationId xmlns:a16="http://schemas.microsoft.com/office/drawing/2014/main" id="{DBFBC02B-F3F9-4049-AAE4-9EE170FEF3AD}"/>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33D8BB3-5A37-4478-8066-0F65E2FE713C}"/>
              </a:ext>
            </a:extLst>
          </p:cNvPr>
          <p:cNvSpPr/>
          <p:nvPr userDrawn="1"/>
        </p:nvSpPr>
        <p:spPr>
          <a:xfrm>
            <a:off x="0" y="6289379"/>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3E88770-C5C5-4653-AB51-18AAD06FA3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406838"/>
            <a:ext cx="1844615" cy="321202"/>
          </a:xfrm>
          <a:prstGeom prst="rect">
            <a:avLst/>
          </a:prstGeom>
        </p:spPr>
      </p:pic>
      <p:sp>
        <p:nvSpPr>
          <p:cNvPr id="17" name="Slide Number Placeholder 5">
            <a:extLst>
              <a:ext uri="{FF2B5EF4-FFF2-40B4-BE49-F238E27FC236}">
                <a16:creationId xmlns:a16="http://schemas.microsoft.com/office/drawing/2014/main" id="{6AF31BFF-6BE3-4044-A7C6-136B80B2F729}"/>
              </a:ext>
            </a:extLst>
          </p:cNvPr>
          <p:cNvSpPr>
            <a:spLocks noGrp="1"/>
          </p:cNvSpPr>
          <p:nvPr>
            <p:ph type="sldNum" sz="quarter" idx="12"/>
          </p:nvPr>
        </p:nvSpPr>
        <p:spPr>
          <a:xfrm>
            <a:off x="8610600" y="6289379"/>
            <a:ext cx="2743200" cy="57676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FF468A47-4E59-46F1-B894-816F73AE1A1B}"/>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26901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CF75E-C854-9B27-3440-A4DF40EB1E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2451"/>
            <a:ext cx="12190992" cy="6857433"/>
          </a:xfrm>
          <a:prstGeom prst="rect">
            <a:avLst/>
          </a:prstGeom>
        </p:spPr>
      </p:pic>
      <p:sp>
        <p:nvSpPr>
          <p:cNvPr id="2" name="Title 1">
            <a:extLst>
              <a:ext uri="{FF2B5EF4-FFF2-40B4-BE49-F238E27FC236}">
                <a16:creationId xmlns:a16="http://schemas.microsoft.com/office/drawing/2014/main" id="{BD21E76C-D28A-40DD-B495-3968FDF3F17B}"/>
              </a:ext>
            </a:extLst>
          </p:cNvPr>
          <p:cNvSpPr>
            <a:spLocks noGrp="1"/>
          </p:cNvSpPr>
          <p:nvPr>
            <p:ph type="ctrTitle" hasCustomPrompt="1"/>
          </p:nvPr>
        </p:nvSpPr>
        <p:spPr>
          <a:xfrm>
            <a:off x="594662" y="1688437"/>
            <a:ext cx="5709155" cy="862642"/>
          </a:xfrm>
        </p:spPr>
        <p:txBody>
          <a:bodyPr anchor="b">
            <a:normAutofit/>
          </a:bodyPr>
          <a:lstStyle>
            <a:lvl1pPr algn="l">
              <a:spcAft>
                <a:spcPts val="1200"/>
              </a:spcAft>
              <a:defRPr sz="3600" b="1">
                <a:solidFill>
                  <a:srgbClr val="002E66"/>
                </a:solidFill>
                <a:latin typeface="Segoe UI Semibold" panose="020B0702040204020203" pitchFamily="34" charset="0"/>
                <a:ea typeface="Segoe UI Black" panose="020B0A02040204020203" pitchFamily="34" charset="0"/>
                <a:cs typeface="Segoe UI Semibold" panose="020B0702040204020203" pitchFamily="34" charset="0"/>
              </a:defRPr>
            </a:lvl1pPr>
          </a:lstStyle>
          <a:p>
            <a:r>
              <a:rPr lang="en-US"/>
              <a:t>Title of Presentation</a:t>
            </a:r>
          </a:p>
        </p:txBody>
      </p:sp>
      <p:sp>
        <p:nvSpPr>
          <p:cNvPr id="13" name="Text Placeholder 12">
            <a:extLst>
              <a:ext uri="{FF2B5EF4-FFF2-40B4-BE49-F238E27FC236}">
                <a16:creationId xmlns:a16="http://schemas.microsoft.com/office/drawing/2014/main" id="{E6392972-7909-4E6A-B9D7-89B9234D0EF2}"/>
              </a:ext>
            </a:extLst>
          </p:cNvPr>
          <p:cNvSpPr>
            <a:spLocks noGrp="1"/>
          </p:cNvSpPr>
          <p:nvPr>
            <p:ph type="body" sz="quarter" idx="13" hasCustomPrompt="1"/>
          </p:nvPr>
        </p:nvSpPr>
        <p:spPr>
          <a:xfrm>
            <a:off x="594662" y="3124433"/>
            <a:ext cx="5608637" cy="647011"/>
          </a:xfrm>
        </p:spPr>
        <p:txBody>
          <a:bodyPr>
            <a:normAutofit/>
          </a:bodyPr>
          <a:lstStyle>
            <a:lvl1pPr marL="0" indent="0" algn="l">
              <a:buNone/>
              <a:defRPr sz="2800">
                <a:solidFill>
                  <a:srgbClr val="002E66"/>
                </a:solidFill>
                <a:latin typeface="Segoe UI Light" panose="020B0502040204020203" pitchFamily="34" charset="0"/>
                <a:ea typeface="Verdana" panose="020B0604030504040204" pitchFamily="34" charset="0"/>
                <a:cs typeface="Segoe UI Light" panose="020B0502040204020203" pitchFamily="34" charset="0"/>
              </a:defRPr>
            </a:lvl1pPr>
          </a:lstStyle>
          <a:p>
            <a:pPr lvl="0"/>
            <a:r>
              <a:rPr lang="en-US"/>
              <a:t>Presenter | Position</a:t>
            </a:r>
          </a:p>
        </p:txBody>
      </p:sp>
      <p:sp>
        <p:nvSpPr>
          <p:cNvPr id="15" name="Text Placeholder 14">
            <a:extLst>
              <a:ext uri="{FF2B5EF4-FFF2-40B4-BE49-F238E27FC236}">
                <a16:creationId xmlns:a16="http://schemas.microsoft.com/office/drawing/2014/main" id="{6600D2D1-7852-494E-AED0-A305192A83DC}"/>
              </a:ext>
            </a:extLst>
          </p:cNvPr>
          <p:cNvSpPr>
            <a:spLocks noGrp="1"/>
          </p:cNvSpPr>
          <p:nvPr>
            <p:ph type="body" sz="quarter" idx="14" hasCustomPrompt="1"/>
          </p:nvPr>
        </p:nvSpPr>
        <p:spPr>
          <a:xfrm>
            <a:off x="594662" y="5336768"/>
            <a:ext cx="1712296" cy="593743"/>
          </a:xfrm>
        </p:spPr>
        <p:txBody>
          <a:bodyPr>
            <a:normAutofit/>
          </a:bodyPr>
          <a:lstStyle>
            <a:lvl1pPr marL="0" indent="0" algn="l">
              <a:buNone/>
              <a:defRPr sz="2000" b="1">
                <a:solidFill>
                  <a:srgbClr val="002E66"/>
                </a:solidFill>
                <a:latin typeface="Segoe UI Black" panose="020B0A02040204020203" pitchFamily="34" charset="0"/>
                <a:ea typeface="Segoe UI Black" panose="020B0A02040204020203" pitchFamily="34" charset="0"/>
                <a:cs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36ED2AA5-7F2F-B7E8-2156-AC37B2E30A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0864" y="714229"/>
            <a:ext cx="2596209" cy="405393"/>
          </a:xfrm>
          <a:prstGeom prst="rect">
            <a:avLst/>
          </a:prstGeom>
        </p:spPr>
      </p:pic>
    </p:spTree>
    <p:extLst>
      <p:ext uri="{BB962C8B-B14F-4D97-AF65-F5344CB8AC3E}">
        <p14:creationId xmlns:p14="http://schemas.microsoft.com/office/powerpoint/2010/main" val="187959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C22D51B-C4CA-4822-A770-34AA4E7262B4}"/>
              </a:ext>
            </a:extLst>
          </p:cNvPr>
          <p:cNvSpPr txBox="1"/>
          <p:nvPr userDrawn="1"/>
        </p:nvSpPr>
        <p:spPr>
          <a:xfrm>
            <a:off x="6961518" y="129876"/>
            <a:ext cx="4642449" cy="276999"/>
          </a:xfrm>
          <a:prstGeom prst="rect">
            <a:avLst/>
          </a:prstGeom>
          <a:noFill/>
        </p:spPr>
        <p:txBody>
          <a:bodyPr wrap="square" rtlCol="0">
            <a:spAutoFit/>
          </a:bodyPr>
          <a:lstStyle/>
          <a:p>
            <a:pPr algn="r"/>
            <a:r>
              <a:rPr lang="en-US" sz="1200" b="0" i="1">
                <a:solidFill>
                  <a:srgbClr val="FF0000"/>
                </a:solidFill>
                <a:effectLst/>
                <a:latin typeface="Arial" panose="020B0604020202020204" pitchFamily="34" charset="0"/>
                <a:cs typeface="Arial" panose="020B0604020202020204" pitchFamily="34" charset="0"/>
              </a:rPr>
              <a:t>Deliberative Draft – Not a Statement of Administration Policy</a:t>
            </a:r>
            <a:r>
              <a:rPr lang="en-US" sz="1200" b="0" i="0">
                <a:solidFill>
                  <a:srgbClr val="FF0000"/>
                </a:solidFill>
                <a:effectLst/>
                <a:latin typeface="Arial" panose="020B0604020202020204" pitchFamily="34" charset="0"/>
                <a:cs typeface="Arial" panose="020B0604020202020204" pitchFamily="34" charset="0"/>
              </a:rPr>
              <a:t>.</a:t>
            </a:r>
            <a:endParaRPr lang="en-US" sz="1200">
              <a:solidFill>
                <a:srgbClr val="FF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2EBA62D-9F80-46F3-BA29-89D44925AD20}"/>
              </a:ext>
            </a:extLst>
          </p:cNvPr>
          <p:cNvSpPr/>
          <p:nvPr userDrawn="1"/>
        </p:nvSpPr>
        <p:spPr>
          <a:xfrm>
            <a:off x="0" y="6281232"/>
            <a:ext cx="12192000" cy="576768"/>
          </a:xfrm>
          <a:prstGeom prst="rect">
            <a:avLst/>
          </a:prstGeom>
          <a:solidFill>
            <a:srgbClr val="007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E9333B6-44FF-4DCC-A867-FC980E313E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6398691"/>
            <a:ext cx="1844615" cy="321202"/>
          </a:xfrm>
          <a:prstGeom prst="rect">
            <a:avLst/>
          </a:prstGeom>
        </p:spPr>
      </p:pic>
      <p:sp>
        <p:nvSpPr>
          <p:cNvPr id="17" name="Slide Number Placeholder 5">
            <a:extLst>
              <a:ext uri="{FF2B5EF4-FFF2-40B4-BE49-F238E27FC236}">
                <a16:creationId xmlns:a16="http://schemas.microsoft.com/office/drawing/2014/main" id="{926B12AD-5454-487B-B43A-FE6ACB83429A}"/>
              </a:ext>
            </a:extLst>
          </p:cNvPr>
          <p:cNvSpPr>
            <a:spLocks noGrp="1"/>
          </p:cNvSpPr>
          <p:nvPr>
            <p:ph type="sldNum" sz="quarter" idx="12"/>
          </p:nvPr>
        </p:nvSpPr>
        <p:spPr>
          <a:xfrm>
            <a:off x="8610600" y="6281232"/>
            <a:ext cx="2743200" cy="57676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8" name="Footer Placeholder 7">
            <a:extLst>
              <a:ext uri="{FF2B5EF4-FFF2-40B4-BE49-F238E27FC236}">
                <a16:creationId xmlns:a16="http://schemas.microsoft.com/office/drawing/2014/main" id="{B1BC4969-1D20-4375-A354-C1900F1148E7}"/>
              </a:ext>
            </a:extLst>
          </p:cNvPr>
          <p:cNvSpPr txBox="1">
            <a:spLocks/>
          </p:cNvSpPr>
          <p:nvPr userDrawn="1"/>
        </p:nvSpPr>
        <p:spPr>
          <a:xfrm>
            <a:off x="4038600" y="6336792"/>
            <a:ext cx="4114800" cy="5767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aseline="30000">
                <a:solidFill>
                  <a:schemeClr val="bg1"/>
                </a:solidFill>
                <a:latin typeface="Arial" panose="020B0604020202020204" pitchFamily="34" charset="0"/>
                <a:cs typeface="Arial" panose="020B0604020202020204" pitchFamily="34" charset="0"/>
              </a:rPr>
              <a:t>energy.gov/policy</a:t>
            </a:r>
          </a:p>
        </p:txBody>
      </p:sp>
    </p:spTree>
    <p:extLst>
      <p:ext uri="{BB962C8B-B14F-4D97-AF65-F5344CB8AC3E}">
        <p14:creationId xmlns:p14="http://schemas.microsoft.com/office/powerpoint/2010/main" val="28292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bg>
      <p:bgPr>
        <a:gradFill>
          <a:gsLst>
            <a:gs pos="6422">
              <a:srgbClr val="1960AF"/>
            </a:gs>
            <a:gs pos="23000">
              <a:srgbClr val="134A86"/>
            </a:gs>
            <a:gs pos="64000">
              <a:srgbClr val="002E66"/>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1163782" y="1088018"/>
            <a:ext cx="9885221" cy="914400"/>
          </a:xfrm>
        </p:spPr>
        <p:txBody>
          <a:bodyPr>
            <a:normAutofit/>
          </a:bodyPr>
          <a:lstStyle>
            <a:lvl1pPr>
              <a:defRPr sz="3600" b="1">
                <a:solidFill>
                  <a:schemeClr val="bg1"/>
                </a:solidFill>
                <a:latin typeface="Segoe UI Semibold" panose="020B0702040204020203" pitchFamily="34" charset="0"/>
                <a:ea typeface="Verdana" panose="020B0604030504040204"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1163782" y="2338819"/>
            <a:ext cx="9885221" cy="3142674"/>
          </a:xfrm>
        </p:spPr>
        <p:txBody>
          <a:bodyPr/>
          <a:lstStyle>
            <a:lvl1pPr>
              <a:defRPr>
                <a:solidFill>
                  <a:schemeClr val="bg1"/>
                </a:solidFill>
                <a:latin typeface="+mn-lt"/>
                <a:cs typeface="Arial" panose="020B0604020202020204" pitchFamily="34" charset="0"/>
              </a:defRPr>
            </a:lvl1pPr>
            <a:lvl2pPr>
              <a:defRPr>
                <a:solidFill>
                  <a:schemeClr val="bg1"/>
                </a:solidFill>
                <a:latin typeface="+mn-lt"/>
                <a:cs typeface="Arial" panose="020B0604020202020204" pitchFamily="34" charset="0"/>
              </a:defRPr>
            </a:lvl2pPr>
            <a:lvl3pPr>
              <a:defRPr>
                <a:solidFill>
                  <a:schemeClr val="bg1"/>
                </a:solidFill>
                <a:latin typeface="+mn-lt"/>
                <a:cs typeface="Arial" panose="020B0604020202020204" pitchFamily="34" charset="0"/>
              </a:defRPr>
            </a:lvl3pPr>
            <a:lvl4pPr>
              <a:defRPr>
                <a:solidFill>
                  <a:schemeClr val="bg1"/>
                </a:solidFill>
                <a:latin typeface="+mn-lt"/>
                <a:cs typeface="Arial" panose="020B0604020202020204" pitchFamily="34" charset="0"/>
              </a:defRPr>
            </a:lvl4pPr>
            <a:lvl5pPr>
              <a:defRPr>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98632E2-6851-3B8D-E5D5-A293ED3A0927}"/>
              </a:ext>
            </a:extLst>
          </p:cNvPr>
          <p:cNvCxnSpPr/>
          <p:nvPr userDrawn="1"/>
        </p:nvCxnSpPr>
        <p:spPr>
          <a:xfrm>
            <a:off x="1311566" y="2045564"/>
            <a:ext cx="1533237" cy="0"/>
          </a:xfrm>
          <a:prstGeom prst="line">
            <a:avLst/>
          </a:prstGeom>
          <a:ln w="57150">
            <a:solidFill>
              <a:srgbClr val="58B94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854E3C1-33A1-0AC5-429C-2D9DC6F08B6D}"/>
              </a:ext>
            </a:extLst>
          </p:cNvPr>
          <p:cNvGrpSpPr/>
          <p:nvPr userDrawn="1"/>
        </p:nvGrpSpPr>
        <p:grpSpPr>
          <a:xfrm>
            <a:off x="7143755" y="1"/>
            <a:ext cx="5048245" cy="1228387"/>
            <a:chOff x="7143755" y="1"/>
            <a:chExt cx="5048245" cy="1228387"/>
          </a:xfrm>
        </p:grpSpPr>
        <p:sp>
          <p:nvSpPr>
            <p:cNvPr id="23" name="Isosceles Triangle 22">
              <a:extLst>
                <a:ext uri="{FF2B5EF4-FFF2-40B4-BE49-F238E27FC236}">
                  <a16:creationId xmlns:a16="http://schemas.microsoft.com/office/drawing/2014/main" id="{CC62136C-5429-AF2C-6A94-FDD6EA722EAD}"/>
                </a:ext>
              </a:extLst>
            </p:cNvPr>
            <p:cNvSpPr/>
            <p:nvPr userDrawn="1"/>
          </p:nvSpPr>
          <p:spPr>
            <a:xfrm rot="10800000">
              <a:off x="7143755" y="1"/>
              <a:ext cx="5048245" cy="1228387"/>
            </a:xfrm>
            <a:prstGeom prst="triangle">
              <a:avLst>
                <a:gd name="adj" fmla="val 0"/>
              </a:avLst>
            </a:prstGeom>
            <a:gradFill>
              <a:gsLst>
                <a:gs pos="0">
                  <a:srgbClr val="156737"/>
                </a:gs>
                <a:gs pos="48000">
                  <a:srgbClr val="58B947"/>
                </a:gs>
              </a:gsLst>
              <a:lin ang="7200000" scaled="0"/>
            </a:gra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7E5144-49C5-6B41-21FD-0247ABCBE8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9017" y="238125"/>
              <a:ext cx="2024384" cy="347717"/>
            </a:xfrm>
            <a:prstGeom prst="rect">
              <a:avLst/>
            </a:prstGeom>
          </p:spPr>
        </p:pic>
      </p:grpSp>
    </p:spTree>
    <p:extLst>
      <p:ext uri="{BB962C8B-B14F-4D97-AF65-F5344CB8AC3E}">
        <p14:creationId xmlns:p14="http://schemas.microsoft.com/office/powerpoint/2010/main" val="2851840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C5AA-7A74-BE89-F04A-BB4FD9D56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2F990-40A5-2C4B-C3D7-074F8A3FF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743956-AA6A-3DC3-02E7-CD329E37DC4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7BA7D91-19CC-DF26-D5A2-972D8FB8C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04D3F-730E-ACAF-1393-58CBD3D414F8}"/>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2681426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DF33-D4F7-4EC2-69C0-56AB08DDA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71AD6-60FE-B3B7-4810-A8B8C8E367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A739-7BD4-2FA9-1CCE-A5272086A1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1255A4-6791-D478-6DEE-E6E8839D2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3E1EA-3061-0343-AA5C-79F0D2B2E130}"/>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1979019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F37E-C4F1-8F43-CC30-5B13F0BF3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011F8-EC6D-515F-7DF8-4A499EECC2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DAFDF-C286-49D2-941E-F9A376E384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5C301C-66B2-5CB6-8525-02F90ABCD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36A1E-82A5-6A97-A776-FBAAD58DAA8C}"/>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536255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87A6-4CFA-DA6C-FD03-2F2C521EC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871F2-6D75-1394-5E81-788898972F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40F7C4-C98E-01DB-C35D-8CE13409ED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68206-8333-2653-4A21-1ADC6BF0BF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04192E-4B08-83B1-A3B6-CC93C7566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0D644-AD46-0E7F-26F6-C59E6F593846}"/>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164178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49EC-CD89-D986-82CC-1337C5F89C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0107C9-32BC-2FC5-417B-7D19A1114D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ECD7C-1788-EBF6-7956-1D6796125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C4387-3E30-DB76-F4B0-FFBB2C49A5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117B9-6E4C-E81E-F08E-EFD91868B7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93E9BF-F3CF-A5EE-9963-A7F77385CBE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BA8737B-9B81-96EF-A0EB-A308DC127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F923E0-5C7F-18E5-E25D-1350A24B9950}"/>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12970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B5F0-EDA9-F364-4CC5-2C7151E76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267F35-B957-3BAE-13CC-1DCF60E3634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DC54230-8F10-02D3-12A4-96F31A346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91CFA-2B17-9BA1-C8D4-1C024A84E30E}"/>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2800566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A74FA-7C0F-8A06-1493-D84F034BCBE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D82463-23F1-62B7-0F2E-99899AB501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1307FC-EC14-0629-612C-85B568F9D91E}"/>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3568802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F4C78-3D8C-BACA-A223-7299E6F45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3E4AB9-B060-BE4E-74EA-5E73D4BE2A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D35B5A-689E-4F0D-C945-ECDA53CE9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BF58E-09EB-CF68-CA72-28342D5DD51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3E2437-3B65-0176-5ABA-6AC7EC1BF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77199-F5BB-B0A7-F750-5B47C524F5B0}"/>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331727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6422">
              <a:srgbClr val="1960AF"/>
            </a:gs>
            <a:gs pos="23000">
              <a:srgbClr val="134A86"/>
            </a:gs>
            <a:gs pos="94495">
              <a:srgbClr val="001C3E"/>
            </a:gs>
            <a:gs pos="67000">
              <a:srgbClr val="002E66"/>
            </a:gs>
          </a:gsLst>
          <a:lin ang="7200000" scaled="0"/>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AED8F6-C9EB-46B2-AFE5-CC7D38C0D09A}"/>
              </a:ext>
            </a:extLst>
          </p:cNvPr>
          <p:cNvSpPr>
            <a:spLocks noGrp="1"/>
          </p:cNvSpPr>
          <p:nvPr>
            <p:ph type="body" sz="quarter" idx="10" hasCustomPrompt="1"/>
          </p:nvPr>
        </p:nvSpPr>
        <p:spPr>
          <a:xfrm>
            <a:off x="2020319" y="2644775"/>
            <a:ext cx="8151363" cy="914400"/>
          </a:xfrm>
        </p:spPr>
        <p:txBody>
          <a:bodyPr>
            <a:normAutofit/>
          </a:bodyPr>
          <a:lstStyle>
            <a:lvl1pPr marL="0" indent="0" algn="ctr">
              <a:buNone/>
              <a:defRPr sz="4000" b="1">
                <a:solidFill>
                  <a:schemeClr val="bg1"/>
                </a:solidFill>
                <a:latin typeface="Segoe UI Black" panose="020B0A02040204020203" pitchFamily="34" charset="0"/>
                <a:ea typeface="Segoe UI Black" panose="020B0A02040204020203" pitchFamily="34" charset="0"/>
                <a:cs typeface="Arial" panose="020B0604020202020204" pitchFamily="34" charset="0"/>
              </a:defRPr>
            </a:lvl1pPr>
          </a:lstStyle>
          <a:p>
            <a:pPr lvl="0"/>
            <a:r>
              <a:rPr lang="en-US"/>
              <a:t>Questions</a:t>
            </a:r>
          </a:p>
        </p:txBody>
      </p:sp>
      <p:sp>
        <p:nvSpPr>
          <p:cNvPr id="3" name="Rectangle 2">
            <a:extLst>
              <a:ext uri="{FF2B5EF4-FFF2-40B4-BE49-F238E27FC236}">
                <a16:creationId xmlns:a16="http://schemas.microsoft.com/office/drawing/2014/main" id="{5E2BF993-74CA-593C-460C-143C83AD9E0B}"/>
              </a:ext>
            </a:extLst>
          </p:cNvPr>
          <p:cNvSpPr/>
          <p:nvPr userDrawn="1"/>
        </p:nvSpPr>
        <p:spPr>
          <a:xfrm>
            <a:off x="4638675" y="4876800"/>
            <a:ext cx="2914650" cy="819150"/>
          </a:xfrm>
          <a:prstGeom prst="rect">
            <a:avLst/>
          </a:prstGeom>
          <a:solidFill>
            <a:srgbClr val="002E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57367E-67DC-4ED6-D5D8-DE368FF35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59006" y="5109803"/>
            <a:ext cx="2473987" cy="386308"/>
          </a:xfrm>
          <a:prstGeom prst="rect">
            <a:avLst/>
          </a:prstGeom>
        </p:spPr>
      </p:pic>
    </p:spTree>
    <p:extLst>
      <p:ext uri="{BB962C8B-B14F-4D97-AF65-F5344CB8AC3E}">
        <p14:creationId xmlns:p14="http://schemas.microsoft.com/office/powerpoint/2010/main" val="2628761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FD06-6C21-41E1-D068-883F0FBA7B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27697D-BFDA-6780-723A-296EDE34E4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5D0367-DE67-06C3-8D27-711A776F1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86102-C228-D0CD-1382-962F56FC985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AD0E0D2-108A-36DC-CB1F-E6EEEA955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D74DE5-F720-5407-3AB9-B07A20DE77CC}"/>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2226894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7EB6-EE56-691B-EBEA-E461A07C4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8D9DE-FEEA-A184-D738-422ED9381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4A59B-A7BA-E29B-2EB3-617D080B310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19852E-43D0-0D3F-2976-D22718ACA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8F7B9-24D4-DFA7-F68B-2F223E70BB10}"/>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3740851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7C6A4-FAF9-048C-D04C-219C788048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63715-19CA-4EB2-576A-83845F7522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4DCC5-83DF-EC74-D33E-17DE1A3590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8AA3F7-5656-4E61-ECC7-17E8E413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45B30-2DF9-CD1B-E680-B3CB621C1E72}"/>
              </a:ext>
            </a:extLst>
          </p:cNvPr>
          <p:cNvSpPr>
            <a:spLocks noGrp="1"/>
          </p:cNvSpPr>
          <p:nvPr>
            <p:ph type="sldNum" sz="quarter" idx="12"/>
          </p:nvPr>
        </p:nvSpPr>
        <p:spPr/>
        <p:txBody>
          <a:bodyPr/>
          <a:lstStyle/>
          <a:p>
            <a:fld id="{4E18103C-CA76-49C8-A2D5-5BBD6EDFAC3F}" type="slidenum">
              <a:rPr lang="en-US" smtClean="0"/>
              <a:t>‹#›</a:t>
            </a:fld>
            <a:endParaRPr lang="en-US"/>
          </a:p>
        </p:txBody>
      </p:sp>
    </p:spTree>
    <p:extLst>
      <p:ext uri="{BB962C8B-B14F-4D97-AF65-F5344CB8AC3E}">
        <p14:creationId xmlns:p14="http://schemas.microsoft.com/office/powerpoint/2010/main" val="2469793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latin typeface="+mn-lt"/>
              </a:defRPr>
            </a:lvl1pPr>
          </a:lstStyle>
          <a:p>
            <a:r>
              <a:rPr lang="en-US"/>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655412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latin typeface="+mn-lt"/>
              </a:defRPr>
            </a:lvl1pPr>
          </a:lstStyle>
          <a:p>
            <a:r>
              <a:rPr lang="en-US"/>
              <a:t>Master Page Title 1</a:t>
            </a:r>
            <a:br>
              <a:rPr lang="en-US"/>
            </a:br>
            <a:r>
              <a:rPr lang="en-US"/>
              <a:t>Two Lines</a:t>
            </a:r>
          </a:p>
        </p:txBody>
      </p:sp>
    </p:spTree>
    <p:extLst>
      <p:ext uri="{BB962C8B-B14F-4D97-AF65-F5344CB8AC3E}">
        <p14:creationId xmlns:p14="http://schemas.microsoft.com/office/powerpoint/2010/main" val="2660867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1831" y="1669404"/>
            <a:ext cx="5105399" cy="4010336"/>
          </a:xfrm>
        </p:spPr>
        <p:txBody>
          <a:bodyPr/>
          <a:lstStyle>
            <a:lvl1pPr>
              <a:defRPr b="1">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65101"/>
          <a:stretch/>
        </p:blipFill>
        <p:spPr>
          <a:xfrm>
            <a:off x="10852417" y="298227"/>
            <a:ext cx="1000057" cy="1140114"/>
          </a:xfrm>
          <a:prstGeom prst="rect">
            <a:avLst/>
          </a:prstGeom>
        </p:spPr>
      </p:pic>
      <p:cxnSp>
        <p:nvCxnSpPr>
          <p:cNvPr id="23" name="Straight Connector 22"/>
          <p:cNvCxnSpPr/>
          <p:nvPr userDrawn="1"/>
        </p:nvCxnSpPr>
        <p:spPr>
          <a:xfrm>
            <a:off x="0" y="753618"/>
            <a:ext cx="10786188" cy="0"/>
          </a:xfrm>
          <a:prstGeom prst="line">
            <a:avLst/>
          </a:prstGeom>
          <a:ln w="22225" cmpd="sng">
            <a:solidFill>
              <a:srgbClr val="98C93D"/>
            </a:solidFill>
            <a:prstDash val="solid"/>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latin typeface="+mn-lt"/>
              </a:defRPr>
            </a:lvl1pPr>
          </a:lstStyle>
          <a:p>
            <a:r>
              <a:rPr lang="en-US"/>
              <a:t>Master Page Title 1</a:t>
            </a:r>
          </a:p>
        </p:txBody>
      </p:sp>
      <p:sp>
        <p:nvSpPr>
          <p:cNvPr id="25"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27" name="Rectangle 26"/>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30" name="Picture 29"/>
          <p:cNvPicPr>
            <a:picLocks noChangeAspect="1"/>
          </p:cNvPicPr>
          <p:nvPr userDrawn="1"/>
        </p:nvPicPr>
        <p:blipFill rotWithShape="1">
          <a:blip r:embed="rId3">
            <a:extLst>
              <a:ext uri="{28A0092B-C50C-407E-A947-70E740481C1C}">
                <a14:useLocalDpi xmlns:a14="http://schemas.microsoft.com/office/drawing/2010/main" val="0"/>
              </a:ext>
            </a:extLst>
          </a:blip>
          <a:srcRect l="-1" t="1" r="-4553" b="-9442"/>
          <a:stretch/>
        </p:blipFill>
        <p:spPr>
          <a:xfrm>
            <a:off x="270627" y="6323378"/>
            <a:ext cx="3938516" cy="440279"/>
          </a:xfrm>
          <a:prstGeom prst="rect">
            <a:avLst/>
          </a:prstGeom>
          <a:effectLst>
            <a:outerShdw blurRad="63500" sx="102000" sy="102000" algn="ctr" rotWithShape="0">
              <a:prstClr val="black">
                <a:alpha val="28000"/>
              </a:prstClr>
            </a:outerShdw>
          </a:effectLst>
        </p:spPr>
      </p:pic>
      <p:sp>
        <p:nvSpPr>
          <p:cNvPr id="31" name="Content Placeholder 2"/>
          <p:cNvSpPr>
            <a:spLocks noGrp="1"/>
          </p:cNvSpPr>
          <p:nvPr>
            <p:ph idx="14"/>
          </p:nvPr>
        </p:nvSpPr>
        <p:spPr>
          <a:xfrm>
            <a:off x="700321" y="1683985"/>
            <a:ext cx="5105399" cy="4010336"/>
          </a:xfrm>
        </p:spPr>
        <p:txBody>
          <a:bodyPr/>
          <a:lstStyle>
            <a:lvl1pPr>
              <a:defRPr b="1">
                <a:latin typeface="+mn-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2" name="Straight Connector 31"/>
          <p:cNvCxnSpPr/>
          <p:nvPr userDrawn="1"/>
        </p:nvCxnSpPr>
        <p:spPr>
          <a:xfrm>
            <a:off x="6111551" y="1438341"/>
            <a:ext cx="0" cy="4473487"/>
          </a:xfrm>
          <a:prstGeom prst="line">
            <a:avLst/>
          </a:prstGeom>
          <a:ln w="38100" cap="sq" cmpd="sng">
            <a:solidFill>
              <a:srgbClr val="373838"/>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551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latin typeface="+mn-lt"/>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Tree>
    <p:extLst>
      <p:ext uri="{BB962C8B-B14F-4D97-AF65-F5344CB8AC3E}">
        <p14:creationId xmlns:p14="http://schemas.microsoft.com/office/powerpoint/2010/main" val="837785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84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28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cxnSp>
        <p:nvCxnSpPr>
          <p:cNvPr id="10" name="Straight Connector 9"/>
          <p:cNvCxnSpPr/>
          <p:nvPr userDrawn="1"/>
        </p:nvCxnSpPr>
        <p:spPr>
          <a:xfrm>
            <a:off x="5119809" y="3707711"/>
            <a:ext cx="56256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982634" y="3948645"/>
            <a:ext cx="5763684"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br>
              <a:rPr lang="en-US"/>
            </a:br>
            <a:r>
              <a:rPr lang="en-US"/>
              <a:t>Venue or Organization</a:t>
            </a:r>
            <a:br>
              <a:rPr lang="en-US"/>
            </a:br>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272" y="1"/>
            <a:ext cx="3109189" cy="1456409"/>
          </a:xfrm>
          <a:prstGeom prst="rect">
            <a:avLst/>
          </a:prstGeom>
        </p:spPr>
      </p:pic>
      <p:sp>
        <p:nvSpPr>
          <p:cNvPr id="3" name="Title 2">
            <a:extLst>
              <a:ext uri="{FF2B5EF4-FFF2-40B4-BE49-F238E27FC236}">
                <a16:creationId xmlns:a16="http://schemas.microsoft.com/office/drawing/2014/main" id="{08A96CAC-91CB-46A4-B549-F63ACBD978EF}"/>
              </a:ext>
            </a:extLst>
          </p:cNvPr>
          <p:cNvSpPr>
            <a:spLocks noGrp="1"/>
          </p:cNvSpPr>
          <p:nvPr>
            <p:ph type="title" hasCustomPrompt="1"/>
          </p:nvPr>
        </p:nvSpPr>
        <p:spPr>
          <a:xfrm>
            <a:off x="4998677" y="1669356"/>
            <a:ext cx="5747641" cy="1797768"/>
          </a:xfrm>
          <a:noFill/>
        </p:spPr>
        <p:txBody>
          <a:bodyPr anchor="b" anchorCtr="0"/>
          <a:lstStyle>
            <a:lvl1pPr algn="l">
              <a:defRPr>
                <a:solidFill>
                  <a:schemeClr val="tx1"/>
                </a:solidFill>
              </a:defRPr>
            </a:lvl1pPr>
          </a:lstStyle>
          <a:p>
            <a:pPr lvl="0"/>
            <a:r>
              <a:rPr lang="en-US"/>
              <a:t>Title</a:t>
            </a:r>
          </a:p>
        </p:txBody>
      </p:sp>
    </p:spTree>
    <p:extLst>
      <p:ext uri="{BB962C8B-B14F-4D97-AF65-F5344CB8AC3E}">
        <p14:creationId xmlns:p14="http://schemas.microsoft.com/office/powerpoint/2010/main" val="199789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AED8F6-C9EB-46B2-AFE5-CC7D38C0D09A}"/>
              </a:ext>
            </a:extLst>
          </p:cNvPr>
          <p:cNvSpPr>
            <a:spLocks noGrp="1"/>
          </p:cNvSpPr>
          <p:nvPr>
            <p:ph type="body" sz="quarter" idx="10" hasCustomPrompt="1"/>
          </p:nvPr>
        </p:nvSpPr>
        <p:spPr>
          <a:xfrm>
            <a:off x="2020319" y="2644775"/>
            <a:ext cx="8151363" cy="914400"/>
          </a:xfrm>
        </p:spPr>
        <p:txBody>
          <a:bodyPr>
            <a:normAutofit/>
          </a:bodyPr>
          <a:lstStyle>
            <a:lvl1pPr marL="0" indent="0" algn="ctr">
              <a:buNone/>
              <a:defRPr sz="4000" b="1">
                <a:solidFill>
                  <a:srgbClr val="002E66"/>
                </a:solidFill>
                <a:latin typeface="Segoe UI Black" panose="020B0A02040204020203" pitchFamily="34" charset="0"/>
                <a:ea typeface="Segoe UI Black" panose="020B0A02040204020203" pitchFamily="34" charset="0"/>
                <a:cs typeface="Arial" panose="020B0604020202020204" pitchFamily="34" charset="0"/>
              </a:defRPr>
            </a:lvl1pPr>
          </a:lstStyle>
          <a:p>
            <a:pPr lvl="0"/>
            <a:r>
              <a:rPr lang="en-US"/>
              <a:t>Questions</a:t>
            </a:r>
          </a:p>
        </p:txBody>
      </p:sp>
      <p:sp>
        <p:nvSpPr>
          <p:cNvPr id="3" name="Rectangle 2">
            <a:extLst>
              <a:ext uri="{FF2B5EF4-FFF2-40B4-BE49-F238E27FC236}">
                <a16:creationId xmlns:a16="http://schemas.microsoft.com/office/drawing/2014/main" id="{5E2BF993-74CA-593C-460C-143C83AD9E0B}"/>
              </a:ext>
            </a:extLst>
          </p:cNvPr>
          <p:cNvSpPr/>
          <p:nvPr userDrawn="1"/>
        </p:nvSpPr>
        <p:spPr>
          <a:xfrm>
            <a:off x="4638675" y="4876800"/>
            <a:ext cx="2914650" cy="819150"/>
          </a:xfrm>
          <a:prstGeom prst="rect">
            <a:avLst/>
          </a:prstGeom>
          <a:noFill/>
          <a:ln>
            <a:solidFill>
              <a:srgbClr val="002E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543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Full Photo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1CEB93-B319-4B7C-A580-74D0269E1C4B}"/>
              </a:ext>
            </a:extLst>
          </p:cNvPr>
          <p:cNvPicPr>
            <a:picLocks noChangeAspect="1"/>
          </p:cNvPicPr>
          <p:nvPr userDrawn="1"/>
        </p:nvPicPr>
        <p:blipFill>
          <a:blip r:embed="rId2"/>
          <a:srcRect/>
          <a:stretch/>
        </p:blipFill>
        <p:spPr>
          <a:xfrm>
            <a:off x="9540" y="1"/>
            <a:ext cx="12173967" cy="6858001"/>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br>
              <a:rPr lang="en-US"/>
            </a:br>
            <a:r>
              <a:rPr lang="en-US"/>
              <a:t>Venue or Organization</a:t>
            </a:r>
            <a:br>
              <a:rPr lang="en-US"/>
            </a:br>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
        <p:nvSpPr>
          <p:cNvPr id="9" name="TextBox 8">
            <a:extLst>
              <a:ext uri="{FF2B5EF4-FFF2-40B4-BE49-F238E27FC236}">
                <a16:creationId xmlns:a16="http://schemas.microsoft.com/office/drawing/2014/main" id="{BD30BCCF-CBC7-5646-AFBB-E99D6B7D4D8F}"/>
              </a:ext>
            </a:extLst>
          </p:cNvPr>
          <p:cNvSpPr txBox="1"/>
          <p:nvPr userDrawn="1"/>
        </p:nvSpPr>
        <p:spPr>
          <a:xfrm>
            <a:off x="623273" y="6441283"/>
            <a:ext cx="2791327" cy="266740"/>
          </a:xfrm>
          <a:prstGeom prst="rect">
            <a:avLst/>
          </a:prstGeom>
          <a:noFill/>
        </p:spPr>
        <p:txBody>
          <a:bodyPr wrap="square" lIns="0" tIns="0" rIns="0" bIns="0" rtlCol="0">
            <a:noAutofit/>
          </a:bodyPr>
          <a:lstStyle/>
          <a:p>
            <a:r>
              <a:rPr lang="en-US" sz="800" i="1">
                <a:solidFill>
                  <a:schemeClr val="tx1">
                    <a:lumMod val="20000"/>
                    <a:lumOff val="80000"/>
                  </a:schemeClr>
                </a:solidFill>
              </a:rPr>
              <a:t>Photo from iStock-627281636</a:t>
            </a:r>
          </a:p>
        </p:txBody>
      </p:sp>
    </p:spTree>
    <p:extLst>
      <p:ext uri="{BB962C8B-B14F-4D97-AF65-F5344CB8AC3E}">
        <p14:creationId xmlns:p14="http://schemas.microsoft.com/office/powerpoint/2010/main" val="2281843249"/>
      </p:ext>
    </p:extLst>
  </p:cSld>
  <p:clrMapOvr>
    <a:masterClrMapping/>
  </p:clrMapOvr>
  <p:extLst>
    <p:ext uri="{DCECCB84-F9BA-43D5-87BE-67443E8EF086}">
      <p15:sldGuideLst xmlns:p15="http://schemas.microsoft.com/office/powerpoint/2012/main">
        <p15:guide id="1" orient="horz" pos="3036">
          <p15:clr>
            <a:srgbClr val="FBAE40"/>
          </p15:clr>
        </p15:guide>
        <p15:guide id="2" pos="2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Full Phot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32CCCE-56C2-8545-B018-16FDB063CFB4}"/>
              </a:ext>
            </a:extLst>
          </p:cNvPr>
          <p:cNvPicPr>
            <a:picLocks noChangeAspect="1"/>
          </p:cNvPicPr>
          <p:nvPr userDrawn="1"/>
        </p:nvPicPr>
        <p:blipFill>
          <a:blip r:embed="rId2"/>
          <a:srcRect t="137" b="137"/>
          <a:stretch/>
        </p:blipFill>
        <p:spPr>
          <a:xfrm>
            <a:off x="1" y="0"/>
            <a:ext cx="12207463"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br>
              <a:rPr lang="en-US"/>
            </a:br>
            <a:r>
              <a:rPr lang="en-US"/>
              <a:t>Venue or Organization</a:t>
            </a:r>
            <a:br>
              <a:rPr lang="en-US"/>
            </a:br>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
        <p:nvSpPr>
          <p:cNvPr id="9" name="TextBox 8">
            <a:extLst>
              <a:ext uri="{FF2B5EF4-FFF2-40B4-BE49-F238E27FC236}">
                <a16:creationId xmlns:a16="http://schemas.microsoft.com/office/drawing/2014/main" id="{E0E1903A-677C-411B-8052-9465784D1315}"/>
              </a:ext>
            </a:extLst>
          </p:cNvPr>
          <p:cNvSpPr txBox="1"/>
          <p:nvPr userDrawn="1"/>
        </p:nvSpPr>
        <p:spPr>
          <a:xfrm>
            <a:off x="623273" y="6441283"/>
            <a:ext cx="2791327" cy="266740"/>
          </a:xfrm>
          <a:prstGeom prst="rect">
            <a:avLst/>
          </a:prstGeom>
          <a:noFill/>
        </p:spPr>
        <p:txBody>
          <a:bodyPr wrap="square" lIns="0" tIns="0" rIns="0" bIns="0" rtlCol="0">
            <a:noAutofit/>
          </a:bodyPr>
          <a:lstStyle/>
          <a:p>
            <a:r>
              <a:rPr lang="en-US" sz="800" i="1">
                <a:solidFill>
                  <a:schemeClr val="tx1">
                    <a:lumMod val="20000"/>
                    <a:lumOff val="80000"/>
                  </a:schemeClr>
                </a:solidFill>
              </a:rPr>
              <a:t>Photo by Dennis Schroeder, NREL 55200</a:t>
            </a:r>
          </a:p>
        </p:txBody>
      </p:sp>
    </p:spTree>
    <p:extLst>
      <p:ext uri="{BB962C8B-B14F-4D97-AF65-F5344CB8AC3E}">
        <p14:creationId xmlns:p14="http://schemas.microsoft.com/office/powerpoint/2010/main" val="379109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 Full Photo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3AA24C-5AAC-2848-838E-F2528852E939}"/>
              </a:ext>
            </a:extLst>
          </p:cNvPr>
          <p:cNvPicPr>
            <a:picLocks noChangeAspect="1"/>
          </p:cNvPicPr>
          <p:nvPr userDrawn="1"/>
        </p:nvPicPr>
        <p:blipFill>
          <a:blip r:embed="rId2"/>
          <a:srcRect t="74" b="74"/>
          <a:stretch/>
        </p:blipFill>
        <p:spPr>
          <a:xfrm>
            <a:off x="0" y="0"/>
            <a:ext cx="12192000"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br>
              <a:rPr lang="en-US"/>
            </a:br>
            <a:r>
              <a:rPr lang="en-US"/>
              <a:t>Venue or Organization</a:t>
            </a:r>
            <a:br>
              <a:rPr lang="en-US"/>
            </a:br>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
        <p:nvSpPr>
          <p:cNvPr id="11" name="TextBox 10">
            <a:extLst>
              <a:ext uri="{FF2B5EF4-FFF2-40B4-BE49-F238E27FC236}">
                <a16:creationId xmlns:a16="http://schemas.microsoft.com/office/drawing/2014/main" id="{02A26CA5-C27A-41A2-8DC4-F68584DE36EE}"/>
              </a:ext>
            </a:extLst>
          </p:cNvPr>
          <p:cNvSpPr txBox="1"/>
          <p:nvPr userDrawn="1"/>
        </p:nvSpPr>
        <p:spPr>
          <a:xfrm>
            <a:off x="623273" y="6441283"/>
            <a:ext cx="2791327" cy="266740"/>
          </a:xfrm>
          <a:prstGeom prst="rect">
            <a:avLst/>
          </a:prstGeom>
          <a:noFill/>
        </p:spPr>
        <p:txBody>
          <a:bodyPr wrap="square" lIns="0" tIns="0" rIns="0" bIns="0" rtlCol="0">
            <a:noAutofit/>
          </a:bodyPr>
          <a:lstStyle/>
          <a:p>
            <a:r>
              <a:rPr lang="en-US" sz="800" i="1">
                <a:solidFill>
                  <a:schemeClr val="tx1">
                    <a:lumMod val="20000"/>
                    <a:lumOff val="80000"/>
                  </a:schemeClr>
                </a:solidFill>
              </a:rPr>
              <a:t>Photo by Dennis Schroeder, NREL 56461</a:t>
            </a:r>
          </a:p>
        </p:txBody>
      </p:sp>
    </p:spTree>
    <p:extLst>
      <p:ext uri="{BB962C8B-B14F-4D97-AF65-F5344CB8AC3E}">
        <p14:creationId xmlns:p14="http://schemas.microsoft.com/office/powerpoint/2010/main" val="3009306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Full Photo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F3D87-C3BA-374C-A5C4-61C54BBBB065}"/>
              </a:ext>
            </a:extLst>
          </p:cNvPr>
          <p:cNvPicPr>
            <a:picLocks noChangeAspect="1"/>
          </p:cNvPicPr>
          <p:nvPr userDrawn="1"/>
        </p:nvPicPr>
        <p:blipFill>
          <a:blip r:embed="rId2"/>
          <a:srcRect/>
          <a:stretch/>
        </p:blipFill>
        <p:spPr>
          <a:xfrm>
            <a:off x="9018" y="1"/>
            <a:ext cx="12173964" cy="6857999"/>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br>
              <a:rPr lang="en-US"/>
            </a:br>
            <a:r>
              <a:rPr lang="en-US"/>
              <a:t>Venue or Organization</a:t>
            </a:r>
            <a:br>
              <a:rPr lang="en-US"/>
            </a:br>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
        <p:nvSpPr>
          <p:cNvPr id="9" name="TextBox 8">
            <a:extLst>
              <a:ext uri="{FF2B5EF4-FFF2-40B4-BE49-F238E27FC236}">
                <a16:creationId xmlns:a16="http://schemas.microsoft.com/office/drawing/2014/main" id="{E5D50BFA-B1F7-4C9D-9C22-4C028B73506D}"/>
              </a:ext>
            </a:extLst>
          </p:cNvPr>
          <p:cNvSpPr txBox="1"/>
          <p:nvPr userDrawn="1"/>
        </p:nvSpPr>
        <p:spPr>
          <a:xfrm>
            <a:off x="623273" y="6441283"/>
            <a:ext cx="2791327" cy="266740"/>
          </a:xfrm>
          <a:prstGeom prst="rect">
            <a:avLst/>
          </a:prstGeom>
          <a:noFill/>
          <a:effectLst/>
        </p:spPr>
        <p:txBody>
          <a:bodyPr wrap="square" lIns="0" tIns="0" rIns="0" bIns="0" rtlCol="0">
            <a:noAutofit/>
          </a:bodyPr>
          <a:lstStyle/>
          <a:p>
            <a:r>
              <a:rPr lang="en-US" sz="800" i="1">
                <a:ln>
                  <a:noFill/>
                </a:ln>
                <a:solidFill>
                  <a:schemeClr val="bg1"/>
                </a:solidFill>
                <a:effectLst>
                  <a:outerShdw blurRad="139700" dir="5400000" algn="t" rotWithShape="0">
                    <a:prstClr val="black"/>
                  </a:outerShdw>
                </a:effectLst>
              </a:rPr>
              <a:t>Photo by Werner Slocum, NREL 68547</a:t>
            </a:r>
          </a:p>
        </p:txBody>
      </p:sp>
    </p:spTree>
    <p:extLst>
      <p:ext uri="{BB962C8B-B14F-4D97-AF65-F5344CB8AC3E}">
        <p14:creationId xmlns:p14="http://schemas.microsoft.com/office/powerpoint/2010/main" val="1854386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Globe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2AD4B6-5589-B742-BDDC-8DE22CCB220D}"/>
              </a:ext>
            </a:extLst>
          </p:cNvPr>
          <p:cNvPicPr>
            <a:picLocks noChangeAspect="1"/>
          </p:cNvPicPr>
          <p:nvPr userDrawn="1"/>
        </p:nvPicPr>
        <p:blipFill>
          <a:blip r:embed="rId2"/>
          <a:srcRect t="152" b="152"/>
          <a:stretch/>
        </p:blipFill>
        <p:spPr>
          <a:xfrm>
            <a:off x="0" y="10409"/>
            <a:ext cx="12192000" cy="6847339"/>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br>
              <a:rPr lang="en-US"/>
            </a:br>
            <a:r>
              <a:rPr lang="en-US"/>
              <a:t>Venue or Organization</a:t>
            </a:r>
            <a:br>
              <a:rPr lang="en-US"/>
            </a:br>
            <a:r>
              <a:rPr lang="en-US"/>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
        <p:nvSpPr>
          <p:cNvPr id="11" name="TextBox 10">
            <a:extLst>
              <a:ext uri="{FF2B5EF4-FFF2-40B4-BE49-F238E27FC236}">
                <a16:creationId xmlns:a16="http://schemas.microsoft.com/office/drawing/2014/main" id="{64BAAA24-0384-4816-BE08-29E65ECB0F1A}"/>
              </a:ext>
            </a:extLst>
          </p:cNvPr>
          <p:cNvSpPr txBox="1"/>
          <p:nvPr userDrawn="1"/>
        </p:nvSpPr>
        <p:spPr>
          <a:xfrm>
            <a:off x="623273" y="6441283"/>
            <a:ext cx="2791327" cy="266740"/>
          </a:xfrm>
          <a:prstGeom prst="rect">
            <a:avLst/>
          </a:prstGeom>
          <a:noFill/>
        </p:spPr>
        <p:txBody>
          <a:bodyPr wrap="square" lIns="0" tIns="0" rIns="0" bIns="0" rtlCol="0">
            <a:noAutofit/>
          </a:bodyPr>
          <a:lstStyle/>
          <a:p>
            <a:r>
              <a:rPr lang="en-US" sz="800" i="1">
                <a:solidFill>
                  <a:schemeClr val="bg1"/>
                </a:solidFill>
              </a:rPr>
              <a:t>Photo by Dennis Schroeder, NREL 46840</a:t>
            </a:r>
          </a:p>
        </p:txBody>
      </p:sp>
    </p:spTree>
    <p:extLst>
      <p:ext uri="{BB962C8B-B14F-4D97-AF65-F5344CB8AC3E}">
        <p14:creationId xmlns:p14="http://schemas.microsoft.com/office/powerpoint/2010/main" val="144928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mple Slide -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5497435" cy="1209524"/>
          </a:xfrm>
        </p:spPr>
        <p:txBody>
          <a:bodyPr/>
          <a:lstStyle/>
          <a:p>
            <a:r>
              <a:rPr lang="en-US"/>
              <a:t>Simple Slide</a:t>
            </a:r>
          </a:p>
        </p:txBody>
      </p:sp>
      <p:sp>
        <p:nvSpPr>
          <p:cNvPr id="9" name="Text Placeholder 8"/>
          <p:cNvSpPr>
            <a:spLocks noGrp="1"/>
          </p:cNvSpPr>
          <p:nvPr>
            <p:ph type="body" sz="quarter" idx="10"/>
          </p:nvPr>
        </p:nvSpPr>
        <p:spPr>
          <a:xfrm>
            <a:off x="609601" y="1451811"/>
            <a:ext cx="5285872" cy="4877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2C26046-8E0E-4224-8319-3B8C08FE8A5E}"/>
              </a:ext>
            </a:extLst>
          </p:cNvPr>
          <p:cNvSpPr>
            <a:spLocks noGrp="1"/>
          </p:cNvSpPr>
          <p:nvPr>
            <p:ph type="body" sz="quarter" idx="12"/>
          </p:nvPr>
        </p:nvSpPr>
        <p:spPr>
          <a:xfrm>
            <a:off x="6283160" y="1451811"/>
            <a:ext cx="5285872" cy="4877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67AC75E7-7BFD-4A75-83A1-67A33697740C}"/>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661827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mple Slide 2 - Text, 2 column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p>
            <a:r>
              <a:rPr lang="en-US"/>
              <a:t>Simple Slide</a:t>
            </a:r>
          </a:p>
        </p:txBody>
      </p:sp>
      <p:sp>
        <p:nvSpPr>
          <p:cNvPr id="8" name="Text Placeholder 8">
            <a:extLst>
              <a:ext uri="{FF2B5EF4-FFF2-40B4-BE49-F238E27FC236}">
                <a16:creationId xmlns:a16="http://schemas.microsoft.com/office/drawing/2014/main" id="{A0398508-7DDA-44A1-AFEE-29EEB8282719}"/>
              </a:ext>
            </a:extLst>
          </p:cNvPr>
          <p:cNvSpPr>
            <a:spLocks noGrp="1"/>
          </p:cNvSpPr>
          <p:nvPr>
            <p:ph type="body" sz="quarter" idx="10"/>
          </p:nvPr>
        </p:nvSpPr>
        <p:spPr>
          <a:xfrm>
            <a:off x="609601" y="1451811"/>
            <a:ext cx="5285872" cy="4877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FEEA646A-CE53-4212-85CF-13F90A4A2EE9}"/>
              </a:ext>
            </a:extLst>
          </p:cNvPr>
          <p:cNvSpPr>
            <a:spLocks noGrp="1"/>
          </p:cNvSpPr>
          <p:nvPr>
            <p:ph type="body" sz="quarter" idx="12"/>
          </p:nvPr>
        </p:nvSpPr>
        <p:spPr>
          <a:xfrm>
            <a:off x="6283160" y="1451811"/>
            <a:ext cx="5285872" cy="4877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478E95-ED1C-46B4-9802-99CAA61A75DB}"/>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314360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mple Slide 3 - text, 2 columns">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541FC847-B580-4C25-B899-95B15EE8A84E}"/>
              </a:ext>
            </a:extLst>
          </p:cNvPr>
          <p:cNvSpPr>
            <a:spLocks noGrp="1"/>
          </p:cNvSpPr>
          <p:nvPr>
            <p:ph type="title" hasCustomPrompt="1"/>
          </p:nvPr>
        </p:nvSpPr>
        <p:spPr>
          <a:xfrm>
            <a:off x="609599" y="1"/>
            <a:ext cx="10982476" cy="1209523"/>
          </a:xfrm>
        </p:spPr>
        <p:txBody>
          <a:bodyPr/>
          <a:lstStyle/>
          <a:p>
            <a:r>
              <a:rPr lang="en-US"/>
              <a:t>Simple Slide</a:t>
            </a:r>
          </a:p>
        </p:txBody>
      </p:sp>
      <p:sp>
        <p:nvSpPr>
          <p:cNvPr id="10" name="Text Placeholder 8">
            <a:extLst>
              <a:ext uri="{FF2B5EF4-FFF2-40B4-BE49-F238E27FC236}">
                <a16:creationId xmlns:a16="http://schemas.microsoft.com/office/drawing/2014/main" id="{28CFF8C6-439E-44A6-9BDC-A6F28DDA255F}"/>
              </a:ext>
            </a:extLst>
          </p:cNvPr>
          <p:cNvSpPr>
            <a:spLocks noGrp="1"/>
          </p:cNvSpPr>
          <p:nvPr>
            <p:ph type="body" sz="quarter" idx="11"/>
          </p:nvPr>
        </p:nvSpPr>
        <p:spPr>
          <a:xfrm>
            <a:off x="609601" y="1451811"/>
            <a:ext cx="5285872" cy="4877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872CC39E-4FFF-4CCB-AD88-4D786E556F4E}"/>
              </a:ext>
            </a:extLst>
          </p:cNvPr>
          <p:cNvSpPr>
            <a:spLocks noGrp="1"/>
          </p:cNvSpPr>
          <p:nvPr>
            <p:ph type="body" sz="quarter" idx="12"/>
          </p:nvPr>
        </p:nvSpPr>
        <p:spPr>
          <a:xfrm>
            <a:off x="6283160" y="1451811"/>
            <a:ext cx="5285872" cy="4877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C915AE-C5C8-4A6F-8FF4-0ABDA5B47066}"/>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580255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209523"/>
          </a:xfrm>
        </p:spPr>
        <p:txBody>
          <a:bodyPr/>
          <a:lstStyle/>
          <a:p>
            <a:r>
              <a:rPr lang="en-US"/>
              <a:t>Simple Slide</a:t>
            </a:r>
          </a:p>
        </p:txBody>
      </p:sp>
      <p:sp>
        <p:nvSpPr>
          <p:cNvPr id="6" name="TextBox 5">
            <a:extLst>
              <a:ext uri="{FF2B5EF4-FFF2-40B4-BE49-F238E27FC236}">
                <a16:creationId xmlns:a16="http://schemas.microsoft.com/office/drawing/2014/main" id="{66B6C6E8-42C3-4A1F-BB59-EF4B7F76FB04}"/>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381483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mple Slide - text and photo">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355001-704C-4C10-815D-769315221263}"/>
              </a:ext>
            </a:extLst>
          </p:cNvPr>
          <p:cNvSpPr>
            <a:spLocks noGrp="1"/>
          </p:cNvSpPr>
          <p:nvPr>
            <p:ph type="body" sz="quarter" idx="12"/>
          </p:nvPr>
        </p:nvSpPr>
        <p:spPr>
          <a:xfrm>
            <a:off x="609600" y="1500718"/>
            <a:ext cx="6858000" cy="4828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599" y="1"/>
            <a:ext cx="7915124" cy="1209524"/>
          </a:xfrm>
        </p:spPr>
        <p:txBody>
          <a:bodyPr/>
          <a:lstStyle/>
          <a:p>
            <a:r>
              <a:rPr lang="en-US"/>
              <a:t>Simple Slide + Image</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7936523" y="1500718"/>
            <a:ext cx="3645876" cy="4240607"/>
          </a:xfrm>
          <a:solidFill>
            <a:schemeClr val="bg1">
              <a:lumMod val="85000"/>
            </a:schemeClr>
          </a:solidFill>
        </p:spPr>
        <p:txBody>
          <a:bodyPr>
            <a:normAutofit/>
          </a:bodyPr>
          <a:lstStyle>
            <a:lvl1pPr marL="0" indent="0">
              <a:buNone/>
              <a:defRPr sz="2133"/>
            </a:lvl1pPr>
          </a:lstStyle>
          <a:p>
            <a:r>
              <a:rPr lang="en-US"/>
              <a:t>Insert image here</a:t>
            </a:r>
          </a:p>
        </p:txBody>
      </p:sp>
      <p:sp>
        <p:nvSpPr>
          <p:cNvPr id="10" name="Text Placeholder 9">
            <a:extLst>
              <a:ext uri="{FF2B5EF4-FFF2-40B4-BE49-F238E27FC236}">
                <a16:creationId xmlns:a16="http://schemas.microsoft.com/office/drawing/2014/main" id="{3DB34FA8-4ACC-46E6-97AD-086A76B74A76}"/>
              </a:ext>
            </a:extLst>
          </p:cNvPr>
          <p:cNvSpPr>
            <a:spLocks noGrp="1"/>
          </p:cNvSpPr>
          <p:nvPr>
            <p:ph type="body" sz="quarter" idx="22" hasCustomPrompt="1"/>
          </p:nvPr>
        </p:nvSpPr>
        <p:spPr>
          <a:xfrm>
            <a:off x="7937501" y="5848351"/>
            <a:ext cx="3644900" cy="480483"/>
          </a:xfrm>
        </p:spPr>
        <p:txBody>
          <a:bodyPr lIns="0" tIns="0" rIns="0" bIns="0">
            <a:noAutofit/>
          </a:bodyPr>
          <a:lstStyle>
            <a:lvl1pPr marL="0" indent="0">
              <a:buNone/>
              <a:defRPr sz="800" i="1">
                <a:solidFill>
                  <a:schemeClr val="accent6"/>
                </a:solidFill>
              </a:defRPr>
            </a:lvl1pPr>
            <a:lvl2pPr marL="311142" indent="0">
              <a:buNone/>
              <a:defRPr sz="1067"/>
            </a:lvl2pPr>
            <a:lvl3pPr marL="611701" indent="0">
              <a:buNone/>
              <a:defRPr sz="1067"/>
            </a:lvl3pPr>
            <a:lvl4pPr marL="918610" indent="0">
              <a:buNone/>
              <a:defRPr sz="1067"/>
            </a:lvl4pPr>
            <a:lvl5pPr marL="1219170" indent="0">
              <a:buNone/>
              <a:defRPr sz="1067"/>
            </a:lvl5pPr>
          </a:lstStyle>
          <a:p>
            <a:pPr lvl="0"/>
            <a:r>
              <a:rPr lang="en-US"/>
              <a:t>Photo/Image Credit</a:t>
            </a:r>
          </a:p>
        </p:txBody>
      </p:sp>
      <p:sp>
        <p:nvSpPr>
          <p:cNvPr id="8" name="TextBox 7">
            <a:extLst>
              <a:ext uri="{FF2B5EF4-FFF2-40B4-BE49-F238E27FC236}">
                <a16:creationId xmlns:a16="http://schemas.microsoft.com/office/drawing/2014/main" id="{338A16C9-18E2-47B3-8252-696CD0EE14C0}"/>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68162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543D-3F0B-4CD9-A96E-7386CDF1F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3449523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Slide - 4 imag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932096-103A-4CD7-9B8E-116EDD3F44C2}"/>
              </a:ext>
            </a:extLst>
          </p:cNvPr>
          <p:cNvSpPr>
            <a:spLocks noGrp="1"/>
          </p:cNvSpPr>
          <p:nvPr>
            <p:ph type="body" sz="quarter" idx="15"/>
          </p:nvPr>
        </p:nvSpPr>
        <p:spPr>
          <a:xfrm>
            <a:off x="609600" y="527051"/>
            <a:ext cx="5486400" cy="2901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609600" y="3727939"/>
            <a:ext cx="3535680" cy="1980135"/>
          </a:xfrm>
          <a:solidFill>
            <a:schemeClr val="bg1">
              <a:lumMod val="85000"/>
            </a:schemeClr>
          </a:solidFill>
        </p:spPr>
        <p:txBody>
          <a:bodyPr>
            <a:normAutofit/>
          </a:bodyPr>
          <a:lstStyle>
            <a:lvl1pPr marL="0" indent="0">
              <a:buNone/>
              <a:defRPr sz="2133"/>
            </a:lvl1pPr>
          </a:lstStyle>
          <a:p>
            <a:r>
              <a:rPr lang="en-US"/>
              <a:t>Insert image here</a:t>
            </a:r>
          </a:p>
        </p:txBody>
      </p:sp>
      <p:sp>
        <p:nvSpPr>
          <p:cNvPr id="6" name="Picture Placeholder 4">
            <a:extLst>
              <a:ext uri="{FF2B5EF4-FFF2-40B4-BE49-F238E27FC236}">
                <a16:creationId xmlns:a16="http://schemas.microsoft.com/office/drawing/2014/main" id="{4F619479-75AC-A745-A352-0D743D62E3EA}"/>
              </a:ext>
            </a:extLst>
          </p:cNvPr>
          <p:cNvSpPr>
            <a:spLocks noGrp="1"/>
          </p:cNvSpPr>
          <p:nvPr>
            <p:ph type="pic" sz="quarter" idx="12" hasCustomPrompt="1"/>
          </p:nvPr>
        </p:nvSpPr>
        <p:spPr>
          <a:xfrm>
            <a:off x="4328160" y="3727939"/>
            <a:ext cx="3535680" cy="1980135"/>
          </a:xfrm>
          <a:solidFill>
            <a:schemeClr val="bg1">
              <a:lumMod val="85000"/>
            </a:schemeClr>
          </a:solidFill>
        </p:spPr>
        <p:txBody>
          <a:bodyPr>
            <a:normAutofit/>
          </a:bodyPr>
          <a:lstStyle>
            <a:lvl1pPr marL="0" indent="0">
              <a:buNone/>
              <a:defRPr sz="2133"/>
            </a:lvl1pPr>
          </a:lstStyle>
          <a:p>
            <a:r>
              <a:rPr lang="en-US"/>
              <a:t>Insert image here</a:t>
            </a:r>
          </a:p>
        </p:txBody>
      </p:sp>
      <p:sp>
        <p:nvSpPr>
          <p:cNvPr id="7" name="Picture Placeholder 4">
            <a:extLst>
              <a:ext uri="{FF2B5EF4-FFF2-40B4-BE49-F238E27FC236}">
                <a16:creationId xmlns:a16="http://schemas.microsoft.com/office/drawing/2014/main" id="{FEC72F80-AAAF-2747-9B70-3072CB21FAAD}"/>
              </a:ext>
            </a:extLst>
          </p:cNvPr>
          <p:cNvSpPr>
            <a:spLocks noGrp="1"/>
          </p:cNvSpPr>
          <p:nvPr>
            <p:ph type="pic" sz="quarter" idx="13" hasCustomPrompt="1"/>
          </p:nvPr>
        </p:nvSpPr>
        <p:spPr>
          <a:xfrm>
            <a:off x="8046720" y="3727939"/>
            <a:ext cx="3535680" cy="1980135"/>
          </a:xfrm>
          <a:solidFill>
            <a:schemeClr val="bg1">
              <a:lumMod val="85000"/>
            </a:schemeClr>
          </a:solidFill>
        </p:spPr>
        <p:txBody>
          <a:bodyPr>
            <a:normAutofit/>
          </a:bodyPr>
          <a:lstStyle>
            <a:lvl1pPr marL="0" indent="0">
              <a:buNone/>
              <a:defRPr sz="2133"/>
            </a:lvl1pPr>
          </a:lstStyle>
          <a:p>
            <a:r>
              <a:rPr lang="en-US"/>
              <a:t>Insert image here</a:t>
            </a:r>
          </a:p>
        </p:txBody>
      </p:sp>
      <p:sp>
        <p:nvSpPr>
          <p:cNvPr id="8" name="Chart Placeholder 6">
            <a:extLst>
              <a:ext uri="{FF2B5EF4-FFF2-40B4-BE49-F238E27FC236}">
                <a16:creationId xmlns:a16="http://schemas.microsoft.com/office/drawing/2014/main" id="{EEADAD7D-0DCA-B946-BD57-8AFA7A8BDDF7}"/>
              </a:ext>
            </a:extLst>
          </p:cNvPr>
          <p:cNvSpPr>
            <a:spLocks noGrp="1"/>
          </p:cNvSpPr>
          <p:nvPr>
            <p:ph type="chart" sz="quarter" idx="14" hasCustomPrompt="1"/>
          </p:nvPr>
        </p:nvSpPr>
        <p:spPr>
          <a:xfrm>
            <a:off x="6353909" y="526794"/>
            <a:ext cx="5228491" cy="2902207"/>
          </a:xfrm>
          <a:prstGeom prst="rect">
            <a:avLst/>
          </a:prstGeom>
          <a:solidFill>
            <a:schemeClr val="bg1">
              <a:lumMod val="95000"/>
            </a:schemeClr>
          </a:solidFill>
        </p:spPr>
        <p:txBody>
          <a:bodyPr vert="horz"/>
          <a:lstStyle>
            <a:lvl1pPr marL="0" indent="0">
              <a:buNone/>
              <a:defRPr sz="1600"/>
            </a:lvl1pPr>
          </a:lstStyle>
          <a:p>
            <a:r>
              <a:rPr lang="en-US"/>
              <a:t>Insert Chart</a:t>
            </a:r>
          </a:p>
        </p:txBody>
      </p:sp>
      <p:sp>
        <p:nvSpPr>
          <p:cNvPr id="4" name="Text Placeholder 3">
            <a:extLst>
              <a:ext uri="{FF2B5EF4-FFF2-40B4-BE49-F238E27FC236}">
                <a16:creationId xmlns:a16="http://schemas.microsoft.com/office/drawing/2014/main" id="{ECC0D0F7-B8F0-4F72-9A30-CBED9FC951F6}"/>
              </a:ext>
            </a:extLst>
          </p:cNvPr>
          <p:cNvSpPr>
            <a:spLocks noGrp="1"/>
          </p:cNvSpPr>
          <p:nvPr>
            <p:ph type="body" sz="quarter" idx="17" hasCustomPrompt="1"/>
          </p:nvPr>
        </p:nvSpPr>
        <p:spPr>
          <a:xfrm>
            <a:off x="609601" y="5829301"/>
            <a:ext cx="3534833" cy="455121"/>
          </a:xfrm>
        </p:spPr>
        <p:txBody>
          <a:bodyPr lIns="0" tIns="0" rIns="0" bIns="0">
            <a:noAutofit/>
          </a:bodyPr>
          <a:lstStyle>
            <a:lvl1pPr marL="0" indent="0">
              <a:buNone/>
              <a:defRPr sz="800" i="1">
                <a:solidFill>
                  <a:schemeClr val="accent6"/>
                </a:solidFill>
              </a:defRPr>
            </a:lvl1pPr>
            <a:lvl2pPr marL="311142" indent="0">
              <a:buNone/>
              <a:defRPr sz="933">
                <a:solidFill>
                  <a:schemeClr val="accent6"/>
                </a:solidFill>
              </a:defRPr>
            </a:lvl2pPr>
            <a:lvl3pPr marL="611701" indent="0">
              <a:buNone/>
              <a:defRPr sz="933">
                <a:solidFill>
                  <a:schemeClr val="accent6"/>
                </a:solidFill>
              </a:defRPr>
            </a:lvl3pPr>
            <a:lvl4pPr marL="918610" indent="0">
              <a:buNone/>
              <a:defRPr sz="933">
                <a:solidFill>
                  <a:schemeClr val="accent6"/>
                </a:solidFill>
              </a:defRPr>
            </a:lvl4pPr>
            <a:lvl5pPr marL="1219170" indent="0">
              <a:buNone/>
              <a:defRPr sz="933">
                <a:solidFill>
                  <a:schemeClr val="accent6"/>
                </a:solidFill>
              </a:defRPr>
            </a:lvl5pPr>
          </a:lstStyle>
          <a:p>
            <a:pPr lvl="0"/>
            <a:r>
              <a:rPr lang="en-US"/>
              <a:t>Photo/Image Credit</a:t>
            </a:r>
          </a:p>
        </p:txBody>
      </p:sp>
      <p:sp>
        <p:nvSpPr>
          <p:cNvPr id="13" name="Text Placeholder 3">
            <a:extLst>
              <a:ext uri="{FF2B5EF4-FFF2-40B4-BE49-F238E27FC236}">
                <a16:creationId xmlns:a16="http://schemas.microsoft.com/office/drawing/2014/main" id="{280900F6-3B3F-4F4A-8429-17E4076D24C1}"/>
              </a:ext>
            </a:extLst>
          </p:cNvPr>
          <p:cNvSpPr>
            <a:spLocks noGrp="1"/>
          </p:cNvSpPr>
          <p:nvPr>
            <p:ph type="body" sz="quarter" idx="18" hasCustomPrompt="1"/>
          </p:nvPr>
        </p:nvSpPr>
        <p:spPr>
          <a:xfrm>
            <a:off x="4329008" y="5821220"/>
            <a:ext cx="3534833" cy="455121"/>
          </a:xfrm>
        </p:spPr>
        <p:txBody>
          <a:bodyPr lIns="0" tIns="0" rIns="0" bIns="0">
            <a:noAutofit/>
          </a:bodyPr>
          <a:lstStyle>
            <a:lvl1pPr marL="0" indent="0">
              <a:buNone/>
              <a:defRPr sz="800" i="1">
                <a:solidFill>
                  <a:schemeClr val="accent6"/>
                </a:solidFill>
              </a:defRPr>
            </a:lvl1pPr>
            <a:lvl2pPr marL="311142" indent="0">
              <a:buNone/>
              <a:defRPr sz="933">
                <a:solidFill>
                  <a:schemeClr val="accent6"/>
                </a:solidFill>
              </a:defRPr>
            </a:lvl2pPr>
            <a:lvl3pPr marL="611701" indent="0">
              <a:buNone/>
              <a:defRPr sz="933">
                <a:solidFill>
                  <a:schemeClr val="accent6"/>
                </a:solidFill>
              </a:defRPr>
            </a:lvl3pPr>
            <a:lvl4pPr marL="918610" indent="0">
              <a:buNone/>
              <a:defRPr sz="933">
                <a:solidFill>
                  <a:schemeClr val="accent6"/>
                </a:solidFill>
              </a:defRPr>
            </a:lvl4pPr>
            <a:lvl5pPr marL="1219170" indent="0">
              <a:buNone/>
              <a:defRPr sz="933">
                <a:solidFill>
                  <a:schemeClr val="accent6"/>
                </a:solidFill>
              </a:defRPr>
            </a:lvl5pPr>
          </a:lstStyle>
          <a:p>
            <a:pPr lvl="0"/>
            <a:r>
              <a:rPr lang="en-US"/>
              <a:t>Photo/Image Credit</a:t>
            </a:r>
          </a:p>
        </p:txBody>
      </p:sp>
      <p:sp>
        <p:nvSpPr>
          <p:cNvPr id="12" name="Text Placeholder 3">
            <a:extLst>
              <a:ext uri="{FF2B5EF4-FFF2-40B4-BE49-F238E27FC236}">
                <a16:creationId xmlns:a16="http://schemas.microsoft.com/office/drawing/2014/main" id="{02023008-9212-4632-B985-C05ACD7E15EA}"/>
              </a:ext>
            </a:extLst>
          </p:cNvPr>
          <p:cNvSpPr>
            <a:spLocks noGrp="1"/>
          </p:cNvSpPr>
          <p:nvPr>
            <p:ph type="body" sz="quarter" idx="22" hasCustomPrompt="1"/>
          </p:nvPr>
        </p:nvSpPr>
        <p:spPr>
          <a:xfrm>
            <a:off x="8067041" y="5829301"/>
            <a:ext cx="3534833" cy="455121"/>
          </a:xfrm>
        </p:spPr>
        <p:txBody>
          <a:bodyPr lIns="0" tIns="0" rIns="0" bIns="0">
            <a:noAutofit/>
          </a:bodyPr>
          <a:lstStyle>
            <a:lvl1pPr marL="0" indent="0">
              <a:buNone/>
              <a:defRPr sz="800" i="1">
                <a:solidFill>
                  <a:schemeClr val="accent6"/>
                </a:solidFill>
              </a:defRPr>
            </a:lvl1pPr>
            <a:lvl2pPr marL="311142" indent="0">
              <a:buNone/>
              <a:defRPr sz="933">
                <a:solidFill>
                  <a:schemeClr val="accent6"/>
                </a:solidFill>
              </a:defRPr>
            </a:lvl2pPr>
            <a:lvl3pPr marL="611701" indent="0">
              <a:buNone/>
              <a:defRPr sz="933">
                <a:solidFill>
                  <a:schemeClr val="accent6"/>
                </a:solidFill>
              </a:defRPr>
            </a:lvl3pPr>
            <a:lvl4pPr marL="918610" indent="0">
              <a:buNone/>
              <a:defRPr sz="933">
                <a:solidFill>
                  <a:schemeClr val="accent6"/>
                </a:solidFill>
              </a:defRPr>
            </a:lvl4pPr>
            <a:lvl5pPr marL="1219170" indent="0">
              <a:buNone/>
              <a:defRPr sz="933">
                <a:solidFill>
                  <a:schemeClr val="accent6"/>
                </a:solidFill>
              </a:defRPr>
            </a:lvl5pPr>
          </a:lstStyle>
          <a:p>
            <a:pPr lvl="0"/>
            <a:r>
              <a:rPr lang="en-US"/>
              <a:t>Photo/Image Credit</a:t>
            </a:r>
          </a:p>
        </p:txBody>
      </p:sp>
      <p:sp>
        <p:nvSpPr>
          <p:cNvPr id="14" name="TextBox 13">
            <a:extLst>
              <a:ext uri="{FF2B5EF4-FFF2-40B4-BE49-F238E27FC236}">
                <a16:creationId xmlns:a16="http://schemas.microsoft.com/office/drawing/2014/main" id="{36130C30-FD65-48E6-857B-DB0C44DBF507}"/>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250512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1" y="2864762"/>
            <a:ext cx="10826751" cy="715429"/>
          </a:xfrm>
        </p:spPr>
        <p:txBody>
          <a:bodyPr/>
          <a:lstStyle>
            <a:lvl1pPr marL="0" indent="0" algn="ctr">
              <a:buNone/>
              <a:defRPr baseline="0"/>
            </a:lvl1pPr>
          </a:lstStyle>
          <a:p>
            <a:pPr lvl="0"/>
            <a:r>
              <a:rPr lang="en-US"/>
              <a:t>Blank Slide for Any Content</a:t>
            </a:r>
          </a:p>
        </p:txBody>
      </p:sp>
      <p:sp>
        <p:nvSpPr>
          <p:cNvPr id="5" name="TextBox 4">
            <a:extLst>
              <a:ext uri="{FF2B5EF4-FFF2-40B4-BE49-F238E27FC236}">
                <a16:creationId xmlns:a16="http://schemas.microsoft.com/office/drawing/2014/main" id="{C7EF4F54-F4DA-4D9C-B4E0-952F2ABC82EF}"/>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231621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cxnSp>
        <p:nvCxnSpPr>
          <p:cNvPr id="4" name="Straight Connector 3"/>
          <p:cNvCxnSpPr/>
          <p:nvPr userDrawn="1"/>
        </p:nvCxnSpPr>
        <p:spPr>
          <a:xfrm>
            <a:off x="760447" y="3707711"/>
            <a:ext cx="609997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
        <p:nvSpPr>
          <p:cNvPr id="2" name="Title 1">
            <a:extLst>
              <a:ext uri="{FF2B5EF4-FFF2-40B4-BE49-F238E27FC236}">
                <a16:creationId xmlns:a16="http://schemas.microsoft.com/office/drawing/2014/main" id="{795E67DE-D090-4E05-A78B-1B661FF15B03}"/>
              </a:ext>
            </a:extLst>
          </p:cNvPr>
          <p:cNvSpPr>
            <a:spLocks noGrp="1"/>
          </p:cNvSpPr>
          <p:nvPr>
            <p:ph type="title" hasCustomPrompt="1"/>
          </p:nvPr>
        </p:nvSpPr>
        <p:spPr>
          <a:xfrm>
            <a:off x="602336" y="1669356"/>
            <a:ext cx="5283200" cy="1811779"/>
          </a:xfrm>
          <a:noFill/>
        </p:spPr>
        <p:txBody>
          <a:bodyPr tIns="45720" anchor="b" anchorCtr="0"/>
          <a:lstStyle>
            <a:lvl1pPr algn="l">
              <a:defRPr>
                <a:solidFill>
                  <a:schemeClr val="tx1"/>
                </a:solidFill>
              </a:defRPr>
            </a:lvl1pPr>
          </a:lstStyle>
          <a:p>
            <a:pPr lvl="0"/>
            <a:r>
              <a:rPr lang="en-US"/>
              <a:t>Transition Slide Title</a:t>
            </a:r>
          </a:p>
        </p:txBody>
      </p:sp>
    </p:spTree>
    <p:extLst>
      <p:ext uri="{BB962C8B-B14F-4D97-AF65-F5344CB8AC3E}">
        <p14:creationId xmlns:p14="http://schemas.microsoft.com/office/powerpoint/2010/main" val="1054129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 name="Straight Connector 3"/>
          <p:cNvCxnSpPr/>
          <p:nvPr userDrawn="1"/>
        </p:nvCxnSpPr>
        <p:spPr>
          <a:xfrm>
            <a:off x="760447" y="3707711"/>
            <a:ext cx="609997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
        <p:nvSpPr>
          <p:cNvPr id="7" name="Title 1">
            <a:extLst>
              <a:ext uri="{FF2B5EF4-FFF2-40B4-BE49-F238E27FC236}">
                <a16:creationId xmlns:a16="http://schemas.microsoft.com/office/drawing/2014/main" id="{68794D23-6074-4A1B-BA3A-739DFE96CA3D}"/>
              </a:ext>
            </a:extLst>
          </p:cNvPr>
          <p:cNvSpPr>
            <a:spLocks noGrp="1"/>
          </p:cNvSpPr>
          <p:nvPr>
            <p:ph type="title" hasCustomPrompt="1"/>
          </p:nvPr>
        </p:nvSpPr>
        <p:spPr>
          <a:xfrm>
            <a:off x="623273" y="1669356"/>
            <a:ext cx="5283200" cy="1811779"/>
          </a:xfrm>
          <a:noFill/>
        </p:spPr>
        <p:txBody>
          <a:bodyPr tIns="45720" anchor="b" anchorCtr="0"/>
          <a:lstStyle>
            <a:lvl1pPr algn="l">
              <a:defRPr>
                <a:solidFill>
                  <a:schemeClr val="bg1"/>
                </a:solidFill>
              </a:defRPr>
            </a:lvl1pPr>
          </a:lstStyle>
          <a:p>
            <a:pPr lvl="0"/>
            <a:r>
              <a:rPr lang="en-US"/>
              <a:t>Transition Slide Title</a:t>
            </a:r>
          </a:p>
        </p:txBody>
      </p:sp>
    </p:spTree>
    <p:extLst>
      <p:ext uri="{BB962C8B-B14F-4D97-AF65-F5344CB8AC3E}">
        <p14:creationId xmlns:p14="http://schemas.microsoft.com/office/powerpoint/2010/main" val="2708641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2120900"/>
            <a:ext cx="7421039" cy="838200"/>
          </a:xfrm>
          <a:solidFill>
            <a:srgbClr val="000000">
              <a:alpha val="75000"/>
            </a:srgbClr>
          </a:solidFill>
        </p:spPr>
        <p:txBody>
          <a:bodyPr wrap="none" lIns="457200" tIns="36576"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4997165" cy="838200"/>
          </a:xfrm>
          <a:solidFill>
            <a:srgbClr val="000000">
              <a:alpha val="75000"/>
            </a:srgbClr>
          </a:solidFill>
        </p:spPr>
        <p:txBody>
          <a:bodyPr wrap="none" lIns="457200" tIns="36576"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Transition Slide</a:t>
            </a:r>
          </a:p>
        </p:txBody>
      </p:sp>
      <p:sp>
        <p:nvSpPr>
          <p:cNvPr id="3" name="Text Placeholder 2">
            <a:extLst>
              <a:ext uri="{FF2B5EF4-FFF2-40B4-BE49-F238E27FC236}">
                <a16:creationId xmlns:a16="http://schemas.microsoft.com/office/drawing/2014/main" id="{3CB9030D-4C76-415A-95F6-CB8F61DED023}"/>
              </a:ext>
            </a:extLst>
          </p:cNvPr>
          <p:cNvSpPr>
            <a:spLocks noGrp="1"/>
          </p:cNvSpPr>
          <p:nvPr>
            <p:ph type="body" sz="quarter" idx="13" hasCustomPrompt="1"/>
          </p:nvPr>
        </p:nvSpPr>
        <p:spPr>
          <a:xfrm>
            <a:off x="620585" y="6426201"/>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Tree>
    <p:extLst>
      <p:ext uri="{BB962C8B-B14F-4D97-AF65-F5344CB8AC3E}">
        <p14:creationId xmlns:p14="http://schemas.microsoft.com/office/powerpoint/2010/main" val="2487303043"/>
      </p:ext>
    </p:extLst>
  </p:cSld>
  <p:clrMapOvr>
    <a:masterClrMapping/>
  </p:clrMapOvr>
  <p:extLst>
    <p:ext uri="{DCECCB84-F9BA-43D5-87BE-67443E8EF086}">
      <p15:sldGuideLst xmlns:p15="http://schemas.microsoft.com/office/powerpoint/2012/main">
        <p15:guide id="6" orient="horz" pos="1428">
          <p15:clr>
            <a:srgbClr val="FBAE40"/>
          </p15:clr>
        </p15:guide>
        <p15:guide id="7" orient="horz" pos="1404">
          <p15:clr>
            <a:srgbClr val="FBAE40"/>
          </p15:clr>
        </p15:guide>
        <p15:guide id="8" orient="horz" pos="9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0"/>
            <a:ext cx="4279652" cy="2265941"/>
          </a:xfrm>
        </p:spPr>
        <p:txBody>
          <a:bodyPr/>
          <a:lstStyle/>
          <a:p>
            <a:r>
              <a:rPr lang="en-US"/>
              <a:t>Data Slide: </a:t>
            </a:r>
            <a:br>
              <a:rPr lang="en-US"/>
            </a:br>
            <a:r>
              <a:rPr lang="en-US"/>
              <a:t>Keep Title Concise</a:t>
            </a:r>
          </a:p>
        </p:txBody>
      </p:sp>
      <p:sp>
        <p:nvSpPr>
          <p:cNvPr id="5" name="Chart Placeholder 6"/>
          <p:cNvSpPr>
            <a:spLocks noGrp="1"/>
          </p:cNvSpPr>
          <p:nvPr>
            <p:ph type="chart" sz="quarter" idx="11" hasCustomPrompt="1"/>
          </p:nvPr>
        </p:nvSpPr>
        <p:spPr>
          <a:xfrm>
            <a:off x="624418" y="2774774"/>
            <a:ext cx="2511385" cy="1914812"/>
          </a:xfrm>
          <a:prstGeom prst="rect">
            <a:avLst/>
          </a:prstGeom>
        </p:spPr>
        <p:txBody>
          <a:bodyPr vert="horz"/>
          <a:lstStyle>
            <a:lvl1pPr marL="0" indent="0">
              <a:buNone/>
              <a:defRPr sz="1600"/>
            </a:lvl1pPr>
          </a:lstStyle>
          <a:p>
            <a:r>
              <a:rPr lang="en-US"/>
              <a:t>Insert Chart</a:t>
            </a:r>
          </a:p>
        </p:txBody>
      </p:sp>
      <p:sp>
        <p:nvSpPr>
          <p:cNvPr id="10" name="Chart Placeholder 6"/>
          <p:cNvSpPr>
            <a:spLocks noGrp="1"/>
          </p:cNvSpPr>
          <p:nvPr>
            <p:ph type="chart" sz="quarter" idx="12" hasCustomPrompt="1"/>
          </p:nvPr>
        </p:nvSpPr>
        <p:spPr>
          <a:xfrm>
            <a:off x="9284800" y="2774774"/>
            <a:ext cx="2511385" cy="1914812"/>
          </a:xfrm>
          <a:prstGeom prst="rect">
            <a:avLst/>
          </a:prstGeom>
        </p:spPr>
        <p:txBody>
          <a:bodyPr vert="horz"/>
          <a:lstStyle>
            <a:lvl1pPr marL="0" indent="0">
              <a:buNone/>
              <a:defRPr sz="1600"/>
            </a:lvl1pPr>
          </a:lstStyle>
          <a:p>
            <a:r>
              <a:rPr lang="en-US"/>
              <a:t>Insert Chart</a:t>
            </a:r>
          </a:p>
        </p:txBody>
      </p:sp>
      <p:sp>
        <p:nvSpPr>
          <p:cNvPr id="11" name="Chart Placeholder 6"/>
          <p:cNvSpPr>
            <a:spLocks noGrp="1"/>
          </p:cNvSpPr>
          <p:nvPr>
            <p:ph type="chart" sz="quarter" idx="13" hasCustomPrompt="1"/>
          </p:nvPr>
        </p:nvSpPr>
        <p:spPr>
          <a:xfrm>
            <a:off x="6354569" y="2774774"/>
            <a:ext cx="2511385" cy="1914812"/>
          </a:xfrm>
          <a:prstGeom prst="rect">
            <a:avLst/>
          </a:prstGeom>
        </p:spPr>
        <p:txBody>
          <a:bodyPr vert="horz"/>
          <a:lstStyle>
            <a:lvl1pPr marL="0" indent="0">
              <a:buNone/>
              <a:defRPr sz="1600"/>
            </a:lvl1pPr>
          </a:lstStyle>
          <a:p>
            <a:r>
              <a:rPr lang="en-US"/>
              <a:t>Insert Chart</a:t>
            </a:r>
          </a:p>
        </p:txBody>
      </p:sp>
      <p:sp>
        <p:nvSpPr>
          <p:cNvPr id="12" name="Chart Placeholder 6"/>
          <p:cNvSpPr>
            <a:spLocks noGrp="1"/>
          </p:cNvSpPr>
          <p:nvPr>
            <p:ph type="chart" sz="quarter" idx="14" hasCustomPrompt="1"/>
          </p:nvPr>
        </p:nvSpPr>
        <p:spPr>
          <a:xfrm>
            <a:off x="3490746" y="2774774"/>
            <a:ext cx="2511385" cy="1914812"/>
          </a:xfrm>
          <a:prstGeom prst="rect">
            <a:avLst/>
          </a:prstGeom>
        </p:spPr>
        <p:txBody>
          <a:bodyPr vert="horz"/>
          <a:lstStyle>
            <a:lvl1pPr marL="0" indent="0">
              <a:buNone/>
              <a:defRPr sz="1600"/>
            </a:lvl1pPr>
          </a:lstStyle>
          <a:p>
            <a:r>
              <a:rPr lang="en-US"/>
              <a:t>Insert Chart</a:t>
            </a:r>
          </a:p>
        </p:txBody>
      </p:sp>
      <p:sp>
        <p:nvSpPr>
          <p:cNvPr id="40" name="Text Placeholder 38">
            <a:extLst>
              <a:ext uri="{FF2B5EF4-FFF2-40B4-BE49-F238E27FC236}">
                <a16:creationId xmlns:a16="http://schemas.microsoft.com/office/drawing/2014/main" id="{BB44AFF9-5CA2-4EFB-B05E-64011B1C80DD}"/>
              </a:ext>
            </a:extLst>
          </p:cNvPr>
          <p:cNvSpPr>
            <a:spLocks noGrp="1"/>
          </p:cNvSpPr>
          <p:nvPr>
            <p:ph type="body" sz="quarter" idx="29"/>
          </p:nvPr>
        </p:nvSpPr>
        <p:spPr>
          <a:xfrm>
            <a:off x="625437" y="4885712"/>
            <a:ext cx="2510367" cy="1060451"/>
          </a:xfrm>
        </p:spPr>
        <p:txBody>
          <a:bodyPr>
            <a:normAutofit/>
          </a:bodyPr>
          <a:lstStyle>
            <a:lvl1pPr>
              <a:defRPr sz="2400"/>
            </a:lvl1pPr>
          </a:lstStyle>
          <a:p>
            <a:pPr lvl="0"/>
            <a:r>
              <a:rPr lang="en-US"/>
              <a:t>Click to edit Master text styles</a:t>
            </a:r>
          </a:p>
        </p:txBody>
      </p:sp>
      <p:sp>
        <p:nvSpPr>
          <p:cNvPr id="41" name="Text Placeholder 38">
            <a:extLst>
              <a:ext uri="{FF2B5EF4-FFF2-40B4-BE49-F238E27FC236}">
                <a16:creationId xmlns:a16="http://schemas.microsoft.com/office/drawing/2014/main" id="{F20737D2-3AF9-49C4-B984-BC8F45A24AF4}"/>
              </a:ext>
            </a:extLst>
          </p:cNvPr>
          <p:cNvSpPr>
            <a:spLocks noGrp="1"/>
          </p:cNvSpPr>
          <p:nvPr>
            <p:ph type="body" sz="quarter" idx="30"/>
          </p:nvPr>
        </p:nvSpPr>
        <p:spPr>
          <a:xfrm>
            <a:off x="3490746" y="4885712"/>
            <a:ext cx="2510367" cy="1060451"/>
          </a:xfrm>
        </p:spPr>
        <p:txBody>
          <a:bodyPr>
            <a:normAutofit/>
          </a:bodyPr>
          <a:lstStyle>
            <a:lvl1pPr>
              <a:defRPr sz="2400"/>
            </a:lvl1pPr>
          </a:lstStyle>
          <a:p>
            <a:pPr lvl="0"/>
            <a:r>
              <a:rPr lang="en-US"/>
              <a:t>Click to edit Master text styles</a:t>
            </a:r>
          </a:p>
        </p:txBody>
      </p:sp>
      <p:sp>
        <p:nvSpPr>
          <p:cNvPr id="42" name="Text Placeholder 38">
            <a:extLst>
              <a:ext uri="{FF2B5EF4-FFF2-40B4-BE49-F238E27FC236}">
                <a16:creationId xmlns:a16="http://schemas.microsoft.com/office/drawing/2014/main" id="{87788D4B-F605-40F2-A462-8A63E3AB856B}"/>
              </a:ext>
            </a:extLst>
          </p:cNvPr>
          <p:cNvSpPr>
            <a:spLocks noGrp="1"/>
          </p:cNvSpPr>
          <p:nvPr>
            <p:ph type="body" sz="quarter" idx="31"/>
          </p:nvPr>
        </p:nvSpPr>
        <p:spPr>
          <a:xfrm>
            <a:off x="6418471" y="4885712"/>
            <a:ext cx="2510367" cy="1060451"/>
          </a:xfrm>
        </p:spPr>
        <p:txBody>
          <a:bodyPr>
            <a:normAutofit/>
          </a:bodyPr>
          <a:lstStyle>
            <a:lvl1pPr>
              <a:defRPr sz="2400"/>
            </a:lvl1pPr>
          </a:lstStyle>
          <a:p>
            <a:pPr lvl="0"/>
            <a:r>
              <a:rPr lang="en-US"/>
              <a:t>Click to edit Master text styles</a:t>
            </a:r>
          </a:p>
        </p:txBody>
      </p:sp>
      <p:sp>
        <p:nvSpPr>
          <p:cNvPr id="15" name="Text Placeholder 8">
            <a:extLst>
              <a:ext uri="{FF2B5EF4-FFF2-40B4-BE49-F238E27FC236}">
                <a16:creationId xmlns:a16="http://schemas.microsoft.com/office/drawing/2014/main" id="{BBB32518-80C2-490A-8EDF-A9BC4D5EE087}"/>
              </a:ext>
            </a:extLst>
          </p:cNvPr>
          <p:cNvSpPr>
            <a:spLocks noGrp="1"/>
          </p:cNvSpPr>
          <p:nvPr>
            <p:ph type="body" sz="quarter" idx="10"/>
          </p:nvPr>
        </p:nvSpPr>
        <p:spPr>
          <a:xfrm>
            <a:off x="5437717" y="550843"/>
            <a:ext cx="6358467" cy="1715099"/>
          </a:xfrm>
        </p:spPr>
        <p:txBody>
          <a:bodyPr/>
          <a:lstStyle/>
          <a:p>
            <a:pPr lvl="0"/>
            <a:r>
              <a:rPr lang="en-US"/>
              <a:t>Click to edit Master text styles</a:t>
            </a:r>
          </a:p>
        </p:txBody>
      </p:sp>
      <p:sp>
        <p:nvSpPr>
          <p:cNvPr id="16" name="Text Placeholder 8">
            <a:extLst>
              <a:ext uri="{FF2B5EF4-FFF2-40B4-BE49-F238E27FC236}">
                <a16:creationId xmlns:a16="http://schemas.microsoft.com/office/drawing/2014/main" id="{30803C72-3ECE-47FE-AAFE-2FA8EAD7B66C}"/>
              </a:ext>
            </a:extLst>
          </p:cNvPr>
          <p:cNvSpPr>
            <a:spLocks noGrp="1"/>
          </p:cNvSpPr>
          <p:nvPr>
            <p:ph type="body" sz="quarter" idx="34"/>
          </p:nvPr>
        </p:nvSpPr>
        <p:spPr>
          <a:xfrm>
            <a:off x="9284800" y="4885712"/>
            <a:ext cx="2511385" cy="1060451"/>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
        <p:nvSpPr>
          <p:cNvPr id="14" name="TextBox 13">
            <a:extLst>
              <a:ext uri="{FF2B5EF4-FFF2-40B4-BE49-F238E27FC236}">
                <a16:creationId xmlns:a16="http://schemas.microsoft.com/office/drawing/2014/main" id="{A8559408-3876-4B5B-BD71-E3C30A4C481E}"/>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68494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12192000" cy="6858000"/>
          </a:xfrm>
        </p:spPr>
        <p:txBody>
          <a:bodyPr>
            <a:normAutofit/>
          </a:bodyPr>
          <a:lstStyle>
            <a:lvl1pPr marL="0" indent="0" algn="r">
              <a:buNone/>
              <a:defRPr sz="2400"/>
            </a:lvl1pPr>
          </a:lstStyle>
          <a:p>
            <a:r>
              <a:rPr lang="en-US"/>
              <a:t>Insert a large image here</a:t>
            </a:r>
          </a:p>
        </p:txBody>
      </p:sp>
      <p:sp>
        <p:nvSpPr>
          <p:cNvPr id="16" name="Text Placeholder 6"/>
          <p:cNvSpPr>
            <a:spLocks noGrp="1"/>
          </p:cNvSpPr>
          <p:nvPr>
            <p:ph type="body" sz="quarter" idx="40"/>
          </p:nvPr>
        </p:nvSpPr>
        <p:spPr>
          <a:xfrm>
            <a:off x="0" y="3414950"/>
            <a:ext cx="12192000" cy="2644161"/>
          </a:xfrm>
          <a:prstGeom prst="rect">
            <a:avLst/>
          </a:prstGeom>
          <a:solidFill>
            <a:schemeClr val="bg1">
              <a:lumMod val="95000"/>
              <a:alpha val="85000"/>
            </a:schemeClr>
          </a:solidFill>
        </p:spPr>
        <p:txBody>
          <a:bodyPr vert="horz"/>
          <a:lstStyle>
            <a:lvl1pPr marL="0" indent="0" algn="ctr">
              <a:buNone/>
              <a:defRPr sz="133">
                <a:solidFill>
                  <a:srgbClr val="333333"/>
                </a:solidFill>
              </a:defRPr>
            </a:lvl1pPr>
          </a:lstStyle>
          <a:p>
            <a:pPr lvl="0"/>
            <a:r>
              <a:rPr lang="en-US"/>
              <a:t>Click to edit Master text styles</a:t>
            </a:r>
          </a:p>
        </p:txBody>
      </p:sp>
      <p:sp>
        <p:nvSpPr>
          <p:cNvPr id="32"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620585" y="6426201"/>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624418" y="4519809"/>
            <a:ext cx="1782233" cy="435380"/>
          </a:xfrm>
        </p:spPr>
        <p:txBody>
          <a:bodyPr lIns="0" tIns="0" rIns="0" bIns="0">
            <a:noAutofit/>
          </a:bodyPr>
          <a:lstStyle>
            <a:lvl1pPr marL="0" indent="0" algn="ctr">
              <a:buNone/>
              <a:defRPr sz="24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624419" y="5057515"/>
            <a:ext cx="1782232" cy="760891"/>
          </a:xfrm>
        </p:spPr>
        <p:txBody>
          <a:bodyPr lIns="0" tIns="0" rIns="0" bIns="0">
            <a:noAutofit/>
          </a:bodyPr>
          <a:lstStyle>
            <a:lvl1pPr marL="0" indent="0" algn="ctr">
              <a:buNone/>
              <a:defRPr sz="1600"/>
            </a:lvl1pPr>
            <a:lvl2pPr>
              <a:defRPr sz="1600"/>
            </a:lvl2pPr>
            <a:lvl3pPr>
              <a:defRPr sz="1600"/>
            </a:lvl3pPr>
            <a:lvl4pPr>
              <a:defRPr sz="1600"/>
            </a:lvl4pPr>
            <a:lvl5pPr>
              <a:defRPr sz="1600"/>
            </a:lvl5pPr>
          </a:lstStyle>
          <a:p>
            <a:pPr lvl="0"/>
            <a:r>
              <a:rPr lang="en-US"/>
              <a:t>Infographic information goes here</a:t>
            </a:r>
          </a:p>
        </p:txBody>
      </p:sp>
      <p:sp>
        <p:nvSpPr>
          <p:cNvPr id="31" name="TextBox 30">
            <a:extLst>
              <a:ext uri="{FF2B5EF4-FFF2-40B4-BE49-F238E27FC236}">
                <a16:creationId xmlns:a16="http://schemas.microsoft.com/office/drawing/2014/main" id="{ECB0FA8B-B330-4468-BB80-FF22E50F5EEA}"/>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411280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2">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9B11AF2C-EBE2-41A1-A2E6-4146F22C1028}"/>
              </a:ext>
            </a:extLst>
          </p:cNvPr>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a:t>Insert a large image here</a:t>
            </a:r>
          </a:p>
        </p:txBody>
      </p:sp>
      <p:sp>
        <p:nvSpPr>
          <p:cNvPr id="16" name="Text Placeholder 6"/>
          <p:cNvSpPr>
            <a:spLocks noGrp="1"/>
          </p:cNvSpPr>
          <p:nvPr>
            <p:ph type="body" sz="quarter" idx="40"/>
          </p:nvPr>
        </p:nvSpPr>
        <p:spPr>
          <a:xfrm>
            <a:off x="0" y="3577166"/>
            <a:ext cx="12192000" cy="3280833"/>
          </a:xfrm>
          <a:prstGeom prst="rect">
            <a:avLst/>
          </a:prstGeom>
          <a:solidFill>
            <a:schemeClr val="bg1"/>
          </a:solidFill>
        </p:spPr>
        <p:txBody>
          <a:bodyPr vert="horz"/>
          <a:lstStyle>
            <a:lvl1pPr marL="0" indent="0" algn="ctr">
              <a:buNone/>
              <a:defRPr sz="133">
                <a:solidFill>
                  <a:srgbClr val="333333"/>
                </a:solidFill>
              </a:defRPr>
            </a:lvl1pPr>
          </a:lstStyle>
          <a:p>
            <a:pPr lvl="0"/>
            <a:r>
              <a:rPr lang="en-US"/>
              <a:t>Click to edit Master text styles</a:t>
            </a:r>
          </a:p>
        </p:txBody>
      </p:sp>
      <p:sp>
        <p:nvSpPr>
          <p:cNvPr id="32"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620585" y="6426201"/>
            <a:ext cx="3706284" cy="153087"/>
          </a:xfrm>
        </p:spPr>
        <p:txBody>
          <a:bodyPr lIns="0" tIns="0" rIns="0" bIns="0">
            <a:noAutofit/>
          </a:bodyPr>
          <a:lstStyle>
            <a:lvl1pPr marL="0" indent="0">
              <a:buNone/>
              <a:defRPr sz="800" i="1">
                <a:solidFill>
                  <a:schemeClr val="accent6"/>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624418" y="4519809"/>
            <a:ext cx="1782233" cy="435380"/>
          </a:xfrm>
        </p:spPr>
        <p:txBody>
          <a:bodyPr lIns="0" tIns="0" rIns="0" bIns="0">
            <a:noAutofit/>
          </a:bodyPr>
          <a:lstStyle>
            <a:lvl1pPr marL="0" indent="0" algn="ctr">
              <a:buNone/>
              <a:defRPr sz="24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624419" y="5057515"/>
            <a:ext cx="1782232" cy="760891"/>
          </a:xfrm>
        </p:spPr>
        <p:txBody>
          <a:bodyPr lIns="0" tIns="0" rIns="0" bIns="0">
            <a:noAutofit/>
          </a:bodyPr>
          <a:lstStyle>
            <a:lvl1pPr marL="0" indent="0" algn="ctr">
              <a:buNone/>
              <a:defRPr sz="1600"/>
            </a:lvl1pPr>
            <a:lvl2pPr>
              <a:defRPr sz="1600"/>
            </a:lvl2pPr>
            <a:lvl3pPr>
              <a:defRPr sz="1600"/>
            </a:lvl3pPr>
            <a:lvl4pPr>
              <a:defRPr sz="1600"/>
            </a:lvl4pPr>
            <a:lvl5pPr>
              <a:defRPr sz="1600"/>
            </a:lvl5pPr>
          </a:lstStyle>
          <a:p>
            <a:pPr lvl="0"/>
            <a:r>
              <a:rPr lang="en-US"/>
              <a:t>Infographic information goes here</a:t>
            </a:r>
          </a:p>
        </p:txBody>
      </p:sp>
      <p:sp>
        <p:nvSpPr>
          <p:cNvPr id="34" name="TextBox 33">
            <a:extLst>
              <a:ext uri="{FF2B5EF4-FFF2-40B4-BE49-F238E27FC236}">
                <a16:creationId xmlns:a16="http://schemas.microsoft.com/office/drawing/2014/main" id="{23C495A5-6A79-42D1-9501-3481B5753125}"/>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02020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a:t>Insert a large image here</a:t>
            </a:r>
          </a:p>
        </p:txBody>
      </p:sp>
      <p:sp>
        <p:nvSpPr>
          <p:cNvPr id="2" name="Title 1"/>
          <p:cNvSpPr>
            <a:spLocks noGrp="1"/>
          </p:cNvSpPr>
          <p:nvPr>
            <p:ph type="title" hasCustomPrompt="1"/>
          </p:nvPr>
        </p:nvSpPr>
        <p:spPr>
          <a:xfrm>
            <a:off x="0" y="2847473"/>
            <a:ext cx="6582643" cy="730872"/>
          </a:xfrm>
        </p:spPr>
        <p:txBody>
          <a:bodyPr lIns="274320" tIns="118872" bIns="45720">
            <a:noAutofit/>
          </a:bodyPr>
          <a:lstStyle>
            <a:lvl1pPr algn="l">
              <a:defRPr/>
            </a:lvl1pPr>
          </a:lstStyle>
          <a:p>
            <a:pPr lvl="0"/>
            <a:r>
              <a:rPr lang="en-US"/>
              <a:t>Title: Content Slide</a:t>
            </a:r>
          </a:p>
        </p:txBody>
      </p:sp>
      <p:sp>
        <p:nvSpPr>
          <p:cNvPr id="15" name="Text Placeholder 14">
            <a:extLst>
              <a:ext uri="{FF2B5EF4-FFF2-40B4-BE49-F238E27FC236}">
                <a16:creationId xmlns:a16="http://schemas.microsoft.com/office/drawing/2014/main" id="{24B73B91-ED3C-4FB3-BF3A-127FF6200B68}"/>
              </a:ext>
            </a:extLst>
          </p:cNvPr>
          <p:cNvSpPr>
            <a:spLocks noGrp="1"/>
          </p:cNvSpPr>
          <p:nvPr>
            <p:ph type="body" sz="quarter" idx="56"/>
          </p:nvPr>
        </p:nvSpPr>
        <p:spPr>
          <a:xfrm>
            <a:off x="609601" y="3924301"/>
            <a:ext cx="5364480" cy="2349500"/>
          </a:xfrm>
        </p:spPr>
        <p:txBody>
          <a:bodyPr/>
          <a:lstStyle/>
          <a:p>
            <a:pPr lvl="0"/>
            <a:r>
              <a:rPr lang="en-US"/>
              <a:t>Click to edit Master text styles</a:t>
            </a:r>
          </a:p>
        </p:txBody>
      </p:sp>
      <p:sp>
        <p:nvSpPr>
          <p:cNvPr id="17" name="Text Placeholder 16">
            <a:extLst>
              <a:ext uri="{FF2B5EF4-FFF2-40B4-BE49-F238E27FC236}">
                <a16:creationId xmlns:a16="http://schemas.microsoft.com/office/drawing/2014/main" id="{CAAC7818-041E-483D-B6B5-A5441FAD4511}"/>
              </a:ext>
            </a:extLst>
          </p:cNvPr>
          <p:cNvSpPr>
            <a:spLocks noGrp="1"/>
          </p:cNvSpPr>
          <p:nvPr>
            <p:ph type="body" sz="quarter" idx="57"/>
          </p:nvPr>
        </p:nvSpPr>
        <p:spPr>
          <a:xfrm>
            <a:off x="6371900" y="3924301"/>
            <a:ext cx="5299171" cy="2349500"/>
          </a:xfrm>
        </p:spPr>
        <p:txBody>
          <a:bodyPr/>
          <a:lstStyle/>
          <a:p>
            <a:pPr lvl="0"/>
            <a:r>
              <a:rPr lang="en-US"/>
              <a:t>Click to edit Master text styles</a:t>
            </a:r>
          </a:p>
        </p:txBody>
      </p:sp>
      <p:sp>
        <p:nvSpPr>
          <p:cNvPr id="18" name="Text Placeholder 2">
            <a:extLst>
              <a:ext uri="{FF2B5EF4-FFF2-40B4-BE49-F238E27FC236}">
                <a16:creationId xmlns:a16="http://schemas.microsoft.com/office/drawing/2014/main" id="{1B8A3555-C79D-42B2-BFE0-E2004460478D}"/>
              </a:ext>
            </a:extLst>
          </p:cNvPr>
          <p:cNvSpPr>
            <a:spLocks noGrp="1"/>
          </p:cNvSpPr>
          <p:nvPr>
            <p:ph type="body" sz="quarter" idx="13" hasCustomPrompt="1"/>
          </p:nvPr>
        </p:nvSpPr>
        <p:spPr>
          <a:xfrm>
            <a:off x="620585" y="6426201"/>
            <a:ext cx="3706284" cy="153087"/>
          </a:xfrm>
        </p:spPr>
        <p:txBody>
          <a:bodyPr lIns="0" tIns="0" rIns="0" bIns="0">
            <a:noAutofit/>
          </a:bodyPr>
          <a:lstStyle>
            <a:lvl1pPr marL="0" indent="0">
              <a:buNone/>
              <a:defRPr sz="800" i="1">
                <a:solidFill>
                  <a:schemeClr val="accent6"/>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37942666-E6BA-4BA3-9385-05926FE5819A}"/>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356503253"/>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273551"/>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1"/>
            <a:ext cx="12192000" cy="4273551"/>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639234" y="4715934"/>
            <a:ext cx="4411133" cy="1462617"/>
          </a:xfrm>
          <a:noFill/>
        </p:spPr>
        <p:txBody>
          <a:bodyPr lIns="0" tIns="0" rIns="0" bIns="0" anchor="t" anchorCtr="0"/>
          <a:lstStyle>
            <a:lvl1pPr algn="l">
              <a:defRPr sz="3733" b="1"/>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5473682" y="4715934"/>
            <a:ext cx="6189133" cy="1462617"/>
          </a:xfrm>
        </p:spPr>
        <p:txBody>
          <a:bodyPr lIns="0" tIns="0" rIns="0" bIns="0">
            <a:normAutofit/>
          </a:bodyPr>
          <a:lstStyle>
            <a:lvl1pPr>
              <a:defRPr sz="2667">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0A7B8E6B-B480-42E2-ABF7-01AB7B2EA909}"/>
              </a:ext>
            </a:extLst>
          </p:cNvPr>
          <p:cNvSpPr>
            <a:spLocks noGrp="1"/>
          </p:cNvSpPr>
          <p:nvPr>
            <p:ph type="body" sz="quarter" idx="13" hasCustomPrompt="1"/>
          </p:nvPr>
        </p:nvSpPr>
        <p:spPr>
          <a:xfrm>
            <a:off x="620585" y="6426201"/>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16" name="TextBox 15">
            <a:extLst>
              <a:ext uri="{FF2B5EF4-FFF2-40B4-BE49-F238E27FC236}">
                <a16:creationId xmlns:a16="http://schemas.microsoft.com/office/drawing/2014/main" id="{127DB6FF-EB87-4DCF-8ECF-FDA3E4380AAA}"/>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Tree>
    <p:extLst>
      <p:ext uri="{BB962C8B-B14F-4D97-AF65-F5344CB8AC3E}">
        <p14:creationId xmlns:p14="http://schemas.microsoft.com/office/powerpoint/2010/main" val="4114829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6422">
              <a:srgbClr val="1960AF"/>
            </a:gs>
            <a:gs pos="23000">
              <a:srgbClr val="134A86"/>
            </a:gs>
            <a:gs pos="64000">
              <a:srgbClr val="002E66"/>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3334330" y="1088018"/>
            <a:ext cx="7714673" cy="914400"/>
          </a:xfrm>
        </p:spPr>
        <p:txBody>
          <a:bodyPr>
            <a:normAutofit/>
          </a:bodyPr>
          <a:lstStyle>
            <a:lvl1pPr>
              <a:defRPr sz="3600" b="1">
                <a:solidFill>
                  <a:schemeClr val="bg1"/>
                </a:solidFill>
                <a:latin typeface="Segoe UI Semibold" panose="020B0702040204020203" pitchFamily="34" charset="0"/>
                <a:ea typeface="Verdana" panose="020B0604030504040204"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3334330" y="2338819"/>
            <a:ext cx="7714673" cy="3142674"/>
          </a:xfrm>
        </p:spPr>
        <p:txBody>
          <a:bodyPr/>
          <a:lstStyle>
            <a:lvl1pPr>
              <a:defRPr>
                <a:solidFill>
                  <a:schemeClr val="bg1"/>
                </a:solidFill>
                <a:latin typeface="+mn-lt"/>
                <a:cs typeface="Arial" panose="020B0604020202020204" pitchFamily="34" charset="0"/>
              </a:defRPr>
            </a:lvl1pPr>
            <a:lvl2pPr>
              <a:defRPr>
                <a:solidFill>
                  <a:schemeClr val="bg1"/>
                </a:solidFill>
                <a:latin typeface="+mn-lt"/>
                <a:cs typeface="Arial" panose="020B0604020202020204" pitchFamily="34" charset="0"/>
              </a:defRPr>
            </a:lvl2pPr>
            <a:lvl3pPr>
              <a:defRPr>
                <a:solidFill>
                  <a:schemeClr val="bg1"/>
                </a:solidFill>
                <a:latin typeface="+mn-lt"/>
                <a:cs typeface="Arial" panose="020B0604020202020204" pitchFamily="34" charset="0"/>
              </a:defRPr>
            </a:lvl3pPr>
            <a:lvl4pPr>
              <a:defRPr>
                <a:solidFill>
                  <a:schemeClr val="bg1"/>
                </a:solidFill>
                <a:latin typeface="+mn-lt"/>
                <a:cs typeface="Arial" panose="020B0604020202020204" pitchFamily="34" charset="0"/>
              </a:defRPr>
            </a:lvl4pPr>
            <a:lvl5pPr>
              <a:defRPr>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D1F84C2-93CB-8ABF-18AC-DDAA25B93C83}"/>
              </a:ext>
            </a:extLst>
          </p:cNvPr>
          <p:cNvSpPr txBox="1"/>
          <p:nvPr userDrawn="1"/>
        </p:nvSpPr>
        <p:spPr>
          <a:xfrm>
            <a:off x="8338817" y="6288978"/>
            <a:ext cx="2710186" cy="338554"/>
          </a:xfrm>
          <a:prstGeom prst="rect">
            <a:avLst/>
          </a:prstGeom>
          <a:noFill/>
        </p:spPr>
        <p:txBody>
          <a:bodyPr wrap="square" rtlCol="0" anchor="ctr">
            <a:spAutoFit/>
          </a:bodyPr>
          <a:lstStyle/>
          <a:p>
            <a:pPr algn="r"/>
            <a:fld id="{2D9E9976-3187-4C13-91A3-9AC7076C9B15}" type="slidenum">
              <a:rPr lang="en-US" sz="1600" smtClean="0">
                <a:solidFill>
                  <a:schemeClr val="bg1"/>
                </a:solidFill>
              </a:rPr>
              <a:pPr algn="r"/>
              <a:t>‹#›</a:t>
            </a:fld>
            <a:endParaRPr lang="en-US" sz="1600">
              <a:solidFill>
                <a:schemeClr val="bg1"/>
              </a:solidFill>
            </a:endParaRPr>
          </a:p>
        </p:txBody>
      </p:sp>
      <p:pic>
        <p:nvPicPr>
          <p:cNvPr id="4" name="Picture 3">
            <a:extLst>
              <a:ext uri="{FF2B5EF4-FFF2-40B4-BE49-F238E27FC236}">
                <a16:creationId xmlns:a16="http://schemas.microsoft.com/office/drawing/2014/main" id="{4A005F8E-6C22-B7B4-97F0-C714B142A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903" y="4756"/>
            <a:ext cx="3157913" cy="6848488"/>
          </a:xfrm>
          <a:prstGeom prst="rect">
            <a:avLst/>
          </a:prstGeom>
        </p:spPr>
      </p:pic>
      <p:pic>
        <p:nvPicPr>
          <p:cNvPr id="7" name="Picture 6" descr="A green and black background with a logo&#10;&#10;Description automatically generated">
            <a:extLst>
              <a:ext uri="{FF2B5EF4-FFF2-40B4-BE49-F238E27FC236}">
                <a16:creationId xmlns:a16="http://schemas.microsoft.com/office/drawing/2014/main" id="{772F9AE6-390E-138F-63E9-76B96849B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4" y="0"/>
            <a:ext cx="5048245" cy="1313289"/>
          </a:xfrm>
          <a:prstGeom prst="rect">
            <a:avLst/>
          </a:prstGeom>
        </p:spPr>
      </p:pic>
    </p:spTree>
    <p:extLst>
      <p:ext uri="{BB962C8B-B14F-4D97-AF65-F5344CB8AC3E}">
        <p14:creationId xmlns:p14="http://schemas.microsoft.com/office/powerpoint/2010/main" val="192571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Half Blue, Half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12192000" cy="42725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 Placeholder 4">
            <a:extLst>
              <a:ext uri="{FF2B5EF4-FFF2-40B4-BE49-F238E27FC236}">
                <a16:creationId xmlns:a16="http://schemas.microsoft.com/office/drawing/2014/main" id="{8B61296E-9FBE-4301-BA11-B3BFA380423F}"/>
              </a:ext>
            </a:extLst>
          </p:cNvPr>
          <p:cNvSpPr>
            <a:spLocks noGrp="1"/>
          </p:cNvSpPr>
          <p:nvPr>
            <p:ph type="body" sz="quarter" idx="56"/>
          </p:nvPr>
        </p:nvSpPr>
        <p:spPr>
          <a:xfrm>
            <a:off x="639234" y="776817"/>
            <a:ext cx="6189133" cy="1462616"/>
          </a:xfrm>
        </p:spPr>
        <p:txBody>
          <a:bodyPr lIns="0" tIns="0" rIns="0" bIns="0"/>
          <a:lstStyle/>
          <a:p>
            <a:pPr lvl="0"/>
            <a:r>
              <a:rPr lang="en-US"/>
              <a:t>Click to edit Master text styles</a:t>
            </a:r>
          </a:p>
        </p:txBody>
      </p:sp>
      <p:sp>
        <p:nvSpPr>
          <p:cNvPr id="16" name="Title 1">
            <a:extLst>
              <a:ext uri="{FF2B5EF4-FFF2-40B4-BE49-F238E27FC236}">
                <a16:creationId xmlns:a16="http://schemas.microsoft.com/office/drawing/2014/main" id="{07D88D45-FB85-42C7-BC0A-8E60CF8D2598}"/>
              </a:ext>
            </a:extLst>
          </p:cNvPr>
          <p:cNvSpPr>
            <a:spLocks noGrp="1"/>
          </p:cNvSpPr>
          <p:nvPr>
            <p:ph type="title"/>
          </p:nvPr>
        </p:nvSpPr>
        <p:spPr>
          <a:xfrm>
            <a:off x="639234" y="4715934"/>
            <a:ext cx="4411133" cy="1462617"/>
          </a:xfrm>
          <a:noFill/>
        </p:spPr>
        <p:txBody>
          <a:bodyPr lIns="0" tIns="0" rIns="0" bIns="0" anchor="t" anchorCtr="0"/>
          <a:lstStyle>
            <a:lvl1pPr algn="l">
              <a:defRPr sz="3733" b="1"/>
            </a:lvl1pPr>
          </a:lstStyle>
          <a:p>
            <a:r>
              <a:rPr lang="en-US"/>
              <a:t>Click to edit Master title style</a:t>
            </a:r>
          </a:p>
        </p:txBody>
      </p:sp>
      <p:sp>
        <p:nvSpPr>
          <p:cNvPr id="17" name="Text Placeholder 5">
            <a:extLst>
              <a:ext uri="{FF2B5EF4-FFF2-40B4-BE49-F238E27FC236}">
                <a16:creationId xmlns:a16="http://schemas.microsoft.com/office/drawing/2014/main" id="{63E3C2AA-2178-46D9-950C-DEA683349011}"/>
              </a:ext>
            </a:extLst>
          </p:cNvPr>
          <p:cNvSpPr>
            <a:spLocks noGrp="1"/>
          </p:cNvSpPr>
          <p:nvPr>
            <p:ph type="body" sz="quarter" idx="54"/>
          </p:nvPr>
        </p:nvSpPr>
        <p:spPr>
          <a:xfrm>
            <a:off x="5473682" y="4715934"/>
            <a:ext cx="6189133" cy="1462617"/>
          </a:xfrm>
        </p:spPr>
        <p:txBody>
          <a:bodyPr lIns="0" tIns="0" rIns="0" bIns="0">
            <a:normAutofit/>
          </a:bodyPr>
          <a:lstStyle>
            <a:lvl1pPr>
              <a:defRPr sz="2667">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63029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Half Blue, Half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0" name="Title 1">
            <a:extLst>
              <a:ext uri="{FF2B5EF4-FFF2-40B4-BE49-F238E27FC236}">
                <a16:creationId xmlns:a16="http://schemas.microsoft.com/office/drawing/2014/main" id="{6D3272D3-1563-408A-9F95-5911769F6A99}"/>
              </a:ext>
            </a:extLst>
          </p:cNvPr>
          <p:cNvSpPr>
            <a:spLocks noGrp="1"/>
          </p:cNvSpPr>
          <p:nvPr>
            <p:ph type="title"/>
          </p:nvPr>
        </p:nvSpPr>
        <p:spPr>
          <a:xfrm>
            <a:off x="639234" y="4715934"/>
            <a:ext cx="4411133" cy="1462617"/>
          </a:xfrm>
          <a:noFill/>
        </p:spPr>
        <p:txBody>
          <a:bodyPr lIns="0" tIns="0" rIns="0" bIns="0" anchor="t" anchorCtr="0"/>
          <a:lstStyle>
            <a:lvl1pPr algn="l">
              <a:defRPr sz="3733" b="1"/>
            </a:lvl1pPr>
          </a:lstStyle>
          <a:p>
            <a:r>
              <a:rPr lang="en-US"/>
              <a:t>Click to edit Master title style</a:t>
            </a:r>
          </a:p>
        </p:txBody>
      </p:sp>
      <p:sp>
        <p:nvSpPr>
          <p:cNvPr id="11" name="Text Placeholder 5">
            <a:extLst>
              <a:ext uri="{FF2B5EF4-FFF2-40B4-BE49-F238E27FC236}">
                <a16:creationId xmlns:a16="http://schemas.microsoft.com/office/drawing/2014/main" id="{132C334E-AB79-46B6-A7C0-92FD37A3E81A}"/>
              </a:ext>
            </a:extLst>
          </p:cNvPr>
          <p:cNvSpPr>
            <a:spLocks noGrp="1"/>
          </p:cNvSpPr>
          <p:nvPr>
            <p:ph type="body" sz="quarter" idx="54"/>
          </p:nvPr>
        </p:nvSpPr>
        <p:spPr>
          <a:xfrm>
            <a:off x="5473682" y="4715934"/>
            <a:ext cx="6189133" cy="1462617"/>
          </a:xfrm>
        </p:spPr>
        <p:txBody>
          <a:bodyPr lIns="0" tIns="0" rIns="0" bIns="0">
            <a:normAutofit/>
          </a:bodyPr>
          <a:lstStyle>
            <a:lvl1pPr>
              <a:defRPr sz="2667">
                <a:solidFill>
                  <a:schemeClr val="bg1"/>
                </a:solidFill>
              </a:defRPr>
            </a:lvl1pPr>
          </a:lstStyle>
          <a:p>
            <a:pPr lvl="0"/>
            <a:r>
              <a:rPr lang="en-US"/>
              <a:t>Click to edit Master text styles</a:t>
            </a:r>
          </a:p>
        </p:txBody>
      </p:sp>
      <p:sp>
        <p:nvSpPr>
          <p:cNvPr id="14" name="Text Placeholder 4">
            <a:extLst>
              <a:ext uri="{FF2B5EF4-FFF2-40B4-BE49-F238E27FC236}">
                <a16:creationId xmlns:a16="http://schemas.microsoft.com/office/drawing/2014/main" id="{3C553F5F-3EDD-4319-AB33-64D58BC16251}"/>
              </a:ext>
            </a:extLst>
          </p:cNvPr>
          <p:cNvSpPr>
            <a:spLocks noGrp="1"/>
          </p:cNvSpPr>
          <p:nvPr>
            <p:ph type="body" sz="quarter" idx="56"/>
          </p:nvPr>
        </p:nvSpPr>
        <p:spPr>
          <a:xfrm>
            <a:off x="639234" y="776817"/>
            <a:ext cx="6189133" cy="1462616"/>
          </a:xfrm>
        </p:spPr>
        <p:txBody>
          <a:bodyPr lIns="0" tIns="0" rIns="0" bIns="0"/>
          <a:lstStyle/>
          <a:p>
            <a:pPr lvl="0"/>
            <a:r>
              <a:rPr lang="en-US"/>
              <a:t>Click to edit Master text styles</a:t>
            </a:r>
          </a:p>
        </p:txBody>
      </p:sp>
    </p:spTree>
    <p:extLst>
      <p:ext uri="{BB962C8B-B14F-4D97-AF65-F5344CB8AC3E}">
        <p14:creationId xmlns:p14="http://schemas.microsoft.com/office/powerpoint/2010/main" val="2531747903"/>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1/4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5536819"/>
            <a:ext cx="12192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12192000" cy="55368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itle 1">
            <a:extLst>
              <a:ext uri="{FF2B5EF4-FFF2-40B4-BE49-F238E27FC236}">
                <a16:creationId xmlns:a16="http://schemas.microsoft.com/office/drawing/2014/main" id="{A75F658F-F273-41B3-ACB3-9D303C6CDC7F}"/>
              </a:ext>
            </a:extLst>
          </p:cNvPr>
          <p:cNvSpPr>
            <a:spLocks noGrp="1"/>
          </p:cNvSpPr>
          <p:nvPr>
            <p:ph type="title"/>
          </p:nvPr>
        </p:nvSpPr>
        <p:spPr>
          <a:xfrm>
            <a:off x="639234" y="5722711"/>
            <a:ext cx="4411133" cy="597879"/>
          </a:xfrm>
          <a:noFill/>
        </p:spPr>
        <p:txBody>
          <a:bodyPr lIns="0" tIns="0" rIns="0" bIns="0" anchor="t" anchorCtr="0"/>
          <a:lstStyle>
            <a:lvl1pPr algn="l">
              <a:defRPr sz="3733" b="1"/>
            </a:lvl1pPr>
          </a:lstStyle>
          <a:p>
            <a:r>
              <a:rPr lang="en-US"/>
              <a:t>Click to edit Master title style</a:t>
            </a:r>
          </a:p>
        </p:txBody>
      </p:sp>
      <p:sp>
        <p:nvSpPr>
          <p:cNvPr id="17" name="Text Placeholder 5">
            <a:extLst>
              <a:ext uri="{FF2B5EF4-FFF2-40B4-BE49-F238E27FC236}">
                <a16:creationId xmlns:a16="http://schemas.microsoft.com/office/drawing/2014/main" id="{CEE8785B-1579-4206-A28B-023A6726B479}"/>
              </a:ext>
            </a:extLst>
          </p:cNvPr>
          <p:cNvSpPr>
            <a:spLocks noGrp="1"/>
          </p:cNvSpPr>
          <p:nvPr>
            <p:ph type="body" sz="quarter" idx="54"/>
          </p:nvPr>
        </p:nvSpPr>
        <p:spPr>
          <a:xfrm>
            <a:off x="5473682" y="5722711"/>
            <a:ext cx="6189133" cy="597879"/>
          </a:xfrm>
        </p:spPr>
        <p:txBody>
          <a:bodyPr lIns="0" tIns="0" rIns="0">
            <a:normAutofit/>
          </a:bodyPr>
          <a:lstStyle>
            <a:lvl1pPr>
              <a:defRPr sz="2667">
                <a:solidFill>
                  <a:schemeClr val="bg1"/>
                </a:solidFill>
              </a:defRPr>
            </a:lvl1pPr>
          </a:lstStyle>
          <a:p>
            <a:pPr lvl="0"/>
            <a:r>
              <a:rPr lang="en-US"/>
              <a:t>Click to edit Master text styles</a:t>
            </a:r>
          </a:p>
        </p:txBody>
      </p:sp>
      <p:sp>
        <p:nvSpPr>
          <p:cNvPr id="19" name="Text Placeholder 4">
            <a:extLst>
              <a:ext uri="{FF2B5EF4-FFF2-40B4-BE49-F238E27FC236}">
                <a16:creationId xmlns:a16="http://schemas.microsoft.com/office/drawing/2014/main" id="{204D3633-C450-4164-8D2F-BE6D20A86AFB}"/>
              </a:ext>
            </a:extLst>
          </p:cNvPr>
          <p:cNvSpPr>
            <a:spLocks noGrp="1"/>
          </p:cNvSpPr>
          <p:nvPr>
            <p:ph type="body" sz="quarter" idx="56"/>
          </p:nvPr>
        </p:nvSpPr>
        <p:spPr>
          <a:xfrm>
            <a:off x="639234" y="776817"/>
            <a:ext cx="6189133" cy="1462616"/>
          </a:xfrm>
        </p:spPr>
        <p:txBody>
          <a:bodyPr lIns="0" tIns="0" rIns="0" bIns="0"/>
          <a:lstStyle/>
          <a:p>
            <a:pPr lvl="0"/>
            <a:r>
              <a:rPr lang="en-US"/>
              <a:t>Click to edit Master text styles</a:t>
            </a:r>
          </a:p>
        </p:txBody>
      </p:sp>
    </p:spTree>
    <p:extLst>
      <p:ext uri="{BB962C8B-B14F-4D97-AF65-F5344CB8AC3E}">
        <p14:creationId xmlns:p14="http://schemas.microsoft.com/office/powerpoint/2010/main" val="2197468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1/4 blu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5536819"/>
            <a:ext cx="12192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0" name="Text Placeholder 4">
            <a:extLst>
              <a:ext uri="{FF2B5EF4-FFF2-40B4-BE49-F238E27FC236}">
                <a16:creationId xmlns:a16="http://schemas.microsoft.com/office/drawing/2014/main" id="{09A29C17-CD58-45DF-9097-FE42DFA0C9BA}"/>
              </a:ext>
            </a:extLst>
          </p:cNvPr>
          <p:cNvSpPr>
            <a:spLocks noGrp="1"/>
          </p:cNvSpPr>
          <p:nvPr>
            <p:ph type="body" sz="quarter" idx="56"/>
          </p:nvPr>
        </p:nvSpPr>
        <p:spPr>
          <a:xfrm>
            <a:off x="639234" y="776817"/>
            <a:ext cx="6189133" cy="1462616"/>
          </a:xfrm>
        </p:spPr>
        <p:txBody>
          <a:bodyPr lIns="0" tIns="0" rIns="0" bIns="0"/>
          <a:lstStyle/>
          <a:p>
            <a:pPr lvl="0"/>
            <a:r>
              <a:rPr lang="en-US"/>
              <a:t>Click to edit Master text styles</a:t>
            </a:r>
          </a:p>
        </p:txBody>
      </p:sp>
      <p:sp>
        <p:nvSpPr>
          <p:cNvPr id="12" name="Title 1">
            <a:extLst>
              <a:ext uri="{FF2B5EF4-FFF2-40B4-BE49-F238E27FC236}">
                <a16:creationId xmlns:a16="http://schemas.microsoft.com/office/drawing/2014/main" id="{7E8F4E7E-5DA9-4FCD-81E6-17709791D953}"/>
              </a:ext>
            </a:extLst>
          </p:cNvPr>
          <p:cNvSpPr>
            <a:spLocks noGrp="1"/>
          </p:cNvSpPr>
          <p:nvPr>
            <p:ph type="title"/>
          </p:nvPr>
        </p:nvSpPr>
        <p:spPr>
          <a:xfrm>
            <a:off x="639234" y="5722711"/>
            <a:ext cx="4411133" cy="597879"/>
          </a:xfrm>
          <a:noFill/>
        </p:spPr>
        <p:txBody>
          <a:bodyPr lIns="0" tIns="0" rIns="0" bIns="0" anchor="t" anchorCtr="0"/>
          <a:lstStyle>
            <a:lvl1pPr algn="l">
              <a:defRPr sz="3733" b="1"/>
            </a:lvl1pPr>
          </a:lstStyle>
          <a:p>
            <a:r>
              <a:rPr lang="en-US"/>
              <a:t>Click to edit Master title style</a:t>
            </a:r>
          </a:p>
        </p:txBody>
      </p:sp>
      <p:sp>
        <p:nvSpPr>
          <p:cNvPr id="14" name="Text Placeholder 5">
            <a:extLst>
              <a:ext uri="{FF2B5EF4-FFF2-40B4-BE49-F238E27FC236}">
                <a16:creationId xmlns:a16="http://schemas.microsoft.com/office/drawing/2014/main" id="{F7816731-9E29-414B-8D8C-459C5DDF70CA}"/>
              </a:ext>
            </a:extLst>
          </p:cNvPr>
          <p:cNvSpPr>
            <a:spLocks noGrp="1"/>
          </p:cNvSpPr>
          <p:nvPr>
            <p:ph type="body" sz="quarter" idx="54"/>
          </p:nvPr>
        </p:nvSpPr>
        <p:spPr>
          <a:xfrm>
            <a:off x="5473682" y="5722711"/>
            <a:ext cx="6189133" cy="597879"/>
          </a:xfrm>
        </p:spPr>
        <p:txBody>
          <a:bodyPr lIns="0" tIns="0" rIns="0">
            <a:normAutofit/>
          </a:bodyPr>
          <a:lstStyle>
            <a:lvl1pPr>
              <a:defRPr sz="2667">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60176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1/3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4302269" y="0"/>
            <a:ext cx="7889731" cy="68580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496313" y="677858"/>
            <a:ext cx="3377076" cy="1458917"/>
          </a:xfrm>
          <a:noFill/>
        </p:spPr>
        <p:txBody>
          <a:bodyPr lIns="0" tIns="0" rIns="0" bIns="0" anchor="t" anchorCtr="0"/>
          <a:lstStyle>
            <a:lvl1pPr algn="l">
              <a:defRPr sz="3200" b="1"/>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496313" y="4754570"/>
            <a:ext cx="3377076"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4353CEC3-6EC4-475E-BC6F-CDEAD6DA57EB}"/>
              </a:ext>
            </a:extLst>
          </p:cNvPr>
          <p:cNvSpPr>
            <a:spLocks noGrp="1"/>
          </p:cNvSpPr>
          <p:nvPr>
            <p:ph type="body" sz="quarter" idx="13" hasCustomPrompt="1"/>
          </p:nvPr>
        </p:nvSpPr>
        <p:spPr>
          <a:xfrm>
            <a:off x="4618683" y="6426200"/>
            <a:ext cx="2872259" cy="296333"/>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92EAC62B-7310-47D6-9359-E5D24156885B}"/>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043344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1/4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999130" y="0"/>
            <a:ext cx="10192871" cy="68580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381398" y="674158"/>
            <a:ext cx="1314559"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53381708-CFBE-4024-B01B-9BC2A5E379E6}"/>
              </a:ext>
            </a:extLst>
          </p:cNvPr>
          <p:cNvSpPr>
            <a:spLocks noGrp="1"/>
          </p:cNvSpPr>
          <p:nvPr>
            <p:ph type="body" sz="quarter" idx="13" hasCustomPrompt="1"/>
          </p:nvPr>
        </p:nvSpPr>
        <p:spPr>
          <a:xfrm>
            <a:off x="2268153" y="6426201"/>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75CDAAA-C35B-48B2-BD8C-7369EBD583BC}"/>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209524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blue tab,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999744" y="0"/>
            <a:ext cx="11192257" cy="68580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AE894BAA-0327-4892-AB75-34DCB16A2096}"/>
              </a:ext>
            </a:extLst>
          </p:cNvPr>
          <p:cNvSpPr>
            <a:spLocks noGrp="1"/>
          </p:cNvSpPr>
          <p:nvPr>
            <p:ph type="body" sz="quarter" idx="13" hasCustomPrompt="1"/>
          </p:nvPr>
        </p:nvSpPr>
        <p:spPr>
          <a:xfrm>
            <a:off x="1323547" y="6426201"/>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7" name="TextBox 6">
            <a:extLst>
              <a:ext uri="{FF2B5EF4-FFF2-40B4-BE49-F238E27FC236}">
                <a16:creationId xmlns:a16="http://schemas.microsoft.com/office/drawing/2014/main" id="{3C181EF6-685D-46DE-AF7F-0DF7D11B2C8E}"/>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677576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1/3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4302269" y="0"/>
            <a:ext cx="7889731"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0BB39BF4-7072-4553-86C8-12D7D9B7A95E}"/>
              </a:ext>
            </a:extLst>
          </p:cNvPr>
          <p:cNvSpPr>
            <a:spLocks noGrp="1"/>
          </p:cNvSpPr>
          <p:nvPr>
            <p:ph type="title"/>
          </p:nvPr>
        </p:nvSpPr>
        <p:spPr>
          <a:xfrm>
            <a:off x="496313" y="677858"/>
            <a:ext cx="3377076" cy="1458917"/>
          </a:xfrm>
          <a:noFill/>
        </p:spPr>
        <p:txBody>
          <a:bodyPr lIns="0" tIns="0" rIns="0" bIns="0" anchor="t" anchorCtr="0"/>
          <a:lstStyle>
            <a:lvl1pPr algn="l">
              <a:defRPr sz="3200" b="1"/>
            </a:lvl1pPr>
          </a:lstStyle>
          <a:p>
            <a:r>
              <a:rPr lang="en-US"/>
              <a:t>Click to edit Master title style</a:t>
            </a:r>
          </a:p>
        </p:txBody>
      </p:sp>
      <p:sp>
        <p:nvSpPr>
          <p:cNvPr id="14" name="Text Placeholder 5">
            <a:extLst>
              <a:ext uri="{FF2B5EF4-FFF2-40B4-BE49-F238E27FC236}">
                <a16:creationId xmlns:a16="http://schemas.microsoft.com/office/drawing/2014/main" id="{48A3C2C8-5527-42F5-9909-F7B9C0E6339B}"/>
              </a:ext>
            </a:extLst>
          </p:cNvPr>
          <p:cNvSpPr>
            <a:spLocks noGrp="1"/>
          </p:cNvSpPr>
          <p:nvPr>
            <p:ph type="body" sz="quarter" idx="54"/>
          </p:nvPr>
        </p:nvSpPr>
        <p:spPr>
          <a:xfrm>
            <a:off x="496313" y="4754570"/>
            <a:ext cx="3377076"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8EFFE661-D7A3-4C37-B357-433187842507}"/>
              </a:ext>
            </a:extLst>
          </p:cNvPr>
          <p:cNvSpPr>
            <a:spLocks noGrp="1"/>
          </p:cNvSpPr>
          <p:nvPr>
            <p:ph type="body" sz="quarter" idx="56"/>
          </p:nvPr>
        </p:nvSpPr>
        <p:spPr>
          <a:xfrm>
            <a:off x="5152166" y="674156"/>
            <a:ext cx="6189133" cy="1462616"/>
          </a:xfrm>
        </p:spPr>
        <p:txBody>
          <a:bodyPr lIns="0" tIns="0" rIns="0" bIns="0">
            <a:normAutofit/>
          </a:bodyPr>
          <a:lstStyle>
            <a:lvl1pPr>
              <a:defRPr sz="2667"/>
            </a:lvl1pPr>
          </a:lstStyle>
          <a:p>
            <a:pPr lvl="0"/>
            <a:r>
              <a:rPr lang="en-US"/>
              <a:t>Click to edit Master text styles</a:t>
            </a:r>
          </a:p>
        </p:txBody>
      </p:sp>
      <p:sp>
        <p:nvSpPr>
          <p:cNvPr id="8" name="Text Placeholder 2">
            <a:extLst>
              <a:ext uri="{FF2B5EF4-FFF2-40B4-BE49-F238E27FC236}">
                <a16:creationId xmlns:a16="http://schemas.microsoft.com/office/drawing/2014/main" id="{901A6DE7-AAD0-4A4E-B557-F4429278F385}"/>
              </a:ext>
            </a:extLst>
          </p:cNvPr>
          <p:cNvSpPr>
            <a:spLocks noGrp="1"/>
          </p:cNvSpPr>
          <p:nvPr>
            <p:ph type="body" sz="quarter" idx="13" hasCustomPrompt="1"/>
          </p:nvPr>
        </p:nvSpPr>
        <p:spPr>
          <a:xfrm>
            <a:off x="4640649" y="6426200"/>
            <a:ext cx="3015049" cy="296333"/>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11" name="TextBox 10">
            <a:extLst>
              <a:ext uri="{FF2B5EF4-FFF2-40B4-BE49-F238E27FC236}">
                <a16:creationId xmlns:a16="http://schemas.microsoft.com/office/drawing/2014/main" id="{AE7CC4F1-00FC-4311-AF79-1802497457A6}"/>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5521706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1/4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1999486" y="0"/>
            <a:ext cx="1019251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 Placeholder 5">
            <a:extLst>
              <a:ext uri="{FF2B5EF4-FFF2-40B4-BE49-F238E27FC236}">
                <a16:creationId xmlns:a16="http://schemas.microsoft.com/office/drawing/2014/main" id="{04416F83-5359-4C05-92E2-A54A5BC136E6}"/>
              </a:ext>
            </a:extLst>
          </p:cNvPr>
          <p:cNvSpPr>
            <a:spLocks noGrp="1"/>
          </p:cNvSpPr>
          <p:nvPr>
            <p:ph type="body" sz="quarter" idx="54"/>
          </p:nvPr>
        </p:nvSpPr>
        <p:spPr>
          <a:xfrm>
            <a:off x="381398" y="674158"/>
            <a:ext cx="1314559"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B797EB37-03F4-449B-B968-0A9F893D5E03}"/>
              </a:ext>
            </a:extLst>
          </p:cNvPr>
          <p:cNvSpPr>
            <a:spLocks noGrp="1"/>
          </p:cNvSpPr>
          <p:nvPr>
            <p:ph type="body" sz="quarter" idx="56"/>
          </p:nvPr>
        </p:nvSpPr>
        <p:spPr>
          <a:xfrm>
            <a:off x="2849383" y="674156"/>
            <a:ext cx="6189133" cy="1462616"/>
          </a:xfrm>
        </p:spPr>
        <p:txBody>
          <a:bodyPr lIns="0" tIns="0" rIns="0" bIns="0">
            <a:normAutofit/>
          </a:bodyPr>
          <a:lstStyle>
            <a:lvl1pPr>
              <a:defRPr sz="2667"/>
            </a:lvl1pPr>
          </a:lstStyle>
          <a:p>
            <a:pPr lvl="0"/>
            <a:r>
              <a:rPr lang="en-US"/>
              <a:t>Click to edit Master text styles</a:t>
            </a:r>
          </a:p>
        </p:txBody>
      </p:sp>
      <p:sp>
        <p:nvSpPr>
          <p:cNvPr id="8" name="TextBox 7">
            <a:extLst>
              <a:ext uri="{FF2B5EF4-FFF2-40B4-BE49-F238E27FC236}">
                <a16:creationId xmlns:a16="http://schemas.microsoft.com/office/drawing/2014/main" id="{5BC85E41-401E-49BC-B5A2-7887664F9790}"/>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479066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blue tab,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999744" y="0"/>
            <a:ext cx="1119225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C6FB4065-B034-894F-B2AD-10DA51A4FF51}"/>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 Placeholder 4">
            <a:extLst>
              <a:ext uri="{FF2B5EF4-FFF2-40B4-BE49-F238E27FC236}">
                <a16:creationId xmlns:a16="http://schemas.microsoft.com/office/drawing/2014/main" id="{EBD73797-8DC2-4888-96F8-44B5CE03FB5C}"/>
              </a:ext>
            </a:extLst>
          </p:cNvPr>
          <p:cNvSpPr>
            <a:spLocks noGrp="1"/>
          </p:cNvSpPr>
          <p:nvPr>
            <p:ph type="body" sz="quarter" idx="56"/>
          </p:nvPr>
        </p:nvSpPr>
        <p:spPr>
          <a:xfrm>
            <a:off x="1850446" y="674156"/>
            <a:ext cx="6189133" cy="1462616"/>
          </a:xfrm>
        </p:spPr>
        <p:txBody>
          <a:bodyPr lIns="0" tIns="0" rIns="0" bIns="0">
            <a:normAutofit/>
          </a:bodyPr>
          <a:lstStyle>
            <a:lvl1pPr>
              <a:defRPr sz="2667"/>
            </a:lvl1pPr>
          </a:lstStyle>
          <a:p>
            <a:pPr lvl="0"/>
            <a:r>
              <a:rPr lang="en-US"/>
              <a:t>Click to edit Master text styles</a:t>
            </a:r>
          </a:p>
        </p:txBody>
      </p:sp>
      <p:sp>
        <p:nvSpPr>
          <p:cNvPr id="9" name="TextBox 8">
            <a:extLst>
              <a:ext uri="{FF2B5EF4-FFF2-40B4-BE49-F238E27FC236}">
                <a16:creationId xmlns:a16="http://schemas.microsoft.com/office/drawing/2014/main" id="{A68220E5-F183-4B1B-9463-96A0D048837E}"/>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39914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3334330" y="1088018"/>
            <a:ext cx="7714673" cy="914400"/>
          </a:xfrm>
        </p:spPr>
        <p:txBody>
          <a:bodyPr>
            <a:normAutofit/>
          </a:bodyPr>
          <a:lstStyle>
            <a:lvl1pPr>
              <a:defRPr sz="3600" b="1">
                <a:solidFill>
                  <a:srgbClr val="002E66"/>
                </a:solidFill>
                <a:latin typeface="Segoe UI Semibold" panose="020B0702040204020203" pitchFamily="34" charset="0"/>
                <a:ea typeface="Verdana" panose="020B0604030504040204"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3334330" y="2338819"/>
            <a:ext cx="7714673" cy="3142674"/>
          </a:xfrm>
        </p:spPr>
        <p:txBody>
          <a:bodyPr/>
          <a:lstStyle>
            <a:lvl1pPr>
              <a:defRPr>
                <a:solidFill>
                  <a:srgbClr val="002E66"/>
                </a:solidFill>
                <a:latin typeface="+mn-lt"/>
                <a:cs typeface="Arial" panose="020B0604020202020204" pitchFamily="34" charset="0"/>
              </a:defRPr>
            </a:lvl1pPr>
            <a:lvl2pPr>
              <a:defRPr>
                <a:solidFill>
                  <a:srgbClr val="002E66"/>
                </a:solidFill>
                <a:latin typeface="+mn-lt"/>
                <a:cs typeface="Arial" panose="020B0604020202020204" pitchFamily="34" charset="0"/>
              </a:defRPr>
            </a:lvl2pPr>
            <a:lvl3pPr>
              <a:defRPr>
                <a:solidFill>
                  <a:srgbClr val="002E66"/>
                </a:solidFill>
                <a:latin typeface="+mn-lt"/>
                <a:cs typeface="Arial" panose="020B0604020202020204" pitchFamily="34" charset="0"/>
              </a:defRPr>
            </a:lvl3pPr>
            <a:lvl4pPr>
              <a:defRPr>
                <a:solidFill>
                  <a:srgbClr val="002E66"/>
                </a:solidFill>
                <a:latin typeface="+mn-lt"/>
                <a:cs typeface="Arial" panose="020B0604020202020204" pitchFamily="34" charset="0"/>
              </a:defRPr>
            </a:lvl4pPr>
            <a:lvl5pPr>
              <a:defRPr>
                <a:solidFill>
                  <a:srgbClr val="002E66"/>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226F831-6E06-4333-173B-BD83A5BD3C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903" y="4756"/>
            <a:ext cx="3157913" cy="6848488"/>
          </a:xfrm>
          <a:prstGeom prst="rect">
            <a:avLst/>
          </a:prstGeom>
        </p:spPr>
      </p:pic>
      <p:grpSp>
        <p:nvGrpSpPr>
          <p:cNvPr id="25" name="Group 24">
            <a:extLst>
              <a:ext uri="{FF2B5EF4-FFF2-40B4-BE49-F238E27FC236}">
                <a16:creationId xmlns:a16="http://schemas.microsoft.com/office/drawing/2014/main" id="{C854E3C1-33A1-0AC5-429C-2D9DC6F08B6D}"/>
              </a:ext>
            </a:extLst>
          </p:cNvPr>
          <p:cNvGrpSpPr/>
          <p:nvPr userDrawn="1"/>
        </p:nvGrpSpPr>
        <p:grpSpPr>
          <a:xfrm>
            <a:off x="7143755" y="1"/>
            <a:ext cx="5048245" cy="1228387"/>
            <a:chOff x="7143755" y="1"/>
            <a:chExt cx="5048245" cy="1228387"/>
          </a:xfrm>
        </p:grpSpPr>
        <p:sp>
          <p:nvSpPr>
            <p:cNvPr id="23" name="Isosceles Triangle 22">
              <a:extLst>
                <a:ext uri="{FF2B5EF4-FFF2-40B4-BE49-F238E27FC236}">
                  <a16:creationId xmlns:a16="http://schemas.microsoft.com/office/drawing/2014/main" id="{CC62136C-5429-AF2C-6A94-FDD6EA722EAD}"/>
                </a:ext>
              </a:extLst>
            </p:cNvPr>
            <p:cNvSpPr/>
            <p:nvPr userDrawn="1"/>
          </p:nvSpPr>
          <p:spPr>
            <a:xfrm rot="10800000">
              <a:off x="7143755" y="1"/>
              <a:ext cx="5048245" cy="1228387"/>
            </a:xfrm>
            <a:prstGeom prst="triangle">
              <a:avLst>
                <a:gd name="adj" fmla="val 0"/>
              </a:avLst>
            </a:prstGeom>
            <a:gradFill>
              <a:gsLst>
                <a:gs pos="0">
                  <a:srgbClr val="156737"/>
                </a:gs>
                <a:gs pos="48000">
                  <a:srgbClr val="58B947"/>
                </a:gs>
              </a:gsLst>
              <a:lin ang="7200000" scaled="0"/>
            </a:gra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7E5144-49C5-6B41-21FD-0247ABCBE8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39017" y="238125"/>
              <a:ext cx="2024384" cy="347717"/>
            </a:xfrm>
            <a:prstGeom prst="rect">
              <a:avLst/>
            </a:prstGeom>
          </p:spPr>
        </p:pic>
      </p:grpSp>
      <p:sp>
        <p:nvSpPr>
          <p:cNvPr id="5" name="TextBox 4">
            <a:extLst>
              <a:ext uri="{FF2B5EF4-FFF2-40B4-BE49-F238E27FC236}">
                <a16:creationId xmlns:a16="http://schemas.microsoft.com/office/drawing/2014/main" id="{9D1F84C2-93CB-8ABF-18AC-DDAA25B93C83}"/>
              </a:ext>
            </a:extLst>
          </p:cNvPr>
          <p:cNvSpPr txBox="1"/>
          <p:nvPr userDrawn="1"/>
        </p:nvSpPr>
        <p:spPr>
          <a:xfrm>
            <a:off x="8338817" y="6288978"/>
            <a:ext cx="2710186" cy="338554"/>
          </a:xfrm>
          <a:prstGeom prst="rect">
            <a:avLst/>
          </a:prstGeom>
          <a:noFill/>
        </p:spPr>
        <p:txBody>
          <a:bodyPr wrap="square" rtlCol="0" anchor="ctr">
            <a:spAutoFit/>
          </a:bodyPr>
          <a:lstStyle/>
          <a:p>
            <a:pPr algn="r"/>
            <a:fld id="{2D9E9976-3187-4C13-91A3-9AC7076C9B15}" type="slidenum">
              <a:rPr lang="en-US" sz="1600" smtClean="0">
                <a:solidFill>
                  <a:srgbClr val="002E66"/>
                </a:solidFill>
              </a:rPr>
              <a:pPr algn="r"/>
              <a:t>‹#›</a:t>
            </a:fld>
            <a:endParaRPr lang="en-US" sz="1600">
              <a:solidFill>
                <a:srgbClr val="002E66"/>
              </a:solidFill>
            </a:endParaRPr>
          </a:p>
        </p:txBody>
      </p:sp>
      <p:pic>
        <p:nvPicPr>
          <p:cNvPr id="4" name="Picture 3" descr="A green and black background with a logo&#10;&#10;Description automatically generated">
            <a:extLst>
              <a:ext uri="{FF2B5EF4-FFF2-40B4-BE49-F238E27FC236}">
                <a16:creationId xmlns:a16="http://schemas.microsoft.com/office/drawing/2014/main" id="{F6C14167-D337-9CB5-11EB-19BCAF71FD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43754" y="0"/>
            <a:ext cx="5048245" cy="1313289"/>
          </a:xfrm>
          <a:prstGeom prst="rect">
            <a:avLst/>
          </a:prstGeom>
        </p:spPr>
      </p:pic>
    </p:spTree>
    <p:extLst>
      <p:ext uri="{BB962C8B-B14F-4D97-AF65-F5344CB8AC3E}">
        <p14:creationId xmlns:p14="http://schemas.microsoft.com/office/powerpoint/2010/main" val="3602075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1/3 blue, text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92FC609E-E5EB-42F9-A09F-B6807E62F3AB}"/>
              </a:ext>
            </a:extLst>
          </p:cNvPr>
          <p:cNvSpPr>
            <a:spLocks noGrp="1"/>
          </p:cNvSpPr>
          <p:nvPr>
            <p:ph type="title"/>
          </p:nvPr>
        </p:nvSpPr>
        <p:spPr>
          <a:xfrm>
            <a:off x="496313" y="677858"/>
            <a:ext cx="3377076" cy="1458917"/>
          </a:xfrm>
          <a:noFill/>
        </p:spPr>
        <p:txBody>
          <a:bodyPr lIns="0" tIns="0" rIns="0" bIns="0" anchor="t" anchorCtr="0"/>
          <a:lstStyle>
            <a:lvl1pPr algn="l">
              <a:defRPr sz="3200" b="1"/>
            </a:lvl1pPr>
          </a:lstStyle>
          <a:p>
            <a:r>
              <a:rPr lang="en-US"/>
              <a:t>Click to edit Master title style</a:t>
            </a:r>
          </a:p>
        </p:txBody>
      </p:sp>
      <p:sp>
        <p:nvSpPr>
          <p:cNvPr id="15" name="Text Placeholder 5">
            <a:extLst>
              <a:ext uri="{FF2B5EF4-FFF2-40B4-BE49-F238E27FC236}">
                <a16:creationId xmlns:a16="http://schemas.microsoft.com/office/drawing/2014/main" id="{AE61CD02-384F-41F5-A8FD-59ECE04C4831}"/>
              </a:ext>
            </a:extLst>
          </p:cNvPr>
          <p:cNvSpPr>
            <a:spLocks noGrp="1"/>
          </p:cNvSpPr>
          <p:nvPr>
            <p:ph type="body" sz="quarter" idx="54"/>
          </p:nvPr>
        </p:nvSpPr>
        <p:spPr>
          <a:xfrm>
            <a:off x="496313" y="4754570"/>
            <a:ext cx="3377076"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64F110FF-8AA0-4EAA-B648-1E56466C209E}"/>
              </a:ext>
            </a:extLst>
          </p:cNvPr>
          <p:cNvSpPr>
            <a:spLocks noGrp="1"/>
          </p:cNvSpPr>
          <p:nvPr>
            <p:ph type="body" sz="quarter" idx="56"/>
          </p:nvPr>
        </p:nvSpPr>
        <p:spPr>
          <a:xfrm>
            <a:off x="5152166" y="674156"/>
            <a:ext cx="6189133" cy="1462616"/>
          </a:xfrm>
        </p:spPr>
        <p:txBody>
          <a:bodyPr lIns="0" tIns="0" rIns="0" bIns="0">
            <a:normAutofit/>
          </a:bodyPr>
          <a:lstStyle>
            <a:lvl1pPr>
              <a:defRPr sz="2667"/>
            </a:lvl1pPr>
          </a:lstStyle>
          <a:p>
            <a:pPr lvl="0"/>
            <a:r>
              <a:rPr lang="en-US"/>
              <a:t>Click to edit Master text styles</a:t>
            </a:r>
          </a:p>
        </p:txBody>
      </p:sp>
      <p:sp>
        <p:nvSpPr>
          <p:cNvPr id="8" name="TextBox 7">
            <a:extLst>
              <a:ext uri="{FF2B5EF4-FFF2-40B4-BE49-F238E27FC236}">
                <a16:creationId xmlns:a16="http://schemas.microsoft.com/office/drawing/2014/main" id="{C73227A7-82E2-4D9A-A584-E7E37A3FB4A3}"/>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770060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1/4 blue, tex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E2A80C-EB6E-8C4C-AB43-79FC52672C2F}"/>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5">
            <a:extLst>
              <a:ext uri="{FF2B5EF4-FFF2-40B4-BE49-F238E27FC236}">
                <a16:creationId xmlns:a16="http://schemas.microsoft.com/office/drawing/2014/main" id="{B6573A4F-2CB6-4CEF-A4D8-B1AAA0FF13BB}"/>
              </a:ext>
            </a:extLst>
          </p:cNvPr>
          <p:cNvSpPr>
            <a:spLocks noGrp="1"/>
          </p:cNvSpPr>
          <p:nvPr>
            <p:ph type="body" sz="quarter" idx="54"/>
          </p:nvPr>
        </p:nvSpPr>
        <p:spPr>
          <a:xfrm>
            <a:off x="381398" y="674158"/>
            <a:ext cx="1314559"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C997782B-AD07-41D8-8B1A-C80B79091418}"/>
              </a:ext>
            </a:extLst>
          </p:cNvPr>
          <p:cNvSpPr>
            <a:spLocks noGrp="1"/>
          </p:cNvSpPr>
          <p:nvPr>
            <p:ph type="body" sz="quarter" idx="56"/>
          </p:nvPr>
        </p:nvSpPr>
        <p:spPr>
          <a:xfrm>
            <a:off x="2849383" y="674156"/>
            <a:ext cx="6189133" cy="1462616"/>
          </a:xfrm>
        </p:spPr>
        <p:txBody>
          <a:bodyPr lIns="0" tIns="0" rIns="0" bIns="0">
            <a:normAutofit/>
          </a:bodyPr>
          <a:lstStyle>
            <a:lvl1pPr>
              <a:defRPr sz="2667"/>
            </a:lvl1pPr>
          </a:lstStyle>
          <a:p>
            <a:pPr lvl="0"/>
            <a:r>
              <a:rPr lang="en-US"/>
              <a:t>Click to edit Master text styles</a:t>
            </a:r>
          </a:p>
        </p:txBody>
      </p:sp>
      <p:sp>
        <p:nvSpPr>
          <p:cNvPr id="9" name="TextBox 8">
            <a:extLst>
              <a:ext uri="{FF2B5EF4-FFF2-40B4-BE49-F238E27FC236}">
                <a16:creationId xmlns:a16="http://schemas.microsoft.com/office/drawing/2014/main" id="{B4137B0C-141B-4185-882F-5FD7FBC92F81}"/>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739607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blue tab, text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6C4D-EA55-834D-A1ED-486FAB3B53C7}"/>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B90E8073-CA3E-42B8-B107-F7F3B0E99B63}"/>
              </a:ext>
            </a:extLst>
          </p:cNvPr>
          <p:cNvSpPr>
            <a:spLocks noGrp="1"/>
          </p:cNvSpPr>
          <p:nvPr>
            <p:ph type="body" sz="quarter" idx="56"/>
          </p:nvPr>
        </p:nvSpPr>
        <p:spPr>
          <a:xfrm>
            <a:off x="1829606" y="674156"/>
            <a:ext cx="6189133" cy="1462616"/>
          </a:xfrm>
        </p:spPr>
        <p:txBody>
          <a:bodyPr lIns="0" tIns="0" rIns="0" bIns="0">
            <a:normAutofit/>
          </a:bodyPr>
          <a:lstStyle>
            <a:lvl1pPr>
              <a:defRPr sz="2667"/>
            </a:lvl1pPr>
          </a:lstStyle>
          <a:p>
            <a:pPr lvl="0"/>
            <a:r>
              <a:rPr lang="en-US"/>
              <a:t>Click to edit Master text styles</a:t>
            </a:r>
          </a:p>
        </p:txBody>
      </p:sp>
      <p:sp>
        <p:nvSpPr>
          <p:cNvPr id="8" name="TextBox 7">
            <a:extLst>
              <a:ext uri="{FF2B5EF4-FFF2-40B4-BE49-F238E27FC236}">
                <a16:creationId xmlns:a16="http://schemas.microsoft.com/office/drawing/2014/main" id="{8410D039-6F25-4D7F-A1B2-C7BC615D8CF5}"/>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27747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3 areas">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B1DB3D14-BFC4-4C29-BE5D-18FBB4F2C07F}"/>
              </a:ext>
            </a:extLst>
          </p:cNvPr>
          <p:cNvSpPr>
            <a:spLocks noGrp="1"/>
          </p:cNvSpPr>
          <p:nvPr>
            <p:ph type="body" sz="quarter" idx="56"/>
          </p:nvPr>
        </p:nvSpPr>
        <p:spPr>
          <a:xfrm>
            <a:off x="4302269" y="3429000"/>
            <a:ext cx="7889731" cy="3429000"/>
          </a:xfrm>
          <a:solidFill>
            <a:srgbClr val="F2F2F2"/>
          </a:solidFill>
        </p:spPr>
        <p:txBody>
          <a:bodyPr lIns="365760" tIns="365760" rIns="365760" bIns="640080">
            <a:normAutofit/>
          </a:bodyPr>
          <a:lstStyle>
            <a:lvl1pPr>
              <a:defRPr sz="2133"/>
            </a:lvl1pPr>
          </a:lstStyle>
          <a:p>
            <a:pPr lvl="0"/>
            <a:r>
              <a:rPr lang="en-US"/>
              <a:t>Click to edit Master text styles</a:t>
            </a: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4302269" y="0"/>
            <a:ext cx="7889731" cy="3429000"/>
          </a:xfrm>
          <a:solidFill>
            <a:schemeClr val="bg1"/>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851FF74-53AF-4E33-80F9-4574099464C4}"/>
              </a:ext>
            </a:extLst>
          </p:cNvPr>
          <p:cNvSpPr>
            <a:spLocks noGrp="1"/>
          </p:cNvSpPr>
          <p:nvPr>
            <p:ph type="title"/>
          </p:nvPr>
        </p:nvSpPr>
        <p:spPr>
          <a:xfrm>
            <a:off x="496313" y="677858"/>
            <a:ext cx="3377076" cy="1458917"/>
          </a:xfrm>
          <a:noFill/>
        </p:spPr>
        <p:txBody>
          <a:bodyPr lIns="0" tIns="0" rIns="0" bIns="0" anchor="t" anchorCtr="0"/>
          <a:lstStyle>
            <a:lvl1pPr algn="l">
              <a:defRPr sz="3200" b="1"/>
            </a:lvl1pPr>
          </a:lstStyle>
          <a:p>
            <a:r>
              <a:rPr lang="en-US"/>
              <a:t>Click to edit Master title style</a:t>
            </a:r>
          </a:p>
        </p:txBody>
      </p:sp>
      <p:sp>
        <p:nvSpPr>
          <p:cNvPr id="12" name="Text Placeholder 5">
            <a:extLst>
              <a:ext uri="{FF2B5EF4-FFF2-40B4-BE49-F238E27FC236}">
                <a16:creationId xmlns:a16="http://schemas.microsoft.com/office/drawing/2014/main" id="{F5F0C832-C7C5-4486-9378-170412966127}"/>
              </a:ext>
            </a:extLst>
          </p:cNvPr>
          <p:cNvSpPr>
            <a:spLocks noGrp="1"/>
          </p:cNvSpPr>
          <p:nvPr>
            <p:ph type="body" sz="quarter" idx="55"/>
          </p:nvPr>
        </p:nvSpPr>
        <p:spPr>
          <a:xfrm>
            <a:off x="496313" y="4754570"/>
            <a:ext cx="3377076"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C01FA3E5-6B69-47D6-AC2C-0A3EE57C6255}"/>
              </a:ext>
            </a:extLst>
          </p:cNvPr>
          <p:cNvSpPr>
            <a:spLocks noGrp="1"/>
          </p:cNvSpPr>
          <p:nvPr>
            <p:ph type="body" sz="quarter" idx="13" hasCustomPrompt="1"/>
          </p:nvPr>
        </p:nvSpPr>
        <p:spPr>
          <a:xfrm>
            <a:off x="4772454" y="3021227"/>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13" name="TextBox 12">
            <a:extLst>
              <a:ext uri="{FF2B5EF4-FFF2-40B4-BE49-F238E27FC236}">
                <a16:creationId xmlns:a16="http://schemas.microsoft.com/office/drawing/2014/main" id="{E08633F0-074F-4ADC-A423-ED3E68DB0839}"/>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54446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3 areas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999488" y="0"/>
            <a:ext cx="10192513" cy="3429000"/>
          </a:xfrm>
          <a:solidFill>
            <a:schemeClr val="bg1"/>
          </a:solidFill>
        </p:spPr>
        <p:txBody>
          <a:bodyPr/>
          <a:lstStyle>
            <a:lvl1pPr marL="0" indent="0" algn="ctr">
              <a:buNone/>
              <a:defRPr/>
            </a:lvl1pPr>
          </a:lstStyle>
          <a:p>
            <a:r>
              <a:rPr lang="en-US"/>
              <a:t>Insert Photo or Graphic</a:t>
            </a:r>
          </a:p>
        </p:txBody>
      </p:sp>
      <p:sp>
        <p:nvSpPr>
          <p:cNvPr id="11" name="Rectangle 10">
            <a:extLst>
              <a:ext uri="{FF2B5EF4-FFF2-40B4-BE49-F238E27FC236}">
                <a16:creationId xmlns:a16="http://schemas.microsoft.com/office/drawing/2014/main" id="{4ABA21AF-1C86-484E-8C81-8214908BC04B}"/>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5">
            <a:extLst>
              <a:ext uri="{FF2B5EF4-FFF2-40B4-BE49-F238E27FC236}">
                <a16:creationId xmlns:a16="http://schemas.microsoft.com/office/drawing/2014/main" id="{FD96F0B2-5872-40E4-9356-5C5638EB0DEA}"/>
              </a:ext>
            </a:extLst>
          </p:cNvPr>
          <p:cNvSpPr>
            <a:spLocks noGrp="1"/>
          </p:cNvSpPr>
          <p:nvPr>
            <p:ph type="body" sz="quarter" idx="55"/>
          </p:nvPr>
        </p:nvSpPr>
        <p:spPr>
          <a:xfrm>
            <a:off x="381398" y="674158"/>
            <a:ext cx="1314559"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3CFDCF95-9E2A-488A-8D75-76A4250D16DE}"/>
              </a:ext>
            </a:extLst>
          </p:cNvPr>
          <p:cNvSpPr>
            <a:spLocks noGrp="1"/>
          </p:cNvSpPr>
          <p:nvPr>
            <p:ph type="body" sz="quarter" idx="56"/>
          </p:nvPr>
        </p:nvSpPr>
        <p:spPr>
          <a:xfrm>
            <a:off x="1999485" y="3429000"/>
            <a:ext cx="10192515" cy="3429000"/>
          </a:xfrm>
          <a:solidFill>
            <a:srgbClr val="F2F2F2"/>
          </a:solidFill>
        </p:spPr>
        <p:txBody>
          <a:bodyPr lIns="365760" tIns="365760" rIns="365760" bIns="640080">
            <a:normAutofit/>
          </a:bodyPr>
          <a:lstStyle>
            <a:lvl1pPr>
              <a:defRPr sz="2133"/>
            </a:lvl1pPr>
          </a:lstStyle>
          <a:p>
            <a:pPr lvl="0"/>
            <a:r>
              <a:rPr lang="en-US"/>
              <a:t>Click to edit Master text styles</a:t>
            </a:r>
          </a:p>
        </p:txBody>
      </p:sp>
      <p:sp>
        <p:nvSpPr>
          <p:cNvPr id="7" name="Text Placeholder 2">
            <a:extLst>
              <a:ext uri="{FF2B5EF4-FFF2-40B4-BE49-F238E27FC236}">
                <a16:creationId xmlns:a16="http://schemas.microsoft.com/office/drawing/2014/main" id="{29D135D2-A06F-4E50-B3ED-9CD4BED01739}"/>
              </a:ext>
            </a:extLst>
          </p:cNvPr>
          <p:cNvSpPr>
            <a:spLocks noGrp="1"/>
          </p:cNvSpPr>
          <p:nvPr>
            <p:ph type="body" sz="quarter" idx="13" hasCustomPrompt="1"/>
          </p:nvPr>
        </p:nvSpPr>
        <p:spPr>
          <a:xfrm>
            <a:off x="2473726" y="3021227"/>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BA9733F-3F7B-4D8F-853F-440538FE93A2}"/>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050467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split with t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999744" y="0"/>
            <a:ext cx="11192257" cy="3429000"/>
          </a:xfrm>
          <a:solidFill>
            <a:schemeClr val="bg1"/>
          </a:solidFill>
        </p:spPr>
        <p:txBody>
          <a:bodyPr/>
          <a:lstStyle>
            <a:lvl1pPr marL="0" indent="0" algn="ctr">
              <a:buNone/>
              <a:defRPr/>
            </a:lvl1pPr>
          </a:lstStyle>
          <a:p>
            <a:r>
              <a:rPr lang="en-US"/>
              <a:t>Insert Photo or Graphic</a:t>
            </a:r>
          </a:p>
        </p:txBody>
      </p:sp>
      <p:sp>
        <p:nvSpPr>
          <p:cNvPr id="8" name="Rectangle 7">
            <a:extLst>
              <a:ext uri="{FF2B5EF4-FFF2-40B4-BE49-F238E27FC236}">
                <a16:creationId xmlns:a16="http://schemas.microsoft.com/office/drawing/2014/main" id="{199804E5-74BF-BD47-85E5-EA49688872F8}"/>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4">
            <a:extLst>
              <a:ext uri="{FF2B5EF4-FFF2-40B4-BE49-F238E27FC236}">
                <a16:creationId xmlns:a16="http://schemas.microsoft.com/office/drawing/2014/main" id="{EA4C0550-2567-47B0-A842-34A8EA4E4C4F}"/>
              </a:ext>
            </a:extLst>
          </p:cNvPr>
          <p:cNvSpPr>
            <a:spLocks noGrp="1"/>
          </p:cNvSpPr>
          <p:nvPr>
            <p:ph type="body" sz="quarter" idx="56"/>
          </p:nvPr>
        </p:nvSpPr>
        <p:spPr>
          <a:xfrm>
            <a:off x="1002728" y="3429000"/>
            <a:ext cx="11189272" cy="3429000"/>
          </a:xfrm>
          <a:solidFill>
            <a:srgbClr val="F2F2F2"/>
          </a:solidFill>
        </p:spPr>
        <p:txBody>
          <a:bodyPr lIns="365760" tIns="365760" rIns="365760" bIns="640080">
            <a:normAutofit/>
          </a:bodyPr>
          <a:lstStyle>
            <a:lvl1pPr>
              <a:defRPr sz="2133"/>
            </a:lvl1pPr>
          </a:lstStyle>
          <a:p>
            <a:pPr lvl="0"/>
            <a:r>
              <a:rPr lang="en-US"/>
              <a:t>Click to edit Master text styles</a:t>
            </a:r>
          </a:p>
        </p:txBody>
      </p:sp>
      <p:sp>
        <p:nvSpPr>
          <p:cNvPr id="6" name="Text Placeholder 2">
            <a:extLst>
              <a:ext uri="{FF2B5EF4-FFF2-40B4-BE49-F238E27FC236}">
                <a16:creationId xmlns:a16="http://schemas.microsoft.com/office/drawing/2014/main" id="{65B4E80E-CF6A-4FCA-A4C8-4130DC446442}"/>
              </a:ext>
            </a:extLst>
          </p:cNvPr>
          <p:cNvSpPr>
            <a:spLocks noGrp="1"/>
          </p:cNvSpPr>
          <p:nvPr>
            <p:ph type="body" sz="quarter" idx="13" hasCustomPrompt="1"/>
          </p:nvPr>
        </p:nvSpPr>
        <p:spPr>
          <a:xfrm>
            <a:off x="1444369" y="2999261"/>
            <a:ext cx="3706284" cy="153087"/>
          </a:xfrm>
        </p:spPr>
        <p:txBody>
          <a:bodyPr lIns="0" tIns="0" rIns="0" bIns="0">
            <a:noAutofit/>
          </a:bodyPr>
          <a:lstStyle>
            <a:lvl1pPr marL="0" indent="0">
              <a:buNone/>
              <a:defRPr sz="800" i="1">
                <a:solidFill>
                  <a:schemeClr val="tx1">
                    <a:lumMod val="20000"/>
                    <a:lumOff val="80000"/>
                  </a:schemeClr>
                </a:solidFill>
              </a:defRPr>
            </a:lvl1pPr>
            <a:lvl2pPr marL="311142" indent="0">
              <a:buNone/>
              <a:defRPr sz="933">
                <a:solidFill>
                  <a:schemeClr val="tx1">
                    <a:lumMod val="20000"/>
                    <a:lumOff val="80000"/>
                  </a:schemeClr>
                </a:solidFill>
              </a:defRPr>
            </a:lvl2pPr>
            <a:lvl3pPr marL="611701" indent="0">
              <a:buNone/>
              <a:defRPr sz="933">
                <a:solidFill>
                  <a:schemeClr val="tx1">
                    <a:lumMod val="20000"/>
                    <a:lumOff val="80000"/>
                  </a:schemeClr>
                </a:solidFill>
              </a:defRPr>
            </a:lvl3pPr>
            <a:lvl4pPr marL="918610" indent="0">
              <a:buNone/>
              <a:defRPr sz="933">
                <a:solidFill>
                  <a:schemeClr val="tx1">
                    <a:lumMod val="20000"/>
                    <a:lumOff val="80000"/>
                  </a:schemeClr>
                </a:solidFill>
              </a:defRPr>
            </a:lvl4pPr>
            <a:lvl5pPr marL="1219170" indent="0">
              <a:buNone/>
              <a:defRPr sz="933">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B5A69AF5-2846-4519-A275-D6D6970A3A9A}"/>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213394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3 areas text">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B5C8110-81AE-49F3-BBD8-142931272FF6}"/>
              </a:ext>
            </a:extLst>
          </p:cNvPr>
          <p:cNvSpPr>
            <a:spLocks noGrp="1"/>
          </p:cNvSpPr>
          <p:nvPr>
            <p:ph type="body" sz="quarter" idx="56"/>
          </p:nvPr>
        </p:nvSpPr>
        <p:spPr>
          <a:xfrm>
            <a:off x="4302269" y="3429000"/>
            <a:ext cx="7889731" cy="3429000"/>
          </a:xfrm>
          <a:solidFill>
            <a:srgbClr val="F2F2F2"/>
          </a:solidFill>
        </p:spPr>
        <p:txBody>
          <a:bodyPr lIns="365760" tIns="365760" rIns="365760" bIns="640080">
            <a:normAutofit/>
          </a:bodyPr>
          <a:lstStyle>
            <a:lvl1pPr>
              <a:defRPr sz="2133"/>
            </a:lvl1pPr>
          </a:lstStyle>
          <a:p>
            <a:pPr lvl="0"/>
            <a:r>
              <a:rPr lang="en-US"/>
              <a:t>Click to edit Master text styles</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9DA4E00E-726E-4ABB-8C3F-7155D675BA76}"/>
              </a:ext>
            </a:extLst>
          </p:cNvPr>
          <p:cNvSpPr>
            <a:spLocks noGrp="1"/>
          </p:cNvSpPr>
          <p:nvPr>
            <p:ph type="title"/>
          </p:nvPr>
        </p:nvSpPr>
        <p:spPr>
          <a:xfrm>
            <a:off x="496313" y="677858"/>
            <a:ext cx="3377076" cy="1458917"/>
          </a:xfrm>
          <a:noFill/>
        </p:spPr>
        <p:txBody>
          <a:bodyPr lIns="0" tIns="0" rIns="0" bIns="0" anchor="t" anchorCtr="0"/>
          <a:lstStyle>
            <a:lvl1pPr algn="l">
              <a:defRPr sz="3200" b="1"/>
            </a:lvl1pPr>
          </a:lstStyle>
          <a:p>
            <a:r>
              <a:rPr lang="en-US"/>
              <a:t>Click to edit Master title style</a:t>
            </a:r>
          </a:p>
        </p:txBody>
      </p:sp>
      <p:sp>
        <p:nvSpPr>
          <p:cNvPr id="15" name="Text Placeholder 5">
            <a:extLst>
              <a:ext uri="{FF2B5EF4-FFF2-40B4-BE49-F238E27FC236}">
                <a16:creationId xmlns:a16="http://schemas.microsoft.com/office/drawing/2014/main" id="{D90A1BFF-6D05-4A9C-A858-9C073D5A49AA}"/>
              </a:ext>
            </a:extLst>
          </p:cNvPr>
          <p:cNvSpPr>
            <a:spLocks noGrp="1"/>
          </p:cNvSpPr>
          <p:nvPr>
            <p:ph type="body" sz="quarter" idx="55"/>
          </p:nvPr>
        </p:nvSpPr>
        <p:spPr>
          <a:xfrm>
            <a:off x="496313" y="4754570"/>
            <a:ext cx="3377076"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17" name="Text Placeholder 4">
            <a:extLst>
              <a:ext uri="{FF2B5EF4-FFF2-40B4-BE49-F238E27FC236}">
                <a16:creationId xmlns:a16="http://schemas.microsoft.com/office/drawing/2014/main" id="{A7A34F1A-F0DB-40F2-B360-EACF6348CA2D}"/>
              </a:ext>
            </a:extLst>
          </p:cNvPr>
          <p:cNvSpPr>
            <a:spLocks noGrp="1"/>
          </p:cNvSpPr>
          <p:nvPr>
            <p:ph type="body" sz="quarter" idx="57"/>
          </p:nvPr>
        </p:nvSpPr>
        <p:spPr>
          <a:xfrm>
            <a:off x="4845522" y="674156"/>
            <a:ext cx="6189133" cy="1462616"/>
          </a:xfrm>
        </p:spPr>
        <p:txBody>
          <a:bodyPr lIns="0" tIns="0" rIns="0" bIns="0">
            <a:normAutofit/>
          </a:bodyPr>
          <a:lstStyle>
            <a:lvl1pPr>
              <a:defRPr sz="2667"/>
            </a:lvl1pPr>
          </a:lstStyle>
          <a:p>
            <a:pPr lvl="0"/>
            <a:r>
              <a:rPr lang="en-US"/>
              <a:t>Click to edit Master text styles</a:t>
            </a:r>
          </a:p>
        </p:txBody>
      </p:sp>
      <p:sp>
        <p:nvSpPr>
          <p:cNvPr id="9" name="TextBox 8">
            <a:extLst>
              <a:ext uri="{FF2B5EF4-FFF2-40B4-BE49-F238E27FC236}">
                <a16:creationId xmlns:a16="http://schemas.microsoft.com/office/drawing/2014/main" id="{78DD00DC-1411-4EB7-8452-D263842DBD7D}"/>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4724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3 areas, text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2000251" y="3429000"/>
            <a:ext cx="10191749" cy="3429000"/>
          </a:xfrm>
          <a:solidFill>
            <a:srgbClr val="F2F2F2"/>
          </a:solidFill>
        </p:spPr>
        <p:txBody>
          <a:bodyPr lIns="365760" tIns="365760" rIns="365760" bIns="640080">
            <a:noAutofit/>
          </a:bodyPr>
          <a:lstStyle>
            <a:lvl1pPr>
              <a:defRPr sz="2133"/>
            </a:lvl1pPr>
          </a:lstStyle>
          <a:p>
            <a:pPr lvl="0"/>
            <a:r>
              <a:rPr lang="en-US"/>
              <a:t>Click to edit Master text styles</a:t>
            </a:r>
          </a:p>
        </p:txBody>
      </p:sp>
      <p:sp>
        <p:nvSpPr>
          <p:cNvPr id="12" name="Rectangle 11">
            <a:extLst>
              <a:ext uri="{FF2B5EF4-FFF2-40B4-BE49-F238E27FC236}">
                <a16:creationId xmlns:a16="http://schemas.microsoft.com/office/drawing/2014/main" id="{8FAAD8C3-A811-7F49-ABE6-460F673A0377}"/>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5">
            <a:extLst>
              <a:ext uri="{FF2B5EF4-FFF2-40B4-BE49-F238E27FC236}">
                <a16:creationId xmlns:a16="http://schemas.microsoft.com/office/drawing/2014/main" id="{0DF97728-FC1C-40CE-8164-4E759FAAE1F6}"/>
              </a:ext>
            </a:extLst>
          </p:cNvPr>
          <p:cNvSpPr>
            <a:spLocks noGrp="1"/>
          </p:cNvSpPr>
          <p:nvPr>
            <p:ph type="body" sz="quarter" idx="55"/>
          </p:nvPr>
        </p:nvSpPr>
        <p:spPr>
          <a:xfrm>
            <a:off x="381398" y="674158"/>
            <a:ext cx="1314559" cy="1462617"/>
          </a:xfrm>
        </p:spPr>
        <p:txBody>
          <a:bodyPr lIns="0" tIns="0" rIns="0">
            <a:normAutofit/>
          </a:bodyPr>
          <a:lstStyle>
            <a:lvl1pPr>
              <a:defRPr sz="24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2563318" y="674156"/>
            <a:ext cx="6189133" cy="1462616"/>
          </a:xfrm>
        </p:spPr>
        <p:txBody>
          <a:bodyPr lIns="0" tIns="0" rIns="0" bIns="0">
            <a:normAutofit/>
          </a:bodyPr>
          <a:lstStyle>
            <a:lvl1pPr>
              <a:defRPr sz="2667"/>
            </a:lvl1pPr>
          </a:lstStyle>
          <a:p>
            <a:pPr lvl="0"/>
            <a:r>
              <a:rPr lang="en-US"/>
              <a:t>Click to edit Master text styles</a:t>
            </a:r>
          </a:p>
        </p:txBody>
      </p:sp>
      <p:sp>
        <p:nvSpPr>
          <p:cNvPr id="9" name="TextBox 8">
            <a:extLst>
              <a:ext uri="{FF2B5EF4-FFF2-40B4-BE49-F238E27FC236}">
                <a16:creationId xmlns:a16="http://schemas.microsoft.com/office/drawing/2014/main" id="{6763C21C-3060-49FB-8CE1-84138A3A61B7}"/>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30427836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Split -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999744" y="3429000"/>
            <a:ext cx="11192257" cy="3429000"/>
          </a:xfrm>
          <a:solidFill>
            <a:srgbClr val="F2F2F2"/>
          </a:solidFill>
        </p:spPr>
        <p:txBody>
          <a:bodyPr lIns="365760" tIns="365760" rIns="365760" bIns="640080">
            <a:noAutofit/>
          </a:bodyPr>
          <a:lstStyle>
            <a:lvl1pPr>
              <a:defRPr sz="2133"/>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474125" y="674156"/>
            <a:ext cx="7278327" cy="1462616"/>
          </a:xfrm>
        </p:spPr>
        <p:txBody>
          <a:bodyPr lIns="0" tIns="0" rIns="0" bIns="0">
            <a:normAutofit/>
          </a:bodyPr>
          <a:lstStyle>
            <a:lvl1pPr>
              <a:defRPr sz="2667"/>
            </a:lvl1pPr>
          </a:lstStyle>
          <a:p>
            <a:pPr lvl="0"/>
            <a:r>
              <a:rPr lang="en-US"/>
              <a:t>Click to edit Master text styles</a:t>
            </a:r>
          </a:p>
        </p:txBody>
      </p:sp>
      <p:sp>
        <p:nvSpPr>
          <p:cNvPr id="9" name="Rectangle 8">
            <a:extLst>
              <a:ext uri="{FF2B5EF4-FFF2-40B4-BE49-F238E27FC236}">
                <a16:creationId xmlns:a16="http://schemas.microsoft.com/office/drawing/2014/main" id="{AE87FD9B-4A46-4188-9F66-F09E1C0537B3}"/>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81B8D80D-673F-49CE-9B49-542071ED92C3}"/>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42025670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609600" y="1855841"/>
            <a:ext cx="5497435" cy="2955056"/>
          </a:xfrm>
          <a:prstGeom prst="rect">
            <a:avLst/>
          </a:prstGeom>
          <a:solidFill>
            <a:schemeClr val="bg1">
              <a:lumMod val="85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6" name="Picture Placeholder 2"/>
          <p:cNvSpPr>
            <a:spLocks noGrp="1"/>
          </p:cNvSpPr>
          <p:nvPr>
            <p:ph type="pic" sz="quarter" idx="22" hasCustomPrompt="1"/>
          </p:nvPr>
        </p:nvSpPr>
        <p:spPr>
          <a:xfrm>
            <a:off x="6433744" y="243840"/>
            <a:ext cx="5162664" cy="2447187"/>
          </a:xfrm>
          <a:prstGeom prst="rect">
            <a:avLst/>
          </a:prstGeom>
          <a:solidFill>
            <a:schemeClr val="bg1">
              <a:lumMod val="85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7" name="Picture Placeholder 2"/>
          <p:cNvSpPr>
            <a:spLocks noGrp="1"/>
          </p:cNvSpPr>
          <p:nvPr>
            <p:ph type="pic" sz="quarter" idx="23" hasCustomPrompt="1"/>
          </p:nvPr>
        </p:nvSpPr>
        <p:spPr>
          <a:xfrm>
            <a:off x="6433744" y="3306596"/>
            <a:ext cx="5162664" cy="2602681"/>
          </a:xfrm>
          <a:prstGeom prst="rect">
            <a:avLst/>
          </a:prstGeom>
          <a:solidFill>
            <a:schemeClr val="bg1">
              <a:lumMod val="85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13" name="Text Placeholder 12">
            <a:extLst>
              <a:ext uri="{FF2B5EF4-FFF2-40B4-BE49-F238E27FC236}">
                <a16:creationId xmlns:a16="http://schemas.microsoft.com/office/drawing/2014/main" id="{F70C75BF-C07C-47CD-BC98-DC5F9CA1E633}"/>
              </a:ext>
            </a:extLst>
          </p:cNvPr>
          <p:cNvSpPr>
            <a:spLocks noGrp="1"/>
          </p:cNvSpPr>
          <p:nvPr>
            <p:ph type="body" sz="quarter" idx="62"/>
          </p:nvPr>
        </p:nvSpPr>
        <p:spPr>
          <a:xfrm>
            <a:off x="609600" y="5370198"/>
            <a:ext cx="5496984" cy="967316"/>
          </a:xfrm>
        </p:spPr>
        <p:txBody>
          <a:bodyPr/>
          <a:lstStyle/>
          <a:p>
            <a:pPr lvl="0"/>
            <a:r>
              <a:rPr lang="en-US"/>
              <a:t>Click to edit Master text styles</a:t>
            </a:r>
          </a:p>
        </p:txBody>
      </p:sp>
      <p:sp>
        <p:nvSpPr>
          <p:cNvPr id="15" name="Text Placeholder 14">
            <a:extLst>
              <a:ext uri="{FF2B5EF4-FFF2-40B4-BE49-F238E27FC236}">
                <a16:creationId xmlns:a16="http://schemas.microsoft.com/office/drawing/2014/main" id="{DD7D123A-BFAA-4E7B-B179-5688121C54FA}"/>
              </a:ext>
            </a:extLst>
          </p:cNvPr>
          <p:cNvSpPr>
            <a:spLocks noGrp="1"/>
          </p:cNvSpPr>
          <p:nvPr>
            <p:ph type="body" sz="quarter" idx="63" hasCustomPrompt="1"/>
          </p:nvPr>
        </p:nvSpPr>
        <p:spPr>
          <a:xfrm>
            <a:off x="609600" y="4931717"/>
            <a:ext cx="5496984" cy="287867"/>
          </a:xfrm>
        </p:spPr>
        <p:txBody>
          <a:bodyPr lIns="0" tIns="0" rIns="0" bIns="0">
            <a:noAutofit/>
          </a:bodyPr>
          <a:lstStyle>
            <a:lvl1pPr marL="0" indent="0">
              <a:buNone/>
              <a:defRPr sz="800" i="1">
                <a:solidFill>
                  <a:schemeClr val="accent6"/>
                </a:solidFill>
              </a:defRPr>
            </a:lvl1pPr>
          </a:lstStyle>
          <a:p>
            <a:pPr lvl="0"/>
            <a:r>
              <a:rPr lang="en-US"/>
              <a:t>Photo/Image Credit</a:t>
            </a:r>
          </a:p>
        </p:txBody>
      </p:sp>
      <p:sp>
        <p:nvSpPr>
          <p:cNvPr id="17" name="Text Placeholder 16">
            <a:extLst>
              <a:ext uri="{FF2B5EF4-FFF2-40B4-BE49-F238E27FC236}">
                <a16:creationId xmlns:a16="http://schemas.microsoft.com/office/drawing/2014/main" id="{EDF822E2-A016-4350-A90C-517C3974F4D8}"/>
              </a:ext>
            </a:extLst>
          </p:cNvPr>
          <p:cNvSpPr>
            <a:spLocks noGrp="1"/>
          </p:cNvSpPr>
          <p:nvPr>
            <p:ph type="body" sz="quarter" idx="64" hasCustomPrompt="1"/>
          </p:nvPr>
        </p:nvSpPr>
        <p:spPr>
          <a:xfrm>
            <a:off x="6434667" y="2781994"/>
            <a:ext cx="5162551" cy="287173"/>
          </a:xfrm>
        </p:spPr>
        <p:txBody>
          <a:bodyPr lIns="0" tIns="0" rIns="0" bIns="0">
            <a:noAutofit/>
          </a:bodyPr>
          <a:lstStyle>
            <a:lvl1pPr marL="0" indent="0">
              <a:buNone/>
              <a:defRPr sz="800" i="1">
                <a:solidFill>
                  <a:schemeClr val="accent6"/>
                </a:solidFill>
              </a:defRPr>
            </a:lvl1pPr>
          </a:lstStyle>
          <a:p>
            <a:pPr lvl="0"/>
            <a:r>
              <a:rPr lang="en-US"/>
              <a:t>Photo/Image Credit</a:t>
            </a:r>
          </a:p>
        </p:txBody>
      </p:sp>
      <p:sp>
        <p:nvSpPr>
          <p:cNvPr id="19" name="Text Placeholder 18">
            <a:extLst>
              <a:ext uri="{FF2B5EF4-FFF2-40B4-BE49-F238E27FC236}">
                <a16:creationId xmlns:a16="http://schemas.microsoft.com/office/drawing/2014/main" id="{2344F37C-48C1-4A08-9DB4-76F621838FAD}"/>
              </a:ext>
            </a:extLst>
          </p:cNvPr>
          <p:cNvSpPr>
            <a:spLocks noGrp="1"/>
          </p:cNvSpPr>
          <p:nvPr>
            <p:ph type="body" sz="quarter" idx="65" hasCustomPrompt="1"/>
          </p:nvPr>
        </p:nvSpPr>
        <p:spPr>
          <a:xfrm>
            <a:off x="6434667" y="5996518"/>
            <a:ext cx="5162551" cy="340783"/>
          </a:xfrm>
        </p:spPr>
        <p:txBody>
          <a:bodyPr lIns="0" tIns="0" rIns="0" bIns="0">
            <a:noAutofit/>
          </a:bodyPr>
          <a:lstStyle>
            <a:lvl1pPr marL="0" indent="0">
              <a:buNone/>
              <a:defRPr sz="800" i="1">
                <a:solidFill>
                  <a:schemeClr val="accent6"/>
                </a:solidFill>
              </a:defRPr>
            </a:lvl1pPr>
          </a:lstStyle>
          <a:p>
            <a:pPr lvl="0"/>
            <a:r>
              <a:rPr lang="en-US"/>
              <a:t>Photo/Image Credit</a:t>
            </a:r>
          </a:p>
        </p:txBody>
      </p:sp>
      <p:sp>
        <p:nvSpPr>
          <p:cNvPr id="14" name="TextBox 13">
            <a:extLst>
              <a:ext uri="{FF2B5EF4-FFF2-40B4-BE49-F238E27FC236}">
                <a16:creationId xmlns:a16="http://schemas.microsoft.com/office/drawing/2014/main" id="{77479964-3818-4F74-92D3-AD8F0D61924C}"/>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413147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a:gsLst>
            <a:gs pos="6422">
              <a:srgbClr val="1960AF"/>
            </a:gs>
            <a:gs pos="23000">
              <a:srgbClr val="134A86"/>
            </a:gs>
            <a:gs pos="64000">
              <a:srgbClr val="002E66"/>
            </a:gs>
          </a:gsLst>
          <a:lin ang="7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1088018"/>
            <a:ext cx="10210803" cy="914400"/>
          </a:xfrm>
        </p:spPr>
        <p:txBody>
          <a:bodyPr>
            <a:normAutofit/>
          </a:bodyPr>
          <a:lstStyle>
            <a:lvl1pPr>
              <a:defRPr sz="3600" b="1">
                <a:solidFill>
                  <a:schemeClr val="bg1"/>
                </a:solidFill>
                <a:latin typeface="Segoe UI Semibold" panose="020B0702040204020203" pitchFamily="34" charset="0"/>
                <a:ea typeface="Verdana" panose="020B0604030504040204"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838200" y="2338819"/>
            <a:ext cx="10210803" cy="3142674"/>
          </a:xfrm>
        </p:spPr>
        <p:txBody>
          <a:bodyPr/>
          <a:lstStyle>
            <a:lvl1pPr>
              <a:defRPr>
                <a:solidFill>
                  <a:schemeClr val="bg1"/>
                </a:solidFill>
                <a:latin typeface="+mn-lt"/>
                <a:cs typeface="Arial" panose="020B0604020202020204" pitchFamily="34" charset="0"/>
              </a:defRPr>
            </a:lvl1pPr>
            <a:lvl2pPr>
              <a:defRPr>
                <a:solidFill>
                  <a:schemeClr val="bg1"/>
                </a:solidFill>
                <a:latin typeface="+mn-lt"/>
                <a:cs typeface="Arial" panose="020B0604020202020204" pitchFamily="34" charset="0"/>
              </a:defRPr>
            </a:lvl2pPr>
            <a:lvl3pPr>
              <a:defRPr>
                <a:solidFill>
                  <a:schemeClr val="bg1"/>
                </a:solidFill>
                <a:latin typeface="+mn-lt"/>
                <a:cs typeface="Arial" panose="020B0604020202020204" pitchFamily="34" charset="0"/>
              </a:defRPr>
            </a:lvl3pPr>
            <a:lvl4pPr>
              <a:defRPr>
                <a:solidFill>
                  <a:schemeClr val="bg1"/>
                </a:solidFill>
                <a:latin typeface="+mn-lt"/>
                <a:cs typeface="Arial" panose="020B0604020202020204" pitchFamily="34" charset="0"/>
              </a:defRPr>
            </a:lvl4pPr>
            <a:lvl5pPr>
              <a:defRPr>
                <a:solidFill>
                  <a:schemeClr val="bg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7">
            <a:extLst>
              <a:ext uri="{FF2B5EF4-FFF2-40B4-BE49-F238E27FC236}">
                <a16:creationId xmlns:a16="http://schemas.microsoft.com/office/drawing/2014/main" id="{857CA9BE-6F52-F1E0-64F6-FFFFEECA2463}"/>
              </a:ext>
            </a:extLst>
          </p:cNvPr>
          <p:cNvSpPr txBox="1">
            <a:spLocks/>
          </p:cNvSpPr>
          <p:nvPr userDrawn="1"/>
        </p:nvSpPr>
        <p:spPr>
          <a:xfrm>
            <a:off x="4038600" y="6264571"/>
            <a:ext cx="4114800" cy="387368"/>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aseline="30000">
                <a:solidFill>
                  <a:schemeClr val="bg1"/>
                </a:solidFill>
                <a:latin typeface="Verdana" panose="020B0604030504040204" pitchFamily="34" charset="0"/>
                <a:ea typeface="Verdana" panose="020B0604030504040204" pitchFamily="34" charset="0"/>
                <a:cs typeface="Arial" panose="020B0604020202020204" pitchFamily="34" charset="0"/>
              </a:rPr>
              <a:t>energy.gov/policy</a:t>
            </a:r>
          </a:p>
        </p:txBody>
      </p:sp>
      <p:cxnSp>
        <p:nvCxnSpPr>
          <p:cNvPr id="6" name="Straight Connector 5">
            <a:extLst>
              <a:ext uri="{FF2B5EF4-FFF2-40B4-BE49-F238E27FC236}">
                <a16:creationId xmlns:a16="http://schemas.microsoft.com/office/drawing/2014/main" id="{AC4F52AD-C457-3FCB-559C-939893B1787A}"/>
              </a:ext>
            </a:extLst>
          </p:cNvPr>
          <p:cNvCxnSpPr>
            <a:cxnSpLocks/>
          </p:cNvCxnSpPr>
          <p:nvPr userDrawn="1"/>
        </p:nvCxnSpPr>
        <p:spPr>
          <a:xfrm flipH="1">
            <a:off x="-3873" y="314325"/>
            <a:ext cx="689033" cy="0"/>
          </a:xfrm>
          <a:prstGeom prst="line">
            <a:avLst/>
          </a:prstGeom>
          <a:ln w="44450">
            <a:solidFill>
              <a:srgbClr val="58B94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867BDE-1883-2BC0-5375-34DBC7586EAF}"/>
              </a:ext>
            </a:extLst>
          </p:cNvPr>
          <p:cNvSpPr txBox="1"/>
          <p:nvPr userDrawn="1"/>
        </p:nvSpPr>
        <p:spPr>
          <a:xfrm>
            <a:off x="8338817" y="6288978"/>
            <a:ext cx="2710186" cy="338554"/>
          </a:xfrm>
          <a:prstGeom prst="rect">
            <a:avLst/>
          </a:prstGeom>
          <a:noFill/>
        </p:spPr>
        <p:txBody>
          <a:bodyPr wrap="square" rtlCol="0" anchor="ctr">
            <a:spAutoFit/>
          </a:bodyPr>
          <a:lstStyle/>
          <a:p>
            <a:pPr algn="r"/>
            <a:fld id="{2D9E9976-3187-4C13-91A3-9AC7076C9B15}" type="slidenum">
              <a:rPr lang="en-US" sz="1600" smtClean="0">
                <a:solidFill>
                  <a:schemeClr val="bg1"/>
                </a:solidFill>
              </a:rPr>
              <a:pPr algn="r"/>
              <a:t>‹#›</a:t>
            </a:fld>
            <a:endParaRPr lang="en-US" sz="1600">
              <a:solidFill>
                <a:schemeClr val="bg1"/>
              </a:solidFill>
            </a:endParaRPr>
          </a:p>
        </p:txBody>
      </p:sp>
      <p:sp>
        <p:nvSpPr>
          <p:cNvPr id="14" name="Text Placeholder 13">
            <a:extLst>
              <a:ext uri="{FF2B5EF4-FFF2-40B4-BE49-F238E27FC236}">
                <a16:creationId xmlns:a16="http://schemas.microsoft.com/office/drawing/2014/main" id="{E20F86EF-B086-E166-ED97-55E5E174C295}"/>
              </a:ext>
            </a:extLst>
          </p:cNvPr>
          <p:cNvSpPr>
            <a:spLocks noGrp="1"/>
          </p:cNvSpPr>
          <p:nvPr>
            <p:ph type="body" sz="quarter" idx="10" hasCustomPrompt="1"/>
          </p:nvPr>
        </p:nvSpPr>
        <p:spPr>
          <a:xfrm>
            <a:off x="838200" y="212780"/>
            <a:ext cx="3448050" cy="373062"/>
          </a:xfrm>
        </p:spPr>
        <p:txBody>
          <a:bodyPr>
            <a:normAutofit/>
          </a:bodyPr>
          <a:lstStyle>
            <a:lvl1pPr marL="0" indent="0">
              <a:buNone/>
              <a:defRPr sz="1000" b="1">
                <a:solidFill>
                  <a:schemeClr val="bg1"/>
                </a:solidFill>
                <a:latin typeface="Verdana" panose="020B0604030504040204" pitchFamily="34" charset="0"/>
                <a:ea typeface="Verdana" panose="020B0604030504040204" pitchFamily="34" charset="0"/>
              </a:defRPr>
            </a:lvl1pPr>
          </a:lstStyle>
          <a:p>
            <a:pPr lvl="0"/>
            <a:r>
              <a:rPr lang="en-US"/>
              <a:t>CLICK TO EDIT MASTER</a:t>
            </a:r>
          </a:p>
        </p:txBody>
      </p:sp>
      <p:pic>
        <p:nvPicPr>
          <p:cNvPr id="7" name="Picture 6" descr="A green and black background with a logo&#10;&#10;Description automatically generated">
            <a:extLst>
              <a:ext uri="{FF2B5EF4-FFF2-40B4-BE49-F238E27FC236}">
                <a16:creationId xmlns:a16="http://schemas.microsoft.com/office/drawing/2014/main" id="{7EA153E0-6AF9-3E82-858E-38B73ACD1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54" y="0"/>
            <a:ext cx="5048245" cy="1313289"/>
          </a:xfrm>
          <a:prstGeom prst="rect">
            <a:avLst/>
          </a:prstGeom>
        </p:spPr>
      </p:pic>
    </p:spTree>
    <p:extLst>
      <p:ext uri="{BB962C8B-B14F-4D97-AF65-F5344CB8AC3E}">
        <p14:creationId xmlns:p14="http://schemas.microsoft.com/office/powerpoint/2010/main" val="3166698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rganization/Peopl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575688" y="2123756"/>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707627" y="212375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839565" y="2123753"/>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3971504" y="2123752"/>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5103443" y="2123751"/>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6235381" y="2123749"/>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7367320" y="2123748"/>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8499259" y="2123747"/>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9631197" y="212374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10763136" y="2123744"/>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495301"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495301" y="3509601"/>
            <a:ext cx="1052052" cy="364969"/>
          </a:xfrm>
        </p:spPr>
        <p:txBody>
          <a:bodyPr anchor="t" anchorCtr="0"/>
          <a:lstStyle>
            <a:lvl1pPr marL="0" indent="0" algn="ctr">
              <a:buNone/>
              <a:defRPr sz="1067"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627239"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627239" y="3509601"/>
            <a:ext cx="1052052" cy="364969"/>
          </a:xfrm>
        </p:spPr>
        <p:txBody>
          <a:bodyPr anchor="t" anchorCtr="0"/>
          <a:lstStyle>
            <a:lvl1pPr marL="0" indent="0" algn="ctr">
              <a:buNone/>
              <a:defRPr sz="1067"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759178"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759178" y="3509601"/>
            <a:ext cx="1052052" cy="364969"/>
          </a:xfrm>
        </p:spPr>
        <p:txBody>
          <a:bodyPr anchor="t" anchorCtr="0"/>
          <a:lstStyle>
            <a:lvl1pPr marL="0" indent="0" algn="ctr">
              <a:buNone/>
              <a:defRPr sz="1067"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3891117"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3891117" y="3509601"/>
            <a:ext cx="1052052" cy="364969"/>
          </a:xfrm>
        </p:spPr>
        <p:txBody>
          <a:bodyPr anchor="t" anchorCtr="0"/>
          <a:lstStyle>
            <a:lvl1pPr marL="0" indent="0" algn="ctr">
              <a:buNone/>
              <a:defRPr sz="1067"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5023055"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5023055" y="3509601"/>
            <a:ext cx="1052052" cy="364969"/>
          </a:xfrm>
        </p:spPr>
        <p:txBody>
          <a:bodyPr anchor="t" anchorCtr="0"/>
          <a:lstStyle>
            <a:lvl1pPr marL="0" indent="0" algn="ctr">
              <a:buNone/>
              <a:defRPr sz="1067"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6154994"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6154994" y="3509601"/>
            <a:ext cx="1052052" cy="364969"/>
          </a:xfrm>
        </p:spPr>
        <p:txBody>
          <a:bodyPr anchor="t" anchorCtr="0"/>
          <a:lstStyle>
            <a:lvl1pPr marL="0" indent="0" algn="ctr">
              <a:buNone/>
              <a:defRPr sz="1067"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7286933"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7286933" y="3509601"/>
            <a:ext cx="1052052" cy="364969"/>
          </a:xfrm>
        </p:spPr>
        <p:txBody>
          <a:bodyPr anchor="t" anchorCtr="0"/>
          <a:lstStyle>
            <a:lvl1pPr marL="0" indent="0" algn="ctr">
              <a:buNone/>
              <a:defRPr sz="1067"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8418871"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8418871" y="3509601"/>
            <a:ext cx="1052052" cy="364969"/>
          </a:xfrm>
        </p:spPr>
        <p:txBody>
          <a:bodyPr anchor="t" anchorCtr="0"/>
          <a:lstStyle>
            <a:lvl1pPr marL="0" indent="0" algn="ctr">
              <a:buNone/>
              <a:defRPr sz="1067"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9550810"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9550810" y="3509601"/>
            <a:ext cx="1052052" cy="364969"/>
          </a:xfrm>
        </p:spPr>
        <p:txBody>
          <a:bodyPr anchor="t" anchorCtr="0"/>
          <a:lstStyle>
            <a:lvl1pPr marL="0" indent="0" algn="ctr">
              <a:buNone/>
              <a:defRPr sz="1067"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10682749" y="3091961"/>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10682749" y="3509601"/>
            <a:ext cx="1052052" cy="364969"/>
          </a:xfrm>
        </p:spPr>
        <p:txBody>
          <a:bodyPr anchor="t" anchorCtr="0"/>
          <a:lstStyle>
            <a:lvl1pPr marL="0" indent="0" algn="ctr">
              <a:buNone/>
              <a:defRPr sz="1067"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575688" y="4275396"/>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707627" y="427539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839565" y="4275393"/>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3971504" y="4275392"/>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5103443" y="4275391"/>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6235381" y="4275389"/>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7367320" y="4275388"/>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8499259" y="4275387"/>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9631197" y="427538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10763136" y="4275384"/>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495301"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495301" y="5661241"/>
            <a:ext cx="1052052" cy="364969"/>
          </a:xfrm>
        </p:spPr>
        <p:txBody>
          <a:bodyPr anchor="t" anchorCtr="0"/>
          <a:lstStyle>
            <a:lvl1pPr marL="0" indent="0" algn="ctr">
              <a:buNone/>
              <a:defRPr sz="1067"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627239"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627239" y="5661241"/>
            <a:ext cx="1052052" cy="364969"/>
          </a:xfrm>
        </p:spPr>
        <p:txBody>
          <a:bodyPr anchor="t" anchorCtr="0"/>
          <a:lstStyle>
            <a:lvl1pPr marL="0" indent="0" algn="ctr">
              <a:buNone/>
              <a:defRPr sz="1067"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759178"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759178" y="5661241"/>
            <a:ext cx="1052052" cy="364969"/>
          </a:xfrm>
        </p:spPr>
        <p:txBody>
          <a:bodyPr anchor="t" anchorCtr="0"/>
          <a:lstStyle>
            <a:lvl1pPr marL="0" indent="0" algn="ctr">
              <a:buNone/>
              <a:defRPr sz="1067"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3891117"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3891117" y="5661241"/>
            <a:ext cx="1052052" cy="364969"/>
          </a:xfrm>
        </p:spPr>
        <p:txBody>
          <a:bodyPr anchor="t" anchorCtr="0"/>
          <a:lstStyle>
            <a:lvl1pPr marL="0" indent="0" algn="ctr">
              <a:buNone/>
              <a:defRPr sz="1067"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5023055"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5023055" y="5661241"/>
            <a:ext cx="1052052" cy="364969"/>
          </a:xfrm>
        </p:spPr>
        <p:txBody>
          <a:bodyPr anchor="t" anchorCtr="0"/>
          <a:lstStyle>
            <a:lvl1pPr marL="0" indent="0" algn="ctr">
              <a:buNone/>
              <a:defRPr sz="1067"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6154994"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6154994" y="5661241"/>
            <a:ext cx="1052052" cy="364969"/>
          </a:xfrm>
        </p:spPr>
        <p:txBody>
          <a:bodyPr anchor="t" anchorCtr="0"/>
          <a:lstStyle>
            <a:lvl1pPr marL="0" indent="0" algn="ctr">
              <a:buNone/>
              <a:defRPr sz="1067"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7286933"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7286933" y="5661241"/>
            <a:ext cx="1052052" cy="364969"/>
          </a:xfrm>
        </p:spPr>
        <p:txBody>
          <a:bodyPr anchor="t" anchorCtr="0"/>
          <a:lstStyle>
            <a:lvl1pPr marL="0" indent="0" algn="ctr">
              <a:buNone/>
              <a:defRPr sz="1067"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8418871"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8418871" y="5661241"/>
            <a:ext cx="1052052" cy="364969"/>
          </a:xfrm>
        </p:spPr>
        <p:txBody>
          <a:bodyPr anchor="t" anchorCtr="0"/>
          <a:lstStyle>
            <a:lvl1pPr marL="0" indent="0" algn="ctr">
              <a:buNone/>
              <a:defRPr sz="1067"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9550810"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9550810" y="5661241"/>
            <a:ext cx="1052052" cy="364969"/>
          </a:xfrm>
        </p:spPr>
        <p:txBody>
          <a:bodyPr anchor="t" anchorCtr="0"/>
          <a:lstStyle>
            <a:lvl1pPr marL="0" indent="0" algn="ctr">
              <a:buNone/>
              <a:defRPr sz="1067"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10682749" y="5243601"/>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10682749" y="5661241"/>
            <a:ext cx="1052052" cy="364969"/>
          </a:xfrm>
        </p:spPr>
        <p:txBody>
          <a:bodyPr anchor="t" anchorCtr="0"/>
          <a:lstStyle>
            <a:lvl1pPr marL="0" indent="0" algn="ctr">
              <a:buNone/>
              <a:defRPr sz="1067" b="0"/>
            </a:lvl1pPr>
          </a:lstStyle>
          <a:p>
            <a:pPr lvl="0"/>
            <a:r>
              <a:rPr lang="en-US"/>
              <a:t>Title/Center</a:t>
            </a:r>
          </a:p>
        </p:txBody>
      </p:sp>
      <p:sp>
        <p:nvSpPr>
          <p:cNvPr id="37" name="Title 36">
            <a:extLst>
              <a:ext uri="{FF2B5EF4-FFF2-40B4-BE49-F238E27FC236}">
                <a16:creationId xmlns:a16="http://schemas.microsoft.com/office/drawing/2014/main" id="{82768CAD-B0CA-4C56-956B-74805B905F57}"/>
              </a:ext>
            </a:extLst>
          </p:cNvPr>
          <p:cNvSpPr>
            <a:spLocks noGrp="1"/>
          </p:cNvSpPr>
          <p:nvPr>
            <p:ph type="title" hasCustomPrompt="1"/>
          </p:nvPr>
        </p:nvSpPr>
        <p:spPr/>
        <p:txBody>
          <a:bodyPr/>
          <a:lstStyle>
            <a:lvl1pPr>
              <a:defRPr/>
            </a:lvl1pPr>
          </a:lstStyle>
          <a:p>
            <a:r>
              <a:rPr lang="en-US"/>
              <a:t>Organization/People Slide</a:t>
            </a:r>
          </a:p>
        </p:txBody>
      </p:sp>
      <p:sp>
        <p:nvSpPr>
          <p:cNvPr id="65" name="TextBox 64">
            <a:extLst>
              <a:ext uri="{FF2B5EF4-FFF2-40B4-BE49-F238E27FC236}">
                <a16:creationId xmlns:a16="http://schemas.microsoft.com/office/drawing/2014/main" id="{1A5DBE26-6274-4E4E-A951-2676ECB5FE25}"/>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07452355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ganization/Peopl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575688" y="1758787"/>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707627" y="175878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839565" y="1758784"/>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3971504" y="1758783"/>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5103443" y="1758781"/>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6235381" y="1758780"/>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7367320" y="1758779"/>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8499259" y="1758777"/>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9631197" y="1758776"/>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10763136" y="175877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495301"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495301" y="3144632"/>
            <a:ext cx="1052052" cy="364969"/>
          </a:xfrm>
        </p:spPr>
        <p:txBody>
          <a:bodyPr anchor="t" anchorCtr="0"/>
          <a:lstStyle>
            <a:lvl1pPr marL="0" indent="0" algn="ctr">
              <a:buNone/>
              <a:defRPr sz="1067"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627239"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627239" y="3144632"/>
            <a:ext cx="1052052" cy="364969"/>
          </a:xfrm>
        </p:spPr>
        <p:txBody>
          <a:bodyPr anchor="t" anchorCtr="0"/>
          <a:lstStyle>
            <a:lvl1pPr marL="0" indent="0" algn="ctr">
              <a:buNone/>
              <a:defRPr sz="1067"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759178"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759178" y="3144632"/>
            <a:ext cx="1052052" cy="364969"/>
          </a:xfrm>
        </p:spPr>
        <p:txBody>
          <a:bodyPr anchor="t" anchorCtr="0"/>
          <a:lstStyle>
            <a:lvl1pPr marL="0" indent="0" algn="ctr">
              <a:buNone/>
              <a:defRPr sz="1067"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3891117"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3891117" y="3144632"/>
            <a:ext cx="1052052" cy="364969"/>
          </a:xfrm>
        </p:spPr>
        <p:txBody>
          <a:bodyPr anchor="t" anchorCtr="0"/>
          <a:lstStyle>
            <a:lvl1pPr marL="0" indent="0" algn="ctr">
              <a:buNone/>
              <a:defRPr sz="1067"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5023055"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5023055" y="3144632"/>
            <a:ext cx="1052052" cy="364969"/>
          </a:xfrm>
        </p:spPr>
        <p:txBody>
          <a:bodyPr anchor="t" anchorCtr="0"/>
          <a:lstStyle>
            <a:lvl1pPr marL="0" indent="0" algn="ctr">
              <a:buNone/>
              <a:defRPr sz="1067"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6154994"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6154994" y="3144632"/>
            <a:ext cx="1052052" cy="364969"/>
          </a:xfrm>
        </p:spPr>
        <p:txBody>
          <a:bodyPr anchor="t" anchorCtr="0"/>
          <a:lstStyle>
            <a:lvl1pPr marL="0" indent="0" algn="ctr">
              <a:buNone/>
              <a:defRPr sz="1067"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7286933"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7286933" y="3144632"/>
            <a:ext cx="1052052" cy="364969"/>
          </a:xfrm>
        </p:spPr>
        <p:txBody>
          <a:bodyPr anchor="t" anchorCtr="0"/>
          <a:lstStyle>
            <a:lvl1pPr marL="0" indent="0" algn="ctr">
              <a:buNone/>
              <a:defRPr sz="1067"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8418871"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8418871" y="3144632"/>
            <a:ext cx="1052052" cy="364969"/>
          </a:xfrm>
        </p:spPr>
        <p:txBody>
          <a:bodyPr anchor="t" anchorCtr="0"/>
          <a:lstStyle>
            <a:lvl1pPr marL="0" indent="0" algn="ctr">
              <a:buNone/>
              <a:defRPr sz="1067"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9550810"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9550810" y="3144632"/>
            <a:ext cx="1052052" cy="364969"/>
          </a:xfrm>
        </p:spPr>
        <p:txBody>
          <a:bodyPr anchor="t" anchorCtr="0"/>
          <a:lstStyle>
            <a:lvl1pPr marL="0" indent="0" algn="ctr">
              <a:buNone/>
              <a:defRPr sz="1067"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10682749" y="2726992"/>
            <a:ext cx="1052052" cy="364969"/>
          </a:xfrm>
        </p:spPr>
        <p:txBody>
          <a:bodyPr lIns="0" t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10682749" y="3144632"/>
            <a:ext cx="1052052" cy="364969"/>
          </a:xfrm>
        </p:spPr>
        <p:txBody>
          <a:bodyPr anchor="t" anchorCtr="0"/>
          <a:lstStyle>
            <a:lvl1pPr marL="0" indent="0" algn="ctr">
              <a:buNone/>
              <a:defRPr sz="1067"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575688" y="3910427"/>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707627" y="391042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839565" y="3910424"/>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3971504" y="3910423"/>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5103443" y="3910421"/>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6235381" y="3910420"/>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7367320" y="3910419"/>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8499259" y="3910417"/>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9631197" y="3910416"/>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10763136" y="3910415"/>
            <a:ext cx="891275" cy="891275"/>
          </a:xfrm>
          <a:prstGeom prst="ellipse">
            <a:avLst/>
          </a:prstGeom>
          <a:solidFill>
            <a:schemeClr val="accent1"/>
          </a:solidFill>
        </p:spPr>
        <p:txBody>
          <a:bodyPr/>
          <a:lstStyle>
            <a:lvl1pPr marL="0" indent="0" algn="ctr">
              <a:buNone/>
              <a:defRPr sz="133">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495301"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495301" y="5296272"/>
            <a:ext cx="1052052" cy="364969"/>
          </a:xfrm>
        </p:spPr>
        <p:txBody>
          <a:bodyPr anchor="t" anchorCtr="0"/>
          <a:lstStyle>
            <a:lvl1pPr marL="0" indent="0" algn="ctr">
              <a:buNone/>
              <a:defRPr sz="1067"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627239"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627239" y="5296272"/>
            <a:ext cx="1052052" cy="364969"/>
          </a:xfrm>
        </p:spPr>
        <p:txBody>
          <a:bodyPr anchor="t" anchorCtr="0"/>
          <a:lstStyle>
            <a:lvl1pPr marL="0" indent="0" algn="ctr">
              <a:buNone/>
              <a:defRPr sz="1067"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759178"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759178" y="5296272"/>
            <a:ext cx="1052052" cy="364969"/>
          </a:xfrm>
        </p:spPr>
        <p:txBody>
          <a:bodyPr anchor="t" anchorCtr="0"/>
          <a:lstStyle>
            <a:lvl1pPr marL="0" indent="0" algn="ctr">
              <a:buNone/>
              <a:defRPr sz="1067"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3891117"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3891117" y="5296272"/>
            <a:ext cx="1052052" cy="364969"/>
          </a:xfrm>
        </p:spPr>
        <p:txBody>
          <a:bodyPr anchor="t" anchorCtr="0"/>
          <a:lstStyle>
            <a:lvl1pPr marL="0" indent="0" algn="ctr">
              <a:buNone/>
              <a:defRPr sz="1067"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5023055"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5023055" y="5296272"/>
            <a:ext cx="1052052" cy="364969"/>
          </a:xfrm>
        </p:spPr>
        <p:txBody>
          <a:bodyPr anchor="t" anchorCtr="0"/>
          <a:lstStyle>
            <a:lvl1pPr marL="0" indent="0" algn="ctr">
              <a:buNone/>
              <a:defRPr sz="1067"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6154994"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6154994" y="5296272"/>
            <a:ext cx="1052052" cy="364969"/>
          </a:xfrm>
        </p:spPr>
        <p:txBody>
          <a:bodyPr anchor="t" anchorCtr="0"/>
          <a:lstStyle>
            <a:lvl1pPr marL="0" indent="0" algn="ctr">
              <a:buNone/>
              <a:defRPr sz="1067"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7286933"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7286933" y="5296272"/>
            <a:ext cx="1052052" cy="364969"/>
          </a:xfrm>
        </p:spPr>
        <p:txBody>
          <a:bodyPr anchor="t" anchorCtr="0"/>
          <a:lstStyle>
            <a:lvl1pPr marL="0" indent="0" algn="ctr">
              <a:buNone/>
              <a:defRPr sz="1067"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8418871"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8418871" y="5296272"/>
            <a:ext cx="1052052" cy="364969"/>
          </a:xfrm>
        </p:spPr>
        <p:txBody>
          <a:bodyPr anchor="t" anchorCtr="0"/>
          <a:lstStyle>
            <a:lvl1pPr marL="0" indent="0" algn="ctr">
              <a:buNone/>
              <a:defRPr sz="1067"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9550810"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9550810" y="5296272"/>
            <a:ext cx="1052052" cy="364969"/>
          </a:xfrm>
        </p:spPr>
        <p:txBody>
          <a:bodyPr anchor="t" anchorCtr="0"/>
          <a:lstStyle>
            <a:lvl1pPr marL="0" indent="0" algn="ctr">
              <a:buNone/>
              <a:defRPr sz="1067"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10682749" y="4878632"/>
            <a:ext cx="1052052" cy="364969"/>
          </a:xfrm>
        </p:spPr>
        <p:txBody>
          <a:bodyPr lIns="0" tIns="0" rIns="0" bIns="0" anchor="b" anchorCtr="0"/>
          <a:lstStyle>
            <a:lvl1pPr marL="0" indent="0" algn="ctr">
              <a:buNone/>
              <a:defRPr sz="1333"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10682749" y="5296272"/>
            <a:ext cx="1052052" cy="364969"/>
          </a:xfrm>
        </p:spPr>
        <p:txBody>
          <a:bodyPr anchor="t" anchorCtr="0"/>
          <a:lstStyle>
            <a:lvl1pPr marL="0" indent="0" algn="ctr">
              <a:buNone/>
              <a:defRPr sz="1067" b="0"/>
            </a:lvl1pPr>
          </a:lstStyle>
          <a:p>
            <a:pPr lvl="0"/>
            <a:r>
              <a:rPr lang="en-US"/>
              <a:t>Title/Center</a:t>
            </a:r>
          </a:p>
        </p:txBody>
      </p:sp>
      <p:sp>
        <p:nvSpPr>
          <p:cNvPr id="64" name="Title 3">
            <a:extLst>
              <a:ext uri="{FF2B5EF4-FFF2-40B4-BE49-F238E27FC236}">
                <a16:creationId xmlns:a16="http://schemas.microsoft.com/office/drawing/2014/main" id="{A055FDD0-30F9-4581-A9CE-0EDD56F8618F}"/>
              </a:ext>
            </a:extLst>
          </p:cNvPr>
          <p:cNvSpPr>
            <a:spLocks noGrp="1"/>
          </p:cNvSpPr>
          <p:nvPr>
            <p:ph type="title" hasCustomPrompt="1"/>
          </p:nvPr>
        </p:nvSpPr>
        <p:spPr>
          <a:xfrm>
            <a:off x="609599" y="1"/>
            <a:ext cx="10982476" cy="1035352"/>
          </a:xfrm>
        </p:spPr>
        <p:txBody>
          <a:bodyPr/>
          <a:lstStyle/>
          <a:p>
            <a:r>
              <a:rPr lang="en-US"/>
              <a:t>Organization/People Slide</a:t>
            </a:r>
          </a:p>
        </p:txBody>
      </p:sp>
      <p:sp>
        <p:nvSpPr>
          <p:cNvPr id="65" name="TextBox 64">
            <a:extLst>
              <a:ext uri="{FF2B5EF4-FFF2-40B4-BE49-F238E27FC236}">
                <a16:creationId xmlns:a16="http://schemas.microsoft.com/office/drawing/2014/main" id="{8B07D449-21E7-4862-8552-4C9D4D99C290}"/>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2101174"/>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879197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2AA4BBDF-ECBF-4F49-A602-AB6ED6BACDA6}"/>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837833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9AEF2436-A4AE-48D1-B685-43389517E473}"/>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68731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90472166-AF64-4F22-88D8-2C1C45D69B8D}"/>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624300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F3BF7DB7-399E-46EF-B819-8CE44A17C5F0}"/>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757267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34F5CAA4-6852-4FE1-A6D9-E8A9254CD865}"/>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536644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1F2F342F-560D-45EE-AC97-0A018E8C678A}"/>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7139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
        <p:nvSpPr>
          <p:cNvPr id="32" name="TextBox 31">
            <a:extLst>
              <a:ext uri="{FF2B5EF4-FFF2-40B4-BE49-F238E27FC236}">
                <a16:creationId xmlns:a16="http://schemas.microsoft.com/office/drawing/2014/main" id="{CEFE1CBB-80DE-4B56-92E2-5AB5EA1D8C9A}"/>
              </a:ext>
            </a:extLst>
          </p:cNvPr>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54293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1088018"/>
            <a:ext cx="10210803" cy="914400"/>
          </a:xfrm>
        </p:spPr>
        <p:txBody>
          <a:bodyPr>
            <a:normAutofit/>
          </a:bodyPr>
          <a:lstStyle>
            <a:lvl1pPr>
              <a:defRPr sz="3600" b="1">
                <a:solidFill>
                  <a:srgbClr val="002E66"/>
                </a:solidFill>
                <a:latin typeface="Segoe UI Semibold" panose="020B0702040204020203" pitchFamily="34" charset="0"/>
                <a:ea typeface="Verdana" panose="020B0604030504040204"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A46A898-3381-4E9E-B7A4-8026068C101C}"/>
              </a:ext>
            </a:extLst>
          </p:cNvPr>
          <p:cNvSpPr>
            <a:spLocks noGrp="1"/>
          </p:cNvSpPr>
          <p:nvPr>
            <p:ph idx="1"/>
          </p:nvPr>
        </p:nvSpPr>
        <p:spPr>
          <a:xfrm>
            <a:off x="838200" y="2338819"/>
            <a:ext cx="10210803" cy="3142674"/>
          </a:xfrm>
        </p:spPr>
        <p:txBody>
          <a:bodyPr/>
          <a:lstStyle>
            <a:lvl1pPr>
              <a:defRPr>
                <a:solidFill>
                  <a:srgbClr val="002E66"/>
                </a:solidFill>
                <a:latin typeface="+mn-lt"/>
                <a:cs typeface="Arial" panose="020B0604020202020204" pitchFamily="34" charset="0"/>
              </a:defRPr>
            </a:lvl1pPr>
            <a:lvl2pPr>
              <a:defRPr>
                <a:solidFill>
                  <a:srgbClr val="002E66"/>
                </a:solidFill>
                <a:latin typeface="+mn-lt"/>
                <a:cs typeface="Arial" panose="020B0604020202020204" pitchFamily="34" charset="0"/>
              </a:defRPr>
            </a:lvl2pPr>
            <a:lvl3pPr>
              <a:defRPr>
                <a:solidFill>
                  <a:srgbClr val="002E66"/>
                </a:solidFill>
                <a:latin typeface="+mn-lt"/>
                <a:cs typeface="Arial" panose="020B0604020202020204" pitchFamily="34" charset="0"/>
              </a:defRPr>
            </a:lvl3pPr>
            <a:lvl4pPr>
              <a:defRPr>
                <a:solidFill>
                  <a:srgbClr val="002E66"/>
                </a:solidFill>
                <a:latin typeface="+mn-lt"/>
                <a:cs typeface="Arial" panose="020B0604020202020204" pitchFamily="34" charset="0"/>
              </a:defRPr>
            </a:lvl4pPr>
            <a:lvl5pPr>
              <a:defRPr>
                <a:solidFill>
                  <a:srgbClr val="002E66"/>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a:extLst>
              <a:ext uri="{FF2B5EF4-FFF2-40B4-BE49-F238E27FC236}">
                <a16:creationId xmlns:a16="http://schemas.microsoft.com/office/drawing/2014/main" id="{C854E3C1-33A1-0AC5-429C-2D9DC6F08B6D}"/>
              </a:ext>
            </a:extLst>
          </p:cNvPr>
          <p:cNvGrpSpPr/>
          <p:nvPr userDrawn="1"/>
        </p:nvGrpSpPr>
        <p:grpSpPr>
          <a:xfrm>
            <a:off x="7143755" y="1"/>
            <a:ext cx="5048245" cy="1228387"/>
            <a:chOff x="7143755" y="1"/>
            <a:chExt cx="5048245" cy="1228387"/>
          </a:xfrm>
        </p:grpSpPr>
        <p:sp>
          <p:nvSpPr>
            <p:cNvPr id="23" name="Isosceles Triangle 22">
              <a:extLst>
                <a:ext uri="{FF2B5EF4-FFF2-40B4-BE49-F238E27FC236}">
                  <a16:creationId xmlns:a16="http://schemas.microsoft.com/office/drawing/2014/main" id="{CC62136C-5429-AF2C-6A94-FDD6EA722EAD}"/>
                </a:ext>
              </a:extLst>
            </p:cNvPr>
            <p:cNvSpPr/>
            <p:nvPr userDrawn="1"/>
          </p:nvSpPr>
          <p:spPr>
            <a:xfrm rot="10800000">
              <a:off x="7143755" y="1"/>
              <a:ext cx="5048245" cy="1228387"/>
            </a:xfrm>
            <a:prstGeom prst="triangle">
              <a:avLst>
                <a:gd name="adj" fmla="val 0"/>
              </a:avLst>
            </a:prstGeom>
            <a:gradFill>
              <a:gsLst>
                <a:gs pos="0">
                  <a:srgbClr val="156737"/>
                </a:gs>
                <a:gs pos="48000">
                  <a:srgbClr val="58B947"/>
                </a:gs>
              </a:gsLst>
              <a:lin ang="7200000" scaled="0"/>
            </a:gra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7E5144-49C5-6B41-21FD-0247ABCBE8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9017" y="238125"/>
              <a:ext cx="2024384" cy="347717"/>
            </a:xfrm>
            <a:prstGeom prst="rect">
              <a:avLst/>
            </a:prstGeom>
          </p:spPr>
        </p:pic>
      </p:grpSp>
      <p:cxnSp>
        <p:nvCxnSpPr>
          <p:cNvPr id="6" name="Straight Connector 5">
            <a:extLst>
              <a:ext uri="{FF2B5EF4-FFF2-40B4-BE49-F238E27FC236}">
                <a16:creationId xmlns:a16="http://schemas.microsoft.com/office/drawing/2014/main" id="{AC4F52AD-C457-3FCB-559C-939893B1787A}"/>
              </a:ext>
            </a:extLst>
          </p:cNvPr>
          <p:cNvCxnSpPr>
            <a:cxnSpLocks/>
          </p:cNvCxnSpPr>
          <p:nvPr userDrawn="1"/>
        </p:nvCxnSpPr>
        <p:spPr>
          <a:xfrm flipH="1">
            <a:off x="-3873" y="314325"/>
            <a:ext cx="689033" cy="0"/>
          </a:xfrm>
          <a:prstGeom prst="line">
            <a:avLst/>
          </a:prstGeom>
          <a:ln w="44450">
            <a:solidFill>
              <a:srgbClr val="58B94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867BDE-1883-2BC0-5375-34DBC7586EAF}"/>
              </a:ext>
            </a:extLst>
          </p:cNvPr>
          <p:cNvSpPr txBox="1"/>
          <p:nvPr userDrawn="1"/>
        </p:nvSpPr>
        <p:spPr>
          <a:xfrm>
            <a:off x="8338817" y="6288978"/>
            <a:ext cx="2710186" cy="338554"/>
          </a:xfrm>
          <a:prstGeom prst="rect">
            <a:avLst/>
          </a:prstGeom>
          <a:noFill/>
        </p:spPr>
        <p:txBody>
          <a:bodyPr wrap="square" rtlCol="0" anchor="ctr">
            <a:spAutoFit/>
          </a:bodyPr>
          <a:lstStyle/>
          <a:p>
            <a:pPr algn="r"/>
            <a:fld id="{2D9E9976-3187-4C13-91A3-9AC7076C9B15}" type="slidenum">
              <a:rPr lang="en-US" sz="1600" smtClean="0">
                <a:solidFill>
                  <a:srgbClr val="002E66"/>
                </a:solidFill>
              </a:rPr>
              <a:pPr algn="r"/>
              <a:t>‹#›</a:t>
            </a:fld>
            <a:endParaRPr lang="en-US" sz="1600">
              <a:solidFill>
                <a:srgbClr val="002E66"/>
              </a:solidFill>
            </a:endParaRPr>
          </a:p>
        </p:txBody>
      </p:sp>
      <p:sp>
        <p:nvSpPr>
          <p:cNvPr id="14" name="Text Placeholder 13">
            <a:extLst>
              <a:ext uri="{FF2B5EF4-FFF2-40B4-BE49-F238E27FC236}">
                <a16:creationId xmlns:a16="http://schemas.microsoft.com/office/drawing/2014/main" id="{E20F86EF-B086-E166-ED97-55E5E174C295}"/>
              </a:ext>
            </a:extLst>
          </p:cNvPr>
          <p:cNvSpPr>
            <a:spLocks noGrp="1"/>
          </p:cNvSpPr>
          <p:nvPr>
            <p:ph type="body" sz="quarter" idx="10" hasCustomPrompt="1"/>
          </p:nvPr>
        </p:nvSpPr>
        <p:spPr>
          <a:xfrm>
            <a:off x="838200" y="212780"/>
            <a:ext cx="3448050" cy="373062"/>
          </a:xfrm>
        </p:spPr>
        <p:txBody>
          <a:bodyPr>
            <a:normAutofit/>
          </a:bodyPr>
          <a:lstStyle>
            <a:lvl1pPr marL="0" indent="0">
              <a:buNone/>
              <a:defRPr sz="1000" b="1">
                <a:solidFill>
                  <a:srgbClr val="002E66"/>
                </a:solidFill>
                <a:latin typeface="Verdana" panose="020B0604030504040204" pitchFamily="34" charset="0"/>
                <a:ea typeface="Verdana" panose="020B0604030504040204" pitchFamily="34" charset="0"/>
              </a:defRPr>
            </a:lvl1pPr>
          </a:lstStyle>
          <a:p>
            <a:pPr lvl="0"/>
            <a:r>
              <a:rPr lang="en-US"/>
              <a:t>CLICK TO EDIT MASTER</a:t>
            </a:r>
          </a:p>
        </p:txBody>
      </p:sp>
      <p:pic>
        <p:nvPicPr>
          <p:cNvPr id="7" name="Picture 6" descr="A green and black background with a logo&#10;&#10;Description automatically generated">
            <a:extLst>
              <a:ext uri="{FF2B5EF4-FFF2-40B4-BE49-F238E27FC236}">
                <a16:creationId xmlns:a16="http://schemas.microsoft.com/office/drawing/2014/main" id="{57BC3048-9EE3-AF46-828B-63E1808720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4" y="0"/>
            <a:ext cx="5048245" cy="1313289"/>
          </a:xfrm>
          <a:prstGeom prst="rect">
            <a:avLst/>
          </a:prstGeom>
        </p:spPr>
      </p:pic>
    </p:spTree>
    <p:extLst>
      <p:ext uri="{BB962C8B-B14F-4D97-AF65-F5344CB8AC3E}">
        <p14:creationId xmlns:p14="http://schemas.microsoft.com/office/powerpoint/2010/main" val="2341349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Slide - Simple">
    <p:spTree>
      <p:nvGrpSpPr>
        <p:cNvPr id="1" name=""/>
        <p:cNvGrpSpPr/>
        <p:nvPr/>
      </p:nvGrpSpPr>
      <p:grpSpPr>
        <a:xfrm>
          <a:off x="0" y="0"/>
          <a:ext cx="0" cy="0"/>
          <a:chOff x="0" y="0"/>
          <a:chExt cx="0" cy="0"/>
        </a:xfrm>
      </p:grpSpPr>
      <p:cxnSp>
        <p:nvCxnSpPr>
          <p:cNvPr id="4" name="Straight Connector 3"/>
          <p:cNvCxnSpPr/>
          <p:nvPr userDrawn="1"/>
        </p:nvCxnSpPr>
        <p:spPr>
          <a:xfrm>
            <a:off x="4988864" y="2585416"/>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3451089"/>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sp>
        <p:nvSpPr>
          <p:cNvPr id="9" name="TextBox 8"/>
          <p:cNvSpPr txBox="1"/>
          <p:nvPr userDrawn="1"/>
        </p:nvSpPr>
        <p:spPr>
          <a:xfrm>
            <a:off x="4897557" y="2759470"/>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0360" y="5350933"/>
            <a:ext cx="3217333" cy="1507067"/>
          </a:xfrm>
          <a:prstGeom prst="rect">
            <a:avLst/>
          </a:prstGeom>
        </p:spPr>
      </p:pic>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4897556" y="539268"/>
            <a:ext cx="6142581" cy="1797768"/>
          </a:xfrm>
          <a:noFill/>
        </p:spPr>
        <p:txBody>
          <a:bodyPr anchor="b" anchorCtr="0"/>
          <a:lstStyle>
            <a:lvl1pPr algn="l">
              <a:defRPr sz="5333">
                <a:solidFill>
                  <a:schemeClr val="tx1"/>
                </a:solidFill>
              </a:defRPr>
            </a:lvl1pPr>
          </a:lstStyle>
          <a:p>
            <a:pPr lvl="0"/>
            <a:r>
              <a:rPr lang="en-US"/>
              <a:t>Q&amp;A or Thank You</a:t>
            </a:r>
          </a:p>
        </p:txBody>
      </p:sp>
    </p:spTree>
    <p:extLst>
      <p:ext uri="{BB962C8B-B14F-4D97-AF65-F5344CB8AC3E}">
        <p14:creationId xmlns:p14="http://schemas.microsoft.com/office/powerpoint/2010/main" val="23027954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 Simple, with text">
    <p:spTree>
      <p:nvGrpSpPr>
        <p:cNvPr id="1" name=""/>
        <p:cNvGrpSpPr/>
        <p:nvPr/>
      </p:nvGrpSpPr>
      <p:grpSpPr>
        <a:xfrm>
          <a:off x="0" y="0"/>
          <a:ext cx="0" cy="0"/>
          <a:chOff x="0" y="0"/>
          <a:chExt cx="0" cy="0"/>
        </a:xfrm>
      </p:grpSpPr>
      <p:cxnSp>
        <p:nvCxnSpPr>
          <p:cNvPr id="4" name="Straight Connector 3"/>
          <p:cNvCxnSpPr/>
          <p:nvPr userDrawn="1"/>
        </p:nvCxnSpPr>
        <p:spPr>
          <a:xfrm>
            <a:off x="4988864" y="2585416"/>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3451089"/>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sp>
        <p:nvSpPr>
          <p:cNvPr id="9" name="TextBox 8"/>
          <p:cNvSpPr txBox="1"/>
          <p:nvPr userDrawn="1"/>
        </p:nvSpPr>
        <p:spPr>
          <a:xfrm>
            <a:off x="4897557" y="2759470"/>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0360" y="5350933"/>
            <a:ext cx="3217333" cy="1507067"/>
          </a:xfrm>
          <a:prstGeom prst="rect">
            <a:avLst/>
          </a:prstGeom>
        </p:spPr>
      </p:pic>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4897556" y="539268"/>
            <a:ext cx="6142581" cy="1797768"/>
          </a:xfrm>
          <a:noFill/>
        </p:spPr>
        <p:txBody>
          <a:bodyPr anchor="b" anchorCtr="0"/>
          <a:lstStyle>
            <a:lvl1pPr algn="l">
              <a:defRPr sz="5333">
                <a:solidFill>
                  <a:schemeClr val="tx1"/>
                </a:solidFill>
              </a:defRPr>
            </a:lvl1pPr>
          </a:lstStyle>
          <a:p>
            <a:pPr lvl="0"/>
            <a:r>
              <a:rPr lang="en-US"/>
              <a:t>Q&amp;A or Thank You</a:t>
            </a:r>
          </a:p>
        </p:txBody>
      </p:sp>
      <p:sp>
        <p:nvSpPr>
          <p:cNvPr id="3" name="Text Placeholder 2">
            <a:extLst>
              <a:ext uri="{FF2B5EF4-FFF2-40B4-BE49-F238E27FC236}">
                <a16:creationId xmlns:a16="http://schemas.microsoft.com/office/drawing/2014/main" id="{01120E77-7B7E-4A89-AB4D-1F40E9DCD454}"/>
              </a:ext>
            </a:extLst>
          </p:cNvPr>
          <p:cNvSpPr>
            <a:spLocks noGrp="1"/>
          </p:cNvSpPr>
          <p:nvPr>
            <p:ph type="body" sz="quarter" idx="12"/>
          </p:nvPr>
        </p:nvSpPr>
        <p:spPr>
          <a:xfrm>
            <a:off x="504437" y="539751"/>
            <a:ext cx="3858684" cy="573193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4137915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33061E-7711-4552-AAA9-0C165E333D65}"/>
              </a:ext>
            </a:extLst>
          </p:cNvPr>
          <p:cNvPicPr>
            <a:picLocks noChangeAspect="1"/>
          </p:cNvPicPr>
          <p:nvPr userDrawn="1"/>
        </p:nvPicPr>
        <p:blipFill>
          <a:blip r:embed="rId2"/>
          <a:srcRect/>
          <a:stretch/>
        </p:blipFill>
        <p:spPr>
          <a:xfrm>
            <a:off x="14852" y="1"/>
            <a:ext cx="12162099" cy="6851316"/>
          </a:xfrm>
          <a:prstGeom prst="rect">
            <a:avLst/>
          </a:prstGeom>
        </p:spPr>
      </p:pic>
      <p:sp>
        <p:nvSpPr>
          <p:cNvPr id="5" name="Text Placeholder 14"/>
          <p:cNvSpPr>
            <a:spLocks noGrp="1"/>
          </p:cNvSpPr>
          <p:nvPr>
            <p:ph type="body" sz="quarter" idx="11" hasCustomPrompt="1"/>
          </p:nvPr>
        </p:nvSpPr>
        <p:spPr>
          <a:xfrm>
            <a:off x="4897428" y="3226985"/>
            <a:ext cx="6171625" cy="448208"/>
          </a:xfrm>
          <a:noFill/>
        </p:spPr>
        <p:txBody>
          <a:bodyPr anchor="ctr" anchorCtr="0">
            <a:noAutofit/>
          </a:bodyPr>
          <a:lstStyle>
            <a:lvl1pPr marL="0" indent="0">
              <a:spcBef>
                <a:spcPts val="533"/>
              </a:spcBef>
              <a:buNone/>
              <a:defRPr sz="1333"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sp>
        <p:nvSpPr>
          <p:cNvPr id="9" name="TextBox 8"/>
          <p:cNvSpPr txBox="1"/>
          <p:nvPr userDrawn="1"/>
        </p:nvSpPr>
        <p:spPr>
          <a:xfrm>
            <a:off x="4897556" y="2523563"/>
            <a:ext cx="6171496" cy="471813"/>
          </a:xfrm>
          <a:prstGeom prst="rect">
            <a:avLst/>
          </a:prstGeom>
          <a:solidFill>
            <a:schemeClr val="accent1">
              <a:alpha val="75000"/>
            </a:schemeClr>
          </a:solidFill>
        </p:spPr>
        <p:txBody>
          <a:bodyPr wrap="square" lIns="0" tIns="0" rIns="0" bIns="0" rtlCol="0" anchor="ctr">
            <a:noAutofit/>
          </a:bodyPr>
          <a:lstStyle/>
          <a:p>
            <a:pPr algn="l">
              <a:spcBef>
                <a:spcPts val="1600"/>
              </a:spcBef>
              <a:spcAft>
                <a:spcPts val="800"/>
              </a:spcAft>
            </a:pPr>
            <a:r>
              <a:rPr lang="en-US" sz="2400" b="1">
                <a:solidFill>
                  <a:schemeClr val="bg1"/>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50360" y="5350933"/>
            <a:ext cx="3217333" cy="1507067"/>
          </a:xfrm>
          <a:prstGeom prst="rect">
            <a:avLst/>
          </a:prstGeom>
        </p:spPr>
      </p:pic>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4897555" y="876348"/>
            <a:ext cx="7294444" cy="1460688"/>
          </a:xfrm>
          <a:solidFill>
            <a:schemeClr val="accent1">
              <a:alpha val="75000"/>
            </a:schemeClr>
          </a:solidFill>
        </p:spPr>
        <p:txBody>
          <a:bodyPr lIns="182880" tIns="182880" rIns="182880" bIns="0" anchor="ctr" anchorCtr="0"/>
          <a:lstStyle>
            <a:lvl1pPr algn="l">
              <a:defRPr sz="5333">
                <a:solidFill>
                  <a:schemeClr val="bg1"/>
                </a:solidFill>
              </a:defRPr>
            </a:lvl1pPr>
          </a:lstStyle>
          <a:p>
            <a:pPr lvl="0"/>
            <a:r>
              <a:rPr lang="en-US"/>
              <a:t>Q&amp;A or Thank You</a:t>
            </a:r>
          </a:p>
        </p:txBody>
      </p:sp>
      <p:sp>
        <p:nvSpPr>
          <p:cNvPr id="10" name="TextBox 9">
            <a:extLst>
              <a:ext uri="{FF2B5EF4-FFF2-40B4-BE49-F238E27FC236}">
                <a16:creationId xmlns:a16="http://schemas.microsoft.com/office/drawing/2014/main" id="{93BE0CFF-97E6-4CAB-9B8B-8E18EC82F557}"/>
              </a:ext>
            </a:extLst>
          </p:cNvPr>
          <p:cNvSpPr txBox="1"/>
          <p:nvPr userDrawn="1"/>
        </p:nvSpPr>
        <p:spPr>
          <a:xfrm>
            <a:off x="623273" y="6441283"/>
            <a:ext cx="2791327" cy="266740"/>
          </a:xfrm>
          <a:prstGeom prst="rect">
            <a:avLst/>
          </a:prstGeom>
          <a:noFill/>
        </p:spPr>
        <p:txBody>
          <a:bodyPr wrap="square" lIns="0" tIns="0" rIns="0" bIns="0" rtlCol="0">
            <a:noAutofit/>
          </a:bodyPr>
          <a:lstStyle/>
          <a:p>
            <a:r>
              <a:rPr lang="en-US" sz="800" i="1">
                <a:solidFill>
                  <a:schemeClr val="tx1">
                    <a:lumMod val="20000"/>
                    <a:lumOff val="80000"/>
                  </a:schemeClr>
                </a:solidFill>
              </a:rPr>
              <a:t>Photo from iStock-627281636</a:t>
            </a:r>
          </a:p>
        </p:txBody>
      </p:sp>
    </p:spTree>
    <p:extLst>
      <p:ext uri="{BB962C8B-B14F-4D97-AF65-F5344CB8AC3E}">
        <p14:creationId xmlns:p14="http://schemas.microsoft.com/office/powerpoint/2010/main" val="3935923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nd Slide - photo with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CEB231-12B9-4371-884F-701E87812F8F}"/>
              </a:ext>
            </a:extLst>
          </p:cNvPr>
          <p:cNvPicPr>
            <a:picLocks noChangeAspect="1"/>
          </p:cNvPicPr>
          <p:nvPr userDrawn="1"/>
        </p:nvPicPr>
        <p:blipFill>
          <a:blip r:embed="rId2"/>
          <a:srcRect/>
          <a:stretch/>
        </p:blipFill>
        <p:spPr>
          <a:xfrm>
            <a:off x="14852" y="1"/>
            <a:ext cx="12162099" cy="6851316"/>
          </a:xfrm>
          <a:prstGeom prst="rect">
            <a:avLst/>
          </a:prstGeom>
        </p:spPr>
      </p:pic>
      <p:sp>
        <p:nvSpPr>
          <p:cNvPr id="5" name="Text Placeholder 14"/>
          <p:cNvSpPr>
            <a:spLocks noGrp="1"/>
          </p:cNvSpPr>
          <p:nvPr>
            <p:ph type="body" sz="quarter" idx="11" hasCustomPrompt="1"/>
          </p:nvPr>
        </p:nvSpPr>
        <p:spPr>
          <a:xfrm>
            <a:off x="4897428" y="3226985"/>
            <a:ext cx="6171625" cy="448208"/>
          </a:xfrm>
          <a:noFill/>
        </p:spPr>
        <p:txBody>
          <a:bodyPr anchor="ctr" anchorCtr="0">
            <a:noAutofit/>
          </a:bodyPr>
          <a:lstStyle>
            <a:lvl1pPr marL="0" indent="0">
              <a:spcBef>
                <a:spcPts val="533"/>
              </a:spcBef>
              <a:buNone/>
              <a:defRPr sz="1333"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50360" y="5350933"/>
            <a:ext cx="3217333" cy="1507067"/>
          </a:xfrm>
          <a:prstGeom prst="rect">
            <a:avLst/>
          </a:prstGeom>
        </p:spPr>
      </p:pic>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4897555" y="876348"/>
            <a:ext cx="7294444" cy="1460688"/>
          </a:xfrm>
          <a:solidFill>
            <a:schemeClr val="accent1">
              <a:alpha val="75000"/>
            </a:schemeClr>
          </a:solidFill>
        </p:spPr>
        <p:txBody>
          <a:bodyPr lIns="182880" tIns="182880" rIns="182880" bIns="0" anchor="ctr" anchorCtr="0"/>
          <a:lstStyle>
            <a:lvl1pPr algn="l">
              <a:defRPr sz="5333">
                <a:solidFill>
                  <a:schemeClr val="bg1"/>
                </a:solidFill>
              </a:defRPr>
            </a:lvl1pPr>
          </a:lstStyle>
          <a:p>
            <a:pPr lvl="0"/>
            <a:r>
              <a:rPr lang="en-US"/>
              <a:t>Q&amp;A or Thank You</a:t>
            </a:r>
          </a:p>
        </p:txBody>
      </p:sp>
      <p:sp>
        <p:nvSpPr>
          <p:cNvPr id="7" name="Text Placeholder 2">
            <a:extLst>
              <a:ext uri="{FF2B5EF4-FFF2-40B4-BE49-F238E27FC236}">
                <a16:creationId xmlns:a16="http://schemas.microsoft.com/office/drawing/2014/main" id="{F98CF4B6-1F8E-49B7-9D65-1BEB4C106A10}"/>
              </a:ext>
            </a:extLst>
          </p:cNvPr>
          <p:cNvSpPr>
            <a:spLocks noGrp="1"/>
          </p:cNvSpPr>
          <p:nvPr>
            <p:ph type="body" sz="quarter" idx="12"/>
          </p:nvPr>
        </p:nvSpPr>
        <p:spPr>
          <a:xfrm>
            <a:off x="504437" y="876348"/>
            <a:ext cx="3858684" cy="5395336"/>
          </a:xfrm>
        </p:spPr>
        <p:txBody>
          <a:bodyPr>
            <a:normAutofit/>
          </a:bodyPr>
          <a:lstStyle>
            <a:lvl1pPr>
              <a:defRPr sz="2400">
                <a:solidFill>
                  <a:schemeClr val="bg1"/>
                </a:solidFill>
              </a:defRPr>
            </a:lvl1pPr>
            <a:lvl2pPr>
              <a:defRPr sz="2400"/>
            </a:lvl2pPr>
            <a:lvl3pPr>
              <a:defRPr sz="2400"/>
            </a:lvl3pPr>
            <a:lvl4pPr>
              <a:defRPr sz="2400"/>
            </a:lvl4pPr>
            <a:lvl5pPr>
              <a:defRPr sz="2400"/>
            </a:lvl5pPr>
          </a:lstStyle>
          <a:p>
            <a:pPr lvl="0"/>
            <a:r>
              <a:rPr lang="en-US"/>
              <a:t>Click to edit Master text styles</a:t>
            </a:r>
          </a:p>
        </p:txBody>
      </p:sp>
      <p:sp>
        <p:nvSpPr>
          <p:cNvPr id="10" name="TextBox 9">
            <a:extLst>
              <a:ext uri="{FF2B5EF4-FFF2-40B4-BE49-F238E27FC236}">
                <a16:creationId xmlns:a16="http://schemas.microsoft.com/office/drawing/2014/main" id="{FDAB3D43-F176-408E-8352-9073A9332F2D}"/>
              </a:ext>
            </a:extLst>
          </p:cNvPr>
          <p:cNvSpPr txBox="1"/>
          <p:nvPr userDrawn="1"/>
        </p:nvSpPr>
        <p:spPr>
          <a:xfrm>
            <a:off x="4897556" y="2523563"/>
            <a:ext cx="6171496" cy="471813"/>
          </a:xfrm>
          <a:prstGeom prst="rect">
            <a:avLst/>
          </a:prstGeom>
          <a:solidFill>
            <a:schemeClr val="accent1">
              <a:alpha val="75000"/>
            </a:schemeClr>
          </a:solidFill>
        </p:spPr>
        <p:txBody>
          <a:bodyPr wrap="square" lIns="0" tIns="0" rIns="0" bIns="0" rtlCol="0" anchor="ctr">
            <a:noAutofit/>
          </a:bodyPr>
          <a:lstStyle/>
          <a:p>
            <a:pPr algn="l">
              <a:spcBef>
                <a:spcPts val="1600"/>
              </a:spcBef>
              <a:spcAft>
                <a:spcPts val="800"/>
              </a:spcAft>
            </a:pPr>
            <a:r>
              <a:rPr lang="en-US" sz="2400" b="1">
                <a:solidFill>
                  <a:schemeClr val="bg1"/>
                </a:solidFill>
              </a:rPr>
              <a:t>  www.nrel.gov</a:t>
            </a:r>
          </a:p>
        </p:txBody>
      </p:sp>
      <p:sp>
        <p:nvSpPr>
          <p:cNvPr id="11" name="TextBox 10">
            <a:extLst>
              <a:ext uri="{FF2B5EF4-FFF2-40B4-BE49-F238E27FC236}">
                <a16:creationId xmlns:a16="http://schemas.microsoft.com/office/drawing/2014/main" id="{AE1C4BF4-E848-475B-A465-7CD63F2FC0D8}"/>
              </a:ext>
            </a:extLst>
          </p:cNvPr>
          <p:cNvSpPr txBox="1"/>
          <p:nvPr userDrawn="1"/>
        </p:nvSpPr>
        <p:spPr>
          <a:xfrm>
            <a:off x="623273" y="6441283"/>
            <a:ext cx="2791327" cy="266740"/>
          </a:xfrm>
          <a:prstGeom prst="rect">
            <a:avLst/>
          </a:prstGeom>
          <a:noFill/>
        </p:spPr>
        <p:txBody>
          <a:bodyPr wrap="square" lIns="0" tIns="0" rIns="0" bIns="0" rtlCol="0">
            <a:noAutofit/>
          </a:bodyPr>
          <a:lstStyle/>
          <a:p>
            <a:r>
              <a:rPr lang="en-US" sz="800" i="1">
                <a:solidFill>
                  <a:schemeClr val="tx1">
                    <a:lumMod val="20000"/>
                    <a:lumOff val="80000"/>
                  </a:schemeClr>
                </a:solidFill>
              </a:rPr>
              <a:t>Photo from iStock-627281636</a:t>
            </a:r>
          </a:p>
        </p:txBody>
      </p:sp>
    </p:spTree>
    <p:extLst>
      <p:ext uri="{BB962C8B-B14F-4D97-AF65-F5344CB8AC3E}">
        <p14:creationId xmlns:p14="http://schemas.microsoft.com/office/powerpoint/2010/main" val="25162870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nd Slide - Instructions">
    <p:spTree>
      <p:nvGrpSpPr>
        <p:cNvPr id="1" name=""/>
        <p:cNvGrpSpPr/>
        <p:nvPr/>
      </p:nvGrpSpPr>
      <p:grpSpPr>
        <a:xfrm>
          <a:off x="0" y="0"/>
          <a:ext cx="0" cy="0"/>
          <a:chOff x="0" y="0"/>
          <a:chExt cx="0" cy="0"/>
        </a:xfrm>
      </p:grpSpPr>
      <p:cxnSp>
        <p:nvCxnSpPr>
          <p:cNvPr id="4" name="Straight Connector 3"/>
          <p:cNvCxnSpPr/>
          <p:nvPr userDrawn="1"/>
        </p:nvCxnSpPr>
        <p:spPr>
          <a:xfrm>
            <a:off x="4988864" y="2585416"/>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3451089"/>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sp>
        <p:nvSpPr>
          <p:cNvPr id="9" name="TextBox 8"/>
          <p:cNvSpPr txBox="1"/>
          <p:nvPr userDrawn="1"/>
        </p:nvSpPr>
        <p:spPr>
          <a:xfrm>
            <a:off x="4897557" y="2759470"/>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0360" y="5350933"/>
            <a:ext cx="3217333" cy="1507067"/>
          </a:xfrm>
          <a:prstGeom prst="rect">
            <a:avLst/>
          </a:prstGeom>
        </p:spPr>
      </p:pic>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4897556" y="539268"/>
            <a:ext cx="6142581" cy="1797768"/>
          </a:xfrm>
          <a:noFill/>
        </p:spPr>
        <p:txBody>
          <a:bodyPr anchor="b" anchorCtr="0"/>
          <a:lstStyle>
            <a:lvl1pPr algn="l">
              <a:defRPr sz="5333">
                <a:solidFill>
                  <a:schemeClr val="tx1"/>
                </a:solidFill>
              </a:defRPr>
            </a:lvl1pPr>
          </a:lstStyle>
          <a:p>
            <a:pPr lvl="0"/>
            <a:r>
              <a:rPr lang="en-US"/>
              <a:t>Q&amp;A or Thank You</a:t>
            </a:r>
          </a:p>
        </p:txBody>
      </p:sp>
    </p:spTree>
    <p:extLst>
      <p:ext uri="{BB962C8B-B14F-4D97-AF65-F5344CB8AC3E}">
        <p14:creationId xmlns:p14="http://schemas.microsoft.com/office/powerpoint/2010/main" val="12991000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 Type="http://schemas.openxmlformats.org/officeDocument/2006/relationships/slideLayout" Target="../slideLayouts/slideLayout43.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theme" Target="../theme/theme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101BC0-A7C3-4C35-8979-FFAA6AB87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0B31E3-0D15-4962-AEB5-E417E7D6B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87BBA-894F-43E9-BF78-58440D3F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7551B2E-0A62-4002-A523-467B0F174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37D343-5A3F-4BCF-AC91-09685803B2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13929-59DC-4891-9D2D-7AF2B4E436CA}" type="slidenum">
              <a:rPr lang="en-US" smtClean="0"/>
              <a:t>‹#›</a:t>
            </a:fld>
            <a:endParaRPr lang="en-US"/>
          </a:p>
        </p:txBody>
      </p:sp>
    </p:spTree>
    <p:extLst>
      <p:ext uri="{BB962C8B-B14F-4D97-AF65-F5344CB8AC3E}">
        <p14:creationId xmlns:p14="http://schemas.microsoft.com/office/powerpoint/2010/main" val="355462545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0B997-EB3A-45CC-B53E-C516526F4959}"/>
              </a:ext>
            </a:extLst>
          </p:cNvPr>
          <p:cNvSpPr>
            <a:spLocks noGrp="1"/>
          </p:cNvSpPr>
          <p:nvPr>
            <p:ph type="title"/>
          </p:nvPr>
        </p:nvSpPr>
        <p:spPr>
          <a:xfrm>
            <a:off x="838200" y="402069"/>
            <a:ext cx="10515600" cy="8229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B902E6-4413-4D57-9016-E2AC03B70240}"/>
              </a:ext>
            </a:extLst>
          </p:cNvPr>
          <p:cNvSpPr>
            <a:spLocks noGrp="1"/>
          </p:cNvSpPr>
          <p:nvPr>
            <p:ph type="body" idx="1"/>
          </p:nvPr>
        </p:nvSpPr>
        <p:spPr>
          <a:xfrm>
            <a:off x="838200" y="1497222"/>
            <a:ext cx="10515600" cy="46797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566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687" r:id="rId4"/>
    <p:sldLayoutId id="2147483689" r:id="rId5"/>
    <p:sldLayoutId id="2147483672" r:id="rId6"/>
    <p:sldLayoutId id="2147483673"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hdr="0" ftr="0" dt="0"/>
  <p:txStyles>
    <p:titleStyle>
      <a:lvl1pPr algn="l" defTabSz="914400" rtl="0" eaLnBrk="1" latinLnBrk="0" hangingPunct="1">
        <a:lnSpc>
          <a:spcPct val="90000"/>
        </a:lnSpc>
        <a:spcBef>
          <a:spcPct val="0"/>
        </a:spcBef>
        <a:buNone/>
        <a:defRPr sz="3400" b="1" kern="1200">
          <a:solidFill>
            <a:srgbClr val="134A86"/>
          </a:solidFill>
          <a:latin typeface="Segoe UI Semibold" panose="020B0702040204020203" pitchFamily="34" charset="0"/>
          <a:ea typeface="Verdana" panose="020B0604030504040204" pitchFamily="34" charset="0"/>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B4F26-A5FE-B866-4CC4-955C6AA43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1D61C4-2E60-5162-E1AB-4DA2995E7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278ED-02F3-B7D2-35CE-27319DC04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3F9DCDF-26B9-9AFC-86D6-756A341DD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004B2F-80CA-E7DD-75CC-3ABB3D135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8103C-CA76-49C8-A2D5-5BBD6EDFAC3F}" type="slidenum">
              <a:rPr lang="en-US" smtClean="0"/>
              <a:t>‹#›</a:t>
            </a:fld>
            <a:endParaRPr lang="en-US"/>
          </a:p>
        </p:txBody>
      </p:sp>
    </p:spTree>
    <p:extLst>
      <p:ext uri="{BB962C8B-B14F-4D97-AF65-F5344CB8AC3E}">
        <p14:creationId xmlns:p14="http://schemas.microsoft.com/office/powerpoint/2010/main" val="2507742094"/>
      </p:ext>
    </p:extLst>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10/31/2023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a:p>
        </p:txBody>
      </p:sp>
    </p:spTree>
    <p:extLst>
      <p:ext uri="{BB962C8B-B14F-4D97-AF65-F5344CB8AC3E}">
        <p14:creationId xmlns:p14="http://schemas.microsoft.com/office/powerpoint/2010/main" val="5452744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5497435" cy="1600201"/>
          </a:xfrm>
          <a:prstGeom prst="rect">
            <a:avLst/>
          </a:prstGeom>
          <a:solidFill>
            <a:schemeClr val="accent1"/>
          </a:solidFill>
        </p:spPr>
        <p:txBody>
          <a:bodyPr vert="horz" lIns="91440" tIns="118872"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89"/>
            <a:ext cx="10972800" cy="4352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6499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Lst>
  <p:hf hdr="0" dt="0"/>
  <p:txStyles>
    <p:titleStyle>
      <a:lvl1pPr marL="0" algn="ctr" defTabSz="609585" rtl="0" eaLnBrk="1" latinLnBrk="0" hangingPunct="1">
        <a:lnSpc>
          <a:spcPts val="3733"/>
        </a:lnSpc>
        <a:spcBef>
          <a:spcPts val="0"/>
        </a:spcBef>
        <a:buNone/>
        <a:defRPr sz="4000" kern="1200" spc="0">
          <a:solidFill>
            <a:schemeClr val="bg1"/>
          </a:solidFill>
          <a:latin typeface="+mj-lt"/>
          <a:ea typeface="+mj-ea"/>
          <a:cs typeface="+mj-cs"/>
        </a:defRPr>
      </a:lvl1pPr>
    </p:titleStyle>
    <p:bodyStyle>
      <a:lvl1pPr marL="230712" indent="-230712" algn="l" defTabSz="609585" rtl="0" eaLnBrk="1" latinLnBrk="0" hangingPunct="1">
        <a:spcBef>
          <a:spcPct val="20000"/>
        </a:spcBef>
        <a:buFont typeface="Arial"/>
        <a:buChar char="•"/>
        <a:defRPr sz="3200" kern="1200">
          <a:solidFill>
            <a:schemeClr val="tx1"/>
          </a:solidFill>
          <a:latin typeface="+mn-lt"/>
          <a:ea typeface="+mn-ea"/>
          <a:cs typeface="+mn-cs"/>
        </a:defRPr>
      </a:lvl1pPr>
      <a:lvl2pPr marL="613818" indent="-302676" algn="l" defTabSz="609585" rtl="0" eaLnBrk="1" latinLnBrk="0" hangingPunct="1">
        <a:spcBef>
          <a:spcPct val="20000"/>
        </a:spcBef>
        <a:buFont typeface="Arial"/>
        <a:buChar char="–"/>
        <a:defRPr sz="3200" kern="1200">
          <a:solidFill>
            <a:schemeClr val="tx1"/>
          </a:solidFill>
          <a:latin typeface="+mn-lt"/>
          <a:ea typeface="+mn-ea"/>
          <a:cs typeface="+mn-cs"/>
        </a:defRPr>
      </a:lvl2pPr>
      <a:lvl3pPr marL="838179" indent="-226478" algn="l" defTabSz="609585" rtl="0" eaLnBrk="1" latinLnBrk="0" hangingPunct="1">
        <a:spcBef>
          <a:spcPct val="20000"/>
        </a:spcBef>
        <a:buFont typeface="Arial"/>
        <a:buChar char="•"/>
        <a:defRPr sz="2933" kern="1200">
          <a:solidFill>
            <a:schemeClr val="tx1"/>
          </a:solidFill>
          <a:latin typeface="+mn-lt"/>
          <a:ea typeface="+mn-ea"/>
          <a:cs typeface="+mn-cs"/>
        </a:defRPr>
      </a:lvl3pPr>
      <a:lvl4pPr marL="1219170" indent="-300559" algn="l" defTabSz="609585" rtl="0" eaLnBrk="1" latinLnBrk="0" hangingPunct="1">
        <a:spcBef>
          <a:spcPct val="20000"/>
        </a:spcBef>
        <a:buFont typeface="Arial"/>
        <a:buChar char="–"/>
        <a:defRPr sz="2667" kern="1200">
          <a:solidFill>
            <a:schemeClr val="tx1"/>
          </a:solidFill>
          <a:latin typeface="+mn-lt"/>
          <a:ea typeface="+mn-ea"/>
          <a:cs typeface="+mn-cs"/>
        </a:defRPr>
      </a:lvl4pPr>
      <a:lvl5pPr marL="1445648" indent="-226478" algn="l" defTabSz="609585" rtl="0" eaLnBrk="1" latinLnBrk="0" hangingPunct="1">
        <a:spcBef>
          <a:spcPct val="20000"/>
        </a:spcBef>
        <a:buFont typeface="Arial"/>
        <a:buChar char="»"/>
        <a:tabLst>
          <a:tab pos="1445648" algn="l"/>
        </a:tabLst>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www.netl.doe/gov/rwfi"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www.netl.doe.gov/rwfi"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hyperlink" Target="mailto:Anthony.Armaly@netl.doe.gov" TargetMode="External"/><Relationship Id="rId5" Type="http://schemas.openxmlformats.org/officeDocument/2006/relationships/hyperlink" Target="mailto:netl.rwfi@netl.doe.gov" TargetMode="External"/><Relationship Id="rId4" Type="http://schemas.openxmlformats.org/officeDocument/2006/relationships/hyperlink" Target="http://www.netl.doe.gov/rwf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image" Target="../media/image44.png"/><Relationship Id="rId26" Type="http://schemas.openxmlformats.org/officeDocument/2006/relationships/image" Target="../media/image50.png"/><Relationship Id="rId3" Type="http://schemas.openxmlformats.org/officeDocument/2006/relationships/diagramLayout" Target="../diagrams/layout1.xml"/><Relationship Id="rId21" Type="http://schemas.openxmlformats.org/officeDocument/2006/relationships/hyperlink" Target="https://www.anl.gov/article/argonne-tests-gaming-technology-to-train-nuclear-workforce" TargetMode="External"/><Relationship Id="rId7" Type="http://schemas.openxmlformats.org/officeDocument/2006/relationships/hyperlink" Target="https://www.nrel.gov/about/diversity.html" TargetMode="External"/><Relationship Id="rId12" Type="http://schemas.openxmlformats.org/officeDocument/2006/relationships/hyperlink" Target="https://jobs.pnnl.gov/diversity/groups.stm" TargetMode="External"/><Relationship Id="rId17" Type="http://schemas.openxmlformats.org/officeDocument/2006/relationships/image" Target="../media/image43.jpeg"/><Relationship Id="rId25" Type="http://schemas.openxmlformats.org/officeDocument/2006/relationships/image" Target="../media/image49.png"/><Relationship Id="rId2" Type="http://schemas.openxmlformats.org/officeDocument/2006/relationships/diagramData" Target="../diagrams/data1.xml"/><Relationship Id="rId16" Type="http://schemas.openxmlformats.org/officeDocument/2006/relationships/hyperlink" Target="https://www.bnl.gov/education/k-12.php" TargetMode="External"/><Relationship Id="rId20" Type="http://schemas.openxmlformats.org/officeDocument/2006/relationships/image" Target="../media/image45.jpeg"/><Relationship Id="rId29" Type="http://schemas.openxmlformats.org/officeDocument/2006/relationships/image" Target="../media/image52.jpeg"/><Relationship Id="rId1" Type="http://schemas.openxmlformats.org/officeDocument/2006/relationships/slideLayout" Target="../slideLayouts/slideLayout63.xml"/><Relationship Id="rId6" Type="http://schemas.microsoft.com/office/2007/relationships/diagramDrawing" Target="../diagrams/drawing1.xml"/><Relationship Id="rId11" Type="http://schemas.openxmlformats.org/officeDocument/2006/relationships/image" Target="../media/image40.png"/><Relationship Id="rId24" Type="http://schemas.openxmlformats.org/officeDocument/2006/relationships/image" Target="../media/image48.png"/><Relationship Id="rId5" Type="http://schemas.openxmlformats.org/officeDocument/2006/relationships/diagramColors" Target="../diagrams/colors1.xml"/><Relationship Id="rId15" Type="http://schemas.openxmlformats.org/officeDocument/2006/relationships/image" Target="../media/image42.png"/><Relationship Id="rId23" Type="http://schemas.openxmlformats.org/officeDocument/2006/relationships/image" Target="../media/image47.png"/><Relationship Id="rId28" Type="http://schemas.openxmlformats.org/officeDocument/2006/relationships/image" Target="../media/image51.png"/><Relationship Id="rId10" Type="http://schemas.openxmlformats.org/officeDocument/2006/relationships/image" Target="../media/image39.png"/><Relationship Id="rId19" Type="http://schemas.openxmlformats.org/officeDocument/2006/relationships/hyperlink" Target="https://www.herox.com/hbcu" TargetMode="External"/><Relationship Id="rId4" Type="http://schemas.openxmlformats.org/officeDocument/2006/relationships/diagramQuickStyle" Target="../diagrams/quickStyle1.xml"/><Relationship Id="rId9" Type="http://schemas.openxmlformats.org/officeDocument/2006/relationships/hyperlink" Target="https://www.energy.gov/technologytransitions/energy-i-corps" TargetMode="External"/><Relationship Id="rId14" Type="http://schemas.openxmlformats.org/officeDocument/2006/relationships/hyperlink" Target="https://www.nrel.gov/careers/star-internships.html" TargetMode="External"/><Relationship Id="rId22" Type="http://schemas.openxmlformats.org/officeDocument/2006/relationships/image" Target="../media/image46.png"/><Relationship Id="rId27" Type="http://schemas.openxmlformats.org/officeDocument/2006/relationships/hyperlink" Target="https://www.anl.gov/education/stem-opportunity-landscape-project"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3B73504-52D6-478A-8EB3-07FE7EB2A911}"/>
              </a:ext>
            </a:extLst>
          </p:cNvPr>
          <p:cNvSpPr>
            <a:spLocks noGrp="1"/>
          </p:cNvSpPr>
          <p:nvPr>
            <p:ph type="ctrTitle"/>
          </p:nvPr>
        </p:nvSpPr>
        <p:spPr/>
        <p:txBody>
          <a:bodyPr>
            <a:normAutofit/>
          </a:bodyPr>
          <a:lstStyle/>
          <a:p>
            <a:r>
              <a:rPr lang="en-US" sz="3800"/>
              <a:t>EWAB Public Meeting</a:t>
            </a:r>
            <a:endParaRPr lang="en-US" sz="3800">
              <a:latin typeface="Segoe UI Semibold" panose="020B0702040204020203" pitchFamily="34" charset="0"/>
              <a:cs typeface="Segoe UI Semibold" panose="020B0702040204020203" pitchFamily="34" charset="0"/>
            </a:endParaRPr>
          </a:p>
        </p:txBody>
      </p:sp>
      <p:sp>
        <p:nvSpPr>
          <p:cNvPr id="8" name="Text Placeholder 4">
            <a:extLst>
              <a:ext uri="{FF2B5EF4-FFF2-40B4-BE49-F238E27FC236}">
                <a16:creationId xmlns:a16="http://schemas.microsoft.com/office/drawing/2014/main" id="{C695FA1E-C90A-4A91-A8A0-3BB377408EBD}"/>
              </a:ext>
            </a:extLst>
          </p:cNvPr>
          <p:cNvSpPr>
            <a:spLocks noGrp="1"/>
          </p:cNvSpPr>
          <p:nvPr>
            <p:ph type="body" sz="quarter" idx="13"/>
          </p:nvPr>
        </p:nvSpPr>
        <p:spPr>
          <a:xfrm>
            <a:off x="594662" y="3124433"/>
            <a:ext cx="5608637" cy="964688"/>
          </a:xfrm>
        </p:spPr>
        <p:txBody>
          <a:bodyPr>
            <a:normAutofit lnSpcReduction="10000"/>
          </a:bodyPr>
          <a:lstStyle/>
          <a:p>
            <a:r>
              <a:rPr lang="en-US"/>
              <a:t>October 31, 2023</a:t>
            </a:r>
          </a:p>
          <a:p>
            <a:r>
              <a:rPr lang="en-US"/>
              <a:t>12-1:30pm</a:t>
            </a:r>
          </a:p>
        </p:txBody>
      </p:sp>
      <p:cxnSp>
        <p:nvCxnSpPr>
          <p:cNvPr id="2" name="Straight Connector 1">
            <a:extLst>
              <a:ext uri="{FF2B5EF4-FFF2-40B4-BE49-F238E27FC236}">
                <a16:creationId xmlns:a16="http://schemas.microsoft.com/office/drawing/2014/main" id="{7F67410F-6BBD-DA11-15BD-DC4411F71191}"/>
              </a:ext>
            </a:extLst>
          </p:cNvPr>
          <p:cNvCxnSpPr>
            <a:cxnSpLocks/>
          </p:cNvCxnSpPr>
          <p:nvPr/>
        </p:nvCxnSpPr>
        <p:spPr>
          <a:xfrm>
            <a:off x="719723" y="2768877"/>
            <a:ext cx="1552575" cy="0"/>
          </a:xfrm>
          <a:prstGeom prst="line">
            <a:avLst/>
          </a:prstGeom>
          <a:ln w="60325">
            <a:solidFill>
              <a:srgbClr val="58B947">
                <a:alpha val="97000"/>
              </a:srgbClr>
            </a:solidFill>
          </a:ln>
        </p:spPr>
        <p:style>
          <a:lnRef idx="1">
            <a:schemeClr val="accent1"/>
          </a:lnRef>
          <a:fillRef idx="0">
            <a:schemeClr val="accent1"/>
          </a:fillRef>
          <a:effectRef idx="0">
            <a:schemeClr val="accent1"/>
          </a:effectRef>
          <a:fontRef idx="minor">
            <a:schemeClr val="tx1"/>
          </a:fontRef>
        </p:style>
      </p:cxnSp>
      <p:pic>
        <p:nvPicPr>
          <p:cNvPr id="1026" name="Picture 2" descr="EWAB Logo">
            <a:extLst>
              <a:ext uri="{FF2B5EF4-FFF2-40B4-BE49-F238E27FC236}">
                <a16:creationId xmlns:a16="http://schemas.microsoft.com/office/drawing/2014/main" id="{5248CC24-C4BC-B3E1-1C7E-D909664689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1"/>
          <a:stretch/>
        </p:blipFill>
        <p:spPr bwMode="auto">
          <a:xfrm>
            <a:off x="8492266" y="5724939"/>
            <a:ext cx="3497602" cy="94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7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D765-CC0A-2892-0F44-6222B12B0D59}"/>
              </a:ext>
            </a:extLst>
          </p:cNvPr>
          <p:cNvSpPr>
            <a:spLocks noGrp="1"/>
          </p:cNvSpPr>
          <p:nvPr>
            <p:ph type="title"/>
          </p:nvPr>
        </p:nvSpPr>
        <p:spPr>
          <a:xfrm>
            <a:off x="990598" y="2971800"/>
            <a:ext cx="10210803" cy="914400"/>
          </a:xfrm>
        </p:spPr>
        <p:txBody>
          <a:bodyPr>
            <a:normAutofit fontScale="90000"/>
          </a:bodyPr>
          <a:lstStyle/>
          <a:p>
            <a:r>
              <a:rPr lang="en-US" sz="4000"/>
              <a:t>Derek Passarelli</a:t>
            </a:r>
            <a:br>
              <a:rPr lang="en-US"/>
            </a:br>
            <a:r>
              <a:rPr lang="en-US"/>
              <a:t>Principal Deputy Under Secretary for Science and Innovation,</a:t>
            </a:r>
            <a:br>
              <a:rPr lang="en-US"/>
            </a:br>
            <a:r>
              <a:rPr lang="en-US"/>
              <a:t>U.S. Department of Energy</a:t>
            </a:r>
          </a:p>
        </p:txBody>
      </p:sp>
    </p:spTree>
    <p:extLst>
      <p:ext uri="{BB962C8B-B14F-4D97-AF65-F5344CB8AC3E}">
        <p14:creationId xmlns:p14="http://schemas.microsoft.com/office/powerpoint/2010/main" val="582398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DC13E-2E14-7074-C413-9CB55C9CBA95}"/>
              </a:ext>
            </a:extLst>
          </p:cNvPr>
          <p:cNvPicPr>
            <a:picLocks noChangeAspect="1"/>
          </p:cNvPicPr>
          <p:nvPr/>
        </p:nvPicPr>
        <p:blipFill>
          <a:blip r:embed="rId2"/>
          <a:stretch>
            <a:fillRect/>
          </a:stretch>
        </p:blipFill>
        <p:spPr>
          <a:xfrm>
            <a:off x="0" y="5167"/>
            <a:ext cx="12192000" cy="6847665"/>
          </a:xfrm>
          <a:prstGeom prst="rect">
            <a:avLst/>
          </a:prstGeom>
        </p:spPr>
      </p:pic>
    </p:spTree>
    <p:extLst>
      <p:ext uri="{BB962C8B-B14F-4D97-AF65-F5344CB8AC3E}">
        <p14:creationId xmlns:p14="http://schemas.microsoft.com/office/powerpoint/2010/main" val="1099729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E06E9-306C-BCCB-381D-BBA6D4656E76}"/>
              </a:ext>
            </a:extLst>
          </p:cNvPr>
          <p:cNvPicPr>
            <a:picLocks noChangeAspect="1"/>
          </p:cNvPicPr>
          <p:nvPr/>
        </p:nvPicPr>
        <p:blipFill>
          <a:blip r:embed="rId2"/>
          <a:stretch>
            <a:fillRect/>
          </a:stretch>
        </p:blipFill>
        <p:spPr>
          <a:xfrm>
            <a:off x="0" y="13138"/>
            <a:ext cx="12192000" cy="6831724"/>
          </a:xfrm>
          <a:prstGeom prst="rect">
            <a:avLst/>
          </a:prstGeom>
        </p:spPr>
      </p:pic>
    </p:spTree>
    <p:extLst>
      <p:ext uri="{BB962C8B-B14F-4D97-AF65-F5344CB8AC3E}">
        <p14:creationId xmlns:p14="http://schemas.microsoft.com/office/powerpoint/2010/main" val="104987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597CF-6663-E2CD-9F16-0714A6CA8A2A}"/>
              </a:ext>
            </a:extLst>
          </p:cNvPr>
          <p:cNvPicPr>
            <a:picLocks noChangeAspect="1"/>
          </p:cNvPicPr>
          <p:nvPr/>
        </p:nvPicPr>
        <p:blipFill>
          <a:blip r:embed="rId2"/>
          <a:stretch>
            <a:fillRect/>
          </a:stretch>
        </p:blipFill>
        <p:spPr>
          <a:xfrm>
            <a:off x="0" y="8926"/>
            <a:ext cx="12192000" cy="6840148"/>
          </a:xfrm>
          <a:prstGeom prst="rect">
            <a:avLst/>
          </a:prstGeom>
        </p:spPr>
      </p:pic>
    </p:spTree>
    <p:extLst>
      <p:ext uri="{BB962C8B-B14F-4D97-AF65-F5344CB8AC3E}">
        <p14:creationId xmlns:p14="http://schemas.microsoft.com/office/powerpoint/2010/main" val="262031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D765-CC0A-2892-0F44-6222B12B0D59}"/>
              </a:ext>
            </a:extLst>
          </p:cNvPr>
          <p:cNvSpPr>
            <a:spLocks noGrp="1"/>
          </p:cNvSpPr>
          <p:nvPr>
            <p:ph type="title"/>
          </p:nvPr>
        </p:nvSpPr>
        <p:spPr>
          <a:xfrm>
            <a:off x="990598" y="2971800"/>
            <a:ext cx="10210803" cy="914400"/>
          </a:xfrm>
        </p:spPr>
        <p:txBody>
          <a:bodyPr>
            <a:normAutofit fontScale="90000"/>
          </a:bodyPr>
          <a:lstStyle/>
          <a:p>
            <a:r>
              <a:rPr lang="en-US" sz="4000"/>
              <a:t>Anthony Armaly</a:t>
            </a:r>
            <a:br>
              <a:rPr lang="en-US"/>
            </a:br>
            <a:r>
              <a:rPr lang="en-US"/>
              <a:t>Partnerships Manager &amp; Regional Workforce Initiative Federal Coordinator, </a:t>
            </a:r>
            <a:br>
              <a:rPr lang="en-US"/>
            </a:br>
            <a:r>
              <a:rPr lang="en-US"/>
              <a:t>National Energy Technology Laboratory (NETL)</a:t>
            </a:r>
          </a:p>
        </p:txBody>
      </p:sp>
    </p:spTree>
    <p:extLst>
      <p:ext uri="{BB962C8B-B14F-4D97-AF65-F5344CB8AC3E}">
        <p14:creationId xmlns:p14="http://schemas.microsoft.com/office/powerpoint/2010/main" val="257191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large crowd watching&#10;&#10;Description automatically generated">
            <a:extLst>
              <a:ext uri="{FF2B5EF4-FFF2-40B4-BE49-F238E27FC236}">
                <a16:creationId xmlns:a16="http://schemas.microsoft.com/office/drawing/2014/main" id="{F2F71AD2-F8C9-FE41-8A3B-E041E548C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5208"/>
            <a:ext cx="12192000" cy="5034444"/>
          </a:xfrm>
          <a:prstGeom prst="rect">
            <a:avLst/>
          </a:prstGeom>
        </p:spPr>
      </p:pic>
      <p:sp>
        <p:nvSpPr>
          <p:cNvPr id="17" name="Rectangle 16">
            <a:extLst>
              <a:ext uri="{FF2B5EF4-FFF2-40B4-BE49-F238E27FC236}">
                <a16:creationId xmlns:a16="http://schemas.microsoft.com/office/drawing/2014/main" id="{250E53BA-8BBF-F34C-9180-DAA47B97EDB3}"/>
              </a:ext>
            </a:extLst>
          </p:cNvPr>
          <p:cNvSpPr/>
          <p:nvPr/>
        </p:nvSpPr>
        <p:spPr>
          <a:xfrm>
            <a:off x="-14281" y="1255208"/>
            <a:ext cx="12220562" cy="5034444"/>
          </a:xfrm>
          <a:prstGeom prst="rect">
            <a:avLst/>
          </a:prstGeom>
          <a:gradFill>
            <a:gsLst>
              <a:gs pos="59000">
                <a:schemeClr val="tx1"/>
              </a:gs>
              <a:gs pos="100000">
                <a:schemeClr val="tx1">
                  <a:alpha val="0"/>
                </a:schemeClr>
              </a:gs>
              <a:gs pos="8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CCE4EE4C-31DE-C045-BFE3-28267C64180D}"/>
              </a:ext>
            </a:extLst>
          </p:cNvPr>
          <p:cNvSpPr>
            <a:spLocks noGrp="1"/>
          </p:cNvSpPr>
          <p:nvPr>
            <p:ph type="subTitle" idx="13"/>
          </p:nvPr>
        </p:nvSpPr>
        <p:spPr/>
        <p:txBody>
          <a:bodyPr/>
          <a:lstStyle/>
          <a:p>
            <a:r>
              <a:rPr lang="en-US"/>
              <a:t>Key Metrics are Levels of Engagement and Outreach</a:t>
            </a:r>
          </a:p>
          <a:p>
            <a:endParaRPr lang="en-US"/>
          </a:p>
        </p:txBody>
      </p:sp>
      <p:sp>
        <p:nvSpPr>
          <p:cNvPr id="3" name="Title 2">
            <a:extLst>
              <a:ext uri="{FF2B5EF4-FFF2-40B4-BE49-F238E27FC236}">
                <a16:creationId xmlns:a16="http://schemas.microsoft.com/office/drawing/2014/main" id="{3720E725-F1E4-4713-B6AC-9690309A1B74}"/>
              </a:ext>
            </a:extLst>
          </p:cNvPr>
          <p:cNvSpPr>
            <a:spLocks noGrp="1"/>
          </p:cNvSpPr>
          <p:nvPr>
            <p:ph type="title"/>
          </p:nvPr>
        </p:nvSpPr>
        <p:spPr/>
        <p:txBody>
          <a:bodyPr>
            <a:normAutofit fontScale="90000"/>
          </a:bodyPr>
          <a:lstStyle/>
          <a:p>
            <a:r>
              <a:rPr lang="en-US"/>
              <a:t>NETL RWFI- Measuring Our Impact - People First</a:t>
            </a:r>
            <a:endParaRPr lang="en-US">
              <a:latin typeface="Century Gothic" panose="020B0502020202020204" pitchFamily="34" charset="0"/>
            </a:endParaRPr>
          </a:p>
        </p:txBody>
      </p:sp>
      <p:sp>
        <p:nvSpPr>
          <p:cNvPr id="7" name="TextBox 6">
            <a:extLst>
              <a:ext uri="{FF2B5EF4-FFF2-40B4-BE49-F238E27FC236}">
                <a16:creationId xmlns:a16="http://schemas.microsoft.com/office/drawing/2014/main" id="{0BC5F95A-B402-674F-876B-4C25ABCC5A3A}"/>
              </a:ext>
            </a:extLst>
          </p:cNvPr>
          <p:cNvSpPr txBox="1"/>
          <p:nvPr/>
        </p:nvSpPr>
        <p:spPr>
          <a:xfrm>
            <a:off x="371487" y="1541042"/>
            <a:ext cx="23366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800+</a:t>
            </a:r>
            <a:endParaRPr kumimoji="0" lang="en-US" sz="7200" b="0"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75B0227D-8200-6044-AAEC-12D685A99B3B}"/>
              </a:ext>
            </a:extLst>
          </p:cNvPr>
          <p:cNvSpPr txBox="1"/>
          <p:nvPr/>
        </p:nvSpPr>
        <p:spPr>
          <a:xfrm>
            <a:off x="3291839" y="1541042"/>
            <a:ext cx="23366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400+</a:t>
            </a:r>
            <a:endParaRPr kumimoji="0" lang="en-US" sz="7200" b="0"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8E513DB-C80D-3A46-B242-16022FA0752C}"/>
              </a:ext>
            </a:extLst>
          </p:cNvPr>
          <p:cNvSpPr txBox="1"/>
          <p:nvPr/>
        </p:nvSpPr>
        <p:spPr>
          <a:xfrm>
            <a:off x="9437491" y="1541042"/>
            <a:ext cx="23366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300</a:t>
            </a:r>
            <a:r>
              <a:rPr kumimoji="0" lang="en-US" sz="7200" b="0"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C208566D-B5DB-0343-8223-0210802D2FBC}"/>
              </a:ext>
            </a:extLst>
          </p:cNvPr>
          <p:cNvSpPr txBox="1"/>
          <p:nvPr/>
        </p:nvSpPr>
        <p:spPr>
          <a:xfrm>
            <a:off x="6036404" y="1541042"/>
            <a:ext cx="31321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1500</a:t>
            </a:r>
            <a:r>
              <a:rPr kumimoji="0" lang="en-US" sz="7200" b="0" i="0" u="none" strike="noStrike" kern="1200" cap="none" spc="0" normalizeH="0" baseline="0" noProof="0">
                <a:ln>
                  <a:solidFill>
                    <a:prstClr val="white"/>
                  </a:solid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a:t>
            </a:r>
          </a:p>
        </p:txBody>
      </p:sp>
      <p:sp>
        <p:nvSpPr>
          <p:cNvPr id="11" name="Content Placeholder 1">
            <a:extLst>
              <a:ext uri="{FF2B5EF4-FFF2-40B4-BE49-F238E27FC236}">
                <a16:creationId xmlns:a16="http://schemas.microsoft.com/office/drawing/2014/main" id="{0B7DA48E-2EAC-6741-8B3A-329B48E2DC80}"/>
              </a:ext>
            </a:extLst>
          </p:cNvPr>
          <p:cNvSpPr txBox="1">
            <a:spLocks/>
          </p:cNvSpPr>
          <p:nvPr/>
        </p:nvSpPr>
        <p:spPr>
          <a:xfrm>
            <a:off x="371487" y="2676917"/>
            <a:ext cx="2308782" cy="1008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individual stakeholders</a:t>
            </a:r>
          </a:p>
        </p:txBody>
      </p:sp>
      <p:sp>
        <p:nvSpPr>
          <p:cNvPr id="12" name="Content Placeholder 1">
            <a:extLst>
              <a:ext uri="{FF2B5EF4-FFF2-40B4-BE49-F238E27FC236}">
                <a16:creationId xmlns:a16="http://schemas.microsoft.com/office/drawing/2014/main" id="{D7AD64B3-2096-E24E-B17F-D52BC609FC18}"/>
              </a:ext>
            </a:extLst>
          </p:cNvPr>
          <p:cNvSpPr txBox="1">
            <a:spLocks/>
          </p:cNvSpPr>
          <p:nvPr/>
        </p:nvSpPr>
        <p:spPr>
          <a:xfrm>
            <a:off x="3066264" y="2676917"/>
            <a:ext cx="2732065" cy="1008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institutions and organizations represented</a:t>
            </a:r>
          </a:p>
        </p:txBody>
      </p:sp>
      <p:sp>
        <p:nvSpPr>
          <p:cNvPr id="13" name="Content Placeholder 1">
            <a:extLst>
              <a:ext uri="{FF2B5EF4-FFF2-40B4-BE49-F238E27FC236}">
                <a16:creationId xmlns:a16="http://schemas.microsoft.com/office/drawing/2014/main" id="{AA1AA730-6B68-C240-ACF8-FA5EDD4ED47C}"/>
              </a:ext>
            </a:extLst>
          </p:cNvPr>
          <p:cNvSpPr txBox="1">
            <a:spLocks/>
          </p:cNvSpPr>
          <p:nvPr/>
        </p:nvSpPr>
        <p:spPr>
          <a:xfrm>
            <a:off x="9184049" y="2676917"/>
            <a:ext cx="2732065" cy="1008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subscribed to the NETL RWFI e-Note Monthly Newsletter</a:t>
            </a:r>
          </a:p>
        </p:txBody>
      </p:sp>
      <p:sp>
        <p:nvSpPr>
          <p:cNvPr id="14" name="Content Placeholder 1">
            <a:extLst>
              <a:ext uri="{FF2B5EF4-FFF2-40B4-BE49-F238E27FC236}">
                <a16:creationId xmlns:a16="http://schemas.microsoft.com/office/drawing/2014/main" id="{DE4B8448-F12A-3241-88E9-D6DBF830C7F1}"/>
              </a:ext>
            </a:extLst>
          </p:cNvPr>
          <p:cNvSpPr txBox="1">
            <a:spLocks/>
          </p:cNvSpPr>
          <p:nvPr/>
        </p:nvSpPr>
        <p:spPr>
          <a:xfrm>
            <a:off x="6183464" y="2676917"/>
            <a:ext cx="2732065" cy="1008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registrants to the NETL RWFI Webinar Series</a:t>
            </a:r>
          </a:p>
        </p:txBody>
      </p:sp>
      <p:sp>
        <p:nvSpPr>
          <p:cNvPr id="15" name="TextBox 14">
            <a:extLst>
              <a:ext uri="{FF2B5EF4-FFF2-40B4-BE49-F238E27FC236}">
                <a16:creationId xmlns:a16="http://schemas.microsoft.com/office/drawing/2014/main" id="{82235CF9-0004-42D4-A2B6-7A46CAF2B0A0}"/>
              </a:ext>
            </a:extLst>
          </p:cNvPr>
          <p:cNvSpPr txBox="1"/>
          <p:nvPr/>
        </p:nvSpPr>
        <p:spPr>
          <a:xfrm>
            <a:off x="1472083" y="3817874"/>
            <a:ext cx="8994098" cy="1154162"/>
          </a:xfrm>
          <a:prstGeom prst="rect">
            <a:avLst/>
          </a:prstGeom>
          <a:noFill/>
        </p:spPr>
        <p:txBody>
          <a:bodyPr wrap="square" rtlCol="0">
            <a:spAutoFit/>
          </a:bodyPr>
          <a:lstStyle/>
          <a:p>
            <a:pPr marL="0" marR="0" lvl="0" indent="0" algn="ctr" defTabSz="914400" rtl="0" eaLnBrk="1" fontAlgn="auto" latinLnBrk="0" hangingPunct="1">
              <a:lnSpc>
                <a:spcPts val="2680"/>
              </a:lnSpc>
              <a:spcBef>
                <a:spcPts val="0"/>
              </a:spcBef>
              <a:spcAft>
                <a:spcPts val="0"/>
              </a:spcAft>
              <a:buClrTx/>
              <a:buSzTx/>
              <a:buFontTx/>
              <a:buNone/>
              <a:tabLst/>
              <a:defRPr/>
            </a:pPr>
            <a:r>
              <a:rPr kumimoji="0" lang="en-US" sz="2400" b="1" i="0" u="none" strike="noStrike" kern="1200" cap="none" spc="0" normalizeH="0" baseline="0" noProof="0">
                <a:ln>
                  <a:no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rPr>
              <a:t>Catalyzed over 1M in energy/advanced manufacturing workforce &amp; economic development funding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flip="none" rotWithShape="1">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tileRect/>
              </a:gradFill>
              <a:effectLst/>
              <a:uLnTx/>
              <a:uFillTx/>
              <a:latin typeface="Century Gothic" panose="020B0502020202020204" pitchFamily="34" charset="0"/>
              <a:ea typeface="+mn-ea"/>
              <a:cs typeface="+mn-cs"/>
            </a:endParaRPr>
          </a:p>
        </p:txBody>
      </p:sp>
      <p:cxnSp>
        <p:nvCxnSpPr>
          <p:cNvPr id="5" name="Straight Connector 4">
            <a:extLst>
              <a:ext uri="{FF2B5EF4-FFF2-40B4-BE49-F238E27FC236}">
                <a16:creationId xmlns:a16="http://schemas.microsoft.com/office/drawing/2014/main" id="{D4CD5E86-D82A-7AFF-52B9-795EC448DFCC}"/>
              </a:ext>
            </a:extLst>
          </p:cNvPr>
          <p:cNvCxnSpPr/>
          <p:nvPr/>
        </p:nvCxnSpPr>
        <p:spPr>
          <a:xfrm>
            <a:off x="2989186" y="1606356"/>
            <a:ext cx="0" cy="2007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2089B3-1FDD-8485-02EC-2550D3039AA8}"/>
              </a:ext>
            </a:extLst>
          </p:cNvPr>
          <p:cNvCxnSpPr/>
          <p:nvPr/>
        </p:nvCxnSpPr>
        <p:spPr>
          <a:xfrm>
            <a:off x="6020627" y="1606356"/>
            <a:ext cx="0" cy="2007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F2521A-5761-9A5D-6743-1AF033E19C1B}"/>
              </a:ext>
            </a:extLst>
          </p:cNvPr>
          <p:cNvCxnSpPr/>
          <p:nvPr/>
        </p:nvCxnSpPr>
        <p:spPr>
          <a:xfrm>
            <a:off x="9187543" y="1606356"/>
            <a:ext cx="0" cy="20077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83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BE56D48-9351-444C-8FFE-B18CDA414F94}"/>
              </a:ext>
            </a:extLst>
          </p:cNvPr>
          <p:cNvSpPr>
            <a:spLocks noGrp="1"/>
          </p:cNvSpPr>
          <p:nvPr>
            <p:ph type="subTitle" idx="13"/>
          </p:nvPr>
        </p:nvSpPr>
        <p:spPr/>
        <p:txBody>
          <a:bodyPr>
            <a:normAutofit/>
          </a:bodyPr>
          <a:lstStyle/>
          <a:p>
            <a:r>
              <a:rPr lang="en-US"/>
              <a:t>Outreach Tools</a:t>
            </a:r>
          </a:p>
        </p:txBody>
      </p:sp>
      <p:sp>
        <p:nvSpPr>
          <p:cNvPr id="3" name="Title 2">
            <a:extLst>
              <a:ext uri="{FF2B5EF4-FFF2-40B4-BE49-F238E27FC236}">
                <a16:creationId xmlns:a16="http://schemas.microsoft.com/office/drawing/2014/main" id="{F6B8F3D4-9EA0-451A-8250-E8CA7CC8229A}"/>
              </a:ext>
            </a:extLst>
          </p:cNvPr>
          <p:cNvSpPr>
            <a:spLocks noGrp="1"/>
          </p:cNvSpPr>
          <p:nvPr>
            <p:ph type="title"/>
          </p:nvPr>
        </p:nvSpPr>
        <p:spPr/>
        <p:txBody>
          <a:bodyPr>
            <a:normAutofit fontScale="90000"/>
          </a:bodyPr>
          <a:lstStyle/>
          <a:p>
            <a:r>
              <a:rPr lang="en-US"/>
              <a:t>Consistent Engagement &amp; Output</a:t>
            </a:r>
          </a:p>
        </p:txBody>
      </p:sp>
      <p:sp>
        <p:nvSpPr>
          <p:cNvPr id="7" name="Text Placeholder 4">
            <a:extLst>
              <a:ext uri="{FF2B5EF4-FFF2-40B4-BE49-F238E27FC236}">
                <a16:creationId xmlns:a16="http://schemas.microsoft.com/office/drawing/2014/main" id="{0142D9A5-49BB-40AD-B57C-8BEE19FD1F7E}"/>
              </a:ext>
            </a:extLst>
          </p:cNvPr>
          <p:cNvSpPr txBox="1">
            <a:spLocks/>
          </p:cNvSpPr>
          <p:nvPr/>
        </p:nvSpPr>
        <p:spPr>
          <a:xfrm>
            <a:off x="444137" y="1748901"/>
            <a:ext cx="4218015" cy="4098110"/>
          </a:xfrm>
          <a:prstGeom prst="rect">
            <a:avLst/>
          </a:prstGeom>
        </p:spPr>
        <p:txBody>
          <a:bodyPr rIns="18288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
                <a:srgbClr val="98C93D"/>
              </a:buClr>
              <a:buSzTx/>
              <a:buFont typeface="Arial" panose="020B0604020202020204" pitchFamily="34" charset="0"/>
              <a:buChar char="•"/>
              <a:tabLst/>
              <a:defRPr/>
            </a:pPr>
            <a:r>
              <a:rPr kumimoji="0" lang="en-US" sz="2000" b="1"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Webinars  (Energy 101 Series)</a:t>
            </a:r>
          </a:p>
          <a:p>
            <a:pPr marL="228600" marR="0" lvl="0" indent="-228600" algn="l" defTabSz="914400" rtl="0" eaLnBrk="1" fontAlgn="auto" latinLnBrk="0" hangingPunct="1">
              <a:lnSpc>
                <a:spcPct val="90000"/>
              </a:lnSpc>
              <a:spcBef>
                <a:spcPts val="1800"/>
              </a:spcBef>
              <a:spcAft>
                <a:spcPts val="0"/>
              </a:spcAft>
              <a:buClr>
                <a:srgbClr val="98C93D"/>
              </a:buClr>
              <a:buSzTx/>
              <a:buFont typeface="Arial" panose="020B0604020202020204" pitchFamily="34" charset="0"/>
              <a:buChar char="•"/>
              <a:tabLst/>
              <a:defRPr/>
            </a:pPr>
            <a:r>
              <a:rPr kumimoji="0" lang="en-US" sz="2000" b="1"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Networking (meetings, lab tours, site visits)</a:t>
            </a:r>
          </a:p>
          <a:p>
            <a:pPr marL="228600" marR="0" lvl="0" indent="-228600" algn="l" defTabSz="914400" rtl="0" eaLnBrk="1" fontAlgn="auto" latinLnBrk="0" hangingPunct="1">
              <a:lnSpc>
                <a:spcPct val="90000"/>
              </a:lnSpc>
              <a:spcBef>
                <a:spcPts val="1800"/>
              </a:spcBef>
              <a:spcAft>
                <a:spcPts val="0"/>
              </a:spcAft>
              <a:buClr>
                <a:srgbClr val="98C93D"/>
              </a:buClr>
              <a:buSzTx/>
              <a:buFont typeface="Arial" panose="020B0604020202020204" pitchFamily="34" charset="0"/>
              <a:buChar char="•"/>
              <a:tabLst/>
              <a:defRPr/>
            </a:pPr>
            <a:r>
              <a:rPr kumimoji="0" lang="en-US" sz="2000" b="1"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E-note (monthly) Webinars Archive</a:t>
            </a:r>
          </a:p>
          <a:p>
            <a:pPr marL="228600" marR="0" lvl="0" indent="-228600" algn="l" defTabSz="914400" rtl="0" eaLnBrk="1" fontAlgn="auto" latinLnBrk="0" hangingPunct="1">
              <a:lnSpc>
                <a:spcPct val="90000"/>
              </a:lnSpc>
              <a:spcBef>
                <a:spcPts val="1800"/>
              </a:spcBef>
              <a:spcAft>
                <a:spcPts val="0"/>
              </a:spcAft>
              <a:buClr>
                <a:srgbClr val="98C93D"/>
              </a:buClr>
              <a:buSzTx/>
              <a:buFont typeface="Arial" panose="020B0604020202020204" pitchFamily="34" charset="0"/>
              <a:buChar char="•"/>
              <a:tabLst/>
              <a:defRPr/>
            </a:pPr>
            <a:r>
              <a:rPr kumimoji="0" lang="en-US" sz="2000" b="1"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RWFI website and archives</a:t>
            </a:r>
          </a:p>
          <a:p>
            <a:pPr marL="228600" marR="0" lvl="0" indent="-228600" algn="l" defTabSz="914400" rtl="0" eaLnBrk="1" fontAlgn="auto" latinLnBrk="0" hangingPunct="1">
              <a:lnSpc>
                <a:spcPct val="90000"/>
              </a:lnSpc>
              <a:spcBef>
                <a:spcPts val="1800"/>
              </a:spcBef>
              <a:spcAft>
                <a:spcPts val="0"/>
              </a:spcAft>
              <a:buClr>
                <a:srgbClr val="98C93D"/>
              </a:buClr>
              <a:buSzTx/>
              <a:buFont typeface="Arial" panose="020B0604020202020204" pitchFamily="34" charset="0"/>
              <a:buChar char="•"/>
              <a:tabLst/>
              <a:defRPr/>
            </a:pPr>
            <a:r>
              <a:rPr kumimoji="0" lang="en-US" sz="2000" b="1" i="0" u="none" strike="noStrike" kern="1200" cap="none" spc="0" normalizeH="0" baseline="0" noProof="0">
                <a:ln>
                  <a:noFill/>
                </a:ln>
                <a:solidFill>
                  <a:srgbClr val="373838"/>
                </a:solidFill>
                <a:effectLst/>
                <a:uLnTx/>
                <a:uFillTx/>
                <a:latin typeface="Century Gothic" panose="020B0502020202020204" pitchFamily="34" charset="0"/>
                <a:ea typeface="+mn-ea"/>
                <a:cs typeface="+mn-cs"/>
                <a:hlinkClick r:id="rId3"/>
              </a:rPr>
              <a:t>www.netl.doe/gov/rwfi</a:t>
            </a:r>
            <a:r>
              <a:rPr kumimoji="0" lang="en-US" sz="2000" b="1" i="0" u="none" strike="noStrike" kern="1200" cap="none" spc="0" normalizeH="0" baseline="0" noProof="0">
                <a:ln>
                  <a:noFill/>
                </a:ln>
                <a:solidFill>
                  <a:srgbClr val="373838"/>
                </a:solidFill>
                <a:effectLst/>
                <a:uLnTx/>
                <a:uFillTx/>
                <a:latin typeface="Century Gothic" panose="020B0502020202020204" pitchFamily="34" charset="0"/>
                <a:ea typeface="+mn-ea"/>
                <a:cs typeface="+mn-cs"/>
              </a:rPr>
              <a:t>  </a:t>
            </a:r>
          </a:p>
        </p:txBody>
      </p:sp>
      <p:pic>
        <p:nvPicPr>
          <p:cNvPr id="8" name="Picture 7">
            <a:extLst>
              <a:ext uri="{FF2B5EF4-FFF2-40B4-BE49-F238E27FC236}">
                <a16:creationId xmlns:a16="http://schemas.microsoft.com/office/drawing/2014/main" id="{6BC417EE-02C5-4AB4-AB36-C6C290856217}"/>
              </a:ext>
            </a:extLst>
          </p:cNvPr>
          <p:cNvPicPr>
            <a:picLocks noChangeAspect="1"/>
          </p:cNvPicPr>
          <p:nvPr/>
        </p:nvPicPr>
        <p:blipFill>
          <a:blip r:embed="rId4"/>
          <a:stretch>
            <a:fillRect/>
          </a:stretch>
        </p:blipFill>
        <p:spPr>
          <a:xfrm>
            <a:off x="4843499" y="1390501"/>
            <a:ext cx="7008050" cy="4280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0661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13AD1A-3F29-2A04-024D-5A278E84F9C4}"/>
              </a:ext>
            </a:extLst>
          </p:cNvPr>
          <p:cNvSpPr>
            <a:spLocks noGrp="1"/>
          </p:cNvSpPr>
          <p:nvPr>
            <p:ph idx="1"/>
          </p:nvPr>
        </p:nvSpPr>
        <p:spPr/>
        <p:txBody>
          <a:bodyPr/>
          <a:lstStyle/>
          <a:p>
            <a:r>
              <a:rPr lang="en-US"/>
              <a:t>Training/Comm. College Engagement: </a:t>
            </a:r>
            <a:r>
              <a:rPr lang="en-US" b="0"/>
              <a:t>ARC Adv. Welding Workforce Initiative</a:t>
            </a:r>
          </a:p>
          <a:p>
            <a:r>
              <a:rPr lang="en-US"/>
              <a:t>Regional Stakeholder Engagement: </a:t>
            </a:r>
            <a:r>
              <a:rPr lang="en-US" b="0"/>
              <a:t>Regional Adv. Mfg. &amp; Energy Innovation Group (R-AME)</a:t>
            </a:r>
            <a:r>
              <a:rPr lang="en-US" b="0">
                <a:sym typeface="Wingdings" panose="05000000000000000000" pitchFamily="2" charset="2"/>
              </a:rPr>
              <a:t> New focus groups/special topics</a:t>
            </a:r>
            <a:endParaRPr lang="en-US" b="0"/>
          </a:p>
          <a:p>
            <a:r>
              <a:rPr lang="en-US"/>
              <a:t>Training/University Engagement: </a:t>
            </a:r>
            <a:r>
              <a:rPr lang="en-US" b="0"/>
              <a:t>Univ. of Pittsburgh Applied Data Driven Methods Grad. Certificate Program (ADDM)</a:t>
            </a:r>
          </a:p>
          <a:p>
            <a:r>
              <a:rPr lang="en-US"/>
              <a:t>Other National Laboratory Engagement: </a:t>
            </a:r>
            <a:r>
              <a:rPr lang="en-US" b="0"/>
              <a:t>2023 TCF- MSI Connect Program with Brookhaven National Lab to improve MSI engagement with labs</a:t>
            </a:r>
          </a:p>
        </p:txBody>
      </p:sp>
      <p:sp>
        <p:nvSpPr>
          <p:cNvPr id="3" name="Title 2">
            <a:extLst>
              <a:ext uri="{FF2B5EF4-FFF2-40B4-BE49-F238E27FC236}">
                <a16:creationId xmlns:a16="http://schemas.microsoft.com/office/drawing/2014/main" id="{CBCF75C8-F1C8-F75E-FDDD-69BE96B37C5F}"/>
              </a:ext>
            </a:extLst>
          </p:cNvPr>
          <p:cNvSpPr>
            <a:spLocks noGrp="1"/>
          </p:cNvSpPr>
          <p:nvPr>
            <p:ph type="ctrTitle"/>
          </p:nvPr>
        </p:nvSpPr>
        <p:spPr/>
        <p:txBody>
          <a:bodyPr/>
          <a:lstStyle/>
          <a:p>
            <a:r>
              <a:rPr lang="en-US"/>
              <a:t>Examples of collaborative efforts across stakeholder groups</a:t>
            </a:r>
          </a:p>
        </p:txBody>
      </p:sp>
    </p:spTree>
    <p:extLst>
      <p:ext uri="{BB962C8B-B14F-4D97-AF65-F5344CB8AC3E}">
        <p14:creationId xmlns:p14="http://schemas.microsoft.com/office/powerpoint/2010/main" val="2299775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476D4-D242-45AE-899B-9D64DB1AB680}"/>
              </a:ext>
            </a:extLst>
          </p:cNvPr>
          <p:cNvSpPr>
            <a:spLocks noGrp="1"/>
          </p:cNvSpPr>
          <p:nvPr>
            <p:ph type="title"/>
          </p:nvPr>
        </p:nvSpPr>
        <p:spPr/>
        <p:txBody>
          <a:bodyPr>
            <a:normAutofit fontScale="90000"/>
          </a:bodyPr>
          <a:lstStyle/>
          <a:p>
            <a:r>
              <a:rPr lang="en-US"/>
              <a:t>NETL RWFI Workforce Readiness Plan</a:t>
            </a:r>
          </a:p>
        </p:txBody>
      </p:sp>
      <p:sp>
        <p:nvSpPr>
          <p:cNvPr id="6" name="TextBox 5">
            <a:extLst>
              <a:ext uri="{FF2B5EF4-FFF2-40B4-BE49-F238E27FC236}">
                <a16:creationId xmlns:a16="http://schemas.microsoft.com/office/drawing/2014/main" id="{D0429ABE-C6B1-6209-BD25-3817DC633DD7}"/>
              </a:ext>
            </a:extLst>
          </p:cNvPr>
          <p:cNvSpPr txBox="1"/>
          <p:nvPr/>
        </p:nvSpPr>
        <p:spPr>
          <a:xfrm>
            <a:off x="282463" y="1425229"/>
            <a:ext cx="6317120" cy="4093428"/>
          </a:xfrm>
          <a:prstGeom prst="rect">
            <a:avLst/>
          </a:prstGeom>
          <a:noFill/>
        </p:spPr>
        <p:txBody>
          <a:bodyPr wrap="square">
            <a:spAutoFit/>
          </a:bodyPr>
          <a:lstStyle>
            <a:defPPr>
              <a:defRPr lang="en-US"/>
            </a:defPPr>
            <a:lvl1pPr>
              <a:defRPr sz="2000" b="1">
                <a:latin typeface="Century Gothic" panose="020B0502020202020204" pitchFamily="34" charset="0"/>
                <a:cs typeface="Calibri" panose="020F0502020204030204" pitchFamily="34" charset="0"/>
              </a:defRPr>
            </a:lvl1pPr>
          </a:lstStyle>
          <a:p>
            <a:pPr marL="228600" marR="0" lvl="0" indent="-228600" algn="l" defTabSz="914400" rtl="0" eaLnBrk="1" fontAlgn="auto" latinLnBrk="0" hangingPunct="1">
              <a:lnSpc>
                <a:spcPct val="100000"/>
              </a:lnSpc>
              <a:spcBef>
                <a:spcPts val="1200"/>
              </a:spcBef>
              <a:spcAft>
                <a:spcPts val="1200"/>
              </a:spcAft>
              <a:buClr>
                <a:srgbClr val="85B233"/>
              </a:buClr>
              <a:buSzTx/>
              <a:buFont typeface="Wingdings" panose="05000000000000000000" pitchFamily="2" charset="2"/>
              <a:buChar char="ü"/>
              <a:tabLst/>
              <a:defRPr/>
            </a:pPr>
            <a:r>
              <a:rPr kumimoji="0" lang="en-US" sz="2000" b="0"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Available and accessible training programs</a:t>
            </a:r>
          </a:p>
          <a:p>
            <a:pPr marL="228600" marR="0" lvl="0" indent="-228600" algn="l" defTabSz="914400" rtl="0" eaLnBrk="1" fontAlgn="auto" latinLnBrk="0" hangingPunct="1">
              <a:lnSpc>
                <a:spcPct val="100000"/>
              </a:lnSpc>
              <a:spcBef>
                <a:spcPts val="1200"/>
              </a:spcBef>
              <a:spcAft>
                <a:spcPts val="1200"/>
              </a:spcAft>
              <a:buClr>
                <a:srgbClr val="85B233"/>
              </a:buClr>
              <a:buSzTx/>
              <a:buFont typeface="Wingdings" panose="05000000000000000000" pitchFamily="2" charset="2"/>
              <a:buChar char="ü"/>
              <a:tabLst/>
              <a:defRPr/>
            </a:pPr>
            <a:r>
              <a:rPr kumimoji="0" lang="en-US" sz="2000" b="0"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Ongoing or planned collaborations with education and training providers</a:t>
            </a:r>
          </a:p>
          <a:p>
            <a:pPr marL="228600" marR="0" lvl="0" indent="-228600" algn="l" defTabSz="914400" rtl="0" eaLnBrk="1" fontAlgn="auto" latinLnBrk="0" hangingPunct="1">
              <a:lnSpc>
                <a:spcPct val="100000"/>
              </a:lnSpc>
              <a:spcBef>
                <a:spcPts val="1200"/>
              </a:spcBef>
              <a:spcAft>
                <a:spcPts val="1200"/>
              </a:spcAft>
              <a:buClr>
                <a:srgbClr val="85B233"/>
              </a:buClr>
              <a:buSzTx/>
              <a:buFont typeface="Wingdings" panose="05000000000000000000" pitchFamily="2" charset="2"/>
              <a:buChar char="ü"/>
              <a:tabLst/>
              <a:defRPr/>
            </a:pPr>
            <a:r>
              <a:rPr kumimoji="0" lang="en-US" sz="2000" b="0"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Identify necessary certifications or other educational attainment involved in technology/activity</a:t>
            </a:r>
          </a:p>
          <a:p>
            <a:pPr marL="228600" marR="0" lvl="0" indent="-228600" algn="l" defTabSz="914400" rtl="0" eaLnBrk="1" fontAlgn="auto" latinLnBrk="0" hangingPunct="1">
              <a:lnSpc>
                <a:spcPct val="100000"/>
              </a:lnSpc>
              <a:spcBef>
                <a:spcPts val="1200"/>
              </a:spcBef>
              <a:spcAft>
                <a:spcPts val="1200"/>
              </a:spcAft>
              <a:buClr>
                <a:srgbClr val="85B233"/>
              </a:buClr>
              <a:buSzTx/>
              <a:buFont typeface="Wingdings" panose="05000000000000000000" pitchFamily="2" charset="2"/>
              <a:buChar char="ü"/>
              <a:tabLst/>
              <a:defRPr/>
            </a:pPr>
            <a:r>
              <a:rPr kumimoji="0" lang="en-US" sz="2000" b="0"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Identify Economically Distressed Communities or state or federal designated Opportunity Zones or other geographically defined empowerment zones where this activity may occur</a:t>
            </a:r>
          </a:p>
        </p:txBody>
      </p:sp>
      <p:sp>
        <p:nvSpPr>
          <p:cNvPr id="7" name="Subtitle 2">
            <a:extLst>
              <a:ext uri="{FF2B5EF4-FFF2-40B4-BE49-F238E27FC236}">
                <a16:creationId xmlns:a16="http://schemas.microsoft.com/office/drawing/2014/main" id="{AED0EADC-B2FB-DD01-2E76-B77C8EEA800D}"/>
              </a:ext>
            </a:extLst>
          </p:cNvPr>
          <p:cNvSpPr>
            <a:spLocks noGrp="1"/>
          </p:cNvSpPr>
          <p:nvPr>
            <p:ph type="subTitle" idx="13"/>
          </p:nvPr>
        </p:nvSpPr>
        <p:spPr>
          <a:xfrm>
            <a:off x="270628" y="778081"/>
            <a:ext cx="11580921" cy="373510"/>
          </a:xfrm>
        </p:spPr>
        <p:txBody>
          <a:bodyPr/>
          <a:lstStyle/>
          <a:p>
            <a:r>
              <a:rPr lang="en-US"/>
              <a:t>Skills Identification - Pilot Program</a:t>
            </a:r>
          </a:p>
        </p:txBody>
      </p:sp>
      <p:sp>
        <p:nvSpPr>
          <p:cNvPr id="8" name="Rectangle 7">
            <a:extLst>
              <a:ext uri="{FF2B5EF4-FFF2-40B4-BE49-F238E27FC236}">
                <a16:creationId xmlns:a16="http://schemas.microsoft.com/office/drawing/2014/main" id="{AD4EE9E8-54DE-1703-370E-CF086C4A4A35}"/>
              </a:ext>
            </a:extLst>
          </p:cNvPr>
          <p:cNvSpPr/>
          <p:nvPr/>
        </p:nvSpPr>
        <p:spPr>
          <a:xfrm>
            <a:off x="10575234" y="1202477"/>
            <a:ext cx="1616765" cy="4516633"/>
          </a:xfrm>
          <a:prstGeom prst="rect">
            <a:avLst/>
          </a:prstGeom>
          <a:gradFill>
            <a:gsLst>
              <a:gs pos="100000">
                <a:schemeClr val="bg1">
                  <a:alpha val="0"/>
                </a:schemeClr>
              </a:gs>
              <a:gs pos="26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8AE48B-185A-C069-B258-233B8FDB301F}"/>
              </a:ext>
            </a:extLst>
          </p:cNvPr>
          <p:cNvGrpSpPr/>
          <p:nvPr/>
        </p:nvGrpSpPr>
        <p:grpSpPr>
          <a:xfrm>
            <a:off x="6911125" y="1202477"/>
            <a:ext cx="4184308" cy="4516632"/>
            <a:chOff x="8932579" y="2054666"/>
            <a:chExt cx="2472073" cy="2668409"/>
          </a:xfrm>
        </p:grpSpPr>
        <p:sp>
          <p:nvSpPr>
            <p:cNvPr id="10" name="Freeform 24">
              <a:extLst>
                <a:ext uri="{FF2B5EF4-FFF2-40B4-BE49-F238E27FC236}">
                  <a16:creationId xmlns:a16="http://schemas.microsoft.com/office/drawing/2014/main" id="{DB966830-32DE-69D4-92C5-56A91D60BD73}"/>
                </a:ext>
              </a:extLst>
            </p:cNvPr>
            <p:cNvSpPr>
              <a:spLocks/>
            </p:cNvSpPr>
            <p:nvPr/>
          </p:nvSpPr>
          <p:spPr bwMode="auto">
            <a:xfrm>
              <a:off x="8932579" y="2054666"/>
              <a:ext cx="2472073" cy="2668409"/>
            </a:xfrm>
            <a:custGeom>
              <a:avLst/>
              <a:gdLst>
                <a:gd name="T0" fmla="*/ 311 w 311"/>
                <a:gd name="T1" fmla="*/ 260 h 280"/>
                <a:gd name="T2" fmla="*/ 291 w 311"/>
                <a:gd name="T3" fmla="*/ 280 h 280"/>
                <a:gd name="T4" fmla="*/ 20 w 311"/>
                <a:gd name="T5" fmla="*/ 280 h 280"/>
                <a:gd name="T6" fmla="*/ 0 w 311"/>
                <a:gd name="T7" fmla="*/ 260 h 280"/>
                <a:gd name="T8" fmla="*/ 0 w 311"/>
                <a:gd name="T9" fmla="*/ 20 h 280"/>
                <a:gd name="T10" fmla="*/ 20 w 311"/>
                <a:gd name="T11" fmla="*/ 0 h 280"/>
                <a:gd name="T12" fmla="*/ 291 w 311"/>
                <a:gd name="T13" fmla="*/ 0 h 280"/>
                <a:gd name="T14" fmla="*/ 311 w 311"/>
                <a:gd name="T15" fmla="*/ 20 h 280"/>
                <a:gd name="T16" fmla="*/ 311 w 311"/>
                <a:gd name="T17" fmla="*/ 26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280">
                  <a:moveTo>
                    <a:pt x="311" y="260"/>
                  </a:moveTo>
                  <a:cubicBezTo>
                    <a:pt x="311" y="271"/>
                    <a:pt x="302" y="280"/>
                    <a:pt x="291" y="280"/>
                  </a:cubicBezTo>
                  <a:cubicBezTo>
                    <a:pt x="20" y="280"/>
                    <a:pt x="20" y="280"/>
                    <a:pt x="20" y="280"/>
                  </a:cubicBezTo>
                  <a:cubicBezTo>
                    <a:pt x="9" y="280"/>
                    <a:pt x="0" y="271"/>
                    <a:pt x="0" y="260"/>
                  </a:cubicBezTo>
                  <a:cubicBezTo>
                    <a:pt x="0" y="20"/>
                    <a:pt x="0" y="20"/>
                    <a:pt x="0" y="20"/>
                  </a:cubicBezTo>
                  <a:cubicBezTo>
                    <a:pt x="0" y="9"/>
                    <a:pt x="9" y="0"/>
                    <a:pt x="20" y="0"/>
                  </a:cubicBezTo>
                  <a:cubicBezTo>
                    <a:pt x="291" y="0"/>
                    <a:pt x="291" y="0"/>
                    <a:pt x="291" y="0"/>
                  </a:cubicBezTo>
                  <a:cubicBezTo>
                    <a:pt x="302" y="0"/>
                    <a:pt x="311" y="9"/>
                    <a:pt x="311" y="20"/>
                  </a:cubicBezTo>
                  <a:lnTo>
                    <a:pt x="311" y="26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endParaRPr>
            </a:p>
          </p:txBody>
        </p:sp>
        <p:sp>
          <p:nvSpPr>
            <p:cNvPr id="11" name="Freeform 28">
              <a:extLst>
                <a:ext uri="{FF2B5EF4-FFF2-40B4-BE49-F238E27FC236}">
                  <a16:creationId xmlns:a16="http://schemas.microsoft.com/office/drawing/2014/main" id="{85C0C4C7-71A8-15EF-6BA3-24A4AA5EBD26}"/>
                </a:ext>
              </a:extLst>
            </p:cNvPr>
            <p:cNvSpPr>
              <a:spLocks/>
            </p:cNvSpPr>
            <p:nvPr/>
          </p:nvSpPr>
          <p:spPr bwMode="auto">
            <a:xfrm rot="10800000">
              <a:off x="9012862" y="2143005"/>
              <a:ext cx="2311505" cy="598784"/>
            </a:xfrm>
            <a:custGeom>
              <a:avLst/>
              <a:gdLst>
                <a:gd name="T0" fmla="*/ 0 w 291"/>
                <a:gd name="T1" fmla="*/ 0 h 75"/>
                <a:gd name="T2" fmla="*/ 0 w 291"/>
                <a:gd name="T3" fmla="*/ 56 h 75"/>
                <a:gd name="T4" fmla="*/ 19 w 291"/>
                <a:gd name="T5" fmla="*/ 75 h 75"/>
                <a:gd name="T6" fmla="*/ 272 w 291"/>
                <a:gd name="T7" fmla="*/ 75 h 75"/>
                <a:gd name="T8" fmla="*/ 291 w 291"/>
                <a:gd name="T9" fmla="*/ 56 h 75"/>
                <a:gd name="T10" fmla="*/ 291 w 291"/>
                <a:gd name="T11" fmla="*/ 0 h 75"/>
                <a:gd name="T12" fmla="*/ 0 w 291"/>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291" h="75">
                  <a:moveTo>
                    <a:pt x="0" y="0"/>
                  </a:moveTo>
                  <a:cubicBezTo>
                    <a:pt x="0" y="56"/>
                    <a:pt x="0" y="56"/>
                    <a:pt x="0" y="56"/>
                  </a:cubicBezTo>
                  <a:cubicBezTo>
                    <a:pt x="0" y="66"/>
                    <a:pt x="9" y="75"/>
                    <a:pt x="19" y="75"/>
                  </a:cubicBezTo>
                  <a:cubicBezTo>
                    <a:pt x="272" y="75"/>
                    <a:pt x="272" y="75"/>
                    <a:pt x="272" y="75"/>
                  </a:cubicBezTo>
                  <a:cubicBezTo>
                    <a:pt x="282" y="75"/>
                    <a:pt x="291" y="66"/>
                    <a:pt x="291" y="56"/>
                  </a:cubicBezTo>
                  <a:cubicBezTo>
                    <a:pt x="291" y="0"/>
                    <a:pt x="291" y="0"/>
                    <a:pt x="29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0E95D83A-41EC-C081-B6B5-1F6FDF704B3D}"/>
                </a:ext>
              </a:extLst>
            </p:cNvPr>
            <p:cNvSpPr/>
            <p:nvPr/>
          </p:nvSpPr>
          <p:spPr>
            <a:xfrm>
              <a:off x="9012862" y="2230766"/>
              <a:ext cx="2296839" cy="436400"/>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1400" b="0" i="0" u="none" strike="noStrike" kern="1200" cap="none" spc="0" normalizeH="0" baseline="0" noProof="0">
                  <a:ln>
                    <a:noFill/>
                  </a:ln>
                  <a:solidFill>
                    <a:srgbClr val="373838"/>
                  </a:solidFill>
                  <a:effectLst/>
                  <a:uLnTx/>
                  <a:uFillTx/>
                  <a:latin typeface="Century Gothic" panose="020B0502020202020204" pitchFamily="34" charset="0"/>
                  <a:ea typeface="+mn-ea"/>
                  <a:cs typeface="Calibri" panose="020F0502020204030204" pitchFamily="34" charset="0"/>
                </a:rPr>
                <a:t>Originated from conversations with stakeholders and through ARC workshop participation (2017-18)</a:t>
              </a:r>
            </a:p>
          </p:txBody>
        </p:sp>
        <p:sp>
          <p:nvSpPr>
            <p:cNvPr id="13" name="Rectangle 12">
              <a:extLst>
                <a:ext uri="{FF2B5EF4-FFF2-40B4-BE49-F238E27FC236}">
                  <a16:creationId xmlns:a16="http://schemas.microsoft.com/office/drawing/2014/main" id="{367DFD2A-D2DB-D9F7-F62A-9936A25BA516}"/>
                </a:ext>
              </a:extLst>
            </p:cNvPr>
            <p:cNvSpPr/>
            <p:nvPr/>
          </p:nvSpPr>
          <p:spPr>
            <a:xfrm>
              <a:off x="9012862" y="2799961"/>
              <a:ext cx="2296839" cy="1827424"/>
            </a:xfrm>
            <a:prstGeom prst="rect">
              <a:avLst/>
            </a:prstGeom>
          </p:spPr>
          <p:txBody>
            <a:bodyPr wrap="square">
              <a:spAutoFit/>
            </a:bodyPr>
            <a:lstStyle/>
            <a:p>
              <a:pPr marL="0" marR="0" lvl="0" indent="0" algn="l" defTabSz="914400" rtl="0" eaLnBrk="1" fontAlgn="auto" latinLnBrk="0" hangingPunct="1">
                <a:lnSpc>
                  <a:spcPts val="182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Prevalent questions were:</a:t>
              </a:r>
            </a:p>
            <a:p>
              <a:pPr marL="514350" marR="0" lvl="1" indent="-285750" algn="l" defTabSz="914400" rtl="0" eaLnBrk="1" fontAlgn="auto" latinLnBrk="0" hangingPunct="1">
                <a:lnSpc>
                  <a:spcPts val="182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What are the occupations needed?</a:t>
              </a:r>
            </a:p>
            <a:p>
              <a:pPr marL="514350" marR="0" lvl="1" indent="-285750" algn="l" defTabSz="914400" rtl="0" eaLnBrk="1" fontAlgn="auto" latinLnBrk="0" hangingPunct="1">
                <a:lnSpc>
                  <a:spcPts val="182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What skills/education is required for those occupations? “Future casting” </a:t>
              </a:r>
            </a:p>
            <a:p>
              <a:pPr marL="0" marR="0" lvl="0" indent="0" algn="l" defTabSz="914400" rtl="0" eaLnBrk="1" fontAlgn="auto" latinLnBrk="0" hangingPunct="1">
                <a:lnSpc>
                  <a:spcPts val="1820"/>
                </a:lnSpc>
                <a:spcBef>
                  <a:spcPts val="600"/>
                </a:spcBef>
                <a:spcAft>
                  <a:spcPts val="1200"/>
                </a:spcAft>
                <a:buClrTx/>
                <a:buSzTx/>
                <a:buFontTx/>
                <a:buNone/>
                <a:tabLst/>
                <a:defRPr/>
              </a:pPr>
              <a:r>
                <a:rPr kumimoji="0" lang="en-US"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NETL technologies 3-5 years from commercialization</a:t>
              </a:r>
            </a:p>
            <a:p>
              <a:pPr marL="0" marR="0" lvl="0" indent="0" algn="l" defTabSz="914400" rtl="0" eaLnBrk="1" fontAlgn="auto" latinLnBrk="0" hangingPunct="1">
                <a:lnSpc>
                  <a:spcPts val="1820"/>
                </a:lnSpc>
                <a:spcBef>
                  <a:spcPts val="0"/>
                </a:spcBef>
                <a:spcAft>
                  <a:spcPts val="1200"/>
                </a:spcAft>
                <a:buClrTx/>
                <a:buSzTx/>
                <a:buFontTx/>
                <a:buNone/>
                <a:tabLst/>
                <a:defRPr/>
              </a:pPr>
              <a:r>
                <a:rPr kumimoji="0" lang="en-US"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Effort to understand occupations and skills necessary for the present and the future </a:t>
              </a:r>
            </a:p>
            <a:p>
              <a:pPr marL="0" marR="0" lvl="0" indent="0" algn="l" defTabSz="914400" rtl="0" eaLnBrk="1" fontAlgn="auto" latinLnBrk="0" hangingPunct="1">
                <a:lnSpc>
                  <a:spcPts val="1820"/>
                </a:lnSpc>
                <a:spcBef>
                  <a:spcPts val="0"/>
                </a:spcBef>
                <a:spcAft>
                  <a:spcPts val="1200"/>
                </a:spcAft>
                <a:buClrTx/>
                <a:buSzTx/>
                <a:buFontTx/>
                <a:buNone/>
                <a:tabLst/>
                <a:defRPr/>
              </a:pPr>
              <a:r>
                <a:rPr kumimoji="0" lang="en-US"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DOE now requires a statement of job creation on FOAs</a:t>
              </a:r>
            </a:p>
          </p:txBody>
        </p:sp>
      </p:grpSp>
    </p:spTree>
    <p:extLst>
      <p:ext uri="{BB962C8B-B14F-4D97-AF65-F5344CB8AC3E}">
        <p14:creationId xmlns:p14="http://schemas.microsoft.com/office/powerpoint/2010/main" val="216485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201C7A-6039-453C-A92E-55ED9B980722}"/>
              </a:ext>
            </a:extLst>
          </p:cNvPr>
          <p:cNvSpPr>
            <a:spLocks noGrp="1"/>
          </p:cNvSpPr>
          <p:nvPr>
            <p:ph idx="1"/>
          </p:nvPr>
        </p:nvSpPr>
        <p:spPr>
          <a:xfrm>
            <a:off x="270628" y="1618580"/>
            <a:ext cx="5572960" cy="4108845"/>
          </a:xfrm>
        </p:spPr>
        <p:txBody>
          <a:bodyPr>
            <a:normAutofit fontScale="92500" lnSpcReduction="10000"/>
          </a:bodyPr>
          <a:lstStyle/>
          <a:p>
            <a:pPr>
              <a:spcBef>
                <a:spcPts val="1800"/>
              </a:spcBef>
              <a:buClr>
                <a:srgbClr val="98C93D"/>
              </a:buClr>
            </a:pPr>
            <a:r>
              <a:rPr lang="en-US" sz="2200" b="1">
                <a:cs typeface="Calibri" panose="020F0502020204030204" pitchFamily="34" charset="0"/>
              </a:rPr>
              <a:t>What if the Workforce Readiness Plan could be implemented at other labs?</a:t>
            </a:r>
          </a:p>
          <a:p>
            <a:pPr>
              <a:spcBef>
                <a:spcPts val="1800"/>
              </a:spcBef>
              <a:buClr>
                <a:srgbClr val="98C93D"/>
              </a:buClr>
            </a:pPr>
            <a:r>
              <a:rPr lang="en-US" sz="2200">
                <a:cs typeface="Calibri" panose="020F0502020204030204" pitchFamily="34" charset="0"/>
              </a:rPr>
              <a:t>Indirect benefits and support of occupations and skills being supported by DOE funding </a:t>
            </a:r>
          </a:p>
          <a:p>
            <a:pPr>
              <a:spcBef>
                <a:spcPts val="1800"/>
              </a:spcBef>
              <a:buClr>
                <a:srgbClr val="98C93D"/>
              </a:buClr>
            </a:pPr>
            <a:r>
              <a:rPr lang="en-US" sz="2200">
                <a:cs typeface="Calibri" panose="020F0502020204030204" pitchFamily="34" charset="0"/>
              </a:rPr>
              <a:t>Clearer picture of future industrial sector needs</a:t>
            </a:r>
          </a:p>
          <a:p>
            <a:pPr>
              <a:spcBef>
                <a:spcPts val="1800"/>
              </a:spcBef>
              <a:buClr>
                <a:srgbClr val="98C93D"/>
              </a:buClr>
            </a:pPr>
            <a:r>
              <a:rPr lang="en-US" sz="2200">
                <a:cs typeface="Calibri" panose="020F0502020204030204" pitchFamily="34" charset="0"/>
              </a:rPr>
              <a:t>More collaborative efforts with NETL and the National Lab Network</a:t>
            </a:r>
          </a:p>
          <a:p>
            <a:pPr>
              <a:spcBef>
                <a:spcPts val="1800"/>
              </a:spcBef>
              <a:buClr>
                <a:srgbClr val="98C93D"/>
              </a:buClr>
            </a:pPr>
            <a:r>
              <a:rPr lang="en-US" sz="2200">
                <a:solidFill>
                  <a:srgbClr val="FF0000"/>
                </a:solidFill>
                <a:cs typeface="Calibri" panose="020F0502020204030204" pitchFamily="34" charset="0"/>
              </a:rPr>
              <a:t>Worked with NREL on ML/AI energy workforce skills taxonomy project </a:t>
            </a:r>
          </a:p>
          <a:p>
            <a:pPr>
              <a:spcBef>
                <a:spcPts val="1800"/>
              </a:spcBef>
              <a:buClr>
                <a:srgbClr val="98C93D"/>
              </a:buClr>
            </a:pPr>
            <a:r>
              <a:rPr lang="en-US" sz="2200">
                <a:cs typeface="Calibri" panose="020F0502020204030204" pitchFamily="34" charset="0"/>
              </a:rPr>
              <a:t>Discussions with DOE labs on joint funding opportunities</a:t>
            </a:r>
          </a:p>
        </p:txBody>
      </p:sp>
      <p:sp>
        <p:nvSpPr>
          <p:cNvPr id="4" name="Subtitle 3">
            <a:extLst>
              <a:ext uri="{FF2B5EF4-FFF2-40B4-BE49-F238E27FC236}">
                <a16:creationId xmlns:a16="http://schemas.microsoft.com/office/drawing/2014/main" id="{FBE56D48-9351-444C-8FFE-B18CDA414F94}"/>
              </a:ext>
            </a:extLst>
          </p:cNvPr>
          <p:cNvSpPr>
            <a:spLocks noGrp="1"/>
          </p:cNvSpPr>
          <p:nvPr>
            <p:ph type="subTitle" idx="13"/>
          </p:nvPr>
        </p:nvSpPr>
        <p:spPr/>
        <p:txBody>
          <a:bodyPr>
            <a:normAutofit/>
          </a:bodyPr>
          <a:lstStyle/>
          <a:p>
            <a:r>
              <a:rPr lang="en-US"/>
              <a:t>Report Findings: </a:t>
            </a:r>
            <a:r>
              <a:rPr lang="en-US">
                <a:hlinkClick r:id="rId3"/>
              </a:rPr>
              <a:t>www.netl.doe.gov/rwfi</a:t>
            </a:r>
            <a:r>
              <a:rPr lang="en-US"/>
              <a:t>   </a:t>
            </a:r>
          </a:p>
        </p:txBody>
      </p:sp>
      <p:sp>
        <p:nvSpPr>
          <p:cNvPr id="3" name="Title 2">
            <a:extLst>
              <a:ext uri="{FF2B5EF4-FFF2-40B4-BE49-F238E27FC236}">
                <a16:creationId xmlns:a16="http://schemas.microsoft.com/office/drawing/2014/main" id="{F6B8F3D4-9EA0-451A-8250-E8CA7CC8229A}"/>
              </a:ext>
            </a:extLst>
          </p:cNvPr>
          <p:cNvSpPr>
            <a:spLocks noGrp="1"/>
          </p:cNvSpPr>
          <p:nvPr>
            <p:ph type="title"/>
          </p:nvPr>
        </p:nvSpPr>
        <p:spPr/>
        <p:txBody>
          <a:bodyPr>
            <a:normAutofit fontScale="90000"/>
          </a:bodyPr>
          <a:lstStyle/>
          <a:p>
            <a:r>
              <a:rPr lang="en-US"/>
              <a:t>National Labs - Opportunity?</a:t>
            </a:r>
          </a:p>
        </p:txBody>
      </p:sp>
      <p:pic>
        <p:nvPicPr>
          <p:cNvPr id="6" name="Picture 2" descr="United States Department of Energy national laboratories - Wikipedia">
            <a:extLst>
              <a:ext uri="{FF2B5EF4-FFF2-40B4-BE49-F238E27FC236}">
                <a16:creationId xmlns:a16="http://schemas.microsoft.com/office/drawing/2014/main" id="{455DAB52-E32A-46DB-AAF2-B20517ECA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44980"/>
            <a:ext cx="5729097" cy="4108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908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13F5-9EF9-F0A6-1CDF-80195B61F808}"/>
              </a:ext>
            </a:extLst>
          </p:cNvPr>
          <p:cNvSpPr>
            <a:spLocks noGrp="1"/>
          </p:cNvSpPr>
          <p:nvPr>
            <p:ph type="title"/>
          </p:nvPr>
        </p:nvSpPr>
        <p:spPr/>
        <p:txBody>
          <a:bodyPr/>
          <a:lstStyle/>
          <a:p>
            <a:r>
              <a:rPr lang="en-US"/>
              <a:t>Meeting 2 Objectives</a:t>
            </a:r>
          </a:p>
        </p:txBody>
      </p:sp>
      <p:sp>
        <p:nvSpPr>
          <p:cNvPr id="3" name="Content Placeholder 2">
            <a:extLst>
              <a:ext uri="{FF2B5EF4-FFF2-40B4-BE49-F238E27FC236}">
                <a16:creationId xmlns:a16="http://schemas.microsoft.com/office/drawing/2014/main" id="{CF749D34-737D-A699-1519-08D753CBEDD4}"/>
              </a:ext>
            </a:extLst>
          </p:cNvPr>
          <p:cNvSpPr>
            <a:spLocks noGrp="1"/>
          </p:cNvSpPr>
          <p:nvPr>
            <p:ph idx="1"/>
          </p:nvPr>
        </p:nvSpPr>
        <p:spPr>
          <a:xfrm>
            <a:off x="838200" y="2338819"/>
            <a:ext cx="10210803" cy="3810190"/>
          </a:xfrm>
        </p:spPr>
        <p:txBody>
          <a:bodyPr>
            <a:normAutofit fontScale="92500" lnSpcReduction="20000"/>
          </a:bodyPr>
          <a:lstStyle/>
          <a:p>
            <a:pPr marL="514350" indent="-514350">
              <a:buFont typeface="+mj-lt"/>
              <a:buAutoNum type="arabicPeriod"/>
            </a:pPr>
            <a:r>
              <a:rPr lang="en-US"/>
              <a:t>Discuss subcommittee and report-writing work plans​</a:t>
            </a:r>
          </a:p>
          <a:p>
            <a:pPr marL="514350" indent="-514350">
              <a:buFont typeface="+mj-lt"/>
              <a:buAutoNum type="arabicPeriod"/>
            </a:pPr>
            <a:r>
              <a:rPr lang="en-US"/>
              <a:t>Begin to provide members with an understanding of DOE’s National Labs​.</a:t>
            </a:r>
          </a:p>
          <a:p>
            <a:pPr lvl="1"/>
            <a:r>
              <a:rPr lang="en-US"/>
              <a:t>“…develop a strategy for the Department that, with respect to the role of the Department in the support and development of a skilled energy workforce… strengthens and engages the workforce training programs of the Department and the National Laboratories in carrying out the Equity in Energy Initiative of the Department and other Department workforce priorities” ​</a:t>
            </a:r>
          </a:p>
          <a:p>
            <a:pPr marL="514350" indent="-514350">
              <a:buFont typeface="+mj-lt"/>
              <a:buAutoNum type="arabicPeriod"/>
            </a:pPr>
            <a:r>
              <a:rPr lang="en-US"/>
              <a:t>Continue group discussion of​:</a:t>
            </a:r>
          </a:p>
          <a:p>
            <a:pPr marL="971550" lvl="1" indent="-514350">
              <a:buFont typeface="+mj-lt"/>
              <a:buAutoNum type="alphaUcPeriod"/>
            </a:pPr>
            <a:r>
              <a:rPr lang="en-US"/>
              <a:t>What are leading observations about DOE’s current strategy to support the development of the energy workforce? Where are there pronounced gaps?​</a:t>
            </a:r>
          </a:p>
          <a:p>
            <a:pPr marL="971550" lvl="1" indent="-514350">
              <a:buFont typeface="+mj-lt"/>
              <a:buAutoNum type="alphaUcPeriod"/>
            </a:pPr>
            <a:r>
              <a:rPr lang="en-US"/>
              <a:t>What should be an effective role be for DOE to address current and future energy workforce needs?</a:t>
            </a:r>
          </a:p>
        </p:txBody>
      </p:sp>
    </p:spTree>
    <p:extLst>
      <p:ext uri="{BB962C8B-B14F-4D97-AF65-F5344CB8AC3E}">
        <p14:creationId xmlns:p14="http://schemas.microsoft.com/office/powerpoint/2010/main" val="3695070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y Activities of NETL RWFI ">
            <a:extLst>
              <a:ext uri="{FF2B5EF4-FFF2-40B4-BE49-F238E27FC236}">
                <a16:creationId xmlns:a16="http://schemas.microsoft.com/office/drawing/2014/main" id="{11C8ECA0-F87B-AC07-FE08-1BE12564B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3736" y="1721169"/>
            <a:ext cx="4434661" cy="2958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a:extLst>
              <a:ext uri="{FF2B5EF4-FFF2-40B4-BE49-F238E27FC236}">
                <a16:creationId xmlns:a16="http://schemas.microsoft.com/office/drawing/2014/main" id="{48C20919-EB8F-48C7-9818-457DDD3F9A82}"/>
              </a:ext>
            </a:extLst>
          </p:cNvPr>
          <p:cNvSpPr>
            <a:spLocks noGrp="1"/>
          </p:cNvSpPr>
          <p:nvPr>
            <p:ph idx="1"/>
          </p:nvPr>
        </p:nvSpPr>
        <p:spPr>
          <a:xfrm>
            <a:off x="454518" y="1412536"/>
            <a:ext cx="6514693" cy="4032927"/>
          </a:xfrm>
        </p:spPr>
        <p:txBody>
          <a:bodyPr>
            <a:normAutofit lnSpcReduction="10000"/>
          </a:bodyPr>
          <a:lstStyle/>
          <a:p>
            <a:pPr>
              <a:spcBef>
                <a:spcPts val="0"/>
              </a:spcBef>
            </a:pPr>
            <a:endParaRPr lang="en-US" sz="2400" b="0" i="0">
              <a:solidFill>
                <a:srgbClr val="222222"/>
              </a:solidFill>
              <a:effectLst/>
              <a:latin typeface="Calibri" panose="020F0502020204030204" pitchFamily="34" charset="0"/>
            </a:endParaRPr>
          </a:p>
          <a:p>
            <a:pPr>
              <a:spcBef>
                <a:spcPts val="0"/>
              </a:spcBef>
            </a:pPr>
            <a:r>
              <a:rPr lang="en-US" sz="2400" b="0" i="0">
                <a:solidFill>
                  <a:srgbClr val="222222"/>
                </a:solidFill>
                <a:effectLst/>
                <a:latin typeface="Calibri" panose="020F0502020204030204" pitchFamily="34" charset="0"/>
              </a:rPr>
              <a:t>Pursuing external funding with s</a:t>
            </a:r>
            <a:r>
              <a:rPr lang="en-US" sz="2400" b="0">
                <a:solidFill>
                  <a:srgbClr val="222222"/>
                </a:solidFill>
                <a:latin typeface="Calibri" panose="020F0502020204030204" pitchFamily="34" charset="0"/>
              </a:rPr>
              <a:t>takeholders for </a:t>
            </a:r>
            <a:r>
              <a:rPr lang="en-US" sz="2400" b="0" i="0">
                <a:solidFill>
                  <a:srgbClr val="222222"/>
                </a:solidFill>
                <a:effectLst/>
                <a:latin typeface="Calibri" panose="020F0502020204030204" pitchFamily="34" charset="0"/>
              </a:rPr>
              <a:t>opportunities to amplify our impact</a:t>
            </a:r>
          </a:p>
          <a:p>
            <a:pPr marL="0" indent="0">
              <a:spcBef>
                <a:spcPts val="0"/>
              </a:spcBef>
              <a:buNone/>
            </a:pPr>
            <a:endParaRPr lang="en-US" sz="2400" b="0" i="0">
              <a:solidFill>
                <a:srgbClr val="222222"/>
              </a:solidFill>
              <a:effectLst/>
              <a:latin typeface="Calibri" panose="020F0502020204030204" pitchFamily="34" charset="0"/>
            </a:endParaRPr>
          </a:p>
          <a:p>
            <a:pPr>
              <a:spcBef>
                <a:spcPts val="0"/>
              </a:spcBef>
            </a:pPr>
            <a:r>
              <a:rPr lang="en-US" sz="2400" b="0" i="0">
                <a:solidFill>
                  <a:srgbClr val="222222"/>
                </a:solidFill>
                <a:effectLst/>
                <a:latin typeface="Calibri" panose="020F0502020204030204" pitchFamily="34" charset="0"/>
              </a:rPr>
              <a:t>Developing new focus groups regionally around emerging technical areas such as DAC, Hydrogen, </a:t>
            </a:r>
            <a:r>
              <a:rPr lang="en-US" sz="2400" b="0">
                <a:solidFill>
                  <a:srgbClr val="222222"/>
                </a:solidFill>
                <a:latin typeface="Calibri" panose="020F0502020204030204" pitchFamily="34" charset="0"/>
              </a:rPr>
              <a:t>Manufacturing, etc.</a:t>
            </a:r>
            <a:endParaRPr lang="en-US" sz="2400" b="0" i="0">
              <a:solidFill>
                <a:srgbClr val="222222"/>
              </a:solidFill>
              <a:effectLst/>
              <a:latin typeface="Calibri" panose="020F0502020204030204" pitchFamily="34" charset="0"/>
            </a:endParaRPr>
          </a:p>
          <a:p>
            <a:pPr marL="0" indent="0">
              <a:spcBef>
                <a:spcPts val="0"/>
              </a:spcBef>
              <a:buNone/>
            </a:pPr>
            <a:endParaRPr lang="en-US" sz="2400" b="0" i="0">
              <a:solidFill>
                <a:srgbClr val="222222"/>
              </a:solidFill>
              <a:effectLst/>
              <a:latin typeface="Calibri" panose="020F0502020204030204" pitchFamily="34" charset="0"/>
            </a:endParaRPr>
          </a:p>
          <a:p>
            <a:pPr>
              <a:spcBef>
                <a:spcPts val="0"/>
              </a:spcBef>
            </a:pPr>
            <a:r>
              <a:rPr lang="en-US" sz="2400" b="0" i="0">
                <a:solidFill>
                  <a:srgbClr val="222222"/>
                </a:solidFill>
                <a:effectLst/>
                <a:latin typeface="Calibri" panose="020F0502020204030204" pitchFamily="34" charset="0"/>
              </a:rPr>
              <a:t>Continuing to work closer with the other national labs, creating a National Lab community of practice and to be collaborative on commercialization, economic development and workforce projects</a:t>
            </a:r>
          </a:p>
          <a:p>
            <a:pPr>
              <a:spcBef>
                <a:spcPts val="0"/>
              </a:spcBef>
            </a:pPr>
            <a:endParaRPr lang="en-US" sz="2400" b="0" i="0">
              <a:solidFill>
                <a:srgbClr val="222222"/>
              </a:solidFill>
              <a:effectLst/>
              <a:latin typeface="Calibri" panose="020F0502020204030204" pitchFamily="34" charset="0"/>
            </a:endParaRPr>
          </a:p>
          <a:p>
            <a:pPr>
              <a:spcBef>
                <a:spcPts val="0"/>
              </a:spcBef>
            </a:pPr>
            <a:endParaRPr lang="en-US" sz="2400" b="0" i="0">
              <a:solidFill>
                <a:srgbClr val="222222"/>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endParaRPr lang="en-US" sz="2400">
              <a:solidFill>
                <a:srgbClr val="222222"/>
              </a:solidFill>
              <a:latin typeface="Calibri" panose="020F0502020204030204" pitchFamily="34" charset="0"/>
            </a:endParaRPr>
          </a:p>
        </p:txBody>
      </p:sp>
      <p:sp>
        <p:nvSpPr>
          <p:cNvPr id="10" name="TextBox 9">
            <a:extLst>
              <a:ext uri="{FF2B5EF4-FFF2-40B4-BE49-F238E27FC236}">
                <a16:creationId xmlns:a16="http://schemas.microsoft.com/office/drawing/2014/main" id="{8450D86C-7D97-C742-A215-1861C498029B}"/>
              </a:ext>
            </a:extLst>
          </p:cNvPr>
          <p:cNvSpPr txBox="1"/>
          <p:nvPr/>
        </p:nvSpPr>
        <p:spPr>
          <a:xfrm>
            <a:off x="7979265" y="5120132"/>
            <a:ext cx="375821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hlinkClick r:id="rId4"/>
              </a:rPr>
              <a:t>www.netl.doe.gov/rwfi</a:t>
            </a:r>
            <a:endParaRPr kumimoji="0" lang="en-US" sz="16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hlinkClick r:id="rId5"/>
              </a:rPr>
              <a:t>netl.rwfi@netl.doe.gov</a:t>
            </a:r>
            <a:endParaRPr kumimoji="0" lang="en-US" sz="16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hlinkClick r:id="rId6"/>
              </a:rPr>
              <a:t>Anthony.Armaly@netl.doe.gov</a:t>
            </a:r>
            <a:r>
              <a:rPr kumimoji="0" lang="en-US" sz="1600" b="0" i="0" u="none" strike="noStrike" kern="1200" cap="none" spc="0" normalizeH="0" baseline="0" noProof="0">
                <a:ln>
                  <a:noFill/>
                </a:ln>
                <a:solidFill>
                  <a:srgbClr val="373838"/>
                </a:solidFill>
                <a:effectLst/>
                <a:uLnTx/>
                <a:uFillTx/>
                <a:latin typeface="Century Gothic" panose="020B0502020202020204" pitchFamily="34" charset="0"/>
                <a:ea typeface="+mn-ea"/>
                <a:cs typeface="+mn-cs"/>
              </a:rPr>
              <a:t> </a:t>
            </a:r>
          </a:p>
        </p:txBody>
      </p:sp>
      <p:sp>
        <p:nvSpPr>
          <p:cNvPr id="11" name="Subtitle 3">
            <a:extLst>
              <a:ext uri="{FF2B5EF4-FFF2-40B4-BE49-F238E27FC236}">
                <a16:creationId xmlns:a16="http://schemas.microsoft.com/office/drawing/2014/main" id="{62756D29-61F8-44E4-80C9-B3286EF70EF7}"/>
              </a:ext>
            </a:extLst>
          </p:cNvPr>
          <p:cNvSpPr>
            <a:spLocks noGrp="1"/>
          </p:cNvSpPr>
          <p:nvPr>
            <p:ph type="subTitle" idx="13"/>
          </p:nvPr>
        </p:nvSpPr>
        <p:spPr>
          <a:xfrm>
            <a:off x="270626" y="775389"/>
            <a:ext cx="11580921" cy="373510"/>
          </a:xfrm>
        </p:spPr>
        <p:txBody>
          <a:bodyPr>
            <a:normAutofit/>
          </a:bodyPr>
          <a:lstStyle/>
          <a:p>
            <a:r>
              <a:rPr lang="en-US"/>
              <a:t>Let's Connect, Communicate and Collaborate!</a:t>
            </a:r>
          </a:p>
        </p:txBody>
      </p:sp>
      <p:sp>
        <p:nvSpPr>
          <p:cNvPr id="7" name="Title 2">
            <a:extLst>
              <a:ext uri="{FF2B5EF4-FFF2-40B4-BE49-F238E27FC236}">
                <a16:creationId xmlns:a16="http://schemas.microsoft.com/office/drawing/2014/main" id="{9682A017-E22A-0DCE-1EA9-F7EB98E3B44F}"/>
              </a:ext>
            </a:extLst>
          </p:cNvPr>
          <p:cNvSpPr>
            <a:spLocks noGrp="1"/>
          </p:cNvSpPr>
          <p:nvPr>
            <p:ph type="title"/>
          </p:nvPr>
        </p:nvSpPr>
        <p:spPr>
          <a:xfrm>
            <a:off x="270626" y="134544"/>
            <a:ext cx="9587749" cy="602548"/>
          </a:xfrm>
        </p:spPr>
        <p:txBody>
          <a:bodyPr>
            <a:normAutofit fontScale="90000"/>
          </a:bodyPr>
          <a:lstStyle/>
          <a:p>
            <a:r>
              <a:rPr lang="en-US"/>
              <a:t>NETL RWFI- Next Steps</a:t>
            </a:r>
          </a:p>
        </p:txBody>
      </p:sp>
    </p:spTree>
    <p:extLst>
      <p:ext uri="{BB962C8B-B14F-4D97-AF65-F5344CB8AC3E}">
        <p14:creationId xmlns:p14="http://schemas.microsoft.com/office/powerpoint/2010/main" val="2317814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D765-CC0A-2892-0F44-6222B12B0D59}"/>
              </a:ext>
            </a:extLst>
          </p:cNvPr>
          <p:cNvSpPr>
            <a:spLocks noGrp="1"/>
          </p:cNvSpPr>
          <p:nvPr>
            <p:ph type="title"/>
          </p:nvPr>
        </p:nvSpPr>
        <p:spPr>
          <a:xfrm>
            <a:off x="990598" y="2971800"/>
            <a:ext cx="10210803" cy="914400"/>
          </a:xfrm>
        </p:spPr>
        <p:txBody>
          <a:bodyPr>
            <a:normAutofit fontScale="90000"/>
          </a:bodyPr>
          <a:lstStyle/>
          <a:p>
            <a:r>
              <a:rPr lang="en-US" sz="4000"/>
              <a:t>Elizabeth (Liz) Doris</a:t>
            </a:r>
            <a:br>
              <a:rPr lang="en-US"/>
            </a:br>
            <a:r>
              <a:rPr lang="en-US"/>
              <a:t>Director of Joint Institute for Strategic Energy Analysis, </a:t>
            </a:r>
            <a:br>
              <a:rPr lang="en-US"/>
            </a:br>
            <a:r>
              <a:rPr lang="en-US"/>
              <a:t>National Renewable Energy Lab (NREL)</a:t>
            </a:r>
          </a:p>
        </p:txBody>
      </p:sp>
    </p:spTree>
    <p:extLst>
      <p:ext uri="{BB962C8B-B14F-4D97-AF65-F5344CB8AC3E}">
        <p14:creationId xmlns:p14="http://schemas.microsoft.com/office/powerpoint/2010/main" val="2471752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B2D1D5B-637B-D72A-043C-8098475BC607}"/>
              </a:ext>
            </a:extLst>
          </p:cNvPr>
          <p:cNvSpPr>
            <a:spLocks noGrp="1"/>
          </p:cNvSpPr>
          <p:nvPr>
            <p:ph type="body" sz="quarter" idx="10"/>
          </p:nvPr>
        </p:nvSpPr>
        <p:spPr>
          <a:xfrm>
            <a:off x="5004245" y="2333027"/>
            <a:ext cx="7191331" cy="1460688"/>
          </a:xfrm>
        </p:spPr>
        <p:txBody>
          <a:bodyPr/>
          <a:lstStyle/>
          <a:p>
            <a:r>
              <a:rPr lang="en-US"/>
              <a:t>Your National Laboratories </a:t>
            </a:r>
          </a:p>
          <a:p>
            <a:r>
              <a:rPr lang="en-US"/>
              <a:t>and Workforce</a:t>
            </a:r>
          </a:p>
        </p:txBody>
      </p:sp>
      <p:sp>
        <p:nvSpPr>
          <p:cNvPr id="5" name="Text Placeholder 2">
            <a:extLst>
              <a:ext uri="{FF2B5EF4-FFF2-40B4-BE49-F238E27FC236}">
                <a16:creationId xmlns:a16="http://schemas.microsoft.com/office/drawing/2014/main" id="{AE166E58-E39D-E693-2EBE-77392A1E7A0F}"/>
              </a:ext>
            </a:extLst>
          </p:cNvPr>
          <p:cNvSpPr txBox="1">
            <a:spLocks/>
          </p:cNvSpPr>
          <p:nvPr/>
        </p:nvSpPr>
        <p:spPr>
          <a:xfrm>
            <a:off x="5095039" y="3862917"/>
            <a:ext cx="5763684" cy="1468735"/>
          </a:xfrm>
          <a:prstGeom prst="rect">
            <a:avLst/>
          </a:prstGeom>
          <a:solidFill>
            <a:schemeClr val="accent1">
              <a:alpha val="75000"/>
            </a:schemeClr>
          </a:solidFill>
        </p:spPr>
        <p:txBody>
          <a:bodyPr vert="horz" lIns="243840" tIns="182880" rIns="243840" bIns="182880" rtlCol="0" anchor="ctr" anchorCtr="0">
            <a:noAutofit/>
          </a:bodyPr>
          <a:lstStyle>
            <a:lvl1pPr marL="0" indent="0" algn="l" defTabSz="457200" rtl="0" eaLnBrk="1" latinLnBrk="0" hangingPunct="1">
              <a:lnSpc>
                <a:spcPts val="1760"/>
              </a:lnSpc>
              <a:spcBef>
                <a:spcPts val="400"/>
              </a:spcBef>
              <a:buFont typeface="Arial"/>
              <a:buNone/>
              <a:defRPr sz="1800"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2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lnSpc>
                <a:spcPts val="2347"/>
              </a:lnSpc>
              <a:spcBef>
                <a:spcPts val="533"/>
              </a:spcBef>
            </a:pPr>
            <a:r>
              <a:rPr lang="en-US" sz="2400">
                <a:solidFill>
                  <a:srgbClr val="FFFFFF"/>
                </a:solidFill>
                <a:latin typeface="Calibri"/>
              </a:rPr>
              <a:t>Elizabeth Doris</a:t>
            </a:r>
          </a:p>
          <a:p>
            <a:pPr defTabSz="609585">
              <a:lnSpc>
                <a:spcPts val="2347"/>
              </a:lnSpc>
              <a:spcBef>
                <a:spcPts val="533"/>
              </a:spcBef>
            </a:pPr>
            <a:r>
              <a:rPr lang="en-US" sz="2400">
                <a:solidFill>
                  <a:srgbClr val="FFFFFF"/>
                </a:solidFill>
                <a:latin typeface="Calibri"/>
              </a:rPr>
              <a:t>Director, Joint Institute for Strategic Energy Analysis</a:t>
            </a:r>
          </a:p>
          <a:p>
            <a:pPr defTabSz="609585">
              <a:lnSpc>
                <a:spcPts val="2347"/>
              </a:lnSpc>
              <a:spcBef>
                <a:spcPts val="533"/>
              </a:spcBef>
            </a:pPr>
            <a:r>
              <a:rPr lang="en-US" sz="2400">
                <a:solidFill>
                  <a:srgbClr val="FFFFFF"/>
                </a:solidFill>
                <a:latin typeface="Calibri"/>
              </a:rPr>
              <a:t>October 31, 2    23</a:t>
            </a:r>
          </a:p>
        </p:txBody>
      </p:sp>
      <p:pic>
        <p:nvPicPr>
          <p:cNvPr id="6" name="Graphic 5" descr="Pumpkin outline">
            <a:extLst>
              <a:ext uri="{FF2B5EF4-FFF2-40B4-BE49-F238E27FC236}">
                <a16:creationId xmlns:a16="http://schemas.microsoft.com/office/drawing/2014/main" id="{72F491E0-AB55-67EE-6A80-37E8B575E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7538" y="4983326"/>
            <a:ext cx="275924" cy="275924"/>
          </a:xfrm>
          <a:prstGeom prst="rect">
            <a:avLst/>
          </a:prstGeom>
        </p:spPr>
      </p:pic>
    </p:spTree>
    <p:extLst>
      <p:ext uri="{BB962C8B-B14F-4D97-AF65-F5344CB8AC3E}">
        <p14:creationId xmlns:p14="http://schemas.microsoft.com/office/powerpoint/2010/main" val="699635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F30151-65A0-9D4F-2D19-2BE3F01CFDFC}"/>
              </a:ext>
            </a:extLst>
          </p:cNvPr>
          <p:cNvSpPr>
            <a:spLocks noGrp="1"/>
          </p:cNvSpPr>
          <p:nvPr>
            <p:ph type="title"/>
          </p:nvPr>
        </p:nvSpPr>
        <p:spPr/>
        <p:txBody>
          <a:bodyPr/>
          <a:lstStyle/>
          <a:p>
            <a:r>
              <a:rPr lang="en-US"/>
              <a:t>Mission Spaces of National Laboratories</a:t>
            </a:r>
          </a:p>
        </p:txBody>
      </p:sp>
      <p:sp>
        <p:nvSpPr>
          <p:cNvPr id="7" name="TextBox 6">
            <a:extLst>
              <a:ext uri="{FF2B5EF4-FFF2-40B4-BE49-F238E27FC236}">
                <a16:creationId xmlns:a16="http://schemas.microsoft.com/office/drawing/2014/main" id="{03B283AD-ECB1-2380-C0E6-B1C8FB9C09BC}"/>
              </a:ext>
            </a:extLst>
          </p:cNvPr>
          <p:cNvSpPr txBox="1"/>
          <p:nvPr/>
        </p:nvSpPr>
        <p:spPr>
          <a:xfrm>
            <a:off x="1" y="6504243"/>
            <a:ext cx="11333612" cy="338554"/>
          </a:xfrm>
          <a:prstGeom prst="rect">
            <a:avLst/>
          </a:prstGeom>
          <a:noFill/>
        </p:spPr>
        <p:txBody>
          <a:bodyPr wrap="square">
            <a:spAutoFit/>
          </a:bodyPr>
          <a:lstStyle/>
          <a:p>
            <a:pPr defTabSz="609585"/>
            <a:r>
              <a:rPr lang="en-US" sz="1600">
                <a:solidFill>
                  <a:srgbClr val="333333"/>
                </a:solidFill>
                <a:latin typeface="Calibri"/>
              </a:rPr>
              <a:t>Factsheet: https://nationallabs.org/site/wp-content/uploads/2021/01/DOE-National-Labs-At-A-Glance-Jan-2021-1.pdf</a:t>
            </a:r>
          </a:p>
        </p:txBody>
      </p:sp>
      <p:pic>
        <p:nvPicPr>
          <p:cNvPr id="1026" name="Picture 2">
            <a:extLst>
              <a:ext uri="{FF2B5EF4-FFF2-40B4-BE49-F238E27FC236}">
                <a16:creationId xmlns:a16="http://schemas.microsoft.com/office/drawing/2014/main" id="{BF759FFC-D48E-9123-E857-AF1869E06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683" y="1260858"/>
            <a:ext cx="8736263" cy="49434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9AA3E1-AC00-153A-CE66-96133ABE1A11}"/>
              </a:ext>
            </a:extLst>
          </p:cNvPr>
          <p:cNvSpPr txBox="1"/>
          <p:nvPr/>
        </p:nvSpPr>
        <p:spPr>
          <a:xfrm>
            <a:off x="1453683" y="6134911"/>
            <a:ext cx="8736261" cy="338554"/>
          </a:xfrm>
          <a:prstGeom prst="rect">
            <a:avLst/>
          </a:prstGeom>
          <a:noFill/>
        </p:spPr>
        <p:txBody>
          <a:bodyPr wrap="square">
            <a:spAutoFit/>
          </a:bodyPr>
          <a:lstStyle/>
          <a:p>
            <a:pPr defTabSz="609585"/>
            <a:r>
              <a:rPr lang="en-US" sz="1600">
                <a:solidFill>
                  <a:srgbClr val="333333"/>
                </a:solidFill>
                <a:latin typeface="Calibri"/>
              </a:rPr>
              <a:t>Graphic source and for more information: https://www.energy.gov/laboratory-operations-board</a:t>
            </a:r>
          </a:p>
        </p:txBody>
      </p:sp>
    </p:spTree>
    <p:extLst>
      <p:ext uri="{BB962C8B-B14F-4D97-AF65-F5344CB8AC3E}">
        <p14:creationId xmlns:p14="http://schemas.microsoft.com/office/powerpoint/2010/main" val="1730930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AB8446-7DBF-5D45-9C0F-7F43A6DCA74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 y="0"/>
            <a:ext cx="12191999" cy="5527651"/>
          </a:xfrm>
          <a:prstGeom prst="rect">
            <a:avLst/>
          </a:prstGeom>
        </p:spPr>
      </p:pic>
      <p:sp>
        <p:nvSpPr>
          <p:cNvPr id="46" name="Rectangle 45">
            <a:extLst>
              <a:ext uri="{FF2B5EF4-FFF2-40B4-BE49-F238E27FC236}">
                <a16:creationId xmlns:a16="http://schemas.microsoft.com/office/drawing/2014/main" id="{87553F36-0A89-2443-A5D7-4557FCE59DC6}"/>
              </a:ext>
            </a:extLst>
          </p:cNvPr>
          <p:cNvSpPr/>
          <p:nvPr/>
        </p:nvSpPr>
        <p:spPr>
          <a:xfrm>
            <a:off x="0" y="1"/>
            <a:ext cx="12192000" cy="5536817"/>
          </a:xfrm>
          <a:prstGeom prst="rect">
            <a:avLst/>
          </a:prstGeom>
          <a:solidFill>
            <a:schemeClr val="tx1">
              <a:alpha val="4008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7" name="Rectangle 6">
            <a:extLst>
              <a:ext uri="{FF2B5EF4-FFF2-40B4-BE49-F238E27FC236}">
                <a16:creationId xmlns:a16="http://schemas.microsoft.com/office/drawing/2014/main" id="{6F022D79-1D3B-C14D-A35D-E5E59E529DC1}"/>
              </a:ext>
            </a:extLst>
          </p:cNvPr>
          <p:cNvSpPr/>
          <p:nvPr/>
        </p:nvSpPr>
        <p:spPr>
          <a:xfrm>
            <a:off x="3077880" y="2059812"/>
            <a:ext cx="2351768" cy="5536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b="1">
              <a:solidFill>
                <a:srgbClr val="333333"/>
              </a:solidFill>
              <a:latin typeface="Calibri"/>
            </a:endParaRPr>
          </a:p>
        </p:txBody>
      </p:sp>
      <p:sp>
        <p:nvSpPr>
          <p:cNvPr id="8" name="Oval 7">
            <a:extLst>
              <a:ext uri="{FF2B5EF4-FFF2-40B4-BE49-F238E27FC236}">
                <a16:creationId xmlns:a16="http://schemas.microsoft.com/office/drawing/2014/main" id="{F7EF2147-CBE3-4540-909C-E566A2C65EE1}"/>
              </a:ext>
            </a:extLst>
          </p:cNvPr>
          <p:cNvSpPr/>
          <p:nvPr/>
        </p:nvSpPr>
        <p:spPr>
          <a:xfrm>
            <a:off x="4628921" y="437191"/>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9" name="Oval 8">
            <a:extLst>
              <a:ext uri="{FF2B5EF4-FFF2-40B4-BE49-F238E27FC236}">
                <a16:creationId xmlns:a16="http://schemas.microsoft.com/office/drawing/2014/main" id="{1D41CE4A-C22E-3B4F-9EE7-0330D1E5CDE7}"/>
              </a:ext>
            </a:extLst>
          </p:cNvPr>
          <p:cNvSpPr/>
          <p:nvPr/>
        </p:nvSpPr>
        <p:spPr>
          <a:xfrm>
            <a:off x="4797635" y="1484938"/>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14" name="Oval 13">
            <a:extLst>
              <a:ext uri="{FF2B5EF4-FFF2-40B4-BE49-F238E27FC236}">
                <a16:creationId xmlns:a16="http://schemas.microsoft.com/office/drawing/2014/main" id="{43FCBF41-5F93-2746-A48E-7178A79E8B57}"/>
              </a:ext>
            </a:extLst>
          </p:cNvPr>
          <p:cNvSpPr/>
          <p:nvPr/>
        </p:nvSpPr>
        <p:spPr>
          <a:xfrm>
            <a:off x="9818655" y="1452551"/>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15" name="Rectangle 14">
            <a:extLst>
              <a:ext uri="{FF2B5EF4-FFF2-40B4-BE49-F238E27FC236}">
                <a16:creationId xmlns:a16="http://schemas.microsoft.com/office/drawing/2014/main" id="{C3B48B03-C42F-5641-9729-15C34C063D66}"/>
              </a:ext>
            </a:extLst>
          </p:cNvPr>
          <p:cNvSpPr/>
          <p:nvPr/>
        </p:nvSpPr>
        <p:spPr>
          <a:xfrm>
            <a:off x="9958052" y="1424905"/>
            <a:ext cx="1609401" cy="256545"/>
          </a:xfrm>
          <a:prstGeom prst="rect">
            <a:avLst/>
          </a:prstGeom>
        </p:spPr>
        <p:txBody>
          <a:bodyPr wrap="square">
            <a:spAutoFit/>
          </a:bodyPr>
          <a:lstStyle/>
          <a:p>
            <a:pPr defTabSz="609585"/>
            <a:r>
              <a:rPr lang="en-US" sz="1067" b="1">
                <a:solidFill>
                  <a:srgbClr val="FFFFFF"/>
                </a:solidFill>
                <a:latin typeface="Calibri"/>
              </a:rPr>
              <a:t>Brookhaven Laboratory</a:t>
            </a:r>
          </a:p>
        </p:txBody>
      </p:sp>
      <p:sp>
        <p:nvSpPr>
          <p:cNvPr id="16" name="Rectangle 15">
            <a:extLst>
              <a:ext uri="{FF2B5EF4-FFF2-40B4-BE49-F238E27FC236}">
                <a16:creationId xmlns:a16="http://schemas.microsoft.com/office/drawing/2014/main" id="{4AC14D51-97E5-714D-831D-ED90C4BAE6DA}"/>
              </a:ext>
            </a:extLst>
          </p:cNvPr>
          <p:cNvSpPr/>
          <p:nvPr/>
        </p:nvSpPr>
        <p:spPr>
          <a:xfrm>
            <a:off x="7587531" y="2726396"/>
            <a:ext cx="904860" cy="535724"/>
          </a:xfrm>
          <a:prstGeom prst="rect">
            <a:avLst/>
          </a:prstGeom>
          <a:solidFill>
            <a:schemeClr val="tx1">
              <a:alpha val="58000"/>
            </a:schemeClr>
          </a:solidFill>
        </p:spPr>
        <p:txBody>
          <a:bodyPr wrap="square">
            <a:spAutoFit/>
          </a:bodyPr>
          <a:lstStyle/>
          <a:p>
            <a:pPr algn="r" defTabSz="609585">
              <a:lnSpc>
                <a:spcPct val="90000"/>
              </a:lnSpc>
            </a:pPr>
            <a:r>
              <a:rPr lang="en-US" sz="1067" b="1">
                <a:solidFill>
                  <a:srgbClr val="FFFFFF"/>
                </a:solidFill>
                <a:latin typeface="Calibri"/>
              </a:rPr>
              <a:t>Oak Ridge National Laboratory</a:t>
            </a:r>
          </a:p>
        </p:txBody>
      </p:sp>
      <p:sp>
        <p:nvSpPr>
          <p:cNvPr id="17" name="Oval 16">
            <a:extLst>
              <a:ext uri="{FF2B5EF4-FFF2-40B4-BE49-F238E27FC236}">
                <a16:creationId xmlns:a16="http://schemas.microsoft.com/office/drawing/2014/main" id="{D88D4346-1492-A14C-9319-A108D2B5F7A3}"/>
              </a:ext>
            </a:extLst>
          </p:cNvPr>
          <p:cNvSpPr/>
          <p:nvPr/>
        </p:nvSpPr>
        <p:spPr>
          <a:xfrm>
            <a:off x="8924245" y="3091715"/>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18" name="Rectangle 17">
            <a:extLst>
              <a:ext uri="{FF2B5EF4-FFF2-40B4-BE49-F238E27FC236}">
                <a16:creationId xmlns:a16="http://schemas.microsoft.com/office/drawing/2014/main" id="{8D842189-1E24-BA4B-977C-6DAEA63C399A}"/>
              </a:ext>
            </a:extLst>
          </p:cNvPr>
          <p:cNvSpPr/>
          <p:nvPr/>
        </p:nvSpPr>
        <p:spPr>
          <a:xfrm>
            <a:off x="9048153" y="3084908"/>
            <a:ext cx="2633825" cy="256545"/>
          </a:xfrm>
          <a:prstGeom prst="rect">
            <a:avLst/>
          </a:prstGeom>
        </p:spPr>
        <p:txBody>
          <a:bodyPr wrap="square">
            <a:spAutoFit/>
          </a:bodyPr>
          <a:lstStyle/>
          <a:p>
            <a:pPr defTabSz="609585"/>
            <a:r>
              <a:rPr lang="en-US" sz="1067" b="1">
                <a:solidFill>
                  <a:srgbClr val="FFFFFF"/>
                </a:solidFill>
                <a:latin typeface="Calibri"/>
              </a:rPr>
              <a:t>Savannah River National Laboratory</a:t>
            </a:r>
          </a:p>
        </p:txBody>
      </p:sp>
      <p:sp>
        <p:nvSpPr>
          <p:cNvPr id="19" name="Rectangle 18">
            <a:extLst>
              <a:ext uri="{FF2B5EF4-FFF2-40B4-BE49-F238E27FC236}">
                <a16:creationId xmlns:a16="http://schemas.microsoft.com/office/drawing/2014/main" id="{5F074A3C-6396-884F-9A1E-DA8AC17ED08B}"/>
              </a:ext>
            </a:extLst>
          </p:cNvPr>
          <p:cNvSpPr/>
          <p:nvPr/>
        </p:nvSpPr>
        <p:spPr>
          <a:xfrm>
            <a:off x="6721129" y="1270092"/>
            <a:ext cx="972991" cy="420756"/>
          </a:xfrm>
          <a:prstGeom prst="rect">
            <a:avLst/>
          </a:prstGeom>
          <a:solidFill>
            <a:schemeClr val="tx1">
              <a:alpha val="58000"/>
            </a:schemeClr>
          </a:solidFill>
        </p:spPr>
        <p:txBody>
          <a:bodyPr wrap="square">
            <a:spAutoFit/>
          </a:bodyPr>
          <a:lstStyle/>
          <a:p>
            <a:pPr algn="ctr" defTabSz="609585"/>
            <a:r>
              <a:rPr lang="en-US" sz="1067" b="1">
                <a:solidFill>
                  <a:srgbClr val="FFFFFF"/>
                </a:solidFill>
                <a:latin typeface="Calibri"/>
              </a:rPr>
              <a:t> Ames Laboratory</a:t>
            </a:r>
          </a:p>
        </p:txBody>
      </p:sp>
      <p:sp>
        <p:nvSpPr>
          <p:cNvPr id="20" name="Rectangle 19">
            <a:extLst>
              <a:ext uri="{FF2B5EF4-FFF2-40B4-BE49-F238E27FC236}">
                <a16:creationId xmlns:a16="http://schemas.microsoft.com/office/drawing/2014/main" id="{252EB93B-C6F6-4549-B460-C620B62AE2D5}"/>
              </a:ext>
            </a:extLst>
          </p:cNvPr>
          <p:cNvSpPr/>
          <p:nvPr/>
        </p:nvSpPr>
        <p:spPr>
          <a:xfrm>
            <a:off x="7484691" y="1229144"/>
            <a:ext cx="904860" cy="584968"/>
          </a:xfrm>
          <a:prstGeom prst="rect">
            <a:avLst/>
          </a:prstGeom>
          <a:solidFill>
            <a:schemeClr val="tx1">
              <a:alpha val="58000"/>
            </a:schemeClr>
          </a:solidFill>
        </p:spPr>
        <p:txBody>
          <a:bodyPr wrap="square">
            <a:spAutoFit/>
          </a:bodyPr>
          <a:lstStyle/>
          <a:p>
            <a:pPr algn="ctr" defTabSz="609585"/>
            <a:r>
              <a:rPr lang="en-US" sz="1067" b="1">
                <a:solidFill>
                  <a:srgbClr val="FFFFFF"/>
                </a:solidFill>
                <a:latin typeface="Calibri"/>
              </a:rPr>
              <a:t>Argonne National Laboratory</a:t>
            </a:r>
          </a:p>
        </p:txBody>
      </p:sp>
      <p:sp>
        <p:nvSpPr>
          <p:cNvPr id="23" name="Rectangle 22">
            <a:extLst>
              <a:ext uri="{FF2B5EF4-FFF2-40B4-BE49-F238E27FC236}">
                <a16:creationId xmlns:a16="http://schemas.microsoft.com/office/drawing/2014/main" id="{8C08BD09-5157-994E-9080-339A3308E447}"/>
              </a:ext>
            </a:extLst>
          </p:cNvPr>
          <p:cNvSpPr/>
          <p:nvPr/>
        </p:nvSpPr>
        <p:spPr>
          <a:xfrm>
            <a:off x="5810039" y="2074644"/>
            <a:ext cx="1424199" cy="387927"/>
          </a:xfrm>
          <a:prstGeom prst="rect">
            <a:avLst/>
          </a:prstGeom>
          <a:solidFill>
            <a:schemeClr val="tx1">
              <a:alpha val="58000"/>
            </a:schemeClr>
          </a:solidFill>
        </p:spPr>
        <p:txBody>
          <a:bodyPr wrap="square">
            <a:spAutoFit/>
          </a:bodyPr>
          <a:lstStyle/>
          <a:p>
            <a:pPr defTabSz="609585">
              <a:lnSpc>
                <a:spcPct val="90000"/>
              </a:lnSpc>
            </a:pPr>
            <a:r>
              <a:rPr lang="en-US" sz="1067" b="1">
                <a:solidFill>
                  <a:srgbClr val="FFFFFF"/>
                </a:solidFill>
                <a:latin typeface="Calibri"/>
              </a:rPr>
              <a:t>National Renewable Energy Laboratory</a:t>
            </a:r>
          </a:p>
        </p:txBody>
      </p:sp>
      <p:sp>
        <p:nvSpPr>
          <p:cNvPr id="24" name="Rectangle 23">
            <a:extLst>
              <a:ext uri="{FF2B5EF4-FFF2-40B4-BE49-F238E27FC236}">
                <a16:creationId xmlns:a16="http://schemas.microsoft.com/office/drawing/2014/main" id="{09FCA4EB-3620-2144-9D7E-26F34D8C1962}"/>
              </a:ext>
            </a:extLst>
          </p:cNvPr>
          <p:cNvSpPr/>
          <p:nvPr/>
        </p:nvSpPr>
        <p:spPr>
          <a:xfrm>
            <a:off x="4121173" y="585013"/>
            <a:ext cx="1308476" cy="584968"/>
          </a:xfrm>
          <a:prstGeom prst="rect">
            <a:avLst/>
          </a:prstGeom>
          <a:solidFill>
            <a:schemeClr val="tx1">
              <a:alpha val="58000"/>
            </a:schemeClr>
          </a:solidFill>
        </p:spPr>
        <p:txBody>
          <a:bodyPr wrap="square">
            <a:spAutoFit/>
          </a:bodyPr>
          <a:lstStyle/>
          <a:p>
            <a:pPr algn="ctr" defTabSz="609585"/>
            <a:r>
              <a:rPr lang="en-US" sz="1067" b="1">
                <a:solidFill>
                  <a:srgbClr val="FFFFFF"/>
                </a:solidFill>
                <a:latin typeface="Calibri"/>
              </a:rPr>
              <a:t>Pacific Northwest National Laboratory</a:t>
            </a:r>
          </a:p>
        </p:txBody>
      </p:sp>
      <p:sp>
        <p:nvSpPr>
          <p:cNvPr id="25" name="Rectangle 24">
            <a:extLst>
              <a:ext uri="{FF2B5EF4-FFF2-40B4-BE49-F238E27FC236}">
                <a16:creationId xmlns:a16="http://schemas.microsoft.com/office/drawing/2014/main" id="{69E5B008-3CE8-2F4F-95BD-0C61450031F9}"/>
              </a:ext>
            </a:extLst>
          </p:cNvPr>
          <p:cNvSpPr/>
          <p:nvPr/>
        </p:nvSpPr>
        <p:spPr>
          <a:xfrm>
            <a:off x="4333359" y="1653987"/>
            <a:ext cx="1075056" cy="420756"/>
          </a:xfrm>
          <a:prstGeom prst="rect">
            <a:avLst/>
          </a:prstGeom>
          <a:solidFill>
            <a:schemeClr val="tx1">
              <a:alpha val="76000"/>
            </a:schemeClr>
          </a:solidFill>
        </p:spPr>
        <p:txBody>
          <a:bodyPr wrap="square">
            <a:spAutoFit/>
          </a:bodyPr>
          <a:lstStyle/>
          <a:p>
            <a:pPr algn="ctr" defTabSz="609585"/>
            <a:r>
              <a:rPr lang="en-US" sz="1067" b="1">
                <a:solidFill>
                  <a:srgbClr val="FFFFFF"/>
                </a:solidFill>
                <a:latin typeface="Calibri"/>
              </a:rPr>
              <a:t>Idaho National Laboratory</a:t>
            </a:r>
          </a:p>
        </p:txBody>
      </p:sp>
      <p:sp>
        <p:nvSpPr>
          <p:cNvPr id="26" name="Rectangle 25">
            <a:extLst>
              <a:ext uri="{FF2B5EF4-FFF2-40B4-BE49-F238E27FC236}">
                <a16:creationId xmlns:a16="http://schemas.microsoft.com/office/drawing/2014/main" id="{CBE752EE-33A7-3048-9B3C-139F057EB37A}"/>
              </a:ext>
            </a:extLst>
          </p:cNvPr>
          <p:cNvSpPr/>
          <p:nvPr/>
        </p:nvSpPr>
        <p:spPr>
          <a:xfrm>
            <a:off x="5586376" y="2670838"/>
            <a:ext cx="2177053" cy="240130"/>
          </a:xfrm>
          <a:prstGeom prst="rect">
            <a:avLst/>
          </a:prstGeom>
          <a:solidFill>
            <a:schemeClr val="tx1">
              <a:alpha val="58000"/>
            </a:schemeClr>
          </a:solidFill>
        </p:spPr>
        <p:txBody>
          <a:bodyPr wrap="square">
            <a:spAutoFit/>
          </a:bodyPr>
          <a:lstStyle/>
          <a:p>
            <a:pPr defTabSz="609585">
              <a:lnSpc>
                <a:spcPct val="90000"/>
              </a:lnSpc>
            </a:pPr>
            <a:r>
              <a:rPr lang="en-US" sz="1067" b="1">
                <a:solidFill>
                  <a:srgbClr val="FFFFFF"/>
                </a:solidFill>
                <a:latin typeface="Calibri"/>
              </a:rPr>
              <a:t>Los Alamos National Laboratory</a:t>
            </a:r>
          </a:p>
        </p:txBody>
      </p:sp>
      <p:sp>
        <p:nvSpPr>
          <p:cNvPr id="27" name="Rectangle 26">
            <a:extLst>
              <a:ext uri="{FF2B5EF4-FFF2-40B4-BE49-F238E27FC236}">
                <a16:creationId xmlns:a16="http://schemas.microsoft.com/office/drawing/2014/main" id="{72E1C69A-37BB-614F-9778-38EF0591E19E}"/>
              </a:ext>
            </a:extLst>
          </p:cNvPr>
          <p:cNvSpPr/>
          <p:nvPr/>
        </p:nvSpPr>
        <p:spPr>
          <a:xfrm>
            <a:off x="5552936" y="2933087"/>
            <a:ext cx="2105688" cy="240130"/>
          </a:xfrm>
          <a:prstGeom prst="rect">
            <a:avLst/>
          </a:prstGeom>
          <a:solidFill>
            <a:schemeClr val="tx1">
              <a:alpha val="79000"/>
            </a:schemeClr>
          </a:solidFill>
        </p:spPr>
        <p:txBody>
          <a:bodyPr wrap="square">
            <a:spAutoFit/>
          </a:bodyPr>
          <a:lstStyle/>
          <a:p>
            <a:pPr defTabSz="609585">
              <a:lnSpc>
                <a:spcPct val="90000"/>
              </a:lnSpc>
            </a:pPr>
            <a:r>
              <a:rPr lang="en-US" sz="1067" b="1">
                <a:solidFill>
                  <a:srgbClr val="FFFFFF"/>
                </a:solidFill>
                <a:latin typeface="Calibri"/>
              </a:rPr>
              <a:t>Sandia National Laboratories</a:t>
            </a:r>
          </a:p>
        </p:txBody>
      </p:sp>
      <p:sp>
        <p:nvSpPr>
          <p:cNvPr id="28" name="Oval 27">
            <a:extLst>
              <a:ext uri="{FF2B5EF4-FFF2-40B4-BE49-F238E27FC236}">
                <a16:creationId xmlns:a16="http://schemas.microsoft.com/office/drawing/2014/main" id="{BE0AFF9B-D232-CE4E-81B0-A8811A716DF8}"/>
              </a:ext>
            </a:extLst>
          </p:cNvPr>
          <p:cNvSpPr/>
          <p:nvPr/>
        </p:nvSpPr>
        <p:spPr>
          <a:xfrm>
            <a:off x="3754527" y="2057747"/>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29" name="Oval 28">
            <a:extLst>
              <a:ext uri="{FF2B5EF4-FFF2-40B4-BE49-F238E27FC236}">
                <a16:creationId xmlns:a16="http://schemas.microsoft.com/office/drawing/2014/main" id="{5FD1ED49-AF4A-5E4B-9566-55D625BD3D77}"/>
              </a:ext>
            </a:extLst>
          </p:cNvPr>
          <p:cNvSpPr/>
          <p:nvPr/>
        </p:nvSpPr>
        <p:spPr>
          <a:xfrm>
            <a:off x="3669339" y="1871891"/>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30" name="Oval 29">
            <a:extLst>
              <a:ext uri="{FF2B5EF4-FFF2-40B4-BE49-F238E27FC236}">
                <a16:creationId xmlns:a16="http://schemas.microsoft.com/office/drawing/2014/main" id="{F54B7707-DA5D-C34F-941D-57A43E81A062}"/>
              </a:ext>
            </a:extLst>
          </p:cNvPr>
          <p:cNvSpPr/>
          <p:nvPr/>
        </p:nvSpPr>
        <p:spPr>
          <a:xfrm>
            <a:off x="3798511" y="2380515"/>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31" name="Oval 30">
            <a:extLst>
              <a:ext uri="{FF2B5EF4-FFF2-40B4-BE49-F238E27FC236}">
                <a16:creationId xmlns:a16="http://schemas.microsoft.com/office/drawing/2014/main" id="{6644B8CE-DECA-3D4F-99BB-C09ACED17400}"/>
              </a:ext>
            </a:extLst>
          </p:cNvPr>
          <p:cNvSpPr/>
          <p:nvPr/>
        </p:nvSpPr>
        <p:spPr>
          <a:xfrm>
            <a:off x="3744299" y="2217891"/>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32" name="Rectangle 31">
            <a:extLst>
              <a:ext uri="{FF2B5EF4-FFF2-40B4-BE49-F238E27FC236}">
                <a16:creationId xmlns:a16="http://schemas.microsoft.com/office/drawing/2014/main" id="{706976E6-DAD6-894E-B809-E97FA71F4728}"/>
              </a:ext>
            </a:extLst>
          </p:cNvPr>
          <p:cNvSpPr/>
          <p:nvPr/>
        </p:nvSpPr>
        <p:spPr>
          <a:xfrm>
            <a:off x="1358421" y="1804019"/>
            <a:ext cx="2514976" cy="230832"/>
          </a:xfrm>
          <a:prstGeom prst="rect">
            <a:avLst/>
          </a:prstGeom>
        </p:spPr>
        <p:txBody>
          <a:bodyPr wrap="square">
            <a:spAutoFit/>
          </a:bodyPr>
          <a:lstStyle/>
          <a:p>
            <a:pPr defTabSz="609585">
              <a:lnSpc>
                <a:spcPct val="90000"/>
              </a:lnSpc>
            </a:pPr>
            <a:r>
              <a:rPr lang="en-US" sz="1000" b="1">
                <a:solidFill>
                  <a:srgbClr val="FFFFFF"/>
                </a:solidFill>
                <a:latin typeface="Calibri"/>
              </a:rPr>
              <a:t>Lawrence Berkeley National Laboratory</a:t>
            </a:r>
          </a:p>
        </p:txBody>
      </p:sp>
      <p:sp>
        <p:nvSpPr>
          <p:cNvPr id="33" name="Rectangle 32">
            <a:extLst>
              <a:ext uri="{FF2B5EF4-FFF2-40B4-BE49-F238E27FC236}">
                <a16:creationId xmlns:a16="http://schemas.microsoft.com/office/drawing/2014/main" id="{87670EF5-9530-274D-A37D-1DB8038E983F}"/>
              </a:ext>
            </a:extLst>
          </p:cNvPr>
          <p:cNvSpPr/>
          <p:nvPr/>
        </p:nvSpPr>
        <p:spPr>
          <a:xfrm>
            <a:off x="1596934" y="2016675"/>
            <a:ext cx="2275717" cy="230832"/>
          </a:xfrm>
          <a:prstGeom prst="rect">
            <a:avLst/>
          </a:prstGeom>
        </p:spPr>
        <p:txBody>
          <a:bodyPr wrap="square">
            <a:spAutoFit/>
          </a:bodyPr>
          <a:lstStyle/>
          <a:p>
            <a:pPr defTabSz="609585">
              <a:lnSpc>
                <a:spcPct val="90000"/>
              </a:lnSpc>
            </a:pPr>
            <a:r>
              <a:rPr lang="en-US" sz="1000" b="1">
                <a:solidFill>
                  <a:srgbClr val="FFFFFF"/>
                </a:solidFill>
                <a:latin typeface="Calibri"/>
              </a:rPr>
              <a:t>SLAC National Accelerator Laboratory</a:t>
            </a:r>
          </a:p>
        </p:txBody>
      </p:sp>
      <p:sp>
        <p:nvSpPr>
          <p:cNvPr id="34" name="Rectangle 33">
            <a:extLst>
              <a:ext uri="{FF2B5EF4-FFF2-40B4-BE49-F238E27FC236}">
                <a16:creationId xmlns:a16="http://schemas.microsoft.com/office/drawing/2014/main" id="{5601DE46-0D8D-6849-9EB4-ED712957693C}"/>
              </a:ext>
            </a:extLst>
          </p:cNvPr>
          <p:cNvSpPr/>
          <p:nvPr/>
        </p:nvSpPr>
        <p:spPr>
          <a:xfrm>
            <a:off x="1379291" y="2262660"/>
            <a:ext cx="2407060" cy="230832"/>
          </a:xfrm>
          <a:prstGeom prst="rect">
            <a:avLst/>
          </a:prstGeom>
        </p:spPr>
        <p:txBody>
          <a:bodyPr wrap="square">
            <a:spAutoFit/>
          </a:bodyPr>
          <a:lstStyle/>
          <a:p>
            <a:pPr defTabSz="609585">
              <a:lnSpc>
                <a:spcPct val="90000"/>
              </a:lnSpc>
            </a:pPr>
            <a:r>
              <a:rPr lang="en-US" sz="1000" b="1">
                <a:solidFill>
                  <a:srgbClr val="FFFFFF"/>
                </a:solidFill>
                <a:latin typeface="Calibri"/>
              </a:rPr>
              <a:t>Lawrence Livermore National Laboratory</a:t>
            </a:r>
          </a:p>
        </p:txBody>
      </p:sp>
      <p:sp>
        <p:nvSpPr>
          <p:cNvPr id="35" name="Rectangle 34">
            <a:extLst>
              <a:ext uri="{FF2B5EF4-FFF2-40B4-BE49-F238E27FC236}">
                <a16:creationId xmlns:a16="http://schemas.microsoft.com/office/drawing/2014/main" id="{43CD67A7-1E32-4E4D-9D8D-60D549EC6863}"/>
              </a:ext>
            </a:extLst>
          </p:cNvPr>
          <p:cNvSpPr/>
          <p:nvPr/>
        </p:nvSpPr>
        <p:spPr>
          <a:xfrm>
            <a:off x="1881016" y="2450216"/>
            <a:ext cx="1966441" cy="230832"/>
          </a:xfrm>
          <a:prstGeom prst="rect">
            <a:avLst/>
          </a:prstGeom>
        </p:spPr>
        <p:txBody>
          <a:bodyPr wrap="square">
            <a:spAutoFit/>
          </a:bodyPr>
          <a:lstStyle/>
          <a:p>
            <a:pPr algn="r" defTabSz="609585">
              <a:lnSpc>
                <a:spcPct val="90000"/>
              </a:lnSpc>
            </a:pPr>
            <a:r>
              <a:rPr lang="en-US" sz="1000" b="1">
                <a:solidFill>
                  <a:srgbClr val="FFFFFF"/>
                </a:solidFill>
                <a:latin typeface="Calibri"/>
              </a:rPr>
              <a:t>Sandia National Laboratories</a:t>
            </a:r>
          </a:p>
        </p:txBody>
      </p:sp>
      <p:sp>
        <p:nvSpPr>
          <p:cNvPr id="36" name="Oval 35">
            <a:extLst>
              <a:ext uri="{FF2B5EF4-FFF2-40B4-BE49-F238E27FC236}">
                <a16:creationId xmlns:a16="http://schemas.microsoft.com/office/drawing/2014/main" id="{5AF4D575-D423-D743-B4D4-DAF3A21E3D61}"/>
              </a:ext>
            </a:extLst>
          </p:cNvPr>
          <p:cNvSpPr/>
          <p:nvPr/>
        </p:nvSpPr>
        <p:spPr>
          <a:xfrm>
            <a:off x="8911743" y="2080262"/>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37" name="Oval 36">
            <a:extLst>
              <a:ext uri="{FF2B5EF4-FFF2-40B4-BE49-F238E27FC236}">
                <a16:creationId xmlns:a16="http://schemas.microsoft.com/office/drawing/2014/main" id="{DD7FE04E-E506-1640-BBCD-43E2678996CB}"/>
              </a:ext>
            </a:extLst>
          </p:cNvPr>
          <p:cNvSpPr/>
          <p:nvPr/>
        </p:nvSpPr>
        <p:spPr>
          <a:xfrm>
            <a:off x="8861399" y="1881199"/>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40" name="Oval 39">
            <a:extLst>
              <a:ext uri="{FF2B5EF4-FFF2-40B4-BE49-F238E27FC236}">
                <a16:creationId xmlns:a16="http://schemas.microsoft.com/office/drawing/2014/main" id="{D09F9826-A3C1-F047-A21B-0E00AC0DCA73}"/>
              </a:ext>
            </a:extLst>
          </p:cNvPr>
          <p:cNvSpPr/>
          <p:nvPr/>
        </p:nvSpPr>
        <p:spPr>
          <a:xfrm>
            <a:off x="9640881" y="1714142"/>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41" name="Rectangle 40">
            <a:extLst>
              <a:ext uri="{FF2B5EF4-FFF2-40B4-BE49-F238E27FC236}">
                <a16:creationId xmlns:a16="http://schemas.microsoft.com/office/drawing/2014/main" id="{5BC46706-A487-6244-8F16-5F81A241FBAB}"/>
              </a:ext>
            </a:extLst>
          </p:cNvPr>
          <p:cNvSpPr/>
          <p:nvPr/>
        </p:nvSpPr>
        <p:spPr>
          <a:xfrm>
            <a:off x="9757045" y="1704818"/>
            <a:ext cx="2268487" cy="420756"/>
          </a:xfrm>
          <a:prstGeom prst="rect">
            <a:avLst/>
          </a:prstGeom>
          <a:noFill/>
          <a:ln>
            <a:noFill/>
          </a:ln>
        </p:spPr>
        <p:txBody>
          <a:bodyPr wrap="square">
            <a:spAutoFit/>
          </a:bodyPr>
          <a:lstStyle/>
          <a:p>
            <a:pPr defTabSz="609585"/>
            <a:r>
              <a:rPr lang="en-US" sz="1067" b="1">
                <a:solidFill>
                  <a:srgbClr val="FFFFFF"/>
                </a:solidFill>
                <a:latin typeface="Calibri"/>
              </a:rPr>
              <a:t>Princeton Plasma Physics Laboratory</a:t>
            </a:r>
          </a:p>
          <a:p>
            <a:pPr defTabSz="609585"/>
            <a:endParaRPr lang="en-US" sz="1067" b="1">
              <a:solidFill>
                <a:srgbClr val="FFFFFF"/>
              </a:solidFill>
              <a:latin typeface="Calibri"/>
            </a:endParaRPr>
          </a:p>
        </p:txBody>
      </p:sp>
      <p:sp>
        <p:nvSpPr>
          <p:cNvPr id="42" name="Oval 41">
            <a:extLst>
              <a:ext uri="{FF2B5EF4-FFF2-40B4-BE49-F238E27FC236}">
                <a16:creationId xmlns:a16="http://schemas.microsoft.com/office/drawing/2014/main" id="{32629E26-3E27-9C4F-B58B-EA375927C5C1}"/>
              </a:ext>
            </a:extLst>
          </p:cNvPr>
          <p:cNvSpPr/>
          <p:nvPr/>
        </p:nvSpPr>
        <p:spPr>
          <a:xfrm>
            <a:off x="9321901" y="2430923"/>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43" name="Rectangle 42">
            <a:extLst>
              <a:ext uri="{FF2B5EF4-FFF2-40B4-BE49-F238E27FC236}">
                <a16:creationId xmlns:a16="http://schemas.microsoft.com/office/drawing/2014/main" id="{39AD61B1-B1E1-1A47-ABC6-EB1C229E6830}"/>
              </a:ext>
            </a:extLst>
          </p:cNvPr>
          <p:cNvSpPr/>
          <p:nvPr/>
        </p:nvSpPr>
        <p:spPr>
          <a:xfrm>
            <a:off x="9458491" y="2372994"/>
            <a:ext cx="2268487" cy="256545"/>
          </a:xfrm>
          <a:prstGeom prst="rect">
            <a:avLst/>
          </a:prstGeom>
          <a:noFill/>
          <a:ln>
            <a:noFill/>
          </a:ln>
        </p:spPr>
        <p:txBody>
          <a:bodyPr wrap="square">
            <a:spAutoFit/>
          </a:bodyPr>
          <a:lstStyle/>
          <a:p>
            <a:pPr defTabSz="609585"/>
            <a:r>
              <a:rPr lang="en-US" sz="1067" b="1">
                <a:solidFill>
                  <a:srgbClr val="FFFFFF"/>
                </a:solidFill>
                <a:latin typeface="Calibri"/>
              </a:rPr>
              <a:t>Jefferson Lab</a:t>
            </a:r>
          </a:p>
        </p:txBody>
      </p:sp>
      <p:sp>
        <p:nvSpPr>
          <p:cNvPr id="44" name="Oval 43">
            <a:extLst>
              <a:ext uri="{FF2B5EF4-FFF2-40B4-BE49-F238E27FC236}">
                <a16:creationId xmlns:a16="http://schemas.microsoft.com/office/drawing/2014/main" id="{403538F0-47D1-D64E-8299-55CC0CB0DF64}"/>
              </a:ext>
            </a:extLst>
          </p:cNvPr>
          <p:cNvSpPr/>
          <p:nvPr/>
        </p:nvSpPr>
        <p:spPr>
          <a:xfrm>
            <a:off x="7724335" y="2092427"/>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45" name="Rectangle 44">
            <a:extLst>
              <a:ext uri="{FF2B5EF4-FFF2-40B4-BE49-F238E27FC236}">
                <a16:creationId xmlns:a16="http://schemas.microsoft.com/office/drawing/2014/main" id="{7009895E-0764-F340-BE08-BF6D16A830C3}"/>
              </a:ext>
            </a:extLst>
          </p:cNvPr>
          <p:cNvSpPr/>
          <p:nvPr/>
        </p:nvSpPr>
        <p:spPr>
          <a:xfrm>
            <a:off x="7271905" y="2246120"/>
            <a:ext cx="904860" cy="240130"/>
          </a:xfrm>
          <a:prstGeom prst="rect">
            <a:avLst/>
          </a:prstGeom>
          <a:solidFill>
            <a:schemeClr val="tx1">
              <a:alpha val="58000"/>
            </a:schemeClr>
          </a:solidFill>
        </p:spPr>
        <p:txBody>
          <a:bodyPr wrap="square">
            <a:spAutoFit/>
          </a:bodyPr>
          <a:lstStyle/>
          <a:p>
            <a:pPr algn="ctr" defTabSz="609585">
              <a:lnSpc>
                <a:spcPct val="90000"/>
              </a:lnSpc>
            </a:pPr>
            <a:r>
              <a:rPr lang="en-US" sz="1067" b="1" err="1">
                <a:solidFill>
                  <a:srgbClr val="FFFFFF"/>
                </a:solidFill>
                <a:latin typeface="Calibri"/>
              </a:rPr>
              <a:t>Fermilab</a:t>
            </a:r>
            <a:endParaRPr lang="en-US" sz="1067" b="1">
              <a:solidFill>
                <a:srgbClr val="FFFFFF"/>
              </a:solidFill>
              <a:latin typeface="Calibri"/>
            </a:endParaRPr>
          </a:p>
        </p:txBody>
      </p:sp>
      <p:sp>
        <p:nvSpPr>
          <p:cNvPr id="47" name="Oval 46">
            <a:extLst>
              <a:ext uri="{FF2B5EF4-FFF2-40B4-BE49-F238E27FC236}">
                <a16:creationId xmlns:a16="http://schemas.microsoft.com/office/drawing/2014/main" id="{48A1B490-2295-7545-B339-68201930EABD}"/>
              </a:ext>
            </a:extLst>
          </p:cNvPr>
          <p:cNvSpPr/>
          <p:nvPr/>
        </p:nvSpPr>
        <p:spPr>
          <a:xfrm>
            <a:off x="3945767" y="782455"/>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48" name="Rectangle 47">
            <a:extLst>
              <a:ext uri="{FF2B5EF4-FFF2-40B4-BE49-F238E27FC236}">
                <a16:creationId xmlns:a16="http://schemas.microsoft.com/office/drawing/2014/main" id="{A6303245-2B88-4149-AD61-0B63B2B0C2A7}"/>
              </a:ext>
            </a:extLst>
          </p:cNvPr>
          <p:cNvSpPr/>
          <p:nvPr/>
        </p:nvSpPr>
        <p:spPr>
          <a:xfrm>
            <a:off x="2753680" y="771472"/>
            <a:ext cx="1202496" cy="535724"/>
          </a:xfrm>
          <a:prstGeom prst="rect">
            <a:avLst/>
          </a:prstGeom>
        </p:spPr>
        <p:txBody>
          <a:bodyPr wrap="square">
            <a:spAutoFit/>
          </a:bodyPr>
          <a:lstStyle/>
          <a:p>
            <a:pPr algn="r" defTabSz="609585">
              <a:lnSpc>
                <a:spcPct val="90000"/>
              </a:lnSpc>
            </a:pPr>
            <a:r>
              <a:rPr lang="en-US" sz="1067" b="1">
                <a:solidFill>
                  <a:srgbClr val="FFFFFF"/>
                </a:solidFill>
                <a:latin typeface="Calibri"/>
              </a:rPr>
              <a:t>National Energy</a:t>
            </a:r>
            <a:br>
              <a:rPr lang="en-US" sz="1067" b="1">
                <a:solidFill>
                  <a:srgbClr val="FFFFFF"/>
                </a:solidFill>
                <a:latin typeface="Calibri"/>
              </a:rPr>
            </a:br>
            <a:r>
              <a:rPr lang="en-US" sz="1067" b="1">
                <a:solidFill>
                  <a:srgbClr val="FFFFFF"/>
                </a:solidFill>
                <a:latin typeface="Calibri"/>
              </a:rPr>
              <a:t>Technology Laboratory</a:t>
            </a:r>
          </a:p>
        </p:txBody>
      </p:sp>
      <p:sp>
        <p:nvSpPr>
          <p:cNvPr id="10" name="Oval 9">
            <a:extLst>
              <a:ext uri="{FF2B5EF4-FFF2-40B4-BE49-F238E27FC236}">
                <a16:creationId xmlns:a16="http://schemas.microsoft.com/office/drawing/2014/main" id="{D5B78D43-AA05-0B43-B4E3-FC850928B2F1}"/>
              </a:ext>
            </a:extLst>
          </p:cNvPr>
          <p:cNvSpPr/>
          <p:nvPr/>
        </p:nvSpPr>
        <p:spPr>
          <a:xfrm>
            <a:off x="5701317" y="2129847"/>
            <a:ext cx="139396" cy="139396"/>
          </a:xfrm>
          <a:prstGeom prst="ellipse">
            <a:avLst/>
          </a:prstGeom>
          <a:solidFill>
            <a:schemeClr val="bg1"/>
          </a:solidFill>
          <a:ln w="28575"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21" name="Oval 20">
            <a:extLst>
              <a:ext uri="{FF2B5EF4-FFF2-40B4-BE49-F238E27FC236}">
                <a16:creationId xmlns:a16="http://schemas.microsoft.com/office/drawing/2014/main" id="{A736BCCB-89C1-DB4D-8D6A-3A79D9CABA0A}"/>
              </a:ext>
            </a:extLst>
          </p:cNvPr>
          <p:cNvSpPr/>
          <p:nvPr/>
        </p:nvSpPr>
        <p:spPr>
          <a:xfrm>
            <a:off x="5471635" y="2717475"/>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13" name="Oval 12">
            <a:extLst>
              <a:ext uri="{FF2B5EF4-FFF2-40B4-BE49-F238E27FC236}">
                <a16:creationId xmlns:a16="http://schemas.microsoft.com/office/drawing/2014/main" id="{4BDABEF0-E3E5-8142-8EEE-043F082B7F4C}"/>
              </a:ext>
            </a:extLst>
          </p:cNvPr>
          <p:cNvSpPr/>
          <p:nvPr/>
        </p:nvSpPr>
        <p:spPr>
          <a:xfrm>
            <a:off x="8476443" y="2772862"/>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11" name="Oval 10">
            <a:extLst>
              <a:ext uri="{FF2B5EF4-FFF2-40B4-BE49-F238E27FC236}">
                <a16:creationId xmlns:a16="http://schemas.microsoft.com/office/drawing/2014/main" id="{5C95BFC3-6199-1B40-A233-6C191F2DD1BA}"/>
              </a:ext>
            </a:extLst>
          </p:cNvPr>
          <p:cNvSpPr/>
          <p:nvPr/>
        </p:nvSpPr>
        <p:spPr>
          <a:xfrm>
            <a:off x="7134429" y="1701363"/>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38" name="Rectangle 37">
            <a:extLst>
              <a:ext uri="{FF2B5EF4-FFF2-40B4-BE49-F238E27FC236}">
                <a16:creationId xmlns:a16="http://schemas.microsoft.com/office/drawing/2014/main" id="{C4B1F5C4-B646-F148-AD29-FBF774F95A0C}"/>
              </a:ext>
            </a:extLst>
          </p:cNvPr>
          <p:cNvSpPr/>
          <p:nvPr/>
        </p:nvSpPr>
        <p:spPr>
          <a:xfrm>
            <a:off x="7966947" y="1870216"/>
            <a:ext cx="904860" cy="646331"/>
          </a:xfrm>
          <a:prstGeom prst="rect">
            <a:avLst/>
          </a:prstGeom>
          <a:solidFill>
            <a:schemeClr val="tx1">
              <a:alpha val="69000"/>
            </a:schemeClr>
          </a:solidFill>
        </p:spPr>
        <p:txBody>
          <a:bodyPr wrap="square">
            <a:spAutoFit/>
          </a:bodyPr>
          <a:lstStyle/>
          <a:p>
            <a:pPr algn="r" defTabSz="609585">
              <a:lnSpc>
                <a:spcPct val="90000"/>
              </a:lnSpc>
            </a:pPr>
            <a:r>
              <a:rPr lang="en-US" sz="1000" b="1">
                <a:solidFill>
                  <a:srgbClr val="FFFFFF"/>
                </a:solidFill>
                <a:latin typeface="Calibri"/>
              </a:rPr>
              <a:t>National Energy</a:t>
            </a:r>
            <a:br>
              <a:rPr lang="en-US" sz="1000" b="1">
                <a:solidFill>
                  <a:srgbClr val="FFFFFF"/>
                </a:solidFill>
                <a:latin typeface="Calibri"/>
              </a:rPr>
            </a:br>
            <a:r>
              <a:rPr lang="en-US" sz="1000" b="1">
                <a:solidFill>
                  <a:srgbClr val="FFFFFF"/>
                </a:solidFill>
                <a:latin typeface="Calibri"/>
              </a:rPr>
              <a:t>Technology Laboratory</a:t>
            </a:r>
          </a:p>
        </p:txBody>
      </p:sp>
      <p:sp>
        <p:nvSpPr>
          <p:cNvPr id="12" name="Oval 11">
            <a:extLst>
              <a:ext uri="{FF2B5EF4-FFF2-40B4-BE49-F238E27FC236}">
                <a16:creationId xmlns:a16="http://schemas.microsoft.com/office/drawing/2014/main" id="{361FC819-CDC1-A348-AADD-70E3E7C6C443}"/>
              </a:ext>
            </a:extLst>
          </p:cNvPr>
          <p:cNvSpPr/>
          <p:nvPr/>
        </p:nvSpPr>
        <p:spPr>
          <a:xfrm>
            <a:off x="7852239" y="1824631"/>
            <a:ext cx="139396" cy="139396"/>
          </a:xfrm>
          <a:prstGeom prst="ellipse">
            <a:avLst/>
          </a:prstGeom>
          <a:solidFill>
            <a:schemeClr val="bg1"/>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49" name="Oval 48">
            <a:extLst>
              <a:ext uri="{FF2B5EF4-FFF2-40B4-BE49-F238E27FC236}">
                <a16:creationId xmlns:a16="http://schemas.microsoft.com/office/drawing/2014/main" id="{4618D2F0-C60C-9F40-8262-B0E26B15C893}"/>
              </a:ext>
            </a:extLst>
          </p:cNvPr>
          <p:cNvSpPr/>
          <p:nvPr/>
        </p:nvSpPr>
        <p:spPr>
          <a:xfrm>
            <a:off x="5418439" y="2994266"/>
            <a:ext cx="139396" cy="139396"/>
          </a:xfrm>
          <a:prstGeom prst="ellipse">
            <a:avLst/>
          </a:prstGeom>
          <a:solidFill>
            <a:schemeClr val="bg1"/>
          </a:solidFill>
          <a:ln w="28575" cmpd="sng">
            <a:solidFill>
              <a:srgbClr val="4BAAD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US">
              <a:solidFill>
                <a:srgbClr val="FFFFFF"/>
              </a:solidFill>
              <a:latin typeface="Calibri"/>
            </a:endParaRPr>
          </a:p>
        </p:txBody>
      </p:sp>
      <p:sp>
        <p:nvSpPr>
          <p:cNvPr id="50" name="Rectangle 49">
            <a:extLst>
              <a:ext uri="{FF2B5EF4-FFF2-40B4-BE49-F238E27FC236}">
                <a16:creationId xmlns:a16="http://schemas.microsoft.com/office/drawing/2014/main" id="{DC69AB34-82FA-3042-9CFE-B03D99476355}"/>
              </a:ext>
            </a:extLst>
          </p:cNvPr>
          <p:cNvSpPr/>
          <p:nvPr/>
        </p:nvSpPr>
        <p:spPr>
          <a:xfrm>
            <a:off x="2254387" y="1164517"/>
            <a:ext cx="768156" cy="535724"/>
          </a:xfrm>
          <a:prstGeom prst="rect">
            <a:avLst/>
          </a:prstGeom>
          <a:solidFill>
            <a:schemeClr val="tx1">
              <a:alpha val="58000"/>
            </a:schemeClr>
          </a:solidFill>
        </p:spPr>
        <p:txBody>
          <a:bodyPr wrap="square" rIns="0">
            <a:spAutoFit/>
          </a:bodyPr>
          <a:lstStyle/>
          <a:p>
            <a:pPr defTabSz="609585">
              <a:lnSpc>
                <a:spcPct val="90000"/>
              </a:lnSpc>
            </a:pPr>
            <a:r>
              <a:rPr lang="en-US" sz="1067" b="1">
                <a:solidFill>
                  <a:srgbClr val="FFFFFF"/>
                </a:solidFill>
                <a:latin typeface="Calibri"/>
              </a:rPr>
              <a:t>NREL’s Fairbanks Campus</a:t>
            </a:r>
          </a:p>
        </p:txBody>
      </p:sp>
      <p:sp>
        <p:nvSpPr>
          <p:cNvPr id="51" name="Oval 50">
            <a:extLst>
              <a:ext uri="{FF2B5EF4-FFF2-40B4-BE49-F238E27FC236}">
                <a16:creationId xmlns:a16="http://schemas.microsoft.com/office/drawing/2014/main" id="{A04DB5B4-6DFB-274E-98FB-1EC25FCAD0C2}"/>
              </a:ext>
            </a:extLst>
          </p:cNvPr>
          <p:cNvSpPr/>
          <p:nvPr/>
        </p:nvSpPr>
        <p:spPr>
          <a:xfrm>
            <a:off x="2147822" y="1170157"/>
            <a:ext cx="139396" cy="139396"/>
          </a:xfrm>
          <a:prstGeom prst="ellipse">
            <a:avLst/>
          </a:prstGeom>
          <a:solidFill>
            <a:schemeClr val="bg1"/>
          </a:solidFill>
          <a:ln w="28575"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52" name="Rectangle 51">
            <a:extLst>
              <a:ext uri="{FF2B5EF4-FFF2-40B4-BE49-F238E27FC236}">
                <a16:creationId xmlns:a16="http://schemas.microsoft.com/office/drawing/2014/main" id="{2FC3C69F-8831-104A-BEFE-A24DB209A023}"/>
              </a:ext>
            </a:extLst>
          </p:cNvPr>
          <p:cNvSpPr/>
          <p:nvPr/>
        </p:nvSpPr>
        <p:spPr>
          <a:xfrm>
            <a:off x="1480709" y="437191"/>
            <a:ext cx="669815" cy="240130"/>
          </a:xfrm>
          <a:prstGeom prst="rect">
            <a:avLst/>
          </a:prstGeom>
          <a:solidFill>
            <a:schemeClr val="tx1">
              <a:alpha val="58000"/>
            </a:schemeClr>
          </a:solidFill>
        </p:spPr>
        <p:txBody>
          <a:bodyPr wrap="square">
            <a:spAutoFit/>
          </a:bodyPr>
          <a:lstStyle/>
          <a:p>
            <a:pPr algn="ctr" defTabSz="609585">
              <a:lnSpc>
                <a:spcPct val="90000"/>
              </a:lnSpc>
            </a:pPr>
            <a:r>
              <a:rPr lang="en-US" sz="1067" b="1">
                <a:solidFill>
                  <a:srgbClr val="FFFFFF"/>
                </a:solidFill>
                <a:latin typeface="Calibri"/>
              </a:rPr>
              <a:t>Alaska</a:t>
            </a:r>
          </a:p>
        </p:txBody>
      </p:sp>
      <p:sp>
        <p:nvSpPr>
          <p:cNvPr id="57" name="Text Placeholder 1">
            <a:extLst>
              <a:ext uri="{FF2B5EF4-FFF2-40B4-BE49-F238E27FC236}">
                <a16:creationId xmlns:a16="http://schemas.microsoft.com/office/drawing/2014/main" id="{29C7C18B-F289-7E2B-EBDD-990B538B4542}"/>
              </a:ext>
            </a:extLst>
          </p:cNvPr>
          <p:cNvSpPr txBox="1">
            <a:spLocks/>
          </p:cNvSpPr>
          <p:nvPr/>
        </p:nvSpPr>
        <p:spPr>
          <a:xfrm>
            <a:off x="457743" y="5768995"/>
            <a:ext cx="3841543" cy="641732"/>
          </a:xfrm>
          <a:prstGeom prst="rect">
            <a:avLst/>
          </a:prstGeom>
        </p:spPr>
        <p:txBody>
          <a:bodyPr/>
          <a:lstStyle>
            <a:lvl1pPr marL="173038" indent="-173038" algn="l" defTabSz="457200" rtl="0" eaLnBrk="1" latinLnBrk="0" hangingPunct="1">
              <a:spcBef>
                <a:spcPct val="20000"/>
              </a:spcBef>
              <a:buFont typeface="Arial"/>
              <a:buChar char="•"/>
              <a:defRPr sz="2400" kern="1200">
                <a:solidFill>
                  <a:schemeClr val="tx1"/>
                </a:solidFill>
                <a:latin typeface="+mn-lt"/>
                <a:ea typeface="+mn-ea"/>
                <a:cs typeface="+mn-cs"/>
              </a:defRPr>
            </a:lvl1pPr>
            <a:lvl2pPr marL="460375" indent="-227013" algn="l" defTabSz="457200" rtl="0" eaLnBrk="1" latinLnBrk="0" hangingPunct="1">
              <a:spcBef>
                <a:spcPct val="20000"/>
              </a:spcBef>
              <a:buFont typeface="Arial"/>
              <a:buChar char="–"/>
              <a:defRPr sz="2400" kern="1200">
                <a:solidFill>
                  <a:schemeClr val="tx1"/>
                </a:solidFill>
                <a:latin typeface="+mn-lt"/>
                <a:ea typeface="+mn-ea"/>
                <a:cs typeface="+mn-cs"/>
              </a:defRPr>
            </a:lvl2pPr>
            <a:lvl3pPr marL="628650" indent="-169863" algn="l" defTabSz="457200" rtl="0" eaLnBrk="1" latinLnBrk="0" hangingPunct="1">
              <a:spcBef>
                <a:spcPct val="20000"/>
              </a:spcBef>
              <a:buFont typeface="Arial"/>
              <a:buChar char="•"/>
              <a:defRPr sz="2200" kern="1200">
                <a:solidFill>
                  <a:schemeClr val="tx1"/>
                </a:solidFill>
                <a:latin typeface="+mn-lt"/>
                <a:ea typeface="+mn-ea"/>
                <a:cs typeface="+mn-cs"/>
              </a:defRPr>
            </a:lvl3pPr>
            <a:lvl4pPr marL="914400" indent="-2254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69863" algn="l" defTabSz="457200" rtl="0" eaLnBrk="1" latinLnBrk="0" hangingPunct="1">
              <a:spcBef>
                <a:spcPct val="20000"/>
              </a:spcBef>
              <a:buFont typeface="Arial"/>
              <a:buChar char="»"/>
              <a:tabLst>
                <a:tab pos="1084263" algn="l"/>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3733" b="1">
                <a:solidFill>
                  <a:srgbClr val="FFFFFF"/>
                </a:solidFill>
                <a:latin typeface="Calibri"/>
              </a:rPr>
              <a:t>Coast to Coast</a:t>
            </a:r>
          </a:p>
        </p:txBody>
      </p:sp>
      <p:sp>
        <p:nvSpPr>
          <p:cNvPr id="58" name="Text Placeholder 2">
            <a:extLst>
              <a:ext uri="{FF2B5EF4-FFF2-40B4-BE49-F238E27FC236}">
                <a16:creationId xmlns:a16="http://schemas.microsoft.com/office/drawing/2014/main" id="{DA2F0F47-E7A9-285A-FF3E-7894F64AF860}"/>
              </a:ext>
            </a:extLst>
          </p:cNvPr>
          <p:cNvSpPr txBox="1">
            <a:spLocks/>
          </p:cNvSpPr>
          <p:nvPr/>
        </p:nvSpPr>
        <p:spPr>
          <a:xfrm>
            <a:off x="4237094" y="5651401"/>
            <a:ext cx="7120495" cy="825984"/>
          </a:xfrm>
          <a:prstGeom prst="rect">
            <a:avLst/>
          </a:prstGeom>
        </p:spPr>
        <p:txBody>
          <a:bodyPr/>
          <a:lstStyle>
            <a:lvl1pPr marL="173038" indent="-173038" algn="l" defTabSz="457200" rtl="0" eaLnBrk="1" latinLnBrk="0" hangingPunct="1">
              <a:spcBef>
                <a:spcPct val="20000"/>
              </a:spcBef>
              <a:buFont typeface="Arial"/>
              <a:buChar char="•"/>
              <a:defRPr sz="2400" kern="1200">
                <a:solidFill>
                  <a:schemeClr val="tx1"/>
                </a:solidFill>
                <a:latin typeface="+mn-lt"/>
                <a:ea typeface="+mn-ea"/>
                <a:cs typeface="+mn-cs"/>
              </a:defRPr>
            </a:lvl1pPr>
            <a:lvl2pPr marL="460375" indent="-227013" algn="l" defTabSz="457200" rtl="0" eaLnBrk="1" latinLnBrk="0" hangingPunct="1">
              <a:spcBef>
                <a:spcPct val="20000"/>
              </a:spcBef>
              <a:buFont typeface="Arial"/>
              <a:buChar char="–"/>
              <a:defRPr sz="2400" kern="1200">
                <a:solidFill>
                  <a:schemeClr val="tx1"/>
                </a:solidFill>
                <a:latin typeface="+mn-lt"/>
                <a:ea typeface="+mn-ea"/>
                <a:cs typeface="+mn-cs"/>
              </a:defRPr>
            </a:lvl2pPr>
            <a:lvl3pPr marL="628650" indent="-169863" algn="l" defTabSz="457200" rtl="0" eaLnBrk="1" latinLnBrk="0" hangingPunct="1">
              <a:spcBef>
                <a:spcPct val="20000"/>
              </a:spcBef>
              <a:buFont typeface="Arial"/>
              <a:buChar char="•"/>
              <a:defRPr sz="2200" kern="1200">
                <a:solidFill>
                  <a:schemeClr val="tx1"/>
                </a:solidFill>
                <a:latin typeface="+mn-lt"/>
                <a:ea typeface="+mn-ea"/>
                <a:cs typeface="+mn-cs"/>
              </a:defRPr>
            </a:lvl3pPr>
            <a:lvl4pPr marL="914400" indent="-2254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69863" algn="l" defTabSz="457200" rtl="0" eaLnBrk="1" latinLnBrk="0" hangingPunct="1">
              <a:spcBef>
                <a:spcPct val="20000"/>
              </a:spcBef>
              <a:buFont typeface="Arial"/>
              <a:buChar char="»"/>
              <a:tabLst>
                <a:tab pos="1084263" algn="l"/>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1867">
                <a:solidFill>
                  <a:srgbClr val="FFFFFF"/>
                </a:solidFill>
                <a:latin typeface="Calibri"/>
              </a:rPr>
              <a:t>The </a:t>
            </a:r>
            <a:r>
              <a:rPr lang="en-US" sz="3200" b="1">
                <a:solidFill>
                  <a:srgbClr val="FFFFFF"/>
                </a:solidFill>
                <a:latin typeface="Calibri"/>
              </a:rPr>
              <a:t>17</a:t>
            </a:r>
            <a:r>
              <a:rPr lang="en-US" sz="1867">
                <a:solidFill>
                  <a:srgbClr val="FFFFFF"/>
                </a:solidFill>
                <a:latin typeface="Calibri"/>
              </a:rPr>
              <a:t> national laboratories have served as the leading institutions for scientific innovation in the United States for more than 90 years.</a:t>
            </a:r>
          </a:p>
        </p:txBody>
      </p:sp>
      <p:sp>
        <p:nvSpPr>
          <p:cNvPr id="59" name="Rectangle 58">
            <a:extLst>
              <a:ext uri="{FF2B5EF4-FFF2-40B4-BE49-F238E27FC236}">
                <a16:creationId xmlns:a16="http://schemas.microsoft.com/office/drawing/2014/main" id="{BA7678DC-E0F6-0349-AF5C-E6BD7BB948EB}"/>
              </a:ext>
            </a:extLst>
          </p:cNvPr>
          <p:cNvSpPr/>
          <p:nvPr/>
        </p:nvSpPr>
        <p:spPr>
          <a:xfrm>
            <a:off x="1510083" y="4504754"/>
            <a:ext cx="669815" cy="240130"/>
          </a:xfrm>
          <a:prstGeom prst="rect">
            <a:avLst/>
          </a:prstGeom>
          <a:solidFill>
            <a:schemeClr val="tx1">
              <a:alpha val="58000"/>
            </a:schemeClr>
          </a:solidFill>
        </p:spPr>
        <p:txBody>
          <a:bodyPr wrap="square">
            <a:spAutoFit/>
          </a:bodyPr>
          <a:lstStyle/>
          <a:p>
            <a:pPr algn="ctr" defTabSz="609585">
              <a:lnSpc>
                <a:spcPct val="90000"/>
              </a:lnSpc>
            </a:pPr>
            <a:r>
              <a:rPr lang="en-US" sz="1067" b="1">
                <a:solidFill>
                  <a:srgbClr val="FFFFFF"/>
                </a:solidFill>
                <a:latin typeface="Calibri"/>
              </a:rPr>
              <a:t>Hawaii</a:t>
            </a:r>
          </a:p>
        </p:txBody>
      </p:sp>
    </p:spTree>
    <p:extLst>
      <p:ext uri="{BB962C8B-B14F-4D97-AF65-F5344CB8AC3E}">
        <p14:creationId xmlns:p14="http://schemas.microsoft.com/office/powerpoint/2010/main" val="2074363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F96B6A-4AE5-55DA-45A6-DB042275A25E}"/>
              </a:ext>
            </a:extLst>
          </p:cNvPr>
          <p:cNvSpPr>
            <a:spLocks noGrp="1"/>
          </p:cNvSpPr>
          <p:nvPr>
            <p:ph type="title"/>
          </p:nvPr>
        </p:nvSpPr>
        <p:spPr>
          <a:xfrm>
            <a:off x="104058" y="5712587"/>
            <a:ext cx="5131812" cy="597879"/>
          </a:xfrm>
        </p:spPr>
        <p:txBody>
          <a:bodyPr/>
          <a:lstStyle/>
          <a:p>
            <a:r>
              <a:rPr lang="en-US"/>
              <a:t>National Laboratory Workforce Framework</a:t>
            </a:r>
          </a:p>
        </p:txBody>
      </p:sp>
      <p:sp>
        <p:nvSpPr>
          <p:cNvPr id="4" name="Text Placeholder 3">
            <a:extLst>
              <a:ext uri="{FF2B5EF4-FFF2-40B4-BE49-F238E27FC236}">
                <a16:creationId xmlns:a16="http://schemas.microsoft.com/office/drawing/2014/main" id="{ACCF2845-37CA-F035-E0A9-51986497A89A}"/>
              </a:ext>
            </a:extLst>
          </p:cNvPr>
          <p:cNvSpPr>
            <a:spLocks noGrp="1"/>
          </p:cNvSpPr>
          <p:nvPr>
            <p:ph type="body" sz="quarter" idx="54"/>
          </p:nvPr>
        </p:nvSpPr>
        <p:spPr>
          <a:xfrm>
            <a:off x="5473681" y="5722712"/>
            <a:ext cx="6415680" cy="891633"/>
          </a:xfrm>
        </p:spPr>
        <p:txBody>
          <a:bodyPr>
            <a:normAutofit fontScale="55000" lnSpcReduction="20000"/>
          </a:bodyPr>
          <a:lstStyle/>
          <a:p>
            <a:r>
              <a:rPr lang="en-US"/>
              <a:t>Each National Lab has its own programs and goals for workforce development</a:t>
            </a:r>
          </a:p>
          <a:p>
            <a:r>
              <a:rPr lang="en-US"/>
              <a:t>Practices are shared through the National Laboratory Directors’ Council Workforce, DEI, Communications, Education, and Community Engaged Research Crosscutting Committees</a:t>
            </a:r>
          </a:p>
          <a:p>
            <a:endParaRPr lang="en-US"/>
          </a:p>
        </p:txBody>
      </p:sp>
      <p:graphicFrame>
        <p:nvGraphicFramePr>
          <p:cNvPr id="5" name="Diagram 4">
            <a:extLst>
              <a:ext uri="{FF2B5EF4-FFF2-40B4-BE49-F238E27FC236}">
                <a16:creationId xmlns:a16="http://schemas.microsoft.com/office/drawing/2014/main" id="{9830F51A-63D8-7C8B-0A3F-279EA5ABD927}"/>
              </a:ext>
            </a:extLst>
          </p:cNvPr>
          <p:cNvGraphicFramePr/>
          <p:nvPr/>
        </p:nvGraphicFramePr>
        <p:xfrm>
          <a:off x="154005" y="102671"/>
          <a:ext cx="11398763" cy="5402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30E95007-5305-9450-0553-839864D2A130}"/>
              </a:ext>
            </a:extLst>
          </p:cNvPr>
          <p:cNvGrpSpPr/>
          <p:nvPr/>
        </p:nvGrpSpPr>
        <p:grpSpPr>
          <a:xfrm>
            <a:off x="4759569" y="52809"/>
            <a:ext cx="7354568" cy="5271004"/>
            <a:chOff x="2853447" y="1"/>
            <a:chExt cx="5564221" cy="4129238"/>
          </a:xfrm>
        </p:grpSpPr>
        <p:sp>
          <p:nvSpPr>
            <p:cNvPr id="7" name="Rectangle 6">
              <a:extLst>
                <a:ext uri="{FF2B5EF4-FFF2-40B4-BE49-F238E27FC236}">
                  <a16:creationId xmlns:a16="http://schemas.microsoft.com/office/drawing/2014/main" id="{9888190F-28D1-738A-E8FC-B829000A8EAC}"/>
                </a:ext>
              </a:extLst>
            </p:cNvPr>
            <p:cNvSpPr/>
            <p:nvPr/>
          </p:nvSpPr>
          <p:spPr>
            <a:xfrm>
              <a:off x="2853447" y="1"/>
              <a:ext cx="5564221" cy="4129238"/>
            </a:xfrm>
            <a:prstGeom prst="rect">
              <a:avLst/>
            </a:prstGeom>
            <a:solidFill>
              <a:srgbClr val="0079C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pic>
          <p:nvPicPr>
            <p:cNvPr id="9" name="Picture 8">
              <a:hlinkClick r:id="rId7"/>
              <a:extLst>
                <a:ext uri="{FF2B5EF4-FFF2-40B4-BE49-F238E27FC236}">
                  <a16:creationId xmlns:a16="http://schemas.microsoft.com/office/drawing/2014/main" id="{6925E0F7-3E8D-F2A4-1660-D5870E7581F1}"/>
                </a:ext>
              </a:extLst>
            </p:cNvPr>
            <p:cNvPicPr>
              <a:picLocks noChangeAspect="1"/>
            </p:cNvPicPr>
            <p:nvPr/>
          </p:nvPicPr>
          <p:blipFill>
            <a:blip r:embed="rId8"/>
            <a:stretch>
              <a:fillRect/>
            </a:stretch>
          </p:blipFill>
          <p:spPr>
            <a:xfrm>
              <a:off x="3147792" y="182742"/>
              <a:ext cx="1424209" cy="831519"/>
            </a:xfrm>
            <a:prstGeom prst="rect">
              <a:avLst/>
            </a:prstGeom>
          </p:spPr>
        </p:pic>
        <p:pic>
          <p:nvPicPr>
            <p:cNvPr id="11" name="Picture 10">
              <a:hlinkClick r:id="rId9"/>
              <a:extLst>
                <a:ext uri="{FF2B5EF4-FFF2-40B4-BE49-F238E27FC236}">
                  <a16:creationId xmlns:a16="http://schemas.microsoft.com/office/drawing/2014/main" id="{2F182682-3A85-347C-72B9-4CD2FB22015B}"/>
                </a:ext>
              </a:extLst>
            </p:cNvPr>
            <p:cNvPicPr>
              <a:picLocks noChangeAspect="1"/>
            </p:cNvPicPr>
            <p:nvPr/>
          </p:nvPicPr>
          <p:blipFill>
            <a:blip r:embed="rId10"/>
            <a:stretch>
              <a:fillRect/>
            </a:stretch>
          </p:blipFill>
          <p:spPr>
            <a:xfrm>
              <a:off x="5650109" y="1732303"/>
              <a:ext cx="1798767" cy="741633"/>
            </a:xfrm>
            <a:prstGeom prst="rect">
              <a:avLst/>
            </a:prstGeom>
          </p:spPr>
        </p:pic>
        <p:pic>
          <p:nvPicPr>
            <p:cNvPr id="13" name="Picture 12">
              <a:extLst>
                <a:ext uri="{FF2B5EF4-FFF2-40B4-BE49-F238E27FC236}">
                  <a16:creationId xmlns:a16="http://schemas.microsoft.com/office/drawing/2014/main" id="{0E12284F-0B14-0AFA-A973-7DFB1C4549BB}"/>
                </a:ext>
              </a:extLst>
            </p:cNvPr>
            <p:cNvPicPr>
              <a:picLocks noChangeAspect="1"/>
            </p:cNvPicPr>
            <p:nvPr/>
          </p:nvPicPr>
          <p:blipFill>
            <a:blip r:embed="rId11"/>
            <a:stretch>
              <a:fillRect/>
            </a:stretch>
          </p:blipFill>
          <p:spPr>
            <a:xfrm>
              <a:off x="3787775" y="2103119"/>
              <a:ext cx="1533525" cy="781050"/>
            </a:xfrm>
            <a:prstGeom prst="rect">
              <a:avLst/>
            </a:prstGeom>
          </p:spPr>
        </p:pic>
        <p:pic>
          <p:nvPicPr>
            <p:cNvPr id="15" name="Picture 14">
              <a:hlinkClick r:id="rId12"/>
              <a:extLst>
                <a:ext uri="{FF2B5EF4-FFF2-40B4-BE49-F238E27FC236}">
                  <a16:creationId xmlns:a16="http://schemas.microsoft.com/office/drawing/2014/main" id="{FD7A9236-2EAD-FA60-F2BB-AE0C66E6BE27}"/>
                </a:ext>
              </a:extLst>
            </p:cNvPr>
            <p:cNvPicPr>
              <a:picLocks noChangeAspect="1"/>
            </p:cNvPicPr>
            <p:nvPr/>
          </p:nvPicPr>
          <p:blipFill>
            <a:blip r:embed="rId13"/>
            <a:stretch>
              <a:fillRect/>
            </a:stretch>
          </p:blipFill>
          <p:spPr>
            <a:xfrm>
              <a:off x="3213801" y="1213398"/>
              <a:ext cx="3383072" cy="384344"/>
            </a:xfrm>
            <a:prstGeom prst="rect">
              <a:avLst/>
            </a:prstGeom>
          </p:spPr>
        </p:pic>
        <p:pic>
          <p:nvPicPr>
            <p:cNvPr id="17" name="Picture 16">
              <a:hlinkClick r:id="rId14"/>
              <a:extLst>
                <a:ext uri="{FF2B5EF4-FFF2-40B4-BE49-F238E27FC236}">
                  <a16:creationId xmlns:a16="http://schemas.microsoft.com/office/drawing/2014/main" id="{156B06DE-6BF9-D012-DD00-E007050B958B}"/>
                </a:ext>
              </a:extLst>
            </p:cNvPr>
            <p:cNvPicPr>
              <a:picLocks noChangeAspect="1"/>
            </p:cNvPicPr>
            <p:nvPr/>
          </p:nvPicPr>
          <p:blipFill>
            <a:blip r:embed="rId15"/>
            <a:stretch>
              <a:fillRect/>
            </a:stretch>
          </p:blipFill>
          <p:spPr>
            <a:xfrm>
              <a:off x="6511141" y="2571750"/>
              <a:ext cx="1335498" cy="1505355"/>
            </a:xfrm>
            <a:prstGeom prst="rect">
              <a:avLst/>
            </a:prstGeom>
          </p:spPr>
        </p:pic>
      </p:grpSp>
      <p:sp>
        <p:nvSpPr>
          <p:cNvPr id="24" name="AutoShape 4">
            <a:extLst>
              <a:ext uri="{FF2B5EF4-FFF2-40B4-BE49-F238E27FC236}">
                <a16:creationId xmlns:a16="http://schemas.microsoft.com/office/drawing/2014/main" id="{B3FF02A9-8EF2-0F33-F5D3-B2ACD9BE5746}"/>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srgbClr val="333333"/>
              </a:solidFill>
              <a:latin typeface="Calibri"/>
            </a:endParaRPr>
          </a:p>
        </p:txBody>
      </p:sp>
      <p:grpSp>
        <p:nvGrpSpPr>
          <p:cNvPr id="2053" name="Group 2052">
            <a:extLst>
              <a:ext uri="{FF2B5EF4-FFF2-40B4-BE49-F238E27FC236}">
                <a16:creationId xmlns:a16="http://schemas.microsoft.com/office/drawing/2014/main" id="{075D231A-3E6F-D8F3-9FDD-AD418ED08E9B}"/>
              </a:ext>
            </a:extLst>
          </p:cNvPr>
          <p:cNvGrpSpPr/>
          <p:nvPr/>
        </p:nvGrpSpPr>
        <p:grpSpPr>
          <a:xfrm>
            <a:off x="104059" y="-16497"/>
            <a:ext cx="3711119" cy="5261996"/>
            <a:chOff x="-2923779" y="1641263"/>
            <a:chExt cx="2783339" cy="3946497"/>
          </a:xfrm>
        </p:grpSpPr>
        <p:grpSp>
          <p:nvGrpSpPr>
            <p:cNvPr id="2049" name="Group 2048">
              <a:extLst>
                <a:ext uri="{FF2B5EF4-FFF2-40B4-BE49-F238E27FC236}">
                  <a16:creationId xmlns:a16="http://schemas.microsoft.com/office/drawing/2014/main" id="{EEACA0A1-235B-98E9-6CE8-1893EB1B2C85}"/>
                </a:ext>
              </a:extLst>
            </p:cNvPr>
            <p:cNvGrpSpPr/>
            <p:nvPr/>
          </p:nvGrpSpPr>
          <p:grpSpPr>
            <a:xfrm>
              <a:off x="-2923779" y="1641263"/>
              <a:ext cx="2783339" cy="3946497"/>
              <a:chOff x="-2885933" y="1640125"/>
              <a:chExt cx="2783339" cy="3946497"/>
            </a:xfrm>
          </p:grpSpPr>
          <p:grpSp>
            <p:nvGrpSpPr>
              <p:cNvPr id="27" name="Group 26">
                <a:extLst>
                  <a:ext uri="{FF2B5EF4-FFF2-40B4-BE49-F238E27FC236}">
                    <a16:creationId xmlns:a16="http://schemas.microsoft.com/office/drawing/2014/main" id="{7EACCB9A-E363-6383-A487-029AA7AC6551}"/>
                  </a:ext>
                </a:extLst>
              </p:cNvPr>
              <p:cNvGrpSpPr/>
              <p:nvPr/>
            </p:nvGrpSpPr>
            <p:grpSpPr>
              <a:xfrm>
                <a:off x="-2885933" y="1640125"/>
                <a:ext cx="2783339" cy="3946497"/>
                <a:chOff x="115504" y="129871"/>
                <a:chExt cx="2783339" cy="3946497"/>
              </a:xfrm>
            </p:grpSpPr>
            <p:sp>
              <p:nvSpPr>
                <p:cNvPr id="19" name="Rectangle 18">
                  <a:extLst>
                    <a:ext uri="{FF2B5EF4-FFF2-40B4-BE49-F238E27FC236}">
                      <a16:creationId xmlns:a16="http://schemas.microsoft.com/office/drawing/2014/main" id="{096D3338-400A-BB2A-E1EB-37951E431C2D}"/>
                    </a:ext>
                  </a:extLst>
                </p:cNvPr>
                <p:cNvSpPr/>
                <p:nvPr/>
              </p:nvSpPr>
              <p:spPr>
                <a:xfrm>
                  <a:off x="115504" y="129871"/>
                  <a:ext cx="2783339" cy="3946497"/>
                </a:xfrm>
                <a:prstGeom prst="rect">
                  <a:avLst/>
                </a:prstGeom>
                <a:solidFill>
                  <a:srgbClr val="0079C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pic>
              <p:nvPicPr>
                <p:cNvPr id="2050" name="Picture 2" descr="K through 12 programs">
                  <a:hlinkClick r:id="rId16"/>
                  <a:extLst>
                    <a:ext uri="{FF2B5EF4-FFF2-40B4-BE49-F238E27FC236}">
                      <a16:creationId xmlns:a16="http://schemas.microsoft.com/office/drawing/2014/main" id="{3E167DC0-5871-8409-6705-2C800EC93A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0696" y="302950"/>
                  <a:ext cx="1570880" cy="8874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0695B99-0D16-F4FD-C488-81A7D2077096}"/>
                    </a:ext>
                  </a:extLst>
                </p:cNvPr>
                <p:cNvPicPr>
                  <a:picLocks noChangeAspect="1"/>
                </p:cNvPicPr>
                <p:nvPr/>
              </p:nvPicPr>
              <p:blipFill>
                <a:blip r:embed="rId18"/>
                <a:stretch>
                  <a:fillRect/>
                </a:stretch>
              </p:blipFill>
              <p:spPr>
                <a:xfrm>
                  <a:off x="156215" y="1418809"/>
                  <a:ext cx="2716688" cy="239196"/>
                </a:xfrm>
                <a:prstGeom prst="rect">
                  <a:avLst/>
                </a:prstGeom>
              </p:spPr>
            </p:pic>
            <p:pic>
              <p:nvPicPr>
                <p:cNvPr id="2054" name="Picture 6">
                  <a:hlinkClick r:id="rId19"/>
                  <a:extLst>
                    <a:ext uri="{FF2B5EF4-FFF2-40B4-BE49-F238E27FC236}">
                      <a16:creationId xmlns:a16="http://schemas.microsoft.com/office/drawing/2014/main" id="{878236E5-AACC-2B06-2ED0-32FEF2A953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7925" y="2071376"/>
                  <a:ext cx="1570880" cy="8838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hlinkClick r:id="rId21"/>
                  <a:extLst>
                    <a:ext uri="{FF2B5EF4-FFF2-40B4-BE49-F238E27FC236}">
                      <a16:creationId xmlns:a16="http://schemas.microsoft.com/office/drawing/2014/main" id="{C68C32BA-BD3F-7F6C-B248-1C616B9CCF44}"/>
                    </a:ext>
                  </a:extLst>
                </p:cNvPr>
                <p:cNvPicPr>
                  <a:picLocks noChangeAspect="1"/>
                </p:cNvPicPr>
                <p:nvPr/>
              </p:nvPicPr>
              <p:blipFill>
                <a:blip r:embed="rId22"/>
                <a:stretch>
                  <a:fillRect/>
                </a:stretch>
              </p:blipFill>
              <p:spPr>
                <a:xfrm>
                  <a:off x="173153" y="3280090"/>
                  <a:ext cx="2699750" cy="239196"/>
                </a:xfrm>
                <a:prstGeom prst="rect">
                  <a:avLst/>
                </a:prstGeom>
              </p:spPr>
            </p:pic>
          </p:grpSp>
          <p:pic>
            <p:nvPicPr>
              <p:cNvPr id="2048" name="Picture 2047">
                <a:extLst>
                  <a:ext uri="{FF2B5EF4-FFF2-40B4-BE49-F238E27FC236}">
                    <a16:creationId xmlns:a16="http://schemas.microsoft.com/office/drawing/2014/main" id="{BB6B271C-B722-4808-F4FD-AE2547560F7E}"/>
                  </a:ext>
                </a:extLst>
              </p:cNvPr>
              <p:cNvPicPr>
                <a:picLocks noChangeAspect="1"/>
              </p:cNvPicPr>
              <p:nvPr/>
            </p:nvPicPr>
            <p:blipFill>
              <a:blip r:embed="rId23"/>
              <a:stretch>
                <a:fillRect/>
              </a:stretch>
            </p:blipFill>
            <p:spPr>
              <a:xfrm>
                <a:off x="-2802323" y="3244419"/>
                <a:ext cx="1556781" cy="267539"/>
              </a:xfrm>
              <a:prstGeom prst="rect">
                <a:avLst/>
              </a:prstGeom>
            </p:spPr>
          </p:pic>
        </p:grpSp>
        <p:pic>
          <p:nvPicPr>
            <p:cNvPr id="2052" name="Picture 2051">
              <a:extLst>
                <a:ext uri="{FF2B5EF4-FFF2-40B4-BE49-F238E27FC236}">
                  <a16:creationId xmlns:a16="http://schemas.microsoft.com/office/drawing/2014/main" id="{9FFD23A5-3C5B-70C3-75AA-BED73D4E682C}"/>
                </a:ext>
              </a:extLst>
            </p:cNvPr>
            <p:cNvPicPr>
              <a:picLocks noChangeAspect="1"/>
            </p:cNvPicPr>
            <p:nvPr/>
          </p:nvPicPr>
          <p:blipFill>
            <a:blip r:embed="rId24"/>
            <a:stretch>
              <a:fillRect/>
            </a:stretch>
          </p:blipFill>
          <p:spPr>
            <a:xfrm>
              <a:off x="-2802323" y="4338904"/>
              <a:ext cx="1447786" cy="392559"/>
            </a:xfrm>
            <a:prstGeom prst="rect">
              <a:avLst/>
            </a:prstGeom>
          </p:spPr>
        </p:pic>
      </p:grpSp>
      <p:grpSp>
        <p:nvGrpSpPr>
          <p:cNvPr id="2061" name="Group 2060">
            <a:extLst>
              <a:ext uri="{FF2B5EF4-FFF2-40B4-BE49-F238E27FC236}">
                <a16:creationId xmlns:a16="http://schemas.microsoft.com/office/drawing/2014/main" id="{951FD952-C516-3B39-D8A9-5CD2092EF82B}"/>
              </a:ext>
            </a:extLst>
          </p:cNvPr>
          <p:cNvGrpSpPr/>
          <p:nvPr/>
        </p:nvGrpSpPr>
        <p:grpSpPr>
          <a:xfrm>
            <a:off x="1843177" y="73829"/>
            <a:ext cx="5832784" cy="5341497"/>
            <a:chOff x="197412" y="123115"/>
            <a:chExt cx="4374588" cy="4006123"/>
          </a:xfrm>
        </p:grpSpPr>
        <p:sp>
          <p:nvSpPr>
            <p:cNvPr id="28" name="Rectangle 27">
              <a:extLst>
                <a:ext uri="{FF2B5EF4-FFF2-40B4-BE49-F238E27FC236}">
                  <a16:creationId xmlns:a16="http://schemas.microsoft.com/office/drawing/2014/main" id="{34BA92EC-7582-E85D-AD64-F47F83FF18FA}"/>
                </a:ext>
              </a:extLst>
            </p:cNvPr>
            <p:cNvSpPr/>
            <p:nvPr/>
          </p:nvSpPr>
          <p:spPr>
            <a:xfrm>
              <a:off x="216786" y="123115"/>
              <a:ext cx="4355214" cy="4006123"/>
            </a:xfrm>
            <a:prstGeom prst="rect">
              <a:avLst/>
            </a:prstGeom>
            <a:solidFill>
              <a:srgbClr val="0079C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pic>
          <p:nvPicPr>
            <p:cNvPr id="30" name="Picture 29">
              <a:extLst>
                <a:ext uri="{FF2B5EF4-FFF2-40B4-BE49-F238E27FC236}">
                  <a16:creationId xmlns:a16="http://schemas.microsoft.com/office/drawing/2014/main" id="{675DDCB4-3387-31FF-60F5-3F1E38B8E572}"/>
                </a:ext>
              </a:extLst>
            </p:cNvPr>
            <p:cNvPicPr>
              <a:picLocks noChangeAspect="1"/>
            </p:cNvPicPr>
            <p:nvPr/>
          </p:nvPicPr>
          <p:blipFill>
            <a:blip r:embed="rId25"/>
            <a:stretch>
              <a:fillRect/>
            </a:stretch>
          </p:blipFill>
          <p:spPr>
            <a:xfrm>
              <a:off x="312250" y="255850"/>
              <a:ext cx="2002216" cy="986236"/>
            </a:xfrm>
            <a:prstGeom prst="rect">
              <a:avLst/>
            </a:prstGeom>
          </p:spPr>
        </p:pic>
        <p:pic>
          <p:nvPicPr>
            <p:cNvPr id="2056" name="Picture 2055">
              <a:extLst>
                <a:ext uri="{FF2B5EF4-FFF2-40B4-BE49-F238E27FC236}">
                  <a16:creationId xmlns:a16="http://schemas.microsoft.com/office/drawing/2014/main" id="{E9EBC54A-CB5A-B822-FE75-3ACD3E20F1A7}"/>
                </a:ext>
              </a:extLst>
            </p:cNvPr>
            <p:cNvPicPr>
              <a:picLocks noChangeAspect="1"/>
            </p:cNvPicPr>
            <p:nvPr/>
          </p:nvPicPr>
          <p:blipFill>
            <a:blip r:embed="rId26"/>
            <a:stretch>
              <a:fillRect/>
            </a:stretch>
          </p:blipFill>
          <p:spPr>
            <a:xfrm>
              <a:off x="2374004" y="1072755"/>
              <a:ext cx="1432163" cy="898333"/>
            </a:xfrm>
            <a:prstGeom prst="rect">
              <a:avLst/>
            </a:prstGeom>
          </p:spPr>
        </p:pic>
        <p:pic>
          <p:nvPicPr>
            <p:cNvPr id="2058" name="Picture 2057">
              <a:hlinkClick r:id="rId27"/>
              <a:extLst>
                <a:ext uri="{FF2B5EF4-FFF2-40B4-BE49-F238E27FC236}">
                  <a16:creationId xmlns:a16="http://schemas.microsoft.com/office/drawing/2014/main" id="{14E1FAC9-12B9-E029-2A00-0ED7368000ED}"/>
                </a:ext>
              </a:extLst>
            </p:cNvPr>
            <p:cNvPicPr>
              <a:picLocks noChangeAspect="1"/>
            </p:cNvPicPr>
            <p:nvPr/>
          </p:nvPicPr>
          <p:blipFill>
            <a:blip r:embed="rId28"/>
            <a:stretch>
              <a:fillRect/>
            </a:stretch>
          </p:blipFill>
          <p:spPr>
            <a:xfrm>
              <a:off x="197412" y="2058433"/>
              <a:ext cx="2268358" cy="573527"/>
            </a:xfrm>
            <a:prstGeom prst="rect">
              <a:avLst/>
            </a:prstGeom>
          </p:spPr>
        </p:pic>
        <p:pic>
          <p:nvPicPr>
            <p:cNvPr id="2060" name="Picture 8" descr="Three people in a boat driving away from wind turbines in the ocean.">
              <a:extLst>
                <a:ext uri="{FF2B5EF4-FFF2-40B4-BE49-F238E27FC236}">
                  <a16:creationId xmlns:a16="http://schemas.microsoft.com/office/drawing/2014/main" id="{BD5884A3-42B9-39FA-AF92-CB958DDD5F0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60069" y="2691297"/>
              <a:ext cx="2311247" cy="13334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35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FE0CAA-C499-4276-8AD9-C208AAADD1B0}"/>
              </a:ext>
            </a:extLst>
          </p:cNvPr>
          <p:cNvSpPr>
            <a:spLocks noGrp="1"/>
          </p:cNvSpPr>
          <p:nvPr>
            <p:ph type="body" sz="quarter" idx="10" hasCustomPrompt="1"/>
          </p:nvPr>
        </p:nvSpPr>
        <p:spPr/>
        <p:txBody>
          <a:bodyPr/>
          <a:lstStyle>
            <a:lvl1pPr marL="0" indent="0" algn="ctr">
              <a:buNone/>
              <a:defRPr sz="4000" b="1">
                <a:latin typeface="Arial" panose="020B0604020202020204" pitchFamily="34" charset="0"/>
                <a:cs typeface="Arial" panose="020B0604020202020204" pitchFamily="34" charset="0"/>
              </a:defRPr>
            </a:lvl1pPr>
          </a:lstStyle>
          <a:p>
            <a:pPr lvl="0"/>
            <a:r>
              <a:rPr lang="en-US">
                <a:latin typeface="Segoe UI Semibold" panose="020B0702040204020203" pitchFamily="34" charset="0"/>
                <a:cs typeface="Segoe UI Semibold" panose="020B0702040204020203" pitchFamily="34" charset="0"/>
              </a:rPr>
              <a:t>Public Comments</a:t>
            </a:r>
            <a:endParaRPr lang="en-US">
              <a:solidFill>
                <a:srgbClr val="002E66"/>
              </a:solidFill>
              <a:latin typeface="Segoe UI Semibold" panose="020B0702040204020203" pitchFamily="34" charset="0"/>
              <a:cs typeface="Segoe UI Semibold" panose="020B0702040204020203" pitchFamily="34" charset="0"/>
            </a:endParaRPr>
          </a:p>
        </p:txBody>
      </p:sp>
      <p:pic>
        <p:nvPicPr>
          <p:cNvPr id="2" name="Picture 2" descr="EWAB Logo">
            <a:extLst>
              <a:ext uri="{FF2B5EF4-FFF2-40B4-BE49-F238E27FC236}">
                <a16:creationId xmlns:a16="http://schemas.microsoft.com/office/drawing/2014/main" id="{65403780-7F7B-9C4D-DA60-85D549F32C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1"/>
          <a:stretch/>
        </p:blipFill>
        <p:spPr bwMode="auto">
          <a:xfrm>
            <a:off x="4406310" y="4846209"/>
            <a:ext cx="3379379" cy="9143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14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18D0-8A9F-F5E0-66D1-17952789CF0F}"/>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FCAACA89-CF48-871F-C936-598B804586B1}"/>
              </a:ext>
            </a:extLst>
          </p:cNvPr>
          <p:cNvSpPr>
            <a:spLocks noGrp="1"/>
          </p:cNvSpPr>
          <p:nvPr>
            <p:ph idx="1"/>
          </p:nvPr>
        </p:nvSpPr>
        <p:spPr/>
        <p:txBody>
          <a:bodyPr/>
          <a:lstStyle/>
          <a:p>
            <a:pPr marL="514350" indent="-514350">
              <a:buFont typeface="+mj-lt"/>
              <a:buAutoNum type="arabicPeriod"/>
            </a:pPr>
            <a:r>
              <a:rPr lang="en-US"/>
              <a:t>We will follow up with the Subcommittees.</a:t>
            </a:r>
          </a:p>
          <a:p>
            <a:pPr marL="514350" indent="-514350">
              <a:buFont typeface="+mj-lt"/>
              <a:buAutoNum type="arabicPeriod"/>
            </a:pPr>
            <a:r>
              <a:rPr lang="en-US"/>
              <a:t>Feel free to reach out to OEJ with questions.</a:t>
            </a:r>
          </a:p>
        </p:txBody>
      </p:sp>
      <p:sp>
        <p:nvSpPr>
          <p:cNvPr id="4" name="Text Placeholder 3">
            <a:extLst>
              <a:ext uri="{FF2B5EF4-FFF2-40B4-BE49-F238E27FC236}">
                <a16:creationId xmlns:a16="http://schemas.microsoft.com/office/drawing/2014/main" id="{EB09BF9B-E635-DEC5-71A7-072E95610AB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2749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p:txBody>
          <a:bodyPr/>
          <a:lstStyle/>
          <a:p>
            <a:r>
              <a:rPr lang="en-US"/>
              <a:t>Meeting 2 Agenda</a:t>
            </a:r>
          </a:p>
        </p:txBody>
      </p:sp>
      <p:sp>
        <p:nvSpPr>
          <p:cNvPr id="7" name="Content Placeholder 6">
            <a:extLst>
              <a:ext uri="{FF2B5EF4-FFF2-40B4-BE49-F238E27FC236}">
                <a16:creationId xmlns:a16="http://schemas.microsoft.com/office/drawing/2014/main" id="{0DDA27DC-B2F8-401A-83DB-ED82136E3596}"/>
              </a:ext>
            </a:extLst>
          </p:cNvPr>
          <p:cNvSpPr>
            <a:spLocks noGrp="1"/>
          </p:cNvSpPr>
          <p:nvPr>
            <p:ph idx="1"/>
          </p:nvPr>
        </p:nvSpPr>
        <p:spPr/>
        <p:txBody>
          <a:bodyPr>
            <a:normAutofit/>
          </a:bodyPr>
          <a:lstStyle/>
          <a:p>
            <a:pPr marL="342900" indent="-342900">
              <a:lnSpc>
                <a:spcPct val="120000"/>
              </a:lnSpc>
              <a:buFont typeface="+mj-lt"/>
              <a:buAutoNum type="arabicPeriod"/>
            </a:pPr>
            <a:r>
              <a:rPr lang="en-US" sz="2400">
                <a:latin typeface="+mj-lt"/>
              </a:rPr>
              <a:t>Member discussion about subcommittees and report.</a:t>
            </a:r>
          </a:p>
          <a:p>
            <a:pPr marL="342900" indent="-342900">
              <a:lnSpc>
                <a:spcPct val="120000"/>
              </a:lnSpc>
              <a:buFont typeface="+mj-lt"/>
              <a:buAutoNum type="arabicPeriod"/>
            </a:pPr>
            <a:r>
              <a:rPr lang="en-US" sz="2400">
                <a:latin typeface="+mj-lt"/>
              </a:rPr>
              <a:t>Presentations and discussions on National Labs​.</a:t>
            </a:r>
          </a:p>
          <a:p>
            <a:pPr marL="342900" indent="-342900">
              <a:lnSpc>
                <a:spcPct val="120000"/>
              </a:lnSpc>
              <a:buFont typeface="+mj-lt"/>
              <a:buAutoNum type="arabicPeriod"/>
            </a:pPr>
            <a:r>
              <a:rPr lang="en-US" sz="2400">
                <a:latin typeface="+mj-lt"/>
              </a:rPr>
              <a:t>Public comment section​ (1:15pm).</a:t>
            </a:r>
          </a:p>
          <a:p>
            <a:pPr marL="342900" indent="-342900">
              <a:lnSpc>
                <a:spcPct val="120000"/>
              </a:lnSpc>
              <a:buFont typeface="+mj-lt"/>
              <a:buAutoNum type="arabicPeriod"/>
            </a:pPr>
            <a:r>
              <a:rPr lang="en-US" sz="2400">
                <a:latin typeface="+mj-lt"/>
              </a:rPr>
              <a:t>Closing reflections from the group.</a:t>
            </a:r>
          </a:p>
        </p:txBody>
      </p:sp>
      <p:cxnSp>
        <p:nvCxnSpPr>
          <p:cNvPr id="2" name="Straight Connector 1">
            <a:extLst>
              <a:ext uri="{FF2B5EF4-FFF2-40B4-BE49-F238E27FC236}">
                <a16:creationId xmlns:a16="http://schemas.microsoft.com/office/drawing/2014/main" id="{E1373F3D-31A3-6D9B-DF0B-2803A9F3DDA0}"/>
              </a:ext>
            </a:extLst>
          </p:cNvPr>
          <p:cNvCxnSpPr/>
          <p:nvPr/>
        </p:nvCxnSpPr>
        <p:spPr>
          <a:xfrm>
            <a:off x="3482111" y="2045564"/>
            <a:ext cx="1533237" cy="0"/>
          </a:xfrm>
          <a:prstGeom prst="line">
            <a:avLst/>
          </a:prstGeom>
          <a:ln w="57150">
            <a:solidFill>
              <a:srgbClr val="58B9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97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F0E9-6F96-9137-5F5A-AE92D9742620}"/>
              </a:ext>
            </a:extLst>
          </p:cNvPr>
          <p:cNvSpPr>
            <a:spLocks noGrp="1"/>
          </p:cNvSpPr>
          <p:nvPr>
            <p:ph type="title"/>
          </p:nvPr>
        </p:nvSpPr>
        <p:spPr/>
        <p:txBody>
          <a:bodyPr/>
          <a:lstStyle/>
          <a:p>
            <a:r>
              <a:rPr lang="en-US"/>
              <a:t>From the EWAB’s Charter:</a:t>
            </a:r>
          </a:p>
        </p:txBody>
      </p:sp>
      <p:sp>
        <p:nvSpPr>
          <p:cNvPr id="3" name="Content Placeholder 2">
            <a:extLst>
              <a:ext uri="{FF2B5EF4-FFF2-40B4-BE49-F238E27FC236}">
                <a16:creationId xmlns:a16="http://schemas.microsoft.com/office/drawing/2014/main" id="{4EE091DB-59C5-25B9-D097-6E1FD17AD5EE}"/>
              </a:ext>
            </a:extLst>
          </p:cNvPr>
          <p:cNvSpPr>
            <a:spLocks noGrp="1"/>
          </p:cNvSpPr>
          <p:nvPr>
            <p:ph idx="1"/>
          </p:nvPr>
        </p:nvSpPr>
        <p:spPr/>
        <p:txBody>
          <a:bodyPr>
            <a:normAutofit fontScale="85000" lnSpcReduction="20000"/>
          </a:bodyPr>
          <a:lstStyle/>
          <a:p>
            <a:pPr marL="0" indent="0">
              <a:buNone/>
            </a:pPr>
            <a:r>
              <a:rPr lang="en-US" i="1"/>
              <a:t>(13) SUBCOMMITTEE(S): To facilitate the functioning of the Advisory Board, subcommittees may be formed with DOE approval.  In consultation with DOE, EWAB may establish subcommittees which may include ad hoc groups and technical advisory groups, as it considers necessary for the performance of its functions.  The objectives of the subcommittees are to make recommendations to the full Advisory Board with respect to particular matters related to the responsibilities of the full Advisory Board.  All subcommittees must report back to the full Advisory Board for full deliberation and discussion and may not work independently of the chartered advisory board. Subcommittees have no authority to make decisions on behalf of the parent Advisory Board, EWAB, and may not report directly to the Office of Policy or DOE.</a:t>
            </a:r>
          </a:p>
        </p:txBody>
      </p:sp>
      <p:sp>
        <p:nvSpPr>
          <p:cNvPr id="4" name="Text Placeholder 3">
            <a:extLst>
              <a:ext uri="{FF2B5EF4-FFF2-40B4-BE49-F238E27FC236}">
                <a16:creationId xmlns:a16="http://schemas.microsoft.com/office/drawing/2014/main" id="{2688DD09-D861-408D-4986-DAEC737EC3B5}"/>
              </a:ext>
            </a:extLst>
          </p:cNvPr>
          <p:cNvSpPr>
            <a:spLocks noGrp="1"/>
          </p:cNvSpPr>
          <p:nvPr>
            <p:ph type="body" sz="quarter" idx="10"/>
          </p:nvPr>
        </p:nvSpPr>
        <p:spPr/>
        <p:txBody>
          <a:bodyPr/>
          <a:lstStyle/>
          <a:p>
            <a:r>
              <a:rPr lang="en-US"/>
              <a:t>Subcommittees</a:t>
            </a:r>
          </a:p>
        </p:txBody>
      </p:sp>
    </p:spTree>
    <p:extLst>
      <p:ext uri="{BB962C8B-B14F-4D97-AF65-F5344CB8AC3E}">
        <p14:creationId xmlns:p14="http://schemas.microsoft.com/office/powerpoint/2010/main" val="242573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CBE0-B5A1-68C1-E4C5-B71E31C4ED24}"/>
              </a:ext>
            </a:extLst>
          </p:cNvPr>
          <p:cNvSpPr>
            <a:spLocks noGrp="1"/>
          </p:cNvSpPr>
          <p:nvPr>
            <p:ph type="title"/>
          </p:nvPr>
        </p:nvSpPr>
        <p:spPr>
          <a:xfrm>
            <a:off x="838200" y="128642"/>
            <a:ext cx="10210803" cy="914400"/>
          </a:xfrm>
        </p:spPr>
        <p:txBody>
          <a:bodyPr/>
          <a:lstStyle/>
          <a:p>
            <a:r>
              <a:rPr lang="en-US"/>
              <a:t>Subcommittees Created:</a:t>
            </a:r>
          </a:p>
        </p:txBody>
      </p:sp>
      <p:graphicFrame>
        <p:nvGraphicFramePr>
          <p:cNvPr id="10" name="Table 9">
            <a:extLst>
              <a:ext uri="{FF2B5EF4-FFF2-40B4-BE49-F238E27FC236}">
                <a16:creationId xmlns:a16="http://schemas.microsoft.com/office/drawing/2014/main" id="{544A69D5-0B90-78AD-FB54-E4FD2D5B4788}"/>
              </a:ext>
            </a:extLst>
          </p:cNvPr>
          <p:cNvGraphicFramePr>
            <a:graphicFrameLocks noGrp="1"/>
          </p:cNvGraphicFramePr>
          <p:nvPr>
            <p:extLst>
              <p:ext uri="{D42A27DB-BD31-4B8C-83A1-F6EECF244321}">
                <p14:modId xmlns:p14="http://schemas.microsoft.com/office/powerpoint/2010/main" val="1383820544"/>
              </p:ext>
            </p:extLst>
          </p:nvPr>
        </p:nvGraphicFramePr>
        <p:xfrm>
          <a:off x="415762" y="1313711"/>
          <a:ext cx="11144267" cy="5190623"/>
        </p:xfrm>
        <a:graphic>
          <a:graphicData uri="http://schemas.openxmlformats.org/drawingml/2006/table">
            <a:tbl>
              <a:tblPr/>
              <a:tblGrid>
                <a:gridCol w="2236185">
                  <a:extLst>
                    <a:ext uri="{9D8B030D-6E8A-4147-A177-3AD203B41FA5}">
                      <a16:colId xmlns:a16="http://schemas.microsoft.com/office/drawing/2014/main" val="2247771304"/>
                    </a:ext>
                  </a:extLst>
                </a:gridCol>
                <a:gridCol w="8908082">
                  <a:extLst>
                    <a:ext uri="{9D8B030D-6E8A-4147-A177-3AD203B41FA5}">
                      <a16:colId xmlns:a16="http://schemas.microsoft.com/office/drawing/2014/main" val="362539111"/>
                    </a:ext>
                  </a:extLst>
                </a:gridCol>
              </a:tblGrid>
              <a:tr h="240598">
                <a:tc>
                  <a:txBody>
                    <a:bodyPr/>
                    <a:lstStyle/>
                    <a:p>
                      <a:pPr algn="l" fontAlgn="base"/>
                      <a:r>
                        <a:rPr lang="en-US" sz="1100" b="1" i="0">
                          <a:solidFill>
                            <a:srgbClr val="FFFFFF"/>
                          </a:solidFill>
                          <a:effectLst/>
                          <a:latin typeface="Calibri" panose="020F0502020204030204" pitchFamily="34" charset="0"/>
                        </a:rPr>
                        <a:t>Subcommittee:​</a:t>
                      </a:r>
                      <a:endParaRPr lang="en-US" sz="1800" b="1" i="0">
                        <a:solidFill>
                          <a:srgbClr val="FFFFFF"/>
                        </a:solidFill>
                        <a:effectLst/>
                      </a:endParaRPr>
                    </a:p>
                  </a:txBody>
                  <a:tcPr marL="77568" marR="77568" marT="38784" marB="38784">
                    <a:lnL>
                      <a:noFill/>
                    </a:lnL>
                    <a:lnR w="9525" cap="flat" cmpd="sng" algn="ctr">
                      <a:solidFill>
                        <a:srgbClr val="F4F7FC"/>
                      </a:solidFill>
                      <a:prstDash val="solid"/>
                      <a:round/>
                      <a:headEnd type="none" w="med" len="med"/>
                      <a:tailEnd type="none" w="med" len="med"/>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A5A5A5"/>
                    </a:solidFill>
                  </a:tcPr>
                </a:tc>
                <a:tc>
                  <a:txBody>
                    <a:bodyPr/>
                    <a:lstStyle/>
                    <a:p>
                      <a:pPr algn="l" fontAlgn="base"/>
                      <a:r>
                        <a:rPr lang="en-US" sz="1100" b="1" i="0">
                          <a:solidFill>
                            <a:srgbClr val="FFFFFF"/>
                          </a:solidFill>
                          <a:effectLst/>
                          <a:latin typeface="Calibri" panose="020F0502020204030204" pitchFamily="34" charset="0"/>
                        </a:rPr>
                        <a:t>Scope:​</a:t>
                      </a:r>
                      <a:endParaRPr lang="en-US" sz="1800" b="1" i="0">
                        <a:solidFill>
                          <a:srgbClr val="FFFFFF"/>
                        </a:solidFill>
                        <a:effectLst/>
                      </a:endParaRPr>
                    </a:p>
                  </a:txBody>
                  <a:tcPr marL="77568" marR="77568" marT="38784" marB="38784">
                    <a:lnL w="9525" cap="flat" cmpd="sng" algn="ctr">
                      <a:solidFill>
                        <a:srgbClr val="F4F7FC"/>
                      </a:solidFill>
                      <a:prstDash val="solid"/>
                      <a:round/>
                      <a:headEnd type="none" w="med" len="med"/>
                      <a:tailEnd type="none" w="med" len="med"/>
                    </a:lnL>
                    <a:lnR>
                      <a:noFill/>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3525444405"/>
                  </a:ext>
                </a:extLst>
              </a:tr>
              <a:tr h="1254252">
                <a:tc>
                  <a:txBody>
                    <a:bodyPr/>
                    <a:lstStyle/>
                    <a:p>
                      <a:pPr algn="l" fontAlgn="base"/>
                      <a:r>
                        <a:rPr lang="en-US" sz="1500" b="1" i="0">
                          <a:solidFill>
                            <a:srgbClr val="000000"/>
                          </a:solidFill>
                          <a:effectLst/>
                          <a:latin typeface="Calibri" panose="020F0502020204030204" pitchFamily="34" charset="0"/>
                        </a:rPr>
                        <a:t>Combatting Barriers to Energy Employment.​</a:t>
                      </a:r>
                      <a:endParaRPr lang="en-US" sz="1500" b="1" i="0">
                        <a:solidFill>
                          <a:srgbClr val="000000"/>
                        </a:solidFill>
                        <a:effectLst/>
                      </a:endParaRPr>
                    </a:p>
                  </a:txBody>
                  <a:tcPr marL="77568" marR="77568" marT="38784" marB="38784" anchor="ctr">
                    <a:lnL>
                      <a:noFill/>
                    </a:lnL>
                    <a:lnR w="9525" cap="flat" cmpd="sng" algn="ctr">
                      <a:solidFill>
                        <a:srgbClr val="F4F7FC"/>
                      </a:solidFill>
                      <a:prstDash val="solid"/>
                      <a:round/>
                      <a:headEnd type="none" w="med" len="med"/>
                      <a:tailEnd type="none" w="med" len="med"/>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tc>
                  <a:txBody>
                    <a:bodyPr/>
                    <a:lstStyle/>
                    <a:p>
                      <a:pPr marL="342900" indent="-342900" algn="l" fontAlgn="base">
                        <a:buFont typeface="+mj-lt"/>
                        <a:buAutoNum type="arabicPeriod"/>
                      </a:pPr>
                      <a:r>
                        <a:rPr lang="en-US" sz="1300" b="0" i="0">
                          <a:solidFill>
                            <a:srgbClr val="000000"/>
                          </a:solidFill>
                          <a:effectLst/>
                          <a:latin typeface="Calibri" panose="020F0502020204030204" pitchFamily="34" charset="0"/>
                        </a:rPr>
                        <a:t>Identify common barriers.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Assess effectiveness of existing DOE workforce training investments in terms of the provision of financial and non-financial wraparound supports.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Support the provision of wraparound support services (e.g. child care, eldercare, transportation, housing, career navigation services, etc.).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How to effectively embed these supports and activities in DOE workforce programs and investments.​</a:t>
                      </a:r>
                      <a:endParaRPr lang="en-US" sz="1300" b="0" i="0">
                        <a:solidFill>
                          <a:srgbClr val="000000"/>
                        </a:solidFill>
                        <a:effectLst/>
                        <a:latin typeface="Arial" panose="020B0604020202020204" pitchFamily="34" charset="0"/>
                      </a:endParaRPr>
                    </a:p>
                  </a:txBody>
                  <a:tcPr marL="77568" marR="77568" marT="38784" marB="38784" anchor="ctr">
                    <a:lnL w="9525" cap="flat" cmpd="sng" algn="ctr">
                      <a:solidFill>
                        <a:srgbClr val="F4F7FC"/>
                      </a:solidFill>
                      <a:prstDash val="solid"/>
                      <a:round/>
                      <a:headEnd type="none" w="med" len="med"/>
                      <a:tailEnd type="none" w="med" len="med"/>
                    </a:lnL>
                    <a:lnR>
                      <a:noFill/>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extLst>
                  <a:ext uri="{0D108BD9-81ED-4DB2-BD59-A6C34878D82A}">
                    <a16:rowId xmlns:a16="http://schemas.microsoft.com/office/drawing/2014/main" val="489016271"/>
                  </a:ext>
                </a:extLst>
              </a:tr>
              <a:tr h="747426">
                <a:tc>
                  <a:txBody>
                    <a:bodyPr/>
                    <a:lstStyle/>
                    <a:p>
                      <a:pPr algn="l" fontAlgn="base"/>
                      <a:r>
                        <a:rPr lang="en-US" sz="1500" b="1" i="0">
                          <a:solidFill>
                            <a:srgbClr val="000000"/>
                          </a:solidFill>
                          <a:effectLst/>
                          <a:latin typeface="Calibri" panose="020F0502020204030204" pitchFamily="34" charset="0"/>
                        </a:rPr>
                        <a:t>Measuring and Addressing Job Quality.​</a:t>
                      </a:r>
                      <a:endParaRPr lang="en-US" sz="1500" b="1" i="0">
                        <a:solidFill>
                          <a:srgbClr val="000000"/>
                        </a:solidFill>
                        <a:effectLst/>
                      </a:endParaRPr>
                    </a:p>
                  </a:txBody>
                  <a:tcPr marL="77568" marR="77568" marT="38784" marB="38784" anchor="ctr">
                    <a:lnL>
                      <a:noFill/>
                    </a:lnL>
                    <a:lnR w="9525" cap="flat" cmpd="sng" algn="ctr">
                      <a:solidFill>
                        <a:srgbClr val="F4F7FC"/>
                      </a:solidFill>
                      <a:prstDash val="solid"/>
                      <a:round/>
                      <a:headEnd type="none" w="med" len="med"/>
                      <a:tailEnd type="none" w="med" len="med"/>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tc>
                  <a:txBody>
                    <a:bodyPr/>
                    <a:lstStyle/>
                    <a:p>
                      <a:pPr marL="342900" indent="-342900" algn="l" fontAlgn="base">
                        <a:buFont typeface="+mj-lt"/>
                        <a:buAutoNum type="arabicPeriod"/>
                      </a:pPr>
                      <a:r>
                        <a:rPr lang="en-US" sz="1300" b="0" i="0">
                          <a:solidFill>
                            <a:srgbClr val="000000"/>
                          </a:solidFill>
                          <a:effectLst/>
                          <a:latin typeface="Calibri" panose="020F0502020204030204" pitchFamily="34" charset="0"/>
                        </a:rPr>
                        <a:t>How are DOE’s workforce investments currently measuring its job quality outcomes?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As it relates to DOE-directed workforce development investments, how is job quality an expectation for applicants?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How can DOE leverage existing data to better assess its workforce investments’ job quality impact?​</a:t>
                      </a:r>
                      <a:endParaRPr lang="en-US" sz="1300" b="0" i="0">
                        <a:solidFill>
                          <a:srgbClr val="000000"/>
                        </a:solidFill>
                        <a:effectLst/>
                        <a:latin typeface="Arial" panose="020B0604020202020204" pitchFamily="34" charset="0"/>
                      </a:endParaRPr>
                    </a:p>
                  </a:txBody>
                  <a:tcPr marL="77568" marR="77568" marT="38784" marB="38784" anchor="ctr">
                    <a:lnL w="9525" cap="flat" cmpd="sng" algn="ctr">
                      <a:solidFill>
                        <a:srgbClr val="F4F7FC"/>
                      </a:solidFill>
                      <a:prstDash val="solid"/>
                      <a:round/>
                      <a:headEnd type="none" w="med" len="med"/>
                      <a:tailEnd type="none" w="med" len="med"/>
                    </a:lnL>
                    <a:lnR>
                      <a:noFill/>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extLst>
                  <a:ext uri="{0D108BD9-81ED-4DB2-BD59-A6C34878D82A}">
                    <a16:rowId xmlns:a16="http://schemas.microsoft.com/office/drawing/2014/main" val="3418788089"/>
                  </a:ext>
                </a:extLst>
              </a:tr>
              <a:tr h="1451351">
                <a:tc>
                  <a:txBody>
                    <a:bodyPr/>
                    <a:lstStyle/>
                    <a:p>
                      <a:pPr algn="l" fontAlgn="base"/>
                      <a:r>
                        <a:rPr lang="en-US" sz="1500" b="1" i="0">
                          <a:solidFill>
                            <a:srgbClr val="000000"/>
                          </a:solidFill>
                          <a:effectLst/>
                          <a:latin typeface="Calibri" panose="020F0502020204030204" pitchFamily="34" charset="0"/>
                        </a:rPr>
                        <a:t>Scope Prioritization and Industry/Training Needs (Targeting).​</a:t>
                      </a:r>
                      <a:endParaRPr lang="en-US" sz="1500" b="1" i="0">
                        <a:solidFill>
                          <a:srgbClr val="000000"/>
                        </a:solidFill>
                        <a:effectLst/>
                      </a:endParaRPr>
                    </a:p>
                  </a:txBody>
                  <a:tcPr marL="77568" marR="77568" marT="38784" marB="38784" anchor="ctr">
                    <a:lnL>
                      <a:noFill/>
                    </a:lnL>
                    <a:lnR w="9525" cap="flat" cmpd="sng" algn="ctr">
                      <a:solidFill>
                        <a:srgbClr val="F4F7FC"/>
                      </a:solidFill>
                      <a:prstDash val="solid"/>
                      <a:round/>
                      <a:headEnd type="none" w="med" len="med"/>
                      <a:tailEnd type="none" w="med" len="med"/>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tc>
                  <a:txBody>
                    <a:bodyPr/>
                    <a:lstStyle/>
                    <a:p>
                      <a:pPr marL="342900" indent="-342900" algn="l" fontAlgn="base">
                        <a:buFont typeface="+mj-lt"/>
                        <a:buAutoNum type="arabicPeriod"/>
                      </a:pPr>
                      <a:r>
                        <a:rPr lang="en-US" sz="1300" b="0" i="0">
                          <a:solidFill>
                            <a:srgbClr val="000000"/>
                          </a:solidFill>
                          <a:effectLst/>
                          <a:latin typeface="Calibri" panose="020F0502020204030204" pitchFamily="34" charset="0"/>
                        </a:rPr>
                        <a:t>What sectors and occupations should DOE focus on? How should it forecast this need to support alignment between supply and demand?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Where does DOE have a footprint and how can it strategically engage? Geographic differences.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What skills? Retraining? Pre-training? What technical needs? How to address the portability and stackability of valued credentials? ​</a:t>
                      </a:r>
                      <a:endParaRPr lang="en-US" sz="1300" b="0" i="0">
                        <a:solidFill>
                          <a:srgbClr val="000000"/>
                        </a:solidFill>
                        <a:effectLst/>
                        <a:latin typeface="Arial" panose="020B0604020202020204" pitchFamily="34" charset="0"/>
                      </a:endParaRPr>
                    </a:p>
                    <a:p>
                      <a:pPr marL="342900" indent="-342900" algn="l" fontAlgn="base">
                        <a:buFont typeface="+mj-lt"/>
                        <a:buAutoNum type="arabicPeriod"/>
                      </a:pPr>
                      <a:r>
                        <a:rPr lang="en-US" sz="1300" b="0" i="0">
                          <a:solidFill>
                            <a:srgbClr val="000000"/>
                          </a:solidFill>
                          <a:effectLst/>
                          <a:latin typeface="Calibri" panose="020F0502020204030204" pitchFamily="34" charset="0"/>
                        </a:rPr>
                        <a:t>Retraining people who have been displaced, older workers, younger workers, under-represented and marginalized populations.​</a:t>
                      </a:r>
                      <a:endParaRPr lang="en-US" sz="1300" b="0" i="0">
                        <a:solidFill>
                          <a:srgbClr val="000000"/>
                        </a:solidFill>
                        <a:effectLst/>
                        <a:latin typeface="Arial" panose="020B0604020202020204" pitchFamily="34" charset="0"/>
                      </a:endParaRPr>
                    </a:p>
                  </a:txBody>
                  <a:tcPr marL="77568" marR="77568" marT="38784" marB="38784" anchor="ctr">
                    <a:lnL w="9525" cap="flat" cmpd="sng" algn="ctr">
                      <a:solidFill>
                        <a:srgbClr val="F4F7FC"/>
                      </a:solidFill>
                      <a:prstDash val="solid"/>
                      <a:round/>
                      <a:headEnd type="none" w="med" len="med"/>
                      <a:tailEnd type="none" w="med" len="med"/>
                    </a:lnL>
                    <a:lnR>
                      <a:noFill/>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extLst>
                  <a:ext uri="{0D108BD9-81ED-4DB2-BD59-A6C34878D82A}">
                    <a16:rowId xmlns:a16="http://schemas.microsoft.com/office/drawing/2014/main" val="2184213754"/>
                  </a:ext>
                </a:extLst>
              </a:tr>
              <a:tr h="1451351">
                <a:tc>
                  <a:txBody>
                    <a:bodyPr/>
                    <a:lstStyle/>
                    <a:p>
                      <a:pPr algn="l" fontAlgn="base"/>
                      <a:r>
                        <a:rPr lang="en-US" sz="1500" b="1" i="0">
                          <a:solidFill>
                            <a:srgbClr val="000000"/>
                          </a:solidFill>
                          <a:effectLst/>
                          <a:latin typeface="Calibri" panose="020F0502020204030204" pitchFamily="34" charset="0"/>
                        </a:rPr>
                        <a:t>Effectiveness of Existing DOE Programs.​</a:t>
                      </a:r>
                      <a:endParaRPr lang="en-US" sz="1500" b="1" i="0">
                        <a:solidFill>
                          <a:srgbClr val="000000"/>
                        </a:solidFill>
                        <a:effectLst/>
                      </a:endParaRPr>
                    </a:p>
                  </a:txBody>
                  <a:tcPr marL="77568" marR="77568" marT="38784" marB="38784" anchor="ctr">
                    <a:lnL>
                      <a:noFill/>
                    </a:lnL>
                    <a:lnR w="9525" cap="flat" cmpd="sng" algn="ctr">
                      <a:solidFill>
                        <a:srgbClr val="F4F7FC"/>
                      </a:solidFill>
                      <a:prstDash val="solid"/>
                      <a:round/>
                      <a:headEnd type="none" w="med" len="med"/>
                      <a:tailEnd type="none" w="med" len="med"/>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tc>
                  <a:txBody>
                    <a:bodyPr/>
                    <a:lstStyle/>
                    <a:p>
                      <a:pPr marL="228600" indent="-228600" algn="l" fontAlgn="base">
                        <a:buFont typeface="+mj-lt"/>
                        <a:buAutoNum type="arabicPeriod"/>
                      </a:pPr>
                      <a:r>
                        <a:rPr lang="en-US" sz="1300" b="0" i="0">
                          <a:solidFill>
                            <a:srgbClr val="000000"/>
                          </a:solidFill>
                          <a:effectLst/>
                          <a:latin typeface="Calibri" panose="020F0502020204030204" pitchFamily="34" charset="0"/>
                        </a:rPr>
                        <a:t>What do we know about how DOE supports the energy workforce? Where are there especially pronounced effectiveness gaps? ​</a:t>
                      </a:r>
                      <a:endParaRPr lang="en-US" sz="1300" b="0" i="0">
                        <a:solidFill>
                          <a:srgbClr val="000000"/>
                        </a:solidFill>
                        <a:effectLst/>
                        <a:latin typeface="Arial" panose="020B0604020202020204" pitchFamily="34" charset="0"/>
                      </a:endParaRPr>
                    </a:p>
                    <a:p>
                      <a:pPr marL="228600" indent="-228600" algn="l" fontAlgn="base">
                        <a:buFont typeface="+mj-lt"/>
                        <a:buAutoNum type="arabicPeriod"/>
                      </a:pPr>
                      <a:r>
                        <a:rPr lang="en-US" sz="1300" b="0" i="0">
                          <a:solidFill>
                            <a:srgbClr val="000000"/>
                          </a:solidFill>
                          <a:effectLst/>
                          <a:latin typeface="Calibri" panose="020F0502020204030204" pitchFamily="34" charset="0"/>
                        </a:rPr>
                        <a:t>How can DOE leverage its existing capacities and assets (e.g. National Labs)? ​</a:t>
                      </a:r>
                      <a:endParaRPr lang="en-US" sz="1300" b="0" i="0">
                        <a:solidFill>
                          <a:srgbClr val="000000"/>
                        </a:solidFill>
                        <a:effectLst/>
                        <a:latin typeface="Arial" panose="020B0604020202020204" pitchFamily="34" charset="0"/>
                      </a:endParaRPr>
                    </a:p>
                    <a:p>
                      <a:pPr marL="228600" indent="-228600" algn="l" fontAlgn="base">
                        <a:buFont typeface="+mj-lt"/>
                        <a:buAutoNum type="arabicPeriod"/>
                      </a:pPr>
                      <a:r>
                        <a:rPr lang="en-US" sz="1300" b="0" i="0">
                          <a:solidFill>
                            <a:srgbClr val="000000"/>
                          </a:solidFill>
                          <a:effectLst/>
                          <a:latin typeface="Calibri" panose="020F0502020204030204" pitchFamily="34" charset="0"/>
                        </a:rPr>
                        <a:t>Big picture strategy on DOE’s role in workforce development?  ​</a:t>
                      </a:r>
                      <a:br>
                        <a:rPr lang="en-US" sz="1200" b="0" i="0">
                          <a:solidFill>
                            <a:srgbClr val="000000"/>
                          </a:solidFill>
                          <a:effectLst/>
                          <a:latin typeface="Calibri" panose="020F0502020204030204" pitchFamily="34" charset="0"/>
                        </a:rPr>
                      </a:br>
                      <a:r>
                        <a:rPr lang="en-US" sz="1200" b="0" i="1">
                          <a:solidFill>
                            <a:srgbClr val="000000"/>
                          </a:solidFill>
                          <a:effectLst/>
                          <a:latin typeface="Calibri" panose="020F0502020204030204" pitchFamily="34" charset="0"/>
                        </a:rPr>
                        <a:t>If Congress were to give DOE $1 billion annually for energy workforce development, what would be the most effective use of those funds? Should the funds go to a central workforce/jobs office or to each individual program or technology office? How should those funds be distributed? To whom? For what? Who should be the target beneficiaries?​</a:t>
                      </a:r>
                      <a:endParaRPr lang="en-US" sz="1000" b="0" i="1">
                        <a:solidFill>
                          <a:srgbClr val="000000"/>
                        </a:solidFill>
                        <a:effectLst/>
                        <a:latin typeface="Arial" panose="020B0604020202020204" pitchFamily="34" charset="0"/>
                      </a:endParaRPr>
                    </a:p>
                  </a:txBody>
                  <a:tcPr marL="77568" marR="77568" marT="38784" marB="38784" anchor="ctr">
                    <a:lnL w="9525" cap="flat" cmpd="sng" algn="ctr">
                      <a:solidFill>
                        <a:srgbClr val="F4F7FC"/>
                      </a:solidFill>
                      <a:prstDash val="solid"/>
                      <a:round/>
                      <a:headEnd type="none" w="med" len="med"/>
                      <a:tailEnd type="none" w="med" len="med"/>
                    </a:lnL>
                    <a:lnR>
                      <a:noFill/>
                    </a:lnR>
                    <a:lnT w="12383" cap="flat" cmpd="sng" algn="ctr">
                      <a:solidFill>
                        <a:srgbClr val="A5A5A5"/>
                      </a:solidFill>
                      <a:prstDash val="solid"/>
                      <a:round/>
                      <a:headEnd type="none" w="med" len="med"/>
                      <a:tailEnd type="none" w="med" len="med"/>
                    </a:lnT>
                    <a:lnB w="12383" cap="flat" cmpd="sng" algn="ctr">
                      <a:solidFill>
                        <a:srgbClr val="A5A5A5"/>
                      </a:solidFill>
                      <a:prstDash val="solid"/>
                      <a:round/>
                      <a:headEnd type="none" w="med" len="med"/>
                      <a:tailEnd type="none" w="med" len="med"/>
                    </a:lnB>
                    <a:solidFill>
                      <a:srgbClr val="FFFFFF"/>
                    </a:solidFill>
                  </a:tcPr>
                </a:tc>
                <a:extLst>
                  <a:ext uri="{0D108BD9-81ED-4DB2-BD59-A6C34878D82A}">
                    <a16:rowId xmlns:a16="http://schemas.microsoft.com/office/drawing/2014/main" val="2222703177"/>
                  </a:ext>
                </a:extLst>
              </a:tr>
            </a:tbl>
          </a:graphicData>
        </a:graphic>
      </p:graphicFrame>
      <p:sp>
        <p:nvSpPr>
          <p:cNvPr id="11" name="Rectangle 2">
            <a:extLst>
              <a:ext uri="{FF2B5EF4-FFF2-40B4-BE49-F238E27FC236}">
                <a16:creationId xmlns:a16="http://schemas.microsoft.com/office/drawing/2014/main" id="{28E29B95-099B-3083-CA80-697C161D9FFF}"/>
              </a:ext>
            </a:extLst>
          </p:cNvPr>
          <p:cNvSpPr>
            <a:spLocks noChangeArrowheads="1"/>
          </p:cNvSpPr>
          <p:nvPr/>
        </p:nvSpPr>
        <p:spPr bwMode="auto">
          <a:xfrm>
            <a:off x="415762" y="16534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Placeholder 12">
            <a:extLst>
              <a:ext uri="{FF2B5EF4-FFF2-40B4-BE49-F238E27FC236}">
                <a16:creationId xmlns:a16="http://schemas.microsoft.com/office/drawing/2014/main" id="{4EF15C23-C5B4-173A-1F31-8E1509C2691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36995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A479-B06C-BACA-ADAB-BBE33A84221E}"/>
              </a:ext>
            </a:extLst>
          </p:cNvPr>
          <p:cNvSpPr>
            <a:spLocks noGrp="1"/>
          </p:cNvSpPr>
          <p:nvPr>
            <p:ph type="title"/>
          </p:nvPr>
        </p:nvSpPr>
        <p:spPr>
          <a:xfrm>
            <a:off x="838200" y="64561"/>
            <a:ext cx="10210803" cy="914400"/>
          </a:xfrm>
        </p:spPr>
        <p:txBody>
          <a:bodyPr/>
          <a:lstStyle/>
          <a:p>
            <a:r>
              <a:rPr lang="en-US"/>
              <a:t>Report Plan</a:t>
            </a:r>
          </a:p>
        </p:txBody>
      </p:sp>
      <p:graphicFrame>
        <p:nvGraphicFramePr>
          <p:cNvPr id="9" name="Table 9">
            <a:extLst>
              <a:ext uri="{FF2B5EF4-FFF2-40B4-BE49-F238E27FC236}">
                <a16:creationId xmlns:a16="http://schemas.microsoft.com/office/drawing/2014/main" id="{4D57B0E2-236C-011E-6DC8-F82BC6C9D6DA}"/>
              </a:ext>
            </a:extLst>
          </p:cNvPr>
          <p:cNvGraphicFramePr>
            <a:graphicFrameLocks noGrp="1"/>
          </p:cNvGraphicFramePr>
          <p:nvPr>
            <p:extLst>
              <p:ext uri="{D42A27DB-BD31-4B8C-83A1-F6EECF244321}">
                <p14:modId xmlns:p14="http://schemas.microsoft.com/office/powerpoint/2010/main" val="2025781277"/>
              </p:ext>
            </p:extLst>
          </p:nvPr>
        </p:nvGraphicFramePr>
        <p:xfrm>
          <a:off x="362125" y="1115736"/>
          <a:ext cx="11466352" cy="5652212"/>
        </p:xfrm>
        <a:graphic>
          <a:graphicData uri="http://schemas.openxmlformats.org/drawingml/2006/table">
            <a:tbl>
              <a:tblPr firstRow="1" bandRow="1">
                <a:tableStyleId>{1FECB4D8-DB02-4DC6-A0A2-4F2EBAE1DC90}</a:tableStyleId>
              </a:tblPr>
              <a:tblGrid>
                <a:gridCol w="5727584">
                  <a:extLst>
                    <a:ext uri="{9D8B030D-6E8A-4147-A177-3AD203B41FA5}">
                      <a16:colId xmlns:a16="http://schemas.microsoft.com/office/drawing/2014/main" val="3799659509"/>
                    </a:ext>
                  </a:extLst>
                </a:gridCol>
                <a:gridCol w="5738768">
                  <a:extLst>
                    <a:ext uri="{9D8B030D-6E8A-4147-A177-3AD203B41FA5}">
                      <a16:colId xmlns:a16="http://schemas.microsoft.com/office/drawing/2014/main" val="2597227410"/>
                    </a:ext>
                  </a:extLst>
                </a:gridCol>
              </a:tblGrid>
              <a:tr h="410208">
                <a:tc>
                  <a:txBody>
                    <a:bodyPr/>
                    <a:lstStyle/>
                    <a:p>
                      <a:r>
                        <a:rPr lang="en-US" sz="1600"/>
                        <a:t>Key part of statute​</a:t>
                      </a:r>
                    </a:p>
                  </a:txBody>
                  <a:tcPr/>
                </a:tc>
                <a:tc>
                  <a:txBody>
                    <a:bodyPr/>
                    <a:lstStyle/>
                    <a:p>
                      <a:r>
                        <a:rPr lang="en-US" sz="1600"/>
                        <a:t>Designated subcommittee that is primarily responsible​</a:t>
                      </a:r>
                    </a:p>
                  </a:txBody>
                  <a:tcPr/>
                </a:tc>
                <a:extLst>
                  <a:ext uri="{0D108BD9-81ED-4DB2-BD59-A6C34878D82A}">
                    <a16:rowId xmlns:a16="http://schemas.microsoft.com/office/drawing/2014/main" val="4088385092"/>
                  </a:ext>
                </a:extLst>
              </a:tr>
              <a:tr h="586011">
                <a:tc>
                  <a:txBody>
                    <a:bodyPr/>
                    <a:lstStyle/>
                    <a:p>
                      <a:r>
                        <a:rPr lang="en-US" sz="1600"/>
                        <a:t>​(1). meets the current and future industry and labor needs of the energy sector;</a:t>
                      </a:r>
                    </a:p>
                  </a:txBody>
                  <a:tcPr/>
                </a:tc>
                <a:tc>
                  <a:txBody>
                    <a:bodyPr/>
                    <a:lstStyle/>
                    <a:p>
                      <a:r>
                        <a:rPr lang="en-US" sz="1600" b="1"/>
                        <a:t>Scope Prioritization and Industry/Training Needs (Targeting) Subcommittee​</a:t>
                      </a:r>
                    </a:p>
                  </a:txBody>
                  <a:tcPr/>
                </a:tc>
                <a:extLst>
                  <a:ext uri="{0D108BD9-81ED-4DB2-BD59-A6C34878D82A}">
                    <a16:rowId xmlns:a16="http://schemas.microsoft.com/office/drawing/2014/main" val="3658077522"/>
                  </a:ext>
                </a:extLst>
              </a:tr>
              <a:tr h="800157">
                <a:tc>
                  <a:txBody>
                    <a:bodyPr/>
                    <a:lstStyle/>
                    <a:p>
                      <a:r>
                        <a:rPr lang="en-US" sz="1600"/>
                        <a:t>(2). provides opportunities for students to become qualified for placement in traditional energy sector and emerging energy sector jobs;​</a:t>
                      </a:r>
                    </a:p>
                  </a:txBody>
                  <a:tcPr/>
                </a:tc>
                <a:tc>
                  <a:txBody>
                    <a:bodyPr/>
                    <a:lstStyle/>
                    <a:p>
                      <a:r>
                        <a:rPr lang="en-US" sz="1600" b="1" kern="1200">
                          <a:solidFill>
                            <a:schemeClr val="dk1"/>
                          </a:solidFill>
                          <a:effectLst/>
                        </a:rPr>
                        <a:t>Scope Prioritization and Industry/Training Needs (Targeting) Subcommittee​</a:t>
                      </a:r>
                      <a:endParaRPr lang="en-US" sz="1600" b="1"/>
                    </a:p>
                  </a:txBody>
                  <a:tcPr/>
                </a:tc>
                <a:extLst>
                  <a:ext uri="{0D108BD9-81ED-4DB2-BD59-A6C34878D82A}">
                    <a16:rowId xmlns:a16="http://schemas.microsoft.com/office/drawing/2014/main" val="2108890424"/>
                  </a:ext>
                </a:extLst>
              </a:tr>
              <a:tr h="1037241">
                <a:tc>
                  <a:txBody>
                    <a:bodyPr/>
                    <a:lstStyle/>
                    <a:p>
                      <a:r>
                        <a:rPr lang="en-US" sz="1600"/>
                        <a:t>(3). identifies areas in which the Department can effectively utilize technical expertise to support the workforce activities of other Federal agencies;</a:t>
                      </a:r>
                    </a:p>
                  </a:txBody>
                  <a:tcPr/>
                </a:tc>
                <a:tc>
                  <a:txBody>
                    <a:bodyPr/>
                    <a:lstStyle/>
                    <a:p>
                      <a:r>
                        <a:rPr lang="en-US" sz="1600" b="1"/>
                        <a:t>Scope Prioritization and Industry/Training Needs (Targeting) Subcommittee​</a:t>
                      </a:r>
                    </a:p>
                    <a:p>
                      <a:endParaRPr lang="en-US" sz="1600" b="1"/>
                    </a:p>
                    <a:p>
                      <a:r>
                        <a:rPr lang="en-US" sz="1600" b="1"/>
                        <a:t>Effectiveness of existing DOE programs Subcommittee</a:t>
                      </a:r>
                    </a:p>
                  </a:txBody>
                  <a:tcPr/>
                </a:tc>
                <a:extLst>
                  <a:ext uri="{0D108BD9-81ED-4DB2-BD59-A6C34878D82A}">
                    <a16:rowId xmlns:a16="http://schemas.microsoft.com/office/drawing/2014/main" val="3191705402"/>
                  </a:ext>
                </a:extLst>
              </a:tr>
              <a:tr h="1113422">
                <a:tc>
                  <a:txBody>
                    <a:bodyPr/>
                    <a:lstStyle/>
                    <a:p>
                      <a:r>
                        <a:rPr lang="en-US" sz="1600"/>
                        <a:t>(4). strengthens and engages the workforce training programs of the Department and the National Laboratories in carrying out the Equity in Energy Initiative of the Department and other Department workforce priorities;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Effectiveness of existing DOE programs Subcommittee</a:t>
                      </a:r>
                    </a:p>
                  </a:txBody>
                  <a:tcPr/>
                </a:tc>
                <a:extLst>
                  <a:ext uri="{0D108BD9-81ED-4DB2-BD59-A6C34878D82A}">
                    <a16:rowId xmlns:a16="http://schemas.microsoft.com/office/drawing/2014/main" val="1037203914"/>
                  </a:ext>
                </a:extLst>
              </a:tr>
              <a:tr h="586011">
                <a:tc>
                  <a:txBody>
                    <a:bodyPr/>
                    <a:lstStyle/>
                    <a:p>
                      <a:r>
                        <a:rPr lang="en-US" sz="1600"/>
                        <a:t>(5). develops plans to support and retrain displaced and unemployed energy sector workers; and</a:t>
                      </a:r>
                    </a:p>
                  </a:txBody>
                  <a:tcPr/>
                </a:tc>
                <a:tc>
                  <a:txBody>
                    <a:bodyPr/>
                    <a:lstStyle/>
                    <a:p>
                      <a:r>
                        <a:rPr lang="en-US" sz="1600" b="1"/>
                        <a:t>Combatting Barriers to Energy Employment Subcommittee</a:t>
                      </a:r>
                    </a:p>
                  </a:txBody>
                  <a:tcPr/>
                </a:tc>
                <a:extLst>
                  <a:ext uri="{0D108BD9-81ED-4DB2-BD59-A6C34878D82A}">
                    <a16:rowId xmlns:a16="http://schemas.microsoft.com/office/drawing/2014/main" val="2410278280"/>
                  </a:ext>
                </a:extLst>
              </a:tr>
              <a:tr h="1037241">
                <a:tc>
                  <a:txBody>
                    <a:bodyPr/>
                    <a:lstStyle/>
                    <a:p>
                      <a:r>
                        <a:rPr lang="en-US" sz="1600"/>
                        <a:t>(6) prioritizes education and job training for underrepresented groups, including racial and ethnic minorities, Indian Tribes, women, veterans, and socioeconomically disadvantaged individuals.</a:t>
                      </a:r>
                    </a:p>
                  </a:txBody>
                  <a:tcPr/>
                </a:tc>
                <a:tc>
                  <a:txBody>
                    <a:bodyPr/>
                    <a:lstStyle/>
                    <a:p>
                      <a:r>
                        <a:rPr lang="en-US" sz="1600" b="1"/>
                        <a:t>Combatting Barriers to Energy Employment Subcommittee</a:t>
                      </a:r>
                    </a:p>
                  </a:txBody>
                  <a:tcPr/>
                </a:tc>
                <a:extLst>
                  <a:ext uri="{0D108BD9-81ED-4DB2-BD59-A6C34878D82A}">
                    <a16:rowId xmlns:a16="http://schemas.microsoft.com/office/drawing/2014/main" val="3715069824"/>
                  </a:ext>
                </a:extLst>
              </a:tr>
            </a:tbl>
          </a:graphicData>
        </a:graphic>
      </p:graphicFrame>
    </p:spTree>
    <p:extLst>
      <p:ext uri="{BB962C8B-B14F-4D97-AF65-F5344CB8AC3E}">
        <p14:creationId xmlns:p14="http://schemas.microsoft.com/office/powerpoint/2010/main" val="319158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316580F-3E18-2F3D-57FA-0A871B6ADB9F}"/>
              </a:ext>
            </a:extLst>
          </p:cNvPr>
          <p:cNvGraphicFramePr>
            <a:graphicFrameLocks noGrp="1"/>
          </p:cNvGraphicFramePr>
          <p:nvPr>
            <p:extLst>
              <p:ext uri="{D42A27DB-BD31-4B8C-83A1-F6EECF244321}">
                <p14:modId xmlns:p14="http://schemas.microsoft.com/office/powerpoint/2010/main" val="1185915947"/>
              </p:ext>
            </p:extLst>
          </p:nvPr>
        </p:nvGraphicFramePr>
        <p:xfrm>
          <a:off x="562062" y="796954"/>
          <a:ext cx="11358694" cy="6108863"/>
        </p:xfrm>
        <a:graphic>
          <a:graphicData uri="http://schemas.openxmlformats.org/drawingml/2006/table">
            <a:tbl>
              <a:tblPr firstRow="1" bandRow="1">
                <a:tableStyleId>{8799B23B-EC83-4686-B30A-512413B5E67A}</a:tableStyleId>
              </a:tblPr>
              <a:tblGrid>
                <a:gridCol w="5679347">
                  <a:extLst>
                    <a:ext uri="{9D8B030D-6E8A-4147-A177-3AD203B41FA5}">
                      <a16:colId xmlns:a16="http://schemas.microsoft.com/office/drawing/2014/main" val="4161712911"/>
                    </a:ext>
                  </a:extLst>
                </a:gridCol>
                <a:gridCol w="5679347">
                  <a:extLst>
                    <a:ext uri="{9D8B030D-6E8A-4147-A177-3AD203B41FA5}">
                      <a16:colId xmlns:a16="http://schemas.microsoft.com/office/drawing/2014/main" val="1623695140"/>
                    </a:ext>
                  </a:extLst>
                </a:gridCol>
              </a:tblGrid>
              <a:tr h="729842">
                <a:tc>
                  <a:txBody>
                    <a:bodyPr/>
                    <a:lstStyle/>
                    <a:p>
                      <a:r>
                        <a:rPr lang="en-US" sz="1400" b="0"/>
                        <a:t>A. determine whether there are opportunities to more effectively and efficiently use the capabilities of the Department in the development of a skilled energy workforce;​</a:t>
                      </a:r>
                    </a:p>
                  </a:txBody>
                  <a:tcPr anchor="ctr"/>
                </a:tc>
                <a:tc>
                  <a:txBody>
                    <a:bodyPr/>
                    <a:lstStyle/>
                    <a:p>
                      <a:r>
                        <a:rPr lang="en-US" sz="1400" b="1"/>
                        <a:t>Effectiveness of Existing DOE Programs Subcommittee​</a:t>
                      </a:r>
                    </a:p>
                  </a:txBody>
                  <a:tcPr anchor="ctr"/>
                </a:tc>
                <a:extLst>
                  <a:ext uri="{0D108BD9-81ED-4DB2-BD59-A6C34878D82A}">
                    <a16:rowId xmlns:a16="http://schemas.microsoft.com/office/drawing/2014/main" val="1892666889"/>
                  </a:ext>
                </a:extLst>
              </a:tr>
              <a:tr h="1206337">
                <a:tc>
                  <a:txBody>
                    <a:bodyPr/>
                    <a:lstStyle/>
                    <a:p>
                      <a:r>
                        <a:rPr lang="en-US" sz="1400"/>
                        <a:t>B. identify ways in which the Department could work with other relevant Federal agencies, States, units of local government, institutions of higher education, labor organizations, Indian Tribes and tribal organizations, and industry in the development of a skilled energy workforce, subject to applicable law;​</a:t>
                      </a:r>
                    </a:p>
                  </a:txBody>
                  <a:tcPr anchor="ctr"/>
                </a:tc>
                <a:tc>
                  <a:txBody>
                    <a:bodyPr/>
                    <a:lstStyle/>
                    <a:p>
                      <a:r>
                        <a:rPr lang="en-US" sz="1400" b="1"/>
                        <a:t>Scope Prioritization and Industry/Training Needs (Targeting) Subcommittee​</a:t>
                      </a:r>
                    </a:p>
                  </a:txBody>
                  <a:tcPr anchor="ctr"/>
                </a:tc>
                <a:extLst>
                  <a:ext uri="{0D108BD9-81ED-4DB2-BD59-A6C34878D82A}">
                    <a16:rowId xmlns:a16="http://schemas.microsoft.com/office/drawing/2014/main" val="1299451632"/>
                  </a:ext>
                </a:extLst>
              </a:tr>
              <a:tr h="2231471">
                <a:tc>
                  <a:txBody>
                    <a:bodyPr/>
                    <a:lstStyle/>
                    <a:p>
                      <a:r>
                        <a:rPr lang="en-US" sz="1400"/>
                        <a:t>C. identify ways in which the Department and National Laboratories can—​</a:t>
                      </a:r>
                    </a:p>
                    <a:p>
                      <a:pPr marL="400050" indent="-400050">
                        <a:buFont typeface="+mj-lt"/>
                        <a:buAutoNum type="romanLcPeriod"/>
                      </a:pPr>
                      <a:r>
                        <a:rPr lang="en-US" sz="1400"/>
                        <a:t>increase outreach to minority-serving institutions; and​</a:t>
                      </a:r>
                    </a:p>
                    <a:p>
                      <a:pPr marL="400050" indent="-400050">
                        <a:buFont typeface="+mj-lt"/>
                        <a:buAutoNum type="romanLcPeriod"/>
                      </a:pPr>
                      <a:r>
                        <a:rPr lang="en-US" sz="1400"/>
                        <a:t>make resources available to increase the number of skilled minorities and women trained to go into the energy and energy-related manufacturing sectors;</a:t>
                      </a:r>
                    </a:p>
                    <a:p>
                      <a:pPr marL="400050" indent="-400050">
                        <a:buFont typeface="+mj-lt"/>
                        <a:buAutoNum type="romanLcPeriod"/>
                      </a:pPr>
                      <a:r>
                        <a:rPr lang="en-US" sz="1400"/>
                        <a:t>increase outreach to displaced and unemployed energy sector workers; and​</a:t>
                      </a:r>
                    </a:p>
                    <a:p>
                      <a:pPr marL="400050" indent="-400050">
                        <a:buFont typeface="+mj-lt"/>
                        <a:buAutoNum type="romanLcPeriod"/>
                      </a:pPr>
                      <a:r>
                        <a:rPr lang="en-US" sz="1400"/>
                        <a:t>make resources available to provide training to displaced and unemployed energy sector workers to reenter the energy workforce; and</a:t>
                      </a:r>
                    </a:p>
                  </a:txBody>
                  <a:tcPr anchor="ctr"/>
                </a:tc>
                <a:tc>
                  <a:txBody>
                    <a:bodyPr/>
                    <a:lstStyle/>
                    <a:p>
                      <a:r>
                        <a:rPr lang="en-US" sz="1400" b="1"/>
                        <a:t>Combatting Barriers to Energy Employment Subcommittee​</a:t>
                      </a:r>
                    </a:p>
                  </a:txBody>
                  <a:tcPr anchor="ctr"/>
                </a:tc>
                <a:extLst>
                  <a:ext uri="{0D108BD9-81ED-4DB2-BD59-A6C34878D82A}">
                    <a16:rowId xmlns:a16="http://schemas.microsoft.com/office/drawing/2014/main" val="2064164647"/>
                  </a:ext>
                </a:extLst>
              </a:tr>
              <a:tr h="1208015">
                <a:tc>
                  <a:txBody>
                    <a:bodyPr/>
                    <a:lstStyle/>
                    <a:p>
                      <a:r>
                        <a:rPr lang="en-US" sz="1400"/>
                        <a:t>D. The Advisory Board shall also:​</a:t>
                      </a:r>
                    </a:p>
                    <a:p>
                      <a:pPr marL="400050" indent="-400050">
                        <a:buFont typeface="+mj-lt"/>
                        <a:buAutoNum type="romanLcPeriod"/>
                      </a:pPr>
                      <a:r>
                        <a:rPr lang="en-US" sz="1400"/>
                        <a:t>identify the energy sectors in greatest need of workforce training; and​</a:t>
                      </a:r>
                    </a:p>
                    <a:p>
                      <a:pPr marL="400050" indent="-400050">
                        <a:buFont typeface="+mj-lt"/>
                        <a:buAutoNum type="romanLcPeriod"/>
                      </a:pPr>
                      <a:r>
                        <a:rPr lang="en-US" sz="1400"/>
                        <a:t>in consultation with the Secretary of Labor, develop recommendations for the skills necessary to develop a workforce trained to work in those energy sectors.</a:t>
                      </a:r>
                    </a:p>
                  </a:txBody>
                  <a:tcPr anchor="ctr"/>
                </a:tc>
                <a:tc>
                  <a:txBody>
                    <a:bodyPr/>
                    <a:lstStyle/>
                    <a:p>
                      <a:r>
                        <a:rPr lang="en-US" sz="1400" b="1" kern="1200">
                          <a:solidFill>
                            <a:schemeClr val="tx1"/>
                          </a:solidFill>
                          <a:effectLst/>
                        </a:rPr>
                        <a:t>Scope Prioritization and Industry/Training Needs (Targeting) Subcommittee​</a:t>
                      </a:r>
                      <a:endParaRPr lang="en-US" sz="1400" b="1"/>
                    </a:p>
                  </a:txBody>
                  <a:tcPr anchor="ctr"/>
                </a:tc>
                <a:extLst>
                  <a:ext uri="{0D108BD9-81ED-4DB2-BD59-A6C34878D82A}">
                    <a16:rowId xmlns:a16="http://schemas.microsoft.com/office/drawing/2014/main" val="1594339308"/>
                  </a:ext>
                </a:extLst>
              </a:tr>
              <a:tr h="671120">
                <a:tc>
                  <a:txBody>
                    <a:bodyPr/>
                    <a:lstStyle/>
                    <a:p>
                      <a:r>
                        <a:rPr lang="en-US" sz="1400"/>
                        <a:t>Additionally, in developing the required strategy, the Advisory Board shall analyze the effectiveness of existing Department-directed support, and existing energy workforce training programs.​</a:t>
                      </a:r>
                    </a:p>
                  </a:txBody>
                  <a:tcPr anchor="ctr"/>
                </a:tc>
                <a:tc>
                  <a:txBody>
                    <a:bodyPr/>
                    <a:lstStyle/>
                    <a:p>
                      <a:r>
                        <a:rPr lang="en-US" sz="1400" b="1"/>
                        <a:t>Effectiveness of Existing DOE Programs Subcommittee​</a:t>
                      </a:r>
                    </a:p>
                  </a:txBody>
                  <a:tcPr anchor="ctr"/>
                </a:tc>
                <a:extLst>
                  <a:ext uri="{0D108BD9-81ED-4DB2-BD59-A6C34878D82A}">
                    <a16:rowId xmlns:a16="http://schemas.microsoft.com/office/drawing/2014/main" val="2483284655"/>
                  </a:ext>
                </a:extLst>
              </a:tr>
            </a:tbl>
          </a:graphicData>
        </a:graphic>
      </p:graphicFrame>
      <p:sp>
        <p:nvSpPr>
          <p:cNvPr id="8" name="Title 1">
            <a:extLst>
              <a:ext uri="{FF2B5EF4-FFF2-40B4-BE49-F238E27FC236}">
                <a16:creationId xmlns:a16="http://schemas.microsoft.com/office/drawing/2014/main" id="{9C851B6F-0EDB-F408-1517-200B482AC6BA}"/>
              </a:ext>
            </a:extLst>
          </p:cNvPr>
          <p:cNvSpPr>
            <a:spLocks noGrp="1"/>
          </p:cNvSpPr>
          <p:nvPr>
            <p:ph type="title"/>
          </p:nvPr>
        </p:nvSpPr>
        <p:spPr>
          <a:xfrm>
            <a:off x="838200" y="64561"/>
            <a:ext cx="6787393" cy="914400"/>
          </a:xfrm>
        </p:spPr>
        <p:txBody>
          <a:bodyPr>
            <a:noAutofit/>
          </a:bodyPr>
          <a:lstStyle/>
          <a:p>
            <a:r>
              <a:rPr lang="en-US" sz="2000" i="1"/>
              <a:t>In developing the strategy to address the objectives listed above, the Advisory Board shall…</a:t>
            </a:r>
          </a:p>
        </p:txBody>
      </p:sp>
    </p:spTree>
    <p:extLst>
      <p:ext uri="{BB962C8B-B14F-4D97-AF65-F5344CB8AC3E}">
        <p14:creationId xmlns:p14="http://schemas.microsoft.com/office/powerpoint/2010/main" val="384995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1EFE-0FD1-5E48-8F4A-3A8C31D007C6}"/>
              </a:ext>
            </a:extLst>
          </p:cNvPr>
          <p:cNvSpPr>
            <a:spLocks noGrp="1"/>
          </p:cNvSpPr>
          <p:nvPr>
            <p:ph type="title"/>
          </p:nvPr>
        </p:nvSpPr>
        <p:spPr/>
        <p:txBody>
          <a:bodyPr/>
          <a:lstStyle/>
          <a:p>
            <a:r>
              <a:rPr lang="en-US"/>
              <a:t>Report Plan</a:t>
            </a:r>
          </a:p>
        </p:txBody>
      </p:sp>
      <p:sp>
        <p:nvSpPr>
          <p:cNvPr id="3" name="Content Placeholder 2">
            <a:extLst>
              <a:ext uri="{FF2B5EF4-FFF2-40B4-BE49-F238E27FC236}">
                <a16:creationId xmlns:a16="http://schemas.microsoft.com/office/drawing/2014/main" id="{BC01AB57-D54F-9C9A-82FB-77168B0C69DE}"/>
              </a:ext>
            </a:extLst>
          </p:cNvPr>
          <p:cNvSpPr>
            <a:spLocks noGrp="1"/>
          </p:cNvSpPr>
          <p:nvPr>
            <p:ph idx="1"/>
          </p:nvPr>
        </p:nvSpPr>
        <p:spPr/>
        <p:txBody>
          <a:bodyPr>
            <a:normAutofit/>
          </a:bodyPr>
          <a:lstStyle/>
          <a:p>
            <a:pPr marL="514350" indent="-514350">
              <a:buFont typeface="+mj-lt"/>
              <a:buAutoNum type="arabicPeriod"/>
            </a:pPr>
            <a:r>
              <a:rPr lang="en-US"/>
              <a:t>Gather Foundational Information​</a:t>
            </a:r>
          </a:p>
          <a:p>
            <a:pPr marL="514350" indent="-514350">
              <a:buFont typeface="+mj-lt"/>
              <a:buAutoNum type="arabicPeriod"/>
            </a:pPr>
            <a:r>
              <a:rPr lang="en-US"/>
              <a:t>Analyze Information – Develop Findings​</a:t>
            </a:r>
          </a:p>
          <a:p>
            <a:pPr marL="514350" indent="-514350">
              <a:buFont typeface="+mj-lt"/>
              <a:buAutoNum type="arabicPeriod"/>
            </a:pPr>
            <a:r>
              <a:rPr lang="en-US"/>
              <a:t>Apply Expertise – Develop Strategy​</a:t>
            </a:r>
          </a:p>
          <a:p>
            <a:pPr marL="514350" indent="-514350">
              <a:buFont typeface="+mj-lt"/>
              <a:buAutoNum type="arabicPeriod"/>
            </a:pPr>
            <a:r>
              <a:rPr lang="en-US"/>
              <a:t>Refine Report</a:t>
            </a:r>
          </a:p>
        </p:txBody>
      </p:sp>
      <p:sp>
        <p:nvSpPr>
          <p:cNvPr id="4" name="Text Placeholder 3">
            <a:extLst>
              <a:ext uri="{FF2B5EF4-FFF2-40B4-BE49-F238E27FC236}">
                <a16:creationId xmlns:a16="http://schemas.microsoft.com/office/drawing/2014/main" id="{DCA1FA31-7B7F-DC19-63B8-9CAFA57A84A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9887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3668-8FD6-D9BB-B536-3946873E3ED6}"/>
              </a:ext>
            </a:extLst>
          </p:cNvPr>
          <p:cNvSpPr>
            <a:spLocks noGrp="1"/>
          </p:cNvSpPr>
          <p:nvPr>
            <p:ph type="title"/>
          </p:nvPr>
        </p:nvSpPr>
        <p:spPr/>
        <p:txBody>
          <a:bodyPr/>
          <a:lstStyle/>
          <a:p>
            <a:r>
              <a:rPr lang="en-US"/>
              <a:t>Report Timeline</a:t>
            </a:r>
          </a:p>
        </p:txBody>
      </p:sp>
      <p:sp>
        <p:nvSpPr>
          <p:cNvPr id="3" name="Content Placeholder 2">
            <a:extLst>
              <a:ext uri="{FF2B5EF4-FFF2-40B4-BE49-F238E27FC236}">
                <a16:creationId xmlns:a16="http://schemas.microsoft.com/office/drawing/2014/main" id="{CAD76DBC-9C98-E7DB-488B-812009BAEDFA}"/>
              </a:ext>
            </a:extLst>
          </p:cNvPr>
          <p:cNvSpPr>
            <a:spLocks noGrp="1"/>
          </p:cNvSpPr>
          <p:nvPr>
            <p:ph idx="1"/>
          </p:nvPr>
        </p:nvSpPr>
        <p:spPr/>
        <p:txBody>
          <a:bodyPr>
            <a:normAutofit fontScale="85000" lnSpcReduction="20000"/>
          </a:bodyPr>
          <a:lstStyle/>
          <a:p>
            <a:r>
              <a:rPr lang="en-US"/>
              <a:t>By November 20th​ meeting:</a:t>
            </a:r>
          </a:p>
          <a:p>
            <a:pPr lvl="1"/>
            <a:r>
              <a:rPr lang="en-US"/>
              <a:t>Subcommittees should come back to the full EWAB ready to report about:​</a:t>
            </a:r>
          </a:p>
          <a:p>
            <a:pPr lvl="2"/>
            <a:r>
              <a:rPr lang="en-US"/>
              <a:t>Key questions of information that is needed (noting that the Labor Center/DOE may or may not be able to provide this information).​</a:t>
            </a:r>
          </a:p>
          <a:p>
            <a:pPr lvl="2"/>
            <a:r>
              <a:rPr lang="en-US"/>
              <a:t>The key objectives of their subcommittee.​</a:t>
            </a:r>
          </a:p>
          <a:p>
            <a:pPr lvl="1"/>
            <a:r>
              <a:rPr lang="en-US"/>
              <a:t>All subcommittees and members should begin compiling/identifying good examples of models that DOE could pursue.​</a:t>
            </a:r>
          </a:p>
          <a:p>
            <a:r>
              <a:rPr lang="en-US"/>
              <a:t>By December 12th meeting​:</a:t>
            </a:r>
          </a:p>
          <a:p>
            <a:pPr lvl="1"/>
            <a:r>
              <a:rPr lang="en-US"/>
              <a:t>Subcommittees should report back on findings to key questions and example models.​</a:t>
            </a:r>
          </a:p>
          <a:p>
            <a:r>
              <a:rPr lang="en-US"/>
              <a:t>By (late) January meeting:​</a:t>
            </a:r>
          </a:p>
          <a:p>
            <a:pPr lvl="1"/>
            <a:r>
              <a:rPr lang="en-US"/>
              <a:t>Subcommittees should provide draft components of report</a:t>
            </a:r>
          </a:p>
        </p:txBody>
      </p:sp>
    </p:spTree>
    <p:extLst>
      <p:ext uri="{BB962C8B-B14F-4D97-AF65-F5344CB8AC3E}">
        <p14:creationId xmlns:p14="http://schemas.microsoft.com/office/powerpoint/2010/main" val="65640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el-16x9-presentation-template-02-2023.potx" id="{3D57AE20-0511-4CAB-9743-1CC9E2008722}" vid="{EBB5BA0F-0F50-4F54-B83B-C555A1A9E3C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9b5d57-ebd0-454d-8188-5a9dd28706ca">
      <Terms xmlns="http://schemas.microsoft.com/office/infopath/2007/PartnerControls"/>
    </lcf76f155ced4ddcb4097134ff3c332f>
    <TaxCatchAll xmlns="0a20205c-0631-4ff0-81c6-46eee12fe7e9" xsi:nil="true"/>
    <Contents xmlns="e59b5d57-ebd0-454d-8188-5a9dd28706ca" xsi:nil="true"/>
    <SharedWithUsers xmlns="4fede72c-504a-4774-85fb-8eb3d1496b98">
      <UserInfo>
        <DisplayName>Goodwin, Maya</DisplayName>
        <AccountId>5264</AccountId>
        <AccountType/>
      </UserInfo>
      <UserInfo>
        <DisplayName>O'Keefe, Piper</DisplayName>
        <AccountId>3649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B1F1723465AB499E4293ECA29A66FF" ma:contentTypeVersion="16" ma:contentTypeDescription="Create a new document." ma:contentTypeScope="" ma:versionID="17d0632420429ce3a0c43ae3ff53862c">
  <xsd:schema xmlns:xsd="http://www.w3.org/2001/XMLSchema" xmlns:xs="http://www.w3.org/2001/XMLSchema" xmlns:p="http://schemas.microsoft.com/office/2006/metadata/properties" xmlns:ns2="4fede72c-504a-4774-85fb-8eb3d1496b98" xmlns:ns3="e59b5d57-ebd0-454d-8188-5a9dd28706ca" xmlns:ns4="0a20205c-0631-4ff0-81c6-46eee12fe7e9" targetNamespace="http://schemas.microsoft.com/office/2006/metadata/properties" ma:root="true" ma:fieldsID="0cb4d46bb616c78df8784c79dcac509b" ns2:_="" ns3:_="" ns4:_="">
    <xsd:import namespace="4fede72c-504a-4774-85fb-8eb3d1496b98"/>
    <xsd:import namespace="e59b5d57-ebd0-454d-8188-5a9dd28706ca"/>
    <xsd:import namespace="0a20205c-0631-4ff0-81c6-46eee12fe7e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Conte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de72c-504a-4774-85fb-8eb3d1496b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9b5d57-ebd0-454d-8188-5a9dd28706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Contents" ma:index="22" nillable="true" ma:displayName="Contents" ma:format="Dropdown" ma:internalName="Contents">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20205c-0631-4ff0-81c6-46eee12fe7e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8399c3c-3151-49b3-9830-e8954e69ce78}" ma:internalName="TaxCatchAll" ma:showField="CatchAllData" ma:web="4fede72c-504a-4774-85fb-8eb3d1496b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5454CA-6CAB-4993-95B8-9B15624CFD97}">
  <ds:schemaRefs>
    <ds:schemaRef ds:uri="0a20205c-0631-4ff0-81c6-46eee12fe7e9"/>
    <ds:schemaRef ds:uri="4fede72c-504a-4774-85fb-8eb3d1496b98"/>
    <ds:schemaRef ds:uri="e59b5d57-ebd0-454d-8188-5a9dd28706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EC8B369-CD6B-4D3F-BAB3-827DD6B55990}">
  <ds:schemaRefs>
    <ds:schemaRef ds:uri="0a20205c-0631-4ff0-81c6-46eee12fe7e9"/>
    <ds:schemaRef ds:uri="4fede72c-504a-4774-85fb-8eb3d1496b98"/>
    <ds:schemaRef ds:uri="e59b5d57-ebd0-454d-8188-5a9dd28706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CDEA73-C55A-490E-A818-85A2ADA775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6</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Theme</vt:lpstr>
      <vt:lpstr>Custom Design</vt:lpstr>
      <vt:lpstr>1_Custom Design</vt:lpstr>
      <vt:lpstr>1_Office Theme</vt:lpstr>
      <vt:lpstr>2_Office Theme</vt:lpstr>
      <vt:lpstr>EWAB Public Meeting</vt:lpstr>
      <vt:lpstr>Meeting 2 Objectives</vt:lpstr>
      <vt:lpstr>Meeting 2 Agenda</vt:lpstr>
      <vt:lpstr>From the EWAB’s Charter:</vt:lpstr>
      <vt:lpstr>Subcommittees Created:</vt:lpstr>
      <vt:lpstr>Report Plan</vt:lpstr>
      <vt:lpstr>In developing the strategy to address the objectives listed above, the Advisory Board shall…</vt:lpstr>
      <vt:lpstr>Report Plan</vt:lpstr>
      <vt:lpstr>Report Timeline</vt:lpstr>
      <vt:lpstr>Derek Passarelli Principal Deputy Under Secretary for Science and Innovation, U.S. Department of Energy</vt:lpstr>
      <vt:lpstr>PowerPoint Presentation</vt:lpstr>
      <vt:lpstr>PowerPoint Presentation</vt:lpstr>
      <vt:lpstr>PowerPoint Presentation</vt:lpstr>
      <vt:lpstr>Anthony Armaly Partnerships Manager &amp; Regional Workforce Initiative Federal Coordinator,  National Energy Technology Laboratory (NETL)</vt:lpstr>
      <vt:lpstr>NETL RWFI- Measuring Our Impact - People First</vt:lpstr>
      <vt:lpstr>Consistent Engagement &amp; Output</vt:lpstr>
      <vt:lpstr>Examples of collaborative efforts across stakeholder groups</vt:lpstr>
      <vt:lpstr>NETL RWFI Workforce Readiness Plan</vt:lpstr>
      <vt:lpstr>National Labs - Opportunity?</vt:lpstr>
      <vt:lpstr>NETL RWFI- Next Steps</vt:lpstr>
      <vt:lpstr>Elizabeth (Liz) Doris Director of Joint Institute for Strategic Energy Analysis,  National Renewable Energy Lab (NREL)</vt:lpstr>
      <vt:lpstr>PowerPoint Presentation</vt:lpstr>
      <vt:lpstr>Mission Spaces of National Laboratories</vt:lpstr>
      <vt:lpstr>PowerPoint Presentation</vt:lpstr>
      <vt:lpstr>National Laboratory Workforce Framework</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Largen</dc:creator>
  <cp:revision>1</cp:revision>
  <dcterms:created xsi:type="dcterms:W3CDTF">2021-07-06T13:00:02Z</dcterms:created>
  <dcterms:modified xsi:type="dcterms:W3CDTF">2023-10-31T16:32:36Z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0x01010073B1F1723465AB499E4293ECA29A66FF</vt:lpwstr>
  </property>
  <property fmtid="{D5CDD505-2E9C-101B-9397-08002B2CF9AE}" pid="3" name="MediaServiceImageTags">
    <vt:lpwstr/>
  </property>
</Properties>
</file>