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6" r:id="rId2"/>
    <p:sldId id="257" r:id="rId3"/>
    <p:sldId id="261" r:id="rId4"/>
    <p:sldId id="264" r:id="rId5"/>
    <p:sldId id="260" r:id="rId6"/>
    <p:sldId id="258" r:id="rId7"/>
    <p:sldId id="266" r:id="rId8"/>
    <p:sldId id="263" r:id="rId9"/>
    <p:sldId id="267" r:id="rId10"/>
    <p:sldId id="259" r:id="rId11"/>
    <p:sldId id="268" r:id="rId12"/>
    <p:sldId id="262" r:id="rId13"/>
    <p:sldId id="265" r:id="rId14"/>
  </p:sldIdLst>
  <p:sldSz cx="12188825" cy="6858000"/>
  <p:notesSz cx="6858000" cy="9144000"/>
  <p:embeddedFontLst>
    <p:embeddedFont>
      <p:font typeface="Calibri" panose="020F0502020204030204" pitchFamily="34" charset="0"/>
      <p:regular r:id="rId16"/>
      <p:bold r:id="rId17"/>
      <p:italic r:id="rId18"/>
      <p:boldItalic r:id="rId19"/>
    </p:embeddedFont>
    <p:embeddedFont>
      <p:font typeface="Libre Franklin" panose="020B0604020202020204" charset="0"/>
      <p:regular r:id="rId20"/>
      <p:bold r:id="rId21"/>
      <p:italic r:id="rId22"/>
      <p:boldItalic r:id="rId23"/>
    </p:embeddedFont>
    <p:embeddedFont>
      <p:font typeface="Libre Franklin Thin"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m3lMi2SFe9cTzmFU7Gg+ZjwIU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050" y="6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549e99a39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gc549e99a39_0_1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2d44cbd5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c2d44cbd5b_0_10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2d44cbd5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c2d44cbd5b_0_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2d44cbd5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gc2d44cbd5b_0_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2d44cbd5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c2d44cbd5b_0_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2d44cbd5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gc2d44cbd5b_0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2d44cbd5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c2d44cbd5b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2d44cbd5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c2d44cbd5b_0_8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d44cbd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c2d44cbd5b_0_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2d44cbd5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c2d44cbd5b_0_12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2d44cbd5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c2d44cbd5b_0_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5527adc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c5527adc94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c2d44cbd5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c2d44cbd5b_0_4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column - white">
  <p:cSld name="1 column - white">
    <p:spTree>
      <p:nvGrpSpPr>
        <p:cNvPr id="1" name="Shape 13"/>
        <p:cNvGrpSpPr/>
        <p:nvPr/>
      </p:nvGrpSpPr>
      <p:grpSpPr>
        <a:xfrm>
          <a:off x="0" y="0"/>
          <a:ext cx="0" cy="0"/>
          <a:chOff x="0" y="0"/>
          <a:chExt cx="0" cy="0"/>
        </a:xfrm>
      </p:grpSpPr>
      <p:sp>
        <p:nvSpPr>
          <p:cNvPr id="14" name="Google Shape;14;p6"/>
          <p:cNvSpPr txBox="1">
            <a:spLocks noGrp="1"/>
          </p:cNvSpPr>
          <p:nvPr>
            <p:ph type="title"/>
          </p:nvPr>
        </p:nvSpPr>
        <p:spPr>
          <a:xfrm>
            <a:off x="481013" y="-38100"/>
            <a:ext cx="11630025" cy="81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body" idx="1"/>
          </p:nvPr>
        </p:nvSpPr>
        <p:spPr>
          <a:xfrm>
            <a:off x="477490" y="1046532"/>
            <a:ext cx="11233341" cy="537070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282B2E"/>
              </a:buClr>
              <a:buSzPts val="1800"/>
              <a:buChar char="•"/>
              <a:defRPr/>
            </a:lvl1pPr>
            <a:lvl2pPr marL="914400" lvl="1" indent="-342900" algn="l">
              <a:spcBef>
                <a:spcPts val="360"/>
              </a:spcBef>
              <a:spcAft>
                <a:spcPts val="0"/>
              </a:spcAft>
              <a:buClr>
                <a:srgbClr val="282B2E"/>
              </a:buClr>
              <a:buSzPts val="1800"/>
              <a:buChar char="–"/>
              <a:defRPr/>
            </a:lvl2pPr>
            <a:lvl3pPr marL="1371600" lvl="2" indent="-342900" algn="l">
              <a:spcBef>
                <a:spcPts val="360"/>
              </a:spcBef>
              <a:spcAft>
                <a:spcPts val="0"/>
              </a:spcAft>
              <a:buClr>
                <a:srgbClr val="282B2E"/>
              </a:buClr>
              <a:buSzPts val="1800"/>
              <a:buChar char="•"/>
              <a:defRPr/>
            </a:lvl3pPr>
            <a:lvl4pPr marL="1828800" lvl="3" indent="-342900" algn="l">
              <a:spcBef>
                <a:spcPts val="360"/>
              </a:spcBef>
              <a:spcAft>
                <a:spcPts val="0"/>
              </a:spcAft>
              <a:buClr>
                <a:srgbClr val="282B2E"/>
              </a:buClr>
              <a:buSzPts val="1800"/>
              <a:buChar char="–"/>
              <a:defRPr/>
            </a:lvl4pPr>
            <a:lvl5pPr marL="2286000" lvl="4" indent="-342900" algn="l">
              <a:spcBef>
                <a:spcPts val="360"/>
              </a:spcBef>
              <a:spcAft>
                <a:spcPts val="0"/>
              </a:spcAft>
              <a:buClr>
                <a:srgbClr val="282B2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7"/>
          <p:cNvSpPr/>
          <p:nvPr/>
        </p:nvSpPr>
        <p:spPr>
          <a:xfrm>
            <a:off x="0" y="676275"/>
            <a:ext cx="12188825" cy="282575"/>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pic>
        <p:nvPicPr>
          <p:cNvPr id="18" name="Google Shape;18;p7" descr="EERE identifier_vert_2017_top bleed_BC.jpg"/>
          <p:cNvPicPr preferRelativeResize="0"/>
          <p:nvPr/>
        </p:nvPicPr>
        <p:blipFill rotWithShape="1">
          <a:blip r:embed="rId2">
            <a:alphaModFix/>
          </a:blip>
          <a:srcRect t="28281"/>
          <a:stretch/>
        </p:blipFill>
        <p:spPr>
          <a:xfrm>
            <a:off x="863600" y="0"/>
            <a:ext cx="1831975" cy="1336675"/>
          </a:xfrm>
          <a:prstGeom prst="rect">
            <a:avLst/>
          </a:prstGeom>
          <a:noFill/>
          <a:ln>
            <a:noFill/>
          </a:ln>
        </p:spPr>
      </p:pic>
      <p:pic>
        <p:nvPicPr>
          <p:cNvPr id="19" name="Google Shape;19;p7"/>
          <p:cNvPicPr preferRelativeResize="0"/>
          <p:nvPr/>
        </p:nvPicPr>
        <p:blipFill rotWithShape="1">
          <a:blip r:embed="rId3">
            <a:alphaModFix/>
          </a:blip>
          <a:srcRect/>
          <a:stretch/>
        </p:blipFill>
        <p:spPr>
          <a:xfrm>
            <a:off x="0" y="3412568"/>
            <a:ext cx="12188825" cy="3457101"/>
          </a:xfrm>
          <a:prstGeom prst="rect">
            <a:avLst/>
          </a:prstGeom>
          <a:noFill/>
          <a:ln>
            <a:noFill/>
          </a:ln>
        </p:spPr>
      </p:pic>
      <p:sp>
        <p:nvSpPr>
          <p:cNvPr id="20" name="Google Shape;20;p7"/>
          <p:cNvSpPr txBox="1">
            <a:spLocks noGrp="1"/>
          </p:cNvSpPr>
          <p:nvPr>
            <p:ph type="subTitle" idx="1"/>
          </p:nvPr>
        </p:nvSpPr>
        <p:spPr>
          <a:xfrm>
            <a:off x="738928" y="1544720"/>
            <a:ext cx="11023467" cy="702831"/>
          </a:xfrm>
          <a:prstGeom prst="rect">
            <a:avLst/>
          </a:prstGeom>
          <a:noFill/>
          <a:ln>
            <a:noFill/>
          </a:ln>
        </p:spPr>
        <p:txBody>
          <a:bodyPr spcFirstLastPara="1" wrap="square" lIns="91425" tIns="45700" rIns="91425" bIns="45700" anchor="t" anchorCtr="0">
            <a:normAutofit/>
          </a:bodyPr>
          <a:lstStyle>
            <a:lvl1pPr lvl="0" algn="l">
              <a:spcBef>
                <a:spcPts val="800"/>
              </a:spcBef>
              <a:spcAft>
                <a:spcPts val="0"/>
              </a:spcAft>
              <a:buClr>
                <a:srgbClr val="282B2E"/>
              </a:buClr>
              <a:buSzPts val="4000"/>
              <a:buNone/>
              <a:defRPr sz="4000" b="1" i="0">
                <a:solidFill>
                  <a:srgbClr val="282B2E"/>
                </a:solidFill>
                <a:latin typeface="Libre Franklin Thin"/>
                <a:ea typeface="Libre Franklin Thin"/>
                <a:cs typeface="Libre Franklin Thin"/>
                <a:sym typeface="Libre Franklin Thin"/>
              </a:defRPr>
            </a:lvl1pPr>
            <a:lvl2pPr lvl="1" algn="ctr">
              <a:spcBef>
                <a:spcPts val="480"/>
              </a:spcBef>
              <a:spcAft>
                <a:spcPts val="0"/>
              </a:spcAft>
              <a:buClr>
                <a:srgbClr val="888888"/>
              </a:buClr>
              <a:buSzPts val="2400"/>
              <a:buNone/>
              <a:defRPr>
                <a:solidFill>
                  <a:srgbClr val="888888"/>
                </a:solidFill>
              </a:defRPr>
            </a:lvl2pPr>
            <a:lvl3pPr lvl="2" algn="ctr">
              <a:spcBef>
                <a:spcPts val="440"/>
              </a:spcBef>
              <a:spcAft>
                <a:spcPts val="0"/>
              </a:spcAft>
              <a:buClr>
                <a:srgbClr val="888888"/>
              </a:buClr>
              <a:buSzPts val="22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1" name="Google Shape;21;p7"/>
          <p:cNvSpPr txBox="1">
            <a:spLocks noGrp="1"/>
          </p:cNvSpPr>
          <p:nvPr>
            <p:ph type="body" idx="2"/>
          </p:nvPr>
        </p:nvSpPr>
        <p:spPr>
          <a:xfrm>
            <a:off x="739366" y="2400759"/>
            <a:ext cx="5559954" cy="331125"/>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320"/>
              </a:spcBef>
              <a:spcAft>
                <a:spcPts val="0"/>
              </a:spcAft>
              <a:buClr>
                <a:srgbClr val="282B2E"/>
              </a:buClr>
              <a:buSzPts val="1600"/>
              <a:buFont typeface="Libre Franklin"/>
              <a:buNone/>
              <a:defRPr sz="1600" b="1" i="0" u="none" strike="noStrike" cap="none">
                <a:solidFill>
                  <a:srgbClr val="282B2E"/>
                </a:solidFill>
                <a:latin typeface="Libre Franklin"/>
                <a:ea typeface="Libre Franklin"/>
                <a:cs typeface="Libre Franklin"/>
                <a:sym typeface="Libre Franklin"/>
              </a:defRPr>
            </a:lvl1pPr>
            <a:lvl2pPr marL="914400" lvl="1" indent="-342900" algn="l">
              <a:spcBef>
                <a:spcPts val="360"/>
              </a:spcBef>
              <a:spcAft>
                <a:spcPts val="0"/>
              </a:spcAft>
              <a:buClr>
                <a:srgbClr val="282B2E"/>
              </a:buClr>
              <a:buSzPts val="1800"/>
              <a:buChar char="–"/>
              <a:defRPr/>
            </a:lvl2pPr>
            <a:lvl3pPr marL="1371600" lvl="2" indent="-342900" algn="l">
              <a:spcBef>
                <a:spcPts val="360"/>
              </a:spcBef>
              <a:spcAft>
                <a:spcPts val="0"/>
              </a:spcAft>
              <a:buClr>
                <a:srgbClr val="282B2E"/>
              </a:buClr>
              <a:buSzPts val="1800"/>
              <a:buChar char="•"/>
              <a:defRPr/>
            </a:lvl3pPr>
            <a:lvl4pPr marL="1828800" lvl="3" indent="-342900" algn="l">
              <a:spcBef>
                <a:spcPts val="360"/>
              </a:spcBef>
              <a:spcAft>
                <a:spcPts val="0"/>
              </a:spcAft>
              <a:buClr>
                <a:srgbClr val="282B2E"/>
              </a:buClr>
              <a:buSzPts val="1800"/>
              <a:buChar char="–"/>
              <a:defRPr/>
            </a:lvl4pPr>
            <a:lvl5pPr marL="2286000" lvl="4" indent="-342900" algn="l">
              <a:spcBef>
                <a:spcPts val="360"/>
              </a:spcBef>
              <a:spcAft>
                <a:spcPts val="0"/>
              </a:spcAft>
              <a:buClr>
                <a:srgbClr val="282B2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7"/>
          <p:cNvSpPr txBox="1">
            <a:spLocks noGrp="1"/>
          </p:cNvSpPr>
          <p:nvPr>
            <p:ph type="body" idx="3"/>
          </p:nvPr>
        </p:nvSpPr>
        <p:spPr>
          <a:xfrm>
            <a:off x="745281" y="2848574"/>
            <a:ext cx="2472608" cy="288687"/>
          </a:xfrm>
          <a:prstGeom prst="rect">
            <a:avLst/>
          </a:prstGeom>
          <a:noFill/>
          <a:ln>
            <a:noFill/>
          </a:ln>
        </p:spPr>
        <p:txBody>
          <a:bodyPr spcFirstLastPara="1" wrap="square" lIns="91425" tIns="45700" rIns="91425" bIns="45700" anchor="t" anchorCtr="0">
            <a:normAutofit/>
          </a:bodyPr>
          <a:lstStyle>
            <a:lvl1pPr marL="457200" lvl="0" indent="-228600" algn="l">
              <a:spcBef>
                <a:spcPts val="240"/>
              </a:spcBef>
              <a:spcAft>
                <a:spcPts val="0"/>
              </a:spcAft>
              <a:buClr>
                <a:srgbClr val="282B2E"/>
              </a:buClr>
              <a:buSzPts val="1200"/>
              <a:buNone/>
              <a:defRPr sz="1200">
                <a:solidFill>
                  <a:srgbClr val="282B2E"/>
                </a:solidFill>
                <a:latin typeface="Libre Franklin"/>
                <a:ea typeface="Libre Franklin"/>
                <a:cs typeface="Libre Franklin"/>
                <a:sym typeface="Libre Franklin"/>
              </a:defRPr>
            </a:lvl1pPr>
            <a:lvl2pPr marL="914400" lvl="1" indent="-342900" algn="l">
              <a:spcBef>
                <a:spcPts val="360"/>
              </a:spcBef>
              <a:spcAft>
                <a:spcPts val="0"/>
              </a:spcAft>
              <a:buClr>
                <a:srgbClr val="282B2E"/>
              </a:buClr>
              <a:buSzPts val="1800"/>
              <a:buChar char="–"/>
              <a:defRPr/>
            </a:lvl2pPr>
            <a:lvl3pPr marL="1371600" lvl="2" indent="-342900" algn="l">
              <a:spcBef>
                <a:spcPts val="360"/>
              </a:spcBef>
              <a:spcAft>
                <a:spcPts val="0"/>
              </a:spcAft>
              <a:buClr>
                <a:srgbClr val="282B2E"/>
              </a:buClr>
              <a:buSzPts val="1800"/>
              <a:buChar char="•"/>
              <a:defRPr/>
            </a:lvl3pPr>
            <a:lvl4pPr marL="1828800" lvl="3" indent="-342900" algn="l">
              <a:spcBef>
                <a:spcPts val="360"/>
              </a:spcBef>
              <a:spcAft>
                <a:spcPts val="0"/>
              </a:spcAft>
              <a:buClr>
                <a:srgbClr val="282B2E"/>
              </a:buClr>
              <a:buSzPts val="1800"/>
              <a:buChar char="–"/>
              <a:defRPr/>
            </a:lvl4pPr>
            <a:lvl5pPr marL="2286000" lvl="4" indent="-342900" algn="l">
              <a:spcBef>
                <a:spcPts val="360"/>
              </a:spcBef>
              <a:spcAft>
                <a:spcPts val="0"/>
              </a:spcAft>
              <a:buClr>
                <a:srgbClr val="282B2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 - white">
  <p:cSld name="2 column - white">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481013" y="-38100"/>
            <a:ext cx="11630025" cy="81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499895" y="1677981"/>
            <a:ext cx="5504894" cy="4267200"/>
          </a:xfrm>
          <a:prstGeom prst="rect">
            <a:avLst/>
          </a:prstGeom>
          <a:noFill/>
          <a:ln>
            <a:noFill/>
          </a:ln>
        </p:spPr>
        <p:txBody>
          <a:bodyPr spcFirstLastPara="1" wrap="square" lIns="91425" tIns="45700" rIns="91425" bIns="45700" anchor="t" anchorCtr="0">
            <a:noAutofit/>
          </a:bodyPr>
          <a:lstStyle>
            <a:lvl1pPr marL="457200" lvl="0" indent="-368300" algn="l">
              <a:spcBef>
                <a:spcPts val="440"/>
              </a:spcBef>
              <a:spcAft>
                <a:spcPts val="0"/>
              </a:spcAft>
              <a:buClr>
                <a:srgbClr val="282B2E"/>
              </a:buClr>
              <a:buSzPts val="2200"/>
              <a:buChar char="•"/>
              <a:defRPr sz="2200" b="0"/>
            </a:lvl1pPr>
            <a:lvl2pPr marL="914400" lvl="1" indent="-340360" algn="l">
              <a:spcBef>
                <a:spcPts val="440"/>
              </a:spcBef>
              <a:spcAft>
                <a:spcPts val="0"/>
              </a:spcAft>
              <a:buClr>
                <a:schemeClr val="dk1"/>
              </a:buClr>
              <a:buSzPts val="1760"/>
              <a:buFont typeface="Courier New"/>
              <a:buChar char="o"/>
              <a:defRPr sz="2200">
                <a:solidFill>
                  <a:schemeClr val="dk1"/>
                </a:solidFill>
                <a:latin typeface="Libre Franklin"/>
                <a:ea typeface="Libre Franklin"/>
                <a:cs typeface="Libre Franklin"/>
                <a:sym typeface="Libre Franklin"/>
              </a:defRPr>
            </a:lvl2pPr>
            <a:lvl3pPr marL="1371600" lvl="2" indent="-355600" algn="l">
              <a:spcBef>
                <a:spcPts val="400"/>
              </a:spcBef>
              <a:spcAft>
                <a:spcPts val="0"/>
              </a:spcAft>
              <a:buClr>
                <a:srgbClr val="282B2E"/>
              </a:buClr>
              <a:buSzPts val="2000"/>
              <a:buFont typeface="Calibri"/>
              <a:buChar char="–"/>
              <a:defRPr sz="2000"/>
            </a:lvl3pPr>
            <a:lvl4pPr marL="1828800" lvl="3" indent="-342900" algn="l">
              <a:spcBef>
                <a:spcPts val="360"/>
              </a:spcBef>
              <a:spcAft>
                <a:spcPts val="0"/>
              </a:spcAft>
              <a:buClr>
                <a:srgbClr val="282B2E"/>
              </a:buClr>
              <a:buSzPts val="1800"/>
              <a:buFont typeface="Noto Sans Symbols"/>
              <a:buChar char="▪"/>
              <a:defRPr sz="1800"/>
            </a:lvl4pPr>
            <a:lvl5pPr marL="2286000" lvl="4" indent="-342900" algn="l">
              <a:spcBef>
                <a:spcPts val="360"/>
              </a:spcBef>
              <a:spcAft>
                <a:spcPts val="0"/>
              </a:spcAft>
              <a:buClr>
                <a:srgbClr val="282B2E"/>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 name="Google Shape;26;p8"/>
          <p:cNvSpPr txBox="1">
            <a:spLocks noGrp="1"/>
          </p:cNvSpPr>
          <p:nvPr>
            <p:ph type="body" idx="2"/>
          </p:nvPr>
        </p:nvSpPr>
        <p:spPr>
          <a:xfrm>
            <a:off x="6315484" y="1677981"/>
            <a:ext cx="5664219" cy="4267200"/>
          </a:xfrm>
          <a:prstGeom prst="rect">
            <a:avLst/>
          </a:prstGeom>
          <a:noFill/>
          <a:ln>
            <a:noFill/>
          </a:ln>
        </p:spPr>
        <p:txBody>
          <a:bodyPr spcFirstLastPara="1" wrap="square" lIns="91425" tIns="45700" rIns="91425" bIns="45700" anchor="t" anchorCtr="0">
            <a:noAutofit/>
          </a:bodyPr>
          <a:lstStyle>
            <a:lvl1pPr marL="457200" lvl="0" indent="-368300" algn="l">
              <a:spcBef>
                <a:spcPts val="440"/>
              </a:spcBef>
              <a:spcAft>
                <a:spcPts val="0"/>
              </a:spcAft>
              <a:buClr>
                <a:srgbClr val="282B2E"/>
              </a:buClr>
              <a:buSzPts val="2200"/>
              <a:buChar char="•"/>
              <a:defRPr sz="2200" b="0"/>
            </a:lvl1pPr>
            <a:lvl2pPr marL="914400" lvl="1" indent="-340360" algn="l">
              <a:spcBef>
                <a:spcPts val="440"/>
              </a:spcBef>
              <a:spcAft>
                <a:spcPts val="0"/>
              </a:spcAft>
              <a:buClr>
                <a:srgbClr val="282B2E"/>
              </a:buClr>
              <a:buSzPts val="1760"/>
              <a:buFont typeface="Courier New"/>
              <a:buChar char="o"/>
              <a:defRPr sz="2200"/>
            </a:lvl2pPr>
            <a:lvl3pPr marL="1371600" lvl="2" indent="-355600" algn="l">
              <a:spcBef>
                <a:spcPts val="400"/>
              </a:spcBef>
              <a:spcAft>
                <a:spcPts val="0"/>
              </a:spcAft>
              <a:buClr>
                <a:srgbClr val="282B2E"/>
              </a:buClr>
              <a:buSzPts val="2000"/>
              <a:buFont typeface="Calibri"/>
              <a:buChar char="–"/>
              <a:defRPr sz="2000"/>
            </a:lvl3pPr>
            <a:lvl4pPr marL="1828800" lvl="3" indent="-342900" algn="l">
              <a:spcBef>
                <a:spcPts val="360"/>
              </a:spcBef>
              <a:spcAft>
                <a:spcPts val="0"/>
              </a:spcAft>
              <a:buClr>
                <a:srgbClr val="282B2E"/>
              </a:buClr>
              <a:buSzPts val="1800"/>
              <a:buFont typeface="Noto Sans Symbols"/>
              <a:buChar char="▪"/>
              <a:defRPr sz="1800"/>
            </a:lvl4pPr>
            <a:lvl5pPr marL="2286000" lvl="4" indent="-342900" algn="l">
              <a:spcBef>
                <a:spcPts val="360"/>
              </a:spcBef>
              <a:spcAft>
                <a:spcPts val="0"/>
              </a:spcAft>
              <a:buClr>
                <a:srgbClr val="282B2E"/>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 name="Google Shape;27;p8"/>
          <p:cNvSpPr txBox="1">
            <a:spLocks noGrp="1"/>
          </p:cNvSpPr>
          <p:nvPr>
            <p:ph type="body" idx="3"/>
          </p:nvPr>
        </p:nvSpPr>
        <p:spPr>
          <a:xfrm>
            <a:off x="499895" y="1068381"/>
            <a:ext cx="5494937" cy="45720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rgbClr val="282B2E"/>
              </a:buClr>
              <a:buSzPts val="2400"/>
              <a:buNone/>
              <a:defRPr sz="2400" b="1"/>
            </a:lvl1pPr>
            <a:lvl2pPr marL="914400" lvl="1" indent="-342900" algn="l">
              <a:spcBef>
                <a:spcPts val="360"/>
              </a:spcBef>
              <a:spcAft>
                <a:spcPts val="0"/>
              </a:spcAft>
              <a:buClr>
                <a:srgbClr val="282B2E"/>
              </a:buClr>
              <a:buSzPts val="1800"/>
              <a:buChar char="–"/>
              <a:defRPr/>
            </a:lvl2pPr>
            <a:lvl3pPr marL="1371600" lvl="2" indent="-342900" algn="l">
              <a:spcBef>
                <a:spcPts val="360"/>
              </a:spcBef>
              <a:spcAft>
                <a:spcPts val="0"/>
              </a:spcAft>
              <a:buClr>
                <a:srgbClr val="282B2E"/>
              </a:buClr>
              <a:buSzPts val="1800"/>
              <a:buChar char="•"/>
              <a:defRPr/>
            </a:lvl3pPr>
            <a:lvl4pPr marL="1828800" lvl="3" indent="-342900" algn="l">
              <a:spcBef>
                <a:spcPts val="360"/>
              </a:spcBef>
              <a:spcAft>
                <a:spcPts val="0"/>
              </a:spcAft>
              <a:buClr>
                <a:srgbClr val="282B2E"/>
              </a:buClr>
              <a:buSzPts val="1800"/>
              <a:buChar char="–"/>
              <a:defRPr/>
            </a:lvl4pPr>
            <a:lvl5pPr marL="2286000" lvl="4" indent="-342900" algn="l">
              <a:spcBef>
                <a:spcPts val="360"/>
              </a:spcBef>
              <a:spcAft>
                <a:spcPts val="0"/>
              </a:spcAft>
              <a:buClr>
                <a:srgbClr val="282B2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8"/>
          <p:cNvSpPr txBox="1">
            <a:spLocks noGrp="1"/>
          </p:cNvSpPr>
          <p:nvPr>
            <p:ph type="body" idx="4"/>
          </p:nvPr>
        </p:nvSpPr>
        <p:spPr>
          <a:xfrm>
            <a:off x="6315484" y="1068381"/>
            <a:ext cx="5664219" cy="45720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rgbClr val="282B2E"/>
              </a:buClr>
              <a:buSzPts val="2400"/>
              <a:buNone/>
              <a:defRPr sz="2400" b="1"/>
            </a:lvl1pPr>
            <a:lvl2pPr marL="914400" lvl="1" indent="-342900" algn="l">
              <a:spcBef>
                <a:spcPts val="360"/>
              </a:spcBef>
              <a:spcAft>
                <a:spcPts val="0"/>
              </a:spcAft>
              <a:buClr>
                <a:srgbClr val="282B2E"/>
              </a:buClr>
              <a:buSzPts val="1800"/>
              <a:buChar char="–"/>
              <a:defRPr/>
            </a:lvl2pPr>
            <a:lvl3pPr marL="1371600" lvl="2" indent="-342900" algn="l">
              <a:spcBef>
                <a:spcPts val="360"/>
              </a:spcBef>
              <a:spcAft>
                <a:spcPts val="0"/>
              </a:spcAft>
              <a:buClr>
                <a:srgbClr val="282B2E"/>
              </a:buClr>
              <a:buSzPts val="1800"/>
              <a:buChar char="•"/>
              <a:defRPr/>
            </a:lvl3pPr>
            <a:lvl4pPr marL="1828800" lvl="3" indent="-342900" algn="l">
              <a:spcBef>
                <a:spcPts val="360"/>
              </a:spcBef>
              <a:spcAft>
                <a:spcPts val="0"/>
              </a:spcAft>
              <a:buClr>
                <a:srgbClr val="282B2E"/>
              </a:buClr>
              <a:buSzPts val="1800"/>
              <a:buChar char="–"/>
              <a:defRPr/>
            </a:lvl4pPr>
            <a:lvl5pPr marL="2286000" lvl="4" indent="-342900" algn="l">
              <a:spcBef>
                <a:spcPts val="360"/>
              </a:spcBef>
              <a:spcAft>
                <a:spcPts val="0"/>
              </a:spcAft>
              <a:buClr>
                <a:srgbClr val="282B2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rt - white">
  <p:cSld name="Chart - white">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481013" y="-38100"/>
            <a:ext cx="11630025" cy="81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a:spLocks noGrp="1"/>
          </p:cNvSpPr>
          <p:nvPr>
            <p:ph type="chart" idx="2"/>
          </p:nvPr>
        </p:nvSpPr>
        <p:spPr>
          <a:xfrm>
            <a:off x="487573" y="1045595"/>
            <a:ext cx="10097983" cy="52446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rgbClr val="282B2E"/>
              </a:buClr>
              <a:buSzPts val="2600"/>
              <a:buFont typeface="Arial"/>
              <a:buChar char="•"/>
              <a:defRPr sz="2600" b="0" i="0" u="none" strike="noStrike" cap="none">
                <a:solidFill>
                  <a:srgbClr val="282B2E"/>
                </a:solidFill>
                <a:latin typeface="Libre Franklin Thin"/>
                <a:ea typeface="Libre Franklin Thin"/>
                <a:cs typeface="Libre Franklin Thin"/>
                <a:sym typeface="Libre Franklin Thin"/>
              </a:defRPr>
            </a:lvl1pPr>
            <a:lvl2pPr marR="0" lvl="1" algn="l" rtl="0">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R="0" lvl="2" algn="l" rtl="0">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R="0" lvl="3" algn="l" rtl="0">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R="0" lvl="4" algn="l" rtl="0">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 white">
  <p:cSld name="Section - white">
    <p:spTree>
      <p:nvGrpSpPr>
        <p:cNvPr id="1" name="Shape 32"/>
        <p:cNvGrpSpPr/>
        <p:nvPr/>
      </p:nvGrpSpPr>
      <p:grpSpPr>
        <a:xfrm>
          <a:off x="0" y="0"/>
          <a:ext cx="0" cy="0"/>
          <a:chOff x="0" y="0"/>
          <a:chExt cx="0" cy="0"/>
        </a:xfrm>
      </p:grpSpPr>
      <p:sp>
        <p:nvSpPr>
          <p:cNvPr id="33" name="Google Shape;33;p10"/>
          <p:cNvSpPr/>
          <p:nvPr/>
        </p:nvSpPr>
        <p:spPr>
          <a:xfrm>
            <a:off x="0" y="676275"/>
            <a:ext cx="12188825" cy="282575"/>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34" name="Google Shape;34;p10"/>
          <p:cNvSpPr txBox="1">
            <a:spLocks noGrp="1"/>
          </p:cNvSpPr>
          <p:nvPr>
            <p:ph type="title"/>
          </p:nvPr>
        </p:nvSpPr>
        <p:spPr>
          <a:xfrm>
            <a:off x="0" y="2389457"/>
            <a:ext cx="12188825" cy="8127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1" y="3257084"/>
            <a:ext cx="12188825" cy="1150564"/>
          </a:xfrm>
          <a:prstGeom prst="rect">
            <a:avLst/>
          </a:prstGeom>
          <a:noFill/>
          <a:ln>
            <a:noFill/>
          </a:ln>
        </p:spPr>
        <p:txBody>
          <a:bodyPr spcFirstLastPara="1" wrap="square" lIns="91425" tIns="45700" rIns="91425" bIns="45700" anchor="t" anchorCtr="0">
            <a:noAutofit/>
          </a:bodyPr>
          <a:lstStyle>
            <a:lvl1pPr marL="457200" lvl="0" indent="-228600" algn="ctr">
              <a:spcBef>
                <a:spcPts val="520"/>
              </a:spcBef>
              <a:spcAft>
                <a:spcPts val="0"/>
              </a:spcAft>
              <a:buClr>
                <a:srgbClr val="282B2E"/>
              </a:buClr>
              <a:buSzPts val="2600"/>
              <a:buFont typeface="Libre Franklin Thin"/>
              <a:buNone/>
              <a:defRPr/>
            </a:lvl1pPr>
            <a:lvl2pPr marL="914400" lvl="1" indent="-342900" algn="l">
              <a:spcBef>
                <a:spcPts val="360"/>
              </a:spcBef>
              <a:spcAft>
                <a:spcPts val="0"/>
              </a:spcAft>
              <a:buClr>
                <a:srgbClr val="282B2E"/>
              </a:buClr>
              <a:buSzPts val="1800"/>
              <a:buChar char="–"/>
              <a:defRPr/>
            </a:lvl2pPr>
            <a:lvl3pPr marL="1371600" lvl="2" indent="-342900" algn="l">
              <a:spcBef>
                <a:spcPts val="360"/>
              </a:spcBef>
              <a:spcAft>
                <a:spcPts val="0"/>
              </a:spcAft>
              <a:buClr>
                <a:srgbClr val="282B2E"/>
              </a:buClr>
              <a:buSzPts val="1800"/>
              <a:buChar char="•"/>
              <a:defRPr/>
            </a:lvl3pPr>
            <a:lvl4pPr marL="1828800" lvl="3" indent="-342900" algn="l">
              <a:spcBef>
                <a:spcPts val="360"/>
              </a:spcBef>
              <a:spcAft>
                <a:spcPts val="0"/>
              </a:spcAft>
              <a:buClr>
                <a:srgbClr val="282B2E"/>
              </a:buClr>
              <a:buSzPts val="1800"/>
              <a:buChar char="–"/>
              <a:defRPr/>
            </a:lvl4pPr>
            <a:lvl5pPr marL="2286000" lvl="4" indent="-342900" algn="l">
              <a:spcBef>
                <a:spcPts val="360"/>
              </a:spcBef>
              <a:spcAft>
                <a:spcPts val="0"/>
              </a:spcAft>
              <a:buClr>
                <a:srgbClr val="282B2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column - green">
  <p:cSld name="1 column - green">
    <p:spTree>
      <p:nvGrpSpPr>
        <p:cNvPr id="1" name="Shape 36"/>
        <p:cNvGrpSpPr/>
        <p:nvPr/>
      </p:nvGrpSpPr>
      <p:grpSpPr>
        <a:xfrm>
          <a:off x="0" y="0"/>
          <a:ext cx="0" cy="0"/>
          <a:chOff x="0" y="0"/>
          <a:chExt cx="0" cy="0"/>
        </a:xfrm>
      </p:grpSpPr>
      <p:sp>
        <p:nvSpPr>
          <p:cNvPr id="37" name="Google Shape;37;p11"/>
          <p:cNvSpPr/>
          <p:nvPr/>
        </p:nvSpPr>
        <p:spPr>
          <a:xfrm>
            <a:off x="0" y="847725"/>
            <a:ext cx="12188825" cy="570388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38" name="Google Shape;38;p11"/>
          <p:cNvSpPr/>
          <p:nvPr/>
        </p:nvSpPr>
        <p:spPr>
          <a:xfrm>
            <a:off x="0" y="0"/>
            <a:ext cx="12188825" cy="81438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39" name="Google Shape;39;p11"/>
          <p:cNvSpPr txBox="1">
            <a:spLocks noGrp="1"/>
          </p:cNvSpPr>
          <p:nvPr>
            <p:ph type="title"/>
          </p:nvPr>
        </p:nvSpPr>
        <p:spPr>
          <a:xfrm>
            <a:off x="481013" y="-38100"/>
            <a:ext cx="11630025" cy="81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1"/>
          <p:cNvSpPr txBox="1">
            <a:spLocks noGrp="1"/>
          </p:cNvSpPr>
          <p:nvPr>
            <p:ph type="body" idx="1"/>
          </p:nvPr>
        </p:nvSpPr>
        <p:spPr>
          <a:xfrm>
            <a:off x="477490" y="1046532"/>
            <a:ext cx="11233341" cy="5370703"/>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rgbClr val="FFFFFF"/>
              </a:buClr>
              <a:buSzPts val="2600"/>
              <a:buChar char="•"/>
              <a:defRPr>
                <a:solidFill>
                  <a:srgbClr val="FFFFFF"/>
                </a:solidFill>
              </a:defRPr>
            </a:lvl1pPr>
            <a:lvl2pPr marL="914400" lvl="1" indent="-381000" algn="l">
              <a:spcBef>
                <a:spcPts val="480"/>
              </a:spcBef>
              <a:spcAft>
                <a:spcPts val="0"/>
              </a:spcAft>
              <a:buClr>
                <a:srgbClr val="FFFFFF"/>
              </a:buClr>
              <a:buSzPts val="2400"/>
              <a:buChar char="–"/>
              <a:defRPr>
                <a:solidFill>
                  <a:srgbClr val="FFFFFF"/>
                </a:solidFill>
              </a:defRPr>
            </a:lvl2pPr>
            <a:lvl3pPr marL="1371600" lvl="2" indent="-368300" algn="l">
              <a:spcBef>
                <a:spcPts val="440"/>
              </a:spcBef>
              <a:spcAft>
                <a:spcPts val="0"/>
              </a:spcAft>
              <a:buClr>
                <a:srgbClr val="FFFFFF"/>
              </a:buClr>
              <a:buSzPts val="2200"/>
              <a:buChar char="•"/>
              <a:defRPr>
                <a:solidFill>
                  <a:srgbClr val="FFFFFF"/>
                </a:solidFill>
              </a:defRPr>
            </a:lvl3pPr>
            <a:lvl4pPr marL="1828800" lvl="3" indent="-355600" algn="l">
              <a:spcBef>
                <a:spcPts val="400"/>
              </a:spcBef>
              <a:spcAft>
                <a:spcPts val="0"/>
              </a:spcAft>
              <a:buClr>
                <a:srgbClr val="FFFFFF"/>
              </a:buClr>
              <a:buSzPts val="2000"/>
              <a:buChar char="–"/>
              <a:defRPr>
                <a:solidFill>
                  <a:srgbClr val="FFFFFF"/>
                </a:solidFill>
              </a:defRPr>
            </a:lvl4pPr>
            <a:lvl5pPr marL="2286000" lvl="4" indent="-342900" algn="l">
              <a:spcBef>
                <a:spcPts val="360"/>
              </a:spcBef>
              <a:spcAft>
                <a:spcPts val="0"/>
              </a:spcAft>
              <a:buClr>
                <a:srgbClr val="FFFFFF"/>
              </a:buClr>
              <a:buSzPts val="18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column  - green">
  <p:cSld name="2 column  - green">
    <p:spTree>
      <p:nvGrpSpPr>
        <p:cNvPr id="1" name="Shape 41"/>
        <p:cNvGrpSpPr/>
        <p:nvPr/>
      </p:nvGrpSpPr>
      <p:grpSpPr>
        <a:xfrm>
          <a:off x="0" y="0"/>
          <a:ext cx="0" cy="0"/>
          <a:chOff x="0" y="0"/>
          <a:chExt cx="0" cy="0"/>
        </a:xfrm>
      </p:grpSpPr>
      <p:sp>
        <p:nvSpPr>
          <p:cNvPr id="42" name="Google Shape;42;p12"/>
          <p:cNvSpPr/>
          <p:nvPr/>
        </p:nvSpPr>
        <p:spPr>
          <a:xfrm>
            <a:off x="0" y="847725"/>
            <a:ext cx="12188825" cy="570388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43" name="Google Shape;43;p12"/>
          <p:cNvSpPr/>
          <p:nvPr/>
        </p:nvSpPr>
        <p:spPr>
          <a:xfrm>
            <a:off x="0" y="0"/>
            <a:ext cx="12188825" cy="81438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44" name="Google Shape;44;p12"/>
          <p:cNvSpPr txBox="1">
            <a:spLocks noGrp="1"/>
          </p:cNvSpPr>
          <p:nvPr>
            <p:ph type="title"/>
          </p:nvPr>
        </p:nvSpPr>
        <p:spPr>
          <a:xfrm>
            <a:off x="481013" y="-38100"/>
            <a:ext cx="11630025" cy="81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2"/>
          <p:cNvSpPr txBox="1">
            <a:spLocks noGrp="1"/>
          </p:cNvSpPr>
          <p:nvPr>
            <p:ph type="body" idx="1"/>
          </p:nvPr>
        </p:nvSpPr>
        <p:spPr>
          <a:xfrm>
            <a:off x="499895" y="1677981"/>
            <a:ext cx="5504894" cy="4267200"/>
          </a:xfrm>
          <a:prstGeom prst="rect">
            <a:avLst/>
          </a:prstGeom>
          <a:noFill/>
          <a:ln>
            <a:noFill/>
          </a:ln>
        </p:spPr>
        <p:txBody>
          <a:bodyPr spcFirstLastPara="1" wrap="square" lIns="91425" tIns="45700" rIns="91425" bIns="45700" anchor="t" anchorCtr="0">
            <a:noAutofit/>
          </a:bodyPr>
          <a:lstStyle>
            <a:lvl1pPr marL="457200" lvl="0" indent="-368300" algn="l">
              <a:spcBef>
                <a:spcPts val="440"/>
              </a:spcBef>
              <a:spcAft>
                <a:spcPts val="0"/>
              </a:spcAft>
              <a:buClr>
                <a:srgbClr val="FFFFFF"/>
              </a:buClr>
              <a:buSzPts val="2200"/>
              <a:buChar char="•"/>
              <a:defRPr sz="2200" b="0">
                <a:solidFill>
                  <a:srgbClr val="FFFFFF"/>
                </a:solidFill>
              </a:defRPr>
            </a:lvl1pPr>
            <a:lvl2pPr marL="914400" lvl="1" indent="-340360" algn="l">
              <a:spcBef>
                <a:spcPts val="440"/>
              </a:spcBef>
              <a:spcAft>
                <a:spcPts val="0"/>
              </a:spcAft>
              <a:buClr>
                <a:srgbClr val="FFFFFF"/>
              </a:buClr>
              <a:buSzPts val="1760"/>
              <a:buFont typeface="Courier New"/>
              <a:buChar char="o"/>
              <a:defRPr sz="2200">
                <a:solidFill>
                  <a:srgbClr val="FFFFFF"/>
                </a:solidFill>
                <a:latin typeface="Libre Franklin"/>
                <a:ea typeface="Libre Franklin"/>
                <a:cs typeface="Libre Franklin"/>
                <a:sym typeface="Libre Franklin"/>
              </a:defRPr>
            </a:lvl2pPr>
            <a:lvl3pPr marL="1371600" lvl="2" indent="-355600" algn="l">
              <a:spcBef>
                <a:spcPts val="400"/>
              </a:spcBef>
              <a:spcAft>
                <a:spcPts val="0"/>
              </a:spcAft>
              <a:buClr>
                <a:srgbClr val="FFFFFF"/>
              </a:buClr>
              <a:buSzPts val="2000"/>
              <a:buFont typeface="Calibri"/>
              <a:buChar char="–"/>
              <a:defRPr sz="2000">
                <a:solidFill>
                  <a:srgbClr val="FFFFFF"/>
                </a:solidFill>
              </a:defRPr>
            </a:lvl3pPr>
            <a:lvl4pPr marL="1828800" lvl="3" indent="-342900" algn="l">
              <a:spcBef>
                <a:spcPts val="360"/>
              </a:spcBef>
              <a:spcAft>
                <a:spcPts val="0"/>
              </a:spcAft>
              <a:buClr>
                <a:srgbClr val="FFFFFF"/>
              </a:buClr>
              <a:buSzPts val="1800"/>
              <a:buFont typeface="Noto Sans Symbols"/>
              <a:buChar char="▪"/>
              <a:defRPr sz="1800">
                <a:solidFill>
                  <a:srgbClr val="FFFFFF"/>
                </a:solidFill>
              </a:defRPr>
            </a:lvl4pPr>
            <a:lvl5pPr marL="2286000" lvl="4" indent="-342900" algn="l">
              <a:spcBef>
                <a:spcPts val="360"/>
              </a:spcBef>
              <a:spcAft>
                <a:spcPts val="0"/>
              </a:spcAft>
              <a:buClr>
                <a:srgbClr val="FFFFFF"/>
              </a:buClr>
              <a:buSzPts val="1800"/>
              <a:buChar char="»"/>
              <a:defRPr sz="18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12"/>
          <p:cNvSpPr txBox="1">
            <a:spLocks noGrp="1"/>
          </p:cNvSpPr>
          <p:nvPr>
            <p:ph type="body" idx="2"/>
          </p:nvPr>
        </p:nvSpPr>
        <p:spPr>
          <a:xfrm>
            <a:off x="6315484" y="1677981"/>
            <a:ext cx="5664219" cy="4267200"/>
          </a:xfrm>
          <a:prstGeom prst="rect">
            <a:avLst/>
          </a:prstGeom>
          <a:noFill/>
          <a:ln>
            <a:noFill/>
          </a:ln>
        </p:spPr>
        <p:txBody>
          <a:bodyPr spcFirstLastPara="1" wrap="square" lIns="91425" tIns="45700" rIns="91425" bIns="45700" anchor="t" anchorCtr="0">
            <a:noAutofit/>
          </a:bodyPr>
          <a:lstStyle>
            <a:lvl1pPr marL="457200" lvl="0" indent="-368300" algn="l">
              <a:spcBef>
                <a:spcPts val="440"/>
              </a:spcBef>
              <a:spcAft>
                <a:spcPts val="0"/>
              </a:spcAft>
              <a:buClr>
                <a:srgbClr val="FFFFFF"/>
              </a:buClr>
              <a:buSzPts val="2200"/>
              <a:buChar char="•"/>
              <a:defRPr sz="2200" b="0">
                <a:solidFill>
                  <a:srgbClr val="FFFFFF"/>
                </a:solidFill>
              </a:defRPr>
            </a:lvl1pPr>
            <a:lvl2pPr marL="914400" lvl="1" indent="-340360" algn="l">
              <a:spcBef>
                <a:spcPts val="440"/>
              </a:spcBef>
              <a:spcAft>
                <a:spcPts val="0"/>
              </a:spcAft>
              <a:buClr>
                <a:srgbClr val="FFFFFF"/>
              </a:buClr>
              <a:buSzPts val="1760"/>
              <a:buFont typeface="Courier New"/>
              <a:buChar char="o"/>
              <a:defRPr sz="2200">
                <a:solidFill>
                  <a:srgbClr val="FFFFFF"/>
                </a:solidFill>
              </a:defRPr>
            </a:lvl2pPr>
            <a:lvl3pPr marL="1371600" lvl="2" indent="-355600" algn="l">
              <a:spcBef>
                <a:spcPts val="400"/>
              </a:spcBef>
              <a:spcAft>
                <a:spcPts val="0"/>
              </a:spcAft>
              <a:buClr>
                <a:srgbClr val="FFFFFF"/>
              </a:buClr>
              <a:buSzPts val="2000"/>
              <a:buFont typeface="Calibri"/>
              <a:buChar char="–"/>
              <a:defRPr sz="2000">
                <a:solidFill>
                  <a:srgbClr val="FFFFFF"/>
                </a:solidFill>
              </a:defRPr>
            </a:lvl3pPr>
            <a:lvl4pPr marL="1828800" lvl="3" indent="-342900" algn="l">
              <a:spcBef>
                <a:spcPts val="360"/>
              </a:spcBef>
              <a:spcAft>
                <a:spcPts val="0"/>
              </a:spcAft>
              <a:buClr>
                <a:srgbClr val="FFFFFF"/>
              </a:buClr>
              <a:buSzPts val="1800"/>
              <a:buFont typeface="Noto Sans Symbols"/>
              <a:buChar char="▪"/>
              <a:defRPr sz="1800">
                <a:solidFill>
                  <a:srgbClr val="FFFFFF"/>
                </a:solidFill>
              </a:defRPr>
            </a:lvl4pPr>
            <a:lvl5pPr marL="2286000" lvl="4" indent="-342900" algn="l">
              <a:spcBef>
                <a:spcPts val="360"/>
              </a:spcBef>
              <a:spcAft>
                <a:spcPts val="0"/>
              </a:spcAft>
              <a:buClr>
                <a:srgbClr val="FFFFFF"/>
              </a:buClr>
              <a:buSzPts val="1800"/>
              <a:buChar char="»"/>
              <a:defRPr sz="18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7" name="Google Shape;47;p12"/>
          <p:cNvSpPr txBox="1">
            <a:spLocks noGrp="1"/>
          </p:cNvSpPr>
          <p:nvPr>
            <p:ph type="body" idx="3"/>
          </p:nvPr>
        </p:nvSpPr>
        <p:spPr>
          <a:xfrm>
            <a:off x="499895" y="1068381"/>
            <a:ext cx="5494937" cy="45720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rgbClr val="FFFFFF"/>
              </a:buClr>
              <a:buSzPts val="2400"/>
              <a:buNone/>
              <a:defRPr sz="2400" b="1">
                <a:solidFill>
                  <a:srgbClr val="FFFFFF"/>
                </a:solidFill>
              </a:defRPr>
            </a:lvl1pPr>
            <a:lvl2pPr marL="914400" lvl="1" indent="-342900" algn="l">
              <a:spcBef>
                <a:spcPts val="360"/>
              </a:spcBef>
              <a:spcAft>
                <a:spcPts val="0"/>
              </a:spcAft>
              <a:buClr>
                <a:srgbClr val="282B2E"/>
              </a:buClr>
              <a:buSzPts val="1800"/>
              <a:buChar char="–"/>
              <a:defRPr/>
            </a:lvl2pPr>
            <a:lvl3pPr marL="1371600" lvl="2" indent="-342900" algn="l">
              <a:spcBef>
                <a:spcPts val="360"/>
              </a:spcBef>
              <a:spcAft>
                <a:spcPts val="0"/>
              </a:spcAft>
              <a:buClr>
                <a:srgbClr val="282B2E"/>
              </a:buClr>
              <a:buSzPts val="1800"/>
              <a:buChar char="•"/>
              <a:defRPr/>
            </a:lvl3pPr>
            <a:lvl4pPr marL="1828800" lvl="3" indent="-342900" algn="l">
              <a:spcBef>
                <a:spcPts val="360"/>
              </a:spcBef>
              <a:spcAft>
                <a:spcPts val="0"/>
              </a:spcAft>
              <a:buClr>
                <a:srgbClr val="282B2E"/>
              </a:buClr>
              <a:buSzPts val="1800"/>
              <a:buChar char="–"/>
              <a:defRPr/>
            </a:lvl4pPr>
            <a:lvl5pPr marL="2286000" lvl="4" indent="-342900" algn="l">
              <a:spcBef>
                <a:spcPts val="360"/>
              </a:spcBef>
              <a:spcAft>
                <a:spcPts val="0"/>
              </a:spcAft>
              <a:buClr>
                <a:srgbClr val="282B2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12"/>
          <p:cNvSpPr txBox="1">
            <a:spLocks noGrp="1"/>
          </p:cNvSpPr>
          <p:nvPr>
            <p:ph type="body" idx="4"/>
          </p:nvPr>
        </p:nvSpPr>
        <p:spPr>
          <a:xfrm>
            <a:off x="6315484" y="1068381"/>
            <a:ext cx="5664219" cy="45720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rgbClr val="FFFFFF"/>
              </a:buClr>
              <a:buSzPts val="2400"/>
              <a:buNone/>
              <a:defRPr sz="2400" b="1">
                <a:solidFill>
                  <a:srgbClr val="FFFFFF"/>
                </a:solidFill>
              </a:defRPr>
            </a:lvl1pPr>
            <a:lvl2pPr marL="914400" lvl="1" indent="-342900" algn="l">
              <a:spcBef>
                <a:spcPts val="360"/>
              </a:spcBef>
              <a:spcAft>
                <a:spcPts val="0"/>
              </a:spcAft>
              <a:buClr>
                <a:srgbClr val="282B2E"/>
              </a:buClr>
              <a:buSzPts val="1800"/>
              <a:buChar char="–"/>
              <a:defRPr/>
            </a:lvl2pPr>
            <a:lvl3pPr marL="1371600" lvl="2" indent="-342900" algn="l">
              <a:spcBef>
                <a:spcPts val="360"/>
              </a:spcBef>
              <a:spcAft>
                <a:spcPts val="0"/>
              </a:spcAft>
              <a:buClr>
                <a:srgbClr val="282B2E"/>
              </a:buClr>
              <a:buSzPts val="1800"/>
              <a:buChar char="•"/>
              <a:defRPr/>
            </a:lvl3pPr>
            <a:lvl4pPr marL="1828800" lvl="3" indent="-342900" algn="l">
              <a:spcBef>
                <a:spcPts val="360"/>
              </a:spcBef>
              <a:spcAft>
                <a:spcPts val="0"/>
              </a:spcAft>
              <a:buClr>
                <a:srgbClr val="282B2E"/>
              </a:buClr>
              <a:buSzPts val="1800"/>
              <a:buChar char="–"/>
              <a:defRPr/>
            </a:lvl4pPr>
            <a:lvl5pPr marL="2286000" lvl="4" indent="-342900" algn="l">
              <a:spcBef>
                <a:spcPts val="360"/>
              </a:spcBef>
              <a:spcAft>
                <a:spcPts val="0"/>
              </a:spcAft>
              <a:buClr>
                <a:srgbClr val="282B2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 - green">
  <p:cSld name="Chart - green">
    <p:spTree>
      <p:nvGrpSpPr>
        <p:cNvPr id="1" name="Shape 49"/>
        <p:cNvGrpSpPr/>
        <p:nvPr/>
      </p:nvGrpSpPr>
      <p:grpSpPr>
        <a:xfrm>
          <a:off x="0" y="0"/>
          <a:ext cx="0" cy="0"/>
          <a:chOff x="0" y="0"/>
          <a:chExt cx="0" cy="0"/>
        </a:xfrm>
      </p:grpSpPr>
      <p:sp>
        <p:nvSpPr>
          <p:cNvPr id="50" name="Google Shape;50;p13"/>
          <p:cNvSpPr/>
          <p:nvPr/>
        </p:nvSpPr>
        <p:spPr>
          <a:xfrm>
            <a:off x="0" y="847725"/>
            <a:ext cx="12188825" cy="570388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51" name="Google Shape;51;p13"/>
          <p:cNvSpPr/>
          <p:nvPr/>
        </p:nvSpPr>
        <p:spPr>
          <a:xfrm>
            <a:off x="0" y="0"/>
            <a:ext cx="12188825" cy="81438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52" name="Google Shape;52;p13"/>
          <p:cNvSpPr txBox="1">
            <a:spLocks noGrp="1"/>
          </p:cNvSpPr>
          <p:nvPr>
            <p:ph type="title"/>
          </p:nvPr>
        </p:nvSpPr>
        <p:spPr>
          <a:xfrm>
            <a:off x="481013" y="-38100"/>
            <a:ext cx="11630025" cy="81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a:spLocks noGrp="1"/>
          </p:cNvSpPr>
          <p:nvPr>
            <p:ph type="chart" idx="2"/>
          </p:nvPr>
        </p:nvSpPr>
        <p:spPr>
          <a:xfrm>
            <a:off x="487573" y="1045595"/>
            <a:ext cx="10097983" cy="52446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rgbClr val="FFFFFF"/>
              </a:buClr>
              <a:buSzPts val="2600"/>
              <a:buFont typeface="Arial"/>
              <a:buChar char="•"/>
              <a:defRPr sz="2600" b="0" i="0" u="none" strike="noStrike" cap="none">
                <a:solidFill>
                  <a:srgbClr val="FFFFFF"/>
                </a:solidFill>
                <a:latin typeface="Libre Franklin Thin"/>
                <a:ea typeface="Libre Franklin Thin"/>
                <a:cs typeface="Libre Franklin Thin"/>
                <a:sym typeface="Libre Franklin Thin"/>
              </a:defRPr>
            </a:lvl1pPr>
            <a:lvl2pPr marR="0" lvl="1" algn="l" rtl="0">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R="0" lvl="2" algn="l" rtl="0">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R="0" lvl="3" algn="l" rtl="0">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R="0" lvl="4" algn="l" rtl="0">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 green">
  <p:cSld name="Section - green">
    <p:spTree>
      <p:nvGrpSpPr>
        <p:cNvPr id="1" name="Shape 54"/>
        <p:cNvGrpSpPr/>
        <p:nvPr/>
      </p:nvGrpSpPr>
      <p:grpSpPr>
        <a:xfrm>
          <a:off x="0" y="0"/>
          <a:ext cx="0" cy="0"/>
          <a:chOff x="0" y="0"/>
          <a:chExt cx="0" cy="0"/>
        </a:xfrm>
      </p:grpSpPr>
      <p:sp>
        <p:nvSpPr>
          <p:cNvPr id="55" name="Google Shape;55;p14"/>
          <p:cNvSpPr/>
          <p:nvPr/>
        </p:nvSpPr>
        <p:spPr>
          <a:xfrm>
            <a:off x="0" y="0"/>
            <a:ext cx="12188825" cy="65516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56" name="Google Shape;56;p14"/>
          <p:cNvSpPr txBox="1"/>
          <p:nvPr/>
        </p:nvSpPr>
        <p:spPr>
          <a:xfrm>
            <a:off x="0" y="2389188"/>
            <a:ext cx="12188825" cy="812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300"/>
              <a:buFont typeface="Libre Franklin Thin"/>
              <a:buNone/>
            </a:pPr>
            <a:r>
              <a:rPr lang="en-US" sz="3300" b="1">
                <a:solidFill>
                  <a:srgbClr val="FFFFFF"/>
                </a:solidFill>
                <a:latin typeface="Libre Franklin Thin"/>
                <a:ea typeface="Libre Franklin Thin"/>
                <a:cs typeface="Libre Franklin Thin"/>
                <a:sym typeface="Libre Franklin Thin"/>
              </a:rPr>
              <a:t>Click to edit Master title style</a:t>
            </a:r>
            <a:endParaRPr/>
          </a:p>
        </p:txBody>
      </p:sp>
      <p:sp>
        <p:nvSpPr>
          <p:cNvPr id="57" name="Google Shape;57;p14"/>
          <p:cNvSpPr txBox="1">
            <a:spLocks noGrp="1"/>
          </p:cNvSpPr>
          <p:nvPr>
            <p:ph type="body" idx="1"/>
          </p:nvPr>
        </p:nvSpPr>
        <p:spPr>
          <a:xfrm>
            <a:off x="1" y="3257084"/>
            <a:ext cx="12188825" cy="1150564"/>
          </a:xfrm>
          <a:prstGeom prst="rect">
            <a:avLst/>
          </a:prstGeom>
          <a:noFill/>
          <a:ln>
            <a:noFill/>
          </a:ln>
        </p:spPr>
        <p:txBody>
          <a:bodyPr spcFirstLastPara="1" wrap="square" lIns="91425" tIns="45700" rIns="91425" bIns="45700" anchor="t" anchorCtr="0">
            <a:noAutofit/>
          </a:bodyPr>
          <a:lstStyle>
            <a:lvl1pPr marL="457200" lvl="0" indent="-228600" algn="ctr">
              <a:spcBef>
                <a:spcPts val="520"/>
              </a:spcBef>
              <a:spcAft>
                <a:spcPts val="0"/>
              </a:spcAft>
              <a:buClr>
                <a:srgbClr val="FFFFFF"/>
              </a:buClr>
              <a:buSzPts val="2600"/>
              <a:buFont typeface="Libre Franklin Thin"/>
              <a:buNone/>
              <a:defRPr>
                <a:solidFill>
                  <a:srgbClr val="FFFFFF"/>
                </a:solidFill>
              </a:defRPr>
            </a:lvl1pPr>
            <a:lvl2pPr marL="914400" lvl="1" indent="-342900" algn="l">
              <a:spcBef>
                <a:spcPts val="360"/>
              </a:spcBef>
              <a:spcAft>
                <a:spcPts val="0"/>
              </a:spcAft>
              <a:buClr>
                <a:srgbClr val="282B2E"/>
              </a:buClr>
              <a:buSzPts val="1800"/>
              <a:buChar char="–"/>
              <a:defRPr/>
            </a:lvl2pPr>
            <a:lvl3pPr marL="1371600" lvl="2" indent="-342900" algn="l">
              <a:spcBef>
                <a:spcPts val="360"/>
              </a:spcBef>
              <a:spcAft>
                <a:spcPts val="0"/>
              </a:spcAft>
              <a:buClr>
                <a:srgbClr val="282B2E"/>
              </a:buClr>
              <a:buSzPts val="1800"/>
              <a:buChar char="•"/>
              <a:defRPr/>
            </a:lvl3pPr>
            <a:lvl4pPr marL="1828800" lvl="3" indent="-342900" algn="l">
              <a:spcBef>
                <a:spcPts val="360"/>
              </a:spcBef>
              <a:spcAft>
                <a:spcPts val="0"/>
              </a:spcAft>
              <a:buClr>
                <a:srgbClr val="282B2E"/>
              </a:buClr>
              <a:buSzPts val="1800"/>
              <a:buChar char="–"/>
              <a:defRPr/>
            </a:lvl4pPr>
            <a:lvl5pPr marL="2286000" lvl="4" indent="-342900" algn="l">
              <a:spcBef>
                <a:spcPts val="360"/>
              </a:spcBef>
              <a:spcAft>
                <a:spcPts val="0"/>
              </a:spcAft>
              <a:buClr>
                <a:srgbClr val="282B2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p:nvPr/>
        </p:nvSpPr>
        <p:spPr>
          <a:xfrm>
            <a:off x="1849438" y="6578600"/>
            <a:ext cx="10339387" cy="28416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Libre Franklin"/>
              <a:ea typeface="Libre Franklin"/>
              <a:cs typeface="Libre Franklin"/>
              <a:sym typeface="Libre Franklin"/>
            </a:endParaRPr>
          </a:p>
        </p:txBody>
      </p:sp>
      <p:sp>
        <p:nvSpPr>
          <p:cNvPr id="7" name="Google Shape;7;p5"/>
          <p:cNvSpPr/>
          <p:nvPr/>
        </p:nvSpPr>
        <p:spPr>
          <a:xfrm flipH="1">
            <a:off x="0" y="6578600"/>
            <a:ext cx="1849438" cy="284163"/>
          </a:xfrm>
          <a:prstGeom prst="rect">
            <a:avLst/>
          </a:prstGeom>
          <a:solidFill>
            <a:srgbClr val="3A90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Libre Franklin"/>
              <a:ea typeface="Libre Franklin"/>
              <a:cs typeface="Libre Franklin"/>
              <a:sym typeface="Libre Franklin"/>
            </a:endParaRPr>
          </a:p>
        </p:txBody>
      </p:sp>
      <p:sp>
        <p:nvSpPr>
          <p:cNvPr id="8" name="Google Shape;8;p5"/>
          <p:cNvSpPr txBox="1">
            <a:spLocks noGrp="1"/>
          </p:cNvSpPr>
          <p:nvPr>
            <p:ph type="title"/>
          </p:nvPr>
        </p:nvSpPr>
        <p:spPr>
          <a:xfrm>
            <a:off x="481013" y="-38100"/>
            <a:ext cx="11630025" cy="812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300" b="1" i="0" u="none" strike="noStrike" cap="none">
                <a:solidFill>
                  <a:srgbClr val="007934"/>
                </a:solidFill>
                <a:latin typeface="Libre Franklin Thin"/>
                <a:ea typeface="Libre Franklin Thin"/>
                <a:cs typeface="Libre Franklin Thin"/>
                <a:sym typeface="Libre Franklin Thin"/>
              </a:defRPr>
            </a:lvl1pPr>
            <a:lvl2pPr marR="0" lvl="1" algn="l" rtl="0">
              <a:spcBef>
                <a:spcPts val="0"/>
              </a:spcBef>
              <a:spcAft>
                <a:spcPts val="0"/>
              </a:spcAft>
              <a:buSzPts val="1400"/>
              <a:buNone/>
              <a:defRPr sz="3300" b="1" i="0" u="none" strike="noStrike" cap="none">
                <a:solidFill>
                  <a:srgbClr val="007934"/>
                </a:solidFill>
                <a:latin typeface="Libre Franklin Thin"/>
                <a:ea typeface="Libre Franklin Thin"/>
                <a:cs typeface="Libre Franklin Thin"/>
                <a:sym typeface="Libre Franklin Thin"/>
              </a:defRPr>
            </a:lvl2pPr>
            <a:lvl3pPr marR="0" lvl="2" algn="l" rtl="0">
              <a:spcBef>
                <a:spcPts val="0"/>
              </a:spcBef>
              <a:spcAft>
                <a:spcPts val="0"/>
              </a:spcAft>
              <a:buSzPts val="1400"/>
              <a:buNone/>
              <a:defRPr sz="3300" b="1" i="0" u="none" strike="noStrike" cap="none">
                <a:solidFill>
                  <a:srgbClr val="007934"/>
                </a:solidFill>
                <a:latin typeface="Libre Franklin Thin"/>
                <a:ea typeface="Libre Franklin Thin"/>
                <a:cs typeface="Libre Franklin Thin"/>
                <a:sym typeface="Libre Franklin Thin"/>
              </a:defRPr>
            </a:lvl3pPr>
            <a:lvl4pPr marR="0" lvl="3" algn="l" rtl="0">
              <a:spcBef>
                <a:spcPts val="0"/>
              </a:spcBef>
              <a:spcAft>
                <a:spcPts val="0"/>
              </a:spcAft>
              <a:buSzPts val="1400"/>
              <a:buNone/>
              <a:defRPr sz="3300" b="1" i="0" u="none" strike="noStrike" cap="none">
                <a:solidFill>
                  <a:srgbClr val="007934"/>
                </a:solidFill>
                <a:latin typeface="Libre Franklin Thin"/>
                <a:ea typeface="Libre Franklin Thin"/>
                <a:cs typeface="Libre Franklin Thin"/>
                <a:sym typeface="Libre Franklin Thin"/>
              </a:defRPr>
            </a:lvl4pPr>
            <a:lvl5pPr marR="0" lvl="4" algn="l" rtl="0">
              <a:spcBef>
                <a:spcPts val="0"/>
              </a:spcBef>
              <a:spcAft>
                <a:spcPts val="0"/>
              </a:spcAft>
              <a:buSzPts val="1400"/>
              <a:buNone/>
              <a:defRPr sz="3300" b="1" i="0" u="none" strike="noStrike" cap="none">
                <a:solidFill>
                  <a:srgbClr val="007934"/>
                </a:solidFill>
                <a:latin typeface="Libre Franklin Thin"/>
                <a:ea typeface="Libre Franklin Thin"/>
                <a:cs typeface="Libre Franklin Thin"/>
                <a:sym typeface="Libre Franklin Thin"/>
              </a:defRPr>
            </a:lvl5pPr>
            <a:lvl6pPr marR="0" lvl="5" algn="l" rtl="0">
              <a:spcBef>
                <a:spcPts val="0"/>
              </a:spcBef>
              <a:spcAft>
                <a:spcPts val="0"/>
              </a:spcAft>
              <a:buSzPts val="1400"/>
              <a:buNone/>
              <a:defRPr sz="3300" b="1" i="0" u="none" strike="noStrike" cap="none">
                <a:solidFill>
                  <a:srgbClr val="007934"/>
                </a:solidFill>
                <a:latin typeface="Libre Franklin Thin"/>
                <a:ea typeface="Libre Franklin Thin"/>
                <a:cs typeface="Libre Franklin Thin"/>
                <a:sym typeface="Libre Franklin Thin"/>
              </a:defRPr>
            </a:lvl6pPr>
            <a:lvl7pPr marR="0" lvl="6" algn="l" rtl="0">
              <a:spcBef>
                <a:spcPts val="0"/>
              </a:spcBef>
              <a:spcAft>
                <a:spcPts val="0"/>
              </a:spcAft>
              <a:buSzPts val="1400"/>
              <a:buNone/>
              <a:defRPr sz="3300" b="1" i="0" u="none" strike="noStrike" cap="none">
                <a:solidFill>
                  <a:srgbClr val="007934"/>
                </a:solidFill>
                <a:latin typeface="Libre Franklin Thin"/>
                <a:ea typeface="Libre Franklin Thin"/>
                <a:cs typeface="Libre Franklin Thin"/>
                <a:sym typeface="Libre Franklin Thin"/>
              </a:defRPr>
            </a:lvl7pPr>
            <a:lvl8pPr marR="0" lvl="7" algn="l" rtl="0">
              <a:spcBef>
                <a:spcPts val="0"/>
              </a:spcBef>
              <a:spcAft>
                <a:spcPts val="0"/>
              </a:spcAft>
              <a:buSzPts val="1400"/>
              <a:buNone/>
              <a:defRPr sz="3300" b="1" i="0" u="none" strike="noStrike" cap="none">
                <a:solidFill>
                  <a:srgbClr val="007934"/>
                </a:solidFill>
                <a:latin typeface="Libre Franklin Thin"/>
                <a:ea typeface="Libre Franklin Thin"/>
                <a:cs typeface="Libre Franklin Thin"/>
                <a:sym typeface="Libre Franklin Thin"/>
              </a:defRPr>
            </a:lvl8pPr>
            <a:lvl9pPr marR="0" lvl="8" algn="l" rtl="0">
              <a:spcBef>
                <a:spcPts val="0"/>
              </a:spcBef>
              <a:spcAft>
                <a:spcPts val="0"/>
              </a:spcAft>
              <a:buSzPts val="1400"/>
              <a:buNone/>
              <a:defRPr sz="3300" b="1" i="0" u="none" strike="noStrike" cap="none">
                <a:solidFill>
                  <a:srgbClr val="007934"/>
                </a:solidFill>
                <a:latin typeface="Libre Franklin Thin"/>
                <a:ea typeface="Libre Franklin Thin"/>
                <a:cs typeface="Libre Franklin Thin"/>
                <a:sym typeface="Libre Franklin Thin"/>
              </a:defRPr>
            </a:lvl9pPr>
          </a:lstStyle>
          <a:p>
            <a:endParaRPr/>
          </a:p>
        </p:txBody>
      </p:sp>
      <p:sp>
        <p:nvSpPr>
          <p:cNvPr id="9" name="Google Shape;9;p5"/>
          <p:cNvSpPr txBox="1"/>
          <p:nvPr/>
        </p:nvSpPr>
        <p:spPr>
          <a:xfrm>
            <a:off x="11585575" y="6605588"/>
            <a:ext cx="603250" cy="241300"/>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90000"/>
              </a:lnSpc>
              <a:spcBef>
                <a:spcPts val="0"/>
              </a:spcBef>
              <a:spcAft>
                <a:spcPts val="0"/>
              </a:spcAft>
              <a:buClr>
                <a:srgbClr val="FFFFFF"/>
              </a:buClr>
              <a:buSzPts val="900"/>
              <a:buFont typeface="Arial"/>
              <a:buNone/>
            </a:pPr>
            <a:fld id="{00000000-1234-1234-1234-123412341234}" type="slidenum">
              <a:rPr lang="en-US" sz="900" b="0" i="0" u="none" strike="noStrike" cap="none">
                <a:solidFill>
                  <a:srgbClr val="FFFFFF"/>
                </a:solidFill>
                <a:latin typeface="Libre Franklin"/>
                <a:ea typeface="Libre Franklin"/>
                <a:cs typeface="Libre Franklin"/>
                <a:sym typeface="Libre Franklin"/>
              </a:rPr>
              <a:t>‹#›</a:t>
            </a:fld>
            <a:endParaRPr sz="900" b="0" i="0" u="none" strike="noStrike" cap="none">
              <a:solidFill>
                <a:srgbClr val="FFFFFF"/>
              </a:solidFill>
              <a:latin typeface="Libre Franklin"/>
              <a:ea typeface="Libre Franklin"/>
              <a:cs typeface="Libre Franklin"/>
              <a:sym typeface="Libre Franklin"/>
            </a:endParaRPr>
          </a:p>
        </p:txBody>
      </p:sp>
      <p:sp>
        <p:nvSpPr>
          <p:cNvPr id="10" name="Google Shape;10;p5"/>
          <p:cNvSpPr/>
          <p:nvPr/>
        </p:nvSpPr>
        <p:spPr>
          <a:xfrm rot="10800000">
            <a:off x="0" y="787400"/>
            <a:ext cx="12188825" cy="28575"/>
          </a:xfrm>
          <a:prstGeom prst="rect">
            <a:avLst/>
          </a:prstGeom>
          <a:solidFill>
            <a:schemeClr val="accent5"/>
          </a:solidFill>
          <a:ln w="9525" cap="flat" cmpd="sng">
            <a:solidFill>
              <a:srgbClr val="3A90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Libre Franklin"/>
              <a:ea typeface="Libre Franklin"/>
              <a:cs typeface="Libre Franklin"/>
              <a:sym typeface="Libre Franklin"/>
            </a:endParaRPr>
          </a:p>
        </p:txBody>
      </p:sp>
      <p:sp>
        <p:nvSpPr>
          <p:cNvPr id="11" name="Google Shape;11;p5"/>
          <p:cNvSpPr txBox="1"/>
          <p:nvPr/>
        </p:nvSpPr>
        <p:spPr>
          <a:xfrm>
            <a:off x="96838" y="6596063"/>
            <a:ext cx="6592887" cy="238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50" b="0" i="0" u="none" strike="noStrike" cap="none">
                <a:solidFill>
                  <a:schemeClr val="lt1"/>
                </a:solidFill>
                <a:latin typeface="Libre Franklin Thin"/>
                <a:ea typeface="Libre Franklin Thin"/>
                <a:cs typeface="Libre Franklin Thin"/>
                <a:sym typeface="Libre Franklin Thin"/>
              </a:rPr>
              <a:t>U.S. DEPARTMENT OF ENERGY       OFFICE OF ENERGY EFFICIENCY &amp; RENEWABLE ENERGY</a:t>
            </a:r>
            <a:endParaRPr/>
          </a:p>
        </p:txBody>
      </p:sp>
      <p:sp>
        <p:nvSpPr>
          <p:cNvPr id="12" name="Google Shape;12;p5"/>
          <p:cNvSpPr txBox="1">
            <a:spLocks noGrp="1"/>
          </p:cNvSpPr>
          <p:nvPr>
            <p:ph type="body" idx="1"/>
          </p:nvPr>
        </p:nvSpPr>
        <p:spPr>
          <a:xfrm>
            <a:off x="481013" y="1047750"/>
            <a:ext cx="10969625" cy="4525963"/>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rgbClr val="282B2E"/>
              </a:buClr>
              <a:buSzPts val="2600"/>
              <a:buFont typeface="Arial"/>
              <a:buChar char="•"/>
              <a:defRPr sz="2600" b="0" i="0" u="none" strike="noStrike" cap="none">
                <a:solidFill>
                  <a:srgbClr val="282B2E"/>
                </a:solidFill>
                <a:latin typeface="Libre Franklin Thin"/>
                <a:ea typeface="Libre Franklin Thin"/>
                <a:cs typeface="Libre Franklin Thin"/>
                <a:sym typeface="Libre Franklin Thin"/>
              </a:defRPr>
            </a:lvl1pPr>
            <a:lvl2pPr marL="914400" marR="0" lvl="1" indent="-381000" algn="l" rtl="0">
              <a:spcBef>
                <a:spcPts val="480"/>
              </a:spcBef>
              <a:spcAft>
                <a:spcPts val="0"/>
              </a:spcAft>
              <a:buClr>
                <a:srgbClr val="282B2E"/>
              </a:buClr>
              <a:buSzPts val="2400"/>
              <a:buFont typeface="Arial"/>
              <a:buChar char="–"/>
              <a:defRPr sz="2400" b="0" i="0" u="none" strike="noStrike" cap="none">
                <a:solidFill>
                  <a:srgbClr val="282B2E"/>
                </a:solidFill>
                <a:latin typeface="Libre Franklin"/>
                <a:ea typeface="Libre Franklin"/>
                <a:cs typeface="Libre Franklin"/>
                <a:sym typeface="Libre Franklin"/>
              </a:defRPr>
            </a:lvl2pPr>
            <a:lvl3pPr marL="1371600" marR="0" lvl="2" indent="-368300" algn="l" rtl="0">
              <a:spcBef>
                <a:spcPts val="440"/>
              </a:spcBef>
              <a:spcAft>
                <a:spcPts val="0"/>
              </a:spcAft>
              <a:buClr>
                <a:srgbClr val="282B2E"/>
              </a:buClr>
              <a:buSzPts val="2200"/>
              <a:buFont typeface="Arial"/>
              <a:buChar char="•"/>
              <a:defRPr sz="2200" b="0" i="0" u="none" strike="noStrike" cap="none">
                <a:solidFill>
                  <a:srgbClr val="282B2E"/>
                </a:solidFill>
                <a:latin typeface="Libre Franklin"/>
                <a:ea typeface="Libre Franklin"/>
                <a:cs typeface="Libre Franklin"/>
                <a:sym typeface="Libre Franklin"/>
              </a:defRPr>
            </a:lvl3pPr>
            <a:lvl4pPr marL="1828800" marR="0" lvl="3" indent="-355600" algn="l" rtl="0">
              <a:spcBef>
                <a:spcPts val="400"/>
              </a:spcBef>
              <a:spcAft>
                <a:spcPts val="0"/>
              </a:spcAft>
              <a:buClr>
                <a:srgbClr val="282B2E"/>
              </a:buClr>
              <a:buSzPts val="2000"/>
              <a:buFont typeface="Arial"/>
              <a:buChar char="–"/>
              <a:defRPr sz="2000" b="0" i="0" u="none" strike="noStrike" cap="none">
                <a:solidFill>
                  <a:srgbClr val="282B2E"/>
                </a:solidFill>
                <a:latin typeface="Libre Franklin"/>
                <a:ea typeface="Libre Franklin"/>
                <a:cs typeface="Libre Franklin"/>
                <a:sym typeface="Libre Franklin"/>
              </a:defRPr>
            </a:lvl4pPr>
            <a:lvl5pPr marL="2286000" marR="0" lvl="4" indent="-342900" algn="l" rtl="0">
              <a:spcBef>
                <a:spcPts val="360"/>
              </a:spcBef>
              <a:spcAft>
                <a:spcPts val="0"/>
              </a:spcAft>
              <a:buClr>
                <a:srgbClr val="282B2E"/>
              </a:buClr>
              <a:buSzPts val="1800"/>
              <a:buFont typeface="Arial"/>
              <a:buChar char="»"/>
              <a:defRPr sz="1800" b="0" i="0" u="none" strike="noStrike" cap="none">
                <a:solidFill>
                  <a:srgbClr val="282B2E"/>
                </a:solidFill>
                <a:latin typeface="Libre Franklin"/>
                <a:ea typeface="Libre Franklin"/>
                <a:cs typeface="Libre Franklin"/>
                <a:sym typeface="Libre Frankl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c549e99a39_0_149"/>
          <p:cNvSpPr txBox="1">
            <a:spLocks noGrp="1"/>
          </p:cNvSpPr>
          <p:nvPr>
            <p:ph type="title"/>
          </p:nvPr>
        </p:nvSpPr>
        <p:spPr>
          <a:xfrm>
            <a:off x="2724150" y="1542225"/>
            <a:ext cx="6515100" cy="3258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00"/>
              <a:t>WOMEN FROM  BETO</a:t>
            </a:r>
            <a:endParaRPr sz="3900"/>
          </a:p>
        </p:txBody>
      </p:sp>
      <p:sp>
        <p:nvSpPr>
          <p:cNvPr id="63" name="Google Shape;63;gc549e99a39_0_149"/>
          <p:cNvSpPr txBox="1"/>
          <p:nvPr/>
        </p:nvSpPr>
        <p:spPr>
          <a:xfrm>
            <a:off x="6391275" y="1866900"/>
            <a:ext cx="464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ibre Franklin Thin"/>
              <a:ea typeface="Libre Franklin Thin"/>
              <a:cs typeface="Libre Franklin Thin"/>
              <a:sym typeface="Libre Franklin Th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c2d44cbd5b_0_106"/>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Women from BETO - Chenlin Li</a:t>
            </a:r>
            <a:endParaRPr/>
          </a:p>
        </p:txBody>
      </p:sp>
      <p:sp>
        <p:nvSpPr>
          <p:cNvPr id="85" name="Google Shape;85;gc2d44cbd5b_0_106"/>
          <p:cNvSpPr txBox="1">
            <a:spLocks noGrp="1"/>
          </p:cNvSpPr>
          <p:nvPr>
            <p:ph type="body" idx="1"/>
          </p:nvPr>
        </p:nvSpPr>
        <p:spPr>
          <a:xfrm>
            <a:off x="477500" y="1898100"/>
            <a:ext cx="7138800" cy="43665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100"/>
              <a:t>Chenlin works within the Feedstock Technologies R&amp;D Program overseeing projects in R&amp;D areas of feedstock production and supply, sustainable energy crops, feedstock preprocessing for conversion, waste stream valorization, and value-added coproducts. She is a co-chair of Feedstock Logistics Interagency Working Group under the Biomass R&amp;D Board, which is a collaborated federal effort among agencies including DOE, USDA, DOI, DOD, EPA, and NSF. In addition to her technical management duties at BETO, currently Chenlin also serves as an Officer for the DOE’s Asian American Pacific Islander Network. </a:t>
            </a:r>
            <a:endParaRPr sz="2100"/>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342900" lvl="0" indent="-177800" algn="l" rtl="0">
              <a:spcBef>
                <a:spcPts val="520"/>
              </a:spcBef>
              <a:spcAft>
                <a:spcPts val="0"/>
              </a:spcAft>
              <a:buClr>
                <a:srgbClr val="282B2E"/>
              </a:buClr>
              <a:buSzPts val="2600"/>
              <a:buNone/>
            </a:pPr>
            <a:endParaRPr/>
          </a:p>
        </p:txBody>
      </p:sp>
      <p:pic>
        <p:nvPicPr>
          <p:cNvPr id="86" name="Google Shape;86;gc2d44cbd5b_0_106"/>
          <p:cNvPicPr preferRelativeResize="0"/>
          <p:nvPr/>
        </p:nvPicPr>
        <p:blipFill>
          <a:blip r:embed="rId3">
            <a:alphaModFix/>
          </a:blip>
          <a:stretch>
            <a:fillRect/>
          </a:stretch>
        </p:blipFill>
        <p:spPr>
          <a:xfrm>
            <a:off x="8078550" y="1398527"/>
            <a:ext cx="3420126" cy="4557924"/>
          </a:xfrm>
          <a:prstGeom prst="rect">
            <a:avLst/>
          </a:prstGeom>
          <a:noFill/>
          <a:ln>
            <a:noFill/>
          </a:ln>
        </p:spPr>
      </p:pic>
      <p:sp>
        <p:nvSpPr>
          <p:cNvPr id="87" name="Google Shape;87;gc2d44cbd5b_0_106"/>
          <p:cNvSpPr txBox="1">
            <a:spLocks noGrp="1"/>
          </p:cNvSpPr>
          <p:nvPr>
            <p:ph type="title"/>
          </p:nvPr>
        </p:nvSpPr>
        <p:spPr>
          <a:xfrm>
            <a:off x="492475" y="754725"/>
            <a:ext cx="11269200" cy="64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Technology Manager, Feedstock Technologies</a:t>
            </a:r>
            <a:endParaRPr sz="2400" b="0">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c2d44cbd5b_0_78"/>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Women from BETO - Linda Malloy</a:t>
            </a:r>
            <a:endParaRPr/>
          </a:p>
        </p:txBody>
      </p:sp>
      <p:sp>
        <p:nvSpPr>
          <p:cNvPr id="159" name="Google Shape;159;gc2d44cbd5b_0_78"/>
          <p:cNvSpPr txBox="1">
            <a:spLocks noGrp="1"/>
          </p:cNvSpPr>
          <p:nvPr>
            <p:ph type="body" idx="1"/>
          </p:nvPr>
        </p:nvSpPr>
        <p:spPr>
          <a:xfrm>
            <a:off x="809875" y="2739750"/>
            <a:ext cx="5512800" cy="36603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a:t>Linda manages congressional items, travel, time and attendance, and onboards new employees. </a:t>
            </a: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342900" lvl="0" indent="-177800" algn="l" rtl="0">
              <a:spcBef>
                <a:spcPts val="520"/>
              </a:spcBef>
              <a:spcAft>
                <a:spcPts val="0"/>
              </a:spcAft>
              <a:buClr>
                <a:srgbClr val="282B2E"/>
              </a:buClr>
              <a:buSzPts val="2600"/>
              <a:buNone/>
            </a:pPr>
            <a:endParaRPr/>
          </a:p>
        </p:txBody>
      </p:sp>
      <p:pic>
        <p:nvPicPr>
          <p:cNvPr id="160" name="Google Shape;160;gc2d44cbd5b_0_78"/>
          <p:cNvPicPr preferRelativeResize="0"/>
          <p:nvPr/>
        </p:nvPicPr>
        <p:blipFill>
          <a:blip r:embed="rId3">
            <a:alphaModFix/>
          </a:blip>
          <a:stretch>
            <a:fillRect/>
          </a:stretch>
        </p:blipFill>
        <p:spPr>
          <a:xfrm rot="-5400000">
            <a:off x="7086099" y="1980302"/>
            <a:ext cx="4654175" cy="3490625"/>
          </a:xfrm>
          <a:prstGeom prst="rect">
            <a:avLst/>
          </a:prstGeom>
          <a:noFill/>
          <a:ln>
            <a:noFill/>
          </a:ln>
        </p:spPr>
      </p:pic>
      <p:sp>
        <p:nvSpPr>
          <p:cNvPr id="161" name="Google Shape;161;gc2d44cbd5b_0_78"/>
          <p:cNvSpPr txBox="1">
            <a:spLocks noGrp="1"/>
          </p:cNvSpPr>
          <p:nvPr>
            <p:ph type="title"/>
          </p:nvPr>
        </p:nvSpPr>
        <p:spPr>
          <a:xfrm>
            <a:off x="492475" y="754725"/>
            <a:ext cx="11269200" cy="64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Executive Administrative Assistant</a:t>
            </a:r>
            <a:endParaRPr sz="2400" b="0">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c2d44cbd5b_0_36"/>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Women from BETO - Liz Moore</a:t>
            </a:r>
            <a:endParaRPr/>
          </a:p>
        </p:txBody>
      </p:sp>
      <p:sp>
        <p:nvSpPr>
          <p:cNvPr id="110" name="Google Shape;110;gc2d44cbd5b_0_36"/>
          <p:cNvSpPr txBox="1">
            <a:spLocks noGrp="1"/>
          </p:cNvSpPr>
          <p:nvPr>
            <p:ph type="body" idx="1"/>
          </p:nvPr>
        </p:nvSpPr>
        <p:spPr>
          <a:xfrm>
            <a:off x="778075" y="2360675"/>
            <a:ext cx="5496900" cy="40566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a:t>Liz works on all aspects of program and project management from budget planning and execution to all phases of project management. Additionally, Liz manages cross-cutting efforts in the Feedstock Technologies and Conversion areas. </a:t>
            </a:r>
            <a:endParaRPr sz="2200"/>
          </a:p>
          <a:p>
            <a:pPr marL="0" lvl="0" indent="0" algn="l" rtl="0">
              <a:spcBef>
                <a:spcPts val="400"/>
              </a:spcBef>
              <a:spcAft>
                <a:spcPts val="0"/>
              </a:spcAft>
              <a:buClr>
                <a:srgbClr val="282B2E"/>
              </a:buClr>
              <a:buSzPts val="2000"/>
              <a:buNone/>
            </a:pPr>
            <a:endParaRPr sz="2000"/>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342900" lvl="0" indent="-177800" algn="l" rtl="0">
              <a:spcBef>
                <a:spcPts val="520"/>
              </a:spcBef>
              <a:spcAft>
                <a:spcPts val="0"/>
              </a:spcAft>
              <a:buClr>
                <a:srgbClr val="282B2E"/>
              </a:buClr>
              <a:buSzPts val="2600"/>
              <a:buNone/>
            </a:pPr>
            <a:endParaRPr/>
          </a:p>
        </p:txBody>
      </p:sp>
      <p:pic>
        <p:nvPicPr>
          <p:cNvPr id="111" name="Google Shape;111;gc2d44cbd5b_0_36"/>
          <p:cNvPicPr preferRelativeResize="0"/>
          <p:nvPr/>
        </p:nvPicPr>
        <p:blipFill rotWithShape="1">
          <a:blip r:embed="rId3">
            <a:alphaModFix/>
          </a:blip>
          <a:srcRect t="18547" b="8772"/>
          <a:stretch/>
        </p:blipFill>
        <p:spPr>
          <a:xfrm>
            <a:off x="7826175" y="1575550"/>
            <a:ext cx="3457675" cy="3514676"/>
          </a:xfrm>
          <a:prstGeom prst="rect">
            <a:avLst/>
          </a:prstGeom>
          <a:noFill/>
          <a:ln>
            <a:noFill/>
          </a:ln>
        </p:spPr>
      </p:pic>
      <p:sp>
        <p:nvSpPr>
          <p:cNvPr id="112" name="Google Shape;112;gc2d44cbd5b_0_36"/>
          <p:cNvSpPr txBox="1">
            <a:spLocks noGrp="1"/>
          </p:cNvSpPr>
          <p:nvPr>
            <p:ph type="title"/>
          </p:nvPr>
        </p:nvSpPr>
        <p:spPr>
          <a:xfrm>
            <a:off x="492475" y="754725"/>
            <a:ext cx="11269200" cy="968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Technology Manager and Technical Project Officer, Systems Development and Integration</a:t>
            </a:r>
            <a:endParaRPr sz="2400" b="0">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c2d44cbd5b_0_26"/>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Women from BETO - Christy Sterner</a:t>
            </a:r>
            <a:endParaRPr/>
          </a:p>
        </p:txBody>
      </p:sp>
      <p:sp>
        <p:nvSpPr>
          <p:cNvPr id="134" name="Google Shape;134;gc2d44cbd5b_0_26"/>
          <p:cNvSpPr txBox="1">
            <a:spLocks noGrp="1"/>
          </p:cNvSpPr>
          <p:nvPr>
            <p:ph type="body" idx="1"/>
          </p:nvPr>
        </p:nvSpPr>
        <p:spPr>
          <a:xfrm>
            <a:off x="740950" y="2232000"/>
            <a:ext cx="6358200" cy="34635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dirty="0"/>
              <a:t>Christy implements the federal budget for the Program’s algae research and development activities. She manages a portfolio of research/development and demonstration projects, supports and leads Funding Opportunity Announcements, and provides technical support to the Program. </a:t>
            </a:r>
            <a:endParaRPr sz="2000" i="1"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342900" lvl="0" indent="-177800" algn="l" rtl="0">
              <a:spcBef>
                <a:spcPts val="520"/>
              </a:spcBef>
              <a:spcAft>
                <a:spcPts val="0"/>
              </a:spcAft>
              <a:buClr>
                <a:srgbClr val="282B2E"/>
              </a:buClr>
              <a:buSzPts val="2600"/>
              <a:buNone/>
            </a:pPr>
            <a:endParaRPr dirty="0"/>
          </a:p>
        </p:txBody>
      </p:sp>
      <p:pic>
        <p:nvPicPr>
          <p:cNvPr id="135" name="Google Shape;135;gc2d44cbd5b_0_26"/>
          <p:cNvPicPr preferRelativeResize="0"/>
          <p:nvPr/>
        </p:nvPicPr>
        <p:blipFill>
          <a:blip r:embed="rId3">
            <a:alphaModFix/>
          </a:blip>
          <a:stretch>
            <a:fillRect/>
          </a:stretch>
        </p:blipFill>
        <p:spPr>
          <a:xfrm>
            <a:off x="7702476" y="1646765"/>
            <a:ext cx="3801375" cy="4174058"/>
          </a:xfrm>
          <a:prstGeom prst="rect">
            <a:avLst/>
          </a:prstGeom>
          <a:noFill/>
          <a:ln>
            <a:noFill/>
          </a:ln>
        </p:spPr>
      </p:pic>
      <p:sp>
        <p:nvSpPr>
          <p:cNvPr id="136" name="Google Shape;136;gc2d44cbd5b_0_26"/>
          <p:cNvSpPr txBox="1">
            <a:spLocks noGrp="1"/>
          </p:cNvSpPr>
          <p:nvPr>
            <p:ph type="title"/>
          </p:nvPr>
        </p:nvSpPr>
        <p:spPr>
          <a:xfrm>
            <a:off x="492475" y="754725"/>
            <a:ext cx="11269200" cy="64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Technology Manager, Advanced Algal Systems</a:t>
            </a:r>
            <a:endParaRPr sz="2400" b="0">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c2d44cbd5b_0_120"/>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Women from BETO - Valerie Sarisky-Reed</a:t>
            </a:r>
            <a:endParaRPr/>
          </a:p>
        </p:txBody>
      </p:sp>
      <p:sp>
        <p:nvSpPr>
          <p:cNvPr id="69" name="Google Shape;69;gc2d44cbd5b_0_120"/>
          <p:cNvSpPr txBox="1">
            <a:spLocks noGrp="1"/>
          </p:cNvSpPr>
          <p:nvPr>
            <p:ph type="body" idx="1"/>
          </p:nvPr>
        </p:nvSpPr>
        <p:spPr>
          <a:xfrm>
            <a:off x="613050" y="2188350"/>
            <a:ext cx="5979300" cy="32223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a:t>Valerie manages efforts to improve performance, lower costs and accelerate market entry of bioenergy technologies. She assists in overseeing strategic planning to meet aggressive goals covered by the BETO R&amp;D budget of approximately $250M annually, working with DOE’s national laboratories, academia, and industry. </a:t>
            </a:r>
            <a:endParaRPr/>
          </a:p>
        </p:txBody>
      </p:sp>
      <p:pic>
        <p:nvPicPr>
          <p:cNvPr id="70" name="Google Shape;70;gc2d44cbd5b_0_120"/>
          <p:cNvPicPr preferRelativeResize="0"/>
          <p:nvPr/>
        </p:nvPicPr>
        <p:blipFill>
          <a:blip r:embed="rId3">
            <a:alphaModFix/>
          </a:blip>
          <a:stretch>
            <a:fillRect/>
          </a:stretch>
        </p:blipFill>
        <p:spPr>
          <a:xfrm>
            <a:off x="7702320" y="1297425"/>
            <a:ext cx="3726425" cy="4700000"/>
          </a:xfrm>
          <a:prstGeom prst="rect">
            <a:avLst/>
          </a:prstGeom>
          <a:noFill/>
          <a:ln>
            <a:noFill/>
          </a:ln>
        </p:spPr>
      </p:pic>
      <p:sp>
        <p:nvSpPr>
          <p:cNvPr id="71" name="Google Shape;71;gc2d44cbd5b_0_120"/>
          <p:cNvSpPr txBox="1">
            <a:spLocks noGrp="1"/>
          </p:cNvSpPr>
          <p:nvPr>
            <p:ph type="title"/>
          </p:nvPr>
        </p:nvSpPr>
        <p:spPr>
          <a:xfrm>
            <a:off x="482525" y="781000"/>
            <a:ext cx="8605500" cy="52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Acting Director</a:t>
            </a:r>
            <a:endParaRPr sz="2400" b="0">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c2d44cbd5b_0_92"/>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Women from BETO - Gayle Bentley</a:t>
            </a:r>
            <a:endParaRPr/>
          </a:p>
        </p:txBody>
      </p:sp>
      <p:sp>
        <p:nvSpPr>
          <p:cNvPr id="101" name="Google Shape;101;gc2d44cbd5b_0_92"/>
          <p:cNvSpPr txBox="1">
            <a:spLocks noGrp="1"/>
          </p:cNvSpPr>
          <p:nvPr>
            <p:ph type="body" idx="1"/>
          </p:nvPr>
        </p:nvSpPr>
        <p:spPr>
          <a:xfrm>
            <a:off x="689250" y="2067750"/>
            <a:ext cx="5512800" cy="43494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dirty="0"/>
              <a:t>Gayle’s work helps support the development of new biological pathways to produce renewable fuels and chemicals, with significant greenhouse gas savings compared to routes from fossil. Biology has provided us with a rich resource to rethink our economy and limit the impact of climate change. </a:t>
            </a:r>
            <a:endParaRPr sz="2200" dirty="0"/>
          </a:p>
          <a:p>
            <a:pPr marL="342900" lvl="0" indent="-215900" algn="l" rtl="0">
              <a:spcBef>
                <a:spcPts val="400"/>
              </a:spcBef>
              <a:spcAft>
                <a:spcPts val="0"/>
              </a:spcAft>
              <a:buClr>
                <a:srgbClr val="282B2E"/>
              </a:buClr>
              <a:buSzPts val="2000"/>
              <a:buNone/>
            </a:pPr>
            <a:endParaRPr sz="2000" dirty="0"/>
          </a:p>
          <a:p>
            <a:pPr marL="0" lvl="0" indent="0" algn="l" rtl="0">
              <a:spcBef>
                <a:spcPts val="400"/>
              </a:spcBef>
              <a:spcAft>
                <a:spcPts val="0"/>
              </a:spcAft>
              <a:buClr>
                <a:srgbClr val="282B2E"/>
              </a:buClr>
              <a:buSzPts val="2000"/>
              <a:buNone/>
            </a:pPr>
            <a:endParaRPr sz="2000"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342900" lvl="0" indent="-177800" algn="l" rtl="0">
              <a:spcBef>
                <a:spcPts val="520"/>
              </a:spcBef>
              <a:spcAft>
                <a:spcPts val="0"/>
              </a:spcAft>
              <a:buClr>
                <a:srgbClr val="282B2E"/>
              </a:buClr>
              <a:buSzPts val="2600"/>
              <a:buNone/>
            </a:pPr>
            <a:endParaRPr dirty="0"/>
          </a:p>
        </p:txBody>
      </p:sp>
      <p:sp>
        <p:nvSpPr>
          <p:cNvPr id="102" name="Google Shape;102;gc2d44cbd5b_0_92"/>
          <p:cNvSpPr txBox="1"/>
          <p:nvPr/>
        </p:nvSpPr>
        <p:spPr>
          <a:xfrm>
            <a:off x="8237472" y="3223650"/>
            <a:ext cx="24399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Libre Franklin"/>
                <a:ea typeface="Libre Franklin"/>
                <a:cs typeface="Libre Franklin"/>
                <a:sym typeface="Libre Franklin"/>
              </a:rPr>
              <a:t>NO IMAGE AVAILABLE</a:t>
            </a:r>
            <a:endParaRPr sz="1800" b="1">
              <a:solidFill>
                <a:schemeClr val="dk1"/>
              </a:solidFill>
              <a:latin typeface="Libre Franklin"/>
              <a:ea typeface="Libre Franklin"/>
              <a:cs typeface="Libre Franklin"/>
              <a:sym typeface="Libre Franklin"/>
            </a:endParaRPr>
          </a:p>
        </p:txBody>
      </p:sp>
      <p:pic>
        <p:nvPicPr>
          <p:cNvPr id="103" name="Google Shape;103;gc2d44cbd5b_0_92"/>
          <p:cNvPicPr preferRelativeResize="0"/>
          <p:nvPr/>
        </p:nvPicPr>
        <p:blipFill>
          <a:blip r:embed="rId3">
            <a:alphaModFix/>
          </a:blip>
          <a:stretch>
            <a:fillRect/>
          </a:stretch>
        </p:blipFill>
        <p:spPr>
          <a:xfrm>
            <a:off x="7512184" y="1219981"/>
            <a:ext cx="3649540" cy="4866038"/>
          </a:xfrm>
          <a:prstGeom prst="rect">
            <a:avLst/>
          </a:prstGeom>
          <a:noFill/>
          <a:ln>
            <a:noFill/>
          </a:ln>
        </p:spPr>
      </p:pic>
      <p:sp>
        <p:nvSpPr>
          <p:cNvPr id="104" name="Google Shape;104;gc2d44cbd5b_0_92"/>
          <p:cNvSpPr txBox="1">
            <a:spLocks noGrp="1"/>
          </p:cNvSpPr>
          <p:nvPr>
            <p:ph type="title"/>
          </p:nvPr>
        </p:nvSpPr>
        <p:spPr>
          <a:xfrm>
            <a:off x="492475" y="754725"/>
            <a:ext cx="11269200" cy="64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Technology Manager, Conversion</a:t>
            </a:r>
            <a:endParaRPr sz="2400" b="0">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c2d44cbd5b_0_85"/>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Women from BETO - Liz Burrows</a:t>
            </a:r>
            <a:endParaRPr/>
          </a:p>
        </p:txBody>
      </p:sp>
      <p:sp>
        <p:nvSpPr>
          <p:cNvPr id="126" name="Google Shape;126;gc2d44cbd5b_0_85"/>
          <p:cNvSpPr txBox="1">
            <a:spLocks noGrp="1"/>
          </p:cNvSpPr>
          <p:nvPr>
            <p:ph type="body" idx="1"/>
          </p:nvPr>
        </p:nvSpPr>
        <p:spPr>
          <a:xfrm>
            <a:off x="620325" y="1704725"/>
            <a:ext cx="6823500" cy="43779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dirty="0"/>
              <a:t>Liz works within the Feedstock Technologies R&amp;D Program overseeing projects in R&amp;D areas of feedstock production and supply, sustainable energy crops, feedstock preprocessing for conversion, waste stream valorization, and value-added coproducts. Liz is also the SBIR coordinator for BETO and is currently leading a Funding Opportunity Announcement on municipal solid waste characterization. Liz also has a special interest in data sharing and recently led BETO’s workshop titled, “Leveraging Existing Bioenergy Data.”</a:t>
            </a:r>
            <a:endParaRPr sz="2200" dirty="0"/>
          </a:p>
          <a:p>
            <a:pPr marL="342900" lvl="0" indent="-215900" algn="l" rtl="0">
              <a:spcBef>
                <a:spcPts val="400"/>
              </a:spcBef>
              <a:spcAft>
                <a:spcPts val="0"/>
              </a:spcAft>
              <a:buClr>
                <a:srgbClr val="282B2E"/>
              </a:buClr>
              <a:buSzPts val="2000"/>
              <a:buNone/>
            </a:pPr>
            <a:endParaRPr sz="2000" dirty="0"/>
          </a:p>
          <a:p>
            <a:pPr marL="0" lvl="0" indent="0" algn="l" rtl="0">
              <a:spcBef>
                <a:spcPts val="400"/>
              </a:spcBef>
              <a:spcAft>
                <a:spcPts val="0"/>
              </a:spcAft>
              <a:buClr>
                <a:srgbClr val="282B2E"/>
              </a:buClr>
              <a:buSzPts val="2000"/>
              <a:buNone/>
            </a:pPr>
            <a:endParaRPr sz="2000"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342900" lvl="0" indent="-177800" algn="l" rtl="0">
              <a:spcBef>
                <a:spcPts val="520"/>
              </a:spcBef>
              <a:spcAft>
                <a:spcPts val="0"/>
              </a:spcAft>
              <a:buClr>
                <a:srgbClr val="282B2E"/>
              </a:buClr>
              <a:buSzPts val="2600"/>
              <a:buNone/>
            </a:pPr>
            <a:endParaRPr dirty="0"/>
          </a:p>
        </p:txBody>
      </p:sp>
      <p:pic>
        <p:nvPicPr>
          <p:cNvPr id="127" name="Google Shape;127;gc2d44cbd5b_0_85"/>
          <p:cNvPicPr preferRelativeResize="0"/>
          <p:nvPr/>
        </p:nvPicPr>
        <p:blipFill>
          <a:blip r:embed="rId3">
            <a:alphaModFix/>
          </a:blip>
          <a:stretch>
            <a:fillRect/>
          </a:stretch>
        </p:blipFill>
        <p:spPr>
          <a:xfrm>
            <a:off x="7695199" y="1553451"/>
            <a:ext cx="4120375" cy="4120375"/>
          </a:xfrm>
          <a:prstGeom prst="rect">
            <a:avLst/>
          </a:prstGeom>
          <a:noFill/>
          <a:ln>
            <a:noFill/>
          </a:ln>
        </p:spPr>
      </p:pic>
      <p:sp>
        <p:nvSpPr>
          <p:cNvPr id="128" name="Google Shape;128;gc2d44cbd5b_0_85"/>
          <p:cNvSpPr txBox="1">
            <a:spLocks noGrp="1"/>
          </p:cNvSpPr>
          <p:nvPr>
            <p:ph type="title"/>
          </p:nvPr>
        </p:nvSpPr>
        <p:spPr>
          <a:xfrm>
            <a:off x="492475" y="754725"/>
            <a:ext cx="11269200" cy="64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Technology Manager, Feedstock Supply and Logistics</a:t>
            </a:r>
            <a:endParaRPr sz="2400" b="0">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c2d44cbd5b_0_6"/>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Women from BETO - Sheila Dillard</a:t>
            </a:r>
            <a:endParaRPr/>
          </a:p>
        </p:txBody>
      </p:sp>
      <p:sp>
        <p:nvSpPr>
          <p:cNvPr id="93" name="Google Shape;93;gc2d44cbd5b_0_6"/>
          <p:cNvSpPr txBox="1">
            <a:spLocks noGrp="1"/>
          </p:cNvSpPr>
          <p:nvPr>
            <p:ph type="body" idx="1"/>
          </p:nvPr>
        </p:nvSpPr>
        <p:spPr>
          <a:xfrm>
            <a:off x="689250" y="2016050"/>
            <a:ext cx="6323700" cy="44010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a:t>Sheila manages the development and execution of BETO’s traditional and digital media, stakeholder engagement, media relations, and executive visibility. She manages BETO’s Biocomms collaboration with DOE’s national laboratory communications leaders and laboratory relationship managers in addition to the organization’s education and workforce development portfolio.</a:t>
            </a:r>
            <a:endParaRPr sz="2200"/>
          </a:p>
          <a:p>
            <a:pPr marL="0" lvl="0" indent="0" algn="l" rtl="0">
              <a:spcBef>
                <a:spcPts val="400"/>
              </a:spcBef>
              <a:spcAft>
                <a:spcPts val="0"/>
              </a:spcAft>
              <a:buClr>
                <a:srgbClr val="282B2E"/>
              </a:buClr>
              <a:buSzPts val="2000"/>
              <a:buNone/>
            </a:pPr>
            <a:endParaRPr sz="2000"/>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342900" lvl="0" indent="-177800" algn="l" rtl="0">
              <a:spcBef>
                <a:spcPts val="520"/>
              </a:spcBef>
              <a:spcAft>
                <a:spcPts val="0"/>
              </a:spcAft>
              <a:buClr>
                <a:srgbClr val="282B2E"/>
              </a:buClr>
              <a:buSzPts val="2600"/>
              <a:buNone/>
            </a:pPr>
            <a:endParaRPr/>
          </a:p>
        </p:txBody>
      </p:sp>
      <p:pic>
        <p:nvPicPr>
          <p:cNvPr id="94" name="Google Shape;94;gc2d44cbd5b_0_6"/>
          <p:cNvPicPr preferRelativeResize="0"/>
          <p:nvPr/>
        </p:nvPicPr>
        <p:blipFill rotWithShape="1">
          <a:blip r:embed="rId3">
            <a:alphaModFix/>
          </a:blip>
          <a:srcRect t="4530" b="24567"/>
          <a:stretch/>
        </p:blipFill>
        <p:spPr>
          <a:xfrm>
            <a:off x="7880750" y="1709901"/>
            <a:ext cx="3412575" cy="3913000"/>
          </a:xfrm>
          <a:prstGeom prst="rect">
            <a:avLst/>
          </a:prstGeom>
          <a:noFill/>
          <a:ln>
            <a:noFill/>
          </a:ln>
        </p:spPr>
      </p:pic>
      <p:sp>
        <p:nvSpPr>
          <p:cNvPr id="95" name="Google Shape;95;gc2d44cbd5b_0_6"/>
          <p:cNvSpPr txBox="1">
            <a:spLocks noGrp="1"/>
          </p:cNvSpPr>
          <p:nvPr>
            <p:ph type="title"/>
          </p:nvPr>
        </p:nvSpPr>
        <p:spPr>
          <a:xfrm>
            <a:off x="492475" y="754725"/>
            <a:ext cx="11269200" cy="64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Communications Lead</a:t>
            </a:r>
            <a:endParaRPr sz="2400" b="0">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c2d44cbd5b_0_127"/>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Women from BETO - Nichole Fitzgerald</a:t>
            </a:r>
            <a:endParaRPr/>
          </a:p>
        </p:txBody>
      </p:sp>
      <p:sp>
        <p:nvSpPr>
          <p:cNvPr id="77" name="Google Shape;77;gc2d44cbd5b_0_127"/>
          <p:cNvSpPr txBox="1">
            <a:spLocks noGrp="1"/>
          </p:cNvSpPr>
          <p:nvPr>
            <p:ph type="body" idx="1"/>
          </p:nvPr>
        </p:nvSpPr>
        <p:spPr>
          <a:xfrm>
            <a:off x="598125" y="2033275"/>
            <a:ext cx="6044100" cy="43839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a:t>Nichole oversees $80M in annual appropriations aimed at advancing the state of technology for algal biofuels production and feedstock supply and logistics. She is passionate about finding ways to get renewable carbon into the materials we use daily and has pioneered several bioproduct and functional replacement initiatives for BETO.</a:t>
            </a:r>
            <a:endParaRPr sz="2200"/>
          </a:p>
          <a:p>
            <a:pPr marL="342900" lvl="0" indent="-215900" algn="l" rtl="0">
              <a:spcBef>
                <a:spcPts val="400"/>
              </a:spcBef>
              <a:spcAft>
                <a:spcPts val="0"/>
              </a:spcAft>
              <a:buClr>
                <a:srgbClr val="282B2E"/>
              </a:buClr>
              <a:buSzPts val="2000"/>
              <a:buNone/>
            </a:pPr>
            <a:endParaRPr sz="2000"/>
          </a:p>
          <a:p>
            <a:pPr marL="0" lvl="0" indent="0" algn="l" rtl="0">
              <a:spcBef>
                <a:spcPts val="400"/>
              </a:spcBef>
              <a:spcAft>
                <a:spcPts val="0"/>
              </a:spcAft>
              <a:buClr>
                <a:srgbClr val="282B2E"/>
              </a:buClr>
              <a:buSzPts val="2000"/>
              <a:buNone/>
            </a:pPr>
            <a:endParaRPr sz="2000"/>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342900" lvl="0" indent="-177800" algn="l" rtl="0">
              <a:spcBef>
                <a:spcPts val="520"/>
              </a:spcBef>
              <a:spcAft>
                <a:spcPts val="0"/>
              </a:spcAft>
              <a:buClr>
                <a:srgbClr val="282B2E"/>
              </a:buClr>
              <a:buSzPts val="2600"/>
              <a:buNone/>
            </a:pPr>
            <a:endParaRPr/>
          </a:p>
        </p:txBody>
      </p:sp>
      <p:pic>
        <p:nvPicPr>
          <p:cNvPr id="78" name="Google Shape;78;gc2d44cbd5b_0_127"/>
          <p:cNvPicPr preferRelativeResize="0"/>
          <p:nvPr/>
        </p:nvPicPr>
        <p:blipFill>
          <a:blip r:embed="rId3">
            <a:alphaModFix/>
          </a:blip>
          <a:stretch>
            <a:fillRect/>
          </a:stretch>
        </p:blipFill>
        <p:spPr>
          <a:xfrm>
            <a:off x="7479299" y="1912674"/>
            <a:ext cx="3789875" cy="3997125"/>
          </a:xfrm>
          <a:prstGeom prst="rect">
            <a:avLst/>
          </a:prstGeom>
          <a:noFill/>
          <a:ln>
            <a:noFill/>
          </a:ln>
        </p:spPr>
      </p:pic>
      <p:sp>
        <p:nvSpPr>
          <p:cNvPr id="79" name="Google Shape;79;gc2d44cbd5b_0_127"/>
          <p:cNvSpPr txBox="1">
            <a:spLocks noGrp="1"/>
          </p:cNvSpPr>
          <p:nvPr>
            <p:ph type="title"/>
          </p:nvPr>
        </p:nvSpPr>
        <p:spPr>
          <a:xfrm>
            <a:off x="492475" y="754725"/>
            <a:ext cx="11269200" cy="64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Program Manager, Advanced Algal Systems and Feedstock Technologies</a:t>
            </a:r>
            <a:endParaRPr sz="2400" b="0">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c2d44cbd5b_0_99"/>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Women from BETO - Sonia Hammache</a:t>
            </a:r>
            <a:endParaRPr/>
          </a:p>
        </p:txBody>
      </p:sp>
      <p:sp>
        <p:nvSpPr>
          <p:cNvPr id="142" name="Google Shape;142;gc2d44cbd5b_0_99"/>
          <p:cNvSpPr txBox="1">
            <a:spLocks noGrp="1"/>
          </p:cNvSpPr>
          <p:nvPr>
            <p:ph type="body" idx="1"/>
          </p:nvPr>
        </p:nvSpPr>
        <p:spPr>
          <a:xfrm>
            <a:off x="585850" y="2067750"/>
            <a:ext cx="5616300" cy="43494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a:t>Sonia uses her decades of experience in energy research to ensure that the technology behind the DOE-supported projects involving the sustainability of energy production are based on scientific principles. She oversees several projects involving the reduction of greenhouse gases as it pertains to biomass. She is very involved in climate action outside of work. </a:t>
            </a:r>
            <a:endParaRPr sz="2200"/>
          </a:p>
          <a:p>
            <a:pPr marL="342900" lvl="0" indent="-215900" algn="l" rtl="0">
              <a:spcBef>
                <a:spcPts val="400"/>
              </a:spcBef>
              <a:spcAft>
                <a:spcPts val="0"/>
              </a:spcAft>
              <a:buClr>
                <a:srgbClr val="282B2E"/>
              </a:buClr>
              <a:buSzPts val="2000"/>
              <a:buNone/>
            </a:pPr>
            <a:endParaRPr sz="2000"/>
          </a:p>
          <a:p>
            <a:pPr marL="0" lvl="0" indent="0" algn="l" rtl="0">
              <a:spcBef>
                <a:spcPts val="400"/>
              </a:spcBef>
              <a:spcAft>
                <a:spcPts val="0"/>
              </a:spcAft>
              <a:buClr>
                <a:srgbClr val="282B2E"/>
              </a:buClr>
              <a:buSzPts val="2000"/>
              <a:buNone/>
            </a:pPr>
            <a:endParaRPr sz="2000"/>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342900" lvl="0" indent="-177800" algn="l" rtl="0">
              <a:spcBef>
                <a:spcPts val="520"/>
              </a:spcBef>
              <a:spcAft>
                <a:spcPts val="0"/>
              </a:spcAft>
              <a:buClr>
                <a:srgbClr val="282B2E"/>
              </a:buClr>
              <a:buSzPts val="2600"/>
              <a:buNone/>
            </a:pPr>
            <a:endParaRPr/>
          </a:p>
        </p:txBody>
      </p:sp>
      <p:pic>
        <p:nvPicPr>
          <p:cNvPr id="143" name="Google Shape;143;gc2d44cbd5b_0_99"/>
          <p:cNvPicPr preferRelativeResize="0"/>
          <p:nvPr/>
        </p:nvPicPr>
        <p:blipFill rotWithShape="1">
          <a:blip r:embed="rId3">
            <a:alphaModFix/>
          </a:blip>
          <a:srcRect l="16444" r="18657"/>
          <a:stretch/>
        </p:blipFill>
        <p:spPr>
          <a:xfrm>
            <a:off x="6797650" y="1703325"/>
            <a:ext cx="4661075" cy="3782426"/>
          </a:xfrm>
          <a:prstGeom prst="rect">
            <a:avLst/>
          </a:prstGeom>
          <a:noFill/>
          <a:ln>
            <a:noFill/>
          </a:ln>
        </p:spPr>
      </p:pic>
      <p:sp>
        <p:nvSpPr>
          <p:cNvPr id="144" name="Google Shape;144;gc2d44cbd5b_0_99"/>
          <p:cNvSpPr txBox="1">
            <a:spLocks noGrp="1"/>
          </p:cNvSpPr>
          <p:nvPr>
            <p:ph type="title"/>
          </p:nvPr>
        </p:nvSpPr>
        <p:spPr>
          <a:xfrm>
            <a:off x="492475" y="754725"/>
            <a:ext cx="11269200" cy="64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Technology Manager, Conversion</a:t>
            </a:r>
            <a:endParaRPr sz="2400" b="0">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c5527adc94_0_0"/>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Women from BETO - Devinn Lambert</a:t>
            </a:r>
            <a:endParaRPr/>
          </a:p>
        </p:txBody>
      </p:sp>
      <p:sp>
        <p:nvSpPr>
          <p:cNvPr id="118" name="Google Shape;118;gc5527adc94_0_0"/>
          <p:cNvSpPr txBox="1">
            <a:spLocks noGrp="1"/>
          </p:cNvSpPr>
          <p:nvPr>
            <p:ph type="body" idx="1"/>
          </p:nvPr>
        </p:nvSpPr>
        <p:spPr>
          <a:xfrm>
            <a:off x="753575" y="2033275"/>
            <a:ext cx="6048000" cy="33714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a:t>Devinn oversees research grants amounting to over $35 million annually. She established the Advanced Aviation Fuels Interagency Working Group, which brings together seven agencies to coordinate research from the microliter scale all the way up to biorefineries that process thousands of tons of biomass per day. </a:t>
            </a:r>
            <a:endParaRPr sz="2200"/>
          </a:p>
          <a:p>
            <a:pPr marL="0" lvl="0" indent="0" algn="l" rtl="0">
              <a:spcBef>
                <a:spcPts val="400"/>
              </a:spcBef>
              <a:spcAft>
                <a:spcPts val="0"/>
              </a:spcAft>
              <a:buClr>
                <a:srgbClr val="282B2E"/>
              </a:buClr>
              <a:buSzPts val="2000"/>
              <a:buNone/>
            </a:pPr>
            <a:endParaRPr sz="2000"/>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0" lvl="0" indent="0" algn="l" rtl="0">
              <a:spcBef>
                <a:spcPts val="400"/>
              </a:spcBef>
              <a:spcAft>
                <a:spcPts val="0"/>
              </a:spcAft>
              <a:buClr>
                <a:srgbClr val="282B2E"/>
              </a:buClr>
              <a:buSzPts val="2000"/>
              <a:buNone/>
            </a:pPr>
            <a:endParaRPr sz="2000" i="1"/>
          </a:p>
          <a:p>
            <a:pPr marL="342900" lvl="0" indent="-177800" algn="l" rtl="0">
              <a:spcBef>
                <a:spcPts val="520"/>
              </a:spcBef>
              <a:spcAft>
                <a:spcPts val="0"/>
              </a:spcAft>
              <a:buClr>
                <a:srgbClr val="282B2E"/>
              </a:buClr>
              <a:buSzPts val="2600"/>
              <a:buNone/>
            </a:pPr>
            <a:endParaRPr/>
          </a:p>
        </p:txBody>
      </p:sp>
      <p:pic>
        <p:nvPicPr>
          <p:cNvPr id="119" name="Google Shape;119;gc5527adc94_0_0"/>
          <p:cNvPicPr preferRelativeResize="0"/>
          <p:nvPr/>
        </p:nvPicPr>
        <p:blipFill>
          <a:blip r:embed="rId3">
            <a:alphaModFix/>
          </a:blip>
          <a:stretch>
            <a:fillRect/>
          </a:stretch>
        </p:blipFill>
        <p:spPr>
          <a:xfrm>
            <a:off x="8046950" y="1493476"/>
            <a:ext cx="3450500" cy="4307500"/>
          </a:xfrm>
          <a:prstGeom prst="rect">
            <a:avLst/>
          </a:prstGeom>
          <a:noFill/>
          <a:ln>
            <a:noFill/>
          </a:ln>
        </p:spPr>
      </p:pic>
      <p:sp>
        <p:nvSpPr>
          <p:cNvPr id="120" name="Google Shape;120;gc5527adc94_0_0"/>
          <p:cNvSpPr txBox="1">
            <a:spLocks noGrp="1"/>
          </p:cNvSpPr>
          <p:nvPr>
            <p:ph type="title"/>
          </p:nvPr>
        </p:nvSpPr>
        <p:spPr>
          <a:xfrm>
            <a:off x="492475" y="754725"/>
            <a:ext cx="11269200" cy="64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Technology Manager, Advanced Algal Systems</a:t>
            </a:r>
            <a:endParaRPr sz="2400" b="0">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c2d44cbd5b_0_49"/>
          <p:cNvSpPr txBox="1">
            <a:spLocks noGrp="1"/>
          </p:cNvSpPr>
          <p:nvPr>
            <p:ph type="title"/>
          </p:nvPr>
        </p:nvSpPr>
        <p:spPr>
          <a:xfrm>
            <a:off x="401501" y="94420"/>
            <a:ext cx="11630100" cy="81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Women from BETO - Alicia Lindauer</a:t>
            </a:r>
            <a:endParaRPr/>
          </a:p>
        </p:txBody>
      </p:sp>
      <p:sp>
        <p:nvSpPr>
          <p:cNvPr id="150" name="Google Shape;150;gc2d44cbd5b_0_49"/>
          <p:cNvSpPr txBox="1">
            <a:spLocks noGrp="1"/>
          </p:cNvSpPr>
          <p:nvPr>
            <p:ph type="body" idx="1"/>
          </p:nvPr>
        </p:nvSpPr>
        <p:spPr>
          <a:xfrm>
            <a:off x="654775" y="1981575"/>
            <a:ext cx="6357300" cy="44355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200" dirty="0"/>
              <a:t>Alicia manages strategic analysis and bioenergy sustainability activities. She also co-leads the Co-Optimization of Fuels and Engines initiative, a joint effort with the Vehicle Technologies Office focused on improving vehicle engine efficiency, performance and emissions. Alicia is passionate about addressing climate change and improving the environmental sustainability of biofuels and bioproducts. </a:t>
            </a:r>
            <a:endParaRPr sz="2200" dirty="0"/>
          </a:p>
          <a:p>
            <a:pPr marL="342900" lvl="0" indent="-215900" algn="l" rtl="0">
              <a:spcBef>
                <a:spcPts val="400"/>
              </a:spcBef>
              <a:spcAft>
                <a:spcPts val="0"/>
              </a:spcAft>
              <a:buClr>
                <a:srgbClr val="282B2E"/>
              </a:buClr>
              <a:buSzPts val="2000"/>
              <a:buNone/>
            </a:pPr>
            <a:endParaRPr sz="2000" dirty="0"/>
          </a:p>
          <a:p>
            <a:pPr marL="0" lvl="0" indent="0" algn="l" rtl="0">
              <a:spcBef>
                <a:spcPts val="400"/>
              </a:spcBef>
              <a:spcAft>
                <a:spcPts val="0"/>
              </a:spcAft>
              <a:buClr>
                <a:srgbClr val="282B2E"/>
              </a:buClr>
              <a:buSzPts val="2000"/>
              <a:buNone/>
            </a:pPr>
            <a:endParaRPr sz="2000"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0" lvl="0" indent="0" algn="l" rtl="0">
              <a:spcBef>
                <a:spcPts val="400"/>
              </a:spcBef>
              <a:spcAft>
                <a:spcPts val="0"/>
              </a:spcAft>
              <a:buClr>
                <a:srgbClr val="282B2E"/>
              </a:buClr>
              <a:buSzPts val="2000"/>
              <a:buNone/>
            </a:pPr>
            <a:endParaRPr sz="2000" i="1" dirty="0"/>
          </a:p>
          <a:p>
            <a:pPr marL="342900" lvl="0" indent="-177800" algn="l" rtl="0">
              <a:spcBef>
                <a:spcPts val="520"/>
              </a:spcBef>
              <a:spcAft>
                <a:spcPts val="0"/>
              </a:spcAft>
              <a:buClr>
                <a:srgbClr val="282B2E"/>
              </a:buClr>
              <a:buSzPts val="2600"/>
              <a:buNone/>
            </a:pPr>
            <a:endParaRPr dirty="0"/>
          </a:p>
        </p:txBody>
      </p:sp>
      <p:sp>
        <p:nvSpPr>
          <p:cNvPr id="151" name="Google Shape;151;gc2d44cbd5b_0_49"/>
          <p:cNvSpPr txBox="1"/>
          <p:nvPr/>
        </p:nvSpPr>
        <p:spPr>
          <a:xfrm>
            <a:off x="8237472" y="3223650"/>
            <a:ext cx="24399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Libre Franklin"/>
                <a:ea typeface="Libre Franklin"/>
                <a:cs typeface="Libre Franklin"/>
                <a:sym typeface="Libre Franklin"/>
              </a:rPr>
              <a:t>NO IMAGE AVAILABLE</a:t>
            </a:r>
            <a:endParaRPr sz="1800" b="1">
              <a:solidFill>
                <a:schemeClr val="dk1"/>
              </a:solidFill>
              <a:latin typeface="Libre Franklin"/>
              <a:ea typeface="Libre Franklin"/>
              <a:cs typeface="Libre Franklin"/>
              <a:sym typeface="Libre Franklin"/>
            </a:endParaRPr>
          </a:p>
        </p:txBody>
      </p:sp>
      <p:pic>
        <p:nvPicPr>
          <p:cNvPr id="152" name="Google Shape;152;gc2d44cbd5b_0_49"/>
          <p:cNvPicPr preferRelativeResize="0"/>
          <p:nvPr/>
        </p:nvPicPr>
        <p:blipFill rotWithShape="1">
          <a:blip r:embed="rId3">
            <a:alphaModFix/>
          </a:blip>
          <a:srcRect b="17958"/>
          <a:stretch/>
        </p:blipFill>
        <p:spPr>
          <a:xfrm>
            <a:off x="7557188" y="1398525"/>
            <a:ext cx="3800475" cy="4688501"/>
          </a:xfrm>
          <a:prstGeom prst="rect">
            <a:avLst/>
          </a:prstGeom>
          <a:noFill/>
          <a:ln>
            <a:noFill/>
          </a:ln>
        </p:spPr>
      </p:pic>
      <p:sp>
        <p:nvSpPr>
          <p:cNvPr id="153" name="Google Shape;153;gc2d44cbd5b_0_49"/>
          <p:cNvSpPr txBox="1">
            <a:spLocks noGrp="1"/>
          </p:cNvSpPr>
          <p:nvPr>
            <p:ph type="title"/>
          </p:nvPr>
        </p:nvSpPr>
        <p:spPr>
          <a:xfrm>
            <a:off x="492475" y="754725"/>
            <a:ext cx="11269200" cy="64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0">
                <a:latin typeface="Libre Franklin"/>
                <a:ea typeface="Libre Franklin"/>
                <a:cs typeface="Libre Franklin"/>
                <a:sym typeface="Libre Franklin"/>
              </a:rPr>
              <a:t>Technology Manager, Data, Modeling and Analysis</a:t>
            </a:r>
            <a:endParaRPr sz="2400" b="0">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name="EERE PPT_widescreen">
  <a:themeElements>
    <a:clrScheme name="EERE 2017">
      <a:dk1>
        <a:srgbClr val="000000"/>
      </a:dk1>
      <a:lt1>
        <a:srgbClr val="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795</Words>
  <Application>Microsoft Office PowerPoint</Application>
  <PresentationFormat>Custom</PresentationFormat>
  <Paragraphs>92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Noto Sans Symbols</vt:lpstr>
      <vt:lpstr>Arial</vt:lpstr>
      <vt:lpstr>Libre Franklin Thin</vt:lpstr>
      <vt:lpstr>Libre Franklin</vt:lpstr>
      <vt:lpstr>Courier New</vt:lpstr>
      <vt:lpstr>EERE PPT_widescreen</vt:lpstr>
      <vt:lpstr>WOMEN FROM  BETO</vt:lpstr>
      <vt:lpstr>Women from BETO - Valerie Sarisky-Reed</vt:lpstr>
      <vt:lpstr>Women from BETO - Gayle Bentley</vt:lpstr>
      <vt:lpstr>Women from BETO - Liz Burrows</vt:lpstr>
      <vt:lpstr>Women from BETO - Sheila Dillard</vt:lpstr>
      <vt:lpstr>Women from BETO - Nichole Fitzgerald</vt:lpstr>
      <vt:lpstr>Women from BETO - Sonia Hammache</vt:lpstr>
      <vt:lpstr>Women from BETO - Devinn Lambert</vt:lpstr>
      <vt:lpstr>Women from BETO - Alicia Lindauer</vt:lpstr>
      <vt:lpstr>Women from BETO - Chenlin Li</vt:lpstr>
      <vt:lpstr>Women from BETO - Linda Malloy</vt:lpstr>
      <vt:lpstr>Women from BETO - Liz Moore</vt:lpstr>
      <vt:lpstr>Women from BETO - Christy Sterner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FROM  BETO</dc:title>
  <dc:creator>Debrandt, Katherine (CONTR)</dc:creator>
  <cp:lastModifiedBy>Byham, Stephanie (CONTR)</cp:lastModifiedBy>
  <cp:revision>2</cp:revision>
  <dcterms:created xsi:type="dcterms:W3CDTF">2018-09-12T14:47:45Z</dcterms:created>
  <dcterms:modified xsi:type="dcterms:W3CDTF">2021-03-26T13:35:39Z</dcterms:modified>
</cp:coreProperties>
</file>