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Lst>
  <p:notesMasterIdLst>
    <p:notesMasterId r:id="rId12"/>
  </p:notesMasterIdLst>
  <p:sldIdLst>
    <p:sldId id="257" r:id="rId3"/>
    <p:sldId id="260" r:id="rId4"/>
    <p:sldId id="261" r:id="rId5"/>
    <p:sldId id="262" r:id="rId6"/>
    <p:sldId id="263" r:id="rId7"/>
    <p:sldId id="264" r:id="rId8"/>
    <p:sldId id="265" r:id="rId9"/>
    <p:sldId id="266" r:id="rId10"/>
    <p:sldId id="26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9" autoAdjust="0"/>
    <p:restoredTop sz="94660"/>
  </p:normalViewPr>
  <p:slideViewPr>
    <p:cSldViewPr snapToGrid="0">
      <p:cViewPr varScale="1">
        <p:scale>
          <a:sx n="92" d="100"/>
          <a:sy n="92" d="100"/>
        </p:scale>
        <p:origin x="49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ADAE390-B8CF-4805-A43C-955F121006CE}" type="datetimeFigureOut">
              <a:rPr lang="en-US" smtClean="0"/>
              <a:t>6/1/2020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C93970-48BB-4C31-8D04-8D56E155022B}" type="slidenum">
              <a:rPr lang="en-US" smtClean="0"/>
              <a:t>‹#›</a:t>
            </a:fld>
            <a:endParaRPr lang="en-US"/>
          </a:p>
        </p:txBody>
      </p:sp>
    </p:spTree>
    <p:extLst>
      <p:ext uri="{BB962C8B-B14F-4D97-AF65-F5344CB8AC3E}">
        <p14:creationId xmlns:p14="http://schemas.microsoft.com/office/powerpoint/2010/main" val="3512683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736928C-D7D8-4783-9662-1B7C2A8FDA2E}"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18223341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jpeg"/><Relationship Id="rId11" Type="http://schemas.openxmlformats.org/officeDocument/2006/relationships/image" Target="../media/image10.png"/><Relationship Id="rId5" Type="http://schemas.openxmlformats.org/officeDocument/2006/relationships/image" Target="../media/image4.jpeg"/><Relationship Id="rId10" Type="http://schemas.openxmlformats.org/officeDocument/2006/relationships/image" Target="../media/image9.jpeg"/><Relationship Id="rId4" Type="http://schemas.openxmlformats.org/officeDocument/2006/relationships/image" Target="../media/image3.jpeg"/><Relationship Id="rId9" Type="http://schemas.openxmlformats.org/officeDocument/2006/relationships/image" Target="../media/image8.jpeg"/></Relationships>
</file>

<file path=ppt/slideLayouts/_rels/slideLayout13.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Master" Target="../slideMasters/slideMaster2.xml"/><Relationship Id="rId6" Type="http://schemas.openxmlformats.org/officeDocument/2006/relationships/image" Target="../media/image5.jpeg"/><Relationship Id="rId11" Type="http://schemas.openxmlformats.org/officeDocument/2006/relationships/image" Target="../media/image10.png"/><Relationship Id="rId5" Type="http://schemas.openxmlformats.org/officeDocument/2006/relationships/image" Target="../media/image4.jpeg"/><Relationship Id="rId10" Type="http://schemas.openxmlformats.org/officeDocument/2006/relationships/image" Target="../media/image9.jpeg"/><Relationship Id="rId4" Type="http://schemas.openxmlformats.org/officeDocument/2006/relationships/image" Target="../media/image3.jpeg"/><Relationship Id="rId9" Type="http://schemas.openxmlformats.org/officeDocument/2006/relationships/image" Target="../media/image8.jpe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4147546-8925-4C57-B53F-D7DB34D24B8C}" type="datetimeFigureOut">
              <a:rPr lang="en-US" smtClean="0">
                <a:solidFill>
                  <a:prstClr val="black">
                    <a:tint val="75000"/>
                  </a:prstClr>
                </a:solidFill>
              </a:rPr>
              <a:pPr/>
              <a:t>6/1/2020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679D116-EAD0-4272-ADAB-963B0DB2756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412974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147546-8925-4C57-B53F-D7DB34D24B8C}" type="datetimeFigureOut">
              <a:rPr lang="en-US" smtClean="0">
                <a:solidFill>
                  <a:prstClr val="black">
                    <a:tint val="75000"/>
                  </a:prstClr>
                </a:solidFill>
              </a:rPr>
              <a:pPr/>
              <a:t>6/1/2020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679D116-EAD0-4272-ADAB-963B0DB2756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1665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147546-8925-4C57-B53F-D7DB34D24B8C}" type="datetimeFigureOut">
              <a:rPr lang="en-US" smtClean="0">
                <a:solidFill>
                  <a:prstClr val="black">
                    <a:tint val="75000"/>
                  </a:prstClr>
                </a:solidFill>
              </a:rPr>
              <a:pPr/>
              <a:t>6/1/2020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679D116-EAD0-4272-ADAB-963B0DB2756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908660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2_EERE Black Slide Cover">
    <p:spTree>
      <p:nvGrpSpPr>
        <p:cNvPr id="1" name=""/>
        <p:cNvGrpSpPr/>
        <p:nvPr/>
      </p:nvGrpSpPr>
      <p:grpSpPr>
        <a:xfrm>
          <a:off x="0" y="0"/>
          <a:ext cx="0" cy="0"/>
          <a:chOff x="0" y="0"/>
          <a:chExt cx="0" cy="0"/>
        </a:xfrm>
      </p:grpSpPr>
      <p:sp>
        <p:nvSpPr>
          <p:cNvPr id="5" name="Rectangle 19"/>
          <p:cNvSpPr/>
          <p:nvPr userDrawn="1"/>
        </p:nvSpPr>
        <p:spPr>
          <a:xfrm>
            <a:off x="0" y="0"/>
            <a:ext cx="12192000" cy="3276600"/>
          </a:xfrm>
          <a:prstGeom prst="rect">
            <a:avLst/>
          </a:prstGeom>
          <a:solidFill>
            <a:srgbClr val="00853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350">
              <a:solidFill>
                <a:prstClr val="white"/>
              </a:solidFill>
            </a:endParaRPr>
          </a:p>
        </p:txBody>
      </p:sp>
      <p:sp>
        <p:nvSpPr>
          <p:cNvPr id="9" name="Rectangle 9"/>
          <p:cNvSpPr/>
          <p:nvPr userDrawn="1"/>
        </p:nvSpPr>
        <p:spPr>
          <a:xfrm flipH="1">
            <a:off x="7112000" y="3276600"/>
            <a:ext cx="5080000" cy="33655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350">
              <a:solidFill>
                <a:prstClr val="white"/>
              </a:solidFill>
            </a:endParaRPr>
          </a:p>
        </p:txBody>
      </p:sp>
      <p:sp>
        <p:nvSpPr>
          <p:cNvPr id="11" name="Rectangle 6"/>
          <p:cNvSpPr/>
          <p:nvPr userDrawn="1"/>
        </p:nvSpPr>
        <p:spPr>
          <a:xfrm flipH="1">
            <a:off x="0" y="1905000"/>
            <a:ext cx="12192000" cy="1371600"/>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350">
              <a:solidFill>
                <a:prstClr val="white"/>
              </a:solidFill>
            </a:endParaRPr>
          </a:p>
        </p:txBody>
      </p:sp>
      <p:pic>
        <p:nvPicPr>
          <p:cNvPr id="15" name="Picture 16" descr="volt.JPG"/>
          <p:cNvPicPr>
            <a:picLocks noChangeAspect="1"/>
          </p:cNvPicPr>
          <p:nvPr userDrawn="1"/>
        </p:nvPicPr>
        <p:blipFill>
          <a:blip r:embed="rId2"/>
          <a:srcRect/>
          <a:stretch>
            <a:fillRect/>
          </a:stretch>
        </p:blipFill>
        <p:spPr bwMode="auto">
          <a:xfrm>
            <a:off x="4267200" y="3"/>
            <a:ext cx="2844800" cy="1565275"/>
          </a:xfrm>
          <a:prstGeom prst="rect">
            <a:avLst/>
          </a:prstGeom>
          <a:noFill/>
          <a:ln w="9525">
            <a:noFill/>
            <a:miter lim="800000"/>
            <a:headEnd/>
            <a:tailEnd/>
          </a:ln>
        </p:spPr>
      </p:pic>
      <p:pic>
        <p:nvPicPr>
          <p:cNvPr id="16" name="Picture 13" descr="Oneturbine.JPG"/>
          <p:cNvPicPr>
            <a:picLocks noChangeAspect="1"/>
          </p:cNvPicPr>
          <p:nvPr userDrawn="1"/>
        </p:nvPicPr>
        <p:blipFill>
          <a:blip r:embed="rId3"/>
          <a:srcRect/>
          <a:stretch>
            <a:fillRect/>
          </a:stretch>
        </p:blipFill>
        <p:spPr bwMode="auto">
          <a:xfrm>
            <a:off x="0" y="1524000"/>
            <a:ext cx="2540000" cy="1758950"/>
          </a:xfrm>
          <a:prstGeom prst="rect">
            <a:avLst/>
          </a:prstGeom>
          <a:noFill/>
          <a:ln w="9525">
            <a:noFill/>
            <a:miter lim="800000"/>
            <a:headEnd/>
            <a:tailEnd/>
          </a:ln>
        </p:spPr>
      </p:pic>
      <p:pic>
        <p:nvPicPr>
          <p:cNvPr id="18" name="Picture 14" descr="pumpwithleaves.JPG"/>
          <p:cNvPicPr>
            <a:picLocks noChangeAspect="1"/>
          </p:cNvPicPr>
          <p:nvPr userDrawn="1"/>
        </p:nvPicPr>
        <p:blipFill rotWithShape="1">
          <a:blip r:embed="rId4"/>
          <a:srcRect r="22222"/>
          <a:stretch/>
        </p:blipFill>
        <p:spPr bwMode="auto">
          <a:xfrm>
            <a:off x="7112000" y="1524003"/>
            <a:ext cx="2844800" cy="1762125"/>
          </a:xfrm>
          <a:prstGeom prst="rect">
            <a:avLst/>
          </a:prstGeom>
          <a:noFill/>
          <a:ln w="9525">
            <a:noFill/>
            <a:miter lim="800000"/>
            <a:headEnd/>
            <a:tailEnd/>
          </a:ln>
        </p:spPr>
      </p:pic>
      <p:pic>
        <p:nvPicPr>
          <p:cNvPr id="4" name="Picture 3"/>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0" y="0"/>
            <a:ext cx="1524000" cy="1524000"/>
          </a:xfrm>
          <a:prstGeom prst="rect">
            <a:avLst/>
          </a:prstGeom>
        </p:spPr>
      </p:pic>
      <p:pic>
        <p:nvPicPr>
          <p:cNvPr id="22" name="Picture 21"/>
          <p:cNvPicPr>
            <a:picLocks noChangeAspect="1"/>
          </p:cNvPicPr>
          <p:nvPr userDrawn="1"/>
        </p:nvPicPr>
        <p:blipFill rotWithShape="1">
          <a:blip r:embed="rId6" cstate="print">
            <a:extLst>
              <a:ext uri="{28A0092B-C50C-407E-A947-70E740481C1C}">
                <a14:useLocalDpi xmlns:a14="http://schemas.microsoft.com/office/drawing/2010/main" val="0"/>
              </a:ext>
            </a:extLst>
          </a:blip>
          <a:srcRect l="19169" r="9478"/>
          <a:stretch/>
        </p:blipFill>
        <p:spPr>
          <a:xfrm>
            <a:off x="9956800" y="1524000"/>
            <a:ext cx="2235200" cy="1762124"/>
          </a:xfrm>
          <a:prstGeom prst="rect">
            <a:avLst/>
          </a:prstGeom>
        </p:spPr>
      </p:pic>
      <p:pic>
        <p:nvPicPr>
          <p:cNvPr id="13" name="Picture 12" descr="led.JPG"/>
          <p:cNvPicPr>
            <a:picLocks noChangeAspect="1"/>
          </p:cNvPicPr>
          <p:nvPr userDrawn="1"/>
        </p:nvPicPr>
        <p:blipFill>
          <a:blip r:embed="rId7"/>
          <a:srcRect/>
          <a:stretch>
            <a:fillRect/>
          </a:stretch>
        </p:blipFill>
        <p:spPr bwMode="auto">
          <a:xfrm>
            <a:off x="1422400" y="3"/>
            <a:ext cx="2844800" cy="1539875"/>
          </a:xfrm>
          <a:prstGeom prst="rect">
            <a:avLst/>
          </a:prstGeom>
          <a:noFill/>
          <a:ln w="9525">
            <a:noFill/>
            <a:miter lim="800000"/>
            <a:headEnd/>
            <a:tailEnd/>
          </a:ln>
        </p:spPr>
      </p:pic>
      <p:pic>
        <p:nvPicPr>
          <p:cNvPr id="14" name="Picture 10" descr="insulate.JPG"/>
          <p:cNvPicPr>
            <a:picLocks noChangeAspect="1"/>
          </p:cNvPicPr>
          <p:nvPr userDrawn="1"/>
        </p:nvPicPr>
        <p:blipFill>
          <a:blip r:embed="rId8"/>
          <a:srcRect/>
          <a:stretch>
            <a:fillRect/>
          </a:stretch>
        </p:blipFill>
        <p:spPr bwMode="auto">
          <a:xfrm>
            <a:off x="4267200" y="1524000"/>
            <a:ext cx="2844800" cy="1752600"/>
          </a:xfrm>
          <a:prstGeom prst="rect">
            <a:avLst/>
          </a:prstGeom>
          <a:noFill/>
          <a:ln w="9525">
            <a:noFill/>
            <a:miter lim="800000"/>
            <a:headEnd/>
            <a:tailEnd/>
          </a:ln>
        </p:spPr>
      </p:pic>
      <p:pic>
        <p:nvPicPr>
          <p:cNvPr id="23" name="Picture 22"/>
          <p:cNvPicPr>
            <a:picLocks noChangeAspect="1"/>
          </p:cNvPicPr>
          <p:nvPr userDrawn="1"/>
        </p:nvPicPr>
        <p:blipFill rotWithShape="1">
          <a:blip r:embed="rId9" cstate="print">
            <a:extLst>
              <a:ext uri="{28A0092B-C50C-407E-A947-70E740481C1C}">
                <a14:useLocalDpi xmlns:a14="http://schemas.microsoft.com/office/drawing/2010/main" val="0"/>
              </a:ext>
            </a:extLst>
          </a:blip>
          <a:srcRect l="18841"/>
          <a:stretch/>
        </p:blipFill>
        <p:spPr>
          <a:xfrm>
            <a:off x="1422400" y="1523144"/>
            <a:ext cx="2844800" cy="1753456"/>
          </a:xfrm>
          <a:prstGeom prst="rect">
            <a:avLst/>
          </a:prstGeom>
        </p:spPr>
      </p:pic>
      <p:pic>
        <p:nvPicPr>
          <p:cNvPr id="26" name="Picture 25"/>
          <p:cNvPicPr>
            <a:picLocks noChangeAspect="1"/>
          </p:cNvPicPr>
          <p:nvPr userDrawn="1"/>
        </p:nvPicPr>
        <p:blipFill rotWithShape="1">
          <a:blip r:embed="rId10" cstate="print">
            <a:extLst>
              <a:ext uri="{28A0092B-C50C-407E-A947-70E740481C1C}">
                <a14:useLocalDpi xmlns:a14="http://schemas.microsoft.com/office/drawing/2010/main" val="0"/>
              </a:ext>
            </a:extLst>
          </a:blip>
          <a:srcRect l="18880"/>
          <a:stretch/>
        </p:blipFill>
        <p:spPr>
          <a:xfrm>
            <a:off x="0" y="1523144"/>
            <a:ext cx="1422400" cy="1753456"/>
          </a:xfrm>
          <a:prstGeom prst="rect">
            <a:avLst/>
          </a:prstGeom>
        </p:spPr>
      </p:pic>
      <p:sp>
        <p:nvSpPr>
          <p:cNvPr id="6" name="Rectangle 15"/>
          <p:cNvSpPr/>
          <p:nvPr/>
        </p:nvSpPr>
        <p:spPr>
          <a:xfrm>
            <a:off x="0" y="6610350"/>
            <a:ext cx="12192000" cy="247650"/>
          </a:xfrm>
          <a:prstGeom prst="rect">
            <a:avLst/>
          </a:prstGeom>
          <a:solidFill>
            <a:srgbClr val="00853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350">
              <a:solidFill>
                <a:prstClr val="white"/>
              </a:solidFill>
            </a:endParaRPr>
          </a:p>
        </p:txBody>
      </p:sp>
      <p:sp>
        <p:nvSpPr>
          <p:cNvPr id="7" name="Text Placeholder 9"/>
          <p:cNvSpPr txBox="1">
            <a:spLocks/>
          </p:cNvSpPr>
          <p:nvPr/>
        </p:nvSpPr>
        <p:spPr>
          <a:xfrm>
            <a:off x="173567" y="6616700"/>
            <a:ext cx="9715500" cy="241300"/>
          </a:xfrm>
          <a:prstGeom prst="rect">
            <a:avLst/>
          </a:prstGeom>
        </p:spPr>
        <p:txBody>
          <a:bodyPr>
            <a:normAutofit/>
          </a:bodyPr>
          <a:lstStyle>
            <a:lvl1pPr>
              <a:buNone/>
              <a:defRPr sz="1000" baseline="0">
                <a:solidFill>
                  <a:schemeClr val="bg1"/>
                </a:solidFill>
                <a:latin typeface="Arial" pitchFamily="34" charset="0"/>
                <a:cs typeface="Arial" pitchFamily="34" charset="0"/>
              </a:defRPr>
            </a:lvl1pPr>
          </a:lstStyle>
          <a:p>
            <a:pPr marL="257175" indent="-257175" defTabSz="342900">
              <a:spcBef>
                <a:spcPct val="20000"/>
              </a:spcBef>
              <a:buFont typeface="Arial"/>
              <a:buNone/>
              <a:defRPr/>
            </a:pPr>
            <a:fld id="{24289C06-C21E-485E-9AAF-A99C6B017E3B}" type="slidenum">
              <a:rPr lang="en-US" sz="750" smtClean="0">
                <a:solidFill>
                  <a:prstClr val="white"/>
                </a:solidFill>
                <a:latin typeface="Calibri"/>
                <a:cs typeface="Calibri"/>
              </a:rPr>
              <a:pPr marL="257175" indent="-257175" defTabSz="342900">
                <a:spcBef>
                  <a:spcPct val="20000"/>
                </a:spcBef>
                <a:buFont typeface="Arial"/>
                <a:buNone/>
                <a:defRPr/>
              </a:pPr>
              <a:t>‹#›</a:t>
            </a:fld>
            <a:r>
              <a:rPr lang="en-US" sz="750" dirty="0" smtClean="0">
                <a:solidFill>
                  <a:prstClr val="white"/>
                </a:solidFill>
                <a:latin typeface="Calibri"/>
                <a:cs typeface="Calibri"/>
              </a:rPr>
              <a:t> | Energy Efficiency and Renewable Energy</a:t>
            </a:r>
            <a:endParaRPr lang="en-US" sz="750" dirty="0">
              <a:solidFill>
                <a:prstClr val="white"/>
              </a:solidFill>
              <a:latin typeface="Calibri"/>
              <a:cs typeface="Calibri"/>
            </a:endParaRPr>
          </a:p>
        </p:txBody>
      </p:sp>
      <p:sp>
        <p:nvSpPr>
          <p:cNvPr id="8" name="Text Placeholder 9"/>
          <p:cNvSpPr txBox="1">
            <a:spLocks/>
          </p:cNvSpPr>
          <p:nvPr/>
        </p:nvSpPr>
        <p:spPr>
          <a:xfrm>
            <a:off x="7302502" y="6616700"/>
            <a:ext cx="4889500" cy="241300"/>
          </a:xfrm>
          <a:prstGeom prst="rect">
            <a:avLst/>
          </a:prstGeom>
        </p:spPr>
        <p:txBody>
          <a:bodyPr>
            <a:normAutofit/>
          </a:bodyPr>
          <a:lstStyle>
            <a:lvl1pPr>
              <a:buNone/>
              <a:defRPr sz="1000" baseline="0">
                <a:solidFill>
                  <a:schemeClr val="bg1"/>
                </a:solidFill>
                <a:latin typeface="Arial" pitchFamily="34" charset="0"/>
                <a:cs typeface="Arial" pitchFamily="34" charset="0"/>
              </a:defRPr>
            </a:lvl1pPr>
          </a:lstStyle>
          <a:p>
            <a:pPr marL="257175" indent="-257175" algn="r" defTabSz="342900">
              <a:spcBef>
                <a:spcPct val="20000"/>
              </a:spcBef>
              <a:buFont typeface="Arial"/>
              <a:buNone/>
              <a:defRPr/>
            </a:pPr>
            <a:r>
              <a:rPr lang="en-US" sz="750" dirty="0" smtClean="0">
                <a:solidFill>
                  <a:prstClr val="white"/>
                </a:solidFill>
                <a:latin typeface="Calibri"/>
                <a:cs typeface="Calibri"/>
              </a:rPr>
              <a:t>eere.energy.gov</a:t>
            </a:r>
            <a:endParaRPr lang="en-US" sz="750" dirty="0">
              <a:solidFill>
                <a:prstClr val="white"/>
              </a:solidFill>
              <a:latin typeface="Calibri"/>
              <a:cs typeface="Calibri"/>
            </a:endParaRPr>
          </a:p>
        </p:txBody>
      </p:sp>
      <p:pic>
        <p:nvPicPr>
          <p:cNvPr id="21" name="Picture 20"/>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7416800" y="477004"/>
            <a:ext cx="4470400" cy="492725"/>
          </a:xfrm>
          <a:prstGeom prst="rect">
            <a:avLst/>
          </a:prstGeom>
        </p:spPr>
      </p:pic>
      <p:sp>
        <p:nvSpPr>
          <p:cNvPr id="3" name="Text Placeholder 2"/>
          <p:cNvSpPr>
            <a:spLocks noGrp="1"/>
          </p:cNvSpPr>
          <p:nvPr>
            <p:ph type="body" sz="quarter" idx="10" hasCustomPrompt="1"/>
          </p:nvPr>
        </p:nvSpPr>
        <p:spPr>
          <a:xfrm>
            <a:off x="304800" y="3892818"/>
            <a:ext cx="6400800" cy="526785"/>
          </a:xfrm>
          <a:prstGeom prst="rect">
            <a:avLst/>
          </a:prstGeom>
        </p:spPr>
        <p:txBody>
          <a:bodyPr vert="horz" lIns="0" tIns="0" rIns="0" bIns="0"/>
          <a:lstStyle>
            <a:lvl1pPr marL="0" indent="0">
              <a:buNone/>
              <a:defRPr sz="2100" b="0"/>
            </a:lvl1pPr>
          </a:lstStyle>
          <a:p>
            <a:pPr lvl="0"/>
            <a:r>
              <a:rPr lang="en-US" dirty="0" smtClean="0"/>
              <a:t>Headline</a:t>
            </a:r>
            <a:endParaRPr lang="en-US" dirty="0"/>
          </a:p>
        </p:txBody>
      </p:sp>
      <p:sp>
        <p:nvSpPr>
          <p:cNvPr id="24" name="Text Placeholder 2"/>
          <p:cNvSpPr>
            <a:spLocks noGrp="1"/>
          </p:cNvSpPr>
          <p:nvPr>
            <p:ph type="body" sz="quarter" idx="11" hasCustomPrompt="1"/>
          </p:nvPr>
        </p:nvSpPr>
        <p:spPr>
          <a:xfrm>
            <a:off x="304800" y="4477722"/>
            <a:ext cx="6400800" cy="526785"/>
          </a:xfrm>
          <a:prstGeom prst="rect">
            <a:avLst/>
          </a:prstGeom>
        </p:spPr>
        <p:txBody>
          <a:bodyPr vert="horz" lIns="0" tIns="0" rIns="0" bIns="0"/>
          <a:lstStyle>
            <a:lvl1pPr marL="0" indent="0">
              <a:buNone/>
              <a:defRPr sz="1800" b="0"/>
            </a:lvl1pPr>
          </a:lstStyle>
          <a:p>
            <a:pPr lvl="0"/>
            <a:r>
              <a:rPr lang="en-US" dirty="0" smtClean="0"/>
              <a:t>Date</a:t>
            </a:r>
            <a:endParaRPr lang="en-US" dirty="0"/>
          </a:p>
        </p:txBody>
      </p:sp>
      <p:sp>
        <p:nvSpPr>
          <p:cNvPr id="27" name="Text Placeholder 9"/>
          <p:cNvSpPr>
            <a:spLocks noGrp="1"/>
          </p:cNvSpPr>
          <p:nvPr>
            <p:ph type="body" sz="quarter" idx="12" hasCustomPrompt="1"/>
          </p:nvPr>
        </p:nvSpPr>
        <p:spPr>
          <a:xfrm>
            <a:off x="7518400" y="3886200"/>
            <a:ext cx="4267200" cy="457200"/>
          </a:xfrm>
          <a:prstGeom prst="rect">
            <a:avLst/>
          </a:prstGeom>
        </p:spPr>
        <p:txBody>
          <a:bodyPr vert="horz"/>
          <a:lstStyle>
            <a:lvl1pPr marL="0" indent="0">
              <a:buNone/>
              <a:defRPr b="1">
                <a:solidFill>
                  <a:schemeClr val="bg1"/>
                </a:solidFill>
              </a:defRPr>
            </a:lvl1pPr>
          </a:lstStyle>
          <a:p>
            <a:pPr lvl="0"/>
            <a:r>
              <a:rPr lang="en-US" dirty="0" smtClean="0"/>
              <a:t>Title</a:t>
            </a:r>
          </a:p>
        </p:txBody>
      </p:sp>
      <p:sp>
        <p:nvSpPr>
          <p:cNvPr id="28" name="Text Placeholder 9"/>
          <p:cNvSpPr>
            <a:spLocks noGrp="1"/>
          </p:cNvSpPr>
          <p:nvPr>
            <p:ph type="body" sz="quarter" idx="13" hasCustomPrompt="1"/>
          </p:nvPr>
        </p:nvSpPr>
        <p:spPr>
          <a:xfrm>
            <a:off x="7518400" y="4495800"/>
            <a:ext cx="4267200" cy="457200"/>
          </a:xfrm>
          <a:prstGeom prst="rect">
            <a:avLst/>
          </a:prstGeom>
        </p:spPr>
        <p:txBody>
          <a:bodyPr vert="horz"/>
          <a:lstStyle>
            <a:lvl1pPr marL="0" indent="0">
              <a:buNone/>
              <a:defRPr sz="1500" b="0">
                <a:solidFill>
                  <a:srgbClr val="FFFFFF"/>
                </a:solidFill>
              </a:defRPr>
            </a:lvl1pPr>
          </a:lstStyle>
          <a:p>
            <a:pPr lvl="0"/>
            <a:r>
              <a:rPr lang="en-US" dirty="0" smtClean="0"/>
              <a:t>Position</a:t>
            </a:r>
          </a:p>
        </p:txBody>
      </p:sp>
    </p:spTree>
    <p:extLst>
      <p:ext uri="{BB962C8B-B14F-4D97-AF65-F5344CB8AC3E}">
        <p14:creationId xmlns:p14="http://schemas.microsoft.com/office/powerpoint/2010/main" val="26748198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2_EERE Black Slide Cover">
    <p:spTree>
      <p:nvGrpSpPr>
        <p:cNvPr id="1" name=""/>
        <p:cNvGrpSpPr/>
        <p:nvPr/>
      </p:nvGrpSpPr>
      <p:grpSpPr>
        <a:xfrm>
          <a:off x="0" y="0"/>
          <a:ext cx="0" cy="0"/>
          <a:chOff x="0" y="0"/>
          <a:chExt cx="0" cy="0"/>
        </a:xfrm>
      </p:grpSpPr>
      <p:sp>
        <p:nvSpPr>
          <p:cNvPr id="5" name="Rectangle 19"/>
          <p:cNvSpPr/>
          <p:nvPr userDrawn="1"/>
        </p:nvSpPr>
        <p:spPr>
          <a:xfrm>
            <a:off x="0" y="0"/>
            <a:ext cx="12192000" cy="3276600"/>
          </a:xfrm>
          <a:prstGeom prst="rect">
            <a:avLst/>
          </a:prstGeom>
          <a:solidFill>
            <a:srgbClr val="00853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350">
              <a:solidFill>
                <a:prstClr val="white"/>
              </a:solidFill>
            </a:endParaRPr>
          </a:p>
        </p:txBody>
      </p:sp>
      <p:sp>
        <p:nvSpPr>
          <p:cNvPr id="9" name="Rectangle 9"/>
          <p:cNvSpPr/>
          <p:nvPr userDrawn="1"/>
        </p:nvSpPr>
        <p:spPr>
          <a:xfrm flipH="1">
            <a:off x="7112000" y="3276600"/>
            <a:ext cx="5080000" cy="33655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350">
              <a:solidFill>
                <a:prstClr val="white"/>
              </a:solidFill>
            </a:endParaRPr>
          </a:p>
        </p:txBody>
      </p:sp>
      <p:sp>
        <p:nvSpPr>
          <p:cNvPr id="11" name="Rectangle 6"/>
          <p:cNvSpPr/>
          <p:nvPr userDrawn="1"/>
        </p:nvSpPr>
        <p:spPr>
          <a:xfrm flipH="1">
            <a:off x="0" y="1905000"/>
            <a:ext cx="12192000" cy="1371600"/>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350">
              <a:solidFill>
                <a:prstClr val="white"/>
              </a:solidFill>
            </a:endParaRPr>
          </a:p>
        </p:txBody>
      </p:sp>
      <p:pic>
        <p:nvPicPr>
          <p:cNvPr id="15" name="Picture 16" descr="volt.JPG"/>
          <p:cNvPicPr>
            <a:picLocks noChangeAspect="1"/>
          </p:cNvPicPr>
          <p:nvPr userDrawn="1"/>
        </p:nvPicPr>
        <p:blipFill>
          <a:blip r:embed="rId2"/>
          <a:srcRect/>
          <a:stretch>
            <a:fillRect/>
          </a:stretch>
        </p:blipFill>
        <p:spPr bwMode="auto">
          <a:xfrm>
            <a:off x="4267200" y="3"/>
            <a:ext cx="2844800" cy="1565275"/>
          </a:xfrm>
          <a:prstGeom prst="rect">
            <a:avLst/>
          </a:prstGeom>
          <a:noFill/>
          <a:ln w="9525">
            <a:noFill/>
            <a:miter lim="800000"/>
            <a:headEnd/>
            <a:tailEnd/>
          </a:ln>
        </p:spPr>
      </p:pic>
      <p:pic>
        <p:nvPicPr>
          <p:cNvPr id="16" name="Picture 13" descr="Oneturbine.JPG"/>
          <p:cNvPicPr>
            <a:picLocks noChangeAspect="1"/>
          </p:cNvPicPr>
          <p:nvPr userDrawn="1"/>
        </p:nvPicPr>
        <p:blipFill>
          <a:blip r:embed="rId3"/>
          <a:srcRect/>
          <a:stretch>
            <a:fillRect/>
          </a:stretch>
        </p:blipFill>
        <p:spPr bwMode="auto">
          <a:xfrm>
            <a:off x="0" y="1524000"/>
            <a:ext cx="2540000" cy="1758950"/>
          </a:xfrm>
          <a:prstGeom prst="rect">
            <a:avLst/>
          </a:prstGeom>
          <a:noFill/>
          <a:ln w="9525">
            <a:noFill/>
            <a:miter lim="800000"/>
            <a:headEnd/>
            <a:tailEnd/>
          </a:ln>
        </p:spPr>
      </p:pic>
      <p:pic>
        <p:nvPicPr>
          <p:cNvPr id="18" name="Picture 14" descr="pumpwithleaves.JPG"/>
          <p:cNvPicPr>
            <a:picLocks noChangeAspect="1"/>
          </p:cNvPicPr>
          <p:nvPr userDrawn="1"/>
        </p:nvPicPr>
        <p:blipFill rotWithShape="1">
          <a:blip r:embed="rId4"/>
          <a:srcRect r="22222"/>
          <a:stretch/>
        </p:blipFill>
        <p:spPr bwMode="auto">
          <a:xfrm>
            <a:off x="7112000" y="1524003"/>
            <a:ext cx="2844800" cy="1762125"/>
          </a:xfrm>
          <a:prstGeom prst="rect">
            <a:avLst/>
          </a:prstGeom>
          <a:noFill/>
          <a:ln w="9525">
            <a:noFill/>
            <a:miter lim="800000"/>
            <a:headEnd/>
            <a:tailEnd/>
          </a:ln>
        </p:spPr>
      </p:pic>
      <p:pic>
        <p:nvPicPr>
          <p:cNvPr id="4" name="Picture 3"/>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0" y="0"/>
            <a:ext cx="1524000" cy="1524000"/>
          </a:xfrm>
          <a:prstGeom prst="rect">
            <a:avLst/>
          </a:prstGeom>
        </p:spPr>
      </p:pic>
      <p:pic>
        <p:nvPicPr>
          <p:cNvPr id="22" name="Picture 21"/>
          <p:cNvPicPr>
            <a:picLocks noChangeAspect="1"/>
          </p:cNvPicPr>
          <p:nvPr userDrawn="1"/>
        </p:nvPicPr>
        <p:blipFill rotWithShape="1">
          <a:blip r:embed="rId6" cstate="print">
            <a:extLst>
              <a:ext uri="{28A0092B-C50C-407E-A947-70E740481C1C}">
                <a14:useLocalDpi xmlns:a14="http://schemas.microsoft.com/office/drawing/2010/main" val="0"/>
              </a:ext>
            </a:extLst>
          </a:blip>
          <a:srcRect l="19169" r="9478"/>
          <a:stretch/>
        </p:blipFill>
        <p:spPr>
          <a:xfrm>
            <a:off x="9956800" y="1524000"/>
            <a:ext cx="2235200" cy="1762124"/>
          </a:xfrm>
          <a:prstGeom prst="rect">
            <a:avLst/>
          </a:prstGeom>
        </p:spPr>
      </p:pic>
      <p:pic>
        <p:nvPicPr>
          <p:cNvPr id="13" name="Picture 12" descr="led.JPG"/>
          <p:cNvPicPr>
            <a:picLocks noChangeAspect="1"/>
          </p:cNvPicPr>
          <p:nvPr userDrawn="1"/>
        </p:nvPicPr>
        <p:blipFill>
          <a:blip r:embed="rId7"/>
          <a:srcRect/>
          <a:stretch>
            <a:fillRect/>
          </a:stretch>
        </p:blipFill>
        <p:spPr bwMode="auto">
          <a:xfrm>
            <a:off x="1422400" y="3"/>
            <a:ext cx="2844800" cy="1539875"/>
          </a:xfrm>
          <a:prstGeom prst="rect">
            <a:avLst/>
          </a:prstGeom>
          <a:noFill/>
          <a:ln w="9525">
            <a:noFill/>
            <a:miter lim="800000"/>
            <a:headEnd/>
            <a:tailEnd/>
          </a:ln>
        </p:spPr>
      </p:pic>
      <p:pic>
        <p:nvPicPr>
          <p:cNvPr id="14" name="Picture 10" descr="insulate.JPG"/>
          <p:cNvPicPr>
            <a:picLocks noChangeAspect="1"/>
          </p:cNvPicPr>
          <p:nvPr userDrawn="1"/>
        </p:nvPicPr>
        <p:blipFill>
          <a:blip r:embed="rId8"/>
          <a:srcRect/>
          <a:stretch>
            <a:fillRect/>
          </a:stretch>
        </p:blipFill>
        <p:spPr bwMode="auto">
          <a:xfrm>
            <a:off x="4267200" y="1524000"/>
            <a:ext cx="2844800" cy="1752600"/>
          </a:xfrm>
          <a:prstGeom prst="rect">
            <a:avLst/>
          </a:prstGeom>
          <a:noFill/>
          <a:ln w="9525">
            <a:noFill/>
            <a:miter lim="800000"/>
            <a:headEnd/>
            <a:tailEnd/>
          </a:ln>
        </p:spPr>
      </p:pic>
      <p:pic>
        <p:nvPicPr>
          <p:cNvPr id="23" name="Picture 22"/>
          <p:cNvPicPr>
            <a:picLocks noChangeAspect="1"/>
          </p:cNvPicPr>
          <p:nvPr userDrawn="1"/>
        </p:nvPicPr>
        <p:blipFill rotWithShape="1">
          <a:blip r:embed="rId9" cstate="print">
            <a:extLst>
              <a:ext uri="{28A0092B-C50C-407E-A947-70E740481C1C}">
                <a14:useLocalDpi xmlns:a14="http://schemas.microsoft.com/office/drawing/2010/main" val="0"/>
              </a:ext>
            </a:extLst>
          </a:blip>
          <a:srcRect l="18841"/>
          <a:stretch/>
        </p:blipFill>
        <p:spPr>
          <a:xfrm>
            <a:off x="1422400" y="1523144"/>
            <a:ext cx="2844800" cy="1753456"/>
          </a:xfrm>
          <a:prstGeom prst="rect">
            <a:avLst/>
          </a:prstGeom>
        </p:spPr>
      </p:pic>
      <p:pic>
        <p:nvPicPr>
          <p:cNvPr id="26" name="Picture 25"/>
          <p:cNvPicPr>
            <a:picLocks noChangeAspect="1"/>
          </p:cNvPicPr>
          <p:nvPr userDrawn="1"/>
        </p:nvPicPr>
        <p:blipFill rotWithShape="1">
          <a:blip r:embed="rId10" cstate="print">
            <a:extLst>
              <a:ext uri="{28A0092B-C50C-407E-A947-70E740481C1C}">
                <a14:useLocalDpi xmlns:a14="http://schemas.microsoft.com/office/drawing/2010/main" val="0"/>
              </a:ext>
            </a:extLst>
          </a:blip>
          <a:srcRect l="18880"/>
          <a:stretch/>
        </p:blipFill>
        <p:spPr>
          <a:xfrm>
            <a:off x="0" y="1523144"/>
            <a:ext cx="1422400" cy="1753456"/>
          </a:xfrm>
          <a:prstGeom prst="rect">
            <a:avLst/>
          </a:prstGeom>
        </p:spPr>
      </p:pic>
      <p:sp>
        <p:nvSpPr>
          <p:cNvPr id="6" name="Rectangle 15"/>
          <p:cNvSpPr/>
          <p:nvPr/>
        </p:nvSpPr>
        <p:spPr>
          <a:xfrm>
            <a:off x="0" y="6610350"/>
            <a:ext cx="12192000" cy="247650"/>
          </a:xfrm>
          <a:prstGeom prst="rect">
            <a:avLst/>
          </a:prstGeom>
          <a:solidFill>
            <a:srgbClr val="00853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350">
              <a:solidFill>
                <a:prstClr val="white"/>
              </a:solidFill>
            </a:endParaRPr>
          </a:p>
        </p:txBody>
      </p:sp>
      <p:sp>
        <p:nvSpPr>
          <p:cNvPr id="7" name="Text Placeholder 9"/>
          <p:cNvSpPr txBox="1">
            <a:spLocks/>
          </p:cNvSpPr>
          <p:nvPr/>
        </p:nvSpPr>
        <p:spPr>
          <a:xfrm>
            <a:off x="173567" y="6616700"/>
            <a:ext cx="9715500" cy="241300"/>
          </a:xfrm>
          <a:prstGeom prst="rect">
            <a:avLst/>
          </a:prstGeom>
        </p:spPr>
        <p:txBody>
          <a:bodyPr>
            <a:normAutofit/>
          </a:bodyPr>
          <a:lstStyle>
            <a:lvl1pPr>
              <a:buNone/>
              <a:defRPr sz="1000" baseline="0">
                <a:solidFill>
                  <a:schemeClr val="bg1"/>
                </a:solidFill>
                <a:latin typeface="Arial" pitchFamily="34" charset="0"/>
                <a:cs typeface="Arial" pitchFamily="34" charset="0"/>
              </a:defRPr>
            </a:lvl1pPr>
          </a:lstStyle>
          <a:p>
            <a:pPr marL="257175" indent="-257175" defTabSz="342900">
              <a:spcBef>
                <a:spcPct val="20000"/>
              </a:spcBef>
              <a:buFont typeface="Arial"/>
              <a:buNone/>
              <a:defRPr/>
            </a:pPr>
            <a:fld id="{24289C06-C21E-485E-9AAF-A99C6B017E3B}" type="slidenum">
              <a:rPr lang="en-US" sz="750" smtClean="0">
                <a:solidFill>
                  <a:prstClr val="white"/>
                </a:solidFill>
                <a:latin typeface="Calibri"/>
                <a:cs typeface="Calibri"/>
              </a:rPr>
              <a:pPr marL="257175" indent="-257175" defTabSz="342900">
                <a:spcBef>
                  <a:spcPct val="20000"/>
                </a:spcBef>
                <a:buFont typeface="Arial"/>
                <a:buNone/>
                <a:defRPr/>
              </a:pPr>
              <a:t>‹#›</a:t>
            </a:fld>
            <a:r>
              <a:rPr lang="en-US" sz="750" dirty="0" smtClean="0">
                <a:solidFill>
                  <a:prstClr val="white"/>
                </a:solidFill>
                <a:latin typeface="Calibri"/>
                <a:cs typeface="Calibri"/>
              </a:rPr>
              <a:t> | Energy Efficiency and Renewable Energy</a:t>
            </a:r>
            <a:endParaRPr lang="en-US" sz="750" dirty="0">
              <a:solidFill>
                <a:prstClr val="white"/>
              </a:solidFill>
              <a:latin typeface="Calibri"/>
              <a:cs typeface="Calibri"/>
            </a:endParaRPr>
          </a:p>
        </p:txBody>
      </p:sp>
      <p:sp>
        <p:nvSpPr>
          <p:cNvPr id="8" name="Text Placeholder 9"/>
          <p:cNvSpPr txBox="1">
            <a:spLocks/>
          </p:cNvSpPr>
          <p:nvPr/>
        </p:nvSpPr>
        <p:spPr>
          <a:xfrm>
            <a:off x="7302502" y="6616700"/>
            <a:ext cx="4889500" cy="241300"/>
          </a:xfrm>
          <a:prstGeom prst="rect">
            <a:avLst/>
          </a:prstGeom>
        </p:spPr>
        <p:txBody>
          <a:bodyPr>
            <a:normAutofit/>
          </a:bodyPr>
          <a:lstStyle>
            <a:lvl1pPr>
              <a:buNone/>
              <a:defRPr sz="1000" baseline="0">
                <a:solidFill>
                  <a:schemeClr val="bg1"/>
                </a:solidFill>
                <a:latin typeface="Arial" pitchFamily="34" charset="0"/>
                <a:cs typeface="Arial" pitchFamily="34" charset="0"/>
              </a:defRPr>
            </a:lvl1pPr>
          </a:lstStyle>
          <a:p>
            <a:pPr marL="257175" indent="-257175" algn="r" defTabSz="342900">
              <a:spcBef>
                <a:spcPct val="20000"/>
              </a:spcBef>
              <a:buFont typeface="Arial"/>
              <a:buNone/>
              <a:defRPr/>
            </a:pPr>
            <a:r>
              <a:rPr lang="en-US" sz="750" dirty="0" smtClean="0">
                <a:solidFill>
                  <a:prstClr val="white"/>
                </a:solidFill>
                <a:latin typeface="Calibri"/>
                <a:cs typeface="Calibri"/>
              </a:rPr>
              <a:t>eere.energy.gov</a:t>
            </a:r>
            <a:endParaRPr lang="en-US" sz="750" dirty="0">
              <a:solidFill>
                <a:prstClr val="white"/>
              </a:solidFill>
              <a:latin typeface="Calibri"/>
              <a:cs typeface="Calibri"/>
            </a:endParaRPr>
          </a:p>
        </p:txBody>
      </p:sp>
      <p:pic>
        <p:nvPicPr>
          <p:cNvPr id="21" name="Picture 20"/>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7416800" y="477004"/>
            <a:ext cx="4470400" cy="492725"/>
          </a:xfrm>
          <a:prstGeom prst="rect">
            <a:avLst/>
          </a:prstGeom>
        </p:spPr>
      </p:pic>
      <p:sp>
        <p:nvSpPr>
          <p:cNvPr id="3" name="Text Placeholder 2"/>
          <p:cNvSpPr>
            <a:spLocks noGrp="1"/>
          </p:cNvSpPr>
          <p:nvPr>
            <p:ph type="body" sz="quarter" idx="10" hasCustomPrompt="1"/>
          </p:nvPr>
        </p:nvSpPr>
        <p:spPr>
          <a:xfrm>
            <a:off x="304800" y="3892818"/>
            <a:ext cx="6400800" cy="526785"/>
          </a:xfrm>
          <a:prstGeom prst="rect">
            <a:avLst/>
          </a:prstGeom>
        </p:spPr>
        <p:txBody>
          <a:bodyPr vert="horz" lIns="0" tIns="0" rIns="0" bIns="0"/>
          <a:lstStyle>
            <a:lvl1pPr marL="0" indent="0">
              <a:buNone/>
              <a:defRPr sz="2100" b="0"/>
            </a:lvl1pPr>
          </a:lstStyle>
          <a:p>
            <a:pPr lvl="0"/>
            <a:r>
              <a:rPr lang="en-US" dirty="0" smtClean="0"/>
              <a:t>Headline</a:t>
            </a:r>
            <a:endParaRPr lang="en-US" dirty="0"/>
          </a:p>
        </p:txBody>
      </p:sp>
      <p:sp>
        <p:nvSpPr>
          <p:cNvPr id="24" name="Text Placeholder 2"/>
          <p:cNvSpPr>
            <a:spLocks noGrp="1"/>
          </p:cNvSpPr>
          <p:nvPr>
            <p:ph type="body" sz="quarter" idx="11" hasCustomPrompt="1"/>
          </p:nvPr>
        </p:nvSpPr>
        <p:spPr>
          <a:xfrm>
            <a:off x="304800" y="4477722"/>
            <a:ext cx="6400800" cy="526785"/>
          </a:xfrm>
          <a:prstGeom prst="rect">
            <a:avLst/>
          </a:prstGeom>
        </p:spPr>
        <p:txBody>
          <a:bodyPr vert="horz" lIns="0" tIns="0" rIns="0" bIns="0"/>
          <a:lstStyle>
            <a:lvl1pPr marL="0" indent="0">
              <a:buNone/>
              <a:defRPr sz="1800" b="0"/>
            </a:lvl1pPr>
          </a:lstStyle>
          <a:p>
            <a:pPr lvl="0"/>
            <a:r>
              <a:rPr lang="en-US" dirty="0" smtClean="0"/>
              <a:t>Date</a:t>
            </a:r>
            <a:endParaRPr lang="en-US" dirty="0"/>
          </a:p>
        </p:txBody>
      </p:sp>
      <p:sp>
        <p:nvSpPr>
          <p:cNvPr id="27" name="Text Placeholder 9"/>
          <p:cNvSpPr>
            <a:spLocks noGrp="1"/>
          </p:cNvSpPr>
          <p:nvPr>
            <p:ph type="body" sz="quarter" idx="12" hasCustomPrompt="1"/>
          </p:nvPr>
        </p:nvSpPr>
        <p:spPr>
          <a:xfrm>
            <a:off x="7518400" y="3886200"/>
            <a:ext cx="4267200" cy="457200"/>
          </a:xfrm>
          <a:prstGeom prst="rect">
            <a:avLst/>
          </a:prstGeom>
        </p:spPr>
        <p:txBody>
          <a:bodyPr vert="horz"/>
          <a:lstStyle>
            <a:lvl1pPr marL="0" indent="0">
              <a:buNone/>
              <a:defRPr b="1">
                <a:solidFill>
                  <a:schemeClr val="bg1"/>
                </a:solidFill>
              </a:defRPr>
            </a:lvl1pPr>
          </a:lstStyle>
          <a:p>
            <a:pPr lvl="0"/>
            <a:r>
              <a:rPr lang="en-US" dirty="0" smtClean="0"/>
              <a:t>Title</a:t>
            </a:r>
          </a:p>
        </p:txBody>
      </p:sp>
      <p:sp>
        <p:nvSpPr>
          <p:cNvPr id="28" name="Text Placeholder 9"/>
          <p:cNvSpPr>
            <a:spLocks noGrp="1"/>
          </p:cNvSpPr>
          <p:nvPr>
            <p:ph type="body" sz="quarter" idx="13" hasCustomPrompt="1"/>
          </p:nvPr>
        </p:nvSpPr>
        <p:spPr>
          <a:xfrm>
            <a:off x="7518400" y="4495800"/>
            <a:ext cx="4267200" cy="457200"/>
          </a:xfrm>
          <a:prstGeom prst="rect">
            <a:avLst/>
          </a:prstGeom>
        </p:spPr>
        <p:txBody>
          <a:bodyPr vert="horz"/>
          <a:lstStyle>
            <a:lvl1pPr marL="0" indent="0">
              <a:buNone/>
              <a:defRPr sz="1500" b="0">
                <a:solidFill>
                  <a:srgbClr val="FFFFFF"/>
                </a:solidFill>
              </a:defRPr>
            </a:lvl1pPr>
          </a:lstStyle>
          <a:p>
            <a:pPr lvl="0"/>
            <a:r>
              <a:rPr lang="en-US" dirty="0" smtClean="0"/>
              <a:t>Position</a:t>
            </a:r>
          </a:p>
        </p:txBody>
      </p:sp>
    </p:spTree>
    <p:extLst>
      <p:ext uri="{BB962C8B-B14F-4D97-AF65-F5344CB8AC3E}">
        <p14:creationId xmlns:p14="http://schemas.microsoft.com/office/powerpoint/2010/main" val="39379303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4" name="Content Placeholder 3"/>
          <p:cNvSpPr>
            <a:spLocks noGrp="1"/>
          </p:cNvSpPr>
          <p:nvPr>
            <p:ph sz="quarter" idx="10"/>
          </p:nvPr>
        </p:nvSpPr>
        <p:spPr>
          <a:xfrm>
            <a:off x="609600" y="914400"/>
            <a:ext cx="10769600" cy="5257800"/>
          </a:xfrm>
          <a:prstGeom prst="rect">
            <a:avLst/>
          </a:prstGeom>
        </p:spPr>
        <p:txBody>
          <a:bodyPr vert="horz"/>
          <a:lstStyle>
            <a:lvl1pPr marL="0" indent="0">
              <a:buNone/>
              <a:defRPr/>
            </a:lvl1pPr>
          </a:lstStyle>
          <a:p>
            <a:pPr lvl="0"/>
            <a:r>
              <a:rPr lang="en-US" dirty="0" smtClean="0"/>
              <a:t>Click to edit Master text styles</a:t>
            </a:r>
          </a:p>
        </p:txBody>
      </p:sp>
    </p:spTree>
    <p:extLst>
      <p:ext uri="{BB962C8B-B14F-4D97-AF65-F5344CB8AC3E}">
        <p14:creationId xmlns:p14="http://schemas.microsoft.com/office/powerpoint/2010/main" val="29837787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69888938"/>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590675"/>
            <a:ext cx="10972800" cy="4876800"/>
          </a:xfrm>
          <a:prstGeom prst="rect">
            <a:avLst/>
          </a:prstGeom>
        </p:spPr>
        <p:txBody>
          <a:bodyPr/>
          <a:lstStyle>
            <a:lvl1pPr>
              <a:defRPr sz="1800">
                <a:latin typeface="Arial Narrow" pitchFamily="34" charset="0"/>
              </a:defRPr>
            </a:lvl1pPr>
            <a:lvl2pPr>
              <a:defRPr sz="1500">
                <a:latin typeface="Arial Narrow" pitchFamily="34" charset="0"/>
              </a:defRPr>
            </a:lvl2pPr>
            <a:lvl3pPr>
              <a:defRPr>
                <a:latin typeface="Arial Narrow" pitchFamily="34" charset="0"/>
              </a:defRPr>
            </a:lvl3pPr>
            <a:lvl4pPr>
              <a:defRPr>
                <a:latin typeface="Arial Narrow" pitchFamily="34" charset="0"/>
              </a:defRPr>
            </a:lvl4pPr>
            <a:lvl5pPr>
              <a:defRPr>
                <a:latin typeface="Arial Narrow"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itle 6"/>
          <p:cNvSpPr>
            <a:spLocks noGrp="1"/>
          </p:cNvSpPr>
          <p:nvPr>
            <p:ph type="title"/>
          </p:nvPr>
        </p:nvSpPr>
        <p:spPr/>
        <p:txBody>
          <a:bodyPr/>
          <a:lstStyle>
            <a:lvl1pPr>
              <a:defRPr>
                <a:latin typeface="+mj-lt"/>
              </a:defRPr>
            </a:lvl1pPr>
          </a:lstStyle>
          <a:p>
            <a:r>
              <a:rPr lang="en-US" dirty="0" smtClean="0"/>
              <a:t>Click to edit Master title style</a:t>
            </a:r>
            <a:endParaRPr lang="en-US" dirty="0"/>
          </a:p>
        </p:txBody>
      </p:sp>
    </p:spTree>
    <p:extLst>
      <p:ext uri="{BB962C8B-B14F-4D97-AF65-F5344CB8AC3E}">
        <p14:creationId xmlns:p14="http://schemas.microsoft.com/office/powerpoint/2010/main" val="1395980754"/>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237068" y="0"/>
            <a:ext cx="11751733" cy="901700"/>
          </a:xfrm>
        </p:spPr>
        <p:txBody>
          <a:bodyPr/>
          <a:lstStyle/>
          <a:p>
            <a:r>
              <a:rPr lang="en-US" smtClean="0"/>
              <a:t>Click to edit Master title style</a:t>
            </a:r>
            <a:endParaRPr lang="en-US"/>
          </a:p>
        </p:txBody>
      </p:sp>
    </p:spTree>
    <p:extLst>
      <p:ext uri="{BB962C8B-B14F-4D97-AF65-F5344CB8AC3E}">
        <p14:creationId xmlns:p14="http://schemas.microsoft.com/office/powerpoint/2010/main" val="3767038805"/>
      </p:ext>
    </p:extLst>
  </p:cSld>
  <p:clrMapOvr>
    <a:masterClrMapping/>
  </p:clrMapOvr>
  <p:transition>
    <p:fade thruBlk="1"/>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6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66184" y="1141413"/>
            <a:ext cx="10972800" cy="511016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328600249"/>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237068" y="0"/>
            <a:ext cx="11751733" cy="901700"/>
          </a:xfrm>
        </p:spPr>
        <p:txBody>
          <a:bodyPr/>
          <a:lstStyle/>
          <a:p>
            <a:r>
              <a:rPr lang="en-US" smtClean="0"/>
              <a:t>Click to edit Master title style</a:t>
            </a:r>
            <a:endParaRPr lang="en-US"/>
          </a:p>
        </p:txBody>
      </p:sp>
    </p:spTree>
    <p:extLst>
      <p:ext uri="{BB962C8B-B14F-4D97-AF65-F5344CB8AC3E}">
        <p14:creationId xmlns:p14="http://schemas.microsoft.com/office/powerpoint/2010/main" val="1272179168"/>
      </p:ext>
    </p:extLst>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147546-8925-4C57-B53F-D7DB34D24B8C}" type="datetimeFigureOut">
              <a:rPr lang="en-US" smtClean="0">
                <a:solidFill>
                  <a:prstClr val="black">
                    <a:tint val="75000"/>
                  </a:prstClr>
                </a:solidFill>
              </a:rPr>
              <a:pPr/>
              <a:t>6/1/2020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679D116-EAD0-4272-ADAB-963B0DB2756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9606496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237068" y="0"/>
            <a:ext cx="11751733" cy="901700"/>
          </a:xfrm>
        </p:spPr>
        <p:txBody>
          <a:bodyPr/>
          <a:lstStyle/>
          <a:p>
            <a:r>
              <a:rPr lang="en-US" smtClean="0"/>
              <a:t>Click to edit Master title style</a:t>
            </a:r>
            <a:endParaRPr lang="en-US"/>
          </a:p>
        </p:txBody>
      </p:sp>
    </p:spTree>
    <p:extLst>
      <p:ext uri="{BB962C8B-B14F-4D97-AF65-F5344CB8AC3E}">
        <p14:creationId xmlns:p14="http://schemas.microsoft.com/office/powerpoint/2010/main" val="2466793579"/>
      </p:ext>
    </p:extLst>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147546-8925-4C57-B53F-D7DB34D24B8C}" type="datetimeFigureOut">
              <a:rPr lang="en-US" smtClean="0">
                <a:solidFill>
                  <a:prstClr val="black">
                    <a:tint val="75000"/>
                  </a:prstClr>
                </a:solidFill>
              </a:rPr>
              <a:pPr/>
              <a:t>6/1/2020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679D116-EAD0-4272-ADAB-963B0DB2756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5315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4147546-8925-4C57-B53F-D7DB34D24B8C}" type="datetimeFigureOut">
              <a:rPr lang="en-US" smtClean="0">
                <a:solidFill>
                  <a:prstClr val="black">
                    <a:tint val="75000"/>
                  </a:prstClr>
                </a:solidFill>
              </a:rPr>
              <a:pPr/>
              <a:t>6/1/2020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679D116-EAD0-4272-ADAB-963B0DB2756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8697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4147546-8925-4C57-B53F-D7DB34D24B8C}" type="datetimeFigureOut">
              <a:rPr lang="en-US" smtClean="0">
                <a:solidFill>
                  <a:prstClr val="black">
                    <a:tint val="75000"/>
                  </a:prstClr>
                </a:solidFill>
              </a:rPr>
              <a:pPr/>
              <a:t>6/1/2020</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679D116-EAD0-4272-ADAB-963B0DB2756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40605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4147546-8925-4C57-B53F-D7DB34D24B8C}" type="datetimeFigureOut">
              <a:rPr lang="en-US" smtClean="0">
                <a:solidFill>
                  <a:prstClr val="black">
                    <a:tint val="75000"/>
                  </a:prstClr>
                </a:solidFill>
              </a:rPr>
              <a:pPr/>
              <a:t>6/1/2020</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679D116-EAD0-4272-ADAB-963B0DB2756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096997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147546-8925-4C57-B53F-D7DB34D24B8C}" type="datetimeFigureOut">
              <a:rPr lang="en-US" smtClean="0">
                <a:solidFill>
                  <a:prstClr val="black">
                    <a:tint val="75000"/>
                  </a:prstClr>
                </a:solidFill>
              </a:rPr>
              <a:pPr/>
              <a:t>6/1/2020</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679D116-EAD0-4272-ADAB-963B0DB2756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06838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147546-8925-4C57-B53F-D7DB34D24B8C}" type="datetimeFigureOut">
              <a:rPr lang="en-US" smtClean="0">
                <a:solidFill>
                  <a:prstClr val="black">
                    <a:tint val="75000"/>
                  </a:prstClr>
                </a:solidFill>
              </a:rPr>
              <a:pPr/>
              <a:t>6/1/2020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679D116-EAD0-4272-ADAB-963B0DB2756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16089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147546-8925-4C57-B53F-D7DB34D24B8C}" type="datetimeFigureOut">
              <a:rPr lang="en-US" smtClean="0">
                <a:solidFill>
                  <a:prstClr val="black">
                    <a:tint val="75000"/>
                  </a:prstClr>
                </a:solidFill>
              </a:rPr>
              <a:pPr/>
              <a:t>6/1/2020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679D116-EAD0-4272-ADAB-963B0DB2756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327892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5" Type="http://schemas.openxmlformats.org/officeDocument/2006/relationships/slideLayout" Target="../slideLayouts/slideLayout17.xml"/><Relationship Id="rId10" Type="http://schemas.openxmlformats.org/officeDocument/2006/relationships/image" Target="../media/image11.jpeg"/><Relationship Id="rId4" Type="http://schemas.openxmlformats.org/officeDocument/2006/relationships/slideLayout" Target="../slideLayouts/slideLayout16.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147546-8925-4C57-B53F-D7DB34D24B8C}" type="datetimeFigureOut">
              <a:rPr lang="en-US" smtClean="0">
                <a:solidFill>
                  <a:prstClr val="black">
                    <a:tint val="75000"/>
                  </a:prstClr>
                </a:solidFill>
              </a:rPr>
              <a:pPr/>
              <a:t>6/1/2020</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79D116-EAD0-4272-ADAB-963B0DB2756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979976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12" name="Group 21"/>
          <p:cNvGrpSpPr>
            <a:grpSpLocks/>
          </p:cNvGrpSpPr>
          <p:nvPr userDrawn="1"/>
        </p:nvGrpSpPr>
        <p:grpSpPr bwMode="auto">
          <a:xfrm flipH="1" flipV="1">
            <a:off x="0" y="656990"/>
            <a:ext cx="12192000" cy="55563"/>
            <a:chOff x="0" y="832104"/>
            <a:chExt cx="9144000" cy="54864"/>
          </a:xfrm>
          <a:solidFill>
            <a:schemeClr val="accent5"/>
          </a:solidFill>
        </p:grpSpPr>
        <p:sp>
          <p:nvSpPr>
            <p:cNvPr id="14" name="Rectangle 13"/>
            <p:cNvSpPr/>
            <p:nvPr userDrawn="1"/>
          </p:nvSpPr>
          <p:spPr>
            <a:xfrm>
              <a:off x="4572000" y="832104"/>
              <a:ext cx="4572000" cy="54864"/>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defTabSz="342900" fontAlgn="base">
                <a:spcBef>
                  <a:spcPct val="0"/>
                </a:spcBef>
                <a:spcAft>
                  <a:spcPct val="0"/>
                </a:spcAft>
              </a:pPr>
              <a:endParaRPr lang="en-US" sz="1350">
                <a:solidFill>
                  <a:srgbClr val="FFFFFF"/>
                </a:solidFill>
                <a:ea typeface="ＭＳ Ｐゴシック" pitchFamily="-106" charset="-128"/>
                <a:cs typeface="ＭＳ Ｐゴシック" pitchFamily="-106" charset="-128"/>
              </a:endParaRPr>
            </a:p>
          </p:txBody>
        </p:sp>
        <p:sp>
          <p:nvSpPr>
            <p:cNvPr id="15" name="Rectangle 14"/>
            <p:cNvSpPr/>
            <p:nvPr userDrawn="1"/>
          </p:nvSpPr>
          <p:spPr>
            <a:xfrm>
              <a:off x="3309937" y="832104"/>
              <a:ext cx="1262063" cy="54864"/>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defTabSz="342900" fontAlgn="base">
                <a:spcBef>
                  <a:spcPct val="0"/>
                </a:spcBef>
                <a:spcAft>
                  <a:spcPct val="0"/>
                </a:spcAft>
              </a:pPr>
              <a:endParaRPr lang="en-US" sz="1350">
                <a:solidFill>
                  <a:srgbClr val="FFFFFF"/>
                </a:solidFill>
                <a:ea typeface="ＭＳ Ｐゴシック" pitchFamily="-106" charset="-128"/>
                <a:cs typeface="ＭＳ Ｐゴシック" pitchFamily="-106" charset="-128"/>
              </a:endParaRPr>
            </a:p>
          </p:txBody>
        </p:sp>
        <p:sp>
          <p:nvSpPr>
            <p:cNvPr id="18" name="Rectangle 17"/>
            <p:cNvSpPr/>
            <p:nvPr userDrawn="1"/>
          </p:nvSpPr>
          <p:spPr>
            <a:xfrm>
              <a:off x="0" y="832104"/>
              <a:ext cx="3309937" cy="54864"/>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defTabSz="342900" fontAlgn="base">
                <a:spcBef>
                  <a:spcPct val="0"/>
                </a:spcBef>
                <a:spcAft>
                  <a:spcPct val="0"/>
                </a:spcAft>
              </a:pPr>
              <a:endParaRPr lang="en-US" sz="1350">
                <a:solidFill>
                  <a:srgbClr val="FFFFFF"/>
                </a:solidFill>
                <a:ea typeface="ＭＳ Ｐゴシック" pitchFamily="-106" charset="-128"/>
                <a:cs typeface="ＭＳ Ｐゴシック" pitchFamily="-106" charset="-128"/>
              </a:endParaRPr>
            </a:p>
          </p:txBody>
        </p:sp>
      </p:grpSp>
      <p:sp>
        <p:nvSpPr>
          <p:cNvPr id="21" name="Text Placeholder 9"/>
          <p:cNvSpPr txBox="1">
            <a:spLocks/>
          </p:cNvSpPr>
          <p:nvPr userDrawn="1"/>
        </p:nvSpPr>
        <p:spPr>
          <a:xfrm>
            <a:off x="56448" y="6532122"/>
            <a:ext cx="603077" cy="241300"/>
          </a:xfrm>
          <a:prstGeom prst="rect">
            <a:avLst/>
          </a:prstGeom>
        </p:spPr>
        <p:txBody>
          <a:bodyPr>
            <a:prstTxWarp prst="textNoShape">
              <a:avLst/>
            </a:prstTxWarp>
            <a:normAutofit/>
          </a:bodyPr>
          <a:lstStyle/>
          <a:p>
            <a:pPr marL="257175" indent="-257175" algn="ctr" defTabSz="342900" fontAlgn="base">
              <a:lnSpc>
                <a:spcPct val="90000"/>
              </a:lnSpc>
              <a:spcBef>
                <a:spcPct val="20000"/>
              </a:spcBef>
              <a:spcAft>
                <a:spcPct val="0"/>
              </a:spcAft>
              <a:buFont typeface="Arial" pitchFamily="-106" charset="0"/>
              <a:buNone/>
            </a:pPr>
            <a:fld id="{1EF35371-194E-174F-9528-630C4585B8CC}" type="slidenum">
              <a:rPr lang="en-US" sz="750">
                <a:solidFill>
                  <a:srgbClr val="50565C"/>
                </a:solidFill>
                <a:ea typeface="Arial" pitchFamily="-106" charset="0"/>
                <a:cs typeface="Calibri"/>
              </a:rPr>
              <a:pPr marL="257175" indent="-257175" algn="ctr" defTabSz="342900" fontAlgn="base">
                <a:lnSpc>
                  <a:spcPct val="90000"/>
                </a:lnSpc>
                <a:spcBef>
                  <a:spcPct val="20000"/>
                </a:spcBef>
                <a:spcAft>
                  <a:spcPct val="0"/>
                </a:spcAft>
                <a:buFont typeface="Arial" pitchFamily="-106" charset="0"/>
                <a:buNone/>
              </a:pPr>
              <a:t>‹#›</a:t>
            </a:fld>
            <a:endParaRPr lang="en-US" sz="750" dirty="0">
              <a:solidFill>
                <a:srgbClr val="50565C"/>
              </a:solidFill>
              <a:ea typeface="Arial" pitchFamily="-106" charset="0"/>
              <a:cs typeface="Calibri"/>
            </a:endParaRPr>
          </a:p>
        </p:txBody>
      </p:sp>
      <p:sp>
        <p:nvSpPr>
          <p:cNvPr id="2" name="Title Placeholder 1"/>
          <p:cNvSpPr>
            <a:spLocks noGrp="1"/>
          </p:cNvSpPr>
          <p:nvPr>
            <p:ph type="title"/>
          </p:nvPr>
        </p:nvSpPr>
        <p:spPr>
          <a:xfrm>
            <a:off x="609600" y="0"/>
            <a:ext cx="10972800" cy="914400"/>
          </a:xfrm>
          <a:prstGeom prst="rect">
            <a:avLst/>
          </a:prstGeom>
        </p:spPr>
        <p:txBody>
          <a:bodyPr vert="horz" lIns="91440" tIns="45720" rIns="91440" bIns="45720" rtlCol="0" anchor="ctr">
            <a:normAutofit/>
          </a:bodyPr>
          <a:lstStyle/>
          <a:p>
            <a:r>
              <a:rPr lang="en-US" dirty="0" smtClean="0"/>
              <a:t>Content</a:t>
            </a:r>
            <a:endParaRPr lang="en-US" dirty="0"/>
          </a:p>
        </p:txBody>
      </p:sp>
      <p:pic>
        <p:nvPicPr>
          <p:cNvPr id="11" name="Picture 10"/>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7924811" y="6308608"/>
            <a:ext cx="3657620" cy="402070"/>
          </a:xfrm>
          <a:prstGeom prst="rect">
            <a:avLst/>
          </a:prstGeom>
        </p:spPr>
      </p:pic>
    </p:spTree>
    <p:extLst>
      <p:ext uri="{BB962C8B-B14F-4D97-AF65-F5344CB8AC3E}">
        <p14:creationId xmlns:p14="http://schemas.microsoft.com/office/powerpoint/2010/main" val="3722357142"/>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Lst>
  <p:hf sldNum="0" hdr="0" dt="0"/>
  <p:txStyles>
    <p:titleStyle>
      <a:lvl1pPr algn="l" defTabSz="342900" rtl="0" eaLnBrk="0" fontAlgn="base" hangingPunct="0">
        <a:lnSpc>
          <a:spcPts val="2100"/>
        </a:lnSpc>
        <a:spcBef>
          <a:spcPct val="0"/>
        </a:spcBef>
        <a:spcAft>
          <a:spcPct val="0"/>
        </a:spcAft>
        <a:defRPr sz="2100" b="1" i="0" kern="1200">
          <a:solidFill>
            <a:srgbClr val="282B2E"/>
          </a:solidFill>
          <a:latin typeface="Calibri"/>
          <a:ea typeface="+mj-ea"/>
          <a:cs typeface="Calibri"/>
        </a:defRPr>
      </a:lvl1pPr>
      <a:lvl2pPr algn="l" defTabSz="342900" rtl="0" eaLnBrk="0" fontAlgn="base" hangingPunct="0">
        <a:lnSpc>
          <a:spcPts val="2100"/>
        </a:lnSpc>
        <a:spcBef>
          <a:spcPct val="0"/>
        </a:spcBef>
        <a:spcAft>
          <a:spcPct val="0"/>
        </a:spcAft>
        <a:defRPr sz="1950">
          <a:solidFill>
            <a:srgbClr val="FFFFFF"/>
          </a:solidFill>
          <a:latin typeface="Arial" charset="0"/>
        </a:defRPr>
      </a:lvl2pPr>
      <a:lvl3pPr algn="l" defTabSz="342900" rtl="0" eaLnBrk="0" fontAlgn="base" hangingPunct="0">
        <a:lnSpc>
          <a:spcPts val="2100"/>
        </a:lnSpc>
        <a:spcBef>
          <a:spcPct val="0"/>
        </a:spcBef>
        <a:spcAft>
          <a:spcPct val="0"/>
        </a:spcAft>
        <a:defRPr sz="1950">
          <a:solidFill>
            <a:srgbClr val="FFFFFF"/>
          </a:solidFill>
          <a:latin typeface="Arial" charset="0"/>
        </a:defRPr>
      </a:lvl3pPr>
      <a:lvl4pPr algn="l" defTabSz="342900" rtl="0" eaLnBrk="0" fontAlgn="base" hangingPunct="0">
        <a:lnSpc>
          <a:spcPts val="2100"/>
        </a:lnSpc>
        <a:spcBef>
          <a:spcPct val="0"/>
        </a:spcBef>
        <a:spcAft>
          <a:spcPct val="0"/>
        </a:spcAft>
        <a:defRPr sz="1950">
          <a:solidFill>
            <a:srgbClr val="FFFFFF"/>
          </a:solidFill>
          <a:latin typeface="Arial" charset="0"/>
        </a:defRPr>
      </a:lvl4pPr>
      <a:lvl5pPr algn="l" defTabSz="342900" rtl="0" eaLnBrk="0" fontAlgn="base" hangingPunct="0">
        <a:lnSpc>
          <a:spcPts val="2100"/>
        </a:lnSpc>
        <a:spcBef>
          <a:spcPct val="0"/>
        </a:spcBef>
        <a:spcAft>
          <a:spcPct val="0"/>
        </a:spcAft>
        <a:defRPr sz="1950">
          <a:solidFill>
            <a:srgbClr val="FFFFFF"/>
          </a:solidFill>
          <a:latin typeface="Arial" charset="0"/>
        </a:defRPr>
      </a:lvl5pPr>
      <a:lvl6pPr marL="342900" algn="l" defTabSz="342900" rtl="0" fontAlgn="base">
        <a:lnSpc>
          <a:spcPts val="2100"/>
        </a:lnSpc>
        <a:spcBef>
          <a:spcPct val="0"/>
        </a:spcBef>
        <a:spcAft>
          <a:spcPct val="0"/>
        </a:spcAft>
        <a:defRPr sz="1950">
          <a:solidFill>
            <a:srgbClr val="FFFFFF"/>
          </a:solidFill>
          <a:latin typeface="Arial" charset="0"/>
        </a:defRPr>
      </a:lvl6pPr>
      <a:lvl7pPr marL="685800" algn="l" defTabSz="342900" rtl="0" fontAlgn="base">
        <a:lnSpc>
          <a:spcPts val="2100"/>
        </a:lnSpc>
        <a:spcBef>
          <a:spcPct val="0"/>
        </a:spcBef>
        <a:spcAft>
          <a:spcPct val="0"/>
        </a:spcAft>
        <a:defRPr sz="1950">
          <a:solidFill>
            <a:srgbClr val="FFFFFF"/>
          </a:solidFill>
          <a:latin typeface="Arial" charset="0"/>
        </a:defRPr>
      </a:lvl7pPr>
      <a:lvl8pPr marL="1028700" algn="l" defTabSz="342900" rtl="0" fontAlgn="base">
        <a:lnSpc>
          <a:spcPts val="2100"/>
        </a:lnSpc>
        <a:spcBef>
          <a:spcPct val="0"/>
        </a:spcBef>
        <a:spcAft>
          <a:spcPct val="0"/>
        </a:spcAft>
        <a:defRPr sz="1950">
          <a:solidFill>
            <a:srgbClr val="FFFFFF"/>
          </a:solidFill>
          <a:latin typeface="Arial" charset="0"/>
        </a:defRPr>
      </a:lvl8pPr>
      <a:lvl9pPr marL="1371600" algn="l" defTabSz="342900" rtl="0" fontAlgn="base">
        <a:lnSpc>
          <a:spcPts val="2100"/>
        </a:lnSpc>
        <a:spcBef>
          <a:spcPct val="0"/>
        </a:spcBef>
        <a:spcAft>
          <a:spcPct val="0"/>
        </a:spcAft>
        <a:defRPr sz="1950">
          <a:solidFill>
            <a:srgbClr val="FFFFFF"/>
          </a:solidFill>
          <a:latin typeface="Arial" charset="0"/>
        </a:defRPr>
      </a:lvl9pPr>
    </p:titleStyle>
    <p:bodyStyle>
      <a:lvl1pPr marL="257175" indent="-257175" algn="l" defTabSz="342900" rtl="0" eaLnBrk="0" fontAlgn="base" hangingPunct="0">
        <a:spcBef>
          <a:spcPct val="20000"/>
        </a:spcBef>
        <a:spcAft>
          <a:spcPct val="0"/>
        </a:spcAft>
        <a:buFont typeface="Arial" charset="0"/>
        <a:buChar char="•"/>
        <a:defRPr sz="1800" kern="1200">
          <a:solidFill>
            <a:schemeClr val="tx1">
              <a:lumMod val="50000"/>
            </a:schemeClr>
          </a:solidFill>
          <a:latin typeface="Calibri"/>
          <a:ea typeface="+mn-ea"/>
          <a:cs typeface="Calibri"/>
        </a:defRPr>
      </a:lvl1pPr>
      <a:lvl2pPr marL="557213" indent="-214313" algn="l" defTabSz="342900" rtl="0" eaLnBrk="0" fontAlgn="base" hangingPunct="0">
        <a:spcBef>
          <a:spcPct val="20000"/>
        </a:spcBef>
        <a:spcAft>
          <a:spcPct val="0"/>
        </a:spcAft>
        <a:buFont typeface="Arial" charset="0"/>
        <a:buChar char="–"/>
        <a:defRPr sz="1500" kern="1200">
          <a:solidFill>
            <a:schemeClr val="tx1">
              <a:lumMod val="50000"/>
            </a:schemeClr>
          </a:solidFill>
          <a:latin typeface="Calibri"/>
          <a:ea typeface="+mn-ea"/>
          <a:cs typeface="Calibri"/>
        </a:defRPr>
      </a:lvl2pPr>
      <a:lvl3pPr marL="857250" indent="-171450" algn="l" defTabSz="342900" rtl="0" eaLnBrk="0" fontAlgn="base" hangingPunct="0">
        <a:spcBef>
          <a:spcPct val="20000"/>
        </a:spcBef>
        <a:spcAft>
          <a:spcPct val="0"/>
        </a:spcAft>
        <a:buFont typeface="Arial" charset="0"/>
        <a:buChar char="•"/>
        <a:defRPr kern="1200">
          <a:solidFill>
            <a:schemeClr val="tx1">
              <a:lumMod val="50000"/>
            </a:schemeClr>
          </a:solidFill>
          <a:latin typeface="Calibri"/>
          <a:ea typeface="+mn-ea"/>
          <a:cs typeface="Calibri"/>
        </a:defRPr>
      </a:lvl3pPr>
      <a:lvl4pPr marL="1200150" indent="-171450" algn="l" defTabSz="342900" rtl="0" eaLnBrk="0" fontAlgn="base" hangingPunct="0">
        <a:spcBef>
          <a:spcPct val="20000"/>
        </a:spcBef>
        <a:spcAft>
          <a:spcPct val="0"/>
        </a:spcAft>
        <a:buFont typeface="Arial" charset="0"/>
        <a:buChar char="–"/>
        <a:defRPr kern="1200">
          <a:solidFill>
            <a:schemeClr val="tx1">
              <a:lumMod val="50000"/>
            </a:schemeClr>
          </a:solidFill>
          <a:latin typeface="Calibri"/>
          <a:ea typeface="+mn-ea"/>
          <a:cs typeface="Calibri"/>
        </a:defRPr>
      </a:lvl4pPr>
      <a:lvl5pPr marL="1543050" indent="-171450" algn="l" defTabSz="342900" rtl="0" eaLnBrk="0" fontAlgn="base" hangingPunct="0">
        <a:spcBef>
          <a:spcPct val="20000"/>
        </a:spcBef>
        <a:spcAft>
          <a:spcPct val="0"/>
        </a:spcAft>
        <a:buFont typeface="Arial" charset="0"/>
        <a:buChar char="»"/>
        <a:defRPr kern="1200">
          <a:solidFill>
            <a:schemeClr val="tx1">
              <a:lumMod val="50000"/>
            </a:schemeClr>
          </a:solidFill>
          <a:latin typeface="Calibri"/>
          <a:ea typeface="+mn-ea"/>
          <a:cs typeface="Calibri"/>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noAutofit/>
          </a:bodyPr>
          <a:lstStyle/>
          <a:p>
            <a:pPr algn="ctr"/>
            <a:r>
              <a:rPr lang="en-US" sz="4000" b="1" dirty="0" smtClean="0"/>
              <a:t>AMO Program Review 2020</a:t>
            </a:r>
          </a:p>
          <a:p>
            <a:pPr algn="ctr"/>
            <a:r>
              <a:rPr lang="en-US" sz="4000" b="1" smtClean="0"/>
              <a:t>Reviewer </a:t>
            </a:r>
            <a:r>
              <a:rPr lang="en-US" sz="4000" b="1" smtClean="0"/>
              <a:t>Biographies</a:t>
            </a:r>
            <a:endParaRPr lang="en-US" sz="4000" b="1" dirty="0" smtClean="0"/>
          </a:p>
          <a:p>
            <a:endParaRPr lang="en-US" sz="4000" b="1" dirty="0"/>
          </a:p>
        </p:txBody>
      </p:sp>
      <p:sp>
        <p:nvSpPr>
          <p:cNvPr id="3" name="Text Placeholder 2"/>
          <p:cNvSpPr>
            <a:spLocks noGrp="1"/>
          </p:cNvSpPr>
          <p:nvPr>
            <p:ph type="body" sz="quarter" idx="11"/>
          </p:nvPr>
        </p:nvSpPr>
        <p:spPr/>
        <p:txBody>
          <a:bodyPr/>
          <a:lstStyle/>
          <a:p>
            <a:endParaRPr lang="en-US" dirty="0"/>
          </a:p>
          <a:p>
            <a:endParaRPr lang="en-US" dirty="0"/>
          </a:p>
        </p:txBody>
      </p:sp>
      <p:sp>
        <p:nvSpPr>
          <p:cNvPr id="8" name="TextBox 7"/>
          <p:cNvSpPr txBox="1"/>
          <p:nvPr/>
        </p:nvSpPr>
        <p:spPr>
          <a:xfrm>
            <a:off x="1752601" y="5952502"/>
            <a:ext cx="3292267" cy="264920"/>
          </a:xfrm>
          <a:prstGeom prst="rect">
            <a:avLst/>
          </a:prstGeom>
        </p:spPr>
        <p:txBody>
          <a:bodyPr vert="horz" wrap="square" lIns="91440" tIns="45720" rIns="91440" bIns="45720" rtlCol="0">
            <a:normAutofit fontScale="55000" lnSpcReduction="20000"/>
          </a:bodyPr>
          <a:lstStyle/>
          <a:p>
            <a:r>
              <a:rPr lang="en-US" sz="2400">
                <a:solidFill>
                  <a:prstClr val="black"/>
                </a:solidFill>
              </a:rPr>
              <a:t>Distribution: DOE Internal Use Only</a:t>
            </a:r>
            <a:endParaRPr lang="en-US" sz="2400" dirty="0">
              <a:solidFill>
                <a:prstClr val="black"/>
              </a:solidFill>
            </a:endParaRPr>
          </a:p>
        </p:txBody>
      </p:sp>
    </p:spTree>
    <p:extLst>
      <p:ext uri="{BB962C8B-B14F-4D97-AF65-F5344CB8AC3E}">
        <p14:creationId xmlns:p14="http://schemas.microsoft.com/office/powerpoint/2010/main" val="26238901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b="1" dirty="0"/>
              <a:t>Nancy Margolis (</a:t>
            </a:r>
            <a:r>
              <a:rPr lang="en-US" sz="2800" b="1" dirty="0" smtClean="0"/>
              <a:t>Chair)</a:t>
            </a:r>
          </a:p>
          <a:p>
            <a:r>
              <a:rPr lang="en-US" sz="2800" b="1" dirty="0"/>
              <a:t>Paul Bryan </a:t>
            </a:r>
            <a:endParaRPr lang="en-US" sz="2800" b="1" dirty="0" smtClean="0"/>
          </a:p>
          <a:p>
            <a:r>
              <a:rPr lang="en-US" sz="2800" b="1" dirty="0" err="1"/>
              <a:t>Raghubir</a:t>
            </a:r>
            <a:r>
              <a:rPr lang="en-US" sz="2800" b="1" dirty="0"/>
              <a:t> </a:t>
            </a:r>
            <a:r>
              <a:rPr lang="en-US" sz="2800" b="1" dirty="0" smtClean="0"/>
              <a:t>Gupta</a:t>
            </a:r>
          </a:p>
          <a:p>
            <a:r>
              <a:rPr lang="en-US" sz="2800" b="1" dirty="0"/>
              <a:t>James (Jim) </a:t>
            </a:r>
            <a:r>
              <a:rPr lang="en-US" sz="2800" b="1" dirty="0" smtClean="0"/>
              <a:t>Lyons</a:t>
            </a:r>
          </a:p>
          <a:p>
            <a:r>
              <a:rPr lang="en-US" sz="2800" b="1" dirty="0"/>
              <a:t>Sharon Nolen</a:t>
            </a:r>
            <a:endParaRPr lang="en-US" sz="2800" b="1" dirty="0" smtClean="0"/>
          </a:p>
          <a:p>
            <a:r>
              <a:rPr lang="en-US" sz="2800" b="1" dirty="0"/>
              <a:t>Steve </a:t>
            </a:r>
            <a:r>
              <a:rPr lang="en-US" sz="2800" b="1" dirty="0" err="1" smtClean="0"/>
              <a:t>Sciamanna</a:t>
            </a:r>
            <a:endParaRPr lang="en-US" sz="2800" b="1" dirty="0" smtClean="0"/>
          </a:p>
          <a:p>
            <a:r>
              <a:rPr lang="en-US" sz="2800" b="1" dirty="0"/>
              <a:t>John Wall</a:t>
            </a:r>
            <a:endParaRPr lang="en-US" sz="2800" b="1" dirty="0" smtClean="0"/>
          </a:p>
          <a:p>
            <a:endParaRPr lang="en-US" b="1" dirty="0" smtClean="0"/>
          </a:p>
          <a:p>
            <a:endParaRPr lang="en-US" dirty="0"/>
          </a:p>
          <a:p>
            <a:endParaRPr lang="en-US" dirty="0"/>
          </a:p>
          <a:p>
            <a:endParaRPr lang="en-US" dirty="0"/>
          </a:p>
        </p:txBody>
      </p:sp>
      <p:sp>
        <p:nvSpPr>
          <p:cNvPr id="3" name="Title 2"/>
          <p:cNvSpPr>
            <a:spLocks noGrp="1"/>
          </p:cNvSpPr>
          <p:nvPr>
            <p:ph type="title"/>
          </p:nvPr>
        </p:nvSpPr>
        <p:spPr/>
        <p:txBody>
          <a:bodyPr>
            <a:normAutofit/>
          </a:bodyPr>
          <a:lstStyle/>
          <a:p>
            <a:r>
              <a:rPr lang="en-US" sz="3600" dirty="0" smtClean="0"/>
              <a:t>Reviewers</a:t>
            </a:r>
            <a:endParaRPr lang="en-US" sz="3600" dirty="0"/>
          </a:p>
        </p:txBody>
      </p:sp>
    </p:spTree>
    <p:extLst>
      <p:ext uri="{BB962C8B-B14F-4D97-AF65-F5344CB8AC3E}">
        <p14:creationId xmlns:p14="http://schemas.microsoft.com/office/powerpoint/2010/main" val="34013240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68968" y="914400"/>
            <a:ext cx="10972800" cy="4876800"/>
          </a:xfrm>
        </p:spPr>
        <p:txBody>
          <a:bodyPr/>
          <a:lstStyle/>
          <a:p>
            <a:pPr marL="0" indent="0">
              <a:buNone/>
            </a:pPr>
            <a:endParaRPr lang="en-US" sz="2000" dirty="0"/>
          </a:p>
          <a:p>
            <a:pPr marL="0" indent="0">
              <a:buNone/>
            </a:pPr>
            <a:r>
              <a:rPr lang="en-US" sz="2000" dirty="0"/>
              <a:t>Nancy Margolis joined Energetics Incorporated as an engineer in 1984 and served as the company’s president from 2010 until her retirement in 2017. At Energetics, Ms. Margolis managed top-flight teams tackling some of today’s biggest energy and technology challenges for clients at the Department of Energy (DOE), the National Laboratories, the National Institute of Standards and Technology (NIST), and state and local governments. For several decades, Ms. Margolis provided technical and strategic planning support to the DOE Advanced Manufacturing Office. </a:t>
            </a:r>
            <a:endParaRPr lang="en-US" sz="2000" dirty="0" smtClean="0"/>
          </a:p>
          <a:p>
            <a:pPr marL="0" indent="0">
              <a:buNone/>
            </a:pPr>
            <a:endParaRPr lang="en-US" sz="2000" dirty="0"/>
          </a:p>
          <a:p>
            <a:pPr marL="0" indent="0">
              <a:buNone/>
            </a:pPr>
            <a:r>
              <a:rPr lang="en-US" sz="2000" dirty="0"/>
              <a:t>Prior to joining Energetics, Ms. Margolis worked at ARINC Corporation, focusing on power plant reliability. She also worked as a chemist for Bethlehem Steel Corporation in the late 1970s. She holds a B.A. in chemistry from Johns Hopkins University and an M.S. in mechanical engineering from the University of Maryland</a:t>
            </a:r>
            <a:r>
              <a:rPr lang="en-US" sz="2000" dirty="0" smtClean="0"/>
              <a:t>, College </a:t>
            </a:r>
            <a:r>
              <a:rPr lang="en-US" sz="2000" dirty="0"/>
              <a:t>Park, where she currently serves as chair of the visiting committee of the mechanical engineering department. In 2017, she was awarded the Glenn L. Martin Medal from the A. James Clark School of Engineering at the University of Maryland.</a:t>
            </a:r>
          </a:p>
          <a:p>
            <a:endParaRPr lang="en-US" sz="1600" dirty="0"/>
          </a:p>
        </p:txBody>
      </p:sp>
      <p:sp>
        <p:nvSpPr>
          <p:cNvPr id="3" name="Title 2"/>
          <p:cNvSpPr>
            <a:spLocks noGrp="1"/>
          </p:cNvSpPr>
          <p:nvPr>
            <p:ph type="title"/>
          </p:nvPr>
        </p:nvSpPr>
        <p:spPr/>
        <p:txBody>
          <a:bodyPr>
            <a:normAutofit/>
          </a:bodyPr>
          <a:lstStyle/>
          <a:p>
            <a:r>
              <a:rPr lang="en-US" sz="3600" dirty="0"/>
              <a:t>Nancy Margolis (</a:t>
            </a:r>
            <a:r>
              <a:rPr lang="en-US" sz="3600" dirty="0" smtClean="0"/>
              <a:t>Chair)</a:t>
            </a:r>
            <a:endParaRPr lang="en-US" sz="3600" dirty="0"/>
          </a:p>
        </p:txBody>
      </p:sp>
    </p:spTree>
    <p:extLst>
      <p:ext uri="{BB962C8B-B14F-4D97-AF65-F5344CB8AC3E}">
        <p14:creationId xmlns:p14="http://schemas.microsoft.com/office/powerpoint/2010/main" val="20195529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152524"/>
            <a:ext cx="10972800" cy="5076825"/>
          </a:xfrm>
        </p:spPr>
        <p:txBody>
          <a:bodyPr/>
          <a:lstStyle/>
          <a:p>
            <a:pPr marL="0" indent="0">
              <a:buNone/>
            </a:pPr>
            <a:r>
              <a:rPr lang="en-US" sz="2000" dirty="0" smtClean="0"/>
              <a:t>Paul </a:t>
            </a:r>
            <a:r>
              <a:rPr lang="en-US" sz="2000" dirty="0"/>
              <a:t>Bryan is currently an independent consultant, and is an internationally recognized expert in the field of biofuels and biotechnology with a distinguished career in the chemicals and fuels industry. Dr. Bryan recently served as a senior scientist and program manager for Biomass/Bioenergy Programs at the Sandia National Laboratories. Previously, he was a lecturer in chemical engineering at the University of California, Berkeley. Dr. Bryan also served as program manager for the Department of Energy (DOE) biomass program (now known as the Bio-Energy Technology Office, or BETO) between 2010 and 2012. He remains active as a DOE Merit and Peer Reviewer, co-chair of the Biomass R&amp;D Board’s Technical Advisory Committee, and also serves in other advisory/reviewer roles</a:t>
            </a:r>
            <a:r>
              <a:rPr lang="en-US" sz="2000" dirty="0" smtClean="0"/>
              <a:t>.</a:t>
            </a:r>
          </a:p>
          <a:p>
            <a:pPr marL="0" indent="0">
              <a:buNone/>
            </a:pPr>
            <a:endParaRPr lang="en-US" sz="2000" dirty="0"/>
          </a:p>
          <a:p>
            <a:pPr marL="0" indent="0">
              <a:buNone/>
            </a:pPr>
            <a:r>
              <a:rPr lang="en-US" sz="2000" dirty="0"/>
              <a:t>Prior to his time at DOE, he worked for about 15 years for Chevron, most recently as Vice President – Biofuels Technology. Prior to that he founded and managed Chevron’s Western Australian Alliance for Advanced Energy Solutions in Perth, Australia, as well as Chevron’s Long-Range Research Program in Separations Technology in the United States. Earlier positions included stints as a research engineer with Chevron and Union Carbide, and academic positions at MIT and Colorado School of Mines. Dr. Bryan has long been active in the </a:t>
            </a:r>
            <a:r>
              <a:rPr lang="en-US" sz="2000" dirty="0" err="1"/>
              <a:t>AIChE</a:t>
            </a:r>
            <a:r>
              <a:rPr lang="en-US" sz="2000" dirty="0"/>
              <a:t> Separations Division originally as a director, then division chair, and since 2003, the </a:t>
            </a:r>
            <a:r>
              <a:rPr lang="en-US" sz="2000" dirty="0" err="1"/>
              <a:t>Gerhold</a:t>
            </a:r>
            <a:r>
              <a:rPr lang="en-US" sz="2000" dirty="0"/>
              <a:t> Award Committee Chair. He holds a bachelor’s degree in chemical engineering from Penn State University, as well as a Ph.D. in chemical engineering from the University of California, Berkeley.</a:t>
            </a:r>
          </a:p>
          <a:p>
            <a:endParaRPr lang="en-US" sz="2000" dirty="0"/>
          </a:p>
        </p:txBody>
      </p:sp>
      <p:sp>
        <p:nvSpPr>
          <p:cNvPr id="3" name="Title 2"/>
          <p:cNvSpPr>
            <a:spLocks noGrp="1"/>
          </p:cNvSpPr>
          <p:nvPr>
            <p:ph type="title"/>
          </p:nvPr>
        </p:nvSpPr>
        <p:spPr/>
        <p:txBody>
          <a:bodyPr/>
          <a:lstStyle/>
          <a:p>
            <a:r>
              <a:rPr lang="en-US" sz="2800" dirty="0"/>
              <a:t>Paul Bryan </a:t>
            </a:r>
            <a:br>
              <a:rPr lang="en-US" sz="2800" dirty="0"/>
            </a:br>
            <a:endParaRPr lang="en-US" dirty="0"/>
          </a:p>
        </p:txBody>
      </p:sp>
    </p:spTree>
    <p:extLst>
      <p:ext uri="{BB962C8B-B14F-4D97-AF65-F5344CB8AC3E}">
        <p14:creationId xmlns:p14="http://schemas.microsoft.com/office/powerpoint/2010/main" val="40524237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914400"/>
            <a:ext cx="10972800" cy="5562600"/>
          </a:xfrm>
        </p:spPr>
        <p:txBody>
          <a:bodyPr/>
          <a:lstStyle/>
          <a:p>
            <a:pPr marL="0" indent="0">
              <a:buNone/>
            </a:pPr>
            <a:r>
              <a:rPr lang="en-US" sz="2400" dirty="0" err="1" smtClean="0"/>
              <a:t>Raghubir</a:t>
            </a:r>
            <a:r>
              <a:rPr lang="en-US" sz="2400" dirty="0" smtClean="0"/>
              <a:t> </a:t>
            </a:r>
            <a:r>
              <a:rPr lang="en-US" sz="2400" dirty="0"/>
              <a:t>Gupta is currently President of </a:t>
            </a:r>
            <a:r>
              <a:rPr lang="en-US" sz="2400" dirty="0" err="1"/>
              <a:t>Susteon</a:t>
            </a:r>
            <a:r>
              <a:rPr lang="en-US" sz="2400" dirty="0"/>
              <a:t>, Inc., a company focused on technology development and commercialization of low-carbon technologies for energy and process industries. With over 30 years of experience in leading technology development and research, Dr. Gupta’s technical expertise ranges from coal/biomass gasification, synthesis gas (syngas) cleanup and utilization, syngas conversion into fuels and chemicals including Fischer-</a:t>
            </a:r>
            <a:r>
              <a:rPr lang="en-US" sz="2400" dirty="0" err="1"/>
              <a:t>Tropsch</a:t>
            </a:r>
            <a:r>
              <a:rPr lang="en-US" sz="2400" dirty="0"/>
              <a:t> chemistry, hydrogen production and storage, carbon capture, utilization, and sequestration, desulfurization of hydrocarbon fuels, production of cellulosic biofuels, and industrial water reuse. Previously, he served as the senior vice president of the Energy Technology Division at RTI International where he managed more than$300 million of R&amp;D effort with a team of 50 professionals. Dr. Gupta has presented his research work in a number of national and international conferences, published in a number of reputed journals, including a paper in </a:t>
            </a:r>
            <a:r>
              <a:rPr lang="en-US" sz="2400" i="1" dirty="0"/>
              <a:t>Science</a:t>
            </a:r>
            <a:r>
              <a:rPr lang="en-US" sz="2400" dirty="0"/>
              <a:t>, and holds more than 20 U.S. and foreign patents. Dr. Gupta is an adjunct professor in the Chemical and Biomolecular Engineering Department at  North Carolina State University. He obtained his B.A  in chemical engineering from the Indian Institute of Technology, and his Ph.D. in chemical engineering from the Illinois Institute of Technology.</a:t>
            </a:r>
          </a:p>
          <a:p>
            <a:endParaRPr lang="en-US" dirty="0"/>
          </a:p>
        </p:txBody>
      </p:sp>
      <p:sp>
        <p:nvSpPr>
          <p:cNvPr id="3" name="Title 2"/>
          <p:cNvSpPr>
            <a:spLocks noGrp="1"/>
          </p:cNvSpPr>
          <p:nvPr>
            <p:ph type="title"/>
          </p:nvPr>
        </p:nvSpPr>
        <p:spPr/>
        <p:txBody>
          <a:bodyPr/>
          <a:lstStyle/>
          <a:p>
            <a:r>
              <a:rPr lang="en-US" sz="3200" dirty="0" err="1"/>
              <a:t>Raghubir</a:t>
            </a:r>
            <a:r>
              <a:rPr lang="en-US" sz="3200" dirty="0"/>
              <a:t> Gupta</a:t>
            </a:r>
            <a:r>
              <a:rPr lang="en-US" dirty="0"/>
              <a:t/>
            </a:r>
            <a:br>
              <a:rPr lang="en-US" dirty="0"/>
            </a:br>
            <a:endParaRPr lang="en-US" dirty="0"/>
          </a:p>
        </p:txBody>
      </p:sp>
    </p:spTree>
    <p:extLst>
      <p:ext uri="{BB962C8B-B14F-4D97-AF65-F5344CB8AC3E}">
        <p14:creationId xmlns:p14="http://schemas.microsoft.com/office/powerpoint/2010/main" val="36954673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914400"/>
            <a:ext cx="10972800" cy="5638800"/>
          </a:xfrm>
        </p:spPr>
        <p:txBody>
          <a:bodyPr/>
          <a:lstStyle/>
          <a:p>
            <a:pPr marL="0" indent="0">
              <a:buNone/>
            </a:pPr>
            <a:r>
              <a:rPr lang="en-US" sz="2000" dirty="0" smtClean="0"/>
              <a:t>James </a:t>
            </a:r>
            <a:r>
              <a:rPr lang="en-US" sz="2000" dirty="0"/>
              <a:t>(Jim) Lyons entered the venture capital business in 2008 after a 30-year technology career at General Electric. Dr. Lyons is currently the principal at the Farmington River Technologies consulting firm and also serves as chief technologist for the venture investment teams at the Capricorn Investment Group and Energy Innovation, focused on the creation and growth of clean/renewable energy companies. Formerly, Dr. Lyons was chief engineer for electrical technologies at General Electric (GE) Research, serving as technology leader and mentor for a 250-member global team. He was a leading advocate for renewables within GE and corporate champion behind the formation of GE Wind Energy in 2002, which quickly grew to $8 billion in annual revenues. </a:t>
            </a:r>
          </a:p>
          <a:p>
            <a:pPr marL="0" indent="0">
              <a:buNone/>
            </a:pPr>
            <a:endParaRPr lang="en-US" sz="2000" dirty="0" smtClean="0"/>
          </a:p>
          <a:p>
            <a:pPr marL="0" indent="0">
              <a:buNone/>
            </a:pPr>
            <a:r>
              <a:rPr lang="en-US" sz="2000" dirty="0"/>
              <a:t>In 2000, Dr. Lyons was the technology leader during the creation of GE’s Digital Energy business unit. While at GE, he served on the board of directors of </a:t>
            </a:r>
            <a:r>
              <a:rPr lang="en-US" sz="2000" dirty="0" err="1"/>
              <a:t>Powerex</a:t>
            </a:r>
            <a:r>
              <a:rPr lang="en-US" sz="2000" dirty="0"/>
              <a:t>, the Electric Drive Trade Association, and the U.S. Offshore Wind Collaborative, and </a:t>
            </a:r>
            <a:r>
              <a:rPr lang="en-US" sz="2000" dirty="0" err="1"/>
              <a:t>becamea</a:t>
            </a:r>
            <a:r>
              <a:rPr lang="en-US" sz="2000" dirty="0"/>
              <a:t> principal company spokesperson for renewable energy. In 2006, Dr. Lyons was co-chair of the American Wind Energy Conference, initiating the American Wind Energy Association–DOE 20% wind energy roadmap. He has led many additional technology and business initiatives, e.g., waste gasification, electric vehicles, advanced batteries, power electronics, solid-state lighting, solar photovoltaics, rural electrification, and nuclear fusion. He currently serves in a variety of technical board assignments. Dr. Lyons is a reviewer for the Department of Energy and the National Science Foundation. He holds 40 patents and has a B.S. in electrical engineering from Rensselaer Polytechnic Institute, an M.S. in electrical engineering from Virginia Polytechnic Institute, and a Ph.D. from Cornell University.</a:t>
            </a:r>
          </a:p>
          <a:p>
            <a:endParaRPr lang="en-US" dirty="0"/>
          </a:p>
        </p:txBody>
      </p:sp>
      <p:sp>
        <p:nvSpPr>
          <p:cNvPr id="3" name="Title 2"/>
          <p:cNvSpPr>
            <a:spLocks noGrp="1"/>
          </p:cNvSpPr>
          <p:nvPr>
            <p:ph type="title"/>
          </p:nvPr>
        </p:nvSpPr>
        <p:spPr/>
        <p:txBody>
          <a:bodyPr/>
          <a:lstStyle/>
          <a:p>
            <a:r>
              <a:rPr lang="en-US" sz="3200" dirty="0"/>
              <a:t>James (Jim) Lyons</a:t>
            </a:r>
            <a:r>
              <a:rPr lang="en-US" dirty="0"/>
              <a:t/>
            </a:r>
            <a:br>
              <a:rPr lang="en-US" dirty="0"/>
            </a:br>
            <a:endParaRPr lang="en-US" dirty="0"/>
          </a:p>
        </p:txBody>
      </p:sp>
    </p:spTree>
    <p:extLst>
      <p:ext uri="{BB962C8B-B14F-4D97-AF65-F5344CB8AC3E}">
        <p14:creationId xmlns:p14="http://schemas.microsoft.com/office/powerpoint/2010/main" val="25604250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095375"/>
            <a:ext cx="10972800" cy="4876800"/>
          </a:xfrm>
        </p:spPr>
        <p:txBody>
          <a:bodyPr/>
          <a:lstStyle/>
          <a:p>
            <a:pPr marL="0" indent="0">
              <a:buNone/>
            </a:pPr>
            <a:r>
              <a:rPr lang="en-US" sz="2400" dirty="0" smtClean="0"/>
              <a:t>Sharon </a:t>
            </a:r>
            <a:r>
              <a:rPr lang="en-US" sz="2400" dirty="0"/>
              <a:t>Nolen is the program manager &amp; </a:t>
            </a:r>
            <a:r>
              <a:rPr lang="en-US" sz="2400" dirty="0" smtClean="0"/>
              <a:t>fellow, </a:t>
            </a:r>
            <a:r>
              <a:rPr lang="en-US" sz="2400" dirty="0"/>
              <a:t>global natural resource management at Eastman Chemical Company. During her 31-year career at Eastman, she has held leadership positions in a variety of divisions—process engineering, plant engineering, corporate quality, information technology, and utilities—before assuming leadership of the Worldwide Energy Program in 2010. Her role has expanded to include water conservation and reuse and renewable energy. Under her leadership, Eastman has been recognized by the U.S. Environmental Protection Agency for eight consecutive years as an ENERGY STAR® Partner of the Year. Ms. Nolen is Eastman’s representative for the Department of </a:t>
            </a:r>
            <a:r>
              <a:rPr lang="en-US" sz="2400" dirty="0" smtClean="0"/>
              <a:t>Energy’s Better </a:t>
            </a:r>
            <a:r>
              <a:rPr lang="en-US" sz="2400" dirty="0"/>
              <a:t>Buildings, Better Plants Challenge program. She holds a B.S. in chemical engineering from Tennessee Tech University and has completed the University of Tennessee’s Executive Development Program. She is a professional engineer and a Certified Energy Manager® and was recognized as the 2019 International Energy Manager of the Year by the Association of Energy Engineers.</a:t>
            </a:r>
          </a:p>
          <a:p>
            <a:endParaRPr lang="en-US" dirty="0"/>
          </a:p>
        </p:txBody>
      </p:sp>
      <p:sp>
        <p:nvSpPr>
          <p:cNvPr id="3" name="Title 2"/>
          <p:cNvSpPr>
            <a:spLocks noGrp="1"/>
          </p:cNvSpPr>
          <p:nvPr>
            <p:ph type="title"/>
          </p:nvPr>
        </p:nvSpPr>
        <p:spPr/>
        <p:txBody>
          <a:bodyPr/>
          <a:lstStyle/>
          <a:p>
            <a:r>
              <a:rPr lang="en-US" sz="3200" dirty="0"/>
              <a:t>Sharon Nolen</a:t>
            </a:r>
            <a:r>
              <a:rPr lang="en-US" dirty="0"/>
              <a:t/>
            </a:r>
            <a:br>
              <a:rPr lang="en-US" dirty="0"/>
            </a:br>
            <a:endParaRPr lang="en-US" dirty="0"/>
          </a:p>
        </p:txBody>
      </p:sp>
    </p:spTree>
    <p:extLst>
      <p:ext uri="{BB962C8B-B14F-4D97-AF65-F5344CB8AC3E}">
        <p14:creationId xmlns:p14="http://schemas.microsoft.com/office/powerpoint/2010/main" val="114018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095374"/>
            <a:ext cx="10972800" cy="5153025"/>
          </a:xfrm>
        </p:spPr>
        <p:txBody>
          <a:bodyPr/>
          <a:lstStyle/>
          <a:p>
            <a:pPr marL="0" indent="0">
              <a:buNone/>
            </a:pPr>
            <a:r>
              <a:rPr lang="en-US" sz="2000" dirty="0" smtClean="0"/>
              <a:t>Steve </a:t>
            </a:r>
            <a:r>
              <a:rPr lang="en-US" sz="2000" dirty="0" err="1"/>
              <a:t>Sciamanna</a:t>
            </a:r>
            <a:r>
              <a:rPr lang="en-US" sz="2000" dirty="0"/>
              <a:t> currently teaches in the product development masters’ program in the department of chemical engineering at the University of California (UC), Berkeley. Previously, he had an extensive career at Chevron, focusing on process engineering and product development. In his last position as a consulting engineer/scientist, he provided techno-economic assessments for projects such as bioenergy and gas-to-liquids. Previous positions included program manager/leader of the technology development and deployment effort for a heavy oil upgrading process and R&amp;D manager for </a:t>
            </a:r>
            <a:r>
              <a:rPr lang="en-US" sz="2000" dirty="0" err="1"/>
              <a:t>MolecularDiamond</a:t>
            </a:r>
            <a:r>
              <a:rPr lang="en-US" sz="2000" dirty="0"/>
              <a:t> Technologies, a unit of Chevron Technology Ventures, leading the basic and applied R&amp;D programs. Those efforts were focused on the product and application development of </a:t>
            </a:r>
            <a:r>
              <a:rPr lang="en-US" sz="2000" dirty="0" err="1"/>
              <a:t>diamondoid</a:t>
            </a:r>
            <a:r>
              <a:rPr lang="en-US" sz="2000" dirty="0"/>
              <a:t>-based materials</a:t>
            </a:r>
            <a:r>
              <a:rPr lang="en-US" sz="2000" dirty="0" smtClean="0"/>
              <a:t>.</a:t>
            </a:r>
          </a:p>
          <a:p>
            <a:pPr marL="0" indent="0">
              <a:buNone/>
            </a:pPr>
            <a:endParaRPr lang="en-US" sz="2000" dirty="0"/>
          </a:p>
          <a:p>
            <a:pPr marL="0" indent="0">
              <a:buNone/>
            </a:pPr>
            <a:r>
              <a:rPr lang="en-US" sz="2000" dirty="0"/>
              <a:t>Dr. </a:t>
            </a:r>
            <a:r>
              <a:rPr lang="en-US" sz="2000" dirty="0" err="1"/>
              <a:t>Sciamanna</a:t>
            </a:r>
            <a:r>
              <a:rPr lang="en-US" sz="2000" dirty="0"/>
              <a:t> has also managed a Chevron analytical lab-service group; developed and commercialized internal and external technologies; assessed international upstream facilities for acquisition; managed and grew the process engineering group for </a:t>
            </a:r>
            <a:r>
              <a:rPr lang="en-US" sz="2000" dirty="0" err="1"/>
              <a:t>Tengizchevroil</a:t>
            </a:r>
            <a:r>
              <a:rPr lang="en-US" sz="2000" dirty="0"/>
              <a:t> in </a:t>
            </a:r>
            <a:r>
              <a:rPr lang="en-US" sz="2000" dirty="0" err="1"/>
              <a:t>Tengiz</a:t>
            </a:r>
            <a:r>
              <a:rPr lang="en-US" sz="2000" dirty="0"/>
              <a:t>, Kazakhstan; took a Russian-developed crude oil treating process from concept to commercialization; supported many small and large capital projects; and conducted separations science and engineering R&amp;D in the areas of mineral, environmental, and gas processing. Dr. </a:t>
            </a:r>
            <a:r>
              <a:rPr lang="en-US" sz="2000" dirty="0" err="1"/>
              <a:t>Sciamanna</a:t>
            </a:r>
            <a:r>
              <a:rPr lang="en-US" sz="2000" dirty="0"/>
              <a:t> received his B.S. and Ph.D. degrees in chemical engineering from UC Berkeley and an M.S. degree from the Massachusetts Institute of Technology (MIT).</a:t>
            </a:r>
          </a:p>
          <a:p>
            <a:endParaRPr lang="en-US" sz="2000" dirty="0"/>
          </a:p>
        </p:txBody>
      </p:sp>
      <p:sp>
        <p:nvSpPr>
          <p:cNvPr id="3" name="Title 2"/>
          <p:cNvSpPr>
            <a:spLocks noGrp="1"/>
          </p:cNvSpPr>
          <p:nvPr>
            <p:ph type="title"/>
          </p:nvPr>
        </p:nvSpPr>
        <p:spPr/>
        <p:txBody>
          <a:bodyPr/>
          <a:lstStyle/>
          <a:p>
            <a:r>
              <a:rPr lang="en-US" sz="3200" dirty="0"/>
              <a:t>Steve </a:t>
            </a:r>
            <a:r>
              <a:rPr lang="en-US" sz="3200" dirty="0" err="1"/>
              <a:t>Sciamanna</a:t>
            </a:r>
            <a:r>
              <a:rPr lang="en-US" dirty="0"/>
              <a:t/>
            </a:r>
            <a:br>
              <a:rPr lang="en-US" dirty="0"/>
            </a:br>
            <a:endParaRPr lang="en-US" dirty="0"/>
          </a:p>
        </p:txBody>
      </p:sp>
    </p:spTree>
    <p:extLst>
      <p:ext uri="{BB962C8B-B14F-4D97-AF65-F5344CB8AC3E}">
        <p14:creationId xmlns:p14="http://schemas.microsoft.com/office/powerpoint/2010/main" val="14707596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199" y="914400"/>
            <a:ext cx="10964779" cy="5219700"/>
          </a:xfrm>
        </p:spPr>
        <p:txBody>
          <a:bodyPr/>
          <a:lstStyle/>
          <a:p>
            <a:pPr marL="0" indent="0">
              <a:buNone/>
            </a:pPr>
            <a:r>
              <a:rPr lang="en-US" sz="1600" dirty="0" smtClean="0"/>
              <a:t>John </a:t>
            </a:r>
            <a:r>
              <a:rPr lang="en-US" sz="1600" dirty="0"/>
              <a:t>Wall has more than 40 years of industry experience in internal combustion engine technology, fuels and emissions, and global engineering organization development. Most recently, Dr. Wall served as chief technical officer of Cummins Inc., the world’s largest independent manufacturer of diesel engines and related technologies, from which he retired in 2015. As he progressed from research and product engineering into engineering leadership, Dr. Wall remained directly involved in the most critical technology programs for low emissions, powertrain efficiency, and alternative fuels. He also led the growth of Cummins’ technical organization from 1,000 engineers, mostly centered in the United States, to more than 6,000 engineers globally, establishing new technical centers in India and China. Prior to joining Cummins in 1986, he led diesel and aviation fuels research for Chevron, where his team was first to discover the important contribution of fuel sulfur to diesel particulate emissions. </a:t>
            </a:r>
            <a:endParaRPr lang="en-US" sz="1600" dirty="0" smtClean="0"/>
          </a:p>
          <a:p>
            <a:pPr marL="0" indent="0">
              <a:buNone/>
            </a:pPr>
            <a:endParaRPr lang="en-US" sz="1600" dirty="0"/>
          </a:p>
          <a:p>
            <a:pPr marL="0" indent="0">
              <a:buNone/>
            </a:pPr>
            <a:r>
              <a:rPr lang="en-US" sz="1600" dirty="0"/>
              <a:t>Dr. Wall is currently an advisor to the Department of Energy Joint </a:t>
            </a:r>
            <a:r>
              <a:rPr lang="en-US" sz="1600" dirty="0" err="1"/>
              <a:t>BioEnergy</a:t>
            </a:r>
            <a:r>
              <a:rPr lang="en-US" sz="1600" dirty="0"/>
              <a:t> Institute and Co-Optima Program, the Cyclotron Road energy incubator at Lawrence Berkeley National Laboratory, the International Council of Clean Transportation, and the Institute of Transportation Studies at UC Davis. He is active in a number of roles with the National Academies of Science, Engineering, and Medicine (NASEM), including the Board on Energy and Environmental Systems and the Board on Science, Technology and Economic Policy, and is chair of the board of directors of </a:t>
            </a:r>
            <a:r>
              <a:rPr lang="en-US" sz="1600" dirty="0" err="1"/>
              <a:t>Achates</a:t>
            </a:r>
            <a:r>
              <a:rPr lang="en-US" sz="1600" dirty="0"/>
              <a:t> Power. He has been recognized for his technical contributions by election to the National Academy of Engineering and as a fellow of the Society of Automotive Engineers (SAE). He has received the SAE Horning Memorial Award and Arch T. Colwell Merit Award for research in the area of diesel fuel effects on emissions, the SAE Franz F. </a:t>
            </a:r>
            <a:r>
              <a:rPr lang="en-US" sz="1600" dirty="0" err="1"/>
              <a:t>Pischinger</a:t>
            </a:r>
            <a:r>
              <a:rPr lang="en-US" sz="1600" dirty="0"/>
              <a:t> Powertrain Innovation Award, the American Society of Mechanical Engineers (ASME) </a:t>
            </a:r>
            <a:r>
              <a:rPr lang="en-US" sz="1600" dirty="0" err="1"/>
              <a:t>Soichiro</a:t>
            </a:r>
            <a:r>
              <a:rPr lang="en-US" sz="1600" dirty="0"/>
              <a:t> Honda Medal for significant engineering contributions in the field of personal transportation, the California Air Resources Board </a:t>
            </a:r>
            <a:r>
              <a:rPr lang="en-US" sz="1600" dirty="0" err="1"/>
              <a:t>Haagen</a:t>
            </a:r>
            <a:r>
              <a:rPr lang="en-US" sz="1600" dirty="0"/>
              <a:t>–Smit Clean Air Award, and the U.S. Environmental Protection Agency’s Thomas W. </a:t>
            </a:r>
            <a:r>
              <a:rPr lang="en-US" sz="1600" dirty="0" err="1"/>
              <a:t>Zosel</a:t>
            </a:r>
            <a:r>
              <a:rPr lang="en-US" sz="1600" dirty="0"/>
              <a:t> Individual Achievement Award for career accomplishments in diesel emission control. Dr. Wall studied mechanical engineering at MIT, where he received his S.B. and S.M. degrees from the mechanical engineering honors program in 1975 and his Sc.D. in 1978.</a:t>
            </a:r>
          </a:p>
          <a:p>
            <a:endParaRPr lang="en-US" dirty="0"/>
          </a:p>
          <a:p>
            <a:endParaRPr lang="en-US" dirty="0"/>
          </a:p>
        </p:txBody>
      </p:sp>
      <p:sp>
        <p:nvSpPr>
          <p:cNvPr id="3" name="Title 2"/>
          <p:cNvSpPr>
            <a:spLocks noGrp="1"/>
          </p:cNvSpPr>
          <p:nvPr>
            <p:ph type="title"/>
          </p:nvPr>
        </p:nvSpPr>
        <p:spPr/>
        <p:txBody>
          <a:bodyPr/>
          <a:lstStyle/>
          <a:p>
            <a:r>
              <a:rPr lang="en-US" sz="3200" dirty="0"/>
              <a:t>John Wall</a:t>
            </a:r>
            <a:r>
              <a:rPr lang="en-US" dirty="0"/>
              <a:t/>
            </a:r>
            <a:br>
              <a:rPr lang="en-US" dirty="0"/>
            </a:br>
            <a:endParaRPr lang="en-US" dirty="0"/>
          </a:p>
        </p:txBody>
      </p:sp>
    </p:spTree>
    <p:extLst>
      <p:ext uri="{BB962C8B-B14F-4D97-AF65-F5344CB8AC3E}">
        <p14:creationId xmlns:p14="http://schemas.microsoft.com/office/powerpoint/2010/main" val="28200349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EERE Black">
  <a:themeElements>
    <a:clrScheme name="EERE 2012-2">
      <a:dk1>
        <a:srgbClr val="50565C"/>
      </a:dk1>
      <a:lt1>
        <a:sysClr val="window" lastClr="FFFFFF"/>
      </a:lt1>
      <a:dk2>
        <a:srgbClr val="6A737B"/>
      </a:dk2>
      <a:lt2>
        <a:srgbClr val="EEECE1"/>
      </a:lt2>
      <a:accent1>
        <a:srgbClr val="7AC143"/>
      </a:accent1>
      <a:accent2>
        <a:srgbClr val="FFD200"/>
      </a:accent2>
      <a:accent3>
        <a:srgbClr val="00A4E4"/>
      </a:accent3>
      <a:accent4>
        <a:srgbClr val="00425D"/>
      </a:accent4>
      <a:accent5>
        <a:srgbClr val="00853F"/>
      </a:accent5>
      <a:accent6>
        <a:srgbClr val="F58025"/>
      </a:accent6>
      <a:hlink>
        <a:srgbClr val="006892"/>
      </a:hlink>
      <a:folHlink>
        <a:srgbClr val="6A737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vert="horz" lIns="91440" tIns="45720" rIns="91440" bIns="45720" rtlCol="0">
        <a:normAutofit fontScale="85000" lnSpcReduction="10000"/>
      </a:bodyPr>
      <a:lstStyle>
        <a:defPPr marL="0" marR="0" indent="0" algn="l" defTabSz="457200" rtl="0" eaLnBrk="1" fontAlgn="auto" latinLnBrk="0" hangingPunct="1">
          <a:lnSpc>
            <a:spcPct val="100000"/>
          </a:lnSpc>
          <a:spcBef>
            <a:spcPct val="20000"/>
          </a:spcBef>
          <a:spcAft>
            <a:spcPts val="0"/>
          </a:spcAft>
          <a:buClrTx/>
          <a:buSzTx/>
          <a:buFont typeface="Arial"/>
          <a:buNone/>
          <a:tabLst/>
          <a:defRPr kumimoji="0" sz="2323" b="1" i="0" u="none" strike="noStrike" kern="1200" cap="none" spc="0" normalizeH="0" baseline="0" noProof="0" dirty="0" smtClean="0">
            <a:ln>
              <a:noFill/>
            </a:ln>
            <a:solidFill>
              <a:srgbClr val="FFFFFF"/>
            </a:solidFill>
            <a:effectLst/>
            <a:uLnTx/>
            <a:uFillTx/>
            <a:latin typeface="Arial Narrow"/>
            <a:ea typeface="+mn-ea"/>
            <a:cs typeface="Arial Narrow"/>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1891</Words>
  <Application>Microsoft Office PowerPoint</Application>
  <PresentationFormat>Widescreen</PresentationFormat>
  <Paragraphs>39</Paragraphs>
  <Slides>9</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9</vt:i4>
      </vt:variant>
    </vt:vector>
  </HeadingPairs>
  <TitlesOfParts>
    <vt:vector size="16" baseType="lpstr">
      <vt:lpstr>ＭＳ Ｐゴシック</vt:lpstr>
      <vt:lpstr>Arial</vt:lpstr>
      <vt:lpstr>Arial Narrow</vt:lpstr>
      <vt:lpstr>Calibri</vt:lpstr>
      <vt:lpstr>Calibri Light</vt:lpstr>
      <vt:lpstr>1_Office Theme</vt:lpstr>
      <vt:lpstr>2_EERE Black</vt:lpstr>
      <vt:lpstr>PowerPoint Presentation</vt:lpstr>
      <vt:lpstr>Reviewers</vt:lpstr>
      <vt:lpstr>Nancy Margolis (Chair)</vt:lpstr>
      <vt:lpstr>Paul Bryan  </vt:lpstr>
      <vt:lpstr>Raghubir Gupta </vt:lpstr>
      <vt:lpstr>James (Jim) Lyons </vt:lpstr>
      <vt:lpstr>Sharon Nolen </vt:lpstr>
      <vt:lpstr>Steve Sciamanna </vt:lpstr>
      <vt:lpstr>John Wall </vt:lpstr>
    </vt:vector>
  </TitlesOfParts>
  <Company>U.S. Department of Energy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Solomon, Nebiat (CONTR)</dc:creator>
  <cp:lastModifiedBy>Gemmer, Bob</cp:lastModifiedBy>
  <cp:revision>5</cp:revision>
  <dcterms:created xsi:type="dcterms:W3CDTF">2020-05-29T17:22:37Z</dcterms:created>
  <dcterms:modified xsi:type="dcterms:W3CDTF">2020-06-01T16:05:15Z</dcterms:modified>
</cp:coreProperties>
</file>