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0" r:id="rId3"/>
    <p:sldMasterId id="2147483706" r:id="rId4"/>
    <p:sldMasterId id="2147483696" r:id="rId5"/>
    <p:sldMasterId id="2147483713" r:id="rId6"/>
  </p:sldMasterIdLst>
  <p:notesMasterIdLst>
    <p:notesMasterId r:id="rId13"/>
  </p:notesMasterIdLst>
  <p:handoutMasterIdLst>
    <p:handoutMasterId r:id="rId14"/>
  </p:handoutMasterIdLst>
  <p:sldIdLst>
    <p:sldId id="359" r:id="rId7"/>
    <p:sldId id="294" r:id="rId8"/>
    <p:sldId id="298" r:id="rId9"/>
    <p:sldId id="362" r:id="rId10"/>
    <p:sldId id="361" r:id="rId11"/>
    <p:sldId id="338" r:id="rId12"/>
  </p:sldIdLst>
  <p:sldSz cx="12192000" cy="6858000"/>
  <p:notesSz cx="68580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5664" userDrawn="1">
          <p15:clr>
            <a:srgbClr val="A4A3A4"/>
          </p15:clr>
        </p15:guide>
        <p15:guide id="3" pos="2865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orient="horz" pos="2392">
          <p15:clr>
            <a:srgbClr val="A4A3A4"/>
          </p15:clr>
        </p15:guide>
        <p15:guide id="6" orient="horz" pos="3919">
          <p15:clr>
            <a:srgbClr val="A4A3A4"/>
          </p15:clr>
        </p15:guide>
        <p15:guide id="7" orient="horz" pos="3888">
          <p15:clr>
            <a:srgbClr val="A4A3A4"/>
          </p15:clr>
        </p15:guide>
        <p15:guide id="8" orient="horz" pos="1940">
          <p15:clr>
            <a:srgbClr val="A4A3A4"/>
          </p15:clr>
        </p15:guide>
        <p15:guide id="9" pos="441">
          <p15:clr>
            <a:srgbClr val="A4A3A4"/>
          </p15:clr>
        </p15:guide>
        <p15:guide id="10" pos="7416" userDrawn="1">
          <p15:clr>
            <a:srgbClr val="A4A3A4"/>
          </p15:clr>
        </p15:guide>
        <p15:guide id="11" pos="3835">
          <p15:clr>
            <a:srgbClr val="A4A3A4"/>
          </p15:clr>
        </p15:guide>
        <p15:guide id="12" pos="33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C0D272"/>
    <a:srgbClr val="76DA9A"/>
    <a:srgbClr val="7BABE1"/>
    <a:srgbClr val="C880E8"/>
    <a:srgbClr val="EE8694"/>
    <a:srgbClr val="FFFFFF"/>
    <a:srgbClr val="E4344C"/>
    <a:srgbClr val="F99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0" autoAdjust="0"/>
    <p:restoredTop sz="97056" autoAdjust="0"/>
  </p:normalViewPr>
  <p:slideViewPr>
    <p:cSldViewPr snapToGrid="0" showGuides="1">
      <p:cViewPr>
        <p:scale>
          <a:sx n="71" d="100"/>
          <a:sy n="71" d="100"/>
        </p:scale>
        <p:origin x="-1254" y="-930"/>
      </p:cViewPr>
      <p:guideLst>
        <p:guide orient="horz" pos="2137"/>
        <p:guide orient="horz" pos="2392"/>
        <p:guide orient="horz" pos="3919"/>
        <p:guide orient="horz" pos="3888"/>
        <p:guide orient="horz" pos="1940"/>
        <p:guide pos="5664"/>
        <p:guide pos="2865"/>
        <p:guide pos="597"/>
        <p:guide pos="441"/>
        <p:guide pos="7416"/>
        <p:guide pos="3835"/>
        <p:guide pos="3339"/>
      </p:guideLst>
    </p:cSldViewPr>
  </p:slideViewPr>
  <p:outlineViewPr>
    <p:cViewPr>
      <p:scale>
        <a:sx n="33" d="100"/>
        <a:sy n="33" d="100"/>
      </p:scale>
      <p:origin x="0" y="-165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27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39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969" y="3"/>
            <a:ext cx="2972439" cy="464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F129B-9E4C-47A3-8FA4-A57BFD282BF3}" type="datetimeFigureOut">
              <a:rPr lang="fr-FR" smtClean="0">
                <a:latin typeface="Arial"/>
              </a:rPr>
              <a:pPr/>
              <a:t>14/08/2017</a:t>
            </a:fld>
            <a:endParaRPr lang="fr-FR">
              <a:latin typeface="Arial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8830691"/>
            <a:ext cx="2972439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969" y="8830691"/>
            <a:ext cx="2972439" cy="464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132A2-3BFC-4565-B3BC-B984A3E07BE2}" type="slidenum">
              <a:rPr lang="fr-FR" smtClean="0">
                <a:latin typeface="Arial"/>
              </a:rPr>
              <a:pPr/>
              <a:t>‹#›</a:t>
            </a:fld>
            <a:endParaRPr lang="fr-FR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6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39D4DDC7-75FD-4C8B-8192-CE3950D462D5}" type="datetimeFigureOut">
              <a:rPr lang="fr-FR" smtClean="0"/>
              <a:pPr/>
              <a:t>14/08/2017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73895"/>
            <a:ext cx="548640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70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C0ABC4B-D8BD-445B-AAEE-1EC55DAA9F7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82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728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C164-ADC0-4B85-B2AB-47D579E09069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820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AB4C-4761-4A79-AC02-407D34B3588A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037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825673" y="1861562"/>
            <a:ext cx="421013" cy="421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295586" y="2636030"/>
            <a:ext cx="9896413" cy="3434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69433" y="1440549"/>
            <a:ext cx="7433872" cy="576262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263526" y="2636030"/>
            <a:ext cx="3773487" cy="3434570"/>
          </a:xfrm>
          <a:custGeom>
            <a:avLst/>
            <a:gdLst>
              <a:gd name="connsiteX0" fmla="*/ 0 w 3773487"/>
              <a:gd name="connsiteY0" fmla="*/ 0 h 3434570"/>
              <a:gd name="connsiteX1" fmla="*/ 3072029 w 3773487"/>
              <a:gd name="connsiteY1" fmla="*/ 0 h 3434570"/>
              <a:gd name="connsiteX2" fmla="*/ 3773487 w 3773487"/>
              <a:gd name="connsiteY2" fmla="*/ 701458 h 3434570"/>
              <a:gd name="connsiteX3" fmla="*/ 3773487 w 3773487"/>
              <a:gd name="connsiteY3" fmla="*/ 3434570 h 3434570"/>
              <a:gd name="connsiteX4" fmla="*/ 699018 w 3773487"/>
              <a:gd name="connsiteY4" fmla="*/ 3434570 h 3434570"/>
              <a:gd name="connsiteX5" fmla="*/ 560090 w 3773487"/>
              <a:gd name="connsiteY5" fmla="*/ 3420565 h 3434570"/>
              <a:gd name="connsiteX6" fmla="*/ 0 w 3773487"/>
              <a:gd name="connsiteY6" fmla="*/ 2733358 h 34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487" h="3434570">
                <a:moveTo>
                  <a:pt x="0" y="0"/>
                </a:moveTo>
                <a:lnTo>
                  <a:pt x="3072029" y="0"/>
                </a:lnTo>
                <a:cubicBezTo>
                  <a:pt x="3459434" y="0"/>
                  <a:pt x="3773487" y="314053"/>
                  <a:pt x="3773487" y="701458"/>
                </a:cubicBezTo>
                <a:lnTo>
                  <a:pt x="3773487" y="3434570"/>
                </a:lnTo>
                <a:lnTo>
                  <a:pt x="699018" y="3434570"/>
                </a:lnTo>
                <a:lnTo>
                  <a:pt x="560090" y="3420565"/>
                </a:lnTo>
                <a:cubicBezTo>
                  <a:pt x="240447" y="3355157"/>
                  <a:pt x="0" y="3072338"/>
                  <a:pt x="0" y="2733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4368800" y="2921000"/>
            <a:ext cx="3517900" cy="284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8051800" y="2921000"/>
            <a:ext cx="3517900" cy="28448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E313786-1138-4710-A251-5AB6D7728916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49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42998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5726153" y="313530"/>
            <a:ext cx="206512" cy="207641"/>
          </a:xfrm>
          <a:custGeom>
            <a:avLst/>
            <a:gdLst>
              <a:gd name="T0" fmla="*/ 68 w 137"/>
              <a:gd name="T1" fmla="*/ 0 h 137"/>
              <a:gd name="T2" fmla="*/ 0 w 137"/>
              <a:gd name="T3" fmla="*/ 69 h 137"/>
              <a:gd name="T4" fmla="*/ 68 w 137"/>
              <a:gd name="T5" fmla="*/ 137 h 137"/>
              <a:gd name="T6" fmla="*/ 137 w 137"/>
              <a:gd name="T7" fmla="*/ 69 h 137"/>
              <a:gd name="T8" fmla="*/ 68 w 137"/>
              <a:gd name="T9" fmla="*/ 0 h 137"/>
              <a:gd name="T10" fmla="*/ 69 w 137"/>
              <a:gd name="T11" fmla="*/ 108 h 137"/>
              <a:gd name="T12" fmla="*/ 83 w 137"/>
              <a:gd name="T13" fmla="*/ 75 h 137"/>
              <a:gd name="T14" fmla="*/ 68 w 137"/>
              <a:gd name="T15" fmla="*/ 61 h 137"/>
              <a:gd name="T16" fmla="*/ 53 w 137"/>
              <a:gd name="T17" fmla="*/ 75 h 137"/>
              <a:gd name="T18" fmla="*/ 68 w 137"/>
              <a:gd name="T19" fmla="*/ 108 h 137"/>
              <a:gd name="T20" fmla="*/ 19 w 137"/>
              <a:gd name="T21" fmla="*/ 59 h 137"/>
              <a:gd name="T22" fmla="*/ 68 w 137"/>
              <a:gd name="T23" fmla="*/ 10 h 137"/>
              <a:gd name="T24" fmla="*/ 117 w 137"/>
              <a:gd name="T25" fmla="*/ 59 h 137"/>
              <a:gd name="T26" fmla="*/ 69 w 137"/>
              <a:gd name="T27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7">
                <a:moveTo>
                  <a:pt x="68" y="0"/>
                </a:moveTo>
                <a:cubicBezTo>
                  <a:pt x="30" y="0"/>
                  <a:pt x="0" y="31"/>
                  <a:pt x="0" y="69"/>
                </a:cubicBezTo>
                <a:cubicBezTo>
                  <a:pt x="0" y="107"/>
                  <a:pt x="30" y="137"/>
                  <a:pt x="68" y="137"/>
                </a:cubicBezTo>
                <a:cubicBezTo>
                  <a:pt x="106" y="137"/>
                  <a:pt x="137" y="107"/>
                  <a:pt x="137" y="69"/>
                </a:cubicBezTo>
                <a:cubicBezTo>
                  <a:pt x="137" y="31"/>
                  <a:pt x="106" y="0"/>
                  <a:pt x="68" y="0"/>
                </a:cubicBezTo>
                <a:moveTo>
                  <a:pt x="69" y="108"/>
                </a:moveTo>
                <a:cubicBezTo>
                  <a:pt x="77" y="99"/>
                  <a:pt x="86" y="86"/>
                  <a:pt x="83" y="75"/>
                </a:cubicBezTo>
                <a:cubicBezTo>
                  <a:pt x="82" y="64"/>
                  <a:pt x="74" y="61"/>
                  <a:pt x="68" y="61"/>
                </a:cubicBezTo>
                <a:cubicBezTo>
                  <a:pt x="63" y="61"/>
                  <a:pt x="55" y="64"/>
                  <a:pt x="53" y="75"/>
                </a:cubicBezTo>
                <a:cubicBezTo>
                  <a:pt x="51" y="86"/>
                  <a:pt x="60" y="99"/>
                  <a:pt x="68" y="108"/>
                </a:cubicBezTo>
                <a:cubicBezTo>
                  <a:pt x="41" y="108"/>
                  <a:pt x="19" y="86"/>
                  <a:pt x="19" y="59"/>
                </a:cubicBezTo>
                <a:cubicBezTo>
                  <a:pt x="19" y="32"/>
                  <a:pt x="41" y="10"/>
                  <a:pt x="68" y="10"/>
                </a:cubicBezTo>
                <a:cubicBezTo>
                  <a:pt x="95" y="10"/>
                  <a:pt x="117" y="32"/>
                  <a:pt x="117" y="59"/>
                </a:cubicBezTo>
                <a:cubicBezTo>
                  <a:pt x="117" y="86"/>
                  <a:pt x="95" y="108"/>
                  <a:pt x="69" y="108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6195037" y="368262"/>
            <a:ext cx="112848" cy="112284"/>
          </a:xfrm>
          <a:custGeom>
            <a:avLst/>
            <a:gdLst>
              <a:gd name="T0" fmla="*/ 39 w 75"/>
              <a:gd name="T1" fmla="*/ 74 h 74"/>
              <a:gd name="T2" fmla="*/ 12 w 75"/>
              <a:gd name="T3" fmla="*/ 67 h 74"/>
              <a:gd name="T4" fmla="*/ 0 w 75"/>
              <a:gd name="T5" fmla="*/ 38 h 74"/>
              <a:gd name="T6" fmla="*/ 38 w 75"/>
              <a:gd name="T7" fmla="*/ 0 h 74"/>
              <a:gd name="T8" fmla="*/ 75 w 75"/>
              <a:gd name="T9" fmla="*/ 38 h 74"/>
              <a:gd name="T10" fmla="*/ 39 w 75"/>
              <a:gd name="T11" fmla="*/ 74 h 74"/>
              <a:gd name="T12" fmla="*/ 38 w 75"/>
              <a:gd name="T13" fmla="*/ 13 h 74"/>
              <a:gd name="T14" fmla="*/ 18 w 75"/>
              <a:gd name="T15" fmla="*/ 37 h 74"/>
              <a:gd name="T16" fmla="*/ 38 w 75"/>
              <a:gd name="T17" fmla="*/ 62 h 74"/>
              <a:gd name="T18" fmla="*/ 57 w 75"/>
              <a:gd name="T19" fmla="*/ 37 h 74"/>
              <a:gd name="T20" fmla="*/ 38 w 75"/>
              <a:gd name="T21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4">
                <a:moveTo>
                  <a:pt x="39" y="74"/>
                </a:moveTo>
                <a:cubicBezTo>
                  <a:pt x="28" y="74"/>
                  <a:pt x="19" y="71"/>
                  <a:pt x="12" y="67"/>
                </a:cubicBezTo>
                <a:cubicBezTo>
                  <a:pt x="4" y="61"/>
                  <a:pt x="0" y="51"/>
                  <a:pt x="0" y="38"/>
                </a:cubicBezTo>
                <a:cubicBezTo>
                  <a:pt x="0" y="13"/>
                  <a:pt x="12" y="0"/>
                  <a:pt x="38" y="0"/>
                </a:cubicBezTo>
                <a:cubicBezTo>
                  <a:pt x="63" y="0"/>
                  <a:pt x="75" y="13"/>
                  <a:pt x="75" y="38"/>
                </a:cubicBezTo>
                <a:cubicBezTo>
                  <a:pt x="75" y="62"/>
                  <a:pt x="63" y="74"/>
                  <a:pt x="39" y="74"/>
                </a:cubicBezTo>
                <a:moveTo>
                  <a:pt x="38" y="13"/>
                </a:moveTo>
                <a:cubicBezTo>
                  <a:pt x="24" y="13"/>
                  <a:pt x="18" y="20"/>
                  <a:pt x="18" y="37"/>
                </a:cubicBezTo>
                <a:cubicBezTo>
                  <a:pt x="18" y="54"/>
                  <a:pt x="24" y="62"/>
                  <a:pt x="38" y="62"/>
                </a:cubicBezTo>
                <a:cubicBezTo>
                  <a:pt x="51" y="62"/>
                  <a:pt x="57" y="54"/>
                  <a:pt x="57" y="37"/>
                </a:cubicBezTo>
                <a:cubicBezTo>
                  <a:pt x="57" y="20"/>
                  <a:pt x="51" y="13"/>
                  <a:pt x="38" y="13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327634" y="372775"/>
            <a:ext cx="73916" cy="104385"/>
          </a:xfrm>
          <a:custGeom>
            <a:avLst/>
            <a:gdLst>
              <a:gd name="T0" fmla="*/ 35 w 49"/>
              <a:gd name="T1" fmla="*/ 57 h 69"/>
              <a:gd name="T2" fmla="*/ 19 w 49"/>
              <a:gd name="T3" fmla="*/ 54 h 69"/>
              <a:gd name="T4" fmla="*/ 16 w 49"/>
              <a:gd name="T5" fmla="*/ 43 h 69"/>
              <a:gd name="T6" fmla="*/ 16 w 49"/>
              <a:gd name="T7" fmla="*/ 7 h 69"/>
              <a:gd name="T8" fmla="*/ 9 w 49"/>
              <a:gd name="T9" fmla="*/ 0 h 69"/>
              <a:gd name="T10" fmla="*/ 0 w 49"/>
              <a:gd name="T11" fmla="*/ 0 h 69"/>
              <a:gd name="T12" fmla="*/ 0 w 49"/>
              <a:gd name="T13" fmla="*/ 39 h 69"/>
              <a:gd name="T14" fmla="*/ 5 w 49"/>
              <a:gd name="T15" fmla="*/ 61 h 69"/>
              <a:gd name="T16" fmla="*/ 27 w 49"/>
              <a:gd name="T17" fmla="*/ 69 h 69"/>
              <a:gd name="T18" fmla="*/ 49 w 49"/>
              <a:gd name="T19" fmla="*/ 69 h 69"/>
              <a:gd name="T20" fmla="*/ 49 w 49"/>
              <a:gd name="T21" fmla="*/ 57 h 69"/>
              <a:gd name="T22" fmla="*/ 35 w 49"/>
              <a:gd name="T23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35" y="57"/>
                </a:moveTo>
                <a:cubicBezTo>
                  <a:pt x="25" y="57"/>
                  <a:pt x="22" y="56"/>
                  <a:pt x="19" y="54"/>
                </a:cubicBezTo>
                <a:cubicBezTo>
                  <a:pt x="17" y="51"/>
                  <a:pt x="16" y="50"/>
                  <a:pt x="16" y="4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3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1"/>
                  <a:pt x="1" y="56"/>
                  <a:pt x="5" y="61"/>
                </a:cubicBezTo>
                <a:cubicBezTo>
                  <a:pt x="10" y="66"/>
                  <a:pt x="17" y="69"/>
                  <a:pt x="27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57"/>
                  <a:pt x="49" y="57"/>
                  <a:pt x="49" y="57"/>
                </a:cubicBezTo>
                <a:lnTo>
                  <a:pt x="35" y="57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6452331" y="372775"/>
            <a:ext cx="117926" cy="104385"/>
          </a:xfrm>
          <a:custGeom>
            <a:avLst/>
            <a:gdLst>
              <a:gd name="T0" fmla="*/ 48 w 78"/>
              <a:gd name="T1" fmla="*/ 0 h 69"/>
              <a:gd name="T2" fmla="*/ 37 w 78"/>
              <a:gd name="T3" fmla="*/ 0 h 69"/>
              <a:gd name="T4" fmla="*/ 28 w 78"/>
              <a:gd name="T5" fmla="*/ 6 h 69"/>
              <a:gd name="T6" fmla="*/ 0 w 78"/>
              <a:gd name="T7" fmla="*/ 69 h 69"/>
              <a:gd name="T8" fmla="*/ 12 w 78"/>
              <a:gd name="T9" fmla="*/ 69 h 69"/>
              <a:gd name="T10" fmla="*/ 21 w 78"/>
              <a:gd name="T11" fmla="*/ 63 h 69"/>
              <a:gd name="T12" fmla="*/ 25 w 78"/>
              <a:gd name="T13" fmla="*/ 53 h 69"/>
              <a:gd name="T14" fmla="*/ 53 w 78"/>
              <a:gd name="T15" fmla="*/ 53 h 69"/>
              <a:gd name="T16" fmla="*/ 57 w 78"/>
              <a:gd name="T17" fmla="*/ 63 h 69"/>
              <a:gd name="T18" fmla="*/ 67 w 78"/>
              <a:gd name="T19" fmla="*/ 69 h 69"/>
              <a:gd name="T20" fmla="*/ 78 w 78"/>
              <a:gd name="T21" fmla="*/ 69 h 69"/>
              <a:gd name="T22" fmla="*/ 48 w 78"/>
              <a:gd name="T23" fmla="*/ 0 h 69"/>
              <a:gd name="T24" fmla="*/ 29 w 78"/>
              <a:gd name="T25" fmla="*/ 41 h 69"/>
              <a:gd name="T26" fmla="*/ 39 w 78"/>
              <a:gd name="T27" fmla="*/ 17 h 69"/>
              <a:gd name="T28" fmla="*/ 49 w 78"/>
              <a:gd name="T29" fmla="*/ 41 h 69"/>
              <a:gd name="T30" fmla="*/ 29 w 78"/>
              <a:gd name="T31" fmla="*/ 4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9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8" y="6"/>
                </a:cubicBezTo>
                <a:cubicBezTo>
                  <a:pt x="0" y="69"/>
                  <a:pt x="0" y="69"/>
                  <a:pt x="0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6" y="69"/>
                  <a:pt x="19" y="66"/>
                  <a:pt x="21" y="63"/>
                </a:cubicBezTo>
                <a:cubicBezTo>
                  <a:pt x="25" y="53"/>
                  <a:pt x="25" y="53"/>
                  <a:pt x="25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7" y="63"/>
                  <a:pt x="57" y="63"/>
                  <a:pt x="57" y="63"/>
                </a:cubicBezTo>
                <a:cubicBezTo>
                  <a:pt x="59" y="66"/>
                  <a:pt x="62" y="69"/>
                  <a:pt x="67" y="69"/>
                </a:cubicBezTo>
                <a:cubicBezTo>
                  <a:pt x="78" y="69"/>
                  <a:pt x="78" y="69"/>
                  <a:pt x="78" y="69"/>
                </a:cubicBezTo>
                <a:lnTo>
                  <a:pt x="48" y="0"/>
                </a:lnTo>
                <a:close/>
                <a:moveTo>
                  <a:pt x="29" y="41"/>
                </a:moveTo>
                <a:cubicBezTo>
                  <a:pt x="39" y="17"/>
                  <a:pt x="39" y="17"/>
                  <a:pt x="39" y="17"/>
                </a:cubicBezTo>
                <a:cubicBezTo>
                  <a:pt x="49" y="41"/>
                  <a:pt x="49" y="41"/>
                  <a:pt x="49" y="41"/>
                </a:cubicBezTo>
                <a:lnTo>
                  <a:pt x="29" y="4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6416220" y="372775"/>
            <a:ext cx="24262" cy="104385"/>
          </a:xfrm>
          <a:custGeom>
            <a:avLst/>
            <a:gdLst>
              <a:gd name="T0" fmla="*/ 7 w 16"/>
              <a:gd name="T1" fmla="*/ 0 h 69"/>
              <a:gd name="T2" fmla="*/ 0 w 16"/>
              <a:gd name="T3" fmla="*/ 7 h 69"/>
              <a:gd name="T4" fmla="*/ 0 w 16"/>
              <a:gd name="T5" fmla="*/ 69 h 69"/>
              <a:gd name="T6" fmla="*/ 9 w 16"/>
              <a:gd name="T7" fmla="*/ 69 h 69"/>
              <a:gd name="T8" fmla="*/ 16 w 16"/>
              <a:gd name="T9" fmla="*/ 62 h 69"/>
              <a:gd name="T10" fmla="*/ 16 w 16"/>
              <a:gd name="T11" fmla="*/ 0 h 69"/>
              <a:gd name="T12" fmla="*/ 7 w 16"/>
              <a:gd name="T1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9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3" y="69"/>
                  <a:pt x="16" y="66"/>
                  <a:pt x="16" y="62"/>
                </a:cubicBezTo>
                <a:cubicBezTo>
                  <a:pt x="16" y="0"/>
                  <a:pt x="16" y="0"/>
                  <a:pt x="1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5965391" y="372775"/>
            <a:ext cx="116234" cy="104385"/>
          </a:xfrm>
          <a:custGeom>
            <a:avLst/>
            <a:gdLst>
              <a:gd name="T0" fmla="*/ 65 w 77"/>
              <a:gd name="T1" fmla="*/ 0 h 69"/>
              <a:gd name="T2" fmla="*/ 56 w 77"/>
              <a:gd name="T3" fmla="*/ 6 h 69"/>
              <a:gd name="T4" fmla="*/ 39 w 77"/>
              <a:gd name="T5" fmla="*/ 49 h 69"/>
              <a:gd name="T6" fmla="*/ 21 w 77"/>
              <a:gd name="T7" fmla="*/ 6 h 69"/>
              <a:gd name="T8" fmla="*/ 11 w 77"/>
              <a:gd name="T9" fmla="*/ 0 h 69"/>
              <a:gd name="T10" fmla="*/ 0 w 77"/>
              <a:gd name="T11" fmla="*/ 0 h 69"/>
              <a:gd name="T12" fmla="*/ 31 w 77"/>
              <a:gd name="T13" fmla="*/ 69 h 69"/>
              <a:gd name="T14" fmla="*/ 39 w 77"/>
              <a:gd name="T15" fmla="*/ 69 h 69"/>
              <a:gd name="T16" fmla="*/ 49 w 77"/>
              <a:gd name="T17" fmla="*/ 63 h 69"/>
              <a:gd name="T18" fmla="*/ 77 w 77"/>
              <a:gd name="T19" fmla="*/ 0 h 69"/>
              <a:gd name="T20" fmla="*/ 65 w 77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69">
                <a:moveTo>
                  <a:pt x="65" y="0"/>
                </a:moveTo>
                <a:cubicBezTo>
                  <a:pt x="61" y="0"/>
                  <a:pt x="57" y="3"/>
                  <a:pt x="56" y="6"/>
                </a:cubicBezTo>
                <a:cubicBezTo>
                  <a:pt x="39" y="49"/>
                  <a:pt x="39" y="49"/>
                  <a:pt x="39" y="49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3"/>
                  <a:pt x="15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69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3" y="69"/>
                  <a:pt x="47" y="66"/>
                  <a:pt x="49" y="63"/>
                </a:cubicBezTo>
                <a:cubicBezTo>
                  <a:pt x="77" y="0"/>
                  <a:pt x="77" y="0"/>
                  <a:pt x="77" y="0"/>
                </a:cubicBezTo>
                <a:lnTo>
                  <a:pt x="65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6087832" y="372775"/>
            <a:ext cx="90279" cy="104385"/>
          </a:xfrm>
          <a:custGeom>
            <a:avLst/>
            <a:gdLst>
              <a:gd name="T0" fmla="*/ 0 w 60"/>
              <a:gd name="T1" fmla="*/ 35 h 69"/>
              <a:gd name="T2" fmla="*/ 18 w 60"/>
              <a:gd name="T3" fmla="*/ 67 h 69"/>
              <a:gd name="T4" fmla="*/ 32 w 60"/>
              <a:gd name="T5" fmla="*/ 69 h 69"/>
              <a:gd name="T6" fmla="*/ 60 w 60"/>
              <a:gd name="T7" fmla="*/ 69 h 69"/>
              <a:gd name="T8" fmla="*/ 60 w 60"/>
              <a:gd name="T9" fmla="*/ 57 h 69"/>
              <a:gd name="T10" fmla="*/ 39 w 60"/>
              <a:gd name="T11" fmla="*/ 57 h 69"/>
              <a:gd name="T12" fmla="*/ 20 w 60"/>
              <a:gd name="T13" fmla="*/ 49 h 69"/>
              <a:gd name="T14" fmla="*/ 18 w 60"/>
              <a:gd name="T15" fmla="*/ 41 h 69"/>
              <a:gd name="T16" fmla="*/ 18 w 60"/>
              <a:gd name="T17" fmla="*/ 40 h 69"/>
              <a:gd name="T18" fmla="*/ 58 w 60"/>
              <a:gd name="T19" fmla="*/ 40 h 69"/>
              <a:gd name="T20" fmla="*/ 58 w 60"/>
              <a:gd name="T21" fmla="*/ 29 h 69"/>
              <a:gd name="T22" fmla="*/ 18 w 60"/>
              <a:gd name="T23" fmla="*/ 29 h 69"/>
              <a:gd name="T24" fmla="*/ 18 w 60"/>
              <a:gd name="T25" fmla="*/ 28 h 69"/>
              <a:gd name="T26" fmla="*/ 20 w 60"/>
              <a:gd name="T27" fmla="*/ 20 h 69"/>
              <a:gd name="T28" fmla="*/ 39 w 60"/>
              <a:gd name="T29" fmla="*/ 12 h 69"/>
              <a:gd name="T30" fmla="*/ 60 w 60"/>
              <a:gd name="T31" fmla="*/ 12 h 69"/>
              <a:gd name="T32" fmla="*/ 60 w 60"/>
              <a:gd name="T33" fmla="*/ 0 h 69"/>
              <a:gd name="T34" fmla="*/ 32 w 60"/>
              <a:gd name="T35" fmla="*/ 0 h 69"/>
              <a:gd name="T36" fmla="*/ 18 w 60"/>
              <a:gd name="T37" fmla="*/ 2 h 69"/>
              <a:gd name="T38" fmla="*/ 0 w 60"/>
              <a:gd name="T39" fmla="*/ 34 h 69"/>
              <a:gd name="T40" fmla="*/ 0 w 60"/>
              <a:gd name="T4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9">
                <a:moveTo>
                  <a:pt x="0" y="35"/>
                </a:moveTo>
                <a:cubicBezTo>
                  <a:pt x="0" y="42"/>
                  <a:pt x="2" y="60"/>
                  <a:pt x="18" y="67"/>
                </a:cubicBezTo>
                <a:cubicBezTo>
                  <a:pt x="22" y="68"/>
                  <a:pt x="26" y="69"/>
                  <a:pt x="32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57"/>
                  <a:pt x="60" y="57"/>
                  <a:pt x="6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29" y="57"/>
                  <a:pt x="23" y="54"/>
                  <a:pt x="20" y="49"/>
                </a:cubicBezTo>
                <a:cubicBezTo>
                  <a:pt x="19" y="47"/>
                  <a:pt x="19" y="44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29"/>
                  <a:pt x="58" y="29"/>
                  <a:pt x="5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5"/>
                  <a:pt x="19" y="22"/>
                  <a:pt x="20" y="20"/>
                </a:cubicBezTo>
                <a:cubicBezTo>
                  <a:pt x="23" y="15"/>
                  <a:pt x="29" y="13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0"/>
                  <a:pt x="60" y="0"/>
                  <a:pt x="6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0"/>
                  <a:pt x="22" y="1"/>
                  <a:pt x="18" y="2"/>
                </a:cubicBezTo>
                <a:cubicBezTo>
                  <a:pt x="2" y="9"/>
                  <a:pt x="0" y="27"/>
                  <a:pt x="0" y="34"/>
                </a:cubicBezTo>
                <a:lnTo>
                  <a:pt x="0" y="3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91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0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6567-C669-4AEB-B05F-E3E8B5EF7A82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40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E0E-8D05-4F28-BA00-F60472E3FEB3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3109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298105" y="362910"/>
            <a:ext cx="2160000" cy="2160000"/>
          </a:xfrm>
          <a:prstGeom prst="ellipse">
            <a:avLst/>
          </a:prstGeom>
          <a:solidFill>
            <a:srgbClr val="54BCBB"/>
          </a:solidFill>
        </p:spPr>
        <p:txBody>
          <a:bodyPr lIns="0" tIns="0" rIns="0" bIns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479425" y="1208088"/>
            <a:ext cx="504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2062147" y="4001000"/>
            <a:ext cx="3600000" cy="2160000"/>
          </a:xfrm>
        </p:spPr>
        <p:txBody>
          <a:bodyPr lIns="0" tIns="0" rIns="0" bIns="0"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5745147" y="4001000"/>
            <a:ext cx="3600000" cy="2160000"/>
          </a:xfrm>
        </p:spPr>
        <p:txBody>
          <a:bodyPr lIns="0" tIns="0" rIns="0" bIns="0"/>
          <a:lstStyle>
            <a:lvl1pPr>
              <a:defRPr b="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19C167-1F44-43C1-A50F-783B3698AAF8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2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5726153" y="313530"/>
            <a:ext cx="844104" cy="207641"/>
            <a:chOff x="5726153" y="313530"/>
            <a:chExt cx="844104" cy="207641"/>
          </a:xfrm>
        </p:grpSpPr>
        <p:sp>
          <p:nvSpPr>
            <p:cNvPr id="6" name="Freeform 10"/>
            <p:cNvSpPr>
              <a:spLocks noEditPoints="1"/>
            </p:cNvSpPr>
            <p:nvPr userDrawn="1"/>
          </p:nvSpPr>
          <p:spPr bwMode="auto">
            <a:xfrm>
              <a:off x="5726153" y="313530"/>
              <a:ext cx="206512" cy="207641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11"/>
            <p:cNvSpPr>
              <a:spLocks noEditPoints="1"/>
            </p:cNvSpPr>
            <p:nvPr userDrawn="1"/>
          </p:nvSpPr>
          <p:spPr bwMode="auto">
            <a:xfrm>
              <a:off x="6195037" y="368262"/>
              <a:ext cx="112848" cy="112284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12"/>
            <p:cNvSpPr>
              <a:spLocks/>
            </p:cNvSpPr>
            <p:nvPr userDrawn="1"/>
          </p:nvSpPr>
          <p:spPr bwMode="auto">
            <a:xfrm>
              <a:off x="6327634" y="372775"/>
              <a:ext cx="73916" cy="1043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3"/>
            <p:cNvSpPr>
              <a:spLocks noEditPoints="1"/>
            </p:cNvSpPr>
            <p:nvPr userDrawn="1"/>
          </p:nvSpPr>
          <p:spPr bwMode="auto">
            <a:xfrm>
              <a:off x="6452331" y="372775"/>
              <a:ext cx="117926" cy="1043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6416220" y="372775"/>
              <a:ext cx="24262" cy="1043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5965391" y="372775"/>
              <a:ext cx="116234" cy="1043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6087832" y="372775"/>
              <a:ext cx="90279" cy="1043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0376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69433" y="1440549"/>
            <a:ext cx="7433872" cy="576262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263526" y="2636030"/>
            <a:ext cx="3773487" cy="343457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4368800" y="2921000"/>
            <a:ext cx="3517900" cy="28448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8051800" y="2921000"/>
            <a:ext cx="3517900" cy="2844800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519C167-1F44-43C1-A50F-783B3698AAF8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37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5540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5726153" y="313530"/>
            <a:ext cx="206512" cy="207641"/>
          </a:xfrm>
          <a:custGeom>
            <a:avLst/>
            <a:gdLst>
              <a:gd name="T0" fmla="*/ 68 w 137"/>
              <a:gd name="T1" fmla="*/ 0 h 137"/>
              <a:gd name="T2" fmla="*/ 0 w 137"/>
              <a:gd name="T3" fmla="*/ 69 h 137"/>
              <a:gd name="T4" fmla="*/ 68 w 137"/>
              <a:gd name="T5" fmla="*/ 137 h 137"/>
              <a:gd name="T6" fmla="*/ 137 w 137"/>
              <a:gd name="T7" fmla="*/ 69 h 137"/>
              <a:gd name="T8" fmla="*/ 68 w 137"/>
              <a:gd name="T9" fmla="*/ 0 h 137"/>
              <a:gd name="T10" fmla="*/ 69 w 137"/>
              <a:gd name="T11" fmla="*/ 108 h 137"/>
              <a:gd name="T12" fmla="*/ 83 w 137"/>
              <a:gd name="T13" fmla="*/ 75 h 137"/>
              <a:gd name="T14" fmla="*/ 68 w 137"/>
              <a:gd name="T15" fmla="*/ 61 h 137"/>
              <a:gd name="T16" fmla="*/ 53 w 137"/>
              <a:gd name="T17" fmla="*/ 75 h 137"/>
              <a:gd name="T18" fmla="*/ 68 w 137"/>
              <a:gd name="T19" fmla="*/ 108 h 137"/>
              <a:gd name="T20" fmla="*/ 19 w 137"/>
              <a:gd name="T21" fmla="*/ 59 h 137"/>
              <a:gd name="T22" fmla="*/ 68 w 137"/>
              <a:gd name="T23" fmla="*/ 10 h 137"/>
              <a:gd name="T24" fmla="*/ 117 w 137"/>
              <a:gd name="T25" fmla="*/ 59 h 137"/>
              <a:gd name="T26" fmla="*/ 69 w 137"/>
              <a:gd name="T27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7">
                <a:moveTo>
                  <a:pt x="68" y="0"/>
                </a:moveTo>
                <a:cubicBezTo>
                  <a:pt x="30" y="0"/>
                  <a:pt x="0" y="31"/>
                  <a:pt x="0" y="69"/>
                </a:cubicBezTo>
                <a:cubicBezTo>
                  <a:pt x="0" y="107"/>
                  <a:pt x="30" y="137"/>
                  <a:pt x="68" y="137"/>
                </a:cubicBezTo>
                <a:cubicBezTo>
                  <a:pt x="106" y="137"/>
                  <a:pt x="137" y="107"/>
                  <a:pt x="137" y="69"/>
                </a:cubicBezTo>
                <a:cubicBezTo>
                  <a:pt x="137" y="31"/>
                  <a:pt x="106" y="0"/>
                  <a:pt x="68" y="0"/>
                </a:cubicBezTo>
                <a:moveTo>
                  <a:pt x="69" y="108"/>
                </a:moveTo>
                <a:cubicBezTo>
                  <a:pt x="77" y="99"/>
                  <a:pt x="86" y="86"/>
                  <a:pt x="83" y="75"/>
                </a:cubicBezTo>
                <a:cubicBezTo>
                  <a:pt x="82" y="64"/>
                  <a:pt x="74" y="61"/>
                  <a:pt x="68" y="61"/>
                </a:cubicBezTo>
                <a:cubicBezTo>
                  <a:pt x="63" y="61"/>
                  <a:pt x="55" y="64"/>
                  <a:pt x="53" y="75"/>
                </a:cubicBezTo>
                <a:cubicBezTo>
                  <a:pt x="51" y="86"/>
                  <a:pt x="60" y="99"/>
                  <a:pt x="68" y="108"/>
                </a:cubicBezTo>
                <a:cubicBezTo>
                  <a:pt x="41" y="108"/>
                  <a:pt x="19" y="86"/>
                  <a:pt x="19" y="59"/>
                </a:cubicBezTo>
                <a:cubicBezTo>
                  <a:pt x="19" y="32"/>
                  <a:pt x="41" y="10"/>
                  <a:pt x="68" y="10"/>
                </a:cubicBezTo>
                <a:cubicBezTo>
                  <a:pt x="95" y="10"/>
                  <a:pt x="117" y="32"/>
                  <a:pt x="117" y="59"/>
                </a:cubicBezTo>
                <a:cubicBezTo>
                  <a:pt x="117" y="86"/>
                  <a:pt x="95" y="108"/>
                  <a:pt x="69" y="108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6195037" y="368262"/>
            <a:ext cx="112848" cy="112284"/>
          </a:xfrm>
          <a:custGeom>
            <a:avLst/>
            <a:gdLst>
              <a:gd name="T0" fmla="*/ 39 w 75"/>
              <a:gd name="T1" fmla="*/ 74 h 74"/>
              <a:gd name="T2" fmla="*/ 12 w 75"/>
              <a:gd name="T3" fmla="*/ 67 h 74"/>
              <a:gd name="T4" fmla="*/ 0 w 75"/>
              <a:gd name="T5" fmla="*/ 38 h 74"/>
              <a:gd name="T6" fmla="*/ 38 w 75"/>
              <a:gd name="T7" fmla="*/ 0 h 74"/>
              <a:gd name="T8" fmla="*/ 75 w 75"/>
              <a:gd name="T9" fmla="*/ 38 h 74"/>
              <a:gd name="T10" fmla="*/ 39 w 75"/>
              <a:gd name="T11" fmla="*/ 74 h 74"/>
              <a:gd name="T12" fmla="*/ 38 w 75"/>
              <a:gd name="T13" fmla="*/ 13 h 74"/>
              <a:gd name="T14" fmla="*/ 18 w 75"/>
              <a:gd name="T15" fmla="*/ 37 h 74"/>
              <a:gd name="T16" fmla="*/ 38 w 75"/>
              <a:gd name="T17" fmla="*/ 62 h 74"/>
              <a:gd name="T18" fmla="*/ 57 w 75"/>
              <a:gd name="T19" fmla="*/ 37 h 74"/>
              <a:gd name="T20" fmla="*/ 38 w 75"/>
              <a:gd name="T21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4">
                <a:moveTo>
                  <a:pt x="39" y="74"/>
                </a:moveTo>
                <a:cubicBezTo>
                  <a:pt x="28" y="74"/>
                  <a:pt x="19" y="71"/>
                  <a:pt x="12" y="67"/>
                </a:cubicBezTo>
                <a:cubicBezTo>
                  <a:pt x="4" y="61"/>
                  <a:pt x="0" y="51"/>
                  <a:pt x="0" y="38"/>
                </a:cubicBezTo>
                <a:cubicBezTo>
                  <a:pt x="0" y="13"/>
                  <a:pt x="12" y="0"/>
                  <a:pt x="38" y="0"/>
                </a:cubicBezTo>
                <a:cubicBezTo>
                  <a:pt x="63" y="0"/>
                  <a:pt x="75" y="13"/>
                  <a:pt x="75" y="38"/>
                </a:cubicBezTo>
                <a:cubicBezTo>
                  <a:pt x="75" y="62"/>
                  <a:pt x="63" y="74"/>
                  <a:pt x="39" y="74"/>
                </a:cubicBezTo>
                <a:moveTo>
                  <a:pt x="38" y="13"/>
                </a:moveTo>
                <a:cubicBezTo>
                  <a:pt x="24" y="13"/>
                  <a:pt x="18" y="20"/>
                  <a:pt x="18" y="37"/>
                </a:cubicBezTo>
                <a:cubicBezTo>
                  <a:pt x="18" y="54"/>
                  <a:pt x="24" y="62"/>
                  <a:pt x="38" y="62"/>
                </a:cubicBezTo>
                <a:cubicBezTo>
                  <a:pt x="51" y="62"/>
                  <a:pt x="57" y="54"/>
                  <a:pt x="57" y="37"/>
                </a:cubicBezTo>
                <a:cubicBezTo>
                  <a:pt x="57" y="20"/>
                  <a:pt x="51" y="13"/>
                  <a:pt x="38" y="13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327634" y="372775"/>
            <a:ext cx="73916" cy="104385"/>
          </a:xfrm>
          <a:custGeom>
            <a:avLst/>
            <a:gdLst>
              <a:gd name="T0" fmla="*/ 35 w 49"/>
              <a:gd name="T1" fmla="*/ 57 h 69"/>
              <a:gd name="T2" fmla="*/ 19 w 49"/>
              <a:gd name="T3" fmla="*/ 54 h 69"/>
              <a:gd name="T4" fmla="*/ 16 w 49"/>
              <a:gd name="T5" fmla="*/ 43 h 69"/>
              <a:gd name="T6" fmla="*/ 16 w 49"/>
              <a:gd name="T7" fmla="*/ 7 h 69"/>
              <a:gd name="T8" fmla="*/ 9 w 49"/>
              <a:gd name="T9" fmla="*/ 0 h 69"/>
              <a:gd name="T10" fmla="*/ 0 w 49"/>
              <a:gd name="T11" fmla="*/ 0 h 69"/>
              <a:gd name="T12" fmla="*/ 0 w 49"/>
              <a:gd name="T13" fmla="*/ 39 h 69"/>
              <a:gd name="T14" fmla="*/ 5 w 49"/>
              <a:gd name="T15" fmla="*/ 61 h 69"/>
              <a:gd name="T16" fmla="*/ 27 w 49"/>
              <a:gd name="T17" fmla="*/ 69 h 69"/>
              <a:gd name="T18" fmla="*/ 49 w 49"/>
              <a:gd name="T19" fmla="*/ 69 h 69"/>
              <a:gd name="T20" fmla="*/ 49 w 49"/>
              <a:gd name="T21" fmla="*/ 57 h 69"/>
              <a:gd name="T22" fmla="*/ 35 w 49"/>
              <a:gd name="T23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35" y="57"/>
                </a:moveTo>
                <a:cubicBezTo>
                  <a:pt x="25" y="57"/>
                  <a:pt x="22" y="56"/>
                  <a:pt x="19" y="54"/>
                </a:cubicBezTo>
                <a:cubicBezTo>
                  <a:pt x="17" y="51"/>
                  <a:pt x="16" y="50"/>
                  <a:pt x="16" y="4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3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1"/>
                  <a:pt x="1" y="56"/>
                  <a:pt x="5" y="61"/>
                </a:cubicBezTo>
                <a:cubicBezTo>
                  <a:pt x="10" y="66"/>
                  <a:pt x="17" y="69"/>
                  <a:pt x="27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57"/>
                  <a:pt x="49" y="57"/>
                  <a:pt x="49" y="57"/>
                </a:cubicBezTo>
                <a:lnTo>
                  <a:pt x="35" y="57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6452331" y="372775"/>
            <a:ext cx="117926" cy="104385"/>
          </a:xfrm>
          <a:custGeom>
            <a:avLst/>
            <a:gdLst>
              <a:gd name="T0" fmla="*/ 48 w 78"/>
              <a:gd name="T1" fmla="*/ 0 h 69"/>
              <a:gd name="T2" fmla="*/ 37 w 78"/>
              <a:gd name="T3" fmla="*/ 0 h 69"/>
              <a:gd name="T4" fmla="*/ 28 w 78"/>
              <a:gd name="T5" fmla="*/ 6 h 69"/>
              <a:gd name="T6" fmla="*/ 0 w 78"/>
              <a:gd name="T7" fmla="*/ 69 h 69"/>
              <a:gd name="T8" fmla="*/ 12 w 78"/>
              <a:gd name="T9" fmla="*/ 69 h 69"/>
              <a:gd name="T10" fmla="*/ 21 w 78"/>
              <a:gd name="T11" fmla="*/ 63 h 69"/>
              <a:gd name="T12" fmla="*/ 25 w 78"/>
              <a:gd name="T13" fmla="*/ 53 h 69"/>
              <a:gd name="T14" fmla="*/ 53 w 78"/>
              <a:gd name="T15" fmla="*/ 53 h 69"/>
              <a:gd name="T16" fmla="*/ 57 w 78"/>
              <a:gd name="T17" fmla="*/ 63 h 69"/>
              <a:gd name="T18" fmla="*/ 67 w 78"/>
              <a:gd name="T19" fmla="*/ 69 h 69"/>
              <a:gd name="T20" fmla="*/ 78 w 78"/>
              <a:gd name="T21" fmla="*/ 69 h 69"/>
              <a:gd name="T22" fmla="*/ 48 w 78"/>
              <a:gd name="T23" fmla="*/ 0 h 69"/>
              <a:gd name="T24" fmla="*/ 29 w 78"/>
              <a:gd name="T25" fmla="*/ 41 h 69"/>
              <a:gd name="T26" fmla="*/ 39 w 78"/>
              <a:gd name="T27" fmla="*/ 17 h 69"/>
              <a:gd name="T28" fmla="*/ 49 w 78"/>
              <a:gd name="T29" fmla="*/ 41 h 69"/>
              <a:gd name="T30" fmla="*/ 29 w 78"/>
              <a:gd name="T31" fmla="*/ 4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9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8" y="6"/>
                </a:cubicBezTo>
                <a:cubicBezTo>
                  <a:pt x="0" y="69"/>
                  <a:pt x="0" y="69"/>
                  <a:pt x="0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6" y="69"/>
                  <a:pt x="19" y="66"/>
                  <a:pt x="21" y="63"/>
                </a:cubicBezTo>
                <a:cubicBezTo>
                  <a:pt x="25" y="53"/>
                  <a:pt x="25" y="53"/>
                  <a:pt x="25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7" y="63"/>
                  <a:pt x="57" y="63"/>
                  <a:pt x="57" y="63"/>
                </a:cubicBezTo>
                <a:cubicBezTo>
                  <a:pt x="59" y="66"/>
                  <a:pt x="62" y="69"/>
                  <a:pt x="67" y="69"/>
                </a:cubicBezTo>
                <a:cubicBezTo>
                  <a:pt x="78" y="69"/>
                  <a:pt x="78" y="69"/>
                  <a:pt x="78" y="69"/>
                </a:cubicBezTo>
                <a:lnTo>
                  <a:pt x="48" y="0"/>
                </a:lnTo>
                <a:close/>
                <a:moveTo>
                  <a:pt x="29" y="41"/>
                </a:moveTo>
                <a:cubicBezTo>
                  <a:pt x="39" y="17"/>
                  <a:pt x="39" y="17"/>
                  <a:pt x="39" y="17"/>
                </a:cubicBezTo>
                <a:cubicBezTo>
                  <a:pt x="49" y="41"/>
                  <a:pt x="49" y="41"/>
                  <a:pt x="49" y="41"/>
                </a:cubicBezTo>
                <a:lnTo>
                  <a:pt x="29" y="4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6416220" y="372775"/>
            <a:ext cx="24262" cy="104385"/>
          </a:xfrm>
          <a:custGeom>
            <a:avLst/>
            <a:gdLst>
              <a:gd name="T0" fmla="*/ 7 w 16"/>
              <a:gd name="T1" fmla="*/ 0 h 69"/>
              <a:gd name="T2" fmla="*/ 0 w 16"/>
              <a:gd name="T3" fmla="*/ 7 h 69"/>
              <a:gd name="T4" fmla="*/ 0 w 16"/>
              <a:gd name="T5" fmla="*/ 69 h 69"/>
              <a:gd name="T6" fmla="*/ 9 w 16"/>
              <a:gd name="T7" fmla="*/ 69 h 69"/>
              <a:gd name="T8" fmla="*/ 16 w 16"/>
              <a:gd name="T9" fmla="*/ 62 h 69"/>
              <a:gd name="T10" fmla="*/ 16 w 16"/>
              <a:gd name="T11" fmla="*/ 0 h 69"/>
              <a:gd name="T12" fmla="*/ 7 w 16"/>
              <a:gd name="T1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9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3" y="69"/>
                  <a:pt x="16" y="66"/>
                  <a:pt x="16" y="62"/>
                </a:cubicBezTo>
                <a:cubicBezTo>
                  <a:pt x="16" y="0"/>
                  <a:pt x="16" y="0"/>
                  <a:pt x="1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5965391" y="372775"/>
            <a:ext cx="116234" cy="104385"/>
          </a:xfrm>
          <a:custGeom>
            <a:avLst/>
            <a:gdLst>
              <a:gd name="T0" fmla="*/ 65 w 77"/>
              <a:gd name="T1" fmla="*/ 0 h 69"/>
              <a:gd name="T2" fmla="*/ 56 w 77"/>
              <a:gd name="T3" fmla="*/ 6 h 69"/>
              <a:gd name="T4" fmla="*/ 39 w 77"/>
              <a:gd name="T5" fmla="*/ 49 h 69"/>
              <a:gd name="T6" fmla="*/ 21 w 77"/>
              <a:gd name="T7" fmla="*/ 6 h 69"/>
              <a:gd name="T8" fmla="*/ 11 w 77"/>
              <a:gd name="T9" fmla="*/ 0 h 69"/>
              <a:gd name="T10" fmla="*/ 0 w 77"/>
              <a:gd name="T11" fmla="*/ 0 h 69"/>
              <a:gd name="T12" fmla="*/ 31 w 77"/>
              <a:gd name="T13" fmla="*/ 69 h 69"/>
              <a:gd name="T14" fmla="*/ 39 w 77"/>
              <a:gd name="T15" fmla="*/ 69 h 69"/>
              <a:gd name="T16" fmla="*/ 49 w 77"/>
              <a:gd name="T17" fmla="*/ 63 h 69"/>
              <a:gd name="T18" fmla="*/ 77 w 77"/>
              <a:gd name="T19" fmla="*/ 0 h 69"/>
              <a:gd name="T20" fmla="*/ 65 w 77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69">
                <a:moveTo>
                  <a:pt x="65" y="0"/>
                </a:moveTo>
                <a:cubicBezTo>
                  <a:pt x="61" y="0"/>
                  <a:pt x="57" y="3"/>
                  <a:pt x="56" y="6"/>
                </a:cubicBezTo>
                <a:cubicBezTo>
                  <a:pt x="39" y="49"/>
                  <a:pt x="39" y="49"/>
                  <a:pt x="39" y="49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3"/>
                  <a:pt x="15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69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3" y="69"/>
                  <a:pt x="47" y="66"/>
                  <a:pt x="49" y="63"/>
                </a:cubicBezTo>
                <a:cubicBezTo>
                  <a:pt x="77" y="0"/>
                  <a:pt x="77" y="0"/>
                  <a:pt x="77" y="0"/>
                </a:cubicBezTo>
                <a:lnTo>
                  <a:pt x="65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6087832" y="372775"/>
            <a:ext cx="90279" cy="104385"/>
          </a:xfrm>
          <a:custGeom>
            <a:avLst/>
            <a:gdLst>
              <a:gd name="T0" fmla="*/ 0 w 60"/>
              <a:gd name="T1" fmla="*/ 35 h 69"/>
              <a:gd name="T2" fmla="*/ 18 w 60"/>
              <a:gd name="T3" fmla="*/ 67 h 69"/>
              <a:gd name="T4" fmla="*/ 32 w 60"/>
              <a:gd name="T5" fmla="*/ 69 h 69"/>
              <a:gd name="T6" fmla="*/ 60 w 60"/>
              <a:gd name="T7" fmla="*/ 69 h 69"/>
              <a:gd name="T8" fmla="*/ 60 w 60"/>
              <a:gd name="T9" fmla="*/ 57 h 69"/>
              <a:gd name="T10" fmla="*/ 39 w 60"/>
              <a:gd name="T11" fmla="*/ 57 h 69"/>
              <a:gd name="T12" fmla="*/ 20 w 60"/>
              <a:gd name="T13" fmla="*/ 49 h 69"/>
              <a:gd name="T14" fmla="*/ 18 w 60"/>
              <a:gd name="T15" fmla="*/ 41 h 69"/>
              <a:gd name="T16" fmla="*/ 18 w 60"/>
              <a:gd name="T17" fmla="*/ 40 h 69"/>
              <a:gd name="T18" fmla="*/ 58 w 60"/>
              <a:gd name="T19" fmla="*/ 40 h 69"/>
              <a:gd name="T20" fmla="*/ 58 w 60"/>
              <a:gd name="T21" fmla="*/ 29 h 69"/>
              <a:gd name="T22" fmla="*/ 18 w 60"/>
              <a:gd name="T23" fmla="*/ 29 h 69"/>
              <a:gd name="T24" fmla="*/ 18 w 60"/>
              <a:gd name="T25" fmla="*/ 28 h 69"/>
              <a:gd name="T26" fmla="*/ 20 w 60"/>
              <a:gd name="T27" fmla="*/ 20 h 69"/>
              <a:gd name="T28" fmla="*/ 39 w 60"/>
              <a:gd name="T29" fmla="*/ 12 h 69"/>
              <a:gd name="T30" fmla="*/ 60 w 60"/>
              <a:gd name="T31" fmla="*/ 12 h 69"/>
              <a:gd name="T32" fmla="*/ 60 w 60"/>
              <a:gd name="T33" fmla="*/ 0 h 69"/>
              <a:gd name="T34" fmla="*/ 32 w 60"/>
              <a:gd name="T35" fmla="*/ 0 h 69"/>
              <a:gd name="T36" fmla="*/ 18 w 60"/>
              <a:gd name="T37" fmla="*/ 2 h 69"/>
              <a:gd name="T38" fmla="*/ 0 w 60"/>
              <a:gd name="T39" fmla="*/ 34 h 69"/>
              <a:gd name="T40" fmla="*/ 0 w 60"/>
              <a:gd name="T4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9">
                <a:moveTo>
                  <a:pt x="0" y="35"/>
                </a:moveTo>
                <a:cubicBezTo>
                  <a:pt x="0" y="42"/>
                  <a:pt x="2" y="60"/>
                  <a:pt x="18" y="67"/>
                </a:cubicBezTo>
                <a:cubicBezTo>
                  <a:pt x="22" y="68"/>
                  <a:pt x="26" y="69"/>
                  <a:pt x="32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57"/>
                  <a:pt x="60" y="57"/>
                  <a:pt x="6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29" y="57"/>
                  <a:pt x="23" y="54"/>
                  <a:pt x="20" y="49"/>
                </a:cubicBezTo>
                <a:cubicBezTo>
                  <a:pt x="19" y="47"/>
                  <a:pt x="19" y="44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29"/>
                  <a:pt x="58" y="29"/>
                  <a:pt x="5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5"/>
                  <a:pt x="19" y="22"/>
                  <a:pt x="20" y="20"/>
                </a:cubicBezTo>
                <a:cubicBezTo>
                  <a:pt x="23" y="15"/>
                  <a:pt x="29" y="13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0"/>
                  <a:pt x="60" y="0"/>
                  <a:pt x="6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0"/>
                  <a:pt x="22" y="1"/>
                  <a:pt x="18" y="2"/>
                </a:cubicBezTo>
                <a:cubicBezTo>
                  <a:pt x="2" y="9"/>
                  <a:pt x="0" y="27"/>
                  <a:pt x="0" y="34"/>
                </a:cubicBezTo>
                <a:lnTo>
                  <a:pt x="0" y="3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8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409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C47C-1008-48A9-9EA7-696AC9B6C97B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74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9F25-D56D-4F2E-8EA9-CA3D7824234D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45277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479425" y="1208088"/>
            <a:ext cx="504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69433" y="1440549"/>
            <a:ext cx="2160000" cy="2160000"/>
          </a:xfrm>
          <a:prstGeom prst="ellipse">
            <a:avLst/>
          </a:prstGeom>
          <a:solidFill>
            <a:srgbClr val="3FB8ED"/>
          </a:solidFill>
        </p:spPr>
        <p:txBody>
          <a:bodyPr lIns="0" tIns="0" rIns="0" bIns="0"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972792" y="4153607"/>
            <a:ext cx="3600000" cy="2160000"/>
          </a:xfrm>
        </p:spPr>
        <p:txBody>
          <a:bodyPr lIns="0" tIns="0" rIns="0" bIns="0"/>
          <a:lstStyle>
            <a:lvl1pPr>
              <a:defRPr b="1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4932792" y="4153607"/>
            <a:ext cx="3600000" cy="2160000"/>
          </a:xfrm>
        </p:spPr>
        <p:txBody>
          <a:bodyPr lIns="0" tIns="0" rIns="0" bIns="0"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49ABBBD-6A21-4717-87A0-CEE8DAE44CD3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34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1817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5726153" y="313530"/>
            <a:ext cx="206512" cy="207641"/>
          </a:xfrm>
          <a:custGeom>
            <a:avLst/>
            <a:gdLst>
              <a:gd name="T0" fmla="*/ 68 w 137"/>
              <a:gd name="T1" fmla="*/ 0 h 137"/>
              <a:gd name="T2" fmla="*/ 0 w 137"/>
              <a:gd name="T3" fmla="*/ 69 h 137"/>
              <a:gd name="T4" fmla="*/ 68 w 137"/>
              <a:gd name="T5" fmla="*/ 137 h 137"/>
              <a:gd name="T6" fmla="*/ 137 w 137"/>
              <a:gd name="T7" fmla="*/ 69 h 137"/>
              <a:gd name="T8" fmla="*/ 68 w 137"/>
              <a:gd name="T9" fmla="*/ 0 h 137"/>
              <a:gd name="T10" fmla="*/ 69 w 137"/>
              <a:gd name="T11" fmla="*/ 108 h 137"/>
              <a:gd name="T12" fmla="*/ 83 w 137"/>
              <a:gd name="T13" fmla="*/ 75 h 137"/>
              <a:gd name="T14" fmla="*/ 68 w 137"/>
              <a:gd name="T15" fmla="*/ 61 h 137"/>
              <a:gd name="T16" fmla="*/ 53 w 137"/>
              <a:gd name="T17" fmla="*/ 75 h 137"/>
              <a:gd name="T18" fmla="*/ 68 w 137"/>
              <a:gd name="T19" fmla="*/ 108 h 137"/>
              <a:gd name="T20" fmla="*/ 19 w 137"/>
              <a:gd name="T21" fmla="*/ 59 h 137"/>
              <a:gd name="T22" fmla="*/ 68 w 137"/>
              <a:gd name="T23" fmla="*/ 10 h 137"/>
              <a:gd name="T24" fmla="*/ 117 w 137"/>
              <a:gd name="T25" fmla="*/ 59 h 137"/>
              <a:gd name="T26" fmla="*/ 69 w 137"/>
              <a:gd name="T27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7">
                <a:moveTo>
                  <a:pt x="68" y="0"/>
                </a:moveTo>
                <a:cubicBezTo>
                  <a:pt x="30" y="0"/>
                  <a:pt x="0" y="31"/>
                  <a:pt x="0" y="69"/>
                </a:cubicBezTo>
                <a:cubicBezTo>
                  <a:pt x="0" y="107"/>
                  <a:pt x="30" y="137"/>
                  <a:pt x="68" y="137"/>
                </a:cubicBezTo>
                <a:cubicBezTo>
                  <a:pt x="106" y="137"/>
                  <a:pt x="137" y="107"/>
                  <a:pt x="137" y="69"/>
                </a:cubicBezTo>
                <a:cubicBezTo>
                  <a:pt x="137" y="31"/>
                  <a:pt x="106" y="0"/>
                  <a:pt x="68" y="0"/>
                </a:cubicBezTo>
                <a:moveTo>
                  <a:pt x="69" y="108"/>
                </a:moveTo>
                <a:cubicBezTo>
                  <a:pt x="77" y="99"/>
                  <a:pt x="86" y="86"/>
                  <a:pt x="83" y="75"/>
                </a:cubicBezTo>
                <a:cubicBezTo>
                  <a:pt x="82" y="64"/>
                  <a:pt x="74" y="61"/>
                  <a:pt x="68" y="61"/>
                </a:cubicBezTo>
                <a:cubicBezTo>
                  <a:pt x="63" y="61"/>
                  <a:pt x="55" y="64"/>
                  <a:pt x="53" y="75"/>
                </a:cubicBezTo>
                <a:cubicBezTo>
                  <a:pt x="51" y="86"/>
                  <a:pt x="60" y="99"/>
                  <a:pt x="68" y="108"/>
                </a:cubicBezTo>
                <a:cubicBezTo>
                  <a:pt x="41" y="108"/>
                  <a:pt x="19" y="86"/>
                  <a:pt x="19" y="59"/>
                </a:cubicBezTo>
                <a:cubicBezTo>
                  <a:pt x="19" y="32"/>
                  <a:pt x="41" y="10"/>
                  <a:pt x="68" y="10"/>
                </a:cubicBezTo>
                <a:cubicBezTo>
                  <a:pt x="95" y="10"/>
                  <a:pt x="117" y="32"/>
                  <a:pt x="117" y="59"/>
                </a:cubicBezTo>
                <a:cubicBezTo>
                  <a:pt x="117" y="86"/>
                  <a:pt x="95" y="108"/>
                  <a:pt x="69" y="108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6195037" y="368262"/>
            <a:ext cx="112848" cy="112284"/>
          </a:xfrm>
          <a:custGeom>
            <a:avLst/>
            <a:gdLst>
              <a:gd name="T0" fmla="*/ 39 w 75"/>
              <a:gd name="T1" fmla="*/ 74 h 74"/>
              <a:gd name="T2" fmla="*/ 12 w 75"/>
              <a:gd name="T3" fmla="*/ 67 h 74"/>
              <a:gd name="T4" fmla="*/ 0 w 75"/>
              <a:gd name="T5" fmla="*/ 38 h 74"/>
              <a:gd name="T6" fmla="*/ 38 w 75"/>
              <a:gd name="T7" fmla="*/ 0 h 74"/>
              <a:gd name="T8" fmla="*/ 75 w 75"/>
              <a:gd name="T9" fmla="*/ 38 h 74"/>
              <a:gd name="T10" fmla="*/ 39 w 75"/>
              <a:gd name="T11" fmla="*/ 74 h 74"/>
              <a:gd name="T12" fmla="*/ 38 w 75"/>
              <a:gd name="T13" fmla="*/ 13 h 74"/>
              <a:gd name="T14" fmla="*/ 18 w 75"/>
              <a:gd name="T15" fmla="*/ 37 h 74"/>
              <a:gd name="T16" fmla="*/ 38 w 75"/>
              <a:gd name="T17" fmla="*/ 62 h 74"/>
              <a:gd name="T18" fmla="*/ 57 w 75"/>
              <a:gd name="T19" fmla="*/ 37 h 74"/>
              <a:gd name="T20" fmla="*/ 38 w 75"/>
              <a:gd name="T21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4">
                <a:moveTo>
                  <a:pt x="39" y="74"/>
                </a:moveTo>
                <a:cubicBezTo>
                  <a:pt x="28" y="74"/>
                  <a:pt x="19" y="71"/>
                  <a:pt x="12" y="67"/>
                </a:cubicBezTo>
                <a:cubicBezTo>
                  <a:pt x="4" y="61"/>
                  <a:pt x="0" y="51"/>
                  <a:pt x="0" y="38"/>
                </a:cubicBezTo>
                <a:cubicBezTo>
                  <a:pt x="0" y="13"/>
                  <a:pt x="12" y="0"/>
                  <a:pt x="38" y="0"/>
                </a:cubicBezTo>
                <a:cubicBezTo>
                  <a:pt x="63" y="0"/>
                  <a:pt x="75" y="13"/>
                  <a:pt x="75" y="38"/>
                </a:cubicBezTo>
                <a:cubicBezTo>
                  <a:pt x="75" y="62"/>
                  <a:pt x="63" y="74"/>
                  <a:pt x="39" y="74"/>
                </a:cubicBezTo>
                <a:moveTo>
                  <a:pt x="38" y="13"/>
                </a:moveTo>
                <a:cubicBezTo>
                  <a:pt x="24" y="13"/>
                  <a:pt x="18" y="20"/>
                  <a:pt x="18" y="37"/>
                </a:cubicBezTo>
                <a:cubicBezTo>
                  <a:pt x="18" y="54"/>
                  <a:pt x="24" y="62"/>
                  <a:pt x="38" y="62"/>
                </a:cubicBezTo>
                <a:cubicBezTo>
                  <a:pt x="51" y="62"/>
                  <a:pt x="57" y="54"/>
                  <a:pt x="57" y="37"/>
                </a:cubicBezTo>
                <a:cubicBezTo>
                  <a:pt x="57" y="20"/>
                  <a:pt x="51" y="13"/>
                  <a:pt x="38" y="13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327634" y="372775"/>
            <a:ext cx="73916" cy="104385"/>
          </a:xfrm>
          <a:custGeom>
            <a:avLst/>
            <a:gdLst>
              <a:gd name="T0" fmla="*/ 35 w 49"/>
              <a:gd name="T1" fmla="*/ 57 h 69"/>
              <a:gd name="T2" fmla="*/ 19 w 49"/>
              <a:gd name="T3" fmla="*/ 54 h 69"/>
              <a:gd name="T4" fmla="*/ 16 w 49"/>
              <a:gd name="T5" fmla="*/ 43 h 69"/>
              <a:gd name="T6" fmla="*/ 16 w 49"/>
              <a:gd name="T7" fmla="*/ 7 h 69"/>
              <a:gd name="T8" fmla="*/ 9 w 49"/>
              <a:gd name="T9" fmla="*/ 0 h 69"/>
              <a:gd name="T10" fmla="*/ 0 w 49"/>
              <a:gd name="T11" fmla="*/ 0 h 69"/>
              <a:gd name="T12" fmla="*/ 0 w 49"/>
              <a:gd name="T13" fmla="*/ 39 h 69"/>
              <a:gd name="T14" fmla="*/ 5 w 49"/>
              <a:gd name="T15" fmla="*/ 61 h 69"/>
              <a:gd name="T16" fmla="*/ 27 w 49"/>
              <a:gd name="T17" fmla="*/ 69 h 69"/>
              <a:gd name="T18" fmla="*/ 49 w 49"/>
              <a:gd name="T19" fmla="*/ 69 h 69"/>
              <a:gd name="T20" fmla="*/ 49 w 49"/>
              <a:gd name="T21" fmla="*/ 57 h 69"/>
              <a:gd name="T22" fmla="*/ 35 w 49"/>
              <a:gd name="T23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35" y="57"/>
                </a:moveTo>
                <a:cubicBezTo>
                  <a:pt x="25" y="57"/>
                  <a:pt x="22" y="56"/>
                  <a:pt x="19" y="54"/>
                </a:cubicBezTo>
                <a:cubicBezTo>
                  <a:pt x="17" y="51"/>
                  <a:pt x="16" y="50"/>
                  <a:pt x="16" y="4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3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1"/>
                  <a:pt x="1" y="56"/>
                  <a:pt x="5" y="61"/>
                </a:cubicBezTo>
                <a:cubicBezTo>
                  <a:pt x="10" y="66"/>
                  <a:pt x="17" y="69"/>
                  <a:pt x="27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57"/>
                  <a:pt x="49" y="57"/>
                  <a:pt x="49" y="57"/>
                </a:cubicBezTo>
                <a:lnTo>
                  <a:pt x="35" y="57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6452331" y="372775"/>
            <a:ext cx="117926" cy="104385"/>
          </a:xfrm>
          <a:custGeom>
            <a:avLst/>
            <a:gdLst>
              <a:gd name="T0" fmla="*/ 48 w 78"/>
              <a:gd name="T1" fmla="*/ 0 h 69"/>
              <a:gd name="T2" fmla="*/ 37 w 78"/>
              <a:gd name="T3" fmla="*/ 0 h 69"/>
              <a:gd name="T4" fmla="*/ 28 w 78"/>
              <a:gd name="T5" fmla="*/ 6 h 69"/>
              <a:gd name="T6" fmla="*/ 0 w 78"/>
              <a:gd name="T7" fmla="*/ 69 h 69"/>
              <a:gd name="T8" fmla="*/ 12 w 78"/>
              <a:gd name="T9" fmla="*/ 69 h 69"/>
              <a:gd name="T10" fmla="*/ 21 w 78"/>
              <a:gd name="T11" fmla="*/ 63 h 69"/>
              <a:gd name="T12" fmla="*/ 25 w 78"/>
              <a:gd name="T13" fmla="*/ 53 h 69"/>
              <a:gd name="T14" fmla="*/ 53 w 78"/>
              <a:gd name="T15" fmla="*/ 53 h 69"/>
              <a:gd name="T16" fmla="*/ 57 w 78"/>
              <a:gd name="T17" fmla="*/ 63 h 69"/>
              <a:gd name="T18" fmla="*/ 67 w 78"/>
              <a:gd name="T19" fmla="*/ 69 h 69"/>
              <a:gd name="T20" fmla="*/ 78 w 78"/>
              <a:gd name="T21" fmla="*/ 69 h 69"/>
              <a:gd name="T22" fmla="*/ 48 w 78"/>
              <a:gd name="T23" fmla="*/ 0 h 69"/>
              <a:gd name="T24" fmla="*/ 29 w 78"/>
              <a:gd name="T25" fmla="*/ 41 h 69"/>
              <a:gd name="T26" fmla="*/ 39 w 78"/>
              <a:gd name="T27" fmla="*/ 17 h 69"/>
              <a:gd name="T28" fmla="*/ 49 w 78"/>
              <a:gd name="T29" fmla="*/ 41 h 69"/>
              <a:gd name="T30" fmla="*/ 29 w 78"/>
              <a:gd name="T31" fmla="*/ 4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9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8" y="6"/>
                </a:cubicBezTo>
                <a:cubicBezTo>
                  <a:pt x="0" y="69"/>
                  <a:pt x="0" y="69"/>
                  <a:pt x="0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6" y="69"/>
                  <a:pt x="19" y="66"/>
                  <a:pt x="21" y="63"/>
                </a:cubicBezTo>
                <a:cubicBezTo>
                  <a:pt x="25" y="53"/>
                  <a:pt x="25" y="53"/>
                  <a:pt x="25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7" y="63"/>
                  <a:pt x="57" y="63"/>
                  <a:pt x="57" y="63"/>
                </a:cubicBezTo>
                <a:cubicBezTo>
                  <a:pt x="59" y="66"/>
                  <a:pt x="62" y="69"/>
                  <a:pt x="67" y="69"/>
                </a:cubicBezTo>
                <a:cubicBezTo>
                  <a:pt x="78" y="69"/>
                  <a:pt x="78" y="69"/>
                  <a:pt x="78" y="69"/>
                </a:cubicBezTo>
                <a:lnTo>
                  <a:pt x="48" y="0"/>
                </a:lnTo>
                <a:close/>
                <a:moveTo>
                  <a:pt x="29" y="41"/>
                </a:moveTo>
                <a:cubicBezTo>
                  <a:pt x="39" y="17"/>
                  <a:pt x="39" y="17"/>
                  <a:pt x="39" y="17"/>
                </a:cubicBezTo>
                <a:cubicBezTo>
                  <a:pt x="49" y="41"/>
                  <a:pt x="49" y="41"/>
                  <a:pt x="49" y="41"/>
                </a:cubicBezTo>
                <a:lnTo>
                  <a:pt x="29" y="4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6416220" y="372775"/>
            <a:ext cx="24262" cy="104385"/>
          </a:xfrm>
          <a:custGeom>
            <a:avLst/>
            <a:gdLst>
              <a:gd name="T0" fmla="*/ 7 w 16"/>
              <a:gd name="T1" fmla="*/ 0 h 69"/>
              <a:gd name="T2" fmla="*/ 0 w 16"/>
              <a:gd name="T3" fmla="*/ 7 h 69"/>
              <a:gd name="T4" fmla="*/ 0 w 16"/>
              <a:gd name="T5" fmla="*/ 69 h 69"/>
              <a:gd name="T6" fmla="*/ 9 w 16"/>
              <a:gd name="T7" fmla="*/ 69 h 69"/>
              <a:gd name="T8" fmla="*/ 16 w 16"/>
              <a:gd name="T9" fmla="*/ 62 h 69"/>
              <a:gd name="T10" fmla="*/ 16 w 16"/>
              <a:gd name="T11" fmla="*/ 0 h 69"/>
              <a:gd name="T12" fmla="*/ 7 w 16"/>
              <a:gd name="T1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9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3" y="69"/>
                  <a:pt x="16" y="66"/>
                  <a:pt x="16" y="62"/>
                </a:cubicBezTo>
                <a:cubicBezTo>
                  <a:pt x="16" y="0"/>
                  <a:pt x="16" y="0"/>
                  <a:pt x="1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5965391" y="372775"/>
            <a:ext cx="116234" cy="104385"/>
          </a:xfrm>
          <a:custGeom>
            <a:avLst/>
            <a:gdLst>
              <a:gd name="T0" fmla="*/ 65 w 77"/>
              <a:gd name="T1" fmla="*/ 0 h 69"/>
              <a:gd name="T2" fmla="*/ 56 w 77"/>
              <a:gd name="T3" fmla="*/ 6 h 69"/>
              <a:gd name="T4" fmla="*/ 39 w 77"/>
              <a:gd name="T5" fmla="*/ 49 h 69"/>
              <a:gd name="T6" fmla="*/ 21 w 77"/>
              <a:gd name="T7" fmla="*/ 6 h 69"/>
              <a:gd name="T8" fmla="*/ 11 w 77"/>
              <a:gd name="T9" fmla="*/ 0 h 69"/>
              <a:gd name="T10" fmla="*/ 0 w 77"/>
              <a:gd name="T11" fmla="*/ 0 h 69"/>
              <a:gd name="T12" fmla="*/ 31 w 77"/>
              <a:gd name="T13" fmla="*/ 69 h 69"/>
              <a:gd name="T14" fmla="*/ 39 w 77"/>
              <a:gd name="T15" fmla="*/ 69 h 69"/>
              <a:gd name="T16" fmla="*/ 49 w 77"/>
              <a:gd name="T17" fmla="*/ 63 h 69"/>
              <a:gd name="T18" fmla="*/ 77 w 77"/>
              <a:gd name="T19" fmla="*/ 0 h 69"/>
              <a:gd name="T20" fmla="*/ 65 w 77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69">
                <a:moveTo>
                  <a:pt x="65" y="0"/>
                </a:moveTo>
                <a:cubicBezTo>
                  <a:pt x="61" y="0"/>
                  <a:pt x="57" y="3"/>
                  <a:pt x="56" y="6"/>
                </a:cubicBezTo>
                <a:cubicBezTo>
                  <a:pt x="39" y="49"/>
                  <a:pt x="39" y="49"/>
                  <a:pt x="39" y="49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3"/>
                  <a:pt x="15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69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3" y="69"/>
                  <a:pt x="47" y="66"/>
                  <a:pt x="49" y="63"/>
                </a:cubicBezTo>
                <a:cubicBezTo>
                  <a:pt x="77" y="0"/>
                  <a:pt x="77" y="0"/>
                  <a:pt x="77" y="0"/>
                </a:cubicBezTo>
                <a:lnTo>
                  <a:pt x="65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6087832" y="372775"/>
            <a:ext cx="90279" cy="104385"/>
          </a:xfrm>
          <a:custGeom>
            <a:avLst/>
            <a:gdLst>
              <a:gd name="T0" fmla="*/ 0 w 60"/>
              <a:gd name="T1" fmla="*/ 35 h 69"/>
              <a:gd name="T2" fmla="*/ 18 w 60"/>
              <a:gd name="T3" fmla="*/ 67 h 69"/>
              <a:gd name="T4" fmla="*/ 32 w 60"/>
              <a:gd name="T5" fmla="*/ 69 h 69"/>
              <a:gd name="T6" fmla="*/ 60 w 60"/>
              <a:gd name="T7" fmla="*/ 69 h 69"/>
              <a:gd name="T8" fmla="*/ 60 w 60"/>
              <a:gd name="T9" fmla="*/ 57 h 69"/>
              <a:gd name="T10" fmla="*/ 39 w 60"/>
              <a:gd name="T11" fmla="*/ 57 h 69"/>
              <a:gd name="T12" fmla="*/ 20 w 60"/>
              <a:gd name="T13" fmla="*/ 49 h 69"/>
              <a:gd name="T14" fmla="*/ 18 w 60"/>
              <a:gd name="T15" fmla="*/ 41 h 69"/>
              <a:gd name="T16" fmla="*/ 18 w 60"/>
              <a:gd name="T17" fmla="*/ 40 h 69"/>
              <a:gd name="T18" fmla="*/ 58 w 60"/>
              <a:gd name="T19" fmla="*/ 40 h 69"/>
              <a:gd name="T20" fmla="*/ 58 w 60"/>
              <a:gd name="T21" fmla="*/ 29 h 69"/>
              <a:gd name="T22" fmla="*/ 18 w 60"/>
              <a:gd name="T23" fmla="*/ 29 h 69"/>
              <a:gd name="T24" fmla="*/ 18 w 60"/>
              <a:gd name="T25" fmla="*/ 28 h 69"/>
              <a:gd name="T26" fmla="*/ 20 w 60"/>
              <a:gd name="T27" fmla="*/ 20 h 69"/>
              <a:gd name="T28" fmla="*/ 39 w 60"/>
              <a:gd name="T29" fmla="*/ 12 h 69"/>
              <a:gd name="T30" fmla="*/ 60 w 60"/>
              <a:gd name="T31" fmla="*/ 12 h 69"/>
              <a:gd name="T32" fmla="*/ 60 w 60"/>
              <a:gd name="T33" fmla="*/ 0 h 69"/>
              <a:gd name="T34" fmla="*/ 32 w 60"/>
              <a:gd name="T35" fmla="*/ 0 h 69"/>
              <a:gd name="T36" fmla="*/ 18 w 60"/>
              <a:gd name="T37" fmla="*/ 2 h 69"/>
              <a:gd name="T38" fmla="*/ 0 w 60"/>
              <a:gd name="T39" fmla="*/ 34 h 69"/>
              <a:gd name="T40" fmla="*/ 0 w 60"/>
              <a:gd name="T4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9">
                <a:moveTo>
                  <a:pt x="0" y="35"/>
                </a:moveTo>
                <a:cubicBezTo>
                  <a:pt x="0" y="42"/>
                  <a:pt x="2" y="60"/>
                  <a:pt x="18" y="67"/>
                </a:cubicBezTo>
                <a:cubicBezTo>
                  <a:pt x="22" y="68"/>
                  <a:pt x="26" y="69"/>
                  <a:pt x="32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57"/>
                  <a:pt x="60" y="57"/>
                  <a:pt x="6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29" y="57"/>
                  <a:pt x="23" y="54"/>
                  <a:pt x="20" y="49"/>
                </a:cubicBezTo>
                <a:cubicBezTo>
                  <a:pt x="19" y="47"/>
                  <a:pt x="19" y="44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29"/>
                  <a:pt x="58" y="29"/>
                  <a:pt x="5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5"/>
                  <a:pt x="19" y="22"/>
                  <a:pt x="20" y="20"/>
                </a:cubicBezTo>
                <a:cubicBezTo>
                  <a:pt x="23" y="15"/>
                  <a:pt x="29" y="13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0"/>
                  <a:pt x="60" y="0"/>
                  <a:pt x="6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0"/>
                  <a:pt x="22" y="1"/>
                  <a:pt x="18" y="2"/>
                </a:cubicBezTo>
                <a:cubicBezTo>
                  <a:pt x="2" y="9"/>
                  <a:pt x="0" y="27"/>
                  <a:pt x="0" y="34"/>
                </a:cubicBezTo>
                <a:lnTo>
                  <a:pt x="0" y="3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40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848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DD97-E25D-427E-908E-703C33797CC0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64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F6B8-6C8E-4381-A82C-4917C03FC7C5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8072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825673" y="1861562"/>
            <a:ext cx="421013" cy="421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295586" y="2636030"/>
            <a:ext cx="9896413" cy="3434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69433" y="1440549"/>
            <a:ext cx="7433872" cy="576262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263526" y="2636030"/>
            <a:ext cx="3773487" cy="3434570"/>
          </a:xfrm>
          <a:custGeom>
            <a:avLst/>
            <a:gdLst>
              <a:gd name="connsiteX0" fmla="*/ 0 w 3773487"/>
              <a:gd name="connsiteY0" fmla="*/ 0 h 3434570"/>
              <a:gd name="connsiteX1" fmla="*/ 3072029 w 3773487"/>
              <a:gd name="connsiteY1" fmla="*/ 0 h 3434570"/>
              <a:gd name="connsiteX2" fmla="*/ 3773487 w 3773487"/>
              <a:gd name="connsiteY2" fmla="*/ 701458 h 3434570"/>
              <a:gd name="connsiteX3" fmla="*/ 3773487 w 3773487"/>
              <a:gd name="connsiteY3" fmla="*/ 3434570 h 3434570"/>
              <a:gd name="connsiteX4" fmla="*/ 699018 w 3773487"/>
              <a:gd name="connsiteY4" fmla="*/ 3434570 h 3434570"/>
              <a:gd name="connsiteX5" fmla="*/ 560090 w 3773487"/>
              <a:gd name="connsiteY5" fmla="*/ 3420565 h 3434570"/>
              <a:gd name="connsiteX6" fmla="*/ 0 w 3773487"/>
              <a:gd name="connsiteY6" fmla="*/ 2733358 h 34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487" h="3434570">
                <a:moveTo>
                  <a:pt x="0" y="0"/>
                </a:moveTo>
                <a:lnTo>
                  <a:pt x="3072029" y="0"/>
                </a:lnTo>
                <a:cubicBezTo>
                  <a:pt x="3459434" y="0"/>
                  <a:pt x="3773487" y="314053"/>
                  <a:pt x="3773487" y="701458"/>
                </a:cubicBezTo>
                <a:lnTo>
                  <a:pt x="3773487" y="3434570"/>
                </a:lnTo>
                <a:lnTo>
                  <a:pt x="699018" y="3434570"/>
                </a:lnTo>
                <a:lnTo>
                  <a:pt x="560090" y="3420565"/>
                </a:lnTo>
                <a:cubicBezTo>
                  <a:pt x="240447" y="3355157"/>
                  <a:pt x="0" y="3072338"/>
                  <a:pt x="0" y="2733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4368800" y="2921000"/>
            <a:ext cx="3517900" cy="284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8051800" y="2921000"/>
            <a:ext cx="3517900" cy="28448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7DFA87-7B10-4BFA-8896-77AD1F6F2698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488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255698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5726153" y="313530"/>
            <a:ext cx="206512" cy="207641"/>
          </a:xfrm>
          <a:custGeom>
            <a:avLst/>
            <a:gdLst>
              <a:gd name="T0" fmla="*/ 68 w 137"/>
              <a:gd name="T1" fmla="*/ 0 h 137"/>
              <a:gd name="T2" fmla="*/ 0 w 137"/>
              <a:gd name="T3" fmla="*/ 69 h 137"/>
              <a:gd name="T4" fmla="*/ 68 w 137"/>
              <a:gd name="T5" fmla="*/ 137 h 137"/>
              <a:gd name="T6" fmla="*/ 137 w 137"/>
              <a:gd name="T7" fmla="*/ 69 h 137"/>
              <a:gd name="T8" fmla="*/ 68 w 137"/>
              <a:gd name="T9" fmla="*/ 0 h 137"/>
              <a:gd name="T10" fmla="*/ 69 w 137"/>
              <a:gd name="T11" fmla="*/ 108 h 137"/>
              <a:gd name="T12" fmla="*/ 83 w 137"/>
              <a:gd name="T13" fmla="*/ 75 h 137"/>
              <a:gd name="T14" fmla="*/ 68 w 137"/>
              <a:gd name="T15" fmla="*/ 61 h 137"/>
              <a:gd name="T16" fmla="*/ 53 w 137"/>
              <a:gd name="T17" fmla="*/ 75 h 137"/>
              <a:gd name="T18" fmla="*/ 68 w 137"/>
              <a:gd name="T19" fmla="*/ 108 h 137"/>
              <a:gd name="T20" fmla="*/ 19 w 137"/>
              <a:gd name="T21" fmla="*/ 59 h 137"/>
              <a:gd name="T22" fmla="*/ 68 w 137"/>
              <a:gd name="T23" fmla="*/ 10 h 137"/>
              <a:gd name="T24" fmla="*/ 117 w 137"/>
              <a:gd name="T25" fmla="*/ 59 h 137"/>
              <a:gd name="T26" fmla="*/ 69 w 137"/>
              <a:gd name="T27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7">
                <a:moveTo>
                  <a:pt x="68" y="0"/>
                </a:moveTo>
                <a:cubicBezTo>
                  <a:pt x="30" y="0"/>
                  <a:pt x="0" y="31"/>
                  <a:pt x="0" y="69"/>
                </a:cubicBezTo>
                <a:cubicBezTo>
                  <a:pt x="0" y="107"/>
                  <a:pt x="30" y="137"/>
                  <a:pt x="68" y="137"/>
                </a:cubicBezTo>
                <a:cubicBezTo>
                  <a:pt x="106" y="137"/>
                  <a:pt x="137" y="107"/>
                  <a:pt x="137" y="69"/>
                </a:cubicBezTo>
                <a:cubicBezTo>
                  <a:pt x="137" y="31"/>
                  <a:pt x="106" y="0"/>
                  <a:pt x="68" y="0"/>
                </a:cubicBezTo>
                <a:moveTo>
                  <a:pt x="69" y="108"/>
                </a:moveTo>
                <a:cubicBezTo>
                  <a:pt x="77" y="99"/>
                  <a:pt x="86" y="86"/>
                  <a:pt x="83" y="75"/>
                </a:cubicBezTo>
                <a:cubicBezTo>
                  <a:pt x="82" y="64"/>
                  <a:pt x="74" y="61"/>
                  <a:pt x="68" y="61"/>
                </a:cubicBezTo>
                <a:cubicBezTo>
                  <a:pt x="63" y="61"/>
                  <a:pt x="55" y="64"/>
                  <a:pt x="53" y="75"/>
                </a:cubicBezTo>
                <a:cubicBezTo>
                  <a:pt x="51" y="86"/>
                  <a:pt x="60" y="99"/>
                  <a:pt x="68" y="108"/>
                </a:cubicBezTo>
                <a:cubicBezTo>
                  <a:pt x="41" y="108"/>
                  <a:pt x="19" y="86"/>
                  <a:pt x="19" y="59"/>
                </a:cubicBezTo>
                <a:cubicBezTo>
                  <a:pt x="19" y="32"/>
                  <a:pt x="41" y="10"/>
                  <a:pt x="68" y="10"/>
                </a:cubicBezTo>
                <a:cubicBezTo>
                  <a:pt x="95" y="10"/>
                  <a:pt x="117" y="32"/>
                  <a:pt x="117" y="59"/>
                </a:cubicBezTo>
                <a:cubicBezTo>
                  <a:pt x="117" y="86"/>
                  <a:pt x="95" y="108"/>
                  <a:pt x="69" y="108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6195037" y="368262"/>
            <a:ext cx="112848" cy="112284"/>
          </a:xfrm>
          <a:custGeom>
            <a:avLst/>
            <a:gdLst>
              <a:gd name="T0" fmla="*/ 39 w 75"/>
              <a:gd name="T1" fmla="*/ 74 h 74"/>
              <a:gd name="T2" fmla="*/ 12 w 75"/>
              <a:gd name="T3" fmla="*/ 67 h 74"/>
              <a:gd name="T4" fmla="*/ 0 w 75"/>
              <a:gd name="T5" fmla="*/ 38 h 74"/>
              <a:gd name="T6" fmla="*/ 38 w 75"/>
              <a:gd name="T7" fmla="*/ 0 h 74"/>
              <a:gd name="T8" fmla="*/ 75 w 75"/>
              <a:gd name="T9" fmla="*/ 38 h 74"/>
              <a:gd name="T10" fmla="*/ 39 w 75"/>
              <a:gd name="T11" fmla="*/ 74 h 74"/>
              <a:gd name="T12" fmla="*/ 38 w 75"/>
              <a:gd name="T13" fmla="*/ 13 h 74"/>
              <a:gd name="T14" fmla="*/ 18 w 75"/>
              <a:gd name="T15" fmla="*/ 37 h 74"/>
              <a:gd name="T16" fmla="*/ 38 w 75"/>
              <a:gd name="T17" fmla="*/ 62 h 74"/>
              <a:gd name="T18" fmla="*/ 57 w 75"/>
              <a:gd name="T19" fmla="*/ 37 h 74"/>
              <a:gd name="T20" fmla="*/ 38 w 75"/>
              <a:gd name="T21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4">
                <a:moveTo>
                  <a:pt x="39" y="74"/>
                </a:moveTo>
                <a:cubicBezTo>
                  <a:pt x="28" y="74"/>
                  <a:pt x="19" y="71"/>
                  <a:pt x="12" y="67"/>
                </a:cubicBezTo>
                <a:cubicBezTo>
                  <a:pt x="4" y="61"/>
                  <a:pt x="0" y="51"/>
                  <a:pt x="0" y="38"/>
                </a:cubicBezTo>
                <a:cubicBezTo>
                  <a:pt x="0" y="13"/>
                  <a:pt x="12" y="0"/>
                  <a:pt x="38" y="0"/>
                </a:cubicBezTo>
                <a:cubicBezTo>
                  <a:pt x="63" y="0"/>
                  <a:pt x="75" y="13"/>
                  <a:pt x="75" y="38"/>
                </a:cubicBezTo>
                <a:cubicBezTo>
                  <a:pt x="75" y="62"/>
                  <a:pt x="63" y="74"/>
                  <a:pt x="39" y="74"/>
                </a:cubicBezTo>
                <a:moveTo>
                  <a:pt x="38" y="13"/>
                </a:moveTo>
                <a:cubicBezTo>
                  <a:pt x="24" y="13"/>
                  <a:pt x="18" y="20"/>
                  <a:pt x="18" y="37"/>
                </a:cubicBezTo>
                <a:cubicBezTo>
                  <a:pt x="18" y="54"/>
                  <a:pt x="24" y="62"/>
                  <a:pt x="38" y="62"/>
                </a:cubicBezTo>
                <a:cubicBezTo>
                  <a:pt x="51" y="62"/>
                  <a:pt x="57" y="54"/>
                  <a:pt x="57" y="37"/>
                </a:cubicBezTo>
                <a:cubicBezTo>
                  <a:pt x="57" y="20"/>
                  <a:pt x="51" y="13"/>
                  <a:pt x="38" y="13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327634" y="372775"/>
            <a:ext cx="73916" cy="104385"/>
          </a:xfrm>
          <a:custGeom>
            <a:avLst/>
            <a:gdLst>
              <a:gd name="T0" fmla="*/ 35 w 49"/>
              <a:gd name="T1" fmla="*/ 57 h 69"/>
              <a:gd name="T2" fmla="*/ 19 w 49"/>
              <a:gd name="T3" fmla="*/ 54 h 69"/>
              <a:gd name="T4" fmla="*/ 16 w 49"/>
              <a:gd name="T5" fmla="*/ 43 h 69"/>
              <a:gd name="T6" fmla="*/ 16 w 49"/>
              <a:gd name="T7" fmla="*/ 7 h 69"/>
              <a:gd name="T8" fmla="*/ 9 w 49"/>
              <a:gd name="T9" fmla="*/ 0 h 69"/>
              <a:gd name="T10" fmla="*/ 0 w 49"/>
              <a:gd name="T11" fmla="*/ 0 h 69"/>
              <a:gd name="T12" fmla="*/ 0 w 49"/>
              <a:gd name="T13" fmla="*/ 39 h 69"/>
              <a:gd name="T14" fmla="*/ 5 w 49"/>
              <a:gd name="T15" fmla="*/ 61 h 69"/>
              <a:gd name="T16" fmla="*/ 27 w 49"/>
              <a:gd name="T17" fmla="*/ 69 h 69"/>
              <a:gd name="T18" fmla="*/ 49 w 49"/>
              <a:gd name="T19" fmla="*/ 69 h 69"/>
              <a:gd name="T20" fmla="*/ 49 w 49"/>
              <a:gd name="T21" fmla="*/ 57 h 69"/>
              <a:gd name="T22" fmla="*/ 35 w 49"/>
              <a:gd name="T23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35" y="57"/>
                </a:moveTo>
                <a:cubicBezTo>
                  <a:pt x="25" y="57"/>
                  <a:pt x="22" y="56"/>
                  <a:pt x="19" y="54"/>
                </a:cubicBezTo>
                <a:cubicBezTo>
                  <a:pt x="17" y="51"/>
                  <a:pt x="16" y="50"/>
                  <a:pt x="16" y="4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3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1"/>
                  <a:pt x="1" y="56"/>
                  <a:pt x="5" y="61"/>
                </a:cubicBezTo>
                <a:cubicBezTo>
                  <a:pt x="10" y="66"/>
                  <a:pt x="17" y="69"/>
                  <a:pt x="27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57"/>
                  <a:pt x="49" y="57"/>
                  <a:pt x="49" y="57"/>
                </a:cubicBezTo>
                <a:lnTo>
                  <a:pt x="35" y="57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6452331" y="372775"/>
            <a:ext cx="117926" cy="104385"/>
          </a:xfrm>
          <a:custGeom>
            <a:avLst/>
            <a:gdLst>
              <a:gd name="T0" fmla="*/ 48 w 78"/>
              <a:gd name="T1" fmla="*/ 0 h 69"/>
              <a:gd name="T2" fmla="*/ 37 w 78"/>
              <a:gd name="T3" fmla="*/ 0 h 69"/>
              <a:gd name="T4" fmla="*/ 28 w 78"/>
              <a:gd name="T5" fmla="*/ 6 h 69"/>
              <a:gd name="T6" fmla="*/ 0 w 78"/>
              <a:gd name="T7" fmla="*/ 69 h 69"/>
              <a:gd name="T8" fmla="*/ 12 w 78"/>
              <a:gd name="T9" fmla="*/ 69 h 69"/>
              <a:gd name="T10" fmla="*/ 21 w 78"/>
              <a:gd name="T11" fmla="*/ 63 h 69"/>
              <a:gd name="T12" fmla="*/ 25 w 78"/>
              <a:gd name="T13" fmla="*/ 53 h 69"/>
              <a:gd name="T14" fmla="*/ 53 w 78"/>
              <a:gd name="T15" fmla="*/ 53 h 69"/>
              <a:gd name="T16" fmla="*/ 57 w 78"/>
              <a:gd name="T17" fmla="*/ 63 h 69"/>
              <a:gd name="T18" fmla="*/ 67 w 78"/>
              <a:gd name="T19" fmla="*/ 69 h 69"/>
              <a:gd name="T20" fmla="*/ 78 w 78"/>
              <a:gd name="T21" fmla="*/ 69 h 69"/>
              <a:gd name="T22" fmla="*/ 48 w 78"/>
              <a:gd name="T23" fmla="*/ 0 h 69"/>
              <a:gd name="T24" fmla="*/ 29 w 78"/>
              <a:gd name="T25" fmla="*/ 41 h 69"/>
              <a:gd name="T26" fmla="*/ 39 w 78"/>
              <a:gd name="T27" fmla="*/ 17 h 69"/>
              <a:gd name="T28" fmla="*/ 49 w 78"/>
              <a:gd name="T29" fmla="*/ 41 h 69"/>
              <a:gd name="T30" fmla="*/ 29 w 78"/>
              <a:gd name="T31" fmla="*/ 4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9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8" y="6"/>
                </a:cubicBezTo>
                <a:cubicBezTo>
                  <a:pt x="0" y="69"/>
                  <a:pt x="0" y="69"/>
                  <a:pt x="0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6" y="69"/>
                  <a:pt x="19" y="66"/>
                  <a:pt x="21" y="63"/>
                </a:cubicBezTo>
                <a:cubicBezTo>
                  <a:pt x="25" y="53"/>
                  <a:pt x="25" y="53"/>
                  <a:pt x="25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7" y="63"/>
                  <a:pt x="57" y="63"/>
                  <a:pt x="57" y="63"/>
                </a:cubicBezTo>
                <a:cubicBezTo>
                  <a:pt x="59" y="66"/>
                  <a:pt x="62" y="69"/>
                  <a:pt x="67" y="69"/>
                </a:cubicBezTo>
                <a:cubicBezTo>
                  <a:pt x="78" y="69"/>
                  <a:pt x="78" y="69"/>
                  <a:pt x="78" y="69"/>
                </a:cubicBezTo>
                <a:lnTo>
                  <a:pt x="48" y="0"/>
                </a:lnTo>
                <a:close/>
                <a:moveTo>
                  <a:pt x="29" y="41"/>
                </a:moveTo>
                <a:cubicBezTo>
                  <a:pt x="39" y="17"/>
                  <a:pt x="39" y="17"/>
                  <a:pt x="39" y="17"/>
                </a:cubicBezTo>
                <a:cubicBezTo>
                  <a:pt x="49" y="41"/>
                  <a:pt x="49" y="41"/>
                  <a:pt x="49" y="41"/>
                </a:cubicBezTo>
                <a:lnTo>
                  <a:pt x="29" y="4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6416220" y="372775"/>
            <a:ext cx="24262" cy="104385"/>
          </a:xfrm>
          <a:custGeom>
            <a:avLst/>
            <a:gdLst>
              <a:gd name="T0" fmla="*/ 7 w 16"/>
              <a:gd name="T1" fmla="*/ 0 h 69"/>
              <a:gd name="T2" fmla="*/ 0 w 16"/>
              <a:gd name="T3" fmla="*/ 7 h 69"/>
              <a:gd name="T4" fmla="*/ 0 w 16"/>
              <a:gd name="T5" fmla="*/ 69 h 69"/>
              <a:gd name="T6" fmla="*/ 9 w 16"/>
              <a:gd name="T7" fmla="*/ 69 h 69"/>
              <a:gd name="T8" fmla="*/ 16 w 16"/>
              <a:gd name="T9" fmla="*/ 62 h 69"/>
              <a:gd name="T10" fmla="*/ 16 w 16"/>
              <a:gd name="T11" fmla="*/ 0 h 69"/>
              <a:gd name="T12" fmla="*/ 7 w 16"/>
              <a:gd name="T1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9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3" y="69"/>
                  <a:pt x="16" y="66"/>
                  <a:pt x="16" y="62"/>
                </a:cubicBezTo>
                <a:cubicBezTo>
                  <a:pt x="16" y="0"/>
                  <a:pt x="16" y="0"/>
                  <a:pt x="1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5965391" y="372775"/>
            <a:ext cx="116234" cy="104385"/>
          </a:xfrm>
          <a:custGeom>
            <a:avLst/>
            <a:gdLst>
              <a:gd name="T0" fmla="*/ 65 w 77"/>
              <a:gd name="T1" fmla="*/ 0 h 69"/>
              <a:gd name="T2" fmla="*/ 56 w 77"/>
              <a:gd name="T3" fmla="*/ 6 h 69"/>
              <a:gd name="T4" fmla="*/ 39 w 77"/>
              <a:gd name="T5" fmla="*/ 49 h 69"/>
              <a:gd name="T6" fmla="*/ 21 w 77"/>
              <a:gd name="T7" fmla="*/ 6 h 69"/>
              <a:gd name="T8" fmla="*/ 11 w 77"/>
              <a:gd name="T9" fmla="*/ 0 h 69"/>
              <a:gd name="T10" fmla="*/ 0 w 77"/>
              <a:gd name="T11" fmla="*/ 0 h 69"/>
              <a:gd name="T12" fmla="*/ 31 w 77"/>
              <a:gd name="T13" fmla="*/ 69 h 69"/>
              <a:gd name="T14" fmla="*/ 39 w 77"/>
              <a:gd name="T15" fmla="*/ 69 h 69"/>
              <a:gd name="T16" fmla="*/ 49 w 77"/>
              <a:gd name="T17" fmla="*/ 63 h 69"/>
              <a:gd name="T18" fmla="*/ 77 w 77"/>
              <a:gd name="T19" fmla="*/ 0 h 69"/>
              <a:gd name="T20" fmla="*/ 65 w 77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69">
                <a:moveTo>
                  <a:pt x="65" y="0"/>
                </a:moveTo>
                <a:cubicBezTo>
                  <a:pt x="61" y="0"/>
                  <a:pt x="57" y="3"/>
                  <a:pt x="56" y="6"/>
                </a:cubicBezTo>
                <a:cubicBezTo>
                  <a:pt x="39" y="49"/>
                  <a:pt x="39" y="49"/>
                  <a:pt x="39" y="49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3"/>
                  <a:pt x="15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69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3" y="69"/>
                  <a:pt x="47" y="66"/>
                  <a:pt x="49" y="63"/>
                </a:cubicBezTo>
                <a:cubicBezTo>
                  <a:pt x="77" y="0"/>
                  <a:pt x="77" y="0"/>
                  <a:pt x="77" y="0"/>
                </a:cubicBezTo>
                <a:lnTo>
                  <a:pt x="65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6087832" y="372775"/>
            <a:ext cx="90279" cy="104385"/>
          </a:xfrm>
          <a:custGeom>
            <a:avLst/>
            <a:gdLst>
              <a:gd name="T0" fmla="*/ 0 w 60"/>
              <a:gd name="T1" fmla="*/ 35 h 69"/>
              <a:gd name="T2" fmla="*/ 18 w 60"/>
              <a:gd name="T3" fmla="*/ 67 h 69"/>
              <a:gd name="T4" fmla="*/ 32 w 60"/>
              <a:gd name="T5" fmla="*/ 69 h 69"/>
              <a:gd name="T6" fmla="*/ 60 w 60"/>
              <a:gd name="T7" fmla="*/ 69 h 69"/>
              <a:gd name="T8" fmla="*/ 60 w 60"/>
              <a:gd name="T9" fmla="*/ 57 h 69"/>
              <a:gd name="T10" fmla="*/ 39 w 60"/>
              <a:gd name="T11" fmla="*/ 57 h 69"/>
              <a:gd name="T12" fmla="*/ 20 w 60"/>
              <a:gd name="T13" fmla="*/ 49 h 69"/>
              <a:gd name="T14" fmla="*/ 18 w 60"/>
              <a:gd name="T15" fmla="*/ 41 h 69"/>
              <a:gd name="T16" fmla="*/ 18 w 60"/>
              <a:gd name="T17" fmla="*/ 40 h 69"/>
              <a:gd name="T18" fmla="*/ 58 w 60"/>
              <a:gd name="T19" fmla="*/ 40 h 69"/>
              <a:gd name="T20" fmla="*/ 58 w 60"/>
              <a:gd name="T21" fmla="*/ 29 h 69"/>
              <a:gd name="T22" fmla="*/ 18 w 60"/>
              <a:gd name="T23" fmla="*/ 29 h 69"/>
              <a:gd name="T24" fmla="*/ 18 w 60"/>
              <a:gd name="T25" fmla="*/ 28 h 69"/>
              <a:gd name="T26" fmla="*/ 20 w 60"/>
              <a:gd name="T27" fmla="*/ 20 h 69"/>
              <a:gd name="T28" fmla="*/ 39 w 60"/>
              <a:gd name="T29" fmla="*/ 12 h 69"/>
              <a:gd name="T30" fmla="*/ 60 w 60"/>
              <a:gd name="T31" fmla="*/ 12 h 69"/>
              <a:gd name="T32" fmla="*/ 60 w 60"/>
              <a:gd name="T33" fmla="*/ 0 h 69"/>
              <a:gd name="T34" fmla="*/ 32 w 60"/>
              <a:gd name="T35" fmla="*/ 0 h 69"/>
              <a:gd name="T36" fmla="*/ 18 w 60"/>
              <a:gd name="T37" fmla="*/ 2 h 69"/>
              <a:gd name="T38" fmla="*/ 0 w 60"/>
              <a:gd name="T39" fmla="*/ 34 h 69"/>
              <a:gd name="T40" fmla="*/ 0 w 60"/>
              <a:gd name="T4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9">
                <a:moveTo>
                  <a:pt x="0" y="35"/>
                </a:moveTo>
                <a:cubicBezTo>
                  <a:pt x="0" y="42"/>
                  <a:pt x="2" y="60"/>
                  <a:pt x="18" y="67"/>
                </a:cubicBezTo>
                <a:cubicBezTo>
                  <a:pt x="22" y="68"/>
                  <a:pt x="26" y="69"/>
                  <a:pt x="32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57"/>
                  <a:pt x="60" y="57"/>
                  <a:pt x="6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29" y="57"/>
                  <a:pt x="23" y="54"/>
                  <a:pt x="20" y="49"/>
                </a:cubicBezTo>
                <a:cubicBezTo>
                  <a:pt x="19" y="47"/>
                  <a:pt x="19" y="44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29"/>
                  <a:pt x="58" y="29"/>
                  <a:pt x="5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5"/>
                  <a:pt x="19" y="22"/>
                  <a:pt x="20" y="20"/>
                </a:cubicBezTo>
                <a:cubicBezTo>
                  <a:pt x="23" y="15"/>
                  <a:pt x="29" y="13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0"/>
                  <a:pt x="60" y="0"/>
                  <a:pt x="6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0"/>
                  <a:pt x="22" y="1"/>
                  <a:pt x="18" y="2"/>
                </a:cubicBezTo>
                <a:cubicBezTo>
                  <a:pt x="2" y="9"/>
                  <a:pt x="0" y="27"/>
                  <a:pt x="0" y="34"/>
                </a:cubicBezTo>
                <a:lnTo>
                  <a:pt x="0" y="3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24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8"/>
          <p:cNvGrpSpPr>
            <a:grpSpLocks noChangeAspect="1"/>
          </p:cNvGrpSpPr>
          <p:nvPr userDrawn="1"/>
        </p:nvGrpSpPr>
        <p:grpSpPr bwMode="auto">
          <a:xfrm>
            <a:off x="5266296" y="161749"/>
            <a:ext cx="1762126" cy="520231"/>
            <a:chOff x="2280" y="1699"/>
            <a:chExt cx="3123" cy="922"/>
          </a:xfrm>
        </p:grpSpPr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2280" y="1699"/>
              <a:ext cx="3123" cy="922"/>
            </a:xfrm>
            <a:custGeom>
              <a:avLst/>
              <a:gdLst>
                <a:gd name="T0" fmla="*/ 1169 w 1169"/>
                <a:gd name="T1" fmla="*/ 0 h 343"/>
                <a:gd name="T2" fmla="*/ 1064 w 1169"/>
                <a:gd name="T3" fmla="*/ 95 h 343"/>
                <a:gd name="T4" fmla="*/ 846 w 1169"/>
                <a:gd name="T5" fmla="*/ 343 h 343"/>
                <a:gd name="T6" fmla="*/ 324 w 1169"/>
                <a:gd name="T7" fmla="*/ 343 h 343"/>
                <a:gd name="T8" fmla="*/ 105 w 1169"/>
                <a:gd name="T9" fmla="*/ 95 h 343"/>
                <a:gd name="T10" fmla="*/ 0 w 1169"/>
                <a:gd name="T11" fmla="*/ 0 h 343"/>
                <a:gd name="T12" fmla="*/ 1169 w 1169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9" h="343">
                  <a:moveTo>
                    <a:pt x="1169" y="0"/>
                  </a:moveTo>
                  <a:cubicBezTo>
                    <a:pt x="1116" y="0"/>
                    <a:pt x="1094" y="28"/>
                    <a:pt x="1064" y="95"/>
                  </a:cubicBezTo>
                  <a:cubicBezTo>
                    <a:pt x="1035" y="163"/>
                    <a:pt x="996" y="343"/>
                    <a:pt x="846" y="343"/>
                  </a:cubicBezTo>
                  <a:cubicBezTo>
                    <a:pt x="324" y="343"/>
                    <a:pt x="324" y="343"/>
                    <a:pt x="324" y="343"/>
                  </a:cubicBezTo>
                  <a:cubicBezTo>
                    <a:pt x="173" y="343"/>
                    <a:pt x="135" y="163"/>
                    <a:pt x="105" y="95"/>
                  </a:cubicBezTo>
                  <a:cubicBezTo>
                    <a:pt x="76" y="28"/>
                    <a:pt x="54" y="0"/>
                    <a:pt x="0" y="0"/>
                  </a:cubicBezTo>
                  <a:lnTo>
                    <a:pt x="1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3095" y="1968"/>
              <a:ext cx="366" cy="368"/>
            </a:xfrm>
            <a:custGeom>
              <a:avLst/>
              <a:gdLst>
                <a:gd name="T0" fmla="*/ 68 w 137"/>
                <a:gd name="T1" fmla="*/ 0 h 137"/>
                <a:gd name="T2" fmla="*/ 0 w 137"/>
                <a:gd name="T3" fmla="*/ 69 h 137"/>
                <a:gd name="T4" fmla="*/ 68 w 137"/>
                <a:gd name="T5" fmla="*/ 137 h 137"/>
                <a:gd name="T6" fmla="*/ 137 w 137"/>
                <a:gd name="T7" fmla="*/ 69 h 137"/>
                <a:gd name="T8" fmla="*/ 68 w 137"/>
                <a:gd name="T9" fmla="*/ 0 h 137"/>
                <a:gd name="T10" fmla="*/ 69 w 137"/>
                <a:gd name="T11" fmla="*/ 108 h 137"/>
                <a:gd name="T12" fmla="*/ 83 w 137"/>
                <a:gd name="T13" fmla="*/ 75 h 137"/>
                <a:gd name="T14" fmla="*/ 68 w 137"/>
                <a:gd name="T15" fmla="*/ 61 h 137"/>
                <a:gd name="T16" fmla="*/ 53 w 137"/>
                <a:gd name="T17" fmla="*/ 75 h 137"/>
                <a:gd name="T18" fmla="*/ 68 w 137"/>
                <a:gd name="T19" fmla="*/ 108 h 137"/>
                <a:gd name="T20" fmla="*/ 19 w 137"/>
                <a:gd name="T21" fmla="*/ 59 h 137"/>
                <a:gd name="T22" fmla="*/ 68 w 137"/>
                <a:gd name="T23" fmla="*/ 10 h 137"/>
                <a:gd name="T24" fmla="*/ 117 w 137"/>
                <a:gd name="T25" fmla="*/ 59 h 137"/>
                <a:gd name="T26" fmla="*/ 69 w 137"/>
                <a:gd name="T27" fmla="*/ 10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37"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7"/>
                    <a:pt x="68" y="137"/>
                  </a:cubicBezTo>
                  <a:cubicBezTo>
                    <a:pt x="106" y="137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moveTo>
                    <a:pt x="69" y="108"/>
                  </a:moveTo>
                  <a:cubicBezTo>
                    <a:pt x="77" y="99"/>
                    <a:pt x="86" y="86"/>
                    <a:pt x="83" y="75"/>
                  </a:cubicBezTo>
                  <a:cubicBezTo>
                    <a:pt x="82" y="64"/>
                    <a:pt x="74" y="61"/>
                    <a:pt x="68" y="61"/>
                  </a:cubicBezTo>
                  <a:cubicBezTo>
                    <a:pt x="63" y="61"/>
                    <a:pt x="55" y="64"/>
                    <a:pt x="53" y="75"/>
                  </a:cubicBezTo>
                  <a:cubicBezTo>
                    <a:pt x="51" y="86"/>
                    <a:pt x="60" y="99"/>
                    <a:pt x="68" y="108"/>
                  </a:cubicBezTo>
                  <a:cubicBezTo>
                    <a:pt x="41" y="108"/>
                    <a:pt x="19" y="86"/>
                    <a:pt x="19" y="59"/>
                  </a:cubicBezTo>
                  <a:cubicBezTo>
                    <a:pt x="19" y="32"/>
                    <a:pt x="41" y="10"/>
                    <a:pt x="68" y="10"/>
                  </a:cubicBezTo>
                  <a:cubicBezTo>
                    <a:pt x="95" y="10"/>
                    <a:pt x="117" y="32"/>
                    <a:pt x="117" y="59"/>
                  </a:cubicBezTo>
                  <a:cubicBezTo>
                    <a:pt x="117" y="86"/>
                    <a:pt x="95" y="108"/>
                    <a:pt x="69" y="108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/>
            <p:cNvSpPr>
              <a:spLocks noEditPoints="1"/>
            </p:cNvSpPr>
            <p:nvPr userDrawn="1"/>
          </p:nvSpPr>
          <p:spPr bwMode="auto">
            <a:xfrm>
              <a:off x="3926" y="2065"/>
              <a:ext cx="200" cy="199"/>
            </a:xfrm>
            <a:custGeom>
              <a:avLst/>
              <a:gdLst>
                <a:gd name="T0" fmla="*/ 39 w 75"/>
                <a:gd name="T1" fmla="*/ 74 h 74"/>
                <a:gd name="T2" fmla="*/ 12 w 75"/>
                <a:gd name="T3" fmla="*/ 67 h 74"/>
                <a:gd name="T4" fmla="*/ 0 w 75"/>
                <a:gd name="T5" fmla="*/ 38 h 74"/>
                <a:gd name="T6" fmla="*/ 38 w 75"/>
                <a:gd name="T7" fmla="*/ 0 h 74"/>
                <a:gd name="T8" fmla="*/ 75 w 75"/>
                <a:gd name="T9" fmla="*/ 38 h 74"/>
                <a:gd name="T10" fmla="*/ 39 w 75"/>
                <a:gd name="T11" fmla="*/ 74 h 74"/>
                <a:gd name="T12" fmla="*/ 38 w 75"/>
                <a:gd name="T13" fmla="*/ 13 h 74"/>
                <a:gd name="T14" fmla="*/ 18 w 75"/>
                <a:gd name="T15" fmla="*/ 37 h 74"/>
                <a:gd name="T16" fmla="*/ 38 w 75"/>
                <a:gd name="T17" fmla="*/ 62 h 74"/>
                <a:gd name="T18" fmla="*/ 57 w 75"/>
                <a:gd name="T19" fmla="*/ 37 h 74"/>
                <a:gd name="T20" fmla="*/ 38 w 75"/>
                <a:gd name="T21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74">
                  <a:moveTo>
                    <a:pt x="39" y="74"/>
                  </a:moveTo>
                  <a:cubicBezTo>
                    <a:pt x="28" y="74"/>
                    <a:pt x="19" y="71"/>
                    <a:pt x="12" y="67"/>
                  </a:cubicBezTo>
                  <a:cubicBezTo>
                    <a:pt x="4" y="61"/>
                    <a:pt x="0" y="51"/>
                    <a:pt x="0" y="38"/>
                  </a:cubicBezTo>
                  <a:cubicBezTo>
                    <a:pt x="0" y="13"/>
                    <a:pt x="12" y="0"/>
                    <a:pt x="38" y="0"/>
                  </a:cubicBezTo>
                  <a:cubicBezTo>
                    <a:pt x="63" y="0"/>
                    <a:pt x="75" y="13"/>
                    <a:pt x="75" y="38"/>
                  </a:cubicBezTo>
                  <a:cubicBezTo>
                    <a:pt x="75" y="62"/>
                    <a:pt x="63" y="74"/>
                    <a:pt x="39" y="74"/>
                  </a:cubicBezTo>
                  <a:moveTo>
                    <a:pt x="38" y="13"/>
                  </a:moveTo>
                  <a:cubicBezTo>
                    <a:pt x="24" y="13"/>
                    <a:pt x="18" y="20"/>
                    <a:pt x="18" y="37"/>
                  </a:cubicBezTo>
                  <a:cubicBezTo>
                    <a:pt x="18" y="54"/>
                    <a:pt x="24" y="62"/>
                    <a:pt x="38" y="62"/>
                  </a:cubicBezTo>
                  <a:cubicBezTo>
                    <a:pt x="51" y="62"/>
                    <a:pt x="57" y="54"/>
                    <a:pt x="57" y="37"/>
                  </a:cubicBezTo>
                  <a:cubicBezTo>
                    <a:pt x="57" y="20"/>
                    <a:pt x="51" y="13"/>
                    <a:pt x="38" y="13"/>
                  </a:cubicBezTo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4161" y="2073"/>
              <a:ext cx="131" cy="185"/>
            </a:xfrm>
            <a:custGeom>
              <a:avLst/>
              <a:gdLst>
                <a:gd name="T0" fmla="*/ 35 w 49"/>
                <a:gd name="T1" fmla="*/ 57 h 69"/>
                <a:gd name="T2" fmla="*/ 19 w 49"/>
                <a:gd name="T3" fmla="*/ 54 h 69"/>
                <a:gd name="T4" fmla="*/ 16 w 49"/>
                <a:gd name="T5" fmla="*/ 43 h 69"/>
                <a:gd name="T6" fmla="*/ 16 w 49"/>
                <a:gd name="T7" fmla="*/ 7 h 69"/>
                <a:gd name="T8" fmla="*/ 9 w 49"/>
                <a:gd name="T9" fmla="*/ 0 h 69"/>
                <a:gd name="T10" fmla="*/ 0 w 49"/>
                <a:gd name="T11" fmla="*/ 0 h 69"/>
                <a:gd name="T12" fmla="*/ 0 w 49"/>
                <a:gd name="T13" fmla="*/ 39 h 69"/>
                <a:gd name="T14" fmla="*/ 5 w 49"/>
                <a:gd name="T15" fmla="*/ 61 h 69"/>
                <a:gd name="T16" fmla="*/ 27 w 49"/>
                <a:gd name="T17" fmla="*/ 69 h 69"/>
                <a:gd name="T18" fmla="*/ 49 w 49"/>
                <a:gd name="T19" fmla="*/ 69 h 69"/>
                <a:gd name="T20" fmla="*/ 49 w 49"/>
                <a:gd name="T21" fmla="*/ 57 h 69"/>
                <a:gd name="T22" fmla="*/ 35 w 49"/>
                <a:gd name="T23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69">
                  <a:moveTo>
                    <a:pt x="35" y="57"/>
                  </a:moveTo>
                  <a:cubicBezTo>
                    <a:pt x="25" y="57"/>
                    <a:pt x="22" y="56"/>
                    <a:pt x="19" y="54"/>
                  </a:cubicBezTo>
                  <a:cubicBezTo>
                    <a:pt x="17" y="51"/>
                    <a:pt x="16" y="50"/>
                    <a:pt x="16" y="4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1"/>
                    <a:pt x="1" y="56"/>
                    <a:pt x="5" y="61"/>
                  </a:cubicBezTo>
                  <a:cubicBezTo>
                    <a:pt x="10" y="66"/>
                    <a:pt x="17" y="69"/>
                    <a:pt x="27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57"/>
                    <a:pt x="49" y="57"/>
                    <a:pt x="49" y="57"/>
                  </a:cubicBezTo>
                  <a:lnTo>
                    <a:pt x="35" y="57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/>
            <p:cNvSpPr>
              <a:spLocks noEditPoints="1"/>
            </p:cNvSpPr>
            <p:nvPr userDrawn="1"/>
          </p:nvSpPr>
          <p:spPr bwMode="auto">
            <a:xfrm>
              <a:off x="4382" y="2073"/>
              <a:ext cx="209" cy="185"/>
            </a:xfrm>
            <a:custGeom>
              <a:avLst/>
              <a:gdLst>
                <a:gd name="T0" fmla="*/ 48 w 78"/>
                <a:gd name="T1" fmla="*/ 0 h 69"/>
                <a:gd name="T2" fmla="*/ 37 w 78"/>
                <a:gd name="T3" fmla="*/ 0 h 69"/>
                <a:gd name="T4" fmla="*/ 28 w 78"/>
                <a:gd name="T5" fmla="*/ 6 h 69"/>
                <a:gd name="T6" fmla="*/ 0 w 78"/>
                <a:gd name="T7" fmla="*/ 69 h 69"/>
                <a:gd name="T8" fmla="*/ 12 w 78"/>
                <a:gd name="T9" fmla="*/ 69 h 69"/>
                <a:gd name="T10" fmla="*/ 21 w 78"/>
                <a:gd name="T11" fmla="*/ 63 h 69"/>
                <a:gd name="T12" fmla="*/ 25 w 78"/>
                <a:gd name="T13" fmla="*/ 53 h 69"/>
                <a:gd name="T14" fmla="*/ 53 w 78"/>
                <a:gd name="T15" fmla="*/ 53 h 69"/>
                <a:gd name="T16" fmla="*/ 57 w 78"/>
                <a:gd name="T17" fmla="*/ 63 h 69"/>
                <a:gd name="T18" fmla="*/ 67 w 78"/>
                <a:gd name="T19" fmla="*/ 69 h 69"/>
                <a:gd name="T20" fmla="*/ 78 w 78"/>
                <a:gd name="T21" fmla="*/ 69 h 69"/>
                <a:gd name="T22" fmla="*/ 48 w 78"/>
                <a:gd name="T23" fmla="*/ 0 h 69"/>
                <a:gd name="T24" fmla="*/ 29 w 78"/>
                <a:gd name="T25" fmla="*/ 41 h 69"/>
                <a:gd name="T26" fmla="*/ 39 w 78"/>
                <a:gd name="T27" fmla="*/ 17 h 69"/>
                <a:gd name="T28" fmla="*/ 49 w 78"/>
                <a:gd name="T29" fmla="*/ 41 h 69"/>
                <a:gd name="T30" fmla="*/ 29 w 78"/>
                <a:gd name="T31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9">
                  <a:moveTo>
                    <a:pt x="4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29" y="3"/>
                    <a:pt x="28" y="6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6" y="69"/>
                    <a:pt x="19" y="66"/>
                    <a:pt x="21" y="6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9" y="66"/>
                    <a:pt x="62" y="69"/>
                    <a:pt x="67" y="69"/>
                  </a:cubicBezTo>
                  <a:cubicBezTo>
                    <a:pt x="78" y="69"/>
                    <a:pt x="78" y="69"/>
                    <a:pt x="78" y="69"/>
                  </a:cubicBezTo>
                  <a:lnTo>
                    <a:pt x="48" y="0"/>
                  </a:lnTo>
                  <a:close/>
                  <a:moveTo>
                    <a:pt x="29" y="41"/>
                  </a:moveTo>
                  <a:cubicBezTo>
                    <a:pt x="39" y="17"/>
                    <a:pt x="39" y="17"/>
                    <a:pt x="39" y="17"/>
                  </a:cubicBezTo>
                  <a:cubicBezTo>
                    <a:pt x="49" y="41"/>
                    <a:pt x="49" y="41"/>
                    <a:pt x="49" y="41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4318" y="2073"/>
              <a:ext cx="43" cy="185"/>
            </a:xfrm>
            <a:custGeom>
              <a:avLst/>
              <a:gdLst>
                <a:gd name="T0" fmla="*/ 7 w 16"/>
                <a:gd name="T1" fmla="*/ 0 h 69"/>
                <a:gd name="T2" fmla="*/ 0 w 16"/>
                <a:gd name="T3" fmla="*/ 7 h 69"/>
                <a:gd name="T4" fmla="*/ 0 w 16"/>
                <a:gd name="T5" fmla="*/ 69 h 69"/>
                <a:gd name="T6" fmla="*/ 9 w 16"/>
                <a:gd name="T7" fmla="*/ 69 h 69"/>
                <a:gd name="T8" fmla="*/ 16 w 16"/>
                <a:gd name="T9" fmla="*/ 62 h 69"/>
                <a:gd name="T10" fmla="*/ 16 w 16"/>
                <a:gd name="T11" fmla="*/ 0 h 69"/>
                <a:gd name="T12" fmla="*/ 7 w 1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3" y="69"/>
                    <a:pt x="16" y="66"/>
                    <a:pt x="16" y="6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3519" y="2073"/>
              <a:ext cx="206" cy="185"/>
            </a:xfrm>
            <a:custGeom>
              <a:avLst/>
              <a:gdLst>
                <a:gd name="T0" fmla="*/ 65 w 77"/>
                <a:gd name="T1" fmla="*/ 0 h 69"/>
                <a:gd name="T2" fmla="*/ 56 w 77"/>
                <a:gd name="T3" fmla="*/ 6 h 69"/>
                <a:gd name="T4" fmla="*/ 39 w 77"/>
                <a:gd name="T5" fmla="*/ 49 h 69"/>
                <a:gd name="T6" fmla="*/ 21 w 77"/>
                <a:gd name="T7" fmla="*/ 6 h 69"/>
                <a:gd name="T8" fmla="*/ 11 w 77"/>
                <a:gd name="T9" fmla="*/ 0 h 69"/>
                <a:gd name="T10" fmla="*/ 0 w 77"/>
                <a:gd name="T11" fmla="*/ 0 h 69"/>
                <a:gd name="T12" fmla="*/ 31 w 77"/>
                <a:gd name="T13" fmla="*/ 69 h 69"/>
                <a:gd name="T14" fmla="*/ 39 w 77"/>
                <a:gd name="T15" fmla="*/ 69 h 69"/>
                <a:gd name="T16" fmla="*/ 49 w 77"/>
                <a:gd name="T17" fmla="*/ 63 h 69"/>
                <a:gd name="T18" fmla="*/ 77 w 77"/>
                <a:gd name="T19" fmla="*/ 0 h 69"/>
                <a:gd name="T20" fmla="*/ 65 w 77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69">
                  <a:moveTo>
                    <a:pt x="65" y="0"/>
                  </a:moveTo>
                  <a:cubicBezTo>
                    <a:pt x="61" y="0"/>
                    <a:pt x="57" y="3"/>
                    <a:pt x="56" y="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3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3" y="69"/>
                    <a:pt x="47" y="66"/>
                    <a:pt x="49" y="63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>
              <a:off x="3736" y="2073"/>
              <a:ext cx="160" cy="185"/>
            </a:xfrm>
            <a:custGeom>
              <a:avLst/>
              <a:gdLst>
                <a:gd name="T0" fmla="*/ 0 w 60"/>
                <a:gd name="T1" fmla="*/ 35 h 69"/>
                <a:gd name="T2" fmla="*/ 18 w 60"/>
                <a:gd name="T3" fmla="*/ 67 h 69"/>
                <a:gd name="T4" fmla="*/ 32 w 60"/>
                <a:gd name="T5" fmla="*/ 69 h 69"/>
                <a:gd name="T6" fmla="*/ 60 w 60"/>
                <a:gd name="T7" fmla="*/ 69 h 69"/>
                <a:gd name="T8" fmla="*/ 60 w 60"/>
                <a:gd name="T9" fmla="*/ 57 h 69"/>
                <a:gd name="T10" fmla="*/ 39 w 60"/>
                <a:gd name="T11" fmla="*/ 57 h 69"/>
                <a:gd name="T12" fmla="*/ 20 w 60"/>
                <a:gd name="T13" fmla="*/ 49 h 69"/>
                <a:gd name="T14" fmla="*/ 18 w 60"/>
                <a:gd name="T15" fmla="*/ 41 h 69"/>
                <a:gd name="T16" fmla="*/ 18 w 60"/>
                <a:gd name="T17" fmla="*/ 40 h 69"/>
                <a:gd name="T18" fmla="*/ 58 w 60"/>
                <a:gd name="T19" fmla="*/ 40 h 69"/>
                <a:gd name="T20" fmla="*/ 58 w 60"/>
                <a:gd name="T21" fmla="*/ 29 h 69"/>
                <a:gd name="T22" fmla="*/ 18 w 60"/>
                <a:gd name="T23" fmla="*/ 29 h 69"/>
                <a:gd name="T24" fmla="*/ 18 w 60"/>
                <a:gd name="T25" fmla="*/ 28 h 69"/>
                <a:gd name="T26" fmla="*/ 20 w 60"/>
                <a:gd name="T27" fmla="*/ 20 h 69"/>
                <a:gd name="T28" fmla="*/ 39 w 60"/>
                <a:gd name="T29" fmla="*/ 12 h 69"/>
                <a:gd name="T30" fmla="*/ 60 w 60"/>
                <a:gd name="T31" fmla="*/ 12 h 69"/>
                <a:gd name="T32" fmla="*/ 60 w 60"/>
                <a:gd name="T33" fmla="*/ 0 h 69"/>
                <a:gd name="T34" fmla="*/ 32 w 60"/>
                <a:gd name="T35" fmla="*/ 0 h 69"/>
                <a:gd name="T36" fmla="*/ 18 w 60"/>
                <a:gd name="T37" fmla="*/ 2 h 69"/>
                <a:gd name="T38" fmla="*/ 0 w 60"/>
                <a:gd name="T39" fmla="*/ 34 h 69"/>
                <a:gd name="T40" fmla="*/ 0 w 60"/>
                <a:gd name="T41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69">
                  <a:moveTo>
                    <a:pt x="0" y="35"/>
                  </a:moveTo>
                  <a:cubicBezTo>
                    <a:pt x="0" y="42"/>
                    <a:pt x="2" y="60"/>
                    <a:pt x="18" y="67"/>
                  </a:cubicBezTo>
                  <a:cubicBezTo>
                    <a:pt x="22" y="68"/>
                    <a:pt x="26" y="69"/>
                    <a:pt x="32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9" y="57"/>
                    <a:pt x="23" y="54"/>
                    <a:pt x="20" y="49"/>
                  </a:cubicBezTo>
                  <a:cubicBezTo>
                    <a:pt x="19" y="47"/>
                    <a:pt x="19" y="44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2"/>
                    <a:pt x="20" y="20"/>
                  </a:cubicBezTo>
                  <a:cubicBezTo>
                    <a:pt x="23" y="15"/>
                    <a:pt x="29" y="13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2" y="1"/>
                    <a:pt x="18" y="2"/>
                  </a:cubicBezTo>
                  <a:cubicBezTo>
                    <a:pt x="2" y="9"/>
                    <a:pt x="0" y="27"/>
                    <a:pt x="0" y="34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8" name="Forme libre : forme 37"/>
          <p:cNvSpPr/>
          <p:nvPr userDrawn="1"/>
        </p:nvSpPr>
        <p:spPr>
          <a:xfrm>
            <a:off x="6184900" y="161750"/>
            <a:ext cx="5712060" cy="6460458"/>
          </a:xfrm>
          <a:custGeom>
            <a:avLst/>
            <a:gdLst>
              <a:gd name="connsiteX0" fmla="*/ 843516 w 5712060"/>
              <a:gd name="connsiteY0" fmla="*/ 0 h 6460458"/>
              <a:gd name="connsiteX1" fmla="*/ 5211504 w 5712060"/>
              <a:gd name="connsiteY1" fmla="*/ 0 h 6460458"/>
              <a:gd name="connsiteX2" fmla="*/ 5712060 w 5712060"/>
              <a:gd name="connsiteY2" fmla="*/ 500556 h 6460458"/>
              <a:gd name="connsiteX3" fmla="*/ 5712060 w 5712060"/>
              <a:gd name="connsiteY3" fmla="*/ 6460458 h 6460458"/>
              <a:gd name="connsiteX4" fmla="*/ 0 w 5712060"/>
              <a:gd name="connsiteY4" fmla="*/ 6460458 h 6460458"/>
              <a:gd name="connsiteX5" fmla="*/ 0 w 5712060"/>
              <a:gd name="connsiteY5" fmla="*/ 520230 h 6460458"/>
              <a:gd name="connsiteX6" fmla="*/ 96916 w 5712060"/>
              <a:gd name="connsiteY6" fmla="*/ 520230 h 6460458"/>
              <a:gd name="connsiteX7" fmla="*/ 356639 w 5712060"/>
              <a:gd name="connsiteY7" fmla="*/ 520230 h 6460458"/>
              <a:gd name="connsiteX8" fmla="*/ 685247 w 5712060"/>
              <a:gd name="connsiteY8" fmla="*/ 144086 h 6460458"/>
              <a:gd name="connsiteX9" fmla="*/ 791447 w 5712060"/>
              <a:gd name="connsiteY9" fmla="*/ 8223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2060" h="6460458">
                <a:moveTo>
                  <a:pt x="843516" y="0"/>
                </a:moveTo>
                <a:lnTo>
                  <a:pt x="5211504" y="0"/>
                </a:lnTo>
                <a:cubicBezTo>
                  <a:pt x="5487953" y="0"/>
                  <a:pt x="5712060" y="224107"/>
                  <a:pt x="5712060" y="500556"/>
                </a:cubicBezTo>
                <a:lnTo>
                  <a:pt x="5712060" y="6460458"/>
                </a:lnTo>
                <a:lnTo>
                  <a:pt x="0" y="6460458"/>
                </a:lnTo>
                <a:lnTo>
                  <a:pt x="0" y="520230"/>
                </a:lnTo>
                <a:lnTo>
                  <a:pt x="96916" y="520230"/>
                </a:lnTo>
                <a:cubicBezTo>
                  <a:pt x="172221" y="520230"/>
                  <a:pt x="258282" y="520230"/>
                  <a:pt x="356639" y="520230"/>
                </a:cubicBezTo>
                <a:cubicBezTo>
                  <a:pt x="582746" y="520230"/>
                  <a:pt x="641533" y="247223"/>
                  <a:pt x="685247" y="144086"/>
                </a:cubicBezTo>
                <a:cubicBezTo>
                  <a:pt x="719164" y="67872"/>
                  <a:pt x="746296" y="24930"/>
                  <a:pt x="791447" y="8223"/>
                </a:cubicBezTo>
                <a:close/>
              </a:path>
            </a:pathLst>
          </a:custGeom>
          <a:solidFill>
            <a:srgbClr val="8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>
            <a:off x="293920" y="161750"/>
            <a:ext cx="5890980" cy="6460458"/>
          </a:xfrm>
          <a:custGeom>
            <a:avLst/>
            <a:gdLst>
              <a:gd name="connsiteX0" fmla="*/ 0 w 5890980"/>
              <a:gd name="connsiteY0" fmla="*/ 0 h 6460458"/>
              <a:gd name="connsiteX1" fmla="*/ 4972382 w 5890980"/>
              <a:gd name="connsiteY1" fmla="*/ 0 h 6460458"/>
              <a:gd name="connsiteX2" fmla="*/ 5025299 w 5890980"/>
              <a:gd name="connsiteY2" fmla="*/ 8223 h 6460458"/>
              <a:gd name="connsiteX3" fmla="*/ 5130651 w 5890980"/>
              <a:gd name="connsiteY3" fmla="*/ 144086 h 6460458"/>
              <a:gd name="connsiteX4" fmla="*/ 5460767 w 5890980"/>
              <a:gd name="connsiteY4" fmla="*/ 520230 h 6460458"/>
              <a:gd name="connsiteX5" fmla="*/ 5882816 w 5890980"/>
              <a:gd name="connsiteY5" fmla="*/ 520230 h 6460458"/>
              <a:gd name="connsiteX6" fmla="*/ 5890980 w 5890980"/>
              <a:gd name="connsiteY6" fmla="*/ 520230 h 6460458"/>
              <a:gd name="connsiteX7" fmla="*/ 5890980 w 5890980"/>
              <a:gd name="connsiteY7" fmla="*/ 6460458 h 6460458"/>
              <a:gd name="connsiteX8" fmla="*/ 500556 w 5890980"/>
              <a:gd name="connsiteY8" fmla="*/ 6460458 h 6460458"/>
              <a:gd name="connsiteX9" fmla="*/ 0 w 5890980"/>
              <a:gd name="connsiteY9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980" h="6460458">
                <a:moveTo>
                  <a:pt x="0" y="0"/>
                </a:moveTo>
                <a:lnTo>
                  <a:pt x="4972382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7" y="520230"/>
                </a:cubicBezTo>
                <a:cubicBezTo>
                  <a:pt x="5460767" y="520230"/>
                  <a:pt x="5460767" y="520230"/>
                  <a:pt x="5882816" y="520230"/>
                </a:cubicBezTo>
                <a:lnTo>
                  <a:pt x="5890980" y="520230"/>
                </a:lnTo>
                <a:lnTo>
                  <a:pt x="589098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9" name="Forme libre : forme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93920 w 12192000"/>
              <a:gd name="connsiteY0" fmla="*/ 161750 h 6858000"/>
              <a:gd name="connsiteX1" fmla="*/ 293920 w 12192000"/>
              <a:gd name="connsiteY1" fmla="*/ 6121652 h 6858000"/>
              <a:gd name="connsiteX2" fmla="*/ 794476 w 12192000"/>
              <a:gd name="connsiteY2" fmla="*/ 6622208 h 6858000"/>
              <a:gd name="connsiteX3" fmla="*/ 11896960 w 12192000"/>
              <a:gd name="connsiteY3" fmla="*/ 6622208 h 6858000"/>
              <a:gd name="connsiteX4" fmla="*/ 11896960 w 12192000"/>
              <a:gd name="connsiteY4" fmla="*/ 662306 h 6858000"/>
              <a:gd name="connsiteX5" fmla="*/ 11396404 w 12192000"/>
              <a:gd name="connsiteY5" fmla="*/ 16175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293920" y="161750"/>
                </a:moveTo>
                <a:lnTo>
                  <a:pt x="293920" y="6121652"/>
                </a:lnTo>
                <a:cubicBezTo>
                  <a:pt x="293920" y="6398101"/>
                  <a:pt x="518027" y="6622208"/>
                  <a:pt x="794476" y="6622208"/>
                </a:cubicBezTo>
                <a:lnTo>
                  <a:pt x="11896960" y="6622208"/>
                </a:lnTo>
                <a:lnTo>
                  <a:pt x="11896960" y="662306"/>
                </a:lnTo>
                <a:cubicBezTo>
                  <a:pt x="11896960" y="385857"/>
                  <a:pt x="11672853" y="161750"/>
                  <a:pt x="11396404" y="1617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618288" y="2495551"/>
            <a:ext cx="4695032" cy="1245740"/>
          </a:xfrm>
          <a:prstGeom prst="rect">
            <a:avLst/>
          </a:prstGeom>
          <a:noFill/>
        </p:spPr>
        <p:txBody>
          <a:bodyPr anchor="b"/>
          <a:lstStyle>
            <a:lvl1pPr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6618288" y="4095750"/>
            <a:ext cx="4895425" cy="1985735"/>
          </a:xfrm>
        </p:spPr>
        <p:txBody>
          <a:bodyPr anchor="t"/>
          <a:lstStyle>
            <a:lvl1pPr>
              <a:spcBef>
                <a:spcPts val="1200"/>
              </a:spcBef>
              <a:spcAft>
                <a:spcPts val="1200"/>
              </a:spcAft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Espace réservé du numéro de diapositive 3"/>
          <p:cNvSpPr>
            <a:spLocks noGrp="1"/>
          </p:cNvSpPr>
          <p:nvPr>
            <p:ph type="sldNum" sz="quarter" idx="17"/>
          </p:nvPr>
        </p:nvSpPr>
        <p:spPr>
          <a:xfrm>
            <a:off x="11794700" y="6641922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79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DD97-E25D-427E-908E-703C33797CC0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777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F6B8-6C8E-4381-A82C-4917C03FC7C5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rgbClr val="8040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082948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825673" y="1861562"/>
            <a:ext cx="421013" cy="42101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2295586" y="2636030"/>
            <a:ext cx="9896413" cy="3434816"/>
          </a:xfrm>
          <a:prstGeom prst="rect">
            <a:avLst/>
          </a:prstGeom>
          <a:solidFill>
            <a:srgbClr val="8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369433" y="1440549"/>
            <a:ext cx="7433872" cy="576262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rgbClr val="8040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263526" y="2636030"/>
            <a:ext cx="3773487" cy="3434570"/>
          </a:xfrm>
          <a:custGeom>
            <a:avLst/>
            <a:gdLst>
              <a:gd name="connsiteX0" fmla="*/ 0 w 3773487"/>
              <a:gd name="connsiteY0" fmla="*/ 0 h 3434570"/>
              <a:gd name="connsiteX1" fmla="*/ 3072029 w 3773487"/>
              <a:gd name="connsiteY1" fmla="*/ 0 h 3434570"/>
              <a:gd name="connsiteX2" fmla="*/ 3773487 w 3773487"/>
              <a:gd name="connsiteY2" fmla="*/ 701458 h 3434570"/>
              <a:gd name="connsiteX3" fmla="*/ 3773487 w 3773487"/>
              <a:gd name="connsiteY3" fmla="*/ 3434570 h 3434570"/>
              <a:gd name="connsiteX4" fmla="*/ 699018 w 3773487"/>
              <a:gd name="connsiteY4" fmla="*/ 3434570 h 3434570"/>
              <a:gd name="connsiteX5" fmla="*/ 560090 w 3773487"/>
              <a:gd name="connsiteY5" fmla="*/ 3420565 h 3434570"/>
              <a:gd name="connsiteX6" fmla="*/ 0 w 3773487"/>
              <a:gd name="connsiteY6" fmla="*/ 2733358 h 34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487" h="3434570">
                <a:moveTo>
                  <a:pt x="0" y="0"/>
                </a:moveTo>
                <a:lnTo>
                  <a:pt x="3072029" y="0"/>
                </a:lnTo>
                <a:cubicBezTo>
                  <a:pt x="3459434" y="0"/>
                  <a:pt x="3773487" y="314053"/>
                  <a:pt x="3773487" y="701458"/>
                </a:cubicBezTo>
                <a:lnTo>
                  <a:pt x="3773487" y="3434570"/>
                </a:lnTo>
                <a:lnTo>
                  <a:pt x="699018" y="3434570"/>
                </a:lnTo>
                <a:lnTo>
                  <a:pt x="560090" y="3420565"/>
                </a:lnTo>
                <a:cubicBezTo>
                  <a:pt x="240447" y="3355157"/>
                  <a:pt x="0" y="3072338"/>
                  <a:pt x="0" y="2733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4368800" y="2921000"/>
            <a:ext cx="3517900" cy="284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8051800" y="2921000"/>
            <a:ext cx="3517900" cy="28448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7DFA87-7B10-4BFA-8896-77AD1F6F2698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23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D05E-3C72-4FFA-BF2A-F226BE1C99FD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0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 /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263525" y="1325563"/>
            <a:ext cx="5905500" cy="4910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E6F5-25FE-45BF-AF1E-6ABFA2810AF9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169025" y="2133600"/>
            <a:ext cx="5733414" cy="4102100"/>
          </a:xfrm>
        </p:spPr>
        <p:txBody>
          <a:bodyPr lIns="252000" tIns="252000" rIns="252000" bIns="252000"/>
          <a:lstStyle>
            <a:lvl1pPr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Sous-titre 2"/>
          <p:cNvSpPr>
            <a:spLocks noGrp="1"/>
          </p:cNvSpPr>
          <p:nvPr>
            <p:ph type="subTitle" idx="1"/>
          </p:nvPr>
        </p:nvSpPr>
        <p:spPr>
          <a:xfrm>
            <a:off x="6169025" y="1333204"/>
            <a:ext cx="5722938" cy="576262"/>
          </a:xfrm>
        </p:spPr>
        <p:txBody>
          <a:bodyPr lIns="252000" anchor="ctr"/>
          <a:lstStyle>
            <a:lvl1pPr marL="0" indent="0" algn="l">
              <a:buNone/>
              <a:defRPr sz="2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3880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ie - V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234950" y="1201738"/>
            <a:ext cx="504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C9E9F"/>
          </a:solidFill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254035" y="597488"/>
            <a:ext cx="2160000" cy="2160000"/>
          </a:xfrm>
          <a:prstGeom prst="ellipse">
            <a:avLst/>
          </a:prstGeom>
          <a:solidFill>
            <a:srgbClr val="EA7A62"/>
          </a:solidFill>
        </p:spPr>
        <p:txBody>
          <a:bodyPr lIns="0" tIns="0" rIns="0" bIns="0"/>
          <a:lstStyle>
            <a:lvl1pPr marL="0" indent="0" algn="ctr">
              <a:lnSpc>
                <a:spcPct val="85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3110587" y="4134438"/>
            <a:ext cx="3600000" cy="2160000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6"/>
          </p:nvPr>
        </p:nvSpPr>
        <p:spPr>
          <a:xfrm>
            <a:off x="6902675" y="4134438"/>
            <a:ext cx="3600000" cy="2160000"/>
          </a:xfrm>
        </p:spPr>
        <p:txBody>
          <a:bodyPr/>
          <a:lstStyle>
            <a:lvl1pPr>
              <a:defRPr b="0"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163A54C-B94F-4D00-A1CE-27895AAE20AB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MAI 2017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1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 smtClean="0"/>
              <a:t>MAI 2017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2CA1B-F455-46D7-A63A-C6BD7F10B0E9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74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11102484 w 11603040"/>
              <a:gd name="connsiteY1" fmla="*/ 0 h 6460458"/>
              <a:gd name="connsiteX2" fmla="*/ 11603040 w 11603040"/>
              <a:gd name="connsiteY2" fmla="*/ 500556 h 6460458"/>
              <a:gd name="connsiteX3" fmla="*/ 11603040 w 11603040"/>
              <a:gd name="connsiteY3" fmla="*/ 6460458 h 6460458"/>
              <a:gd name="connsiteX4" fmla="*/ 500556 w 11603040"/>
              <a:gd name="connsiteY4" fmla="*/ 6460458 h 6460458"/>
              <a:gd name="connsiteX5" fmla="*/ 0 w 11603040"/>
              <a:gd name="connsiteY5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95035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FUL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293920" y="161750"/>
            <a:ext cx="11603040" cy="6460458"/>
          </a:xfrm>
          <a:custGeom>
            <a:avLst/>
            <a:gdLst>
              <a:gd name="connsiteX0" fmla="*/ 0 w 11603040"/>
              <a:gd name="connsiteY0" fmla="*/ 0 h 6460458"/>
              <a:gd name="connsiteX1" fmla="*/ 4972383 w 11603040"/>
              <a:gd name="connsiteY1" fmla="*/ 0 h 6460458"/>
              <a:gd name="connsiteX2" fmla="*/ 5025299 w 11603040"/>
              <a:gd name="connsiteY2" fmla="*/ 8223 h 6460458"/>
              <a:gd name="connsiteX3" fmla="*/ 5130651 w 11603040"/>
              <a:gd name="connsiteY3" fmla="*/ 144086 h 6460458"/>
              <a:gd name="connsiteX4" fmla="*/ 5460768 w 11603040"/>
              <a:gd name="connsiteY4" fmla="*/ 520230 h 6460458"/>
              <a:gd name="connsiteX5" fmla="*/ 6247619 w 11603040"/>
              <a:gd name="connsiteY5" fmla="*/ 520230 h 6460458"/>
              <a:gd name="connsiteX6" fmla="*/ 6576227 w 11603040"/>
              <a:gd name="connsiteY6" fmla="*/ 144086 h 6460458"/>
              <a:gd name="connsiteX7" fmla="*/ 6682427 w 11603040"/>
              <a:gd name="connsiteY7" fmla="*/ 8223 h 6460458"/>
              <a:gd name="connsiteX8" fmla="*/ 6734496 w 11603040"/>
              <a:gd name="connsiteY8" fmla="*/ 0 h 6460458"/>
              <a:gd name="connsiteX9" fmla="*/ 11102484 w 11603040"/>
              <a:gd name="connsiteY9" fmla="*/ 0 h 6460458"/>
              <a:gd name="connsiteX10" fmla="*/ 11603040 w 11603040"/>
              <a:gd name="connsiteY10" fmla="*/ 500556 h 6460458"/>
              <a:gd name="connsiteX11" fmla="*/ 11603040 w 11603040"/>
              <a:gd name="connsiteY11" fmla="*/ 6460458 h 6460458"/>
              <a:gd name="connsiteX12" fmla="*/ 500556 w 11603040"/>
              <a:gd name="connsiteY12" fmla="*/ 6460458 h 6460458"/>
              <a:gd name="connsiteX13" fmla="*/ 0 w 11603040"/>
              <a:gd name="connsiteY13" fmla="*/ 5959902 h 646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03040" h="6460458">
                <a:moveTo>
                  <a:pt x="0" y="0"/>
                </a:moveTo>
                <a:lnTo>
                  <a:pt x="4972383" y="0"/>
                </a:lnTo>
                <a:lnTo>
                  <a:pt x="5025299" y="8223"/>
                </a:lnTo>
                <a:cubicBezTo>
                  <a:pt x="5071016" y="24930"/>
                  <a:pt x="5097866" y="67872"/>
                  <a:pt x="5130651" y="144086"/>
                </a:cubicBezTo>
                <a:cubicBezTo>
                  <a:pt x="5175872" y="247223"/>
                  <a:pt x="5233153" y="520230"/>
                  <a:pt x="5460768" y="520230"/>
                </a:cubicBezTo>
                <a:cubicBezTo>
                  <a:pt x="5460768" y="520230"/>
                  <a:pt x="5460768" y="520230"/>
                  <a:pt x="6247619" y="520230"/>
                </a:cubicBezTo>
                <a:cubicBezTo>
                  <a:pt x="6473726" y="520230"/>
                  <a:pt x="6532513" y="247223"/>
                  <a:pt x="6576227" y="144086"/>
                </a:cubicBezTo>
                <a:cubicBezTo>
                  <a:pt x="6610143" y="67872"/>
                  <a:pt x="6637276" y="24930"/>
                  <a:pt x="6682427" y="8223"/>
                </a:cubicBezTo>
                <a:lnTo>
                  <a:pt x="6734496" y="0"/>
                </a:lnTo>
                <a:lnTo>
                  <a:pt x="11102484" y="0"/>
                </a:lnTo>
                <a:cubicBezTo>
                  <a:pt x="11378933" y="0"/>
                  <a:pt x="11603040" y="224107"/>
                  <a:pt x="11603040" y="500556"/>
                </a:cubicBezTo>
                <a:lnTo>
                  <a:pt x="11603040" y="6460458"/>
                </a:lnTo>
                <a:lnTo>
                  <a:pt x="500556" y="6460458"/>
                </a:lnTo>
                <a:cubicBezTo>
                  <a:pt x="224107" y="6460458"/>
                  <a:pt x="0" y="6236351"/>
                  <a:pt x="0" y="5959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r-FR"/>
              <a:t>Cliquez sur l</a:t>
            </a:r>
            <a:r>
              <a:rPr lang="mr-IN"/>
              <a:t>’</a:t>
            </a:r>
            <a:r>
              <a:rPr lang="fr-FR"/>
              <a:t>icône pour ajouter une image</a:t>
            </a:r>
          </a:p>
        </p:txBody>
      </p:sp>
      <p:sp>
        <p:nvSpPr>
          <p:cNvPr id="6" name="Freeform 10"/>
          <p:cNvSpPr>
            <a:spLocks noEditPoints="1"/>
          </p:cNvSpPr>
          <p:nvPr userDrawn="1"/>
        </p:nvSpPr>
        <p:spPr bwMode="auto">
          <a:xfrm>
            <a:off x="5726153" y="313530"/>
            <a:ext cx="206512" cy="207641"/>
          </a:xfrm>
          <a:custGeom>
            <a:avLst/>
            <a:gdLst>
              <a:gd name="T0" fmla="*/ 68 w 137"/>
              <a:gd name="T1" fmla="*/ 0 h 137"/>
              <a:gd name="T2" fmla="*/ 0 w 137"/>
              <a:gd name="T3" fmla="*/ 69 h 137"/>
              <a:gd name="T4" fmla="*/ 68 w 137"/>
              <a:gd name="T5" fmla="*/ 137 h 137"/>
              <a:gd name="T6" fmla="*/ 137 w 137"/>
              <a:gd name="T7" fmla="*/ 69 h 137"/>
              <a:gd name="T8" fmla="*/ 68 w 137"/>
              <a:gd name="T9" fmla="*/ 0 h 137"/>
              <a:gd name="T10" fmla="*/ 69 w 137"/>
              <a:gd name="T11" fmla="*/ 108 h 137"/>
              <a:gd name="T12" fmla="*/ 83 w 137"/>
              <a:gd name="T13" fmla="*/ 75 h 137"/>
              <a:gd name="T14" fmla="*/ 68 w 137"/>
              <a:gd name="T15" fmla="*/ 61 h 137"/>
              <a:gd name="T16" fmla="*/ 53 w 137"/>
              <a:gd name="T17" fmla="*/ 75 h 137"/>
              <a:gd name="T18" fmla="*/ 68 w 137"/>
              <a:gd name="T19" fmla="*/ 108 h 137"/>
              <a:gd name="T20" fmla="*/ 19 w 137"/>
              <a:gd name="T21" fmla="*/ 59 h 137"/>
              <a:gd name="T22" fmla="*/ 68 w 137"/>
              <a:gd name="T23" fmla="*/ 10 h 137"/>
              <a:gd name="T24" fmla="*/ 117 w 137"/>
              <a:gd name="T25" fmla="*/ 59 h 137"/>
              <a:gd name="T26" fmla="*/ 69 w 137"/>
              <a:gd name="T27" fmla="*/ 108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137">
                <a:moveTo>
                  <a:pt x="68" y="0"/>
                </a:moveTo>
                <a:cubicBezTo>
                  <a:pt x="30" y="0"/>
                  <a:pt x="0" y="31"/>
                  <a:pt x="0" y="69"/>
                </a:cubicBezTo>
                <a:cubicBezTo>
                  <a:pt x="0" y="107"/>
                  <a:pt x="30" y="137"/>
                  <a:pt x="68" y="137"/>
                </a:cubicBezTo>
                <a:cubicBezTo>
                  <a:pt x="106" y="137"/>
                  <a:pt x="137" y="107"/>
                  <a:pt x="137" y="69"/>
                </a:cubicBezTo>
                <a:cubicBezTo>
                  <a:pt x="137" y="31"/>
                  <a:pt x="106" y="0"/>
                  <a:pt x="68" y="0"/>
                </a:cubicBezTo>
                <a:moveTo>
                  <a:pt x="69" y="108"/>
                </a:moveTo>
                <a:cubicBezTo>
                  <a:pt x="77" y="99"/>
                  <a:pt x="86" y="86"/>
                  <a:pt x="83" y="75"/>
                </a:cubicBezTo>
                <a:cubicBezTo>
                  <a:pt x="82" y="64"/>
                  <a:pt x="74" y="61"/>
                  <a:pt x="68" y="61"/>
                </a:cubicBezTo>
                <a:cubicBezTo>
                  <a:pt x="63" y="61"/>
                  <a:pt x="55" y="64"/>
                  <a:pt x="53" y="75"/>
                </a:cubicBezTo>
                <a:cubicBezTo>
                  <a:pt x="51" y="86"/>
                  <a:pt x="60" y="99"/>
                  <a:pt x="68" y="108"/>
                </a:cubicBezTo>
                <a:cubicBezTo>
                  <a:pt x="41" y="108"/>
                  <a:pt x="19" y="86"/>
                  <a:pt x="19" y="59"/>
                </a:cubicBezTo>
                <a:cubicBezTo>
                  <a:pt x="19" y="32"/>
                  <a:pt x="41" y="10"/>
                  <a:pt x="68" y="10"/>
                </a:cubicBezTo>
                <a:cubicBezTo>
                  <a:pt x="95" y="10"/>
                  <a:pt x="117" y="32"/>
                  <a:pt x="117" y="59"/>
                </a:cubicBezTo>
                <a:cubicBezTo>
                  <a:pt x="117" y="86"/>
                  <a:pt x="95" y="108"/>
                  <a:pt x="69" y="108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11"/>
          <p:cNvSpPr>
            <a:spLocks noEditPoints="1"/>
          </p:cNvSpPr>
          <p:nvPr userDrawn="1"/>
        </p:nvSpPr>
        <p:spPr bwMode="auto">
          <a:xfrm>
            <a:off x="6195037" y="368262"/>
            <a:ext cx="112848" cy="112284"/>
          </a:xfrm>
          <a:custGeom>
            <a:avLst/>
            <a:gdLst>
              <a:gd name="T0" fmla="*/ 39 w 75"/>
              <a:gd name="T1" fmla="*/ 74 h 74"/>
              <a:gd name="T2" fmla="*/ 12 w 75"/>
              <a:gd name="T3" fmla="*/ 67 h 74"/>
              <a:gd name="T4" fmla="*/ 0 w 75"/>
              <a:gd name="T5" fmla="*/ 38 h 74"/>
              <a:gd name="T6" fmla="*/ 38 w 75"/>
              <a:gd name="T7" fmla="*/ 0 h 74"/>
              <a:gd name="T8" fmla="*/ 75 w 75"/>
              <a:gd name="T9" fmla="*/ 38 h 74"/>
              <a:gd name="T10" fmla="*/ 39 w 75"/>
              <a:gd name="T11" fmla="*/ 74 h 74"/>
              <a:gd name="T12" fmla="*/ 38 w 75"/>
              <a:gd name="T13" fmla="*/ 13 h 74"/>
              <a:gd name="T14" fmla="*/ 18 w 75"/>
              <a:gd name="T15" fmla="*/ 37 h 74"/>
              <a:gd name="T16" fmla="*/ 38 w 75"/>
              <a:gd name="T17" fmla="*/ 62 h 74"/>
              <a:gd name="T18" fmla="*/ 57 w 75"/>
              <a:gd name="T19" fmla="*/ 37 h 74"/>
              <a:gd name="T20" fmla="*/ 38 w 75"/>
              <a:gd name="T21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74">
                <a:moveTo>
                  <a:pt x="39" y="74"/>
                </a:moveTo>
                <a:cubicBezTo>
                  <a:pt x="28" y="74"/>
                  <a:pt x="19" y="71"/>
                  <a:pt x="12" y="67"/>
                </a:cubicBezTo>
                <a:cubicBezTo>
                  <a:pt x="4" y="61"/>
                  <a:pt x="0" y="51"/>
                  <a:pt x="0" y="38"/>
                </a:cubicBezTo>
                <a:cubicBezTo>
                  <a:pt x="0" y="13"/>
                  <a:pt x="12" y="0"/>
                  <a:pt x="38" y="0"/>
                </a:cubicBezTo>
                <a:cubicBezTo>
                  <a:pt x="63" y="0"/>
                  <a:pt x="75" y="13"/>
                  <a:pt x="75" y="38"/>
                </a:cubicBezTo>
                <a:cubicBezTo>
                  <a:pt x="75" y="62"/>
                  <a:pt x="63" y="74"/>
                  <a:pt x="39" y="74"/>
                </a:cubicBezTo>
                <a:moveTo>
                  <a:pt x="38" y="13"/>
                </a:moveTo>
                <a:cubicBezTo>
                  <a:pt x="24" y="13"/>
                  <a:pt x="18" y="20"/>
                  <a:pt x="18" y="37"/>
                </a:cubicBezTo>
                <a:cubicBezTo>
                  <a:pt x="18" y="54"/>
                  <a:pt x="24" y="62"/>
                  <a:pt x="38" y="62"/>
                </a:cubicBezTo>
                <a:cubicBezTo>
                  <a:pt x="51" y="62"/>
                  <a:pt x="57" y="54"/>
                  <a:pt x="57" y="37"/>
                </a:cubicBezTo>
                <a:cubicBezTo>
                  <a:pt x="57" y="20"/>
                  <a:pt x="51" y="13"/>
                  <a:pt x="38" y="13"/>
                </a:cubicBezTo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auto">
          <a:xfrm>
            <a:off x="6327634" y="372775"/>
            <a:ext cx="73916" cy="104385"/>
          </a:xfrm>
          <a:custGeom>
            <a:avLst/>
            <a:gdLst>
              <a:gd name="T0" fmla="*/ 35 w 49"/>
              <a:gd name="T1" fmla="*/ 57 h 69"/>
              <a:gd name="T2" fmla="*/ 19 w 49"/>
              <a:gd name="T3" fmla="*/ 54 h 69"/>
              <a:gd name="T4" fmla="*/ 16 w 49"/>
              <a:gd name="T5" fmla="*/ 43 h 69"/>
              <a:gd name="T6" fmla="*/ 16 w 49"/>
              <a:gd name="T7" fmla="*/ 7 h 69"/>
              <a:gd name="T8" fmla="*/ 9 w 49"/>
              <a:gd name="T9" fmla="*/ 0 h 69"/>
              <a:gd name="T10" fmla="*/ 0 w 49"/>
              <a:gd name="T11" fmla="*/ 0 h 69"/>
              <a:gd name="T12" fmla="*/ 0 w 49"/>
              <a:gd name="T13" fmla="*/ 39 h 69"/>
              <a:gd name="T14" fmla="*/ 5 w 49"/>
              <a:gd name="T15" fmla="*/ 61 h 69"/>
              <a:gd name="T16" fmla="*/ 27 w 49"/>
              <a:gd name="T17" fmla="*/ 69 h 69"/>
              <a:gd name="T18" fmla="*/ 49 w 49"/>
              <a:gd name="T19" fmla="*/ 69 h 69"/>
              <a:gd name="T20" fmla="*/ 49 w 49"/>
              <a:gd name="T21" fmla="*/ 57 h 69"/>
              <a:gd name="T22" fmla="*/ 35 w 49"/>
              <a:gd name="T23" fmla="*/ 5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35" y="57"/>
                </a:moveTo>
                <a:cubicBezTo>
                  <a:pt x="25" y="57"/>
                  <a:pt x="22" y="56"/>
                  <a:pt x="19" y="54"/>
                </a:cubicBezTo>
                <a:cubicBezTo>
                  <a:pt x="17" y="51"/>
                  <a:pt x="16" y="50"/>
                  <a:pt x="16" y="4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3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51"/>
                  <a:pt x="1" y="56"/>
                  <a:pt x="5" y="61"/>
                </a:cubicBezTo>
                <a:cubicBezTo>
                  <a:pt x="10" y="66"/>
                  <a:pt x="17" y="69"/>
                  <a:pt x="27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57"/>
                  <a:pt x="49" y="57"/>
                  <a:pt x="49" y="57"/>
                </a:cubicBezTo>
                <a:lnTo>
                  <a:pt x="35" y="57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6452331" y="372775"/>
            <a:ext cx="117926" cy="104385"/>
          </a:xfrm>
          <a:custGeom>
            <a:avLst/>
            <a:gdLst>
              <a:gd name="T0" fmla="*/ 48 w 78"/>
              <a:gd name="T1" fmla="*/ 0 h 69"/>
              <a:gd name="T2" fmla="*/ 37 w 78"/>
              <a:gd name="T3" fmla="*/ 0 h 69"/>
              <a:gd name="T4" fmla="*/ 28 w 78"/>
              <a:gd name="T5" fmla="*/ 6 h 69"/>
              <a:gd name="T6" fmla="*/ 0 w 78"/>
              <a:gd name="T7" fmla="*/ 69 h 69"/>
              <a:gd name="T8" fmla="*/ 12 w 78"/>
              <a:gd name="T9" fmla="*/ 69 h 69"/>
              <a:gd name="T10" fmla="*/ 21 w 78"/>
              <a:gd name="T11" fmla="*/ 63 h 69"/>
              <a:gd name="T12" fmla="*/ 25 w 78"/>
              <a:gd name="T13" fmla="*/ 53 h 69"/>
              <a:gd name="T14" fmla="*/ 53 w 78"/>
              <a:gd name="T15" fmla="*/ 53 h 69"/>
              <a:gd name="T16" fmla="*/ 57 w 78"/>
              <a:gd name="T17" fmla="*/ 63 h 69"/>
              <a:gd name="T18" fmla="*/ 67 w 78"/>
              <a:gd name="T19" fmla="*/ 69 h 69"/>
              <a:gd name="T20" fmla="*/ 78 w 78"/>
              <a:gd name="T21" fmla="*/ 69 h 69"/>
              <a:gd name="T22" fmla="*/ 48 w 78"/>
              <a:gd name="T23" fmla="*/ 0 h 69"/>
              <a:gd name="T24" fmla="*/ 29 w 78"/>
              <a:gd name="T25" fmla="*/ 41 h 69"/>
              <a:gd name="T26" fmla="*/ 39 w 78"/>
              <a:gd name="T27" fmla="*/ 17 h 69"/>
              <a:gd name="T28" fmla="*/ 49 w 78"/>
              <a:gd name="T29" fmla="*/ 41 h 69"/>
              <a:gd name="T30" fmla="*/ 29 w 78"/>
              <a:gd name="T31" fmla="*/ 4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" h="69">
                <a:moveTo>
                  <a:pt x="48" y="0"/>
                </a:move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8" y="6"/>
                </a:cubicBezTo>
                <a:cubicBezTo>
                  <a:pt x="0" y="69"/>
                  <a:pt x="0" y="69"/>
                  <a:pt x="0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6" y="69"/>
                  <a:pt x="19" y="66"/>
                  <a:pt x="21" y="63"/>
                </a:cubicBezTo>
                <a:cubicBezTo>
                  <a:pt x="25" y="53"/>
                  <a:pt x="25" y="53"/>
                  <a:pt x="25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7" y="63"/>
                  <a:pt x="57" y="63"/>
                  <a:pt x="57" y="63"/>
                </a:cubicBezTo>
                <a:cubicBezTo>
                  <a:pt x="59" y="66"/>
                  <a:pt x="62" y="69"/>
                  <a:pt x="67" y="69"/>
                </a:cubicBezTo>
                <a:cubicBezTo>
                  <a:pt x="78" y="69"/>
                  <a:pt x="78" y="69"/>
                  <a:pt x="78" y="69"/>
                </a:cubicBezTo>
                <a:lnTo>
                  <a:pt x="48" y="0"/>
                </a:lnTo>
                <a:close/>
                <a:moveTo>
                  <a:pt x="29" y="41"/>
                </a:moveTo>
                <a:cubicBezTo>
                  <a:pt x="39" y="17"/>
                  <a:pt x="39" y="17"/>
                  <a:pt x="39" y="17"/>
                </a:cubicBezTo>
                <a:cubicBezTo>
                  <a:pt x="49" y="41"/>
                  <a:pt x="49" y="41"/>
                  <a:pt x="49" y="41"/>
                </a:cubicBezTo>
                <a:lnTo>
                  <a:pt x="29" y="41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14"/>
          <p:cNvSpPr>
            <a:spLocks/>
          </p:cNvSpPr>
          <p:nvPr userDrawn="1"/>
        </p:nvSpPr>
        <p:spPr bwMode="auto">
          <a:xfrm>
            <a:off x="6416220" y="372775"/>
            <a:ext cx="24262" cy="104385"/>
          </a:xfrm>
          <a:custGeom>
            <a:avLst/>
            <a:gdLst>
              <a:gd name="T0" fmla="*/ 7 w 16"/>
              <a:gd name="T1" fmla="*/ 0 h 69"/>
              <a:gd name="T2" fmla="*/ 0 w 16"/>
              <a:gd name="T3" fmla="*/ 7 h 69"/>
              <a:gd name="T4" fmla="*/ 0 w 16"/>
              <a:gd name="T5" fmla="*/ 69 h 69"/>
              <a:gd name="T6" fmla="*/ 9 w 16"/>
              <a:gd name="T7" fmla="*/ 69 h 69"/>
              <a:gd name="T8" fmla="*/ 16 w 16"/>
              <a:gd name="T9" fmla="*/ 62 h 69"/>
              <a:gd name="T10" fmla="*/ 16 w 16"/>
              <a:gd name="T11" fmla="*/ 0 h 69"/>
              <a:gd name="T12" fmla="*/ 7 w 16"/>
              <a:gd name="T1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9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69"/>
                  <a:pt x="0" y="69"/>
                  <a:pt x="0" y="69"/>
                </a:cubicBezTo>
                <a:cubicBezTo>
                  <a:pt x="9" y="69"/>
                  <a:pt x="9" y="69"/>
                  <a:pt x="9" y="69"/>
                </a:cubicBezTo>
                <a:cubicBezTo>
                  <a:pt x="13" y="69"/>
                  <a:pt x="16" y="66"/>
                  <a:pt x="16" y="62"/>
                </a:cubicBezTo>
                <a:cubicBezTo>
                  <a:pt x="16" y="0"/>
                  <a:pt x="16" y="0"/>
                  <a:pt x="16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15"/>
          <p:cNvSpPr>
            <a:spLocks/>
          </p:cNvSpPr>
          <p:nvPr userDrawn="1"/>
        </p:nvSpPr>
        <p:spPr bwMode="auto">
          <a:xfrm>
            <a:off x="5965391" y="372775"/>
            <a:ext cx="116234" cy="104385"/>
          </a:xfrm>
          <a:custGeom>
            <a:avLst/>
            <a:gdLst>
              <a:gd name="T0" fmla="*/ 65 w 77"/>
              <a:gd name="T1" fmla="*/ 0 h 69"/>
              <a:gd name="T2" fmla="*/ 56 w 77"/>
              <a:gd name="T3" fmla="*/ 6 h 69"/>
              <a:gd name="T4" fmla="*/ 39 w 77"/>
              <a:gd name="T5" fmla="*/ 49 h 69"/>
              <a:gd name="T6" fmla="*/ 21 w 77"/>
              <a:gd name="T7" fmla="*/ 6 h 69"/>
              <a:gd name="T8" fmla="*/ 11 w 77"/>
              <a:gd name="T9" fmla="*/ 0 h 69"/>
              <a:gd name="T10" fmla="*/ 0 w 77"/>
              <a:gd name="T11" fmla="*/ 0 h 69"/>
              <a:gd name="T12" fmla="*/ 31 w 77"/>
              <a:gd name="T13" fmla="*/ 69 h 69"/>
              <a:gd name="T14" fmla="*/ 39 w 77"/>
              <a:gd name="T15" fmla="*/ 69 h 69"/>
              <a:gd name="T16" fmla="*/ 49 w 77"/>
              <a:gd name="T17" fmla="*/ 63 h 69"/>
              <a:gd name="T18" fmla="*/ 77 w 77"/>
              <a:gd name="T19" fmla="*/ 0 h 69"/>
              <a:gd name="T20" fmla="*/ 65 w 77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69">
                <a:moveTo>
                  <a:pt x="65" y="0"/>
                </a:moveTo>
                <a:cubicBezTo>
                  <a:pt x="61" y="0"/>
                  <a:pt x="57" y="3"/>
                  <a:pt x="56" y="6"/>
                </a:cubicBezTo>
                <a:cubicBezTo>
                  <a:pt x="39" y="49"/>
                  <a:pt x="39" y="49"/>
                  <a:pt x="39" y="49"/>
                </a:cubicBezTo>
                <a:cubicBezTo>
                  <a:pt x="21" y="6"/>
                  <a:pt x="21" y="6"/>
                  <a:pt x="21" y="6"/>
                </a:cubicBezTo>
                <a:cubicBezTo>
                  <a:pt x="19" y="3"/>
                  <a:pt x="15" y="0"/>
                  <a:pt x="11" y="0"/>
                </a:cubicBezTo>
                <a:cubicBezTo>
                  <a:pt x="0" y="0"/>
                  <a:pt x="0" y="0"/>
                  <a:pt x="0" y="0"/>
                </a:cubicBezTo>
                <a:cubicBezTo>
                  <a:pt x="31" y="69"/>
                  <a:pt x="31" y="69"/>
                  <a:pt x="31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43" y="69"/>
                  <a:pt x="47" y="66"/>
                  <a:pt x="49" y="63"/>
                </a:cubicBezTo>
                <a:cubicBezTo>
                  <a:pt x="77" y="0"/>
                  <a:pt x="77" y="0"/>
                  <a:pt x="77" y="0"/>
                </a:cubicBezTo>
                <a:lnTo>
                  <a:pt x="65" y="0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16"/>
          <p:cNvSpPr>
            <a:spLocks/>
          </p:cNvSpPr>
          <p:nvPr userDrawn="1"/>
        </p:nvSpPr>
        <p:spPr bwMode="auto">
          <a:xfrm>
            <a:off x="6087832" y="372775"/>
            <a:ext cx="90279" cy="104385"/>
          </a:xfrm>
          <a:custGeom>
            <a:avLst/>
            <a:gdLst>
              <a:gd name="T0" fmla="*/ 0 w 60"/>
              <a:gd name="T1" fmla="*/ 35 h 69"/>
              <a:gd name="T2" fmla="*/ 18 w 60"/>
              <a:gd name="T3" fmla="*/ 67 h 69"/>
              <a:gd name="T4" fmla="*/ 32 w 60"/>
              <a:gd name="T5" fmla="*/ 69 h 69"/>
              <a:gd name="T6" fmla="*/ 60 w 60"/>
              <a:gd name="T7" fmla="*/ 69 h 69"/>
              <a:gd name="T8" fmla="*/ 60 w 60"/>
              <a:gd name="T9" fmla="*/ 57 h 69"/>
              <a:gd name="T10" fmla="*/ 39 w 60"/>
              <a:gd name="T11" fmla="*/ 57 h 69"/>
              <a:gd name="T12" fmla="*/ 20 w 60"/>
              <a:gd name="T13" fmla="*/ 49 h 69"/>
              <a:gd name="T14" fmla="*/ 18 w 60"/>
              <a:gd name="T15" fmla="*/ 41 h 69"/>
              <a:gd name="T16" fmla="*/ 18 w 60"/>
              <a:gd name="T17" fmla="*/ 40 h 69"/>
              <a:gd name="T18" fmla="*/ 58 w 60"/>
              <a:gd name="T19" fmla="*/ 40 h 69"/>
              <a:gd name="T20" fmla="*/ 58 w 60"/>
              <a:gd name="T21" fmla="*/ 29 h 69"/>
              <a:gd name="T22" fmla="*/ 18 w 60"/>
              <a:gd name="T23" fmla="*/ 29 h 69"/>
              <a:gd name="T24" fmla="*/ 18 w 60"/>
              <a:gd name="T25" fmla="*/ 28 h 69"/>
              <a:gd name="T26" fmla="*/ 20 w 60"/>
              <a:gd name="T27" fmla="*/ 20 h 69"/>
              <a:gd name="T28" fmla="*/ 39 w 60"/>
              <a:gd name="T29" fmla="*/ 12 h 69"/>
              <a:gd name="T30" fmla="*/ 60 w 60"/>
              <a:gd name="T31" fmla="*/ 12 h 69"/>
              <a:gd name="T32" fmla="*/ 60 w 60"/>
              <a:gd name="T33" fmla="*/ 0 h 69"/>
              <a:gd name="T34" fmla="*/ 32 w 60"/>
              <a:gd name="T35" fmla="*/ 0 h 69"/>
              <a:gd name="T36" fmla="*/ 18 w 60"/>
              <a:gd name="T37" fmla="*/ 2 h 69"/>
              <a:gd name="T38" fmla="*/ 0 w 60"/>
              <a:gd name="T39" fmla="*/ 34 h 69"/>
              <a:gd name="T40" fmla="*/ 0 w 60"/>
              <a:gd name="T4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69">
                <a:moveTo>
                  <a:pt x="0" y="35"/>
                </a:moveTo>
                <a:cubicBezTo>
                  <a:pt x="0" y="42"/>
                  <a:pt x="2" y="60"/>
                  <a:pt x="18" y="67"/>
                </a:cubicBezTo>
                <a:cubicBezTo>
                  <a:pt x="22" y="68"/>
                  <a:pt x="26" y="69"/>
                  <a:pt x="32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57"/>
                  <a:pt x="60" y="57"/>
                  <a:pt x="6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29" y="57"/>
                  <a:pt x="23" y="54"/>
                  <a:pt x="20" y="49"/>
                </a:cubicBezTo>
                <a:cubicBezTo>
                  <a:pt x="19" y="47"/>
                  <a:pt x="19" y="44"/>
                  <a:pt x="18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29"/>
                  <a:pt x="58" y="29"/>
                  <a:pt x="5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9" y="25"/>
                  <a:pt x="19" y="22"/>
                  <a:pt x="20" y="20"/>
                </a:cubicBezTo>
                <a:cubicBezTo>
                  <a:pt x="23" y="15"/>
                  <a:pt x="29" y="13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0"/>
                  <a:pt x="60" y="0"/>
                  <a:pt x="60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0"/>
                  <a:pt x="22" y="1"/>
                  <a:pt x="18" y="2"/>
                </a:cubicBezTo>
                <a:cubicBezTo>
                  <a:pt x="2" y="9"/>
                  <a:pt x="0" y="27"/>
                  <a:pt x="0" y="34"/>
                </a:cubicBezTo>
                <a:lnTo>
                  <a:pt x="0" y="35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20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F6B2CA1B-F455-46D7-A63A-C6BD7F10B0E9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79" r:id="rId3"/>
    <p:sldLayoutId id="2147483671" r:id="rId4"/>
    <p:sldLayoutId id="2147483702" r:id="rId5"/>
    <p:sldLayoutId id="2147483683" r:id="rId6"/>
    <p:sldLayoutId id="2147483721" r:id="rId7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orient="horz" pos="4178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2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F780D8B8-86FE-47D0-BBB4-6CDA57E80F57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6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03" r:id="rId5"/>
    <p:sldLayoutId id="2147483689" r:id="rId6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491">
          <p15:clr>
            <a:srgbClr val="F26B43"/>
          </p15:clr>
        </p15:guide>
        <p15:guide id="5" pos="302">
          <p15:clr>
            <a:srgbClr val="F26B43"/>
          </p15:clr>
        </p15:guide>
        <p15:guide id="6" pos="725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56940393-7D89-409B-A7CA-C3C56DCB2632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8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04" r:id="rId5"/>
    <p:sldLayoutId id="2147483695" r:id="rId6"/>
    <p:sldLayoutId id="2147483720" r:id="rId7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491">
          <p15:clr>
            <a:srgbClr val="F26B43"/>
          </p15:clr>
        </p15:guide>
        <p15:guide id="5" pos="302">
          <p15:clr>
            <a:srgbClr val="F26B43"/>
          </p15:clr>
        </p15:guide>
        <p15:guide id="6" pos="725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CE307998-B3CA-49F9-8426-BA80B7766F25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491">
          <p15:clr>
            <a:srgbClr val="F26B43"/>
          </p15:clr>
        </p15:guide>
        <p15:guide id="5" pos="302">
          <p15:clr>
            <a:srgbClr val="F26B43"/>
          </p15:clr>
        </p15:guide>
        <p15:guide id="6" pos="725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7F803B5F-7CF2-42B6-94E1-A00551538975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1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1" r:id="rId6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491">
          <p15:clr>
            <a:srgbClr val="F26B43"/>
          </p15:clr>
        </p15:guide>
        <p15:guide id="5" pos="302">
          <p15:clr>
            <a:srgbClr val="F26B43"/>
          </p15:clr>
        </p15:guide>
        <p15:guide id="6" pos="725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0513" y="225425"/>
            <a:ext cx="11611927" cy="624581"/>
          </a:xfrm>
          <a:prstGeom prst="round2DiagRect">
            <a:avLst>
              <a:gd name="adj1" fmla="val 0"/>
              <a:gd name="adj2" fmla="val 44917"/>
            </a:avLst>
          </a:prstGeom>
          <a:solidFill>
            <a:srgbClr val="80408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24" y="1200149"/>
            <a:ext cx="11628439" cy="4957777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llipse 9"/>
          <p:cNvSpPr/>
          <p:nvPr userDrawn="1"/>
        </p:nvSpPr>
        <p:spPr>
          <a:xfrm>
            <a:off x="90252" y="6356350"/>
            <a:ext cx="393700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1647" y="6503951"/>
            <a:ext cx="887573" cy="215414"/>
          </a:xfrm>
          <a:prstGeom prst="rect">
            <a:avLst/>
          </a:prstGeom>
          <a:noFill/>
        </p:spPr>
        <p:txBody>
          <a:bodyPr vert="horz" lIns="91440" tIns="45720" rIns="7200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MAI 2017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539413" y="6503951"/>
            <a:ext cx="857066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 anchor="ctr">
            <a:noAutofit/>
          </a:bodyPr>
          <a:lstStyle>
            <a:lvl1pPr marL="93663" indent="-93663" algn="l">
              <a:lnSpc>
                <a:spcPct val="87000"/>
              </a:lnSpc>
              <a:buFont typeface="Arial" panose="020B0604020202020204" pitchFamily="34" charset="0"/>
              <a:buChar char="I"/>
              <a:defRPr sz="1000">
                <a:solidFill>
                  <a:schemeClr val="tx2"/>
                </a:solidFill>
              </a:defRPr>
            </a:lvl1pPr>
          </a:lstStyle>
          <a:p>
            <a:fld id="{7F803B5F-7CF2-42B6-94E1-A00551538975}" type="datetime1">
              <a:rPr lang="fr-FR" smtClean="0"/>
              <a:pPr/>
              <a:t>14/08/2017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6005" y="6506168"/>
            <a:ext cx="397300" cy="21541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87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03782C43-7533-4CE7-94CC-8F091034FBE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30" y="6498332"/>
            <a:ext cx="215428" cy="2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0" kern="1200" cap="none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7000"/>
        </a:lnSpc>
        <a:spcBef>
          <a:spcPts val="1000"/>
        </a:spcBef>
        <a:buFont typeface="Arial" panose="020B0604020202020204" pitchFamily="34" charset="0"/>
        <a:buChar char="​"/>
        <a:defRPr sz="1600" kern="1200" cap="none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87000"/>
        </a:lnSpc>
        <a:spcBef>
          <a:spcPts val="500"/>
        </a:spcBef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525" indent="-136525" algn="l" defTabSz="914400" rtl="0" eaLnBrk="1" latinLnBrk="0" hangingPunct="1">
        <a:lnSpc>
          <a:spcPct val="87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6700" indent="-130175" algn="l" defTabSz="914400" rtl="0" eaLnBrk="1" latinLnBrk="0" hangingPunct="1">
        <a:lnSpc>
          <a:spcPct val="87000"/>
        </a:lnSpc>
        <a:spcBef>
          <a:spcPts val="500"/>
        </a:spcBef>
        <a:buFont typeface="Calibri" panose="020F0502020204030204" pitchFamily="34" charset="0"/>
        <a:buChar char="-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637" indent="0" algn="l" defTabSz="914400" rtl="0" eaLnBrk="1" latinLnBrk="0" hangingPunct="1">
        <a:lnSpc>
          <a:spcPct val="87000"/>
        </a:lnSpc>
        <a:spcBef>
          <a:spcPts val="500"/>
        </a:spcBef>
        <a:buFontTx/>
        <a:buNone/>
        <a:defRPr sz="1000" i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491">
          <p15:clr>
            <a:srgbClr val="F26B43"/>
          </p15:clr>
        </p15:guide>
        <p15:guide id="5" pos="302">
          <p15:clr>
            <a:srgbClr val="F26B43"/>
          </p15:clr>
        </p15:guide>
        <p15:guide id="6" pos="72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pour une image  2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3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578" y="0"/>
            <a:ext cx="1864844" cy="6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00"/>
          <p:cNvGrpSpPr>
            <a:grpSpLocks noChangeAspect="1"/>
          </p:cNvGrpSpPr>
          <p:nvPr/>
        </p:nvGrpSpPr>
        <p:grpSpPr bwMode="auto">
          <a:xfrm>
            <a:off x="8072094" y="931646"/>
            <a:ext cx="2916000" cy="1022238"/>
            <a:chOff x="1953" y="1548"/>
            <a:chExt cx="3483" cy="1221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1" name="Freeform 301"/>
            <p:cNvSpPr>
              <a:spLocks/>
            </p:cNvSpPr>
            <p:nvPr/>
          </p:nvSpPr>
          <p:spPr bwMode="auto">
            <a:xfrm>
              <a:off x="1953" y="1548"/>
              <a:ext cx="863" cy="1203"/>
            </a:xfrm>
            <a:custGeom>
              <a:avLst/>
              <a:gdLst>
                <a:gd name="T0" fmla="*/ 4 w 323"/>
                <a:gd name="T1" fmla="*/ 71 h 448"/>
                <a:gd name="T2" fmla="*/ 43 w 323"/>
                <a:gd name="T3" fmla="*/ 15 h 448"/>
                <a:gd name="T4" fmla="*/ 159 w 323"/>
                <a:gd name="T5" fmla="*/ 0 h 448"/>
                <a:gd name="T6" fmla="*/ 318 w 323"/>
                <a:gd name="T7" fmla="*/ 125 h 448"/>
                <a:gd name="T8" fmla="*/ 318 w 323"/>
                <a:gd name="T9" fmla="*/ 133 h 448"/>
                <a:gd name="T10" fmla="*/ 231 w 323"/>
                <a:gd name="T11" fmla="*/ 270 h 448"/>
                <a:gd name="T12" fmla="*/ 141 w 323"/>
                <a:gd name="T13" fmla="*/ 343 h 448"/>
                <a:gd name="T14" fmla="*/ 67 w 323"/>
                <a:gd name="T15" fmla="*/ 386 h 448"/>
                <a:gd name="T16" fmla="*/ 67 w 323"/>
                <a:gd name="T17" fmla="*/ 395 h 448"/>
                <a:gd name="T18" fmla="*/ 308 w 323"/>
                <a:gd name="T19" fmla="*/ 395 h 448"/>
                <a:gd name="T20" fmla="*/ 323 w 323"/>
                <a:gd name="T21" fmla="*/ 421 h 448"/>
                <a:gd name="T22" fmla="*/ 308 w 323"/>
                <a:gd name="T23" fmla="*/ 448 h 448"/>
                <a:gd name="T24" fmla="*/ 33 w 323"/>
                <a:gd name="T25" fmla="*/ 448 h 448"/>
                <a:gd name="T26" fmla="*/ 0 w 323"/>
                <a:gd name="T27" fmla="*/ 428 h 448"/>
                <a:gd name="T28" fmla="*/ 0 w 323"/>
                <a:gd name="T29" fmla="*/ 404 h 448"/>
                <a:gd name="T30" fmla="*/ 29 w 323"/>
                <a:gd name="T31" fmla="*/ 357 h 448"/>
                <a:gd name="T32" fmla="*/ 185 w 323"/>
                <a:gd name="T33" fmla="*/ 235 h 448"/>
                <a:gd name="T34" fmla="*/ 254 w 323"/>
                <a:gd name="T35" fmla="*/ 133 h 448"/>
                <a:gd name="T36" fmla="*/ 254 w 323"/>
                <a:gd name="T37" fmla="*/ 129 h 448"/>
                <a:gd name="T38" fmla="*/ 144 w 323"/>
                <a:gd name="T39" fmla="*/ 50 h 448"/>
                <a:gd name="T40" fmla="*/ 65 w 323"/>
                <a:gd name="T41" fmla="*/ 62 h 448"/>
                <a:gd name="T42" fmla="*/ 65 w 323"/>
                <a:gd name="T43" fmla="*/ 115 h 448"/>
                <a:gd name="T44" fmla="*/ 35 w 323"/>
                <a:gd name="T45" fmla="*/ 131 h 448"/>
                <a:gd name="T46" fmla="*/ 4 w 323"/>
                <a:gd name="T47" fmla="*/ 114 h 448"/>
                <a:gd name="T48" fmla="*/ 4 w 323"/>
                <a:gd name="T49" fmla="*/ 7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3" h="448">
                  <a:moveTo>
                    <a:pt x="4" y="71"/>
                  </a:moveTo>
                  <a:cubicBezTo>
                    <a:pt x="4" y="36"/>
                    <a:pt x="18" y="23"/>
                    <a:pt x="43" y="15"/>
                  </a:cubicBezTo>
                  <a:cubicBezTo>
                    <a:pt x="69" y="7"/>
                    <a:pt x="115" y="0"/>
                    <a:pt x="159" y="0"/>
                  </a:cubicBezTo>
                  <a:cubicBezTo>
                    <a:pt x="272" y="0"/>
                    <a:pt x="318" y="46"/>
                    <a:pt x="318" y="125"/>
                  </a:cubicBezTo>
                  <a:cubicBezTo>
                    <a:pt x="318" y="133"/>
                    <a:pt x="318" y="133"/>
                    <a:pt x="318" y="133"/>
                  </a:cubicBezTo>
                  <a:cubicBezTo>
                    <a:pt x="318" y="178"/>
                    <a:pt x="288" y="224"/>
                    <a:pt x="231" y="270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18" y="361"/>
                    <a:pt x="95" y="375"/>
                    <a:pt x="67" y="386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308" y="395"/>
                    <a:pt x="308" y="395"/>
                    <a:pt x="308" y="395"/>
                  </a:cubicBezTo>
                  <a:cubicBezTo>
                    <a:pt x="320" y="395"/>
                    <a:pt x="323" y="400"/>
                    <a:pt x="323" y="421"/>
                  </a:cubicBezTo>
                  <a:cubicBezTo>
                    <a:pt x="323" y="442"/>
                    <a:pt x="320" y="448"/>
                    <a:pt x="308" y="448"/>
                  </a:cubicBezTo>
                  <a:cubicBezTo>
                    <a:pt x="33" y="448"/>
                    <a:pt x="33" y="448"/>
                    <a:pt x="33" y="448"/>
                  </a:cubicBezTo>
                  <a:cubicBezTo>
                    <a:pt x="5" y="448"/>
                    <a:pt x="0" y="443"/>
                    <a:pt x="0" y="428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0" y="389"/>
                    <a:pt x="9" y="372"/>
                    <a:pt x="29" y="357"/>
                  </a:cubicBezTo>
                  <a:cubicBezTo>
                    <a:pt x="185" y="235"/>
                    <a:pt x="185" y="235"/>
                    <a:pt x="185" y="235"/>
                  </a:cubicBezTo>
                  <a:cubicBezTo>
                    <a:pt x="237" y="194"/>
                    <a:pt x="254" y="167"/>
                    <a:pt x="254" y="133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74"/>
                    <a:pt x="226" y="50"/>
                    <a:pt x="144" y="50"/>
                  </a:cubicBezTo>
                  <a:cubicBezTo>
                    <a:pt x="115" y="50"/>
                    <a:pt x="87" y="54"/>
                    <a:pt x="65" y="62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5" y="129"/>
                    <a:pt x="57" y="131"/>
                    <a:pt x="35" y="131"/>
                  </a:cubicBezTo>
                  <a:cubicBezTo>
                    <a:pt x="10" y="131"/>
                    <a:pt x="4" y="129"/>
                    <a:pt x="4" y="114"/>
                  </a:cubicBezTo>
                  <a:lnTo>
                    <a:pt x="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302"/>
            <p:cNvSpPr>
              <a:spLocks noEditPoints="1"/>
            </p:cNvSpPr>
            <p:nvPr/>
          </p:nvSpPr>
          <p:spPr bwMode="auto">
            <a:xfrm>
              <a:off x="2835" y="1548"/>
              <a:ext cx="940" cy="1221"/>
            </a:xfrm>
            <a:custGeom>
              <a:avLst/>
              <a:gdLst>
                <a:gd name="T0" fmla="*/ 0 w 352"/>
                <a:gd name="T1" fmla="*/ 218 h 455"/>
                <a:gd name="T2" fmla="*/ 176 w 352"/>
                <a:gd name="T3" fmla="*/ 0 h 455"/>
                <a:gd name="T4" fmla="*/ 352 w 352"/>
                <a:gd name="T5" fmla="*/ 218 h 455"/>
                <a:gd name="T6" fmla="*/ 352 w 352"/>
                <a:gd name="T7" fmla="*/ 237 h 455"/>
                <a:gd name="T8" fmla="*/ 176 w 352"/>
                <a:gd name="T9" fmla="*/ 455 h 455"/>
                <a:gd name="T10" fmla="*/ 0 w 352"/>
                <a:gd name="T11" fmla="*/ 237 h 455"/>
                <a:gd name="T12" fmla="*/ 0 w 352"/>
                <a:gd name="T13" fmla="*/ 218 h 455"/>
                <a:gd name="T14" fmla="*/ 66 w 352"/>
                <a:gd name="T15" fmla="*/ 233 h 455"/>
                <a:gd name="T16" fmla="*/ 176 w 352"/>
                <a:gd name="T17" fmla="*/ 406 h 455"/>
                <a:gd name="T18" fmla="*/ 287 w 352"/>
                <a:gd name="T19" fmla="*/ 233 h 455"/>
                <a:gd name="T20" fmla="*/ 287 w 352"/>
                <a:gd name="T21" fmla="*/ 223 h 455"/>
                <a:gd name="T22" fmla="*/ 176 w 352"/>
                <a:gd name="T23" fmla="*/ 49 h 455"/>
                <a:gd name="T24" fmla="*/ 66 w 352"/>
                <a:gd name="T25" fmla="*/ 223 h 455"/>
                <a:gd name="T26" fmla="*/ 66 w 352"/>
                <a:gd name="T27" fmla="*/ 23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2" h="455">
                  <a:moveTo>
                    <a:pt x="0" y="218"/>
                  </a:moveTo>
                  <a:cubicBezTo>
                    <a:pt x="0" y="71"/>
                    <a:pt x="65" y="0"/>
                    <a:pt x="176" y="0"/>
                  </a:cubicBezTo>
                  <a:cubicBezTo>
                    <a:pt x="287" y="0"/>
                    <a:pt x="352" y="71"/>
                    <a:pt x="352" y="218"/>
                  </a:cubicBezTo>
                  <a:cubicBezTo>
                    <a:pt x="352" y="237"/>
                    <a:pt x="352" y="237"/>
                    <a:pt x="352" y="237"/>
                  </a:cubicBezTo>
                  <a:cubicBezTo>
                    <a:pt x="352" y="385"/>
                    <a:pt x="287" y="455"/>
                    <a:pt x="176" y="455"/>
                  </a:cubicBezTo>
                  <a:cubicBezTo>
                    <a:pt x="65" y="455"/>
                    <a:pt x="0" y="385"/>
                    <a:pt x="0" y="237"/>
                  </a:cubicBezTo>
                  <a:lnTo>
                    <a:pt x="0" y="218"/>
                  </a:lnTo>
                  <a:close/>
                  <a:moveTo>
                    <a:pt x="66" y="233"/>
                  </a:moveTo>
                  <a:cubicBezTo>
                    <a:pt x="66" y="343"/>
                    <a:pt x="100" y="406"/>
                    <a:pt x="176" y="406"/>
                  </a:cubicBezTo>
                  <a:cubicBezTo>
                    <a:pt x="252" y="406"/>
                    <a:pt x="287" y="343"/>
                    <a:pt x="287" y="233"/>
                  </a:cubicBezTo>
                  <a:cubicBezTo>
                    <a:pt x="287" y="223"/>
                    <a:pt x="287" y="223"/>
                    <a:pt x="287" y="223"/>
                  </a:cubicBezTo>
                  <a:cubicBezTo>
                    <a:pt x="287" y="112"/>
                    <a:pt x="252" y="49"/>
                    <a:pt x="176" y="49"/>
                  </a:cubicBezTo>
                  <a:cubicBezTo>
                    <a:pt x="100" y="49"/>
                    <a:pt x="66" y="112"/>
                    <a:pt x="66" y="223"/>
                  </a:cubicBezTo>
                  <a:lnTo>
                    <a:pt x="66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303"/>
            <p:cNvSpPr>
              <a:spLocks/>
            </p:cNvSpPr>
            <p:nvPr/>
          </p:nvSpPr>
          <p:spPr bwMode="auto">
            <a:xfrm>
              <a:off x="3785" y="1567"/>
              <a:ext cx="850" cy="1184"/>
            </a:xfrm>
            <a:custGeom>
              <a:avLst/>
              <a:gdLst>
                <a:gd name="T0" fmla="*/ 105 w 318"/>
                <a:gd name="T1" fmla="*/ 20 h 441"/>
                <a:gd name="T2" fmla="*/ 157 w 318"/>
                <a:gd name="T3" fmla="*/ 0 h 441"/>
                <a:gd name="T4" fmla="*/ 184 w 318"/>
                <a:gd name="T5" fmla="*/ 0 h 441"/>
                <a:gd name="T6" fmla="*/ 217 w 318"/>
                <a:gd name="T7" fmla="*/ 28 h 441"/>
                <a:gd name="T8" fmla="*/ 217 w 318"/>
                <a:gd name="T9" fmla="*/ 393 h 441"/>
                <a:gd name="T10" fmla="*/ 303 w 318"/>
                <a:gd name="T11" fmla="*/ 393 h 441"/>
                <a:gd name="T12" fmla="*/ 318 w 318"/>
                <a:gd name="T13" fmla="*/ 417 h 441"/>
                <a:gd name="T14" fmla="*/ 303 w 318"/>
                <a:gd name="T15" fmla="*/ 441 h 441"/>
                <a:gd name="T16" fmla="*/ 53 w 318"/>
                <a:gd name="T17" fmla="*/ 441 h 441"/>
                <a:gd name="T18" fmla="*/ 39 w 318"/>
                <a:gd name="T19" fmla="*/ 417 h 441"/>
                <a:gd name="T20" fmla="*/ 53 w 318"/>
                <a:gd name="T21" fmla="*/ 393 h 441"/>
                <a:gd name="T22" fmla="*/ 154 w 318"/>
                <a:gd name="T23" fmla="*/ 393 h 441"/>
                <a:gd name="T24" fmla="*/ 154 w 318"/>
                <a:gd name="T25" fmla="*/ 126 h 441"/>
                <a:gd name="T26" fmla="*/ 162 w 318"/>
                <a:gd name="T27" fmla="*/ 50 h 441"/>
                <a:gd name="T28" fmla="*/ 152 w 318"/>
                <a:gd name="T29" fmla="*/ 50 h 441"/>
                <a:gd name="T30" fmla="*/ 44 w 318"/>
                <a:gd name="T31" fmla="*/ 146 h 441"/>
                <a:gd name="T32" fmla="*/ 14 w 318"/>
                <a:gd name="T33" fmla="*/ 135 h 441"/>
                <a:gd name="T34" fmla="*/ 9 w 318"/>
                <a:gd name="T35" fmla="*/ 104 h 441"/>
                <a:gd name="T36" fmla="*/ 105 w 318"/>
                <a:gd name="T37" fmla="*/ 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8" h="441">
                  <a:moveTo>
                    <a:pt x="105" y="20"/>
                  </a:moveTo>
                  <a:cubicBezTo>
                    <a:pt x="122" y="5"/>
                    <a:pt x="135" y="0"/>
                    <a:pt x="15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12" y="0"/>
                    <a:pt x="217" y="8"/>
                    <a:pt x="217" y="28"/>
                  </a:cubicBezTo>
                  <a:cubicBezTo>
                    <a:pt x="217" y="393"/>
                    <a:pt x="217" y="393"/>
                    <a:pt x="217" y="393"/>
                  </a:cubicBezTo>
                  <a:cubicBezTo>
                    <a:pt x="303" y="393"/>
                    <a:pt x="303" y="393"/>
                    <a:pt x="303" y="393"/>
                  </a:cubicBezTo>
                  <a:cubicBezTo>
                    <a:pt x="315" y="393"/>
                    <a:pt x="318" y="398"/>
                    <a:pt x="318" y="417"/>
                  </a:cubicBezTo>
                  <a:cubicBezTo>
                    <a:pt x="318" y="435"/>
                    <a:pt x="315" y="441"/>
                    <a:pt x="303" y="441"/>
                  </a:cubicBezTo>
                  <a:cubicBezTo>
                    <a:pt x="53" y="441"/>
                    <a:pt x="53" y="441"/>
                    <a:pt x="53" y="441"/>
                  </a:cubicBezTo>
                  <a:cubicBezTo>
                    <a:pt x="41" y="441"/>
                    <a:pt x="39" y="435"/>
                    <a:pt x="39" y="417"/>
                  </a:cubicBezTo>
                  <a:cubicBezTo>
                    <a:pt x="39" y="398"/>
                    <a:pt x="41" y="393"/>
                    <a:pt x="53" y="393"/>
                  </a:cubicBezTo>
                  <a:cubicBezTo>
                    <a:pt x="154" y="393"/>
                    <a:pt x="154" y="393"/>
                    <a:pt x="154" y="393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4" y="100"/>
                    <a:pt x="157" y="75"/>
                    <a:pt x="162" y="50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36" y="153"/>
                    <a:pt x="26" y="149"/>
                    <a:pt x="14" y="135"/>
                  </a:cubicBezTo>
                  <a:cubicBezTo>
                    <a:pt x="3" y="120"/>
                    <a:pt x="0" y="112"/>
                    <a:pt x="9" y="104"/>
                  </a:cubicBezTo>
                  <a:lnTo>
                    <a:pt x="10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304"/>
            <p:cNvSpPr>
              <a:spLocks/>
            </p:cNvSpPr>
            <p:nvPr/>
          </p:nvSpPr>
          <p:spPr bwMode="auto">
            <a:xfrm>
              <a:off x="4520" y="1567"/>
              <a:ext cx="916" cy="1192"/>
            </a:xfrm>
            <a:custGeom>
              <a:avLst/>
              <a:gdLst>
                <a:gd name="T0" fmla="*/ 310 w 343"/>
                <a:gd name="T1" fmla="*/ 0 h 444"/>
                <a:gd name="T2" fmla="*/ 343 w 343"/>
                <a:gd name="T3" fmla="*/ 20 h 444"/>
                <a:gd name="T4" fmla="*/ 343 w 343"/>
                <a:gd name="T5" fmla="*/ 35 h 444"/>
                <a:gd name="T6" fmla="*/ 322 w 343"/>
                <a:gd name="T7" fmla="*/ 93 h 444"/>
                <a:gd name="T8" fmla="*/ 181 w 343"/>
                <a:gd name="T9" fmla="*/ 330 h 444"/>
                <a:gd name="T10" fmla="*/ 157 w 343"/>
                <a:gd name="T11" fmla="*/ 399 h 444"/>
                <a:gd name="T12" fmla="*/ 157 w 343"/>
                <a:gd name="T13" fmla="*/ 428 h 444"/>
                <a:gd name="T14" fmla="*/ 125 w 343"/>
                <a:gd name="T15" fmla="*/ 444 h 444"/>
                <a:gd name="T16" fmla="*/ 94 w 343"/>
                <a:gd name="T17" fmla="*/ 428 h 444"/>
                <a:gd name="T18" fmla="*/ 94 w 343"/>
                <a:gd name="T19" fmla="*/ 396 h 444"/>
                <a:gd name="T20" fmla="*/ 127 w 343"/>
                <a:gd name="T21" fmla="*/ 304 h 444"/>
                <a:gd name="T22" fmla="*/ 234 w 343"/>
                <a:gd name="T23" fmla="*/ 123 h 444"/>
                <a:gd name="T24" fmla="*/ 290 w 343"/>
                <a:gd name="T25" fmla="*/ 56 h 444"/>
                <a:gd name="T26" fmla="*/ 290 w 343"/>
                <a:gd name="T27" fmla="*/ 48 h 444"/>
                <a:gd name="T28" fmla="*/ 61 w 343"/>
                <a:gd name="T29" fmla="*/ 48 h 444"/>
                <a:gd name="T30" fmla="*/ 61 w 343"/>
                <a:gd name="T31" fmla="*/ 115 h 444"/>
                <a:gd name="T32" fmla="*/ 30 w 343"/>
                <a:gd name="T33" fmla="*/ 130 h 444"/>
                <a:gd name="T34" fmla="*/ 0 w 343"/>
                <a:gd name="T35" fmla="*/ 115 h 444"/>
                <a:gd name="T36" fmla="*/ 0 w 343"/>
                <a:gd name="T37" fmla="*/ 26 h 444"/>
                <a:gd name="T38" fmla="*/ 34 w 343"/>
                <a:gd name="T39" fmla="*/ 0 h 444"/>
                <a:gd name="T40" fmla="*/ 310 w 343"/>
                <a:gd name="T4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3" h="444">
                  <a:moveTo>
                    <a:pt x="310" y="0"/>
                  </a:moveTo>
                  <a:cubicBezTo>
                    <a:pt x="339" y="0"/>
                    <a:pt x="343" y="4"/>
                    <a:pt x="343" y="20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54"/>
                    <a:pt x="338" y="69"/>
                    <a:pt x="322" y="93"/>
                  </a:cubicBezTo>
                  <a:cubicBezTo>
                    <a:pt x="181" y="330"/>
                    <a:pt x="181" y="330"/>
                    <a:pt x="181" y="330"/>
                  </a:cubicBezTo>
                  <a:cubicBezTo>
                    <a:pt x="162" y="361"/>
                    <a:pt x="157" y="377"/>
                    <a:pt x="157" y="399"/>
                  </a:cubicBezTo>
                  <a:cubicBezTo>
                    <a:pt x="157" y="428"/>
                    <a:pt x="157" y="428"/>
                    <a:pt x="157" y="428"/>
                  </a:cubicBezTo>
                  <a:cubicBezTo>
                    <a:pt x="157" y="442"/>
                    <a:pt x="148" y="444"/>
                    <a:pt x="125" y="444"/>
                  </a:cubicBezTo>
                  <a:cubicBezTo>
                    <a:pt x="104" y="444"/>
                    <a:pt x="94" y="442"/>
                    <a:pt x="94" y="428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94" y="370"/>
                    <a:pt x="101" y="348"/>
                    <a:pt x="127" y="304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49" y="99"/>
                    <a:pt x="269" y="75"/>
                    <a:pt x="290" y="56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27"/>
                    <a:pt x="50" y="130"/>
                    <a:pt x="30" y="130"/>
                  </a:cubicBezTo>
                  <a:cubicBezTo>
                    <a:pt x="10" y="130"/>
                    <a:pt x="0" y="127"/>
                    <a:pt x="0" y="11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7"/>
                    <a:pt x="6" y="0"/>
                    <a:pt x="34" y="0"/>
                  </a:cubicBez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8083244" y="2044296"/>
            <a:ext cx="2893700" cy="931776"/>
            <a:chOff x="5650572" y="1268760"/>
            <a:chExt cx="2893700" cy="931776"/>
          </a:xfrm>
        </p:grpSpPr>
        <p:sp>
          <p:nvSpPr>
            <p:cNvPr id="17" name="Arrondir un rectangle avec un coin diagonal 16"/>
            <p:cNvSpPr/>
            <p:nvPr/>
          </p:nvSpPr>
          <p:spPr>
            <a:xfrm rot="10800000">
              <a:off x="5650572" y="1268760"/>
              <a:ext cx="2893700" cy="93177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750476" y="1336407"/>
              <a:ext cx="2742994" cy="627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500" b="1" spc="-100" dirty="0" smtClean="0">
                  <a:solidFill>
                    <a:srgbClr val="1394DA"/>
                  </a:solidFill>
                  <a:cs typeface="Arial"/>
                </a:rPr>
                <a:t>VEOLIA WATER </a:t>
              </a:r>
              <a:r>
                <a:rPr lang="fr-FR" sz="2400" b="1" spc="-100" dirty="0" smtClean="0">
                  <a:solidFill>
                    <a:srgbClr val="1394DA"/>
                  </a:solidFill>
                  <a:cs typeface="Arial"/>
                </a:rPr>
                <a:t>TECHNOLOGIES</a:t>
              </a:r>
            </a:p>
            <a:p>
              <a:pPr algn="ctr">
                <a:lnSpc>
                  <a:spcPct val="80000"/>
                </a:lnSpc>
              </a:pPr>
              <a:r>
                <a:rPr lang="fr-FR" sz="2200" spc="-100" dirty="0" err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Industrial</a:t>
              </a:r>
              <a:r>
                <a:rPr lang="fr-FR" sz="2200" spc="-100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 Perspectives</a:t>
              </a:r>
              <a:endParaRPr lang="fr-FR" sz="2200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248" y="6316417"/>
            <a:ext cx="2621285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268168" y="3516313"/>
            <a:ext cx="2880000" cy="2880000"/>
          </a:xfrm>
          <a:prstGeom prst="ellipse">
            <a:avLst/>
          </a:prstGeom>
          <a:solidFill>
            <a:srgbClr val="17B6D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87000"/>
              </a:lnSpc>
            </a:pPr>
            <a:r>
              <a:rPr lang="en-US" sz="1400" b="1" dirty="0">
                <a:solidFill>
                  <a:schemeClr val="bg1"/>
                </a:solidFill>
              </a:rPr>
              <a:t>Management </a:t>
            </a:r>
            <a:r>
              <a:rPr lang="en-US" sz="1400" b="1" dirty="0" smtClean="0">
                <a:solidFill>
                  <a:schemeClr val="bg1"/>
                </a:solidFill>
              </a:rPr>
              <a:t>of </a:t>
            </a:r>
            <a:r>
              <a:rPr lang="en-US" sz="1400" b="1" dirty="0">
                <a:solidFill>
                  <a:schemeClr val="bg1"/>
                </a:solidFill>
              </a:rPr>
              <a:t>the global </a:t>
            </a:r>
            <a:r>
              <a:rPr lang="en-US" sz="1400" b="1" dirty="0" smtClean="0">
                <a:solidFill>
                  <a:schemeClr val="bg1"/>
                </a:solidFill>
              </a:rPr>
              <a:t>water cycle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>
              <a:lnSpc>
                <a:spcPct val="87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from </a:t>
            </a:r>
            <a:r>
              <a:rPr lang="en-US" sz="1400" dirty="0">
                <a:solidFill>
                  <a:schemeClr val="bg1"/>
                </a:solidFill>
              </a:rPr>
              <a:t>production and distribution of drinking water to the collection, treatment and recycling of </a:t>
            </a:r>
            <a:r>
              <a:rPr lang="en-US" sz="1400" dirty="0" smtClean="0">
                <a:solidFill>
                  <a:schemeClr val="bg1"/>
                </a:solidFill>
              </a:rPr>
              <a:t>wastewater</a:t>
            </a:r>
            <a:r>
              <a:rPr lang="fr-FR" sz="1400" dirty="0" smtClean="0">
                <a:solidFill>
                  <a:schemeClr val="bg1"/>
                </a:solidFill>
                <a:latin typeface="+mj-lt"/>
              </a:rPr>
              <a:t>. </a:t>
            </a:r>
            <a:endParaRPr lang="fr-FR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 descr="sl-abudhabi-2011-313-ret-cu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999" y="1958646"/>
            <a:ext cx="2147072" cy="2155823"/>
          </a:xfrm>
          <a:prstGeom prst="ellipse">
            <a:avLst/>
          </a:prstGeom>
        </p:spPr>
      </p:pic>
      <p:pic>
        <p:nvPicPr>
          <p:cNvPr id="54" name="Image 53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313" y="1721987"/>
            <a:ext cx="2160000" cy="2160000"/>
          </a:xfrm>
          <a:prstGeom prst="ellipse">
            <a:avLst/>
          </a:prstGeom>
        </p:spPr>
      </p:pic>
      <p:pic>
        <p:nvPicPr>
          <p:cNvPr id="9" name="Imag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875" y="4454562"/>
            <a:ext cx="2160000" cy="1963660"/>
          </a:xfrm>
          <a:prstGeom prst="ellipse">
            <a:avLst/>
          </a:prstGeom>
        </p:spPr>
      </p:pic>
      <p:sp>
        <p:nvSpPr>
          <p:cNvPr id="44" name="Ellipse 43"/>
          <p:cNvSpPr/>
          <p:nvPr/>
        </p:nvSpPr>
        <p:spPr>
          <a:xfrm>
            <a:off x="4196874" y="1948223"/>
            <a:ext cx="2880000" cy="2880000"/>
          </a:xfrm>
          <a:prstGeom prst="ellipse">
            <a:avLst/>
          </a:prstGeom>
          <a:solidFill>
            <a:srgbClr val="94C11F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Liquid and solid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non-hazardous and </a:t>
            </a:r>
            <a:r>
              <a:rPr lang="en-US" sz="1400" b="1" dirty="0">
                <a:solidFill>
                  <a:schemeClr val="bg1"/>
                </a:solidFill>
              </a:rPr>
              <a:t>hazardous waste management 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Our expertise covers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entire waste life cycle from collection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to recycling</a:t>
            </a:r>
            <a:r>
              <a:rPr lang="en-US" sz="1400" dirty="0">
                <a:solidFill>
                  <a:schemeClr val="bg1"/>
                </a:solidFill>
              </a:rPr>
              <a:t>, leading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to </a:t>
            </a:r>
            <a:r>
              <a:rPr lang="en-US" sz="1400" dirty="0">
                <a:solidFill>
                  <a:schemeClr val="bg1"/>
                </a:solidFill>
              </a:rPr>
              <a:t>the ﬁnal recovery of waste </a:t>
            </a:r>
            <a:r>
              <a:rPr lang="en-US" sz="1400" dirty="0" smtClean="0">
                <a:solidFill>
                  <a:schemeClr val="bg1"/>
                </a:solidFill>
              </a:rPr>
              <a:t>as </a:t>
            </a:r>
            <a:r>
              <a:rPr lang="en-US" sz="1400" dirty="0">
                <a:solidFill>
                  <a:schemeClr val="bg1"/>
                </a:solidFill>
              </a:rPr>
              <a:t>materials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or </a:t>
            </a:r>
            <a:r>
              <a:rPr lang="en-US" sz="1400" dirty="0">
                <a:solidFill>
                  <a:schemeClr val="bg1"/>
                </a:solidFill>
              </a:rPr>
              <a:t>energy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8278941" y="3265697"/>
            <a:ext cx="2880000" cy="2880000"/>
          </a:xfrm>
          <a:prstGeom prst="ellipse">
            <a:avLst/>
          </a:prstGeom>
          <a:solidFill>
            <a:srgbClr val="7030A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ct val="87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Energy efficiency</a:t>
            </a:r>
            <a:r>
              <a:rPr lang="en-US" sz="1400" b="1" dirty="0">
                <a:solidFill>
                  <a:schemeClr val="bg1"/>
                </a:solidFill>
              </a:rPr>
              <a:t>, efficient management 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 heating and cooling networks, green energy </a:t>
            </a:r>
            <a:r>
              <a:rPr lang="en-US" sz="1400" dirty="0" smtClean="0">
                <a:solidFill>
                  <a:schemeClr val="bg1"/>
                </a:solidFill>
              </a:rPr>
              <a:t>production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fr-FR" dirty="0" smtClean="0"/>
              <a:t>Veolia in a few Word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79424" y="1114842"/>
            <a:ext cx="8956675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fr-FR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Veolia designs and </a:t>
            </a:r>
            <a:r>
              <a:rPr lang="en-US" altLang="fr-FR" sz="1600" dirty="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</a:t>
            </a:r>
            <a:r>
              <a:rPr lang="en-US" altLang="fr-FR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</a:t>
            </a:r>
            <a:r>
              <a:rPr lang="en-US" altLang="fr-FR" sz="1600" b="1" dirty="0">
                <a:solidFill>
                  <a:srgbClr val="02B6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altLang="ja-JP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b="1" dirty="0">
                <a:solidFill>
                  <a:srgbClr val="7B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ja-JP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n-US" altLang="ja-JP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management,</a:t>
            </a:r>
          </a:p>
          <a:p>
            <a:r>
              <a:rPr lang="en-US" altLang="ja-JP" sz="1600" dirty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in the sustainable development of cities and industries.</a:t>
            </a:r>
            <a:endParaRPr lang="en-US" altLang="fr-FR" sz="1600" dirty="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ZoneTexte 115"/>
          <p:cNvSpPr txBox="1">
            <a:spLocks noChangeArrowheads="1"/>
          </p:cNvSpPr>
          <p:nvPr/>
        </p:nvSpPr>
        <p:spPr bwMode="auto">
          <a:xfrm>
            <a:off x="123098" y="3508539"/>
            <a:ext cx="1145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2000" b="1" cap="all" dirty="0" smtClean="0">
                <a:solidFill>
                  <a:srgbClr val="17B6D0"/>
                </a:solidFill>
                <a:latin typeface="Arial" panose="020B0604020202020204" pitchFamily="34" charset="0"/>
              </a:rPr>
              <a:t>WATER</a:t>
            </a:r>
            <a:endParaRPr lang="fr-FR" altLang="fr-FR" sz="2000" b="1" cap="all" dirty="0">
              <a:solidFill>
                <a:srgbClr val="17B6D0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81976" y="2510527"/>
            <a:ext cx="756622" cy="756622"/>
            <a:chOff x="6626955" y="1964999"/>
            <a:chExt cx="756622" cy="756622"/>
          </a:xfrm>
          <a:solidFill>
            <a:srgbClr val="17B6CF"/>
          </a:solidFill>
        </p:grpSpPr>
        <p:sp>
          <p:nvSpPr>
            <p:cNvPr id="59" name="Ellipse 58"/>
            <p:cNvSpPr/>
            <p:nvPr/>
          </p:nvSpPr>
          <p:spPr>
            <a:xfrm>
              <a:off x="6626955" y="1964999"/>
              <a:ext cx="756622" cy="7566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60" name="Groupe 7"/>
            <p:cNvGrpSpPr>
              <a:grpSpLocks noChangeAspect="1"/>
            </p:cNvGrpSpPr>
            <p:nvPr/>
          </p:nvGrpSpPr>
          <p:grpSpPr bwMode="auto">
            <a:xfrm>
              <a:off x="6785018" y="2122231"/>
              <a:ext cx="440495" cy="442158"/>
              <a:chOff x="1412449" y="4941367"/>
              <a:chExt cx="885825" cy="885825"/>
            </a:xfrm>
            <a:grpFill/>
          </p:grpSpPr>
          <p:sp>
            <p:nvSpPr>
              <p:cNvPr id="61" name="Freeform 181"/>
              <p:cNvSpPr>
                <a:spLocks/>
              </p:cNvSpPr>
              <p:nvPr/>
            </p:nvSpPr>
            <p:spPr bwMode="auto">
              <a:xfrm>
                <a:off x="1412449" y="4941367"/>
                <a:ext cx="885825" cy="311150"/>
              </a:xfrm>
              <a:custGeom>
                <a:avLst/>
                <a:gdLst>
                  <a:gd name="T0" fmla="*/ 0 w 558"/>
                  <a:gd name="T1" fmla="*/ 2147483647 h 196"/>
                  <a:gd name="T2" fmla="*/ 2147483647 w 558"/>
                  <a:gd name="T3" fmla="*/ 2147483647 h 196"/>
                  <a:gd name="T4" fmla="*/ 2147483647 w 558"/>
                  <a:gd name="T5" fmla="*/ 2147483647 h 196"/>
                  <a:gd name="T6" fmla="*/ 2147483647 w 558"/>
                  <a:gd name="T7" fmla="*/ 2147483647 h 196"/>
                  <a:gd name="T8" fmla="*/ 2147483647 w 558"/>
                  <a:gd name="T9" fmla="*/ 2147483647 h 196"/>
                  <a:gd name="T10" fmla="*/ 2147483647 w 558"/>
                  <a:gd name="T11" fmla="*/ 2147483647 h 196"/>
                  <a:gd name="T12" fmla="*/ 2147483647 w 558"/>
                  <a:gd name="T13" fmla="*/ 2147483647 h 196"/>
                  <a:gd name="T14" fmla="*/ 2147483647 w 558"/>
                  <a:gd name="T15" fmla="*/ 0 h 196"/>
                  <a:gd name="T16" fmla="*/ 2147483647 w 558"/>
                  <a:gd name="T17" fmla="*/ 0 h 196"/>
                  <a:gd name="T18" fmla="*/ 2147483647 w 558"/>
                  <a:gd name="T19" fmla="*/ 2147483647 h 196"/>
                  <a:gd name="T20" fmla="*/ 2147483647 w 558"/>
                  <a:gd name="T21" fmla="*/ 2147483647 h 196"/>
                  <a:gd name="T22" fmla="*/ 2147483647 w 558"/>
                  <a:gd name="T23" fmla="*/ 2147483647 h 196"/>
                  <a:gd name="T24" fmla="*/ 2147483647 w 558"/>
                  <a:gd name="T25" fmla="*/ 2147483647 h 196"/>
                  <a:gd name="T26" fmla="*/ 2147483647 w 558"/>
                  <a:gd name="T27" fmla="*/ 2147483647 h 196"/>
                  <a:gd name="T28" fmla="*/ 2147483647 w 558"/>
                  <a:gd name="T29" fmla="*/ 2147483647 h 196"/>
                  <a:gd name="T30" fmla="*/ 2147483647 w 558"/>
                  <a:gd name="T31" fmla="*/ 2147483647 h 196"/>
                  <a:gd name="T32" fmla="*/ 2147483647 w 558"/>
                  <a:gd name="T33" fmla="*/ 2147483647 h 196"/>
                  <a:gd name="T34" fmla="*/ 2147483647 w 558"/>
                  <a:gd name="T35" fmla="*/ 2147483647 h 196"/>
                  <a:gd name="T36" fmla="*/ 2147483647 w 558"/>
                  <a:gd name="T37" fmla="*/ 2147483647 h 196"/>
                  <a:gd name="T38" fmla="*/ 2147483647 w 558"/>
                  <a:gd name="T39" fmla="*/ 2147483647 h 196"/>
                  <a:gd name="T40" fmla="*/ 2147483647 w 558"/>
                  <a:gd name="T41" fmla="*/ 2147483647 h 196"/>
                  <a:gd name="T42" fmla="*/ 2147483647 w 558"/>
                  <a:gd name="T43" fmla="*/ 2147483647 h 196"/>
                  <a:gd name="T44" fmla="*/ 2147483647 w 558"/>
                  <a:gd name="T45" fmla="*/ 2147483647 h 196"/>
                  <a:gd name="T46" fmla="*/ 2147483647 w 558"/>
                  <a:gd name="T47" fmla="*/ 2147483647 h 196"/>
                  <a:gd name="T48" fmla="*/ 2147483647 w 558"/>
                  <a:gd name="T49" fmla="*/ 2147483647 h 196"/>
                  <a:gd name="T50" fmla="*/ 2147483647 w 558"/>
                  <a:gd name="T51" fmla="*/ 2147483647 h 196"/>
                  <a:gd name="T52" fmla="*/ 2147483647 w 558"/>
                  <a:gd name="T53" fmla="*/ 2147483647 h 196"/>
                  <a:gd name="T54" fmla="*/ 2147483647 w 558"/>
                  <a:gd name="T55" fmla="*/ 2147483647 h 196"/>
                  <a:gd name="T56" fmla="*/ 2147483647 w 558"/>
                  <a:gd name="T57" fmla="*/ 2147483647 h 196"/>
                  <a:gd name="T58" fmla="*/ 2147483647 w 558"/>
                  <a:gd name="T59" fmla="*/ 2147483647 h 196"/>
                  <a:gd name="T60" fmla="*/ 2147483647 w 558"/>
                  <a:gd name="T61" fmla="*/ 2147483647 h 196"/>
                  <a:gd name="T62" fmla="*/ 2147483647 w 558"/>
                  <a:gd name="T63" fmla="*/ 2147483647 h 196"/>
                  <a:gd name="T64" fmla="*/ 0 w 558"/>
                  <a:gd name="T65" fmla="*/ 2147483647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58"/>
                  <a:gd name="T100" fmla="*/ 0 h 196"/>
                  <a:gd name="T101" fmla="*/ 558 w 558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58" h="196">
                    <a:moveTo>
                      <a:pt x="0" y="108"/>
                    </a:moveTo>
                    <a:lnTo>
                      <a:pt x="0" y="108"/>
                    </a:lnTo>
                    <a:lnTo>
                      <a:pt x="20" y="106"/>
                    </a:lnTo>
                    <a:lnTo>
                      <a:pt x="38" y="104"/>
                    </a:lnTo>
                    <a:lnTo>
                      <a:pt x="54" y="100"/>
                    </a:lnTo>
                    <a:lnTo>
                      <a:pt x="70" y="94"/>
                    </a:lnTo>
                    <a:lnTo>
                      <a:pt x="82" y="86"/>
                    </a:lnTo>
                    <a:lnTo>
                      <a:pt x="96" y="78"/>
                    </a:lnTo>
                    <a:lnTo>
                      <a:pt x="120" y="60"/>
                    </a:lnTo>
                    <a:lnTo>
                      <a:pt x="150" y="38"/>
                    </a:lnTo>
                    <a:lnTo>
                      <a:pt x="166" y="28"/>
                    </a:lnTo>
                    <a:lnTo>
                      <a:pt x="184" y="20"/>
                    </a:lnTo>
                    <a:lnTo>
                      <a:pt x="204" y="12"/>
                    </a:lnTo>
                    <a:lnTo>
                      <a:pt x="226" y="6"/>
                    </a:lnTo>
                    <a:lnTo>
                      <a:pt x="250" y="0"/>
                    </a:lnTo>
                    <a:lnTo>
                      <a:pt x="280" y="0"/>
                    </a:lnTo>
                    <a:lnTo>
                      <a:pt x="308" y="0"/>
                    </a:lnTo>
                    <a:lnTo>
                      <a:pt x="334" y="6"/>
                    </a:lnTo>
                    <a:lnTo>
                      <a:pt x="358" y="12"/>
                    </a:lnTo>
                    <a:lnTo>
                      <a:pt x="378" y="20"/>
                    </a:lnTo>
                    <a:lnTo>
                      <a:pt x="396" y="30"/>
                    </a:lnTo>
                    <a:lnTo>
                      <a:pt x="412" y="40"/>
                    </a:lnTo>
                    <a:lnTo>
                      <a:pt x="442" y="62"/>
                    </a:lnTo>
                    <a:lnTo>
                      <a:pt x="466" y="80"/>
                    </a:lnTo>
                    <a:lnTo>
                      <a:pt x="478" y="88"/>
                    </a:lnTo>
                    <a:lnTo>
                      <a:pt x="490" y="94"/>
                    </a:lnTo>
                    <a:lnTo>
                      <a:pt x="504" y="100"/>
                    </a:lnTo>
                    <a:lnTo>
                      <a:pt x="520" y="104"/>
                    </a:lnTo>
                    <a:lnTo>
                      <a:pt x="538" y="106"/>
                    </a:lnTo>
                    <a:lnTo>
                      <a:pt x="558" y="108"/>
                    </a:lnTo>
                    <a:lnTo>
                      <a:pt x="558" y="196"/>
                    </a:lnTo>
                    <a:lnTo>
                      <a:pt x="528" y="196"/>
                    </a:lnTo>
                    <a:lnTo>
                      <a:pt x="502" y="190"/>
                    </a:lnTo>
                    <a:lnTo>
                      <a:pt x="480" y="184"/>
                    </a:lnTo>
                    <a:lnTo>
                      <a:pt x="460" y="176"/>
                    </a:lnTo>
                    <a:lnTo>
                      <a:pt x="442" y="166"/>
                    </a:lnTo>
                    <a:lnTo>
                      <a:pt x="424" y="156"/>
                    </a:lnTo>
                    <a:lnTo>
                      <a:pt x="396" y="134"/>
                    </a:lnTo>
                    <a:lnTo>
                      <a:pt x="372" y="116"/>
                    </a:lnTo>
                    <a:lnTo>
                      <a:pt x="360" y="108"/>
                    </a:lnTo>
                    <a:lnTo>
                      <a:pt x="348" y="102"/>
                    </a:lnTo>
                    <a:lnTo>
                      <a:pt x="334" y="96"/>
                    </a:lnTo>
                    <a:lnTo>
                      <a:pt x="318" y="92"/>
                    </a:lnTo>
                    <a:lnTo>
                      <a:pt x="300" y="90"/>
                    </a:lnTo>
                    <a:lnTo>
                      <a:pt x="280" y="88"/>
                    </a:lnTo>
                    <a:lnTo>
                      <a:pt x="260" y="90"/>
                    </a:lnTo>
                    <a:lnTo>
                      <a:pt x="242" y="92"/>
                    </a:lnTo>
                    <a:lnTo>
                      <a:pt x="228" y="96"/>
                    </a:lnTo>
                    <a:lnTo>
                      <a:pt x="214" y="102"/>
                    </a:lnTo>
                    <a:lnTo>
                      <a:pt x="202" y="108"/>
                    </a:lnTo>
                    <a:lnTo>
                      <a:pt x="190" y="116"/>
                    </a:lnTo>
                    <a:lnTo>
                      <a:pt x="166" y="134"/>
                    </a:lnTo>
                    <a:lnTo>
                      <a:pt x="136" y="156"/>
                    </a:lnTo>
                    <a:lnTo>
                      <a:pt x="118" y="166"/>
                    </a:lnTo>
                    <a:lnTo>
                      <a:pt x="100" y="176"/>
                    </a:lnTo>
                    <a:lnTo>
                      <a:pt x="80" y="184"/>
                    </a:lnTo>
                    <a:lnTo>
                      <a:pt x="56" y="190"/>
                    </a:lnTo>
                    <a:lnTo>
                      <a:pt x="30" y="196"/>
                    </a:lnTo>
                    <a:lnTo>
                      <a:pt x="0" y="19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183"/>
              <p:cNvSpPr>
                <a:spLocks/>
              </p:cNvSpPr>
              <p:nvPr/>
            </p:nvSpPr>
            <p:spPr bwMode="auto">
              <a:xfrm>
                <a:off x="1412449" y="5227117"/>
                <a:ext cx="885825" cy="314325"/>
              </a:xfrm>
              <a:custGeom>
                <a:avLst/>
                <a:gdLst>
                  <a:gd name="T0" fmla="*/ 0 w 558"/>
                  <a:gd name="T1" fmla="*/ 2147483647 h 198"/>
                  <a:gd name="T2" fmla="*/ 2147483647 w 558"/>
                  <a:gd name="T3" fmla="*/ 2147483647 h 198"/>
                  <a:gd name="T4" fmla="*/ 2147483647 w 558"/>
                  <a:gd name="T5" fmla="*/ 2147483647 h 198"/>
                  <a:gd name="T6" fmla="*/ 2147483647 w 558"/>
                  <a:gd name="T7" fmla="*/ 2147483647 h 198"/>
                  <a:gd name="T8" fmla="*/ 2147483647 w 558"/>
                  <a:gd name="T9" fmla="*/ 2147483647 h 198"/>
                  <a:gd name="T10" fmla="*/ 2147483647 w 558"/>
                  <a:gd name="T11" fmla="*/ 2147483647 h 198"/>
                  <a:gd name="T12" fmla="*/ 2147483647 w 558"/>
                  <a:gd name="T13" fmla="*/ 2147483647 h 198"/>
                  <a:gd name="T14" fmla="*/ 2147483647 w 558"/>
                  <a:gd name="T15" fmla="*/ 2147483647 h 198"/>
                  <a:gd name="T16" fmla="*/ 2147483647 w 558"/>
                  <a:gd name="T17" fmla="*/ 0 h 198"/>
                  <a:gd name="T18" fmla="*/ 2147483647 w 558"/>
                  <a:gd name="T19" fmla="*/ 2147483647 h 198"/>
                  <a:gd name="T20" fmla="*/ 2147483647 w 558"/>
                  <a:gd name="T21" fmla="*/ 2147483647 h 198"/>
                  <a:gd name="T22" fmla="*/ 2147483647 w 558"/>
                  <a:gd name="T23" fmla="*/ 2147483647 h 198"/>
                  <a:gd name="T24" fmla="*/ 2147483647 w 558"/>
                  <a:gd name="T25" fmla="*/ 2147483647 h 198"/>
                  <a:gd name="T26" fmla="*/ 2147483647 w 558"/>
                  <a:gd name="T27" fmla="*/ 2147483647 h 198"/>
                  <a:gd name="T28" fmla="*/ 2147483647 w 558"/>
                  <a:gd name="T29" fmla="*/ 2147483647 h 198"/>
                  <a:gd name="T30" fmla="*/ 2147483647 w 558"/>
                  <a:gd name="T31" fmla="*/ 2147483647 h 198"/>
                  <a:gd name="T32" fmla="*/ 2147483647 w 558"/>
                  <a:gd name="T33" fmla="*/ 2147483647 h 198"/>
                  <a:gd name="T34" fmla="*/ 2147483647 w 558"/>
                  <a:gd name="T35" fmla="*/ 2147483647 h 198"/>
                  <a:gd name="T36" fmla="*/ 2147483647 w 558"/>
                  <a:gd name="T37" fmla="*/ 2147483647 h 198"/>
                  <a:gd name="T38" fmla="*/ 2147483647 w 558"/>
                  <a:gd name="T39" fmla="*/ 2147483647 h 198"/>
                  <a:gd name="T40" fmla="*/ 2147483647 w 558"/>
                  <a:gd name="T41" fmla="*/ 2147483647 h 198"/>
                  <a:gd name="T42" fmla="*/ 2147483647 w 558"/>
                  <a:gd name="T43" fmla="*/ 2147483647 h 198"/>
                  <a:gd name="T44" fmla="*/ 2147483647 w 558"/>
                  <a:gd name="T45" fmla="*/ 2147483647 h 198"/>
                  <a:gd name="T46" fmla="*/ 2147483647 w 558"/>
                  <a:gd name="T47" fmla="*/ 2147483647 h 198"/>
                  <a:gd name="T48" fmla="*/ 2147483647 w 558"/>
                  <a:gd name="T49" fmla="*/ 2147483647 h 198"/>
                  <a:gd name="T50" fmla="*/ 2147483647 w 558"/>
                  <a:gd name="T51" fmla="*/ 2147483647 h 198"/>
                  <a:gd name="T52" fmla="*/ 2147483647 w 558"/>
                  <a:gd name="T53" fmla="*/ 2147483647 h 198"/>
                  <a:gd name="T54" fmla="*/ 2147483647 w 558"/>
                  <a:gd name="T55" fmla="*/ 2147483647 h 198"/>
                  <a:gd name="T56" fmla="*/ 2147483647 w 558"/>
                  <a:gd name="T57" fmla="*/ 2147483647 h 198"/>
                  <a:gd name="T58" fmla="*/ 2147483647 w 558"/>
                  <a:gd name="T59" fmla="*/ 2147483647 h 198"/>
                  <a:gd name="T60" fmla="*/ 2147483647 w 558"/>
                  <a:gd name="T61" fmla="*/ 2147483647 h 198"/>
                  <a:gd name="T62" fmla="*/ 2147483647 w 558"/>
                  <a:gd name="T63" fmla="*/ 2147483647 h 198"/>
                  <a:gd name="T64" fmla="*/ 0 w 558"/>
                  <a:gd name="T65" fmla="*/ 2147483647 h 1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58"/>
                  <a:gd name="T100" fmla="*/ 0 h 198"/>
                  <a:gd name="T101" fmla="*/ 558 w 558"/>
                  <a:gd name="T102" fmla="*/ 198 h 1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58" h="198">
                    <a:moveTo>
                      <a:pt x="0" y="108"/>
                    </a:moveTo>
                    <a:lnTo>
                      <a:pt x="0" y="108"/>
                    </a:lnTo>
                    <a:lnTo>
                      <a:pt x="20" y="108"/>
                    </a:lnTo>
                    <a:lnTo>
                      <a:pt x="38" y="106"/>
                    </a:lnTo>
                    <a:lnTo>
                      <a:pt x="54" y="100"/>
                    </a:lnTo>
                    <a:lnTo>
                      <a:pt x="70" y="96"/>
                    </a:lnTo>
                    <a:lnTo>
                      <a:pt x="82" y="88"/>
                    </a:lnTo>
                    <a:lnTo>
                      <a:pt x="96" y="80"/>
                    </a:lnTo>
                    <a:lnTo>
                      <a:pt x="120" y="62"/>
                    </a:lnTo>
                    <a:lnTo>
                      <a:pt x="150" y="40"/>
                    </a:lnTo>
                    <a:lnTo>
                      <a:pt x="166" y="30"/>
                    </a:lnTo>
                    <a:lnTo>
                      <a:pt x="184" y="20"/>
                    </a:lnTo>
                    <a:lnTo>
                      <a:pt x="204" y="12"/>
                    </a:lnTo>
                    <a:lnTo>
                      <a:pt x="226" y="6"/>
                    </a:lnTo>
                    <a:lnTo>
                      <a:pt x="250" y="2"/>
                    </a:lnTo>
                    <a:lnTo>
                      <a:pt x="280" y="0"/>
                    </a:lnTo>
                    <a:lnTo>
                      <a:pt x="308" y="2"/>
                    </a:lnTo>
                    <a:lnTo>
                      <a:pt x="334" y="6"/>
                    </a:lnTo>
                    <a:lnTo>
                      <a:pt x="358" y="12"/>
                    </a:lnTo>
                    <a:lnTo>
                      <a:pt x="378" y="20"/>
                    </a:lnTo>
                    <a:lnTo>
                      <a:pt x="396" y="30"/>
                    </a:lnTo>
                    <a:lnTo>
                      <a:pt x="412" y="40"/>
                    </a:lnTo>
                    <a:lnTo>
                      <a:pt x="442" y="62"/>
                    </a:lnTo>
                    <a:lnTo>
                      <a:pt x="466" y="80"/>
                    </a:lnTo>
                    <a:lnTo>
                      <a:pt x="478" y="88"/>
                    </a:lnTo>
                    <a:lnTo>
                      <a:pt x="490" y="96"/>
                    </a:lnTo>
                    <a:lnTo>
                      <a:pt x="504" y="100"/>
                    </a:lnTo>
                    <a:lnTo>
                      <a:pt x="520" y="106"/>
                    </a:lnTo>
                    <a:lnTo>
                      <a:pt x="538" y="108"/>
                    </a:lnTo>
                    <a:lnTo>
                      <a:pt x="558" y="108"/>
                    </a:lnTo>
                    <a:lnTo>
                      <a:pt x="558" y="198"/>
                    </a:lnTo>
                    <a:lnTo>
                      <a:pt x="528" y="196"/>
                    </a:lnTo>
                    <a:lnTo>
                      <a:pt x="502" y="192"/>
                    </a:lnTo>
                    <a:lnTo>
                      <a:pt x="480" y="186"/>
                    </a:lnTo>
                    <a:lnTo>
                      <a:pt x="460" y="178"/>
                    </a:lnTo>
                    <a:lnTo>
                      <a:pt x="442" y="168"/>
                    </a:lnTo>
                    <a:lnTo>
                      <a:pt x="424" y="158"/>
                    </a:lnTo>
                    <a:lnTo>
                      <a:pt x="396" y="136"/>
                    </a:lnTo>
                    <a:lnTo>
                      <a:pt x="372" y="118"/>
                    </a:lnTo>
                    <a:lnTo>
                      <a:pt x="360" y="110"/>
                    </a:lnTo>
                    <a:lnTo>
                      <a:pt x="348" y="104"/>
                    </a:lnTo>
                    <a:lnTo>
                      <a:pt x="334" y="98"/>
                    </a:lnTo>
                    <a:lnTo>
                      <a:pt x="318" y="94"/>
                    </a:lnTo>
                    <a:lnTo>
                      <a:pt x="300" y="90"/>
                    </a:lnTo>
                    <a:lnTo>
                      <a:pt x="280" y="90"/>
                    </a:lnTo>
                    <a:lnTo>
                      <a:pt x="260" y="90"/>
                    </a:lnTo>
                    <a:lnTo>
                      <a:pt x="242" y="94"/>
                    </a:lnTo>
                    <a:lnTo>
                      <a:pt x="228" y="98"/>
                    </a:lnTo>
                    <a:lnTo>
                      <a:pt x="214" y="102"/>
                    </a:lnTo>
                    <a:lnTo>
                      <a:pt x="202" y="110"/>
                    </a:lnTo>
                    <a:lnTo>
                      <a:pt x="190" y="118"/>
                    </a:lnTo>
                    <a:lnTo>
                      <a:pt x="166" y="136"/>
                    </a:lnTo>
                    <a:lnTo>
                      <a:pt x="136" y="158"/>
                    </a:lnTo>
                    <a:lnTo>
                      <a:pt x="118" y="168"/>
                    </a:lnTo>
                    <a:lnTo>
                      <a:pt x="100" y="178"/>
                    </a:lnTo>
                    <a:lnTo>
                      <a:pt x="80" y="186"/>
                    </a:lnTo>
                    <a:lnTo>
                      <a:pt x="56" y="192"/>
                    </a:lnTo>
                    <a:lnTo>
                      <a:pt x="30" y="196"/>
                    </a:lnTo>
                    <a:lnTo>
                      <a:pt x="0" y="19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185"/>
              <p:cNvSpPr>
                <a:spLocks/>
              </p:cNvSpPr>
              <p:nvPr/>
            </p:nvSpPr>
            <p:spPr bwMode="auto">
              <a:xfrm>
                <a:off x="1412449" y="5516042"/>
                <a:ext cx="885825" cy="311150"/>
              </a:xfrm>
              <a:custGeom>
                <a:avLst/>
                <a:gdLst>
                  <a:gd name="T0" fmla="*/ 0 w 558"/>
                  <a:gd name="T1" fmla="*/ 2147483647 h 196"/>
                  <a:gd name="T2" fmla="*/ 2147483647 w 558"/>
                  <a:gd name="T3" fmla="*/ 2147483647 h 196"/>
                  <a:gd name="T4" fmla="*/ 2147483647 w 558"/>
                  <a:gd name="T5" fmla="*/ 2147483647 h 196"/>
                  <a:gd name="T6" fmla="*/ 2147483647 w 558"/>
                  <a:gd name="T7" fmla="*/ 2147483647 h 196"/>
                  <a:gd name="T8" fmla="*/ 2147483647 w 558"/>
                  <a:gd name="T9" fmla="*/ 2147483647 h 196"/>
                  <a:gd name="T10" fmla="*/ 2147483647 w 558"/>
                  <a:gd name="T11" fmla="*/ 2147483647 h 196"/>
                  <a:gd name="T12" fmla="*/ 2147483647 w 558"/>
                  <a:gd name="T13" fmla="*/ 2147483647 h 196"/>
                  <a:gd name="T14" fmla="*/ 2147483647 w 558"/>
                  <a:gd name="T15" fmla="*/ 2147483647 h 196"/>
                  <a:gd name="T16" fmla="*/ 2147483647 w 558"/>
                  <a:gd name="T17" fmla="*/ 0 h 196"/>
                  <a:gd name="T18" fmla="*/ 2147483647 w 558"/>
                  <a:gd name="T19" fmla="*/ 2147483647 h 196"/>
                  <a:gd name="T20" fmla="*/ 2147483647 w 558"/>
                  <a:gd name="T21" fmla="*/ 2147483647 h 196"/>
                  <a:gd name="T22" fmla="*/ 2147483647 w 558"/>
                  <a:gd name="T23" fmla="*/ 2147483647 h 196"/>
                  <a:gd name="T24" fmla="*/ 2147483647 w 558"/>
                  <a:gd name="T25" fmla="*/ 2147483647 h 196"/>
                  <a:gd name="T26" fmla="*/ 2147483647 w 558"/>
                  <a:gd name="T27" fmla="*/ 2147483647 h 196"/>
                  <a:gd name="T28" fmla="*/ 2147483647 w 558"/>
                  <a:gd name="T29" fmla="*/ 2147483647 h 196"/>
                  <a:gd name="T30" fmla="*/ 2147483647 w 558"/>
                  <a:gd name="T31" fmla="*/ 2147483647 h 196"/>
                  <a:gd name="T32" fmla="*/ 2147483647 w 558"/>
                  <a:gd name="T33" fmla="*/ 2147483647 h 196"/>
                  <a:gd name="T34" fmla="*/ 2147483647 w 558"/>
                  <a:gd name="T35" fmla="*/ 2147483647 h 196"/>
                  <a:gd name="T36" fmla="*/ 2147483647 w 558"/>
                  <a:gd name="T37" fmla="*/ 2147483647 h 196"/>
                  <a:gd name="T38" fmla="*/ 2147483647 w 558"/>
                  <a:gd name="T39" fmla="*/ 2147483647 h 196"/>
                  <a:gd name="T40" fmla="*/ 2147483647 w 558"/>
                  <a:gd name="T41" fmla="*/ 2147483647 h 196"/>
                  <a:gd name="T42" fmla="*/ 2147483647 w 558"/>
                  <a:gd name="T43" fmla="*/ 2147483647 h 196"/>
                  <a:gd name="T44" fmla="*/ 2147483647 w 558"/>
                  <a:gd name="T45" fmla="*/ 2147483647 h 196"/>
                  <a:gd name="T46" fmla="*/ 2147483647 w 558"/>
                  <a:gd name="T47" fmla="*/ 2147483647 h 196"/>
                  <a:gd name="T48" fmla="*/ 2147483647 w 558"/>
                  <a:gd name="T49" fmla="*/ 2147483647 h 196"/>
                  <a:gd name="T50" fmla="*/ 2147483647 w 558"/>
                  <a:gd name="T51" fmla="*/ 2147483647 h 196"/>
                  <a:gd name="T52" fmla="*/ 2147483647 w 558"/>
                  <a:gd name="T53" fmla="*/ 2147483647 h 196"/>
                  <a:gd name="T54" fmla="*/ 2147483647 w 558"/>
                  <a:gd name="T55" fmla="*/ 2147483647 h 196"/>
                  <a:gd name="T56" fmla="*/ 2147483647 w 558"/>
                  <a:gd name="T57" fmla="*/ 2147483647 h 196"/>
                  <a:gd name="T58" fmla="*/ 2147483647 w 558"/>
                  <a:gd name="T59" fmla="*/ 2147483647 h 196"/>
                  <a:gd name="T60" fmla="*/ 2147483647 w 558"/>
                  <a:gd name="T61" fmla="*/ 2147483647 h 196"/>
                  <a:gd name="T62" fmla="*/ 2147483647 w 558"/>
                  <a:gd name="T63" fmla="*/ 2147483647 h 196"/>
                  <a:gd name="T64" fmla="*/ 0 w 558"/>
                  <a:gd name="T65" fmla="*/ 2147483647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58"/>
                  <a:gd name="T100" fmla="*/ 0 h 196"/>
                  <a:gd name="T101" fmla="*/ 558 w 558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58" h="196">
                    <a:moveTo>
                      <a:pt x="0" y="108"/>
                    </a:moveTo>
                    <a:lnTo>
                      <a:pt x="0" y="108"/>
                    </a:lnTo>
                    <a:lnTo>
                      <a:pt x="20" y="108"/>
                    </a:lnTo>
                    <a:lnTo>
                      <a:pt x="38" y="104"/>
                    </a:lnTo>
                    <a:lnTo>
                      <a:pt x="54" y="100"/>
                    </a:lnTo>
                    <a:lnTo>
                      <a:pt x="70" y="94"/>
                    </a:lnTo>
                    <a:lnTo>
                      <a:pt x="82" y="88"/>
                    </a:lnTo>
                    <a:lnTo>
                      <a:pt x="96" y="80"/>
                    </a:lnTo>
                    <a:lnTo>
                      <a:pt x="120" y="60"/>
                    </a:lnTo>
                    <a:lnTo>
                      <a:pt x="150" y="40"/>
                    </a:lnTo>
                    <a:lnTo>
                      <a:pt x="166" y="30"/>
                    </a:lnTo>
                    <a:lnTo>
                      <a:pt x="184" y="20"/>
                    </a:lnTo>
                    <a:lnTo>
                      <a:pt x="204" y="12"/>
                    </a:lnTo>
                    <a:lnTo>
                      <a:pt x="226" y="6"/>
                    </a:lnTo>
                    <a:lnTo>
                      <a:pt x="250" y="2"/>
                    </a:lnTo>
                    <a:lnTo>
                      <a:pt x="280" y="0"/>
                    </a:lnTo>
                    <a:lnTo>
                      <a:pt x="308" y="2"/>
                    </a:lnTo>
                    <a:lnTo>
                      <a:pt x="334" y="6"/>
                    </a:lnTo>
                    <a:lnTo>
                      <a:pt x="358" y="12"/>
                    </a:lnTo>
                    <a:lnTo>
                      <a:pt x="378" y="20"/>
                    </a:lnTo>
                    <a:lnTo>
                      <a:pt x="396" y="30"/>
                    </a:lnTo>
                    <a:lnTo>
                      <a:pt x="412" y="40"/>
                    </a:lnTo>
                    <a:lnTo>
                      <a:pt x="442" y="62"/>
                    </a:lnTo>
                    <a:lnTo>
                      <a:pt x="466" y="80"/>
                    </a:lnTo>
                    <a:lnTo>
                      <a:pt x="478" y="88"/>
                    </a:lnTo>
                    <a:lnTo>
                      <a:pt x="490" y="94"/>
                    </a:lnTo>
                    <a:lnTo>
                      <a:pt x="504" y="100"/>
                    </a:lnTo>
                    <a:lnTo>
                      <a:pt x="520" y="104"/>
                    </a:lnTo>
                    <a:lnTo>
                      <a:pt x="538" y="108"/>
                    </a:lnTo>
                    <a:lnTo>
                      <a:pt x="558" y="108"/>
                    </a:lnTo>
                    <a:lnTo>
                      <a:pt x="558" y="196"/>
                    </a:lnTo>
                    <a:lnTo>
                      <a:pt x="528" y="196"/>
                    </a:lnTo>
                    <a:lnTo>
                      <a:pt x="502" y="192"/>
                    </a:lnTo>
                    <a:lnTo>
                      <a:pt x="480" y="186"/>
                    </a:lnTo>
                    <a:lnTo>
                      <a:pt x="460" y="176"/>
                    </a:lnTo>
                    <a:lnTo>
                      <a:pt x="442" y="168"/>
                    </a:lnTo>
                    <a:lnTo>
                      <a:pt x="424" y="156"/>
                    </a:lnTo>
                    <a:lnTo>
                      <a:pt x="396" y="134"/>
                    </a:lnTo>
                    <a:lnTo>
                      <a:pt x="372" y="116"/>
                    </a:lnTo>
                    <a:lnTo>
                      <a:pt x="360" y="110"/>
                    </a:lnTo>
                    <a:lnTo>
                      <a:pt x="348" y="102"/>
                    </a:lnTo>
                    <a:lnTo>
                      <a:pt x="334" y="96"/>
                    </a:lnTo>
                    <a:lnTo>
                      <a:pt x="318" y="92"/>
                    </a:lnTo>
                    <a:lnTo>
                      <a:pt x="300" y="90"/>
                    </a:lnTo>
                    <a:lnTo>
                      <a:pt x="280" y="90"/>
                    </a:lnTo>
                    <a:lnTo>
                      <a:pt x="260" y="90"/>
                    </a:lnTo>
                    <a:lnTo>
                      <a:pt x="242" y="92"/>
                    </a:lnTo>
                    <a:lnTo>
                      <a:pt x="228" y="96"/>
                    </a:lnTo>
                    <a:lnTo>
                      <a:pt x="214" y="102"/>
                    </a:lnTo>
                    <a:lnTo>
                      <a:pt x="202" y="108"/>
                    </a:lnTo>
                    <a:lnTo>
                      <a:pt x="190" y="116"/>
                    </a:lnTo>
                    <a:lnTo>
                      <a:pt x="166" y="134"/>
                    </a:lnTo>
                    <a:lnTo>
                      <a:pt x="136" y="156"/>
                    </a:lnTo>
                    <a:lnTo>
                      <a:pt x="118" y="168"/>
                    </a:lnTo>
                    <a:lnTo>
                      <a:pt x="100" y="176"/>
                    </a:lnTo>
                    <a:lnTo>
                      <a:pt x="80" y="184"/>
                    </a:lnTo>
                    <a:lnTo>
                      <a:pt x="56" y="192"/>
                    </a:lnTo>
                    <a:lnTo>
                      <a:pt x="30" y="196"/>
                    </a:lnTo>
                    <a:lnTo>
                      <a:pt x="0" y="19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85" name="ZoneTexte 115"/>
          <p:cNvSpPr txBox="1">
            <a:spLocks noChangeArrowheads="1"/>
          </p:cNvSpPr>
          <p:nvPr/>
        </p:nvSpPr>
        <p:spPr bwMode="auto">
          <a:xfrm>
            <a:off x="7104110" y="3116188"/>
            <a:ext cx="1337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 cap="all" dirty="0" smtClean="0">
                <a:solidFill>
                  <a:srgbClr val="94C11F"/>
                </a:solidFill>
                <a:latin typeface="Arial" panose="020B0604020202020204" pitchFamily="34" charset="0"/>
              </a:rPr>
              <a:t>WASTE</a:t>
            </a:r>
            <a:endParaRPr lang="fr-FR" altLang="fr-FR" b="1" cap="all" dirty="0">
              <a:solidFill>
                <a:srgbClr val="94C11F"/>
              </a:solidFill>
              <a:latin typeface="Arial" panose="020B0604020202020204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7029950" y="3879187"/>
            <a:ext cx="756622" cy="756622"/>
          </a:xfrm>
          <a:prstGeom prst="ellipse">
            <a:avLst/>
          </a:prstGeom>
          <a:solidFill>
            <a:srgbClr val="94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6" name="Groupe 75"/>
          <p:cNvGrpSpPr>
            <a:grpSpLocks noChangeAspect="1"/>
          </p:cNvGrpSpPr>
          <p:nvPr/>
        </p:nvGrpSpPr>
        <p:grpSpPr>
          <a:xfrm>
            <a:off x="7192929" y="4042947"/>
            <a:ext cx="430665" cy="429102"/>
            <a:chOff x="10099753" y="6069412"/>
            <a:chExt cx="876300" cy="873125"/>
          </a:xfrm>
          <a:solidFill>
            <a:srgbClr val="FFFFFF"/>
          </a:solidFill>
        </p:grpSpPr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10601403" y="6069412"/>
              <a:ext cx="374650" cy="622300"/>
            </a:xfrm>
            <a:custGeom>
              <a:avLst/>
              <a:gdLst>
                <a:gd name="T0" fmla="*/ 0 w 236"/>
                <a:gd name="T1" fmla="*/ 88 h 392"/>
                <a:gd name="T2" fmla="*/ 0 w 236"/>
                <a:gd name="T3" fmla="*/ 88 h 392"/>
                <a:gd name="T4" fmla="*/ 16 w 236"/>
                <a:gd name="T5" fmla="*/ 92 h 392"/>
                <a:gd name="T6" fmla="*/ 32 w 236"/>
                <a:gd name="T7" fmla="*/ 98 h 392"/>
                <a:gd name="T8" fmla="*/ 46 w 236"/>
                <a:gd name="T9" fmla="*/ 104 h 392"/>
                <a:gd name="T10" fmla="*/ 60 w 236"/>
                <a:gd name="T11" fmla="*/ 112 h 392"/>
                <a:gd name="T12" fmla="*/ 72 w 236"/>
                <a:gd name="T13" fmla="*/ 122 h 392"/>
                <a:gd name="T14" fmla="*/ 84 w 236"/>
                <a:gd name="T15" fmla="*/ 132 h 392"/>
                <a:gd name="T16" fmla="*/ 96 w 236"/>
                <a:gd name="T17" fmla="*/ 142 h 392"/>
                <a:gd name="T18" fmla="*/ 106 w 236"/>
                <a:gd name="T19" fmla="*/ 154 h 392"/>
                <a:gd name="T20" fmla="*/ 114 w 236"/>
                <a:gd name="T21" fmla="*/ 166 h 392"/>
                <a:gd name="T22" fmla="*/ 124 w 236"/>
                <a:gd name="T23" fmla="*/ 180 h 392"/>
                <a:gd name="T24" fmla="*/ 130 w 236"/>
                <a:gd name="T25" fmla="*/ 194 h 392"/>
                <a:gd name="T26" fmla="*/ 136 w 236"/>
                <a:gd name="T27" fmla="*/ 208 h 392"/>
                <a:gd name="T28" fmla="*/ 142 w 236"/>
                <a:gd name="T29" fmla="*/ 224 h 392"/>
                <a:gd name="T30" fmla="*/ 144 w 236"/>
                <a:gd name="T31" fmla="*/ 240 h 392"/>
                <a:gd name="T32" fmla="*/ 146 w 236"/>
                <a:gd name="T33" fmla="*/ 256 h 392"/>
                <a:gd name="T34" fmla="*/ 148 w 236"/>
                <a:gd name="T35" fmla="*/ 272 h 392"/>
                <a:gd name="T36" fmla="*/ 148 w 236"/>
                <a:gd name="T37" fmla="*/ 272 h 392"/>
                <a:gd name="T38" fmla="*/ 146 w 236"/>
                <a:gd name="T39" fmla="*/ 286 h 392"/>
                <a:gd name="T40" fmla="*/ 144 w 236"/>
                <a:gd name="T41" fmla="*/ 302 h 392"/>
                <a:gd name="T42" fmla="*/ 138 w 236"/>
                <a:gd name="T43" fmla="*/ 330 h 392"/>
                <a:gd name="T44" fmla="*/ 152 w 236"/>
                <a:gd name="T45" fmla="*/ 392 h 392"/>
                <a:gd name="T46" fmla="*/ 216 w 236"/>
                <a:gd name="T47" fmla="*/ 374 h 392"/>
                <a:gd name="T48" fmla="*/ 216 w 236"/>
                <a:gd name="T49" fmla="*/ 374 h 392"/>
                <a:gd name="T50" fmla="*/ 224 w 236"/>
                <a:gd name="T51" fmla="*/ 350 h 392"/>
                <a:gd name="T52" fmla="*/ 230 w 236"/>
                <a:gd name="T53" fmla="*/ 326 h 392"/>
                <a:gd name="T54" fmla="*/ 234 w 236"/>
                <a:gd name="T55" fmla="*/ 298 h 392"/>
                <a:gd name="T56" fmla="*/ 236 w 236"/>
                <a:gd name="T57" fmla="*/ 272 h 392"/>
                <a:gd name="T58" fmla="*/ 236 w 236"/>
                <a:gd name="T59" fmla="*/ 272 h 392"/>
                <a:gd name="T60" fmla="*/ 234 w 236"/>
                <a:gd name="T61" fmla="*/ 246 h 392"/>
                <a:gd name="T62" fmla="*/ 230 w 236"/>
                <a:gd name="T63" fmla="*/ 222 h 392"/>
                <a:gd name="T64" fmla="*/ 226 w 236"/>
                <a:gd name="T65" fmla="*/ 196 h 392"/>
                <a:gd name="T66" fmla="*/ 218 w 236"/>
                <a:gd name="T67" fmla="*/ 174 h 392"/>
                <a:gd name="T68" fmla="*/ 208 w 236"/>
                <a:gd name="T69" fmla="*/ 152 h 392"/>
                <a:gd name="T70" fmla="*/ 196 w 236"/>
                <a:gd name="T71" fmla="*/ 130 h 392"/>
                <a:gd name="T72" fmla="*/ 182 w 236"/>
                <a:gd name="T73" fmla="*/ 110 h 392"/>
                <a:gd name="T74" fmla="*/ 168 w 236"/>
                <a:gd name="T75" fmla="*/ 92 h 392"/>
                <a:gd name="T76" fmla="*/ 152 w 236"/>
                <a:gd name="T77" fmla="*/ 74 h 392"/>
                <a:gd name="T78" fmla="*/ 134 w 236"/>
                <a:gd name="T79" fmla="*/ 58 h 392"/>
                <a:gd name="T80" fmla="*/ 114 w 236"/>
                <a:gd name="T81" fmla="*/ 44 h 392"/>
                <a:gd name="T82" fmla="*/ 94 w 236"/>
                <a:gd name="T83" fmla="*/ 30 h 392"/>
                <a:gd name="T84" fmla="*/ 72 w 236"/>
                <a:gd name="T85" fmla="*/ 20 h 392"/>
                <a:gd name="T86" fmla="*/ 50 w 236"/>
                <a:gd name="T87" fmla="*/ 10 h 392"/>
                <a:gd name="T88" fmla="*/ 26 w 236"/>
                <a:gd name="T89" fmla="*/ 4 h 392"/>
                <a:gd name="T90" fmla="*/ 0 w 236"/>
                <a:gd name="T91" fmla="*/ 0 h 392"/>
                <a:gd name="T92" fmla="*/ 30 w 236"/>
                <a:gd name="T93" fmla="*/ 46 h 392"/>
                <a:gd name="T94" fmla="*/ 0 w 236"/>
                <a:gd name="T95" fmla="*/ 8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6" h="392">
                  <a:moveTo>
                    <a:pt x="0" y="88"/>
                  </a:moveTo>
                  <a:lnTo>
                    <a:pt x="0" y="88"/>
                  </a:lnTo>
                  <a:lnTo>
                    <a:pt x="16" y="92"/>
                  </a:lnTo>
                  <a:lnTo>
                    <a:pt x="32" y="98"/>
                  </a:lnTo>
                  <a:lnTo>
                    <a:pt x="46" y="104"/>
                  </a:lnTo>
                  <a:lnTo>
                    <a:pt x="60" y="112"/>
                  </a:lnTo>
                  <a:lnTo>
                    <a:pt x="72" y="122"/>
                  </a:lnTo>
                  <a:lnTo>
                    <a:pt x="84" y="132"/>
                  </a:lnTo>
                  <a:lnTo>
                    <a:pt x="96" y="142"/>
                  </a:lnTo>
                  <a:lnTo>
                    <a:pt x="106" y="154"/>
                  </a:lnTo>
                  <a:lnTo>
                    <a:pt x="114" y="166"/>
                  </a:lnTo>
                  <a:lnTo>
                    <a:pt x="124" y="180"/>
                  </a:lnTo>
                  <a:lnTo>
                    <a:pt x="130" y="194"/>
                  </a:lnTo>
                  <a:lnTo>
                    <a:pt x="136" y="208"/>
                  </a:lnTo>
                  <a:lnTo>
                    <a:pt x="142" y="224"/>
                  </a:lnTo>
                  <a:lnTo>
                    <a:pt x="144" y="240"/>
                  </a:lnTo>
                  <a:lnTo>
                    <a:pt x="146" y="256"/>
                  </a:lnTo>
                  <a:lnTo>
                    <a:pt x="148" y="272"/>
                  </a:lnTo>
                  <a:lnTo>
                    <a:pt x="148" y="272"/>
                  </a:lnTo>
                  <a:lnTo>
                    <a:pt x="146" y="286"/>
                  </a:lnTo>
                  <a:lnTo>
                    <a:pt x="144" y="302"/>
                  </a:lnTo>
                  <a:lnTo>
                    <a:pt x="138" y="330"/>
                  </a:lnTo>
                  <a:lnTo>
                    <a:pt x="152" y="392"/>
                  </a:lnTo>
                  <a:lnTo>
                    <a:pt x="216" y="374"/>
                  </a:lnTo>
                  <a:lnTo>
                    <a:pt x="216" y="374"/>
                  </a:lnTo>
                  <a:lnTo>
                    <a:pt x="224" y="350"/>
                  </a:lnTo>
                  <a:lnTo>
                    <a:pt x="230" y="326"/>
                  </a:lnTo>
                  <a:lnTo>
                    <a:pt x="234" y="298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34" y="246"/>
                  </a:lnTo>
                  <a:lnTo>
                    <a:pt x="230" y="222"/>
                  </a:lnTo>
                  <a:lnTo>
                    <a:pt x="226" y="196"/>
                  </a:lnTo>
                  <a:lnTo>
                    <a:pt x="218" y="174"/>
                  </a:lnTo>
                  <a:lnTo>
                    <a:pt x="208" y="152"/>
                  </a:lnTo>
                  <a:lnTo>
                    <a:pt x="196" y="130"/>
                  </a:lnTo>
                  <a:lnTo>
                    <a:pt x="182" y="110"/>
                  </a:lnTo>
                  <a:lnTo>
                    <a:pt x="168" y="92"/>
                  </a:lnTo>
                  <a:lnTo>
                    <a:pt x="152" y="74"/>
                  </a:lnTo>
                  <a:lnTo>
                    <a:pt x="134" y="58"/>
                  </a:lnTo>
                  <a:lnTo>
                    <a:pt x="114" y="44"/>
                  </a:lnTo>
                  <a:lnTo>
                    <a:pt x="94" y="30"/>
                  </a:lnTo>
                  <a:lnTo>
                    <a:pt x="72" y="20"/>
                  </a:lnTo>
                  <a:lnTo>
                    <a:pt x="50" y="10"/>
                  </a:lnTo>
                  <a:lnTo>
                    <a:pt x="26" y="4"/>
                  </a:lnTo>
                  <a:lnTo>
                    <a:pt x="0" y="0"/>
                  </a:lnTo>
                  <a:lnTo>
                    <a:pt x="30" y="46"/>
                  </a:lnTo>
                  <a:lnTo>
                    <a:pt x="0" y="8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5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171"/>
            <p:cNvSpPr>
              <a:spLocks/>
            </p:cNvSpPr>
            <p:nvPr/>
          </p:nvSpPr>
          <p:spPr bwMode="auto">
            <a:xfrm>
              <a:off x="10099753" y="6072587"/>
              <a:ext cx="450850" cy="593725"/>
            </a:xfrm>
            <a:custGeom>
              <a:avLst/>
              <a:gdLst>
                <a:gd name="T0" fmla="*/ 98 w 284"/>
                <a:gd name="T1" fmla="*/ 328 h 374"/>
                <a:gd name="T2" fmla="*/ 98 w 284"/>
                <a:gd name="T3" fmla="*/ 328 h 374"/>
                <a:gd name="T4" fmla="*/ 94 w 284"/>
                <a:gd name="T5" fmla="*/ 312 h 374"/>
                <a:gd name="T6" fmla="*/ 90 w 284"/>
                <a:gd name="T7" fmla="*/ 298 h 374"/>
                <a:gd name="T8" fmla="*/ 88 w 284"/>
                <a:gd name="T9" fmla="*/ 282 h 374"/>
                <a:gd name="T10" fmla="*/ 88 w 284"/>
                <a:gd name="T11" fmla="*/ 266 h 374"/>
                <a:gd name="T12" fmla="*/ 90 w 284"/>
                <a:gd name="T13" fmla="*/ 250 h 374"/>
                <a:gd name="T14" fmla="*/ 92 w 284"/>
                <a:gd name="T15" fmla="*/ 234 h 374"/>
                <a:gd name="T16" fmla="*/ 96 w 284"/>
                <a:gd name="T17" fmla="*/ 220 h 374"/>
                <a:gd name="T18" fmla="*/ 102 w 284"/>
                <a:gd name="T19" fmla="*/ 206 h 374"/>
                <a:gd name="T20" fmla="*/ 108 w 284"/>
                <a:gd name="T21" fmla="*/ 190 h 374"/>
                <a:gd name="T22" fmla="*/ 114 w 284"/>
                <a:gd name="T23" fmla="*/ 176 h 374"/>
                <a:gd name="T24" fmla="*/ 124 w 284"/>
                <a:gd name="T25" fmla="*/ 164 h 374"/>
                <a:gd name="T26" fmla="*/ 132 w 284"/>
                <a:gd name="T27" fmla="*/ 152 h 374"/>
                <a:gd name="T28" fmla="*/ 144 w 284"/>
                <a:gd name="T29" fmla="*/ 140 h 374"/>
                <a:gd name="T30" fmla="*/ 156 w 284"/>
                <a:gd name="T31" fmla="*/ 128 h 374"/>
                <a:gd name="T32" fmla="*/ 168 w 284"/>
                <a:gd name="T33" fmla="*/ 118 h 374"/>
                <a:gd name="T34" fmla="*/ 182 w 284"/>
                <a:gd name="T35" fmla="*/ 110 h 374"/>
                <a:gd name="T36" fmla="*/ 182 w 284"/>
                <a:gd name="T37" fmla="*/ 110 h 374"/>
                <a:gd name="T38" fmla="*/ 196 w 284"/>
                <a:gd name="T39" fmla="*/ 102 h 374"/>
                <a:gd name="T40" fmla="*/ 210 w 284"/>
                <a:gd name="T41" fmla="*/ 96 h 374"/>
                <a:gd name="T42" fmla="*/ 238 w 284"/>
                <a:gd name="T43" fmla="*/ 88 h 374"/>
                <a:gd name="T44" fmla="*/ 284 w 284"/>
                <a:gd name="T45" fmla="*/ 46 h 374"/>
                <a:gd name="T46" fmla="*/ 238 w 284"/>
                <a:gd name="T47" fmla="*/ 0 h 374"/>
                <a:gd name="T48" fmla="*/ 238 w 284"/>
                <a:gd name="T49" fmla="*/ 0 h 374"/>
                <a:gd name="T50" fmla="*/ 212 w 284"/>
                <a:gd name="T51" fmla="*/ 4 h 374"/>
                <a:gd name="T52" fmla="*/ 188 w 284"/>
                <a:gd name="T53" fmla="*/ 12 h 374"/>
                <a:gd name="T54" fmla="*/ 162 w 284"/>
                <a:gd name="T55" fmla="*/ 22 h 374"/>
                <a:gd name="T56" fmla="*/ 138 w 284"/>
                <a:gd name="T57" fmla="*/ 34 h 374"/>
                <a:gd name="T58" fmla="*/ 138 w 284"/>
                <a:gd name="T59" fmla="*/ 34 h 374"/>
                <a:gd name="T60" fmla="*/ 116 w 284"/>
                <a:gd name="T61" fmla="*/ 48 h 374"/>
                <a:gd name="T62" fmla="*/ 98 w 284"/>
                <a:gd name="T63" fmla="*/ 62 h 374"/>
                <a:gd name="T64" fmla="*/ 78 w 284"/>
                <a:gd name="T65" fmla="*/ 80 h 374"/>
                <a:gd name="T66" fmla="*/ 62 w 284"/>
                <a:gd name="T67" fmla="*/ 98 h 374"/>
                <a:gd name="T68" fmla="*/ 48 w 284"/>
                <a:gd name="T69" fmla="*/ 118 h 374"/>
                <a:gd name="T70" fmla="*/ 36 w 284"/>
                <a:gd name="T71" fmla="*/ 138 h 374"/>
                <a:gd name="T72" fmla="*/ 24 w 284"/>
                <a:gd name="T73" fmla="*/ 160 h 374"/>
                <a:gd name="T74" fmla="*/ 16 w 284"/>
                <a:gd name="T75" fmla="*/ 182 h 374"/>
                <a:gd name="T76" fmla="*/ 8 w 284"/>
                <a:gd name="T77" fmla="*/ 206 h 374"/>
                <a:gd name="T78" fmla="*/ 4 w 284"/>
                <a:gd name="T79" fmla="*/ 228 h 374"/>
                <a:gd name="T80" fmla="*/ 2 w 284"/>
                <a:gd name="T81" fmla="*/ 252 h 374"/>
                <a:gd name="T82" fmla="*/ 0 w 284"/>
                <a:gd name="T83" fmla="*/ 278 h 374"/>
                <a:gd name="T84" fmla="*/ 2 w 284"/>
                <a:gd name="T85" fmla="*/ 302 h 374"/>
                <a:gd name="T86" fmla="*/ 6 w 284"/>
                <a:gd name="T87" fmla="*/ 326 h 374"/>
                <a:gd name="T88" fmla="*/ 12 w 284"/>
                <a:gd name="T89" fmla="*/ 350 h 374"/>
                <a:gd name="T90" fmla="*/ 20 w 284"/>
                <a:gd name="T91" fmla="*/ 374 h 374"/>
                <a:gd name="T92" fmla="*/ 46 w 284"/>
                <a:gd name="T93" fmla="*/ 324 h 374"/>
                <a:gd name="T94" fmla="*/ 98 w 284"/>
                <a:gd name="T95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4" h="374">
                  <a:moveTo>
                    <a:pt x="98" y="328"/>
                  </a:moveTo>
                  <a:lnTo>
                    <a:pt x="98" y="328"/>
                  </a:lnTo>
                  <a:lnTo>
                    <a:pt x="94" y="312"/>
                  </a:lnTo>
                  <a:lnTo>
                    <a:pt x="90" y="298"/>
                  </a:lnTo>
                  <a:lnTo>
                    <a:pt x="88" y="282"/>
                  </a:lnTo>
                  <a:lnTo>
                    <a:pt x="88" y="266"/>
                  </a:lnTo>
                  <a:lnTo>
                    <a:pt x="90" y="250"/>
                  </a:lnTo>
                  <a:lnTo>
                    <a:pt x="92" y="234"/>
                  </a:lnTo>
                  <a:lnTo>
                    <a:pt x="96" y="220"/>
                  </a:lnTo>
                  <a:lnTo>
                    <a:pt x="102" y="206"/>
                  </a:lnTo>
                  <a:lnTo>
                    <a:pt x="108" y="190"/>
                  </a:lnTo>
                  <a:lnTo>
                    <a:pt x="114" y="176"/>
                  </a:lnTo>
                  <a:lnTo>
                    <a:pt x="124" y="164"/>
                  </a:lnTo>
                  <a:lnTo>
                    <a:pt x="132" y="152"/>
                  </a:lnTo>
                  <a:lnTo>
                    <a:pt x="144" y="140"/>
                  </a:lnTo>
                  <a:lnTo>
                    <a:pt x="156" y="128"/>
                  </a:lnTo>
                  <a:lnTo>
                    <a:pt x="168" y="118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96" y="102"/>
                  </a:lnTo>
                  <a:lnTo>
                    <a:pt x="210" y="96"/>
                  </a:lnTo>
                  <a:lnTo>
                    <a:pt x="238" y="88"/>
                  </a:lnTo>
                  <a:lnTo>
                    <a:pt x="284" y="46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12" y="4"/>
                  </a:lnTo>
                  <a:lnTo>
                    <a:pt x="188" y="12"/>
                  </a:lnTo>
                  <a:lnTo>
                    <a:pt x="162" y="22"/>
                  </a:lnTo>
                  <a:lnTo>
                    <a:pt x="138" y="34"/>
                  </a:lnTo>
                  <a:lnTo>
                    <a:pt x="138" y="34"/>
                  </a:lnTo>
                  <a:lnTo>
                    <a:pt x="116" y="48"/>
                  </a:lnTo>
                  <a:lnTo>
                    <a:pt x="98" y="62"/>
                  </a:lnTo>
                  <a:lnTo>
                    <a:pt x="78" y="80"/>
                  </a:lnTo>
                  <a:lnTo>
                    <a:pt x="62" y="98"/>
                  </a:lnTo>
                  <a:lnTo>
                    <a:pt x="48" y="118"/>
                  </a:lnTo>
                  <a:lnTo>
                    <a:pt x="36" y="138"/>
                  </a:lnTo>
                  <a:lnTo>
                    <a:pt x="24" y="160"/>
                  </a:lnTo>
                  <a:lnTo>
                    <a:pt x="16" y="182"/>
                  </a:lnTo>
                  <a:lnTo>
                    <a:pt x="8" y="206"/>
                  </a:lnTo>
                  <a:lnTo>
                    <a:pt x="4" y="228"/>
                  </a:lnTo>
                  <a:lnTo>
                    <a:pt x="2" y="252"/>
                  </a:lnTo>
                  <a:lnTo>
                    <a:pt x="0" y="278"/>
                  </a:lnTo>
                  <a:lnTo>
                    <a:pt x="2" y="302"/>
                  </a:lnTo>
                  <a:lnTo>
                    <a:pt x="6" y="326"/>
                  </a:lnTo>
                  <a:lnTo>
                    <a:pt x="12" y="350"/>
                  </a:lnTo>
                  <a:lnTo>
                    <a:pt x="20" y="374"/>
                  </a:lnTo>
                  <a:lnTo>
                    <a:pt x="46" y="324"/>
                  </a:lnTo>
                  <a:lnTo>
                    <a:pt x="98" y="3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5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173"/>
            <p:cNvSpPr>
              <a:spLocks/>
            </p:cNvSpPr>
            <p:nvPr/>
          </p:nvSpPr>
          <p:spPr bwMode="auto">
            <a:xfrm>
              <a:off x="10188653" y="6675837"/>
              <a:ext cx="685800" cy="266700"/>
            </a:xfrm>
            <a:custGeom>
              <a:avLst/>
              <a:gdLst>
                <a:gd name="T0" fmla="*/ 356 w 432"/>
                <a:gd name="T1" fmla="*/ 20 h 168"/>
                <a:gd name="T2" fmla="*/ 356 w 432"/>
                <a:gd name="T3" fmla="*/ 20 h 168"/>
                <a:gd name="T4" fmla="*/ 344 w 432"/>
                <a:gd name="T5" fmla="*/ 32 h 168"/>
                <a:gd name="T6" fmla="*/ 332 w 432"/>
                <a:gd name="T7" fmla="*/ 42 h 168"/>
                <a:gd name="T8" fmla="*/ 318 w 432"/>
                <a:gd name="T9" fmla="*/ 50 h 168"/>
                <a:gd name="T10" fmla="*/ 306 w 432"/>
                <a:gd name="T11" fmla="*/ 58 h 168"/>
                <a:gd name="T12" fmla="*/ 292 w 432"/>
                <a:gd name="T13" fmla="*/ 66 h 168"/>
                <a:gd name="T14" fmla="*/ 276 w 432"/>
                <a:gd name="T15" fmla="*/ 70 h 168"/>
                <a:gd name="T16" fmla="*/ 262 w 432"/>
                <a:gd name="T17" fmla="*/ 76 h 168"/>
                <a:gd name="T18" fmla="*/ 246 w 432"/>
                <a:gd name="T19" fmla="*/ 78 h 168"/>
                <a:gd name="T20" fmla="*/ 230 w 432"/>
                <a:gd name="T21" fmla="*/ 80 h 168"/>
                <a:gd name="T22" fmla="*/ 216 w 432"/>
                <a:gd name="T23" fmla="*/ 80 h 168"/>
                <a:gd name="T24" fmla="*/ 200 w 432"/>
                <a:gd name="T25" fmla="*/ 80 h 168"/>
                <a:gd name="T26" fmla="*/ 184 w 432"/>
                <a:gd name="T27" fmla="*/ 78 h 168"/>
                <a:gd name="T28" fmla="*/ 168 w 432"/>
                <a:gd name="T29" fmla="*/ 74 h 168"/>
                <a:gd name="T30" fmla="*/ 154 w 432"/>
                <a:gd name="T31" fmla="*/ 70 h 168"/>
                <a:gd name="T32" fmla="*/ 138 w 432"/>
                <a:gd name="T33" fmla="*/ 64 h 168"/>
                <a:gd name="T34" fmla="*/ 124 w 432"/>
                <a:gd name="T35" fmla="*/ 56 h 168"/>
                <a:gd name="T36" fmla="*/ 124 w 432"/>
                <a:gd name="T37" fmla="*/ 56 h 168"/>
                <a:gd name="T38" fmla="*/ 110 w 432"/>
                <a:gd name="T39" fmla="*/ 48 h 168"/>
                <a:gd name="T40" fmla="*/ 98 w 432"/>
                <a:gd name="T41" fmla="*/ 38 h 168"/>
                <a:gd name="T42" fmla="*/ 78 w 432"/>
                <a:gd name="T43" fmla="*/ 18 h 168"/>
                <a:gd name="T44" fmla="*/ 18 w 432"/>
                <a:gd name="T45" fmla="*/ 0 h 168"/>
                <a:gd name="T46" fmla="*/ 0 w 432"/>
                <a:gd name="T47" fmla="*/ 62 h 168"/>
                <a:gd name="T48" fmla="*/ 0 w 432"/>
                <a:gd name="T49" fmla="*/ 62 h 168"/>
                <a:gd name="T50" fmla="*/ 16 w 432"/>
                <a:gd name="T51" fmla="*/ 82 h 168"/>
                <a:gd name="T52" fmla="*/ 36 w 432"/>
                <a:gd name="T53" fmla="*/ 100 h 168"/>
                <a:gd name="T54" fmla="*/ 56 w 432"/>
                <a:gd name="T55" fmla="*/ 116 h 168"/>
                <a:gd name="T56" fmla="*/ 80 w 432"/>
                <a:gd name="T57" fmla="*/ 132 h 168"/>
                <a:gd name="T58" fmla="*/ 80 w 432"/>
                <a:gd name="T59" fmla="*/ 132 h 168"/>
                <a:gd name="T60" fmla="*/ 102 w 432"/>
                <a:gd name="T61" fmla="*/ 144 h 168"/>
                <a:gd name="T62" fmla="*/ 126 w 432"/>
                <a:gd name="T63" fmla="*/ 152 h 168"/>
                <a:gd name="T64" fmla="*/ 150 w 432"/>
                <a:gd name="T65" fmla="*/ 160 h 168"/>
                <a:gd name="T66" fmla="*/ 174 w 432"/>
                <a:gd name="T67" fmla="*/ 166 h 168"/>
                <a:gd name="T68" fmla="*/ 198 w 432"/>
                <a:gd name="T69" fmla="*/ 168 h 168"/>
                <a:gd name="T70" fmla="*/ 222 w 432"/>
                <a:gd name="T71" fmla="*/ 168 h 168"/>
                <a:gd name="T72" fmla="*/ 246 w 432"/>
                <a:gd name="T73" fmla="*/ 168 h 168"/>
                <a:gd name="T74" fmla="*/ 270 w 432"/>
                <a:gd name="T75" fmla="*/ 164 h 168"/>
                <a:gd name="T76" fmla="*/ 292 w 432"/>
                <a:gd name="T77" fmla="*/ 158 h 168"/>
                <a:gd name="T78" fmla="*/ 316 w 432"/>
                <a:gd name="T79" fmla="*/ 150 h 168"/>
                <a:gd name="T80" fmla="*/ 338 w 432"/>
                <a:gd name="T81" fmla="*/ 140 h 168"/>
                <a:gd name="T82" fmla="*/ 360 w 432"/>
                <a:gd name="T83" fmla="*/ 130 h 168"/>
                <a:gd name="T84" fmla="*/ 380 w 432"/>
                <a:gd name="T85" fmla="*/ 116 h 168"/>
                <a:gd name="T86" fmla="*/ 398 w 432"/>
                <a:gd name="T87" fmla="*/ 100 h 168"/>
                <a:gd name="T88" fmla="*/ 416 w 432"/>
                <a:gd name="T89" fmla="*/ 84 h 168"/>
                <a:gd name="T90" fmla="*/ 432 w 432"/>
                <a:gd name="T91" fmla="*/ 64 h 168"/>
                <a:gd name="T92" fmla="*/ 378 w 432"/>
                <a:gd name="T93" fmla="*/ 66 h 168"/>
                <a:gd name="T94" fmla="*/ 356 w 432"/>
                <a:gd name="T95" fmla="*/ 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168">
                  <a:moveTo>
                    <a:pt x="356" y="20"/>
                  </a:moveTo>
                  <a:lnTo>
                    <a:pt x="356" y="20"/>
                  </a:lnTo>
                  <a:lnTo>
                    <a:pt x="344" y="32"/>
                  </a:lnTo>
                  <a:lnTo>
                    <a:pt x="332" y="42"/>
                  </a:lnTo>
                  <a:lnTo>
                    <a:pt x="318" y="50"/>
                  </a:lnTo>
                  <a:lnTo>
                    <a:pt x="306" y="58"/>
                  </a:lnTo>
                  <a:lnTo>
                    <a:pt x="292" y="66"/>
                  </a:lnTo>
                  <a:lnTo>
                    <a:pt x="276" y="70"/>
                  </a:lnTo>
                  <a:lnTo>
                    <a:pt x="262" y="76"/>
                  </a:lnTo>
                  <a:lnTo>
                    <a:pt x="246" y="78"/>
                  </a:lnTo>
                  <a:lnTo>
                    <a:pt x="230" y="80"/>
                  </a:lnTo>
                  <a:lnTo>
                    <a:pt x="216" y="80"/>
                  </a:lnTo>
                  <a:lnTo>
                    <a:pt x="200" y="80"/>
                  </a:lnTo>
                  <a:lnTo>
                    <a:pt x="184" y="78"/>
                  </a:lnTo>
                  <a:lnTo>
                    <a:pt x="168" y="74"/>
                  </a:lnTo>
                  <a:lnTo>
                    <a:pt x="154" y="70"/>
                  </a:lnTo>
                  <a:lnTo>
                    <a:pt x="138" y="6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10" y="48"/>
                  </a:lnTo>
                  <a:lnTo>
                    <a:pt x="98" y="38"/>
                  </a:lnTo>
                  <a:lnTo>
                    <a:pt x="78" y="18"/>
                  </a:lnTo>
                  <a:lnTo>
                    <a:pt x="18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6" y="82"/>
                  </a:lnTo>
                  <a:lnTo>
                    <a:pt x="36" y="100"/>
                  </a:lnTo>
                  <a:lnTo>
                    <a:pt x="56" y="116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102" y="144"/>
                  </a:lnTo>
                  <a:lnTo>
                    <a:pt x="126" y="152"/>
                  </a:lnTo>
                  <a:lnTo>
                    <a:pt x="150" y="160"/>
                  </a:lnTo>
                  <a:lnTo>
                    <a:pt x="174" y="166"/>
                  </a:lnTo>
                  <a:lnTo>
                    <a:pt x="198" y="168"/>
                  </a:lnTo>
                  <a:lnTo>
                    <a:pt x="222" y="168"/>
                  </a:lnTo>
                  <a:lnTo>
                    <a:pt x="246" y="168"/>
                  </a:lnTo>
                  <a:lnTo>
                    <a:pt x="270" y="164"/>
                  </a:lnTo>
                  <a:lnTo>
                    <a:pt x="292" y="158"/>
                  </a:lnTo>
                  <a:lnTo>
                    <a:pt x="316" y="150"/>
                  </a:lnTo>
                  <a:lnTo>
                    <a:pt x="338" y="140"/>
                  </a:lnTo>
                  <a:lnTo>
                    <a:pt x="360" y="130"/>
                  </a:lnTo>
                  <a:lnTo>
                    <a:pt x="380" y="116"/>
                  </a:lnTo>
                  <a:lnTo>
                    <a:pt x="398" y="100"/>
                  </a:lnTo>
                  <a:lnTo>
                    <a:pt x="416" y="84"/>
                  </a:lnTo>
                  <a:lnTo>
                    <a:pt x="432" y="64"/>
                  </a:lnTo>
                  <a:lnTo>
                    <a:pt x="378" y="66"/>
                  </a:lnTo>
                  <a:lnTo>
                    <a:pt x="35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defTabSz="60958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86" name="ZoneTexte 115"/>
          <p:cNvSpPr txBox="1">
            <a:spLocks noChangeArrowheads="1"/>
          </p:cNvSpPr>
          <p:nvPr/>
        </p:nvSpPr>
        <p:spPr bwMode="auto">
          <a:xfrm>
            <a:off x="7979402" y="2035494"/>
            <a:ext cx="1307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 cap="all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energY</a:t>
            </a:r>
            <a:endParaRPr lang="fr-FR" altLang="fr-FR" b="1" cap="all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9011388" y="2490275"/>
            <a:ext cx="756622" cy="75662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grpSp>
        <p:nvGrpSpPr>
          <p:cNvPr id="87" name="Groupe 14"/>
          <p:cNvGrpSpPr>
            <a:grpSpLocks noChangeAspect="1"/>
          </p:cNvGrpSpPr>
          <p:nvPr/>
        </p:nvGrpSpPr>
        <p:grpSpPr bwMode="auto">
          <a:xfrm>
            <a:off x="9172366" y="2655248"/>
            <a:ext cx="434667" cy="426675"/>
            <a:chOff x="5002213" y="5403850"/>
            <a:chExt cx="904875" cy="889000"/>
          </a:xfrm>
          <a:solidFill>
            <a:srgbClr val="FFFFFF"/>
          </a:solidFill>
        </p:grpSpPr>
        <p:sp>
          <p:nvSpPr>
            <p:cNvPr id="88" name="Freeform 175"/>
            <p:cNvSpPr>
              <a:spLocks/>
            </p:cNvSpPr>
            <p:nvPr/>
          </p:nvSpPr>
          <p:spPr bwMode="auto">
            <a:xfrm>
              <a:off x="5541963" y="5403850"/>
              <a:ext cx="365125" cy="889000"/>
            </a:xfrm>
            <a:custGeom>
              <a:avLst/>
              <a:gdLst>
                <a:gd name="T0" fmla="*/ 2147483647 w 230"/>
                <a:gd name="T1" fmla="*/ 2147483647 h 560"/>
                <a:gd name="T2" fmla="*/ 2147483647 w 230"/>
                <a:gd name="T3" fmla="*/ 2147483647 h 560"/>
                <a:gd name="T4" fmla="*/ 2147483647 w 230"/>
                <a:gd name="T5" fmla="*/ 2147483647 h 560"/>
                <a:gd name="T6" fmla="*/ 2147483647 w 230"/>
                <a:gd name="T7" fmla="*/ 0 h 560"/>
                <a:gd name="T8" fmla="*/ 2147483647 w 230"/>
                <a:gd name="T9" fmla="*/ 0 h 560"/>
                <a:gd name="T10" fmla="*/ 2147483647 w 230"/>
                <a:gd name="T11" fmla="*/ 2147483647 h 560"/>
                <a:gd name="T12" fmla="*/ 0 w 230"/>
                <a:gd name="T13" fmla="*/ 2147483647 h 560"/>
                <a:gd name="T14" fmla="*/ 2147483647 w 230"/>
                <a:gd name="T15" fmla="*/ 2147483647 h 560"/>
                <a:gd name="T16" fmla="*/ 2147483647 w 230"/>
                <a:gd name="T17" fmla="*/ 2147483647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560"/>
                <a:gd name="T29" fmla="*/ 230 w 230"/>
                <a:gd name="T30" fmla="*/ 560 h 5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560">
                  <a:moveTo>
                    <a:pt x="230" y="560"/>
                  </a:moveTo>
                  <a:lnTo>
                    <a:pt x="90" y="368"/>
                  </a:lnTo>
                  <a:lnTo>
                    <a:pt x="230" y="174"/>
                  </a:lnTo>
                  <a:lnTo>
                    <a:pt x="100" y="0"/>
                  </a:lnTo>
                  <a:lnTo>
                    <a:pt x="10" y="0"/>
                  </a:lnTo>
                  <a:lnTo>
                    <a:pt x="140" y="174"/>
                  </a:lnTo>
                  <a:lnTo>
                    <a:pt x="0" y="368"/>
                  </a:lnTo>
                  <a:lnTo>
                    <a:pt x="140" y="560"/>
                  </a:lnTo>
                  <a:lnTo>
                    <a:pt x="23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77"/>
            <p:cNvSpPr>
              <a:spLocks/>
            </p:cNvSpPr>
            <p:nvPr/>
          </p:nvSpPr>
          <p:spPr bwMode="auto">
            <a:xfrm>
              <a:off x="5002213" y="5403850"/>
              <a:ext cx="365125" cy="889000"/>
            </a:xfrm>
            <a:custGeom>
              <a:avLst/>
              <a:gdLst>
                <a:gd name="T0" fmla="*/ 2147483647 w 230"/>
                <a:gd name="T1" fmla="*/ 2147483647 h 560"/>
                <a:gd name="T2" fmla="*/ 2147483647 w 230"/>
                <a:gd name="T3" fmla="*/ 2147483647 h 560"/>
                <a:gd name="T4" fmla="*/ 2147483647 w 230"/>
                <a:gd name="T5" fmla="*/ 2147483647 h 560"/>
                <a:gd name="T6" fmla="*/ 2147483647 w 230"/>
                <a:gd name="T7" fmla="*/ 0 h 560"/>
                <a:gd name="T8" fmla="*/ 2147483647 w 230"/>
                <a:gd name="T9" fmla="*/ 0 h 560"/>
                <a:gd name="T10" fmla="*/ 2147483647 w 230"/>
                <a:gd name="T11" fmla="*/ 2147483647 h 560"/>
                <a:gd name="T12" fmla="*/ 0 w 230"/>
                <a:gd name="T13" fmla="*/ 2147483647 h 560"/>
                <a:gd name="T14" fmla="*/ 2147483647 w 230"/>
                <a:gd name="T15" fmla="*/ 2147483647 h 560"/>
                <a:gd name="T16" fmla="*/ 2147483647 w 230"/>
                <a:gd name="T17" fmla="*/ 2147483647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560"/>
                <a:gd name="T29" fmla="*/ 230 w 230"/>
                <a:gd name="T30" fmla="*/ 560 h 5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560">
                  <a:moveTo>
                    <a:pt x="230" y="560"/>
                  </a:moveTo>
                  <a:lnTo>
                    <a:pt x="90" y="368"/>
                  </a:lnTo>
                  <a:lnTo>
                    <a:pt x="230" y="174"/>
                  </a:lnTo>
                  <a:lnTo>
                    <a:pt x="100" y="0"/>
                  </a:lnTo>
                  <a:lnTo>
                    <a:pt x="10" y="0"/>
                  </a:lnTo>
                  <a:lnTo>
                    <a:pt x="140" y="174"/>
                  </a:lnTo>
                  <a:lnTo>
                    <a:pt x="0" y="368"/>
                  </a:lnTo>
                  <a:lnTo>
                    <a:pt x="140" y="560"/>
                  </a:lnTo>
                  <a:lnTo>
                    <a:pt x="23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179"/>
            <p:cNvSpPr>
              <a:spLocks/>
            </p:cNvSpPr>
            <p:nvPr/>
          </p:nvSpPr>
          <p:spPr bwMode="auto">
            <a:xfrm>
              <a:off x="5272088" y="5403850"/>
              <a:ext cx="365125" cy="889000"/>
            </a:xfrm>
            <a:custGeom>
              <a:avLst/>
              <a:gdLst>
                <a:gd name="T0" fmla="*/ 2147483647 w 230"/>
                <a:gd name="T1" fmla="*/ 2147483647 h 560"/>
                <a:gd name="T2" fmla="*/ 2147483647 w 230"/>
                <a:gd name="T3" fmla="*/ 2147483647 h 560"/>
                <a:gd name="T4" fmla="*/ 2147483647 w 230"/>
                <a:gd name="T5" fmla="*/ 2147483647 h 560"/>
                <a:gd name="T6" fmla="*/ 2147483647 w 230"/>
                <a:gd name="T7" fmla="*/ 0 h 560"/>
                <a:gd name="T8" fmla="*/ 2147483647 w 230"/>
                <a:gd name="T9" fmla="*/ 0 h 560"/>
                <a:gd name="T10" fmla="*/ 2147483647 w 230"/>
                <a:gd name="T11" fmla="*/ 2147483647 h 560"/>
                <a:gd name="T12" fmla="*/ 0 w 230"/>
                <a:gd name="T13" fmla="*/ 2147483647 h 560"/>
                <a:gd name="T14" fmla="*/ 2147483647 w 230"/>
                <a:gd name="T15" fmla="*/ 2147483647 h 560"/>
                <a:gd name="T16" fmla="*/ 2147483647 w 230"/>
                <a:gd name="T17" fmla="*/ 2147483647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560"/>
                <a:gd name="T29" fmla="*/ 230 w 230"/>
                <a:gd name="T30" fmla="*/ 560 h 5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560">
                  <a:moveTo>
                    <a:pt x="230" y="560"/>
                  </a:moveTo>
                  <a:lnTo>
                    <a:pt x="90" y="368"/>
                  </a:lnTo>
                  <a:lnTo>
                    <a:pt x="230" y="174"/>
                  </a:lnTo>
                  <a:lnTo>
                    <a:pt x="100" y="0"/>
                  </a:lnTo>
                  <a:lnTo>
                    <a:pt x="10" y="0"/>
                  </a:lnTo>
                  <a:lnTo>
                    <a:pt x="140" y="174"/>
                  </a:lnTo>
                  <a:lnTo>
                    <a:pt x="0" y="368"/>
                  </a:lnTo>
                  <a:lnTo>
                    <a:pt x="140" y="560"/>
                  </a:lnTo>
                  <a:lnTo>
                    <a:pt x="23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Espace réservé du pied de page 50"/>
          <p:cNvSpPr>
            <a:spLocks noGrp="1"/>
          </p:cNvSpPr>
          <p:nvPr>
            <p:ph type="ftr" sz="quarter" idx="11"/>
          </p:nvPr>
        </p:nvSpPr>
        <p:spPr>
          <a:xfrm>
            <a:off x="534509" y="6418222"/>
            <a:ext cx="4466117" cy="3540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2017 Veolia Water Technologies, Inc.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be reproduced without permission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Confidential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</a:p>
        </p:txBody>
      </p:sp>
      <p:sp>
        <p:nvSpPr>
          <p:cNvPr id="38" name="Espace réservé du numéro de diapositive 53"/>
          <p:cNvSpPr>
            <a:spLocks noGrp="1"/>
          </p:cNvSpPr>
          <p:nvPr>
            <p:ph type="sldNum" sz="quarter" idx="12"/>
          </p:nvPr>
        </p:nvSpPr>
        <p:spPr>
          <a:xfrm>
            <a:off x="11406005" y="6506168"/>
            <a:ext cx="397300" cy="215414"/>
          </a:xfrm>
          <a:noFill/>
        </p:spPr>
        <p:txBody>
          <a:bodyPr/>
          <a:lstStyle/>
          <a:p>
            <a:fld id="{03782C43-7533-4CE7-94CC-8F091034FBE1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45095" y="3281532"/>
            <a:ext cx="139269" cy="22137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7502462" y="3460260"/>
            <a:ext cx="72007" cy="365391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633332" y="2404826"/>
            <a:ext cx="378056" cy="34058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02" y="1127810"/>
            <a:ext cx="8578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Help the next generation of industrials address the  Energy-Water Nexus challenges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3" t="6576" r="28082" b="6052"/>
          <a:stretch/>
        </p:blipFill>
        <p:spPr>
          <a:xfrm>
            <a:off x="700470" y="1902114"/>
            <a:ext cx="2160306" cy="2160000"/>
          </a:xfrm>
          <a:prstGeom prst="ellipse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5" r="18329"/>
          <a:stretch/>
        </p:blipFill>
        <p:spPr>
          <a:xfrm>
            <a:off x="8752255" y="1208088"/>
            <a:ext cx="2161174" cy="2160000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8" t="4970" r="31582" b="1606"/>
          <a:stretch/>
        </p:blipFill>
        <p:spPr>
          <a:xfrm>
            <a:off x="6232890" y="4313787"/>
            <a:ext cx="2160617" cy="2160000"/>
          </a:xfrm>
          <a:prstGeom prst="ellipse">
            <a:avLst/>
          </a:prstGeom>
        </p:spPr>
      </p:pic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Resourcing </a:t>
            </a:r>
            <a:r>
              <a:rPr lang="en-US" dirty="0"/>
              <a:t>the </a:t>
            </a:r>
            <a:r>
              <a:rPr lang="en-US" dirty="0" smtClean="0"/>
              <a:t>world</a:t>
            </a:r>
            <a:r>
              <a:rPr lang="fr-FR" dirty="0"/>
              <a:t>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2979" y="4381136"/>
            <a:ext cx="3863421" cy="142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fr-FR" sz="2000" dirty="0" smtClean="0">
                <a:solidFill>
                  <a:srgbClr val="0070C0"/>
                </a:solidFill>
              </a:rPr>
              <a:t>Water cycle management as a </a:t>
            </a:r>
            <a:r>
              <a:rPr lang="fr-FR" sz="2000" dirty="0" err="1" smtClean="0">
                <a:solidFill>
                  <a:srgbClr val="0070C0"/>
                </a:solidFill>
              </a:rPr>
              <a:t>Core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competency</a:t>
            </a:r>
            <a:r>
              <a:rPr lang="fr-FR" sz="2000" dirty="0" smtClean="0">
                <a:solidFill>
                  <a:srgbClr val="0070C0"/>
                </a:solidFill>
              </a:rPr>
              <a:t> in the new </a:t>
            </a:r>
            <a:r>
              <a:rPr lang="fr-FR" sz="2000" dirty="0" err="1" smtClean="0">
                <a:solidFill>
                  <a:srgbClr val="0070C0"/>
                </a:solidFill>
              </a:rPr>
              <a:t>manufacturing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age</a:t>
            </a:r>
            <a:endParaRPr lang="fr-FR" sz="2000" dirty="0">
              <a:solidFill>
                <a:srgbClr val="0070C0"/>
              </a:solidFill>
            </a:endParaRPr>
          </a:p>
          <a:p>
            <a:pPr>
              <a:lnSpc>
                <a:spcPct val="85000"/>
              </a:lnSpc>
            </a:pPr>
            <a:endParaRPr lang="en-US" altLang="fr-FR" sz="1400" dirty="0" smtClean="0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- Circular Economy</a:t>
            </a:r>
          </a:p>
          <a:p>
            <a:pPr>
              <a:lnSpc>
                <a:spcPct val="85000"/>
              </a:lnSpc>
            </a:pP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- Trusted partner more than a utility supplier</a:t>
            </a:r>
            <a:r>
              <a:rPr lang="fr-FR" altLang="ja-JP" sz="1400" dirty="0" smtClean="0">
                <a:solidFill>
                  <a:schemeClr val="tx2"/>
                </a:solidFill>
                <a:cs typeface="Arial" charset="0"/>
              </a:rPr>
              <a:t>.</a:t>
            </a:r>
            <a:endParaRPr lang="fr-FR" altLang="fr-FR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88469" y="4374656"/>
            <a:ext cx="3003493" cy="61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Preserving Resources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- Norms compliances </a:t>
            </a:r>
            <a:endParaRPr lang="fr-FR" altLang="fr-FR" sz="1400" dirty="0">
              <a:solidFill>
                <a:schemeClr val="tx2"/>
              </a:solidFill>
              <a:cs typeface="Arial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2177145" y="4075760"/>
            <a:ext cx="84235" cy="29806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9485996" y="3453704"/>
            <a:ext cx="161988" cy="946043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5637200" y="4108158"/>
            <a:ext cx="719225" cy="62853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70463" y="2459278"/>
            <a:ext cx="3923044" cy="116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fr-FR" sz="2000" dirty="0" err="1" smtClean="0">
                <a:solidFill>
                  <a:srgbClr val="7030A0"/>
                </a:solidFill>
              </a:rPr>
              <a:t>Enhancing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Valorization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opportunities</a:t>
            </a:r>
            <a:endParaRPr lang="fr-FR" sz="1400" dirty="0">
              <a:solidFill>
                <a:srgbClr val="7030A0"/>
              </a:solidFill>
            </a:endParaRPr>
          </a:p>
          <a:p>
            <a:pPr>
              <a:lnSpc>
                <a:spcPct val="85000"/>
              </a:lnSpc>
            </a:pP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/>
            </a:r>
            <a:br>
              <a:rPr lang="en-US" altLang="fr-FR" sz="1400" dirty="0" smtClean="0">
                <a:solidFill>
                  <a:schemeClr val="tx2"/>
                </a:solidFill>
                <a:cs typeface="Arial" charset="0"/>
              </a:rPr>
            </a:b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- </a:t>
            </a:r>
            <a:r>
              <a:rPr lang="en-US" altLang="fr-FR" sz="1400" dirty="0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igh value product recovery</a:t>
            </a:r>
          </a:p>
          <a:p>
            <a:pPr>
              <a:lnSpc>
                <a:spcPct val="85000"/>
              </a:lnSpc>
            </a:pPr>
            <a:r>
              <a:rPr lang="en-US" altLang="fr-FR" sz="1400" dirty="0" smtClean="0">
                <a:solidFill>
                  <a:schemeClr val="tx2"/>
                </a:solidFill>
                <a:cs typeface="Arial" charset="0"/>
              </a:rPr>
              <a:t>- Zero Liquid Discharge treatment train</a:t>
            </a:r>
            <a:endParaRPr lang="fr-FR" altLang="fr-FR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6" name="Espace réservé du pied de page 50"/>
          <p:cNvSpPr>
            <a:spLocks noGrp="1"/>
          </p:cNvSpPr>
          <p:nvPr>
            <p:ph type="ftr" sz="quarter" idx="11"/>
          </p:nvPr>
        </p:nvSpPr>
        <p:spPr>
          <a:xfrm>
            <a:off x="534509" y="6418222"/>
            <a:ext cx="4466117" cy="3540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2017 Veolia Water Technologies, Inc.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be reproduced without permission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Confidential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</a:p>
        </p:txBody>
      </p:sp>
    </p:spTree>
    <p:extLst>
      <p:ext uri="{BB962C8B-B14F-4D97-AF65-F5344CB8AC3E}">
        <p14:creationId xmlns:p14="http://schemas.microsoft.com/office/powerpoint/2010/main" val="14372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02" y="1127810"/>
            <a:ext cx="11025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Understanding the Energy-Water Nexus from a system perspective: Water Management is now part of the whole manufacturing/production cycle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Augmented value proposition: “You do not manage what you do not value”</a:t>
            </a:r>
            <a:r>
              <a:rPr lang="fr-FR" dirty="0"/>
              <a:t> 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6" name="Espace réservé du pied de page 50"/>
          <p:cNvSpPr>
            <a:spLocks noGrp="1"/>
          </p:cNvSpPr>
          <p:nvPr>
            <p:ph type="ftr" sz="quarter" idx="11"/>
          </p:nvPr>
        </p:nvSpPr>
        <p:spPr>
          <a:xfrm>
            <a:off x="534509" y="6418222"/>
            <a:ext cx="4466117" cy="3540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2017 Veolia Water Technologies, Inc.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be reproduced without permission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Confidential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2" y="1883096"/>
            <a:ext cx="3865631" cy="42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63" y="1923438"/>
            <a:ext cx="6689211" cy="41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technological needs: The current gaps</a:t>
            </a:r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2C43-7533-4CE7-94CC-8F091034FBE1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3562445" y="1148421"/>
            <a:ext cx="2441440" cy="5019921"/>
            <a:chOff x="3562445" y="1150546"/>
            <a:chExt cx="2441440" cy="5019921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61"/>
            <a:stretch/>
          </p:blipFill>
          <p:spPr bwMode="auto">
            <a:xfrm>
              <a:off x="3562445" y="1150546"/>
              <a:ext cx="2441440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3" b="27314"/>
            <a:stretch/>
          </p:blipFill>
          <p:spPr bwMode="auto">
            <a:xfrm>
              <a:off x="3577183" y="3079750"/>
              <a:ext cx="2409769" cy="119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6" r="10713"/>
            <a:stretch/>
          </p:blipFill>
          <p:spPr bwMode="auto">
            <a:xfrm>
              <a:off x="3577182" y="4986766"/>
              <a:ext cx="2409769" cy="118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52921" y="1150546"/>
            <a:ext cx="10708087" cy="5021654"/>
            <a:chOff x="752921" y="1150546"/>
            <a:chExt cx="10708087" cy="5021654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47" b="16109"/>
            <a:stretch/>
          </p:blipFill>
          <p:spPr bwMode="auto">
            <a:xfrm>
              <a:off x="781496" y="1150546"/>
              <a:ext cx="2441440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rrondir un rectangle avec un coin diagonal 9"/>
            <p:cNvSpPr>
              <a:spLocks noChangeArrowheads="1"/>
            </p:cNvSpPr>
            <p:nvPr/>
          </p:nvSpPr>
          <p:spPr bwMode="auto">
            <a:xfrm>
              <a:off x="752921" y="4324754"/>
              <a:ext cx="10708087" cy="467393"/>
            </a:xfrm>
            <a:prstGeom prst="round2DiagRect">
              <a:avLst/>
            </a:prstGeom>
            <a:solidFill>
              <a:srgbClr val="7030A0"/>
            </a:solidFill>
            <a:ln>
              <a:noFill/>
            </a:ln>
            <a:extLst/>
          </p:spPr>
          <p:txBody>
            <a:bodyPr wrap="square" lIns="72000" tIns="180000" rIns="0" bIns="0" anchor="t" anchorCtr="0">
              <a:no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Cost effective ZLD treatment line (bridging the needs between RO and Evaporation)</a:t>
              </a:r>
              <a:r>
                <a:rPr lang="en-US" sz="1400" b="1" dirty="0">
                  <a:solidFill>
                    <a:schemeClr val="bg1"/>
                  </a:solidFill>
                </a:rPr>
                <a:t/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Technology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93"/>
            <a:stretch/>
          </p:blipFill>
          <p:spPr bwMode="auto">
            <a:xfrm>
              <a:off x="773899" y="3080262"/>
              <a:ext cx="2409769" cy="1325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Arrondir un rectangle avec un coin diagonal 9"/>
            <p:cNvSpPr>
              <a:spLocks noChangeArrowheads="1"/>
            </p:cNvSpPr>
            <p:nvPr/>
          </p:nvSpPr>
          <p:spPr bwMode="auto">
            <a:xfrm>
              <a:off x="767659" y="2388881"/>
              <a:ext cx="10693349" cy="467393"/>
            </a:xfrm>
            <a:prstGeom prst="round2DiagRect">
              <a:avLst/>
            </a:prstGeom>
            <a:solidFill>
              <a:srgbClr val="0070C0"/>
            </a:solidFill>
            <a:ln>
              <a:noFill/>
            </a:ln>
            <a:extLst/>
          </p:spPr>
          <p:txBody>
            <a:bodyPr wrap="square" lIns="72000" tIns="180000" rIns="0" bIns="0" anchor="t" anchorCtr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Selective Separation </a:t>
              </a:r>
              <a:r>
                <a:rPr lang="en-US" alt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rocesses + Selective Biological Processes (monovalent vs divalent I, Selenium, Specs vs Regulation)</a:t>
              </a:r>
              <a:endParaRPr lang="en-US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9" b="17429"/>
            <a:stretch/>
          </p:blipFill>
          <p:spPr bwMode="auto">
            <a:xfrm>
              <a:off x="767659" y="4986766"/>
              <a:ext cx="2398153" cy="118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363529" y="1146296"/>
            <a:ext cx="2431874" cy="5021651"/>
            <a:chOff x="6393346" y="1150547"/>
            <a:chExt cx="2431874" cy="5021651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49"/>
            <a:stretch/>
          </p:blipFill>
          <p:spPr bwMode="auto">
            <a:xfrm>
              <a:off x="6393346" y="4986766"/>
              <a:ext cx="2422310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6" b="13799"/>
            <a:stretch/>
          </p:blipFill>
          <p:spPr bwMode="auto">
            <a:xfrm>
              <a:off x="6419843" y="1150547"/>
              <a:ext cx="2405377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43" y="3068826"/>
              <a:ext cx="2395813" cy="120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52921" y="1150546"/>
            <a:ext cx="10732363" cy="5539860"/>
            <a:chOff x="872191" y="1150546"/>
            <a:chExt cx="10732363" cy="5539860"/>
          </a:xfrm>
        </p:grpSpPr>
        <p:sp>
          <p:nvSpPr>
            <p:cNvPr id="53" name="Arrondir un rectangle avec un coin diagonal 13"/>
            <p:cNvSpPr>
              <a:spLocks noChangeArrowheads="1"/>
            </p:cNvSpPr>
            <p:nvPr/>
          </p:nvSpPr>
          <p:spPr bwMode="auto">
            <a:xfrm>
              <a:off x="872191" y="6223013"/>
              <a:ext cx="10732363" cy="467393"/>
            </a:xfrm>
            <a:prstGeom prst="round2Diag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wrap="square" lIns="72000" tIns="180000" rIns="0" bIns="0" anchor="t" anchorCtr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en-US" alt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Digitalization (Performance optimization, Reliability &amp; Robustness, Continuous monitoring &amp; Control, Analytics) </a:t>
              </a:r>
              <a:endParaRPr lang="en-US" alt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1" r="14103"/>
            <a:stretch/>
          </p:blipFill>
          <p:spPr bwMode="auto">
            <a:xfrm>
              <a:off x="9180048" y="3079750"/>
              <a:ext cx="2400230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3" r="4868"/>
            <a:stretch/>
          </p:blipFill>
          <p:spPr bwMode="auto">
            <a:xfrm>
              <a:off x="9160920" y="1150546"/>
              <a:ext cx="2441439" cy="1185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60" t="-531" r="9295" b="531"/>
            <a:stretch/>
          </p:blipFill>
          <p:spPr bwMode="auto">
            <a:xfrm>
              <a:off x="9180048" y="4975805"/>
              <a:ext cx="2424505" cy="119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95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:\2 0 1 7\PREZ corp. 2017\Jérôme Ackermann\RGB_BRAND_BLOCK_VEOLIA_EN_20C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839" y="2261453"/>
            <a:ext cx="7860852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IGE">
  <a:themeElements>
    <a:clrScheme name="VEOLIA BEIGE">
      <a:dk1>
        <a:sysClr val="windowText" lastClr="000000"/>
      </a:dk1>
      <a:lt1>
        <a:sysClr val="window" lastClr="FFFFFF"/>
      </a:lt1>
      <a:dk2>
        <a:srgbClr val="231F20"/>
      </a:dk2>
      <a:lt2>
        <a:srgbClr val="F08F75"/>
      </a:lt2>
      <a:accent1>
        <a:srgbClr val="54BBBA"/>
      </a:accent1>
      <a:accent2>
        <a:srgbClr val="7197CA"/>
      </a:accent2>
      <a:accent3>
        <a:srgbClr val="C8DCDC"/>
      </a:accent3>
      <a:accent4>
        <a:srgbClr val="EE8694"/>
      </a:accent4>
      <a:accent5>
        <a:srgbClr val="C0D272"/>
      </a:accent5>
      <a:accent6>
        <a:srgbClr val="B29FB0"/>
      </a:accent6>
      <a:hlink>
        <a:srgbClr val="0062A9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2.xml><?xml version="1.0" encoding="utf-8"?>
<a:theme xmlns:a="http://schemas.openxmlformats.org/drawingml/2006/main" name="ROSE">
  <a:themeElements>
    <a:clrScheme name="VEOLIA ROSE">
      <a:dk1>
        <a:sysClr val="windowText" lastClr="000000"/>
      </a:dk1>
      <a:lt1>
        <a:sysClr val="window" lastClr="FFFFFF"/>
      </a:lt1>
      <a:dk2>
        <a:srgbClr val="231F20"/>
      </a:dk2>
      <a:lt2>
        <a:srgbClr val="EE8694"/>
      </a:lt2>
      <a:accent1>
        <a:srgbClr val="54BBBA"/>
      </a:accent1>
      <a:accent2>
        <a:srgbClr val="7197CA"/>
      </a:accent2>
      <a:accent3>
        <a:srgbClr val="C8DCDC"/>
      </a:accent3>
      <a:accent4>
        <a:srgbClr val="F08F75"/>
      </a:accent4>
      <a:accent5>
        <a:srgbClr val="C0D272"/>
      </a:accent5>
      <a:accent6>
        <a:srgbClr val="B29FB0"/>
      </a:accent6>
      <a:hlink>
        <a:srgbClr val="0062A9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3.xml><?xml version="1.0" encoding="utf-8"?>
<a:theme xmlns:a="http://schemas.openxmlformats.org/drawingml/2006/main" name="TURQUOISE">
  <a:themeElements>
    <a:clrScheme name="VEOLIA TURQUOISE">
      <a:dk1>
        <a:sysClr val="windowText" lastClr="000000"/>
      </a:dk1>
      <a:lt1>
        <a:sysClr val="window" lastClr="FFFFFF"/>
      </a:lt1>
      <a:dk2>
        <a:srgbClr val="231F20"/>
      </a:dk2>
      <a:lt2>
        <a:srgbClr val="54BBBA"/>
      </a:lt2>
      <a:accent1>
        <a:srgbClr val="EE8694"/>
      </a:accent1>
      <a:accent2>
        <a:srgbClr val="7197CA"/>
      </a:accent2>
      <a:accent3>
        <a:srgbClr val="C8DCDC"/>
      </a:accent3>
      <a:accent4>
        <a:srgbClr val="F08F75"/>
      </a:accent4>
      <a:accent5>
        <a:srgbClr val="C0D272"/>
      </a:accent5>
      <a:accent6>
        <a:srgbClr val="B29FB0"/>
      </a:accent6>
      <a:hlink>
        <a:srgbClr val="0062A9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4.xml><?xml version="1.0" encoding="utf-8"?>
<a:theme xmlns:a="http://schemas.openxmlformats.org/drawingml/2006/main" name="1_TURQUOISE">
  <a:themeElements>
    <a:clrScheme name="VEOLIA PPT CORPO">
      <a:dk1>
        <a:sysClr val="windowText" lastClr="000000"/>
      </a:dk1>
      <a:lt1>
        <a:sysClr val="window" lastClr="FFFFFF"/>
      </a:lt1>
      <a:dk2>
        <a:srgbClr val="231F20"/>
      </a:dk2>
      <a:lt2>
        <a:srgbClr val="40B7EC"/>
      </a:lt2>
      <a:accent1>
        <a:srgbClr val="EE8694"/>
      </a:accent1>
      <a:accent2>
        <a:srgbClr val="7197CA"/>
      </a:accent2>
      <a:accent3>
        <a:srgbClr val="C8DCDC"/>
      </a:accent3>
      <a:accent4>
        <a:srgbClr val="F08F75"/>
      </a:accent4>
      <a:accent5>
        <a:srgbClr val="C0D272"/>
      </a:accent5>
      <a:accent6>
        <a:srgbClr val="B29FB0"/>
      </a:accent6>
      <a:hlink>
        <a:srgbClr val="54BBBA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5.xml><?xml version="1.0" encoding="utf-8"?>
<a:theme xmlns:a="http://schemas.openxmlformats.org/drawingml/2006/main" name="VERT">
  <a:themeElements>
    <a:clrScheme name="VEOLIA VERT">
      <a:dk1>
        <a:sysClr val="windowText" lastClr="000000"/>
      </a:dk1>
      <a:lt1>
        <a:sysClr val="window" lastClr="FFFFFF"/>
      </a:lt1>
      <a:dk2>
        <a:srgbClr val="231F20"/>
      </a:dk2>
      <a:lt2>
        <a:srgbClr val="C0D272"/>
      </a:lt2>
      <a:accent1>
        <a:srgbClr val="EE8694"/>
      </a:accent1>
      <a:accent2>
        <a:srgbClr val="7197CA"/>
      </a:accent2>
      <a:accent3>
        <a:srgbClr val="C8DCDC"/>
      </a:accent3>
      <a:accent4>
        <a:srgbClr val="F08F75"/>
      </a:accent4>
      <a:accent5>
        <a:srgbClr val="54BBBA"/>
      </a:accent5>
      <a:accent6>
        <a:srgbClr val="B29FB0"/>
      </a:accent6>
      <a:hlink>
        <a:srgbClr val="0062A9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6.xml><?xml version="1.0" encoding="utf-8"?>
<a:theme xmlns:a="http://schemas.openxmlformats.org/drawingml/2006/main" name="1_VERT">
  <a:themeElements>
    <a:clrScheme name="VEOLIA VERT">
      <a:dk1>
        <a:sysClr val="windowText" lastClr="000000"/>
      </a:dk1>
      <a:lt1>
        <a:sysClr val="window" lastClr="FFFFFF"/>
      </a:lt1>
      <a:dk2>
        <a:srgbClr val="231F20"/>
      </a:dk2>
      <a:lt2>
        <a:srgbClr val="C0D272"/>
      </a:lt2>
      <a:accent1>
        <a:srgbClr val="EE8694"/>
      </a:accent1>
      <a:accent2>
        <a:srgbClr val="7197CA"/>
      </a:accent2>
      <a:accent3>
        <a:srgbClr val="C8DCDC"/>
      </a:accent3>
      <a:accent4>
        <a:srgbClr val="F08F75"/>
      </a:accent4>
      <a:accent5>
        <a:srgbClr val="54BBBA"/>
      </a:accent5>
      <a:accent6>
        <a:srgbClr val="B29FB0"/>
      </a:accent6>
      <a:hlink>
        <a:srgbClr val="0062A9"/>
      </a:hlink>
      <a:folHlink>
        <a:srgbClr val="8041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ésentation1" id="{7ED86D2E-10B3-4B13-9214-1CDF5A180EA7}" vid="{CFC8B37C-9F3C-4BD7-80F1-029D1CD98BE2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MASTER_MASQUE_DT_16_9_V05</Template>
  <TotalTime>7116</TotalTime>
  <Words>241</Words>
  <Application>Microsoft Office PowerPoint</Application>
  <PresentationFormat>Custom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BEIGE</vt:lpstr>
      <vt:lpstr>ROSE</vt:lpstr>
      <vt:lpstr>TURQUOISE</vt:lpstr>
      <vt:lpstr>1_TURQUOISE</vt:lpstr>
      <vt:lpstr>VERT</vt:lpstr>
      <vt:lpstr>1_VERT</vt:lpstr>
      <vt:lpstr>PowerPoint Presentation</vt:lpstr>
      <vt:lpstr>Veolia in a few Word</vt:lpstr>
      <vt:lpstr>Resourcing the world  </vt:lpstr>
      <vt:lpstr>Augmented value proposition: “You do not manage what you do not value” </vt:lpstr>
      <vt:lpstr>Augmented technological needs: The current gaps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Geoffrey MICHEL</dc:creator>
  <cp:lastModifiedBy>Moreau, Adrien</cp:lastModifiedBy>
  <cp:revision>794</cp:revision>
  <cp:lastPrinted>2017-07-06T17:54:52Z</cp:lastPrinted>
  <dcterms:created xsi:type="dcterms:W3CDTF">2017-04-11T13:44:34Z</dcterms:created>
  <dcterms:modified xsi:type="dcterms:W3CDTF">2017-08-14T13:19:08Z</dcterms:modified>
</cp:coreProperties>
</file>