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59815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861" y="1122363"/>
            <a:ext cx="900842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4769" y="3602038"/>
            <a:ext cx="79486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AF83-98F7-4C4D-8F16-181EC637D2B0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197-B6C1-3848-A5DA-D3FCD645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9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AF83-98F7-4C4D-8F16-181EC637D2B0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197-B6C1-3848-A5DA-D3FCD645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0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302" y="365125"/>
            <a:ext cx="228522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8624" y="365125"/>
            <a:ext cx="67232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AF83-98F7-4C4D-8F16-181EC637D2B0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197-B6C1-3848-A5DA-D3FCD645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AF83-98F7-4C4D-8F16-181EC637D2B0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197-B6C1-3848-A5DA-D3FCD645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7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04" y="1709740"/>
            <a:ext cx="914090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104" y="4589465"/>
            <a:ext cx="914090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AF83-98F7-4C4D-8F16-181EC637D2B0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197-B6C1-3848-A5DA-D3FCD645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0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8623" y="1825625"/>
            <a:ext cx="450421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5313" y="1825625"/>
            <a:ext cx="450421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AF83-98F7-4C4D-8F16-181EC637D2B0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197-B6C1-3848-A5DA-D3FCD645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7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03" y="365127"/>
            <a:ext cx="914090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004" y="1681163"/>
            <a:ext cx="44835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004" y="2505075"/>
            <a:ext cx="44835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5314" y="1681163"/>
            <a:ext cx="45055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5314" y="2505075"/>
            <a:ext cx="450559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AF83-98F7-4C4D-8F16-181EC637D2B0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197-B6C1-3848-A5DA-D3FCD645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3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AF83-98F7-4C4D-8F16-181EC637D2B0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197-B6C1-3848-A5DA-D3FCD645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3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AF83-98F7-4C4D-8F16-181EC637D2B0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197-B6C1-3848-A5DA-D3FCD645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03" y="457200"/>
            <a:ext cx="3418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594" y="987427"/>
            <a:ext cx="53653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0003" y="2057400"/>
            <a:ext cx="3418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AF83-98F7-4C4D-8F16-181EC637D2B0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197-B6C1-3848-A5DA-D3FCD645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03" y="457200"/>
            <a:ext cx="3418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05594" y="987427"/>
            <a:ext cx="53653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0003" y="2057400"/>
            <a:ext cx="3418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AF83-98F7-4C4D-8F16-181EC637D2B0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E197-B6C1-3848-A5DA-D3FCD645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9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8623" y="365127"/>
            <a:ext cx="9140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23" y="1825625"/>
            <a:ext cx="91409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8623" y="6356352"/>
            <a:ext cx="2384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AF83-98F7-4C4D-8F16-181EC637D2B0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0637" y="6356352"/>
            <a:ext cx="357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4943" y="6356352"/>
            <a:ext cx="2384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E197-B6C1-3848-A5DA-D3FCD645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7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3B7227-AB49-F84C-B6AA-ABEB6F1B2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0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B9E35-4335-354C-B3F6-C5CCE2239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14447-1833-4D40-AC77-32F37EC68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304C92-521F-3844-8D64-FA68C6D92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0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93DB8-89B4-F341-B445-5A90E7B7A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4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113BB-1E6E-2641-B623-FE764F293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3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DF586-6D41-4140-BAF4-6089E4AE9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0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E494A5-2D48-3842-A210-76EF4EB60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2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F15C0-0FA0-D04E-9F86-984BA46AD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1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55B982-B818-3644-AF4A-A9B9B94FB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2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2021-02-08T22:27:31Z</dcterms:created>
  <dcterms:modified xsi:type="dcterms:W3CDTF">2021-02-08T22:33:10Z</dcterms:modified>
</cp:coreProperties>
</file>