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6" r:id="rId2"/>
    <p:sldMasterId id="2147483687" r:id="rId3"/>
    <p:sldMasterId id="2147483699" r:id="rId4"/>
  </p:sldMasterIdLst>
  <p:notesMasterIdLst>
    <p:notesMasterId r:id="rId20"/>
  </p:notesMasterIdLst>
  <p:sldIdLst>
    <p:sldId id="285" r:id="rId5"/>
    <p:sldId id="292" r:id="rId6"/>
    <p:sldId id="275" r:id="rId7"/>
    <p:sldId id="295" r:id="rId8"/>
    <p:sldId id="322" r:id="rId9"/>
    <p:sldId id="324" r:id="rId10"/>
    <p:sldId id="405" r:id="rId11"/>
    <p:sldId id="294" r:id="rId12"/>
    <p:sldId id="407" r:id="rId13"/>
    <p:sldId id="418" r:id="rId14"/>
    <p:sldId id="406" r:id="rId15"/>
    <p:sldId id="309" r:id="rId16"/>
    <p:sldId id="409" r:id="rId17"/>
    <p:sldId id="410" r:id="rId18"/>
    <p:sldId id="404" r:id="rId1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A96C3EB-1724-457E-8E77-620285145D3B}">
          <p14:sldIdLst>
            <p14:sldId id="285"/>
            <p14:sldId id="292"/>
            <p14:sldId id="275"/>
            <p14:sldId id="295"/>
            <p14:sldId id="322"/>
            <p14:sldId id="324"/>
            <p14:sldId id="405"/>
            <p14:sldId id="294"/>
            <p14:sldId id="407"/>
            <p14:sldId id="418"/>
            <p14:sldId id="406"/>
            <p14:sldId id="309"/>
            <p14:sldId id="409"/>
            <p14:sldId id="410"/>
            <p14:sldId id="404"/>
          </p14:sldIdLst>
        </p14:section>
        <p14:section name="Untitled Section" id="{9A8EEFF9-357F-4020-9650-91C71B77289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53165F-7E2D-6BEB-5326-F7B75106ACC2}" name="Deeney, Payton (CONTR)" initials="PD" userId="S::payton.deeney@nnsa.doe.gov::44ae866e-5032-442c-b708-7f80602fdb87" providerId="AD"/>
  <p188:author id="{73370CE7-9BEE-CB6D-2491-1ED6D4BA830C}" name="Marlette, Xander (CONTR)" initials="XM" userId="S::xander.marlette@nnsa.doe.gov::03f18b7d-746d-4323-b6ac-1a04d7942a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A1E7"/>
    <a:srgbClr val="6C3BAA"/>
    <a:srgbClr val="653C87"/>
    <a:srgbClr val="A38AB7"/>
    <a:srgbClr val="3A3A3A"/>
    <a:srgbClr val="660066"/>
    <a:srgbClr val="6600FF"/>
    <a:srgbClr val="4237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autoAdjust="0"/>
  </p:normalViewPr>
  <p:slideViewPr>
    <p:cSldViewPr snapToGrid="0">
      <p:cViewPr varScale="1">
        <p:scale>
          <a:sx n="118" d="100"/>
          <a:sy n="118" d="100"/>
        </p:scale>
        <p:origin x="610" y="86"/>
      </p:cViewPr>
      <p:guideLst/>
    </p:cSldViewPr>
  </p:slideViewPr>
  <p:outlineViewPr>
    <p:cViewPr>
      <p:scale>
        <a:sx n="33" d="100"/>
        <a:sy n="33" d="100"/>
      </p:scale>
      <p:origin x="0" y="-219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CC92CA-007C-4540-9FA1-CFDF5C4A25FA}" type="doc">
      <dgm:prSet loTypeId="urn:microsoft.com/office/officeart/2005/8/layout/hList6" loCatId="list" qsTypeId="urn:microsoft.com/office/officeart/2005/8/quickstyle/simple4" qsCatId="simple" csTypeId="urn:microsoft.com/office/officeart/2005/8/colors/accent1_2" csCatId="accent1" phldr="1"/>
      <dgm:spPr/>
      <dgm:t>
        <a:bodyPr/>
        <a:lstStyle/>
        <a:p>
          <a:endParaRPr lang="en-US"/>
        </a:p>
      </dgm:t>
    </dgm:pt>
    <dgm:pt modelId="{18ACE20F-881C-4861-96DE-DBACC0DD6B2F}">
      <dgm:prSet phldrT="[Text]"/>
      <dgm:spPr>
        <a:solidFill>
          <a:srgbClr val="653C87"/>
        </a:solidFill>
      </dgm:spPr>
      <dgm:t>
        <a:bodyPr/>
        <a:lstStyle/>
        <a:p>
          <a:r>
            <a:rPr lang="en-US" sz="2100" b="1" u="sng" dirty="0"/>
            <a:t>Problem</a:t>
          </a:r>
        </a:p>
      </dgm:t>
    </dgm:pt>
    <dgm:pt modelId="{2FE7A776-0625-4CDF-A864-67B1A01346A7}" type="parTrans" cxnId="{E88F0623-573B-49EE-BB52-35D345C217C8}">
      <dgm:prSet/>
      <dgm:spPr/>
      <dgm:t>
        <a:bodyPr/>
        <a:lstStyle/>
        <a:p>
          <a:endParaRPr lang="en-US"/>
        </a:p>
      </dgm:t>
    </dgm:pt>
    <dgm:pt modelId="{36EB357B-7AA4-4E5F-950F-971B64FEF406}" type="sibTrans" cxnId="{E88F0623-573B-49EE-BB52-35D345C217C8}">
      <dgm:prSet/>
      <dgm:spPr/>
      <dgm:t>
        <a:bodyPr/>
        <a:lstStyle/>
        <a:p>
          <a:endParaRPr lang="en-US"/>
        </a:p>
      </dgm:t>
    </dgm:pt>
    <dgm:pt modelId="{D628E543-DE1F-41B1-A00D-EE9B1D9210DD}">
      <dgm:prSet phldrT="[Text]"/>
      <dgm:spPr>
        <a:solidFill>
          <a:srgbClr val="653C87"/>
        </a:solidFill>
      </dgm:spPr>
      <dgm:t>
        <a:bodyPr/>
        <a:lstStyle/>
        <a:p>
          <a:r>
            <a:rPr lang="en-US" sz="1600" dirty="0"/>
            <a:t>Manual population of data</a:t>
          </a:r>
          <a:br>
            <a:rPr lang="en-US" sz="1600" dirty="0"/>
          </a:br>
          <a:endParaRPr lang="en-US" sz="1600" dirty="0"/>
        </a:p>
      </dgm:t>
    </dgm:pt>
    <dgm:pt modelId="{86C6C3F7-1D94-4B87-96B6-D4DF06DADD80}" type="parTrans" cxnId="{586B13C4-828B-461C-9B60-DFB225D6BEC9}">
      <dgm:prSet/>
      <dgm:spPr/>
      <dgm:t>
        <a:bodyPr/>
        <a:lstStyle/>
        <a:p>
          <a:endParaRPr lang="en-US"/>
        </a:p>
      </dgm:t>
    </dgm:pt>
    <dgm:pt modelId="{4C89E78A-DFBB-454A-9E23-FCBA0C29171B}" type="sibTrans" cxnId="{586B13C4-828B-461C-9B60-DFB225D6BEC9}">
      <dgm:prSet/>
      <dgm:spPr/>
      <dgm:t>
        <a:bodyPr/>
        <a:lstStyle/>
        <a:p>
          <a:endParaRPr lang="en-US"/>
        </a:p>
      </dgm:t>
    </dgm:pt>
    <dgm:pt modelId="{F6E76D53-8F37-41E1-8B69-EF9CDEE4A7FA}">
      <dgm:prSet phldrT="[Text]"/>
      <dgm:spPr>
        <a:solidFill>
          <a:srgbClr val="653C87"/>
        </a:solidFill>
      </dgm:spPr>
      <dgm:t>
        <a:bodyPr/>
        <a:lstStyle/>
        <a:p>
          <a:r>
            <a:rPr lang="en-US" dirty="0"/>
            <a:t>New Process Workflow</a:t>
          </a:r>
          <a:br>
            <a:rPr lang="en-US" dirty="0"/>
          </a:br>
          <a:endParaRPr lang="en-US" dirty="0"/>
        </a:p>
      </dgm:t>
    </dgm:pt>
    <dgm:pt modelId="{75C059A4-1AD0-4FCF-B826-FC507CB1A7C1}" type="parTrans" cxnId="{7C8066B7-991A-4EED-BAF8-5FD5B0AB75C3}">
      <dgm:prSet/>
      <dgm:spPr/>
      <dgm:t>
        <a:bodyPr/>
        <a:lstStyle/>
        <a:p>
          <a:endParaRPr lang="en-US"/>
        </a:p>
      </dgm:t>
    </dgm:pt>
    <dgm:pt modelId="{D5C3D750-7E75-45B0-BD8C-B613C36FD2D1}" type="sibTrans" cxnId="{7C8066B7-991A-4EED-BAF8-5FD5B0AB75C3}">
      <dgm:prSet/>
      <dgm:spPr/>
      <dgm:t>
        <a:bodyPr/>
        <a:lstStyle/>
        <a:p>
          <a:endParaRPr lang="en-US"/>
        </a:p>
      </dgm:t>
    </dgm:pt>
    <dgm:pt modelId="{8486014C-9CCB-4A10-BB48-8FDC3D10F20F}">
      <dgm:prSet phldrT="[Text]"/>
      <dgm:spPr>
        <a:solidFill>
          <a:srgbClr val="653C87"/>
        </a:solidFill>
      </dgm:spPr>
      <dgm:t>
        <a:bodyPr/>
        <a:lstStyle/>
        <a:p>
          <a:r>
            <a:rPr lang="en-US" dirty="0"/>
            <a:t>Streamlined estimating workflow</a:t>
          </a:r>
          <a:br>
            <a:rPr lang="en-US" dirty="0"/>
          </a:br>
          <a:endParaRPr lang="en-US" dirty="0"/>
        </a:p>
      </dgm:t>
    </dgm:pt>
    <dgm:pt modelId="{A53C4284-5339-4F04-B1F3-FE0BC3DD5C8C}" type="parTrans" cxnId="{242B98CF-55A0-40D0-A1BD-B6A914B92B77}">
      <dgm:prSet/>
      <dgm:spPr/>
      <dgm:t>
        <a:bodyPr/>
        <a:lstStyle/>
        <a:p>
          <a:endParaRPr lang="en-US"/>
        </a:p>
      </dgm:t>
    </dgm:pt>
    <dgm:pt modelId="{BC22158E-ACED-437A-B0EA-1461E0D73A37}" type="sibTrans" cxnId="{242B98CF-55A0-40D0-A1BD-B6A914B92B77}">
      <dgm:prSet/>
      <dgm:spPr/>
      <dgm:t>
        <a:bodyPr/>
        <a:lstStyle/>
        <a:p>
          <a:endParaRPr lang="en-US"/>
        </a:p>
      </dgm:t>
    </dgm:pt>
    <dgm:pt modelId="{19D25EB3-825F-4FE4-BAE3-FC74D7C7FB48}">
      <dgm:prSet phldrT="[Text]"/>
      <dgm:spPr>
        <a:solidFill>
          <a:srgbClr val="653C87"/>
        </a:solidFill>
      </dgm:spPr>
      <dgm:t>
        <a:bodyPr/>
        <a:lstStyle/>
        <a:p>
          <a:r>
            <a:rPr lang="en-US" b="1" u="sng" dirty="0"/>
            <a:t>Improved Traceability</a:t>
          </a:r>
        </a:p>
      </dgm:t>
    </dgm:pt>
    <dgm:pt modelId="{29A07D45-5439-4626-A6B8-9D8F36F3E8DF}" type="parTrans" cxnId="{C6779692-3191-4DCB-A967-B9E0B5B29E63}">
      <dgm:prSet/>
      <dgm:spPr/>
      <dgm:t>
        <a:bodyPr/>
        <a:lstStyle/>
        <a:p>
          <a:endParaRPr lang="en-US"/>
        </a:p>
      </dgm:t>
    </dgm:pt>
    <dgm:pt modelId="{3BFD9B37-F6AD-4D1C-86AE-C5792A8F0451}" type="sibTrans" cxnId="{C6779692-3191-4DCB-A967-B9E0B5B29E63}">
      <dgm:prSet/>
      <dgm:spPr/>
      <dgm:t>
        <a:bodyPr/>
        <a:lstStyle/>
        <a:p>
          <a:endParaRPr lang="en-US"/>
        </a:p>
      </dgm:t>
    </dgm:pt>
    <dgm:pt modelId="{DB106572-88BF-4B8F-BE1C-0525DC970105}">
      <dgm:prSet custT="1"/>
      <dgm:spPr>
        <a:solidFill>
          <a:srgbClr val="653C87"/>
        </a:solidFill>
      </dgm:spPr>
      <dgm:t>
        <a:bodyPr/>
        <a:lstStyle/>
        <a:p>
          <a:r>
            <a:rPr lang="en-US" sz="1400" dirty="0"/>
            <a:t>Legacy workflows used large spreadsheets</a:t>
          </a:r>
        </a:p>
      </dgm:t>
    </dgm:pt>
    <dgm:pt modelId="{C6C3A788-4879-4A30-A2F8-7E235781352D}" type="parTrans" cxnId="{41224299-F215-4C77-9DED-FFED32715011}">
      <dgm:prSet/>
      <dgm:spPr/>
      <dgm:t>
        <a:bodyPr/>
        <a:lstStyle/>
        <a:p>
          <a:endParaRPr lang="en-US"/>
        </a:p>
      </dgm:t>
    </dgm:pt>
    <dgm:pt modelId="{ED52D72C-B70F-4CD7-9405-CB5991C9F089}" type="sibTrans" cxnId="{41224299-F215-4C77-9DED-FFED32715011}">
      <dgm:prSet/>
      <dgm:spPr/>
      <dgm:t>
        <a:bodyPr/>
        <a:lstStyle/>
        <a:p>
          <a:endParaRPr lang="en-US"/>
        </a:p>
      </dgm:t>
    </dgm:pt>
    <dgm:pt modelId="{D2E864BD-483D-42A8-B627-5455665BBB17}">
      <dgm:prSet/>
      <dgm:spPr>
        <a:solidFill>
          <a:srgbClr val="653C87"/>
        </a:solidFill>
      </dgm:spPr>
      <dgm:t>
        <a:bodyPr/>
        <a:lstStyle/>
        <a:p>
          <a:r>
            <a:rPr lang="en-US" b="1" u="sng" dirty="0"/>
            <a:t>Solution</a:t>
          </a:r>
        </a:p>
      </dgm:t>
    </dgm:pt>
    <dgm:pt modelId="{CC79E9D2-4888-4D54-B472-8BC3766F4ED8}" type="parTrans" cxnId="{860D0E54-FEC3-439A-9016-DE3116C59806}">
      <dgm:prSet/>
      <dgm:spPr/>
      <dgm:t>
        <a:bodyPr/>
        <a:lstStyle/>
        <a:p>
          <a:endParaRPr lang="en-US"/>
        </a:p>
      </dgm:t>
    </dgm:pt>
    <dgm:pt modelId="{001C4F54-CA1B-479D-B3E8-14DB7B8F606A}" type="sibTrans" cxnId="{860D0E54-FEC3-439A-9016-DE3116C59806}">
      <dgm:prSet/>
      <dgm:spPr/>
      <dgm:t>
        <a:bodyPr/>
        <a:lstStyle/>
        <a:p>
          <a:endParaRPr lang="en-US"/>
        </a:p>
      </dgm:t>
    </dgm:pt>
    <dgm:pt modelId="{AAB5AD7B-33D2-4CC2-8B70-2E106C28FC69}">
      <dgm:prSet/>
      <dgm:spPr/>
      <dgm:t>
        <a:bodyPr/>
        <a:lstStyle/>
        <a:p>
          <a:r>
            <a:rPr lang="en-US" dirty="0"/>
            <a:t>Price and house within the EVMS Cost Processor</a:t>
          </a:r>
        </a:p>
      </dgm:t>
    </dgm:pt>
    <dgm:pt modelId="{EED02505-8A78-4F59-9526-F0A9B925E414}" type="parTrans" cxnId="{6934E5A0-8B77-4970-929C-B13F91231100}">
      <dgm:prSet/>
      <dgm:spPr/>
      <dgm:t>
        <a:bodyPr/>
        <a:lstStyle/>
        <a:p>
          <a:endParaRPr lang="en-US"/>
        </a:p>
      </dgm:t>
    </dgm:pt>
    <dgm:pt modelId="{65DCF51B-B0B6-452B-99E2-90396E958654}" type="sibTrans" cxnId="{6934E5A0-8B77-4970-929C-B13F91231100}">
      <dgm:prSet/>
      <dgm:spPr/>
      <dgm:t>
        <a:bodyPr/>
        <a:lstStyle/>
        <a:p>
          <a:endParaRPr lang="en-US"/>
        </a:p>
      </dgm:t>
    </dgm:pt>
    <dgm:pt modelId="{07508A2E-1315-45D6-8681-FB11094E8E97}">
      <dgm:prSet/>
      <dgm:spPr>
        <a:solidFill>
          <a:srgbClr val="653C87"/>
        </a:solidFill>
      </dgm:spPr>
      <dgm:t>
        <a:bodyPr/>
        <a:lstStyle/>
        <a:p>
          <a:r>
            <a:rPr lang="en-US" b="1" u="sng" dirty="0"/>
            <a:t>Benefits</a:t>
          </a:r>
        </a:p>
      </dgm:t>
    </dgm:pt>
    <dgm:pt modelId="{02CD5EFA-526E-4635-89F2-844AE70524C2}" type="parTrans" cxnId="{0830D12C-9C21-4D6B-9986-BD0AB61922EF}">
      <dgm:prSet/>
      <dgm:spPr/>
      <dgm:t>
        <a:bodyPr/>
        <a:lstStyle/>
        <a:p>
          <a:endParaRPr lang="en-US"/>
        </a:p>
      </dgm:t>
    </dgm:pt>
    <dgm:pt modelId="{3338CCCB-38EA-456D-979B-13BD007E8DD5}" type="sibTrans" cxnId="{0830D12C-9C21-4D6B-9986-BD0AB61922EF}">
      <dgm:prSet/>
      <dgm:spPr/>
      <dgm:t>
        <a:bodyPr/>
        <a:lstStyle/>
        <a:p>
          <a:endParaRPr lang="en-US"/>
        </a:p>
      </dgm:t>
    </dgm:pt>
    <dgm:pt modelId="{6EA56534-6860-4111-9A27-A15E00C84ADE}">
      <dgm:prSet/>
      <dgm:spPr/>
      <dgm:t>
        <a:bodyPr/>
        <a:lstStyle/>
        <a:p>
          <a:r>
            <a:rPr lang="en-US" dirty="0"/>
            <a:t>Can focus on Cost &amp; Risk Models</a:t>
          </a:r>
        </a:p>
      </dgm:t>
    </dgm:pt>
    <dgm:pt modelId="{991B432B-C2BF-482D-B995-1A6AB41ADCD9}" type="parTrans" cxnId="{F8E7A844-0F3C-4A71-B3CB-5F8C0ACCD823}">
      <dgm:prSet/>
      <dgm:spPr/>
      <dgm:t>
        <a:bodyPr/>
        <a:lstStyle/>
        <a:p>
          <a:endParaRPr lang="en-US"/>
        </a:p>
      </dgm:t>
    </dgm:pt>
    <dgm:pt modelId="{BD8889A3-FB1A-4A25-92E8-8BC6506EB8C3}" type="sibTrans" cxnId="{F8E7A844-0F3C-4A71-B3CB-5F8C0ACCD823}">
      <dgm:prSet/>
      <dgm:spPr/>
      <dgm:t>
        <a:bodyPr/>
        <a:lstStyle/>
        <a:p>
          <a:endParaRPr lang="en-US"/>
        </a:p>
      </dgm:t>
    </dgm:pt>
    <dgm:pt modelId="{DA7FD419-1A66-4CD6-9D64-BF799D612812}">
      <dgm:prSet phldrT="[Text]"/>
      <dgm:spPr>
        <a:solidFill>
          <a:srgbClr val="653C87"/>
        </a:solidFill>
      </dgm:spPr>
      <dgm:t>
        <a:bodyPr/>
        <a:lstStyle/>
        <a:p>
          <a:r>
            <a:rPr lang="en-US" b="1" u="sng" dirty="0"/>
            <a:t>Better Forecasting</a:t>
          </a:r>
        </a:p>
      </dgm:t>
    </dgm:pt>
    <dgm:pt modelId="{E99F0508-3836-4CF8-BD83-D3D2DD7CC21B}" type="parTrans" cxnId="{0FDB4956-2105-4686-88B1-10B6B419D155}">
      <dgm:prSet/>
      <dgm:spPr/>
      <dgm:t>
        <a:bodyPr/>
        <a:lstStyle/>
        <a:p>
          <a:endParaRPr lang="en-US"/>
        </a:p>
      </dgm:t>
    </dgm:pt>
    <dgm:pt modelId="{145B3A13-5083-43C9-9C14-0D2633FDA0A9}" type="sibTrans" cxnId="{0FDB4956-2105-4686-88B1-10B6B419D155}">
      <dgm:prSet/>
      <dgm:spPr/>
      <dgm:t>
        <a:bodyPr/>
        <a:lstStyle/>
        <a:p>
          <a:endParaRPr lang="en-US"/>
        </a:p>
      </dgm:t>
    </dgm:pt>
    <dgm:pt modelId="{39970660-FB49-4C92-8627-CCD660722C9B}">
      <dgm:prSet phldrT="[Text]"/>
      <dgm:spPr>
        <a:solidFill>
          <a:srgbClr val="653C87"/>
        </a:solidFill>
      </dgm:spPr>
      <dgm:t>
        <a:bodyPr/>
        <a:lstStyle/>
        <a:p>
          <a:r>
            <a:rPr lang="en-US" dirty="0"/>
            <a:t>Data Standardization helps compare apples-to-apples</a:t>
          </a:r>
        </a:p>
      </dgm:t>
    </dgm:pt>
    <dgm:pt modelId="{A6798C47-216D-4C86-9ABA-B613DA7DA95E}" type="parTrans" cxnId="{96931B22-AD8A-4773-BAD0-47F82CC4A915}">
      <dgm:prSet/>
      <dgm:spPr/>
      <dgm:t>
        <a:bodyPr/>
        <a:lstStyle/>
        <a:p>
          <a:endParaRPr lang="en-US"/>
        </a:p>
      </dgm:t>
    </dgm:pt>
    <dgm:pt modelId="{7D653567-EE04-449B-A9ED-14CD9EAC2DC6}" type="sibTrans" cxnId="{96931B22-AD8A-4773-BAD0-47F82CC4A915}">
      <dgm:prSet/>
      <dgm:spPr/>
      <dgm:t>
        <a:bodyPr/>
        <a:lstStyle/>
        <a:p>
          <a:endParaRPr lang="en-US"/>
        </a:p>
      </dgm:t>
    </dgm:pt>
    <dgm:pt modelId="{EFF9553F-929D-4327-A457-4F391C41BC34}">
      <dgm:prSet/>
      <dgm:spPr/>
      <dgm:t>
        <a:bodyPr/>
        <a:lstStyle/>
        <a:p>
          <a:r>
            <a:rPr lang="en-US" dirty="0"/>
            <a:t>Improves parametric and analogous estimating</a:t>
          </a:r>
          <a:br>
            <a:rPr lang="en-US" dirty="0"/>
          </a:br>
          <a:endParaRPr lang="en-US" dirty="0"/>
        </a:p>
      </dgm:t>
    </dgm:pt>
    <dgm:pt modelId="{74AC1492-F6A3-47EF-A42F-6E232E2D181F}" type="parTrans" cxnId="{21511BE6-46C7-44F2-ADA6-7AA6679F5AE8}">
      <dgm:prSet/>
      <dgm:spPr/>
      <dgm:t>
        <a:bodyPr/>
        <a:lstStyle/>
        <a:p>
          <a:endParaRPr lang="en-US"/>
        </a:p>
      </dgm:t>
    </dgm:pt>
    <dgm:pt modelId="{11D0EFC1-0694-4EDD-9ED6-6B416CE347C3}" type="sibTrans" cxnId="{21511BE6-46C7-44F2-ADA6-7AA6679F5AE8}">
      <dgm:prSet/>
      <dgm:spPr/>
      <dgm:t>
        <a:bodyPr/>
        <a:lstStyle/>
        <a:p>
          <a:endParaRPr lang="en-US"/>
        </a:p>
      </dgm:t>
    </dgm:pt>
    <dgm:pt modelId="{4A8C2A29-F0F3-4B17-8904-75A7303D911B}">
      <dgm:prSet/>
      <dgm:spPr/>
      <dgm:t>
        <a:bodyPr/>
        <a:lstStyle/>
        <a:p>
          <a:r>
            <a:rPr lang="en-US" dirty="0"/>
            <a:t>Proactive risk management</a:t>
          </a:r>
        </a:p>
      </dgm:t>
    </dgm:pt>
    <dgm:pt modelId="{FFB27E40-A003-46B1-9B76-44E0F5870078}" type="parTrans" cxnId="{C4519DFE-4526-4170-BD58-9D0531F3D751}">
      <dgm:prSet/>
      <dgm:spPr/>
      <dgm:t>
        <a:bodyPr/>
        <a:lstStyle/>
        <a:p>
          <a:endParaRPr lang="en-US"/>
        </a:p>
      </dgm:t>
    </dgm:pt>
    <dgm:pt modelId="{0072F5CD-5D21-48B4-8CD6-20D750BBFEDB}" type="sibTrans" cxnId="{C4519DFE-4526-4170-BD58-9D0531F3D751}">
      <dgm:prSet/>
      <dgm:spPr/>
      <dgm:t>
        <a:bodyPr/>
        <a:lstStyle/>
        <a:p>
          <a:endParaRPr lang="en-US"/>
        </a:p>
      </dgm:t>
    </dgm:pt>
    <dgm:pt modelId="{EE3DAC1C-3DBA-4A43-AB7B-173198979270}">
      <dgm:prSet/>
      <dgm:spPr>
        <a:solidFill>
          <a:srgbClr val="653C87"/>
        </a:solidFill>
      </dgm:spPr>
      <dgm:t>
        <a:bodyPr/>
        <a:lstStyle/>
        <a:p>
          <a:r>
            <a:rPr lang="en-US" b="1" u="sng" dirty="0"/>
            <a:t>Strategic Impact</a:t>
          </a:r>
        </a:p>
      </dgm:t>
    </dgm:pt>
    <dgm:pt modelId="{81922CE5-BCE2-4944-BA46-4654A368BE40}" type="parTrans" cxnId="{429FB21E-B21F-4896-9602-7947D0427C23}">
      <dgm:prSet/>
      <dgm:spPr/>
      <dgm:t>
        <a:bodyPr/>
        <a:lstStyle/>
        <a:p>
          <a:endParaRPr lang="en-US"/>
        </a:p>
      </dgm:t>
    </dgm:pt>
    <dgm:pt modelId="{0497C252-2D63-48E6-B74A-55E5A0AF71B6}" type="sibTrans" cxnId="{429FB21E-B21F-4896-9602-7947D0427C23}">
      <dgm:prSet/>
      <dgm:spPr/>
      <dgm:t>
        <a:bodyPr/>
        <a:lstStyle/>
        <a:p>
          <a:endParaRPr lang="en-US"/>
        </a:p>
      </dgm:t>
    </dgm:pt>
    <dgm:pt modelId="{2160CDAD-0F13-4620-BB25-6D56E8CBEA06}">
      <dgm:prSet/>
      <dgm:spPr>
        <a:solidFill>
          <a:srgbClr val="653C87"/>
        </a:solidFill>
      </dgm:spPr>
      <dgm:t>
        <a:bodyPr/>
        <a:lstStyle/>
        <a:p>
          <a:r>
            <a:rPr lang="en-US" dirty="0"/>
            <a:t>Risk-informed estimating and management</a:t>
          </a:r>
        </a:p>
      </dgm:t>
    </dgm:pt>
    <dgm:pt modelId="{4C26284B-D273-43F0-AA24-650A16A39482}" type="parTrans" cxnId="{F3189E3B-C976-4723-9641-4DE7F77373B0}">
      <dgm:prSet/>
      <dgm:spPr/>
      <dgm:t>
        <a:bodyPr/>
        <a:lstStyle/>
        <a:p>
          <a:endParaRPr lang="en-US"/>
        </a:p>
      </dgm:t>
    </dgm:pt>
    <dgm:pt modelId="{531108B1-95A4-45A5-B39B-355DA25E0C90}" type="sibTrans" cxnId="{F3189E3B-C976-4723-9641-4DE7F77373B0}">
      <dgm:prSet/>
      <dgm:spPr/>
      <dgm:t>
        <a:bodyPr/>
        <a:lstStyle/>
        <a:p>
          <a:endParaRPr lang="en-US"/>
        </a:p>
      </dgm:t>
    </dgm:pt>
    <dgm:pt modelId="{FCD65925-70AB-4DE0-9F40-B23DF2CA4D22}" type="pres">
      <dgm:prSet presAssocID="{15CC92CA-007C-4540-9FA1-CFDF5C4A25FA}" presName="Name0" presStyleCnt="0">
        <dgm:presLayoutVars>
          <dgm:dir/>
          <dgm:resizeHandles val="exact"/>
        </dgm:presLayoutVars>
      </dgm:prSet>
      <dgm:spPr/>
    </dgm:pt>
    <dgm:pt modelId="{1828EF01-80D5-43DA-91F6-5D34993E9BC1}" type="pres">
      <dgm:prSet presAssocID="{18ACE20F-881C-4861-96DE-DBACC0DD6B2F}" presName="node" presStyleLbl="node1" presStyleIdx="0" presStyleCnt="6" custScaleX="102316" custLinFactNeighborX="-40064" custLinFactNeighborY="125">
        <dgm:presLayoutVars>
          <dgm:bulletEnabled val="1"/>
        </dgm:presLayoutVars>
      </dgm:prSet>
      <dgm:spPr/>
    </dgm:pt>
    <dgm:pt modelId="{432FF34E-2473-44EF-A5B8-AEB017370E17}" type="pres">
      <dgm:prSet presAssocID="{36EB357B-7AA4-4E5F-950F-971B64FEF406}" presName="sibTrans" presStyleCnt="0"/>
      <dgm:spPr/>
    </dgm:pt>
    <dgm:pt modelId="{33DA4D4F-084C-4B2F-8351-51F5D27B5D76}" type="pres">
      <dgm:prSet presAssocID="{D2E864BD-483D-42A8-B627-5455665BBB17}" presName="node" presStyleLbl="node1" presStyleIdx="1" presStyleCnt="6">
        <dgm:presLayoutVars>
          <dgm:bulletEnabled val="1"/>
        </dgm:presLayoutVars>
      </dgm:prSet>
      <dgm:spPr/>
    </dgm:pt>
    <dgm:pt modelId="{A173FCA8-B334-4B4C-82CB-5DFB9760DF53}" type="pres">
      <dgm:prSet presAssocID="{001C4F54-CA1B-479D-B3E8-14DB7B8F606A}" presName="sibTrans" presStyleCnt="0"/>
      <dgm:spPr/>
    </dgm:pt>
    <dgm:pt modelId="{5840FB6D-62C7-4E9D-95D9-D6016BBCE64F}" type="pres">
      <dgm:prSet presAssocID="{07508A2E-1315-45D6-8681-FB11094E8E97}" presName="node" presStyleLbl="node1" presStyleIdx="2" presStyleCnt="6">
        <dgm:presLayoutVars>
          <dgm:bulletEnabled val="1"/>
        </dgm:presLayoutVars>
      </dgm:prSet>
      <dgm:spPr/>
    </dgm:pt>
    <dgm:pt modelId="{EF5EFB8C-B054-4585-A875-1445EB23EA55}" type="pres">
      <dgm:prSet presAssocID="{3338CCCB-38EA-456D-979B-13BD007E8DD5}" presName="sibTrans" presStyleCnt="0"/>
      <dgm:spPr/>
    </dgm:pt>
    <dgm:pt modelId="{AC6962F1-28D6-4103-8D79-73FA7EAC3ADA}" type="pres">
      <dgm:prSet presAssocID="{19D25EB3-825F-4FE4-BAE3-FC74D7C7FB48}" presName="node" presStyleLbl="node1" presStyleIdx="3" presStyleCnt="6">
        <dgm:presLayoutVars>
          <dgm:bulletEnabled val="1"/>
        </dgm:presLayoutVars>
      </dgm:prSet>
      <dgm:spPr/>
    </dgm:pt>
    <dgm:pt modelId="{C19FBD93-548B-48B3-A0EE-80A45B2FCDB7}" type="pres">
      <dgm:prSet presAssocID="{3BFD9B37-F6AD-4D1C-86AE-C5792A8F0451}" presName="sibTrans" presStyleCnt="0"/>
      <dgm:spPr/>
    </dgm:pt>
    <dgm:pt modelId="{5D19F19A-A28A-43EF-9C35-823CBD6A04AC}" type="pres">
      <dgm:prSet presAssocID="{DA7FD419-1A66-4CD6-9D64-BF799D612812}" presName="node" presStyleLbl="node1" presStyleIdx="4" presStyleCnt="6">
        <dgm:presLayoutVars>
          <dgm:bulletEnabled val="1"/>
        </dgm:presLayoutVars>
      </dgm:prSet>
      <dgm:spPr/>
    </dgm:pt>
    <dgm:pt modelId="{3B5CA19E-F715-4838-B87E-C7EA79C26857}" type="pres">
      <dgm:prSet presAssocID="{145B3A13-5083-43C9-9C14-0D2633FDA0A9}" presName="sibTrans" presStyleCnt="0"/>
      <dgm:spPr/>
    </dgm:pt>
    <dgm:pt modelId="{5EB05E14-2515-41A2-9191-6DE19DF1E2CF}" type="pres">
      <dgm:prSet presAssocID="{EE3DAC1C-3DBA-4A43-AB7B-173198979270}" presName="node" presStyleLbl="node1" presStyleIdx="5" presStyleCnt="6">
        <dgm:presLayoutVars>
          <dgm:bulletEnabled val="1"/>
        </dgm:presLayoutVars>
      </dgm:prSet>
      <dgm:spPr/>
    </dgm:pt>
  </dgm:ptLst>
  <dgm:cxnLst>
    <dgm:cxn modelId="{B6CCB512-2ADA-47B4-B5AB-98C17A8FA6FB}" type="presOf" srcId="{18ACE20F-881C-4861-96DE-DBACC0DD6B2F}" destId="{1828EF01-80D5-43DA-91F6-5D34993E9BC1}" srcOrd="0" destOrd="0" presId="urn:microsoft.com/office/officeart/2005/8/layout/hList6"/>
    <dgm:cxn modelId="{429FB21E-B21F-4896-9602-7947D0427C23}" srcId="{15CC92CA-007C-4540-9FA1-CFDF5C4A25FA}" destId="{EE3DAC1C-3DBA-4A43-AB7B-173198979270}" srcOrd="5" destOrd="0" parTransId="{81922CE5-BCE2-4944-BA46-4654A368BE40}" sibTransId="{0497C252-2D63-48E6-B74A-55E5A0AF71B6}"/>
    <dgm:cxn modelId="{96931B22-AD8A-4773-BAD0-47F82CC4A915}" srcId="{19D25EB3-825F-4FE4-BAE3-FC74D7C7FB48}" destId="{39970660-FB49-4C92-8627-CCD660722C9B}" srcOrd="0" destOrd="0" parTransId="{A6798C47-216D-4C86-9ABA-B613DA7DA95E}" sibTransId="{7D653567-EE04-449B-A9ED-14CD9EAC2DC6}"/>
    <dgm:cxn modelId="{E88F0623-573B-49EE-BB52-35D345C217C8}" srcId="{15CC92CA-007C-4540-9FA1-CFDF5C4A25FA}" destId="{18ACE20F-881C-4861-96DE-DBACC0DD6B2F}" srcOrd="0" destOrd="0" parTransId="{2FE7A776-0625-4CDF-A864-67B1A01346A7}" sibTransId="{36EB357B-7AA4-4E5F-950F-971B64FEF406}"/>
    <dgm:cxn modelId="{0830D12C-9C21-4D6B-9986-BD0AB61922EF}" srcId="{15CC92CA-007C-4540-9FA1-CFDF5C4A25FA}" destId="{07508A2E-1315-45D6-8681-FB11094E8E97}" srcOrd="2" destOrd="0" parTransId="{02CD5EFA-526E-4635-89F2-844AE70524C2}" sibTransId="{3338CCCB-38EA-456D-979B-13BD007E8DD5}"/>
    <dgm:cxn modelId="{F3189E3B-C976-4723-9641-4DE7F77373B0}" srcId="{EE3DAC1C-3DBA-4A43-AB7B-173198979270}" destId="{2160CDAD-0F13-4620-BB25-6D56E8CBEA06}" srcOrd="0" destOrd="0" parTransId="{4C26284B-D273-43F0-AA24-650A16A39482}" sibTransId="{531108B1-95A4-45A5-B39B-355DA25E0C90}"/>
    <dgm:cxn modelId="{F8E7A844-0F3C-4A71-B3CB-5F8C0ACCD823}" srcId="{07508A2E-1315-45D6-8681-FB11094E8E97}" destId="{6EA56534-6860-4111-9A27-A15E00C84ADE}" srcOrd="1" destOrd="0" parTransId="{991B432B-C2BF-482D-B995-1A6AB41ADCD9}" sibTransId="{BD8889A3-FB1A-4A25-92E8-8BC6506EB8C3}"/>
    <dgm:cxn modelId="{03A41F67-53E3-429D-88E7-5A79F94E0CC2}" type="presOf" srcId="{DA7FD419-1A66-4CD6-9D64-BF799D612812}" destId="{5D19F19A-A28A-43EF-9C35-823CBD6A04AC}" srcOrd="0" destOrd="0" presId="urn:microsoft.com/office/officeart/2005/8/layout/hList6"/>
    <dgm:cxn modelId="{F30EC76B-8840-4E00-A9FF-4DF1C373B6CE}" type="presOf" srcId="{39970660-FB49-4C92-8627-CCD660722C9B}" destId="{AC6962F1-28D6-4103-8D79-73FA7EAC3ADA}" srcOrd="0" destOrd="1" presId="urn:microsoft.com/office/officeart/2005/8/layout/hList6"/>
    <dgm:cxn modelId="{E1B7394D-6900-4C22-A33F-AFB1CB1E90DA}" type="presOf" srcId="{EFF9553F-929D-4327-A457-4F391C41BC34}" destId="{5D19F19A-A28A-43EF-9C35-823CBD6A04AC}" srcOrd="0" destOrd="1" presId="urn:microsoft.com/office/officeart/2005/8/layout/hList6"/>
    <dgm:cxn modelId="{ED866570-9C5D-410E-B896-3B58BB72F1A7}" type="presOf" srcId="{07508A2E-1315-45D6-8681-FB11094E8E97}" destId="{5840FB6D-62C7-4E9D-95D9-D6016BBCE64F}" srcOrd="0" destOrd="0" presId="urn:microsoft.com/office/officeart/2005/8/layout/hList6"/>
    <dgm:cxn modelId="{860D0E54-FEC3-439A-9016-DE3116C59806}" srcId="{15CC92CA-007C-4540-9FA1-CFDF5C4A25FA}" destId="{D2E864BD-483D-42A8-B627-5455665BBB17}" srcOrd="1" destOrd="0" parTransId="{CC79E9D2-4888-4D54-B472-8BC3766F4ED8}" sibTransId="{001C4F54-CA1B-479D-B3E8-14DB7B8F606A}"/>
    <dgm:cxn modelId="{20CBCD55-45B0-45F6-85C1-7C3AA13A9B2C}" type="presOf" srcId="{D628E543-DE1F-41B1-A00D-EE9B1D9210DD}" destId="{1828EF01-80D5-43DA-91F6-5D34993E9BC1}" srcOrd="0" destOrd="1" presId="urn:microsoft.com/office/officeart/2005/8/layout/hList6"/>
    <dgm:cxn modelId="{0FDB4956-2105-4686-88B1-10B6B419D155}" srcId="{15CC92CA-007C-4540-9FA1-CFDF5C4A25FA}" destId="{DA7FD419-1A66-4CD6-9D64-BF799D612812}" srcOrd="4" destOrd="0" parTransId="{E99F0508-3836-4CF8-BD83-D3D2DD7CC21B}" sibTransId="{145B3A13-5083-43C9-9C14-0D2633FDA0A9}"/>
    <dgm:cxn modelId="{85504A56-1254-4401-BC0C-1D1565B976F4}" type="presOf" srcId="{6EA56534-6860-4111-9A27-A15E00C84ADE}" destId="{5840FB6D-62C7-4E9D-95D9-D6016BBCE64F}" srcOrd="0" destOrd="2" presId="urn:microsoft.com/office/officeart/2005/8/layout/hList6"/>
    <dgm:cxn modelId="{CF5A3681-28E9-4E73-BF82-075F1703DE20}" type="presOf" srcId="{19D25EB3-825F-4FE4-BAE3-FC74D7C7FB48}" destId="{AC6962F1-28D6-4103-8D79-73FA7EAC3ADA}" srcOrd="0" destOrd="0" presId="urn:microsoft.com/office/officeart/2005/8/layout/hList6"/>
    <dgm:cxn modelId="{8D449D83-1BF9-4865-B796-AB9EFF82BAA2}" type="presOf" srcId="{D2E864BD-483D-42A8-B627-5455665BBB17}" destId="{33DA4D4F-084C-4B2F-8351-51F5D27B5D76}" srcOrd="0" destOrd="0" presId="urn:microsoft.com/office/officeart/2005/8/layout/hList6"/>
    <dgm:cxn modelId="{C6779692-3191-4DCB-A967-B9E0B5B29E63}" srcId="{15CC92CA-007C-4540-9FA1-CFDF5C4A25FA}" destId="{19D25EB3-825F-4FE4-BAE3-FC74D7C7FB48}" srcOrd="3" destOrd="0" parTransId="{29A07D45-5439-4626-A6B8-9D8F36F3E8DF}" sibTransId="{3BFD9B37-F6AD-4D1C-86AE-C5792A8F0451}"/>
    <dgm:cxn modelId="{41224299-F215-4C77-9DED-FFED32715011}" srcId="{18ACE20F-881C-4861-96DE-DBACC0DD6B2F}" destId="{DB106572-88BF-4B8F-BE1C-0525DC970105}" srcOrd="1" destOrd="0" parTransId="{C6C3A788-4879-4A30-A2F8-7E235781352D}" sibTransId="{ED52D72C-B70F-4CD7-9405-CB5991C9F089}"/>
    <dgm:cxn modelId="{210ECB9F-B424-44E9-884C-DF2A9843285B}" type="presOf" srcId="{DB106572-88BF-4B8F-BE1C-0525DC970105}" destId="{1828EF01-80D5-43DA-91F6-5D34993E9BC1}" srcOrd="0" destOrd="2" presId="urn:microsoft.com/office/officeart/2005/8/layout/hList6"/>
    <dgm:cxn modelId="{6934E5A0-8B77-4970-929C-B13F91231100}" srcId="{D2E864BD-483D-42A8-B627-5455665BBB17}" destId="{AAB5AD7B-33D2-4CC2-8B70-2E106C28FC69}" srcOrd="1" destOrd="0" parTransId="{EED02505-8A78-4F59-9526-F0A9B925E414}" sibTransId="{65DCF51B-B0B6-452B-99E2-90396E958654}"/>
    <dgm:cxn modelId="{7C8066B7-991A-4EED-BAF8-5FD5B0AB75C3}" srcId="{D2E864BD-483D-42A8-B627-5455665BBB17}" destId="{F6E76D53-8F37-41E1-8B69-EF9CDEE4A7FA}" srcOrd="0" destOrd="0" parTransId="{75C059A4-1AD0-4FCF-B826-FC507CB1A7C1}" sibTransId="{D5C3D750-7E75-45B0-BD8C-B613C36FD2D1}"/>
    <dgm:cxn modelId="{586B13C4-828B-461C-9B60-DFB225D6BEC9}" srcId="{18ACE20F-881C-4861-96DE-DBACC0DD6B2F}" destId="{D628E543-DE1F-41B1-A00D-EE9B1D9210DD}" srcOrd="0" destOrd="0" parTransId="{86C6C3F7-1D94-4B87-96B6-D4DF06DADD80}" sibTransId="{4C89E78A-DFBB-454A-9E23-FCBA0C29171B}"/>
    <dgm:cxn modelId="{242B98CF-55A0-40D0-A1BD-B6A914B92B77}" srcId="{07508A2E-1315-45D6-8681-FB11094E8E97}" destId="{8486014C-9CCB-4A10-BB48-8FDC3D10F20F}" srcOrd="0" destOrd="0" parTransId="{A53C4284-5339-4F04-B1F3-FE0BC3DD5C8C}" sibTransId="{BC22158E-ACED-437A-B0EA-1461E0D73A37}"/>
    <dgm:cxn modelId="{5A4859DA-A69D-4D22-88DF-9B5257EC1B0C}" type="presOf" srcId="{2160CDAD-0F13-4620-BB25-6D56E8CBEA06}" destId="{5EB05E14-2515-41A2-9191-6DE19DF1E2CF}" srcOrd="0" destOrd="1" presId="urn:microsoft.com/office/officeart/2005/8/layout/hList6"/>
    <dgm:cxn modelId="{21511BE6-46C7-44F2-ADA6-7AA6679F5AE8}" srcId="{DA7FD419-1A66-4CD6-9D64-BF799D612812}" destId="{EFF9553F-929D-4327-A457-4F391C41BC34}" srcOrd="0" destOrd="0" parTransId="{74AC1492-F6A3-47EF-A42F-6E232E2D181F}" sibTransId="{11D0EFC1-0694-4EDD-9ED6-6B416CE347C3}"/>
    <dgm:cxn modelId="{E74A35EB-EF87-4CA0-A4F3-44691B1847CF}" type="presOf" srcId="{EE3DAC1C-3DBA-4A43-AB7B-173198979270}" destId="{5EB05E14-2515-41A2-9191-6DE19DF1E2CF}" srcOrd="0" destOrd="0" presId="urn:microsoft.com/office/officeart/2005/8/layout/hList6"/>
    <dgm:cxn modelId="{9FF41BF0-C7A6-4D12-A0FF-2D5A421AAFFE}" type="presOf" srcId="{AAB5AD7B-33D2-4CC2-8B70-2E106C28FC69}" destId="{33DA4D4F-084C-4B2F-8351-51F5D27B5D76}" srcOrd="0" destOrd="2" presId="urn:microsoft.com/office/officeart/2005/8/layout/hList6"/>
    <dgm:cxn modelId="{CF2968F0-03C8-43DC-ABDF-0E333765E6A5}" type="presOf" srcId="{15CC92CA-007C-4540-9FA1-CFDF5C4A25FA}" destId="{FCD65925-70AB-4DE0-9F40-B23DF2CA4D22}" srcOrd="0" destOrd="0" presId="urn:microsoft.com/office/officeart/2005/8/layout/hList6"/>
    <dgm:cxn modelId="{FBD7C6F4-6F3F-439D-90BC-211F4F7FFAEA}" type="presOf" srcId="{8486014C-9CCB-4A10-BB48-8FDC3D10F20F}" destId="{5840FB6D-62C7-4E9D-95D9-D6016BBCE64F}" srcOrd="0" destOrd="1" presId="urn:microsoft.com/office/officeart/2005/8/layout/hList6"/>
    <dgm:cxn modelId="{A9D90CF5-19F3-4FA0-B2C8-98F65366B5EF}" type="presOf" srcId="{4A8C2A29-F0F3-4B17-8904-75A7303D911B}" destId="{5D19F19A-A28A-43EF-9C35-823CBD6A04AC}" srcOrd="0" destOrd="2" presId="urn:microsoft.com/office/officeart/2005/8/layout/hList6"/>
    <dgm:cxn modelId="{7869DCF6-2162-4AF1-8A84-C43D29722692}" type="presOf" srcId="{F6E76D53-8F37-41E1-8B69-EF9CDEE4A7FA}" destId="{33DA4D4F-084C-4B2F-8351-51F5D27B5D76}" srcOrd="0" destOrd="1" presId="urn:microsoft.com/office/officeart/2005/8/layout/hList6"/>
    <dgm:cxn modelId="{C4519DFE-4526-4170-BD58-9D0531F3D751}" srcId="{DA7FD419-1A66-4CD6-9D64-BF799D612812}" destId="{4A8C2A29-F0F3-4B17-8904-75A7303D911B}" srcOrd="1" destOrd="0" parTransId="{FFB27E40-A003-46B1-9B76-44E0F5870078}" sibTransId="{0072F5CD-5D21-48B4-8CD6-20D750BBFEDB}"/>
    <dgm:cxn modelId="{D73EE6B4-C194-444C-A455-F3982C2BF468}" type="presParOf" srcId="{FCD65925-70AB-4DE0-9F40-B23DF2CA4D22}" destId="{1828EF01-80D5-43DA-91F6-5D34993E9BC1}" srcOrd="0" destOrd="0" presId="urn:microsoft.com/office/officeart/2005/8/layout/hList6"/>
    <dgm:cxn modelId="{4A28DDAD-E2B0-4801-85BB-3EAA10357E40}" type="presParOf" srcId="{FCD65925-70AB-4DE0-9F40-B23DF2CA4D22}" destId="{432FF34E-2473-44EF-A5B8-AEB017370E17}" srcOrd="1" destOrd="0" presId="urn:microsoft.com/office/officeart/2005/8/layout/hList6"/>
    <dgm:cxn modelId="{A7ADAA12-3EF5-4620-AAC8-4B6FCCE7151B}" type="presParOf" srcId="{FCD65925-70AB-4DE0-9F40-B23DF2CA4D22}" destId="{33DA4D4F-084C-4B2F-8351-51F5D27B5D76}" srcOrd="2" destOrd="0" presId="urn:microsoft.com/office/officeart/2005/8/layout/hList6"/>
    <dgm:cxn modelId="{7B2460A3-E8DD-45B9-ABB1-8C8B3DBD1575}" type="presParOf" srcId="{FCD65925-70AB-4DE0-9F40-B23DF2CA4D22}" destId="{A173FCA8-B334-4B4C-82CB-5DFB9760DF53}" srcOrd="3" destOrd="0" presId="urn:microsoft.com/office/officeart/2005/8/layout/hList6"/>
    <dgm:cxn modelId="{CBE72D0F-5C22-4A3A-8AAA-43AAB870E07B}" type="presParOf" srcId="{FCD65925-70AB-4DE0-9F40-B23DF2CA4D22}" destId="{5840FB6D-62C7-4E9D-95D9-D6016BBCE64F}" srcOrd="4" destOrd="0" presId="urn:microsoft.com/office/officeart/2005/8/layout/hList6"/>
    <dgm:cxn modelId="{2073C9E7-B37C-4EB7-8F5A-7C8399F428A9}" type="presParOf" srcId="{FCD65925-70AB-4DE0-9F40-B23DF2CA4D22}" destId="{EF5EFB8C-B054-4585-A875-1445EB23EA55}" srcOrd="5" destOrd="0" presId="urn:microsoft.com/office/officeart/2005/8/layout/hList6"/>
    <dgm:cxn modelId="{983EC57F-EE9D-45C2-8C17-60CAC83448EF}" type="presParOf" srcId="{FCD65925-70AB-4DE0-9F40-B23DF2CA4D22}" destId="{AC6962F1-28D6-4103-8D79-73FA7EAC3ADA}" srcOrd="6" destOrd="0" presId="urn:microsoft.com/office/officeart/2005/8/layout/hList6"/>
    <dgm:cxn modelId="{1C8DF4AD-FC53-4655-92CF-D2FD68F5E1EB}" type="presParOf" srcId="{FCD65925-70AB-4DE0-9F40-B23DF2CA4D22}" destId="{C19FBD93-548B-48B3-A0EE-80A45B2FCDB7}" srcOrd="7" destOrd="0" presId="urn:microsoft.com/office/officeart/2005/8/layout/hList6"/>
    <dgm:cxn modelId="{23FE0606-2467-4DA6-9456-F4AB24376922}" type="presParOf" srcId="{FCD65925-70AB-4DE0-9F40-B23DF2CA4D22}" destId="{5D19F19A-A28A-43EF-9C35-823CBD6A04AC}" srcOrd="8" destOrd="0" presId="urn:microsoft.com/office/officeart/2005/8/layout/hList6"/>
    <dgm:cxn modelId="{13458A3F-A002-428A-8AA8-ED916EB0E7C5}" type="presParOf" srcId="{FCD65925-70AB-4DE0-9F40-B23DF2CA4D22}" destId="{3B5CA19E-F715-4838-B87E-C7EA79C26857}" srcOrd="9" destOrd="0" presId="urn:microsoft.com/office/officeart/2005/8/layout/hList6"/>
    <dgm:cxn modelId="{E9EC27E9-31F2-4FA1-939D-6178199AF7DA}" type="presParOf" srcId="{FCD65925-70AB-4DE0-9F40-B23DF2CA4D22}" destId="{5EB05E14-2515-41A2-9191-6DE19DF1E2CF}" srcOrd="10"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8F7812EB-ED06-4423-BE97-D75AF1CA53F6}"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3AFEF73F-B382-4781-925A-530C3F456AD4}">
      <dgm:prSet phldrT="[Text]"/>
      <dgm:spPr>
        <a:xfrm>
          <a:off x="156" y="803366"/>
          <a:ext cx="1285982" cy="1071154"/>
        </a:xfrm>
        <a:prstGeom prst="roundRect">
          <a:avLst/>
        </a:prstGeom>
        <a:solidFill>
          <a:srgbClr val="653C87"/>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Run SCURA</a:t>
          </a:r>
        </a:p>
      </dgm:t>
    </dgm:pt>
    <dgm:pt modelId="{002469BA-C23F-4CFF-A486-E542443A2724}" type="parTrans" cxnId="{A84C687A-3B76-4233-871F-1B785D32925B}">
      <dgm:prSet/>
      <dgm:spPr/>
      <dgm:t>
        <a:bodyPr/>
        <a:lstStyle/>
        <a:p>
          <a:endParaRPr lang="en-US"/>
        </a:p>
      </dgm:t>
    </dgm:pt>
    <dgm:pt modelId="{C61C405D-43D0-406A-B458-EECD4E521774}" type="sibTrans" cxnId="{A84C687A-3B76-4233-871F-1B785D32925B}">
      <dgm:prSet/>
      <dgm:spPr/>
      <dgm:t>
        <a:bodyPr/>
        <a:lstStyle/>
        <a:p>
          <a:endParaRPr lang="en-US"/>
        </a:p>
      </dgm:t>
    </dgm:pt>
    <dgm:pt modelId="{387C2338-7285-4D98-AF9A-CC3B9C905FFD}">
      <dgm:prSet phldrT="[Text]"/>
      <dgm:spPr>
        <a:xfrm>
          <a:off x="1366610" y="803366"/>
          <a:ext cx="1285982" cy="1071154"/>
        </a:xfrm>
        <a:prstGeom prst="roundRect">
          <a:avLst/>
        </a:prstGeom>
        <a:solidFill>
          <a:srgbClr val="653C87"/>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Import file to P6</a:t>
          </a:r>
        </a:p>
      </dgm:t>
    </dgm:pt>
    <dgm:pt modelId="{1224EEA4-4C20-45D0-9CE4-08AE91D760E3}" type="parTrans" cxnId="{1EE4F59B-B2AD-481D-A098-9D061B18A44D}">
      <dgm:prSet/>
      <dgm:spPr/>
      <dgm:t>
        <a:bodyPr/>
        <a:lstStyle/>
        <a:p>
          <a:endParaRPr lang="en-US"/>
        </a:p>
      </dgm:t>
    </dgm:pt>
    <dgm:pt modelId="{61560B70-103B-4A67-94FC-142BADD977AD}" type="sibTrans" cxnId="{1EE4F59B-B2AD-481D-A098-9D061B18A44D}">
      <dgm:prSet/>
      <dgm:spPr/>
      <dgm:t>
        <a:bodyPr/>
        <a:lstStyle/>
        <a:p>
          <a:endParaRPr lang="en-US"/>
        </a:p>
      </dgm:t>
    </dgm:pt>
    <dgm:pt modelId="{C2675BED-4C16-4C8D-92C8-A62645DBF8D1}">
      <dgm:prSet phldrT="[Text]"/>
      <dgm:spPr>
        <a:xfrm>
          <a:off x="2733064" y="803366"/>
          <a:ext cx="1285982" cy="1071154"/>
        </a:xfrm>
        <a:prstGeom prst="roundRect">
          <a:avLst/>
        </a:prstGeom>
        <a:solidFill>
          <a:srgbClr val="653C87"/>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Verify Resource Quantities</a:t>
          </a:r>
        </a:p>
      </dgm:t>
    </dgm:pt>
    <dgm:pt modelId="{7A4A6890-F1A7-4C68-849C-4274F0FE5DF7}" type="parTrans" cxnId="{6C53A634-862B-4217-B245-7D1F1D89D2DE}">
      <dgm:prSet/>
      <dgm:spPr/>
      <dgm:t>
        <a:bodyPr/>
        <a:lstStyle/>
        <a:p>
          <a:endParaRPr lang="en-US"/>
        </a:p>
      </dgm:t>
    </dgm:pt>
    <dgm:pt modelId="{10040B02-92E7-4067-8D7D-0C910D4E0602}" type="sibTrans" cxnId="{6C53A634-862B-4217-B245-7D1F1D89D2DE}">
      <dgm:prSet/>
      <dgm:spPr/>
      <dgm:t>
        <a:bodyPr/>
        <a:lstStyle/>
        <a:p>
          <a:endParaRPr lang="en-US"/>
        </a:p>
      </dgm:t>
    </dgm:pt>
    <dgm:pt modelId="{7F135EF8-27A8-4541-9B69-4624B21954D9}">
      <dgm:prSet phldrT="[Text]"/>
      <dgm:spPr>
        <a:xfrm>
          <a:off x="4099519" y="803366"/>
          <a:ext cx="1285982" cy="1071154"/>
        </a:xfrm>
        <a:prstGeom prst="roundRect">
          <a:avLst/>
        </a:prstGeom>
        <a:solidFill>
          <a:srgbClr val="653C87"/>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Price in WebEVM</a:t>
          </a:r>
        </a:p>
      </dgm:t>
    </dgm:pt>
    <dgm:pt modelId="{A5724004-EE32-4608-B2B1-0D82EABDC21D}" type="parTrans" cxnId="{60823BF4-5873-4674-928F-B17714C12E89}">
      <dgm:prSet/>
      <dgm:spPr/>
      <dgm:t>
        <a:bodyPr/>
        <a:lstStyle/>
        <a:p>
          <a:endParaRPr lang="en-US"/>
        </a:p>
      </dgm:t>
    </dgm:pt>
    <dgm:pt modelId="{3AD1247F-1E7B-427D-92CE-C76CCC341F7E}" type="sibTrans" cxnId="{60823BF4-5873-4674-928F-B17714C12E89}">
      <dgm:prSet/>
      <dgm:spPr/>
      <dgm:t>
        <a:bodyPr/>
        <a:lstStyle/>
        <a:p>
          <a:endParaRPr lang="en-US"/>
        </a:p>
      </dgm:t>
    </dgm:pt>
    <dgm:pt modelId="{8CA7AF1A-D76C-4BB2-872D-A800B5975740}">
      <dgm:prSet phldrT="[Text]"/>
      <dgm:spPr>
        <a:xfrm>
          <a:off x="5465973" y="803366"/>
          <a:ext cx="1285982" cy="1071154"/>
        </a:xfrm>
        <a:prstGeom prst="roundRect">
          <a:avLst/>
        </a:prstGeom>
        <a:solidFill>
          <a:srgbClr val="653C87"/>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Review and Compare Data</a:t>
          </a:r>
        </a:p>
      </dgm:t>
    </dgm:pt>
    <dgm:pt modelId="{FB0F67C9-2C43-4903-B056-FC964F7DD154}" type="parTrans" cxnId="{39356CA7-82D8-4EA1-BEEE-514AAC03BA4B}">
      <dgm:prSet/>
      <dgm:spPr/>
      <dgm:t>
        <a:bodyPr/>
        <a:lstStyle/>
        <a:p>
          <a:endParaRPr lang="en-US"/>
        </a:p>
      </dgm:t>
    </dgm:pt>
    <dgm:pt modelId="{0309DBFB-A0D5-4B50-A39B-171D677B39CA}" type="sibTrans" cxnId="{39356CA7-82D8-4EA1-BEEE-514AAC03BA4B}">
      <dgm:prSet/>
      <dgm:spPr/>
      <dgm:t>
        <a:bodyPr/>
        <a:lstStyle/>
        <a:p>
          <a:endParaRPr lang="en-US"/>
        </a:p>
      </dgm:t>
    </dgm:pt>
    <dgm:pt modelId="{C7C090B9-15AB-42D8-8AE7-4916DC8E80E7}">
      <dgm:prSet phldrT="[Text]"/>
      <dgm:spPr>
        <a:xfrm>
          <a:off x="6832427" y="803366"/>
          <a:ext cx="1285982" cy="1071154"/>
        </a:xfrm>
        <a:prstGeom prst="roundRect">
          <a:avLst/>
        </a:prstGeom>
        <a:solidFill>
          <a:srgbClr val="653C87"/>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Generate DIT</a:t>
          </a:r>
        </a:p>
      </dgm:t>
    </dgm:pt>
    <dgm:pt modelId="{08307535-2827-4338-A258-E83A0AFBEBFE}" type="parTrans" cxnId="{83A70104-B8B8-4E3F-8D92-E46755F066B3}">
      <dgm:prSet/>
      <dgm:spPr/>
      <dgm:t>
        <a:bodyPr/>
        <a:lstStyle/>
        <a:p>
          <a:endParaRPr lang="en-US"/>
        </a:p>
      </dgm:t>
    </dgm:pt>
    <dgm:pt modelId="{7B32C26F-2AEA-42E5-850C-6B7AF5521789}" type="sibTrans" cxnId="{83A70104-B8B8-4E3F-8D92-E46755F066B3}">
      <dgm:prSet/>
      <dgm:spPr/>
      <dgm:t>
        <a:bodyPr/>
        <a:lstStyle/>
        <a:p>
          <a:endParaRPr lang="en-US"/>
        </a:p>
      </dgm:t>
    </dgm:pt>
    <dgm:pt modelId="{BFF493C7-59CD-483B-8B49-83F963EB6652}" type="pres">
      <dgm:prSet presAssocID="{8F7812EB-ED06-4423-BE97-D75AF1CA53F6}" presName="CompostProcess" presStyleCnt="0">
        <dgm:presLayoutVars>
          <dgm:dir/>
          <dgm:resizeHandles val="exact"/>
        </dgm:presLayoutVars>
      </dgm:prSet>
      <dgm:spPr/>
    </dgm:pt>
    <dgm:pt modelId="{4B7D65AF-7ABB-419A-9B0C-BE6C6C6FFBA2}" type="pres">
      <dgm:prSet presAssocID="{8F7812EB-ED06-4423-BE97-D75AF1CA53F6}" presName="arrow" presStyleLbl="bgShp" presStyleIdx="0" presStyleCnt="1"/>
      <dgm:spPr>
        <a:xfrm>
          <a:off x="608892" y="0"/>
          <a:ext cx="6900781" cy="2677887"/>
        </a:xfrm>
        <a:prstGeom prst="rightArrow">
          <a:avLst/>
        </a:prstGeom>
        <a:solidFill>
          <a:srgbClr val="4472C4">
            <a:tint val="40000"/>
            <a:hueOff val="0"/>
            <a:satOff val="0"/>
            <a:lumOff val="0"/>
            <a:alphaOff val="0"/>
          </a:srgbClr>
        </a:solidFill>
        <a:ln>
          <a:noFill/>
        </a:ln>
        <a:effectLst/>
      </dgm:spPr>
    </dgm:pt>
    <dgm:pt modelId="{4533BE1C-0EC2-4E72-823A-CA8B576CFF51}" type="pres">
      <dgm:prSet presAssocID="{8F7812EB-ED06-4423-BE97-D75AF1CA53F6}" presName="linearProcess" presStyleCnt="0"/>
      <dgm:spPr/>
    </dgm:pt>
    <dgm:pt modelId="{29DEB4A3-F7C1-4938-AD42-AFE89FBB6642}" type="pres">
      <dgm:prSet presAssocID="{3AFEF73F-B382-4781-925A-530C3F456AD4}" presName="textNode" presStyleLbl="node1" presStyleIdx="0" presStyleCnt="6">
        <dgm:presLayoutVars>
          <dgm:bulletEnabled val="1"/>
        </dgm:presLayoutVars>
      </dgm:prSet>
      <dgm:spPr/>
    </dgm:pt>
    <dgm:pt modelId="{DFB438DC-C414-4FA7-B703-3CE9D155D2AD}" type="pres">
      <dgm:prSet presAssocID="{C61C405D-43D0-406A-B458-EECD4E521774}" presName="sibTrans" presStyleCnt="0"/>
      <dgm:spPr/>
    </dgm:pt>
    <dgm:pt modelId="{997837F9-FE1A-463B-9CF4-31BA567A073F}" type="pres">
      <dgm:prSet presAssocID="{387C2338-7285-4D98-AF9A-CC3B9C905FFD}" presName="textNode" presStyleLbl="node1" presStyleIdx="1" presStyleCnt="6">
        <dgm:presLayoutVars>
          <dgm:bulletEnabled val="1"/>
        </dgm:presLayoutVars>
      </dgm:prSet>
      <dgm:spPr/>
    </dgm:pt>
    <dgm:pt modelId="{DF9BAAA5-A198-43B2-BDEF-2AF78A18797C}" type="pres">
      <dgm:prSet presAssocID="{61560B70-103B-4A67-94FC-142BADD977AD}" presName="sibTrans" presStyleCnt="0"/>
      <dgm:spPr/>
    </dgm:pt>
    <dgm:pt modelId="{2E08BA37-2B2B-420A-8E8D-C9E6CB29E4D8}" type="pres">
      <dgm:prSet presAssocID="{C2675BED-4C16-4C8D-92C8-A62645DBF8D1}" presName="textNode" presStyleLbl="node1" presStyleIdx="2" presStyleCnt="6">
        <dgm:presLayoutVars>
          <dgm:bulletEnabled val="1"/>
        </dgm:presLayoutVars>
      </dgm:prSet>
      <dgm:spPr/>
    </dgm:pt>
    <dgm:pt modelId="{27AFFF16-05DE-4DE3-801C-E1097576C3D0}" type="pres">
      <dgm:prSet presAssocID="{10040B02-92E7-4067-8D7D-0C910D4E0602}" presName="sibTrans" presStyleCnt="0"/>
      <dgm:spPr/>
    </dgm:pt>
    <dgm:pt modelId="{0A82E2A1-D87F-44D1-9C11-687475C6E63E}" type="pres">
      <dgm:prSet presAssocID="{7F135EF8-27A8-4541-9B69-4624B21954D9}" presName="textNode" presStyleLbl="node1" presStyleIdx="3" presStyleCnt="6">
        <dgm:presLayoutVars>
          <dgm:bulletEnabled val="1"/>
        </dgm:presLayoutVars>
      </dgm:prSet>
      <dgm:spPr/>
    </dgm:pt>
    <dgm:pt modelId="{B9C4515E-62C0-4405-B7CB-C4F575530900}" type="pres">
      <dgm:prSet presAssocID="{3AD1247F-1E7B-427D-92CE-C76CCC341F7E}" presName="sibTrans" presStyleCnt="0"/>
      <dgm:spPr/>
    </dgm:pt>
    <dgm:pt modelId="{C39E68AE-2E47-4E7A-9E04-669E9A8F0601}" type="pres">
      <dgm:prSet presAssocID="{8CA7AF1A-D76C-4BB2-872D-A800B5975740}" presName="textNode" presStyleLbl="node1" presStyleIdx="4" presStyleCnt="6">
        <dgm:presLayoutVars>
          <dgm:bulletEnabled val="1"/>
        </dgm:presLayoutVars>
      </dgm:prSet>
      <dgm:spPr/>
    </dgm:pt>
    <dgm:pt modelId="{34FDD30F-F9A0-40E9-B25A-8153A76DD177}" type="pres">
      <dgm:prSet presAssocID="{0309DBFB-A0D5-4B50-A39B-171D677B39CA}" presName="sibTrans" presStyleCnt="0"/>
      <dgm:spPr/>
    </dgm:pt>
    <dgm:pt modelId="{14403026-B546-4F39-9A72-F3CE38A56E3C}" type="pres">
      <dgm:prSet presAssocID="{C7C090B9-15AB-42D8-8AE7-4916DC8E80E7}" presName="textNode" presStyleLbl="node1" presStyleIdx="5" presStyleCnt="6">
        <dgm:presLayoutVars>
          <dgm:bulletEnabled val="1"/>
        </dgm:presLayoutVars>
      </dgm:prSet>
      <dgm:spPr/>
    </dgm:pt>
  </dgm:ptLst>
  <dgm:cxnLst>
    <dgm:cxn modelId="{83A70104-B8B8-4E3F-8D92-E46755F066B3}" srcId="{8F7812EB-ED06-4423-BE97-D75AF1CA53F6}" destId="{C7C090B9-15AB-42D8-8AE7-4916DC8E80E7}" srcOrd="5" destOrd="0" parTransId="{08307535-2827-4338-A258-E83A0AFBEBFE}" sibTransId="{7B32C26F-2AEA-42E5-850C-6B7AF5521789}"/>
    <dgm:cxn modelId="{6C53A634-862B-4217-B245-7D1F1D89D2DE}" srcId="{8F7812EB-ED06-4423-BE97-D75AF1CA53F6}" destId="{C2675BED-4C16-4C8D-92C8-A62645DBF8D1}" srcOrd="2" destOrd="0" parTransId="{7A4A6890-F1A7-4C68-849C-4274F0FE5DF7}" sibTransId="{10040B02-92E7-4067-8D7D-0C910D4E0602}"/>
    <dgm:cxn modelId="{C5060643-9ED0-45CC-BADD-18148458F116}" type="presOf" srcId="{C7C090B9-15AB-42D8-8AE7-4916DC8E80E7}" destId="{14403026-B546-4F39-9A72-F3CE38A56E3C}" srcOrd="0" destOrd="0" presId="urn:microsoft.com/office/officeart/2005/8/layout/hProcess9"/>
    <dgm:cxn modelId="{F7C58E63-7E59-4DA4-826E-A9D34167431B}" type="presOf" srcId="{8F7812EB-ED06-4423-BE97-D75AF1CA53F6}" destId="{BFF493C7-59CD-483B-8B49-83F963EB6652}" srcOrd="0" destOrd="0" presId="urn:microsoft.com/office/officeart/2005/8/layout/hProcess9"/>
    <dgm:cxn modelId="{EA6CBD66-9888-4B65-AF2A-E951DCC09A8E}" type="presOf" srcId="{7F135EF8-27A8-4541-9B69-4624B21954D9}" destId="{0A82E2A1-D87F-44D1-9C11-687475C6E63E}" srcOrd="0" destOrd="0" presId="urn:microsoft.com/office/officeart/2005/8/layout/hProcess9"/>
    <dgm:cxn modelId="{238DC34E-3A3C-4D6B-AC10-9893B03F5D62}" type="presOf" srcId="{3AFEF73F-B382-4781-925A-530C3F456AD4}" destId="{29DEB4A3-F7C1-4938-AD42-AFE89FBB6642}" srcOrd="0" destOrd="0" presId="urn:microsoft.com/office/officeart/2005/8/layout/hProcess9"/>
    <dgm:cxn modelId="{228DA374-CE4D-4F1B-85A4-8663B0891555}" type="presOf" srcId="{C2675BED-4C16-4C8D-92C8-A62645DBF8D1}" destId="{2E08BA37-2B2B-420A-8E8D-C9E6CB29E4D8}" srcOrd="0" destOrd="0" presId="urn:microsoft.com/office/officeart/2005/8/layout/hProcess9"/>
    <dgm:cxn modelId="{A84C687A-3B76-4233-871F-1B785D32925B}" srcId="{8F7812EB-ED06-4423-BE97-D75AF1CA53F6}" destId="{3AFEF73F-B382-4781-925A-530C3F456AD4}" srcOrd="0" destOrd="0" parTransId="{002469BA-C23F-4CFF-A486-E542443A2724}" sibTransId="{C61C405D-43D0-406A-B458-EECD4E521774}"/>
    <dgm:cxn modelId="{1EE4F59B-B2AD-481D-A098-9D061B18A44D}" srcId="{8F7812EB-ED06-4423-BE97-D75AF1CA53F6}" destId="{387C2338-7285-4D98-AF9A-CC3B9C905FFD}" srcOrd="1" destOrd="0" parTransId="{1224EEA4-4C20-45D0-9CE4-08AE91D760E3}" sibTransId="{61560B70-103B-4A67-94FC-142BADD977AD}"/>
    <dgm:cxn modelId="{39356CA7-82D8-4EA1-BEEE-514AAC03BA4B}" srcId="{8F7812EB-ED06-4423-BE97-D75AF1CA53F6}" destId="{8CA7AF1A-D76C-4BB2-872D-A800B5975740}" srcOrd="4" destOrd="0" parTransId="{FB0F67C9-2C43-4903-B056-FC964F7DD154}" sibTransId="{0309DBFB-A0D5-4B50-A39B-171D677B39CA}"/>
    <dgm:cxn modelId="{7D61EDB0-29D3-4A6E-973D-915F1A2C6F4A}" type="presOf" srcId="{387C2338-7285-4D98-AF9A-CC3B9C905FFD}" destId="{997837F9-FE1A-463B-9CF4-31BA567A073F}" srcOrd="0" destOrd="0" presId="urn:microsoft.com/office/officeart/2005/8/layout/hProcess9"/>
    <dgm:cxn modelId="{FC6DE0EE-74AA-4AF7-858F-0C7F1C489077}" type="presOf" srcId="{8CA7AF1A-D76C-4BB2-872D-A800B5975740}" destId="{C39E68AE-2E47-4E7A-9E04-669E9A8F0601}" srcOrd="0" destOrd="0" presId="urn:microsoft.com/office/officeart/2005/8/layout/hProcess9"/>
    <dgm:cxn modelId="{60823BF4-5873-4674-928F-B17714C12E89}" srcId="{8F7812EB-ED06-4423-BE97-D75AF1CA53F6}" destId="{7F135EF8-27A8-4541-9B69-4624B21954D9}" srcOrd="3" destOrd="0" parTransId="{A5724004-EE32-4608-B2B1-0D82EABDC21D}" sibTransId="{3AD1247F-1E7B-427D-92CE-C76CCC341F7E}"/>
    <dgm:cxn modelId="{1DF18228-8879-4795-B74A-40AA3D0D18D6}" type="presParOf" srcId="{BFF493C7-59CD-483B-8B49-83F963EB6652}" destId="{4B7D65AF-7ABB-419A-9B0C-BE6C6C6FFBA2}" srcOrd="0" destOrd="0" presId="urn:microsoft.com/office/officeart/2005/8/layout/hProcess9"/>
    <dgm:cxn modelId="{555EDDA2-13FD-4107-A46C-04C2417713FC}" type="presParOf" srcId="{BFF493C7-59CD-483B-8B49-83F963EB6652}" destId="{4533BE1C-0EC2-4E72-823A-CA8B576CFF51}" srcOrd="1" destOrd="0" presId="urn:microsoft.com/office/officeart/2005/8/layout/hProcess9"/>
    <dgm:cxn modelId="{541669A1-AA72-4CB1-A4F9-23FF3155284A}" type="presParOf" srcId="{4533BE1C-0EC2-4E72-823A-CA8B576CFF51}" destId="{29DEB4A3-F7C1-4938-AD42-AFE89FBB6642}" srcOrd="0" destOrd="0" presId="urn:microsoft.com/office/officeart/2005/8/layout/hProcess9"/>
    <dgm:cxn modelId="{E405BC06-6BDC-45A3-9318-8C361FD609E3}" type="presParOf" srcId="{4533BE1C-0EC2-4E72-823A-CA8B576CFF51}" destId="{DFB438DC-C414-4FA7-B703-3CE9D155D2AD}" srcOrd="1" destOrd="0" presId="urn:microsoft.com/office/officeart/2005/8/layout/hProcess9"/>
    <dgm:cxn modelId="{88E04489-7DDF-40FA-953E-034E73DCA7D9}" type="presParOf" srcId="{4533BE1C-0EC2-4E72-823A-CA8B576CFF51}" destId="{997837F9-FE1A-463B-9CF4-31BA567A073F}" srcOrd="2" destOrd="0" presId="urn:microsoft.com/office/officeart/2005/8/layout/hProcess9"/>
    <dgm:cxn modelId="{6D68AD49-FFE7-40B2-A59F-07718C9B9171}" type="presParOf" srcId="{4533BE1C-0EC2-4E72-823A-CA8B576CFF51}" destId="{DF9BAAA5-A198-43B2-BDEF-2AF78A18797C}" srcOrd="3" destOrd="0" presId="urn:microsoft.com/office/officeart/2005/8/layout/hProcess9"/>
    <dgm:cxn modelId="{2E1341E6-C641-4079-AFE1-143D68BD047B}" type="presParOf" srcId="{4533BE1C-0EC2-4E72-823A-CA8B576CFF51}" destId="{2E08BA37-2B2B-420A-8E8D-C9E6CB29E4D8}" srcOrd="4" destOrd="0" presId="urn:microsoft.com/office/officeart/2005/8/layout/hProcess9"/>
    <dgm:cxn modelId="{12A2630B-9976-4261-A495-54314F49D50E}" type="presParOf" srcId="{4533BE1C-0EC2-4E72-823A-CA8B576CFF51}" destId="{27AFFF16-05DE-4DE3-801C-E1097576C3D0}" srcOrd="5" destOrd="0" presId="urn:microsoft.com/office/officeart/2005/8/layout/hProcess9"/>
    <dgm:cxn modelId="{8B667B58-E3BB-460A-A202-028589D03721}" type="presParOf" srcId="{4533BE1C-0EC2-4E72-823A-CA8B576CFF51}" destId="{0A82E2A1-D87F-44D1-9C11-687475C6E63E}" srcOrd="6" destOrd="0" presId="urn:microsoft.com/office/officeart/2005/8/layout/hProcess9"/>
    <dgm:cxn modelId="{F4B5238D-5570-4B7E-8DB1-A42851EF0D0F}" type="presParOf" srcId="{4533BE1C-0EC2-4E72-823A-CA8B576CFF51}" destId="{B9C4515E-62C0-4405-B7CB-C4F575530900}" srcOrd="7" destOrd="0" presId="urn:microsoft.com/office/officeart/2005/8/layout/hProcess9"/>
    <dgm:cxn modelId="{AA3360C7-F6BD-4511-8948-5FE5DCEB415C}" type="presParOf" srcId="{4533BE1C-0EC2-4E72-823A-CA8B576CFF51}" destId="{C39E68AE-2E47-4E7A-9E04-669E9A8F0601}" srcOrd="8" destOrd="0" presId="urn:microsoft.com/office/officeart/2005/8/layout/hProcess9"/>
    <dgm:cxn modelId="{C04BA843-F6AC-427E-B9EF-D5EED7AA1714}" type="presParOf" srcId="{4533BE1C-0EC2-4E72-823A-CA8B576CFF51}" destId="{34FDD30F-F9A0-40E9-B25A-8153A76DD177}" srcOrd="9" destOrd="0" presId="urn:microsoft.com/office/officeart/2005/8/layout/hProcess9"/>
    <dgm:cxn modelId="{80EE6A62-B2B2-4937-B0B0-B5B4885A5272}" type="presParOf" srcId="{4533BE1C-0EC2-4E72-823A-CA8B576CFF51}" destId="{14403026-B546-4F39-9A72-F3CE38A56E3C}" srcOrd="10" destOrd="0" presId="urn:microsoft.com/office/officeart/2005/8/layout/hProcess9"/>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28EF01-80D5-43DA-91F6-5D34993E9BC1}">
      <dsp:nvSpPr>
        <dsp:cNvPr id="0" name=""/>
        <dsp:cNvSpPr/>
      </dsp:nvSpPr>
      <dsp:spPr>
        <a:xfrm rot="16200000">
          <a:off x="-1712488" y="1712488"/>
          <a:ext cx="5199869" cy="1774892"/>
        </a:xfrm>
        <a:prstGeom prst="flowChartManualOperation">
          <a:avLst/>
        </a:prstGeom>
        <a:solidFill>
          <a:srgbClr val="653C87"/>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8900" tIns="0" rIns="88900" bIns="0" numCol="1" spcCol="1270" anchor="t" anchorCtr="0">
          <a:noAutofit/>
        </a:bodyPr>
        <a:lstStyle/>
        <a:p>
          <a:pPr marL="0" lvl="0" indent="0" algn="l" defTabSz="933450">
            <a:lnSpc>
              <a:spcPct val="90000"/>
            </a:lnSpc>
            <a:spcBef>
              <a:spcPct val="0"/>
            </a:spcBef>
            <a:spcAft>
              <a:spcPct val="35000"/>
            </a:spcAft>
            <a:buNone/>
          </a:pPr>
          <a:r>
            <a:rPr lang="en-US" sz="2100" b="1" u="sng" kern="1200" dirty="0"/>
            <a:t>Problem</a:t>
          </a:r>
        </a:p>
        <a:p>
          <a:pPr marL="171450" lvl="1" indent="-171450" algn="l" defTabSz="711200">
            <a:lnSpc>
              <a:spcPct val="90000"/>
            </a:lnSpc>
            <a:spcBef>
              <a:spcPct val="0"/>
            </a:spcBef>
            <a:spcAft>
              <a:spcPct val="15000"/>
            </a:spcAft>
            <a:buChar char="•"/>
          </a:pPr>
          <a:r>
            <a:rPr lang="en-US" sz="1600" kern="1200" dirty="0"/>
            <a:t>Manual population of data</a:t>
          </a:r>
          <a:br>
            <a:rPr lang="en-US" sz="1600" kern="1200" dirty="0"/>
          </a:br>
          <a:endParaRPr lang="en-US" sz="1600" kern="1200" dirty="0"/>
        </a:p>
        <a:p>
          <a:pPr marL="114300" lvl="1" indent="-114300" algn="l" defTabSz="622300">
            <a:lnSpc>
              <a:spcPct val="90000"/>
            </a:lnSpc>
            <a:spcBef>
              <a:spcPct val="0"/>
            </a:spcBef>
            <a:spcAft>
              <a:spcPct val="15000"/>
            </a:spcAft>
            <a:buChar char="•"/>
          </a:pPr>
          <a:r>
            <a:rPr lang="en-US" sz="1400" kern="1200" dirty="0"/>
            <a:t>Legacy workflows used large spreadsheets</a:t>
          </a:r>
        </a:p>
      </dsp:txBody>
      <dsp:txXfrm rot="5400000">
        <a:off x="0" y="1039974"/>
        <a:ext cx="1774892" cy="3119921"/>
      </dsp:txXfrm>
    </dsp:sp>
    <dsp:sp modelId="{33DA4D4F-084C-4B2F-8351-51F5D27B5D76}">
      <dsp:nvSpPr>
        <dsp:cNvPr id="0" name=""/>
        <dsp:cNvSpPr/>
      </dsp:nvSpPr>
      <dsp:spPr>
        <a:xfrm rot="16200000">
          <a:off x="174015" y="1732576"/>
          <a:ext cx="5199869" cy="1734716"/>
        </a:xfrm>
        <a:prstGeom prst="flowChartManualOperation">
          <a:avLst/>
        </a:prstGeom>
        <a:solidFill>
          <a:srgbClr val="653C87"/>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0" rIns="132820" bIns="0" numCol="1" spcCol="1270" anchor="t" anchorCtr="0">
          <a:noAutofit/>
        </a:bodyPr>
        <a:lstStyle/>
        <a:p>
          <a:pPr marL="0" lvl="0" indent="0" algn="l" defTabSz="933450">
            <a:lnSpc>
              <a:spcPct val="90000"/>
            </a:lnSpc>
            <a:spcBef>
              <a:spcPct val="0"/>
            </a:spcBef>
            <a:spcAft>
              <a:spcPct val="35000"/>
            </a:spcAft>
            <a:buNone/>
          </a:pPr>
          <a:r>
            <a:rPr lang="en-US" sz="2100" b="1" u="sng" kern="1200" dirty="0"/>
            <a:t>Solution</a:t>
          </a:r>
        </a:p>
        <a:p>
          <a:pPr marL="171450" lvl="1" indent="-171450" algn="l" defTabSz="711200">
            <a:lnSpc>
              <a:spcPct val="90000"/>
            </a:lnSpc>
            <a:spcBef>
              <a:spcPct val="0"/>
            </a:spcBef>
            <a:spcAft>
              <a:spcPct val="15000"/>
            </a:spcAft>
            <a:buChar char="•"/>
          </a:pPr>
          <a:r>
            <a:rPr lang="en-US" sz="1600" kern="1200" dirty="0"/>
            <a:t>New Process Workflow</a:t>
          </a:r>
          <a:br>
            <a:rPr lang="en-US" sz="1600" kern="1200" dirty="0"/>
          </a:br>
          <a:endParaRPr lang="en-US" sz="1600" kern="1200" dirty="0"/>
        </a:p>
        <a:p>
          <a:pPr marL="171450" lvl="1" indent="-171450" algn="l" defTabSz="711200">
            <a:lnSpc>
              <a:spcPct val="90000"/>
            </a:lnSpc>
            <a:spcBef>
              <a:spcPct val="0"/>
            </a:spcBef>
            <a:spcAft>
              <a:spcPct val="15000"/>
            </a:spcAft>
            <a:buChar char="•"/>
          </a:pPr>
          <a:r>
            <a:rPr lang="en-US" sz="1600" kern="1200" dirty="0"/>
            <a:t>Price and house within the EVMS Cost Processor</a:t>
          </a:r>
        </a:p>
      </dsp:txBody>
      <dsp:txXfrm rot="5400000">
        <a:off x="1906591" y="1039974"/>
        <a:ext cx="1734716" cy="3119921"/>
      </dsp:txXfrm>
    </dsp:sp>
    <dsp:sp modelId="{5840FB6D-62C7-4E9D-95D9-D6016BBCE64F}">
      <dsp:nvSpPr>
        <dsp:cNvPr id="0" name=""/>
        <dsp:cNvSpPr/>
      </dsp:nvSpPr>
      <dsp:spPr>
        <a:xfrm rot="16200000">
          <a:off x="2038835" y="1732576"/>
          <a:ext cx="5199869" cy="1734716"/>
        </a:xfrm>
        <a:prstGeom prst="flowChartManualOperation">
          <a:avLst/>
        </a:prstGeom>
        <a:solidFill>
          <a:srgbClr val="653C87"/>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0" rIns="132820" bIns="0" numCol="1" spcCol="1270" anchor="t" anchorCtr="0">
          <a:noAutofit/>
        </a:bodyPr>
        <a:lstStyle/>
        <a:p>
          <a:pPr marL="0" lvl="0" indent="0" algn="l" defTabSz="933450">
            <a:lnSpc>
              <a:spcPct val="90000"/>
            </a:lnSpc>
            <a:spcBef>
              <a:spcPct val="0"/>
            </a:spcBef>
            <a:spcAft>
              <a:spcPct val="35000"/>
            </a:spcAft>
            <a:buNone/>
          </a:pPr>
          <a:r>
            <a:rPr lang="en-US" sz="2100" b="1" u="sng" kern="1200" dirty="0"/>
            <a:t>Benefits</a:t>
          </a:r>
        </a:p>
        <a:p>
          <a:pPr marL="171450" lvl="1" indent="-171450" algn="l" defTabSz="711200">
            <a:lnSpc>
              <a:spcPct val="90000"/>
            </a:lnSpc>
            <a:spcBef>
              <a:spcPct val="0"/>
            </a:spcBef>
            <a:spcAft>
              <a:spcPct val="15000"/>
            </a:spcAft>
            <a:buChar char="•"/>
          </a:pPr>
          <a:r>
            <a:rPr lang="en-US" sz="1600" kern="1200" dirty="0"/>
            <a:t>Streamlined estimating workflow</a:t>
          </a:r>
          <a:br>
            <a:rPr lang="en-US" sz="1600" kern="1200" dirty="0"/>
          </a:br>
          <a:endParaRPr lang="en-US" sz="1600" kern="1200" dirty="0"/>
        </a:p>
        <a:p>
          <a:pPr marL="171450" lvl="1" indent="-171450" algn="l" defTabSz="711200">
            <a:lnSpc>
              <a:spcPct val="90000"/>
            </a:lnSpc>
            <a:spcBef>
              <a:spcPct val="0"/>
            </a:spcBef>
            <a:spcAft>
              <a:spcPct val="15000"/>
            </a:spcAft>
            <a:buChar char="•"/>
          </a:pPr>
          <a:r>
            <a:rPr lang="en-US" sz="1600" kern="1200" dirty="0"/>
            <a:t>Can focus on Cost &amp; Risk Models</a:t>
          </a:r>
        </a:p>
      </dsp:txBody>
      <dsp:txXfrm rot="5400000">
        <a:off x="3771411" y="1039974"/>
        <a:ext cx="1734716" cy="3119921"/>
      </dsp:txXfrm>
    </dsp:sp>
    <dsp:sp modelId="{AC6962F1-28D6-4103-8D79-73FA7EAC3ADA}">
      <dsp:nvSpPr>
        <dsp:cNvPr id="0" name=""/>
        <dsp:cNvSpPr/>
      </dsp:nvSpPr>
      <dsp:spPr>
        <a:xfrm rot="16200000">
          <a:off x="3903654" y="1732576"/>
          <a:ext cx="5199869" cy="1734716"/>
        </a:xfrm>
        <a:prstGeom prst="flowChartManualOperation">
          <a:avLst/>
        </a:prstGeom>
        <a:solidFill>
          <a:srgbClr val="653C87"/>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0" rIns="132820" bIns="0" numCol="1" spcCol="1270" anchor="t" anchorCtr="0">
          <a:noAutofit/>
        </a:bodyPr>
        <a:lstStyle/>
        <a:p>
          <a:pPr marL="0" lvl="0" indent="0" algn="l" defTabSz="933450">
            <a:lnSpc>
              <a:spcPct val="90000"/>
            </a:lnSpc>
            <a:spcBef>
              <a:spcPct val="0"/>
            </a:spcBef>
            <a:spcAft>
              <a:spcPct val="35000"/>
            </a:spcAft>
            <a:buNone/>
          </a:pPr>
          <a:r>
            <a:rPr lang="en-US" sz="2100" b="1" u="sng" kern="1200" dirty="0"/>
            <a:t>Improved Traceability</a:t>
          </a:r>
        </a:p>
        <a:p>
          <a:pPr marL="171450" lvl="1" indent="-171450" algn="l" defTabSz="711200">
            <a:lnSpc>
              <a:spcPct val="90000"/>
            </a:lnSpc>
            <a:spcBef>
              <a:spcPct val="0"/>
            </a:spcBef>
            <a:spcAft>
              <a:spcPct val="15000"/>
            </a:spcAft>
            <a:buChar char="•"/>
          </a:pPr>
          <a:r>
            <a:rPr lang="en-US" sz="1600" kern="1200" dirty="0"/>
            <a:t>Data Standardization helps compare apples-to-apples</a:t>
          </a:r>
        </a:p>
      </dsp:txBody>
      <dsp:txXfrm rot="5400000">
        <a:off x="5636230" y="1039974"/>
        <a:ext cx="1734716" cy="3119921"/>
      </dsp:txXfrm>
    </dsp:sp>
    <dsp:sp modelId="{5D19F19A-A28A-43EF-9C35-823CBD6A04AC}">
      <dsp:nvSpPr>
        <dsp:cNvPr id="0" name=""/>
        <dsp:cNvSpPr/>
      </dsp:nvSpPr>
      <dsp:spPr>
        <a:xfrm rot="16200000">
          <a:off x="5768474" y="1732576"/>
          <a:ext cx="5199869" cy="1734716"/>
        </a:xfrm>
        <a:prstGeom prst="flowChartManualOperation">
          <a:avLst/>
        </a:prstGeom>
        <a:solidFill>
          <a:srgbClr val="653C87"/>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0" rIns="132820" bIns="0" numCol="1" spcCol="1270" anchor="t" anchorCtr="0">
          <a:noAutofit/>
        </a:bodyPr>
        <a:lstStyle/>
        <a:p>
          <a:pPr marL="0" lvl="0" indent="0" algn="l" defTabSz="933450">
            <a:lnSpc>
              <a:spcPct val="90000"/>
            </a:lnSpc>
            <a:spcBef>
              <a:spcPct val="0"/>
            </a:spcBef>
            <a:spcAft>
              <a:spcPct val="35000"/>
            </a:spcAft>
            <a:buNone/>
          </a:pPr>
          <a:r>
            <a:rPr lang="en-US" sz="2100" b="1" u="sng" kern="1200" dirty="0"/>
            <a:t>Better Forecasting</a:t>
          </a:r>
        </a:p>
        <a:p>
          <a:pPr marL="171450" lvl="1" indent="-171450" algn="l" defTabSz="711200">
            <a:lnSpc>
              <a:spcPct val="90000"/>
            </a:lnSpc>
            <a:spcBef>
              <a:spcPct val="0"/>
            </a:spcBef>
            <a:spcAft>
              <a:spcPct val="15000"/>
            </a:spcAft>
            <a:buChar char="•"/>
          </a:pPr>
          <a:r>
            <a:rPr lang="en-US" sz="1600" kern="1200" dirty="0"/>
            <a:t>Improves parametric and analogous estimating</a:t>
          </a:r>
          <a:br>
            <a:rPr lang="en-US" sz="1600" kern="1200" dirty="0"/>
          </a:br>
          <a:endParaRPr lang="en-US" sz="1600" kern="1200" dirty="0"/>
        </a:p>
        <a:p>
          <a:pPr marL="171450" lvl="1" indent="-171450" algn="l" defTabSz="711200">
            <a:lnSpc>
              <a:spcPct val="90000"/>
            </a:lnSpc>
            <a:spcBef>
              <a:spcPct val="0"/>
            </a:spcBef>
            <a:spcAft>
              <a:spcPct val="15000"/>
            </a:spcAft>
            <a:buChar char="•"/>
          </a:pPr>
          <a:r>
            <a:rPr lang="en-US" sz="1600" kern="1200" dirty="0"/>
            <a:t>Proactive risk management</a:t>
          </a:r>
        </a:p>
      </dsp:txBody>
      <dsp:txXfrm rot="5400000">
        <a:off x="7501050" y="1039974"/>
        <a:ext cx="1734716" cy="3119921"/>
      </dsp:txXfrm>
    </dsp:sp>
    <dsp:sp modelId="{5EB05E14-2515-41A2-9191-6DE19DF1E2CF}">
      <dsp:nvSpPr>
        <dsp:cNvPr id="0" name=""/>
        <dsp:cNvSpPr/>
      </dsp:nvSpPr>
      <dsp:spPr>
        <a:xfrm rot="16200000">
          <a:off x="7633294" y="1732576"/>
          <a:ext cx="5199869" cy="1734716"/>
        </a:xfrm>
        <a:prstGeom prst="flowChartManualOperation">
          <a:avLst/>
        </a:prstGeom>
        <a:solidFill>
          <a:srgbClr val="653C87"/>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0" rIns="132820" bIns="0" numCol="1" spcCol="1270" anchor="t" anchorCtr="0">
          <a:noAutofit/>
        </a:bodyPr>
        <a:lstStyle/>
        <a:p>
          <a:pPr marL="0" lvl="0" indent="0" algn="l" defTabSz="933450">
            <a:lnSpc>
              <a:spcPct val="90000"/>
            </a:lnSpc>
            <a:spcBef>
              <a:spcPct val="0"/>
            </a:spcBef>
            <a:spcAft>
              <a:spcPct val="35000"/>
            </a:spcAft>
            <a:buNone/>
          </a:pPr>
          <a:r>
            <a:rPr lang="en-US" sz="2100" b="1" u="sng" kern="1200" dirty="0"/>
            <a:t>Strategic Impact</a:t>
          </a:r>
        </a:p>
        <a:p>
          <a:pPr marL="171450" lvl="1" indent="-171450" algn="l" defTabSz="711200">
            <a:lnSpc>
              <a:spcPct val="90000"/>
            </a:lnSpc>
            <a:spcBef>
              <a:spcPct val="0"/>
            </a:spcBef>
            <a:spcAft>
              <a:spcPct val="15000"/>
            </a:spcAft>
            <a:buChar char="•"/>
          </a:pPr>
          <a:r>
            <a:rPr lang="en-US" sz="1600" kern="1200" dirty="0"/>
            <a:t>Risk-informed estimating and management</a:t>
          </a:r>
        </a:p>
      </dsp:txBody>
      <dsp:txXfrm rot="5400000">
        <a:off x="9365870" y="1039974"/>
        <a:ext cx="1734716" cy="31199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D65AF-7ABB-419A-9B0C-BE6C6C6FFBA2}">
      <dsp:nvSpPr>
        <dsp:cNvPr id="0" name=""/>
        <dsp:cNvSpPr/>
      </dsp:nvSpPr>
      <dsp:spPr>
        <a:xfrm>
          <a:off x="802205" y="0"/>
          <a:ext cx="9091663" cy="3059460"/>
        </a:xfrm>
        <a:prstGeom prst="rightArrow">
          <a:avLst/>
        </a:prstGeom>
        <a:solidFill>
          <a:srgbClr val="4472C4">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29DEB4A3-F7C1-4938-AD42-AFE89FBB6642}">
      <dsp:nvSpPr>
        <dsp:cNvPr id="0" name=""/>
        <dsp:cNvSpPr/>
      </dsp:nvSpPr>
      <dsp:spPr>
        <a:xfrm>
          <a:off x="2849" y="917838"/>
          <a:ext cx="1682606" cy="1223784"/>
        </a:xfrm>
        <a:prstGeom prst="roundRect">
          <a:avLst/>
        </a:prstGeom>
        <a:solidFill>
          <a:srgbClr val="653C87"/>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ysClr val="window" lastClr="FFFFFF"/>
              </a:solidFill>
              <a:latin typeface="Calibri" panose="020F0502020204030204"/>
              <a:ea typeface="+mn-ea"/>
              <a:cs typeface="+mn-cs"/>
            </a:rPr>
            <a:t>Run SCURA</a:t>
          </a:r>
        </a:p>
      </dsp:txBody>
      <dsp:txXfrm>
        <a:off x="62589" y="977578"/>
        <a:ext cx="1563126" cy="1104304"/>
      </dsp:txXfrm>
    </dsp:sp>
    <dsp:sp modelId="{997837F9-FE1A-463B-9CF4-31BA567A073F}">
      <dsp:nvSpPr>
        <dsp:cNvPr id="0" name=""/>
        <dsp:cNvSpPr/>
      </dsp:nvSpPr>
      <dsp:spPr>
        <a:xfrm>
          <a:off x="1804403" y="917838"/>
          <a:ext cx="1682606" cy="1223784"/>
        </a:xfrm>
        <a:prstGeom prst="roundRect">
          <a:avLst/>
        </a:prstGeom>
        <a:solidFill>
          <a:srgbClr val="653C87"/>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ysClr val="window" lastClr="FFFFFF"/>
              </a:solidFill>
              <a:latin typeface="Calibri" panose="020F0502020204030204"/>
              <a:ea typeface="+mn-ea"/>
              <a:cs typeface="+mn-cs"/>
            </a:rPr>
            <a:t>Import file to P6</a:t>
          </a:r>
        </a:p>
      </dsp:txBody>
      <dsp:txXfrm>
        <a:off x="1864143" y="977578"/>
        <a:ext cx="1563126" cy="1104304"/>
      </dsp:txXfrm>
    </dsp:sp>
    <dsp:sp modelId="{2E08BA37-2B2B-420A-8E8D-C9E6CB29E4D8}">
      <dsp:nvSpPr>
        <dsp:cNvPr id="0" name=""/>
        <dsp:cNvSpPr/>
      </dsp:nvSpPr>
      <dsp:spPr>
        <a:xfrm>
          <a:off x="3605957" y="917838"/>
          <a:ext cx="1682606" cy="1223784"/>
        </a:xfrm>
        <a:prstGeom prst="roundRect">
          <a:avLst/>
        </a:prstGeom>
        <a:solidFill>
          <a:srgbClr val="653C87"/>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ysClr val="window" lastClr="FFFFFF"/>
              </a:solidFill>
              <a:latin typeface="Calibri" panose="020F0502020204030204"/>
              <a:ea typeface="+mn-ea"/>
              <a:cs typeface="+mn-cs"/>
            </a:rPr>
            <a:t>Verify Resource Quantities</a:t>
          </a:r>
        </a:p>
      </dsp:txBody>
      <dsp:txXfrm>
        <a:off x="3665697" y="977578"/>
        <a:ext cx="1563126" cy="1104304"/>
      </dsp:txXfrm>
    </dsp:sp>
    <dsp:sp modelId="{0A82E2A1-D87F-44D1-9C11-687475C6E63E}">
      <dsp:nvSpPr>
        <dsp:cNvPr id="0" name=""/>
        <dsp:cNvSpPr/>
      </dsp:nvSpPr>
      <dsp:spPr>
        <a:xfrm>
          <a:off x="5407510" y="917838"/>
          <a:ext cx="1682606" cy="1223784"/>
        </a:xfrm>
        <a:prstGeom prst="roundRect">
          <a:avLst/>
        </a:prstGeom>
        <a:solidFill>
          <a:srgbClr val="653C87"/>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ysClr val="window" lastClr="FFFFFF"/>
              </a:solidFill>
              <a:latin typeface="Calibri" panose="020F0502020204030204"/>
              <a:ea typeface="+mn-ea"/>
              <a:cs typeface="+mn-cs"/>
            </a:rPr>
            <a:t>Price in WebEVM</a:t>
          </a:r>
        </a:p>
      </dsp:txBody>
      <dsp:txXfrm>
        <a:off x="5467250" y="977578"/>
        <a:ext cx="1563126" cy="1104304"/>
      </dsp:txXfrm>
    </dsp:sp>
    <dsp:sp modelId="{C39E68AE-2E47-4E7A-9E04-669E9A8F0601}">
      <dsp:nvSpPr>
        <dsp:cNvPr id="0" name=""/>
        <dsp:cNvSpPr/>
      </dsp:nvSpPr>
      <dsp:spPr>
        <a:xfrm>
          <a:off x="7209064" y="917838"/>
          <a:ext cx="1682606" cy="1223784"/>
        </a:xfrm>
        <a:prstGeom prst="roundRect">
          <a:avLst/>
        </a:prstGeom>
        <a:solidFill>
          <a:srgbClr val="653C87"/>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ysClr val="window" lastClr="FFFFFF"/>
              </a:solidFill>
              <a:latin typeface="Calibri" panose="020F0502020204030204"/>
              <a:ea typeface="+mn-ea"/>
              <a:cs typeface="+mn-cs"/>
            </a:rPr>
            <a:t>Review and Compare Data</a:t>
          </a:r>
        </a:p>
      </dsp:txBody>
      <dsp:txXfrm>
        <a:off x="7268804" y="977578"/>
        <a:ext cx="1563126" cy="1104304"/>
      </dsp:txXfrm>
    </dsp:sp>
    <dsp:sp modelId="{14403026-B546-4F39-9A72-F3CE38A56E3C}">
      <dsp:nvSpPr>
        <dsp:cNvPr id="0" name=""/>
        <dsp:cNvSpPr/>
      </dsp:nvSpPr>
      <dsp:spPr>
        <a:xfrm>
          <a:off x="9010618" y="917838"/>
          <a:ext cx="1682606" cy="1223784"/>
        </a:xfrm>
        <a:prstGeom prst="roundRect">
          <a:avLst/>
        </a:prstGeom>
        <a:solidFill>
          <a:srgbClr val="653C87"/>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ysClr val="window" lastClr="FFFFFF"/>
              </a:solidFill>
              <a:latin typeface="Calibri" panose="020F0502020204030204"/>
              <a:ea typeface="+mn-ea"/>
              <a:cs typeface="+mn-cs"/>
            </a:rPr>
            <a:t>Generate DIT</a:t>
          </a:r>
        </a:p>
      </dsp:txBody>
      <dsp:txXfrm>
        <a:off x="9070358" y="977578"/>
        <a:ext cx="1563126" cy="1104304"/>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6730BF3B-D64D-4DAB-953B-30E032B7FFC1}" type="datetimeFigureOut">
              <a:rPr lang="en-US" smtClean="0"/>
              <a:t>8/4/2026</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633CBD4B-68DA-406E-81AA-85853282498B}" type="slidenum">
              <a:rPr lang="en-US" smtClean="0"/>
              <a:t>‹#›</a:t>
            </a:fld>
            <a:endParaRPr lang="en-US" dirty="0"/>
          </a:p>
        </p:txBody>
      </p:sp>
    </p:spTree>
    <p:extLst>
      <p:ext uri="{BB962C8B-B14F-4D97-AF65-F5344CB8AC3E}">
        <p14:creationId xmlns:p14="http://schemas.microsoft.com/office/powerpoint/2010/main" val="3344770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3CBD4B-68DA-406E-81AA-85853282498B}" type="slidenum">
              <a:rPr lang="en-US" smtClean="0"/>
              <a:t>3</a:t>
            </a:fld>
            <a:endParaRPr lang="en-US" dirty="0"/>
          </a:p>
        </p:txBody>
      </p:sp>
    </p:spTree>
    <p:extLst>
      <p:ext uri="{BB962C8B-B14F-4D97-AF65-F5344CB8AC3E}">
        <p14:creationId xmlns:p14="http://schemas.microsoft.com/office/powerpoint/2010/main" val="612884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000" b="1" dirty="0"/>
              <a:t>Files collected by Cost Processor</a:t>
            </a:r>
          </a:p>
          <a:p>
            <a:pPr marL="181240" indent="-181240">
              <a:buFont typeface="Arial" panose="020B0604020202020204" pitchFamily="34" charset="0"/>
              <a:buChar char="•"/>
            </a:pPr>
            <a:r>
              <a:rPr lang="en-US" sz="1000" dirty="0"/>
              <a:t>Deterministic Schedule</a:t>
            </a:r>
          </a:p>
          <a:p>
            <a:pPr marL="181240" indent="-181240">
              <a:buFont typeface="Arial" panose="020B0604020202020204" pitchFamily="34" charset="0"/>
              <a:buChar char="•"/>
            </a:pPr>
            <a:r>
              <a:rPr lang="en-US" sz="1000" dirty="0"/>
              <a:t>P50/P80 Risk Informed Schedule</a:t>
            </a:r>
          </a:p>
          <a:p>
            <a:pPr marL="181240" indent="-181240">
              <a:buFont typeface="Arial" panose="020B0604020202020204" pitchFamily="34" charset="0"/>
              <a:buChar char="•"/>
            </a:pPr>
            <a:r>
              <a:rPr lang="en-US" sz="1000" dirty="0"/>
              <a:t>Deterministic Cost</a:t>
            </a:r>
          </a:p>
          <a:p>
            <a:pPr marL="181240" indent="-181240">
              <a:buFont typeface="Arial" panose="020B0604020202020204" pitchFamily="34" charset="0"/>
              <a:buChar char="•"/>
            </a:pPr>
            <a:r>
              <a:rPr lang="en-US" sz="1000" dirty="0"/>
              <a:t>P50/P80 Risk Informed Cost</a:t>
            </a:r>
          </a:p>
        </p:txBody>
      </p:sp>
      <p:sp>
        <p:nvSpPr>
          <p:cNvPr id="4" name="Slide Number Placeholder 3"/>
          <p:cNvSpPr>
            <a:spLocks noGrp="1"/>
          </p:cNvSpPr>
          <p:nvPr>
            <p:ph type="sldNum" sz="quarter" idx="5"/>
          </p:nvPr>
        </p:nvSpPr>
        <p:spPr/>
        <p:txBody>
          <a:bodyPr/>
          <a:lstStyle/>
          <a:p>
            <a:pPr defTabSz="483306">
              <a:defRPr/>
            </a:pPr>
            <a:fld id="{BAD8D52D-A3F1-4B43-9554-93E43582DB8E}" type="slidenum">
              <a:rPr lang="en-US">
                <a:solidFill>
                  <a:prstClr val="black"/>
                </a:solidFill>
                <a:latin typeface="Calibri" panose="020F0502020204030204"/>
              </a:rPr>
              <a:pPr defTabSz="483306">
                <a:defRPr/>
              </a:pPr>
              <a:t>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534467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D8D52D-A3F1-4B43-9554-93E43582DB8E}" type="slidenum">
              <a:rPr lang="en-US" smtClean="0"/>
              <a:t>12</a:t>
            </a:fld>
            <a:endParaRPr lang="en-US" dirty="0"/>
          </a:p>
        </p:txBody>
      </p:sp>
    </p:spTree>
    <p:extLst>
      <p:ext uri="{BB962C8B-B14F-4D97-AF65-F5344CB8AC3E}">
        <p14:creationId xmlns:p14="http://schemas.microsoft.com/office/powerpoint/2010/main" val="1618165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000" b="1" dirty="0"/>
              <a:t>Files collected by Cost Processor</a:t>
            </a:r>
          </a:p>
          <a:p>
            <a:pPr marL="181240" indent="-181240">
              <a:buFont typeface="Arial" panose="020B0604020202020204" pitchFamily="34" charset="0"/>
              <a:buChar char="•"/>
            </a:pPr>
            <a:r>
              <a:rPr lang="en-US" sz="1000" dirty="0"/>
              <a:t>Deterministic Schedule</a:t>
            </a:r>
          </a:p>
          <a:p>
            <a:pPr marL="181240" indent="-181240">
              <a:buFont typeface="Arial" panose="020B0604020202020204" pitchFamily="34" charset="0"/>
              <a:buChar char="•"/>
            </a:pPr>
            <a:r>
              <a:rPr lang="en-US" sz="1000" dirty="0"/>
              <a:t>P50/P80 Risk Informed Schedule</a:t>
            </a:r>
          </a:p>
          <a:p>
            <a:pPr marL="181240" indent="-181240">
              <a:buFont typeface="Arial" panose="020B0604020202020204" pitchFamily="34" charset="0"/>
              <a:buChar char="•"/>
            </a:pPr>
            <a:r>
              <a:rPr lang="en-US" sz="1000" dirty="0"/>
              <a:t>Deterministic Cost</a:t>
            </a:r>
          </a:p>
          <a:p>
            <a:pPr marL="181240" indent="-181240">
              <a:buFont typeface="Arial" panose="020B0604020202020204" pitchFamily="34" charset="0"/>
              <a:buChar char="•"/>
            </a:pPr>
            <a:r>
              <a:rPr lang="en-US" sz="1000" dirty="0"/>
              <a:t>P50/P80 Risk Informed Cost</a:t>
            </a:r>
          </a:p>
        </p:txBody>
      </p:sp>
      <p:sp>
        <p:nvSpPr>
          <p:cNvPr id="4" name="Slide Number Placeholder 3"/>
          <p:cNvSpPr>
            <a:spLocks noGrp="1"/>
          </p:cNvSpPr>
          <p:nvPr>
            <p:ph type="sldNum" sz="quarter" idx="5"/>
          </p:nvPr>
        </p:nvSpPr>
        <p:spPr/>
        <p:txBody>
          <a:bodyPr/>
          <a:lstStyle/>
          <a:p>
            <a:pPr marL="0" marR="0" lvl="0" indent="0" algn="r" defTabSz="483306" rtl="0" eaLnBrk="1" fontAlgn="auto" latinLnBrk="0" hangingPunct="1">
              <a:lnSpc>
                <a:spcPct val="100000"/>
              </a:lnSpc>
              <a:spcBef>
                <a:spcPts val="0"/>
              </a:spcBef>
              <a:spcAft>
                <a:spcPts val="0"/>
              </a:spcAft>
              <a:buClrTx/>
              <a:buSzTx/>
              <a:buFontTx/>
              <a:buNone/>
              <a:tabLst/>
              <a:defRPr/>
            </a:pPr>
            <a:fld id="{BAD8D52D-A3F1-4B43-9554-93E43582DB8E}"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83306"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9326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000" b="1" dirty="0"/>
              <a:t>Files collected by Cost Processor</a:t>
            </a:r>
          </a:p>
          <a:p>
            <a:pPr marL="181240" indent="-181240">
              <a:buFont typeface="Arial" panose="020B0604020202020204" pitchFamily="34" charset="0"/>
              <a:buChar char="•"/>
            </a:pPr>
            <a:r>
              <a:rPr lang="en-US" sz="1000" dirty="0"/>
              <a:t>Deterministic Schedule</a:t>
            </a:r>
          </a:p>
          <a:p>
            <a:pPr marL="181240" indent="-181240">
              <a:buFont typeface="Arial" panose="020B0604020202020204" pitchFamily="34" charset="0"/>
              <a:buChar char="•"/>
            </a:pPr>
            <a:r>
              <a:rPr lang="en-US" sz="1000" dirty="0"/>
              <a:t>P50/P80 Risk Informed Schedule</a:t>
            </a:r>
          </a:p>
          <a:p>
            <a:pPr marL="181240" indent="-181240">
              <a:buFont typeface="Arial" panose="020B0604020202020204" pitchFamily="34" charset="0"/>
              <a:buChar char="•"/>
            </a:pPr>
            <a:r>
              <a:rPr lang="en-US" sz="1000" dirty="0"/>
              <a:t>Deterministic Cost</a:t>
            </a:r>
          </a:p>
          <a:p>
            <a:pPr marL="181240" indent="-181240">
              <a:buFont typeface="Arial" panose="020B0604020202020204" pitchFamily="34" charset="0"/>
              <a:buChar char="•"/>
            </a:pPr>
            <a:r>
              <a:rPr lang="en-US" sz="1000" dirty="0"/>
              <a:t>P50/P80 Risk Informed Cost</a:t>
            </a:r>
          </a:p>
        </p:txBody>
      </p:sp>
      <p:sp>
        <p:nvSpPr>
          <p:cNvPr id="4" name="Slide Number Placeholder 3"/>
          <p:cNvSpPr>
            <a:spLocks noGrp="1"/>
          </p:cNvSpPr>
          <p:nvPr>
            <p:ph type="sldNum" sz="quarter" idx="5"/>
          </p:nvPr>
        </p:nvSpPr>
        <p:spPr/>
        <p:txBody>
          <a:bodyPr/>
          <a:lstStyle/>
          <a:p>
            <a:pPr marL="0" marR="0" lvl="0" indent="0" algn="r" defTabSz="483306" rtl="0" eaLnBrk="1" fontAlgn="auto" latinLnBrk="0" hangingPunct="1">
              <a:lnSpc>
                <a:spcPct val="100000"/>
              </a:lnSpc>
              <a:spcBef>
                <a:spcPts val="0"/>
              </a:spcBef>
              <a:spcAft>
                <a:spcPts val="0"/>
              </a:spcAft>
              <a:buClrTx/>
              <a:buSzTx/>
              <a:buFontTx/>
              <a:buNone/>
              <a:tabLst/>
              <a:defRPr/>
            </a:pPr>
            <a:fld id="{BAD8D52D-A3F1-4B43-9554-93E43582DB8E}"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83306"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4033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0"/>
            <a:ext cx="2743200" cy="365125"/>
          </a:xfrm>
          <a:prstGeom prst="rect">
            <a:avLst/>
          </a:prstGeom>
        </p:spPr>
        <p:txBody>
          <a:bodyPr/>
          <a:lstStyle/>
          <a:p>
            <a:r>
              <a:rPr lang="en-US" dirty="0"/>
              <a:t>8/13/2026</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pic>
        <p:nvPicPr>
          <p:cNvPr id="8" name="Picture 7" descr="A picture containing outdoor, sky, mountain, grass&#10;&#10;AI-generated content may be incorrect.">
            <a:extLst>
              <a:ext uri="{FF2B5EF4-FFF2-40B4-BE49-F238E27FC236}">
                <a16:creationId xmlns:a16="http://schemas.microsoft.com/office/drawing/2014/main" id="{DDD5B0AD-8280-0EF2-30D5-09D93B0D4666}"/>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9" name="Rectangle 8">
            <a:extLst>
              <a:ext uri="{FF2B5EF4-FFF2-40B4-BE49-F238E27FC236}">
                <a16:creationId xmlns:a16="http://schemas.microsoft.com/office/drawing/2014/main" id="{3F1FC7E3-C809-DE7D-D66F-EBED0EB166DF}"/>
              </a:ext>
            </a:extLst>
          </p:cNvPr>
          <p:cNvSpPr/>
          <p:nvPr userDrawn="1"/>
        </p:nvSpPr>
        <p:spPr>
          <a:xfrm>
            <a:off x="0" y="0"/>
            <a:ext cx="12192000" cy="68580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E2E2AD3-F39E-8630-13A0-1FC7E0F33160}"/>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dirty="0">
                <a:latin typeface="Bahnschrift SemiCondensed" panose="020B0502040204020203" pitchFamily="34" charset="0"/>
              </a:rPr>
              <a:t>		   2026 CECOP SYMPOSIUM</a:t>
            </a:r>
          </a:p>
        </p:txBody>
      </p:sp>
      <p:cxnSp>
        <p:nvCxnSpPr>
          <p:cNvPr id="16" name="Straight Connector 15">
            <a:extLst>
              <a:ext uri="{FF2B5EF4-FFF2-40B4-BE49-F238E27FC236}">
                <a16:creationId xmlns:a16="http://schemas.microsoft.com/office/drawing/2014/main" id="{9DA0570D-28E8-4595-A2CB-70B234BA01E6}"/>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8C00F4CB-556C-FD76-51E2-174C24D3276F}"/>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7A4D9443-517F-60D3-9476-A993783A937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737730" y="600491"/>
            <a:ext cx="1116469" cy="1036865"/>
          </a:xfrm>
          <a:prstGeom prst="rect">
            <a:avLst/>
          </a:prstGeom>
        </p:spPr>
      </p:pic>
      <p:sp>
        <p:nvSpPr>
          <p:cNvPr id="21" name="Rectangle 20">
            <a:extLst>
              <a:ext uri="{FF2B5EF4-FFF2-40B4-BE49-F238E27FC236}">
                <a16:creationId xmlns:a16="http://schemas.microsoft.com/office/drawing/2014/main" id="{BEE85B32-3506-E1DF-ED86-BD9E5C507609}"/>
              </a:ext>
            </a:extLst>
          </p:cNvPr>
          <p:cNvSpPr/>
          <p:nvPr userDrawn="1"/>
        </p:nvSpPr>
        <p:spPr>
          <a:xfrm>
            <a:off x="737731" y="612481"/>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6">
            <a:extLst>
              <a:ext uri="{FF2B5EF4-FFF2-40B4-BE49-F238E27FC236}">
                <a16:creationId xmlns:a16="http://schemas.microsoft.com/office/drawing/2014/main" id="{606B6154-2C69-E907-40A7-4AB0280B6AD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6" name="Text Placeholder 35">
            <a:extLst>
              <a:ext uri="{FF2B5EF4-FFF2-40B4-BE49-F238E27FC236}">
                <a16:creationId xmlns:a16="http://schemas.microsoft.com/office/drawing/2014/main" id="{A196AC30-F01E-0E62-E1CF-7F21E1185A09}"/>
              </a:ext>
            </a:extLst>
          </p:cNvPr>
          <p:cNvSpPr>
            <a:spLocks noGrp="1"/>
          </p:cNvSpPr>
          <p:nvPr>
            <p:ph type="body" sz="quarter" idx="17" hasCustomPrompt="1"/>
          </p:nvPr>
        </p:nvSpPr>
        <p:spPr>
          <a:xfrm>
            <a:off x="737730" y="3756403"/>
            <a:ext cx="6759575" cy="87097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C2A1E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solidFill>
                  <a:srgbClr val="C2A1E7"/>
                </a:solidFill>
              </a:rPr>
              <a:t>Click to add presenter or presenting org</a:t>
            </a:r>
          </a:p>
        </p:txBody>
      </p:sp>
      <p:sp>
        <p:nvSpPr>
          <p:cNvPr id="38" name="Text Placeholder 37">
            <a:extLst>
              <a:ext uri="{FF2B5EF4-FFF2-40B4-BE49-F238E27FC236}">
                <a16:creationId xmlns:a16="http://schemas.microsoft.com/office/drawing/2014/main" id="{CB6E3125-D518-CB81-23A1-A175E8E38F97}"/>
              </a:ext>
            </a:extLst>
          </p:cNvPr>
          <p:cNvSpPr>
            <a:spLocks noGrp="1"/>
          </p:cNvSpPr>
          <p:nvPr>
            <p:ph type="body" sz="quarter" idx="18" hasCustomPrompt="1"/>
          </p:nvPr>
        </p:nvSpPr>
        <p:spPr>
          <a:xfrm>
            <a:off x="737730" y="4910980"/>
            <a:ext cx="6759575" cy="434976"/>
          </a:xfrm>
        </p:spPr>
        <p:txBody>
          <a:bodyPr>
            <a:noAutofit/>
          </a:bodyPr>
          <a:lstStyle>
            <a:lvl1pPr marL="0" indent="0">
              <a:buNone/>
              <a:defRPr sz="2400">
                <a:solidFill>
                  <a:srgbClr val="C2A1E7"/>
                </a:solidFill>
              </a:defRPr>
            </a:lvl1pPr>
          </a:lstStyle>
          <a:p>
            <a:r>
              <a:rPr lang="en-US" sz="2800">
                <a:solidFill>
                  <a:srgbClr val="C2A1E7"/>
                </a:solidFill>
              </a:rPr>
              <a:t>Click to add presentation date</a:t>
            </a:r>
          </a:p>
        </p:txBody>
      </p:sp>
      <p:sp>
        <p:nvSpPr>
          <p:cNvPr id="40" name="Text Placeholder 39">
            <a:extLst>
              <a:ext uri="{FF2B5EF4-FFF2-40B4-BE49-F238E27FC236}">
                <a16:creationId xmlns:a16="http://schemas.microsoft.com/office/drawing/2014/main" id="{DF7DC350-11DC-CE43-11B3-9711B9BF89B2}"/>
              </a:ext>
            </a:extLst>
          </p:cNvPr>
          <p:cNvSpPr>
            <a:spLocks noGrp="1"/>
          </p:cNvSpPr>
          <p:nvPr>
            <p:ph type="body" sz="quarter" idx="19" hasCustomPrompt="1"/>
          </p:nvPr>
        </p:nvSpPr>
        <p:spPr>
          <a:xfrm>
            <a:off x="738188" y="2030413"/>
            <a:ext cx="6759575" cy="1443037"/>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0">
                <a:solidFill>
                  <a:schemeClr val="bg1"/>
                </a:solidFill>
                <a:latin typeface="Figtree Extra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latin typeface="Figtree ExtraBold" pitchFamily="2" charset="0"/>
              </a:rPr>
              <a:t>Click to add title of presentation</a:t>
            </a:r>
          </a:p>
        </p:txBody>
      </p:sp>
      <p:pic>
        <p:nvPicPr>
          <p:cNvPr id="12" name="Picture 11" descr="Logo&#10;&#10;AI-generated content may be incorrect.">
            <a:extLst>
              <a:ext uri="{FF2B5EF4-FFF2-40B4-BE49-F238E27FC236}">
                <a16:creationId xmlns:a16="http://schemas.microsoft.com/office/drawing/2014/main" id="{4BE11ADF-44DA-14EB-1956-B8A3E9414A5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r>
              <a:rPr lang="en-US" spc="600" dirty="0">
                <a:latin typeface="Bahnschrift SemiCondensed" panose="020B0502040204020203" pitchFamily="34" charset="0"/>
              </a:rPr>
              <a:t>2026 CECOP SYMPOSIUM</a:t>
            </a:r>
          </a:p>
        </p:txBody>
      </p:sp>
      <p:sp>
        <p:nvSpPr>
          <p:cNvPr id="6" name="Rectangle 5">
            <a:extLst>
              <a:ext uri="{FF2B5EF4-FFF2-40B4-BE49-F238E27FC236}">
                <a16:creationId xmlns:a16="http://schemas.microsoft.com/office/drawing/2014/main" id="{CCE55804-321A-74CF-A94B-1BF5C9F6E374}"/>
              </a:ext>
            </a:extLst>
          </p:cNvPr>
          <p:cNvSpPr/>
          <p:nvPr userDrawn="1"/>
        </p:nvSpPr>
        <p:spPr>
          <a:xfrm>
            <a:off x="0" y="0"/>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195262" y="88964"/>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481058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18" name="Slide Number Placeholder 5">
            <a:extLst>
              <a:ext uri="{FF2B5EF4-FFF2-40B4-BE49-F238E27FC236}">
                <a16:creationId xmlns:a16="http://schemas.microsoft.com/office/drawing/2014/main" id="{F6B7EA0D-EBB2-AAB7-37D3-06B57647CD73}"/>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dirty="0">
              <a:solidFill>
                <a:schemeClr val="bg1"/>
              </a:solidFill>
            </a:endParaRPr>
          </a:p>
        </p:txBody>
      </p:sp>
      <p:sp>
        <p:nvSpPr>
          <p:cNvPr id="19" name="Date Placeholder 3">
            <a:extLst>
              <a:ext uri="{FF2B5EF4-FFF2-40B4-BE49-F238E27FC236}">
                <a16:creationId xmlns:a16="http://schemas.microsoft.com/office/drawing/2014/main" id="{70AEC771-634F-9E32-34C2-BEB876FA9AFC}"/>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8/4/2026</a:t>
            </a:fld>
            <a:endParaRPr lang="en-US" dirty="0">
              <a:solidFill>
                <a:schemeClr val="bg1"/>
              </a:solidFill>
            </a:endParaRPr>
          </a:p>
        </p:txBody>
      </p:sp>
    </p:spTree>
    <p:extLst>
      <p:ext uri="{BB962C8B-B14F-4D97-AF65-F5344CB8AC3E}">
        <p14:creationId xmlns:p14="http://schemas.microsoft.com/office/powerpoint/2010/main" val="2672728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th Pictu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65B9C9-DD58-6101-5B93-89C076039231}"/>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13" name="Picture 12">
            <a:extLst>
              <a:ext uri="{FF2B5EF4-FFF2-40B4-BE49-F238E27FC236}">
                <a16:creationId xmlns:a16="http://schemas.microsoft.com/office/drawing/2014/main" id="{9A51057C-32A8-4696-C3CF-86B951E772D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12" name="Text Placeholder 11">
            <a:extLst>
              <a:ext uri="{FF2B5EF4-FFF2-40B4-BE49-F238E27FC236}">
                <a16:creationId xmlns:a16="http://schemas.microsoft.com/office/drawing/2014/main" id="{2E02D647-6F84-BEC1-00FE-413131304E37}"/>
              </a:ext>
            </a:extLst>
          </p:cNvPr>
          <p:cNvSpPr>
            <a:spLocks noGrp="1"/>
          </p:cNvSpPr>
          <p:nvPr>
            <p:ph type="body" sz="quarter" idx="14" hasCustomPrompt="1"/>
          </p:nvPr>
        </p:nvSpPr>
        <p:spPr>
          <a:xfrm>
            <a:off x="131064" y="1112340"/>
            <a:ext cx="5900737" cy="496894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4" name="Picture Placeholder 13">
            <a:extLst>
              <a:ext uri="{FF2B5EF4-FFF2-40B4-BE49-F238E27FC236}">
                <a16:creationId xmlns:a16="http://schemas.microsoft.com/office/drawing/2014/main" id="{7FF2C9A1-9DDE-3BBE-6C42-AEEC42C005D1}"/>
              </a:ext>
            </a:extLst>
          </p:cNvPr>
          <p:cNvSpPr>
            <a:spLocks noGrp="1"/>
          </p:cNvSpPr>
          <p:nvPr>
            <p:ph type="pic" sz="quarter" idx="15"/>
          </p:nvPr>
        </p:nvSpPr>
        <p:spPr>
          <a:xfrm>
            <a:off x="6312407" y="710214"/>
            <a:ext cx="5659438" cy="5630664"/>
          </a:xfrm>
        </p:spPr>
        <p:txBody>
          <a:bodyPr/>
          <a:lstStyle/>
          <a:p>
            <a:endParaRPr lang="en-US" dirty="0"/>
          </a:p>
        </p:txBody>
      </p:sp>
      <p:sp>
        <p:nvSpPr>
          <p:cNvPr id="9" name="Rectangle 8">
            <a:extLst>
              <a:ext uri="{FF2B5EF4-FFF2-40B4-BE49-F238E27FC236}">
                <a16:creationId xmlns:a16="http://schemas.microsoft.com/office/drawing/2014/main" id="{7C28E1E2-E791-2185-BEBC-F6334AC78084}"/>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11" name="Text Placeholder 9">
            <a:extLst>
              <a:ext uri="{FF2B5EF4-FFF2-40B4-BE49-F238E27FC236}">
                <a16:creationId xmlns:a16="http://schemas.microsoft.com/office/drawing/2014/main" id="{A278FDA8-0F15-794A-D70A-F28897EB7CA1}"/>
              </a:ext>
            </a:extLst>
          </p:cNvPr>
          <p:cNvSpPr>
            <a:spLocks noGrp="1"/>
          </p:cNvSpPr>
          <p:nvPr>
            <p:ph type="body" sz="quarter" idx="16" hasCustomPrompt="1"/>
          </p:nvPr>
        </p:nvSpPr>
        <p:spPr>
          <a:xfrm>
            <a:off x="143302" y="86969"/>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757EA998-EA4A-9197-840C-111B768A93A9}"/>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dirty="0">
              <a:solidFill>
                <a:schemeClr val="bg1"/>
              </a:solidFill>
            </a:endParaRPr>
          </a:p>
        </p:txBody>
      </p:sp>
      <p:sp>
        <p:nvSpPr>
          <p:cNvPr id="3" name="Date Placeholder 3">
            <a:extLst>
              <a:ext uri="{FF2B5EF4-FFF2-40B4-BE49-F238E27FC236}">
                <a16:creationId xmlns:a16="http://schemas.microsoft.com/office/drawing/2014/main" id="{A826933A-59DE-7B2C-DBE5-0B70BC884305}"/>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8/4/2026</a:t>
            </a:fld>
            <a:endParaRPr lang="en-US" dirty="0">
              <a:solidFill>
                <a:schemeClr val="bg1"/>
              </a:solidFill>
            </a:endParaRPr>
          </a:p>
        </p:txBody>
      </p:sp>
    </p:spTree>
    <p:extLst>
      <p:ext uri="{BB962C8B-B14F-4D97-AF65-F5344CB8AC3E}">
        <p14:creationId xmlns:p14="http://schemas.microsoft.com/office/powerpoint/2010/main" val="949138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484139AE-AA5E-1B06-3466-1B2AE9139C56}"/>
              </a:ext>
            </a:extLst>
          </p:cNvPr>
          <p:cNvSpPr>
            <a:spLocks noGrp="1"/>
          </p:cNvSpPr>
          <p:nvPr>
            <p:ph type="dt" sz="half" idx="10"/>
          </p:nvPr>
        </p:nvSpPr>
        <p:spPr>
          <a:xfrm>
            <a:off x="8702040" y="6356348"/>
            <a:ext cx="2743200" cy="365125"/>
          </a:xfrm>
          <a:prstGeom prst="rect">
            <a:avLst/>
          </a:prstGeom>
        </p:spPr>
        <p:txBody>
          <a:bodyPr/>
          <a:lstStyle/>
          <a:p>
            <a:r>
              <a:rPr lang="en-US" dirty="0"/>
              <a:t>8/13/2026</a:t>
            </a:r>
          </a:p>
        </p:txBody>
      </p:sp>
      <p:sp>
        <p:nvSpPr>
          <p:cNvPr id="8" name="Slide Number Placeholder 5">
            <a:extLst>
              <a:ext uri="{FF2B5EF4-FFF2-40B4-BE49-F238E27FC236}">
                <a16:creationId xmlns:a16="http://schemas.microsoft.com/office/drawing/2014/main" id="{EEFEFE49-6DFE-0696-BA90-451C55003AC0}"/>
              </a:ext>
            </a:extLst>
          </p:cNvPr>
          <p:cNvSpPr>
            <a:spLocks noGrp="1"/>
          </p:cNvSpPr>
          <p:nvPr>
            <p:ph type="sldNum" sz="quarter" idx="12"/>
          </p:nvPr>
        </p:nvSpPr>
        <p:spPr>
          <a:xfrm>
            <a:off x="11661648" y="6356349"/>
            <a:ext cx="399288" cy="365125"/>
          </a:xfrm>
        </p:spPr>
        <p:txBody>
          <a:bodyPr/>
          <a:lstStyle/>
          <a:p>
            <a:fld id="{330EA680-D336-4FF7-8B7A-9848BB0A1C32}" type="slidenum">
              <a:rPr lang="en-US" smtClean="0"/>
              <a:t>‹#›</a:t>
            </a:fld>
            <a:endParaRPr lang="en-US" dirty="0"/>
          </a:p>
        </p:txBody>
      </p:sp>
      <p:sp>
        <p:nvSpPr>
          <p:cNvPr id="14" name="Date Placeholder 3">
            <a:extLst>
              <a:ext uri="{FF2B5EF4-FFF2-40B4-BE49-F238E27FC236}">
                <a16:creationId xmlns:a16="http://schemas.microsoft.com/office/drawing/2014/main" id="{173EA224-60CA-4405-1AFC-E9009EA84226}"/>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8/4/2026</a:t>
            </a:fld>
            <a:endParaRPr lang="en-US" dirty="0"/>
          </a:p>
        </p:txBody>
      </p:sp>
      <p:sp>
        <p:nvSpPr>
          <p:cNvPr id="15" name="Footer Placeholder 4">
            <a:extLst>
              <a:ext uri="{FF2B5EF4-FFF2-40B4-BE49-F238E27FC236}">
                <a16:creationId xmlns:a16="http://schemas.microsoft.com/office/drawing/2014/main" id="{EC34147C-1597-2FAE-FB1F-310C899B65FB}"/>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16" name="Slide Number Placeholder 5">
            <a:extLst>
              <a:ext uri="{FF2B5EF4-FFF2-40B4-BE49-F238E27FC236}">
                <a16:creationId xmlns:a16="http://schemas.microsoft.com/office/drawing/2014/main" id="{E69961E7-8118-B1EA-7E23-373FC05CB8C2}"/>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dirty="0"/>
          </a:p>
        </p:txBody>
      </p:sp>
      <p:pic>
        <p:nvPicPr>
          <p:cNvPr id="17" name="Picture 16" descr="A picture containing outdoor, sky, mountain, grass&#10;&#10;AI-generated content may be incorrect.">
            <a:extLst>
              <a:ext uri="{FF2B5EF4-FFF2-40B4-BE49-F238E27FC236}">
                <a16:creationId xmlns:a16="http://schemas.microsoft.com/office/drawing/2014/main" id="{F99208BA-4568-AA31-DAD1-504C5B5EB831}"/>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t="5684" b="9941"/>
          <a:stretch>
            <a:fillRect/>
          </a:stretch>
        </p:blipFill>
        <p:spPr>
          <a:xfrm>
            <a:off x="0" y="0"/>
            <a:ext cx="12192001" cy="6858000"/>
          </a:xfrm>
          <a:prstGeom prst="rect">
            <a:avLst/>
          </a:prstGeom>
        </p:spPr>
      </p:pic>
      <p:sp>
        <p:nvSpPr>
          <p:cNvPr id="6" name="Rectangle 5">
            <a:extLst>
              <a:ext uri="{FF2B5EF4-FFF2-40B4-BE49-F238E27FC236}">
                <a16:creationId xmlns:a16="http://schemas.microsoft.com/office/drawing/2014/main" id="{96129010-32DE-1271-0B31-9BAE77398620}"/>
              </a:ext>
            </a:extLst>
          </p:cNvPr>
          <p:cNvSpPr/>
          <p:nvPr userDrawn="1"/>
        </p:nvSpPr>
        <p:spPr>
          <a:xfrm>
            <a:off x="0" y="0"/>
            <a:ext cx="12192000" cy="68580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0FCFB537-B7D8-4F25-3F9A-A10A39955AD4}"/>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dirty="0">
                <a:latin typeface="Bahnschrift SemiCondensed" panose="020B0502040204020203" pitchFamily="34" charset="0"/>
              </a:rPr>
              <a:t>		   2026 CECOP SYMPOSIUM</a:t>
            </a:r>
          </a:p>
        </p:txBody>
      </p:sp>
      <p:cxnSp>
        <p:nvCxnSpPr>
          <p:cNvPr id="20" name="Straight Connector 19">
            <a:extLst>
              <a:ext uri="{FF2B5EF4-FFF2-40B4-BE49-F238E27FC236}">
                <a16:creationId xmlns:a16="http://schemas.microsoft.com/office/drawing/2014/main" id="{B2678C54-50D6-964C-CA4F-FD7B6635837C}"/>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A284AF1-4B0B-0194-5571-18707FD26D96}"/>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22" name="Picture 21">
            <a:extLst>
              <a:ext uri="{FF2B5EF4-FFF2-40B4-BE49-F238E27FC236}">
                <a16:creationId xmlns:a16="http://schemas.microsoft.com/office/drawing/2014/main" id="{1EC3A0B0-6B0A-AA85-B297-E5C486EFA67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737730" y="631334"/>
            <a:ext cx="1116469" cy="1036865"/>
          </a:xfrm>
          <a:prstGeom prst="rect">
            <a:avLst/>
          </a:prstGeom>
        </p:spPr>
      </p:pic>
      <p:sp>
        <p:nvSpPr>
          <p:cNvPr id="23" name="Rectangle 22">
            <a:extLst>
              <a:ext uri="{FF2B5EF4-FFF2-40B4-BE49-F238E27FC236}">
                <a16:creationId xmlns:a16="http://schemas.microsoft.com/office/drawing/2014/main" id="{1CAB904F-E08E-006C-EEFD-5F3E7E57706C}"/>
              </a:ext>
            </a:extLst>
          </p:cNvPr>
          <p:cNvSpPr/>
          <p:nvPr userDrawn="1"/>
        </p:nvSpPr>
        <p:spPr>
          <a:xfrm>
            <a:off x="737731" y="631335"/>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6">
            <a:extLst>
              <a:ext uri="{FF2B5EF4-FFF2-40B4-BE49-F238E27FC236}">
                <a16:creationId xmlns:a16="http://schemas.microsoft.com/office/drawing/2014/main" id="{FD0902C5-5AC4-5905-5794-69B7AED59F7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30451086-930A-62C9-0BAE-2BD6DB50C3A9}"/>
              </a:ext>
            </a:extLst>
          </p:cNvPr>
          <p:cNvSpPr>
            <a:spLocks noGrp="1"/>
          </p:cNvSpPr>
          <p:nvPr>
            <p:ph type="body" sz="quarter" idx="13" hasCustomPrompt="1"/>
          </p:nvPr>
        </p:nvSpPr>
        <p:spPr>
          <a:xfrm>
            <a:off x="2863051" y="2297112"/>
            <a:ext cx="6465887" cy="2174875"/>
          </a:xfrm>
        </p:spPr>
        <p:txBody>
          <a:bodyPr anchor="ctr">
            <a:normAutofit/>
          </a:bodyPr>
          <a:lstStyle>
            <a:lvl1pPr marL="0" indent="0" algn="ctr">
              <a:buNone/>
              <a:defRPr sz="2800" b="1">
                <a:solidFill>
                  <a:schemeClr val="bg1"/>
                </a:solidFill>
                <a:latin typeface="Figtree ExtraBold" pitchFamily="2" charset="0"/>
              </a:defRPr>
            </a:lvl1pPr>
          </a:lstStyle>
          <a:p>
            <a:pPr lvl="0"/>
            <a:r>
              <a:rPr lang="en-US" sz="2800" b="1">
                <a:latin typeface="Figtree ExtraBold" pitchFamily="2" charset="0"/>
              </a:rPr>
              <a:t>Insert Section Name Here</a:t>
            </a:r>
            <a:endParaRPr lang="en-US"/>
          </a:p>
        </p:txBody>
      </p:sp>
      <p:pic>
        <p:nvPicPr>
          <p:cNvPr id="2" name="Picture 1" descr="Logo&#10;&#10;AI-generated content may be incorrect.">
            <a:extLst>
              <a:ext uri="{FF2B5EF4-FFF2-40B4-BE49-F238E27FC236}">
                <a16:creationId xmlns:a16="http://schemas.microsoft.com/office/drawing/2014/main" id="{469C1C3F-D0CC-2EA7-2AA7-27F7F15482C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2591524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463680B-8792-65C8-079C-610A68EA0ECD}"/>
              </a:ext>
            </a:extLst>
          </p:cNvPr>
          <p:cNvSpPr>
            <a:spLocks noGrp="1"/>
          </p:cNvSpPr>
          <p:nvPr>
            <p:ph type="body" sz="quarter" idx="14" hasCustomPrompt="1"/>
          </p:nvPr>
        </p:nvSpPr>
        <p:spPr>
          <a:xfrm>
            <a:off x="195263" y="1112340"/>
            <a:ext cx="5787323" cy="4984111"/>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4" name="Text Placeholder 11">
            <a:extLst>
              <a:ext uri="{FF2B5EF4-FFF2-40B4-BE49-F238E27FC236}">
                <a16:creationId xmlns:a16="http://schemas.microsoft.com/office/drawing/2014/main" id="{3F1302C4-FF3A-B06D-80E0-88CEC676250B}"/>
              </a:ext>
            </a:extLst>
          </p:cNvPr>
          <p:cNvSpPr>
            <a:spLocks noGrp="1"/>
          </p:cNvSpPr>
          <p:nvPr>
            <p:ph type="body" sz="quarter" idx="15" hasCustomPrompt="1"/>
          </p:nvPr>
        </p:nvSpPr>
        <p:spPr>
          <a:xfrm>
            <a:off x="6209414" y="1112340"/>
            <a:ext cx="5787323" cy="498411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4347C84E-C66E-6F73-8B2F-C23ADC51FFF7}"/>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DB80C781-D886-F3F7-D8C8-AEC62093B62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15" name="Rectangle 14">
            <a:extLst>
              <a:ext uri="{FF2B5EF4-FFF2-40B4-BE49-F238E27FC236}">
                <a16:creationId xmlns:a16="http://schemas.microsoft.com/office/drawing/2014/main" id="{EC14F3A2-5D23-8339-3B89-10EA171CF562}"/>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16" name="Text Placeholder 9">
            <a:extLst>
              <a:ext uri="{FF2B5EF4-FFF2-40B4-BE49-F238E27FC236}">
                <a16:creationId xmlns:a16="http://schemas.microsoft.com/office/drawing/2014/main" id="{375FC8C8-B45D-6E85-FE32-7C44D9974CE8}"/>
              </a:ext>
            </a:extLst>
          </p:cNvPr>
          <p:cNvSpPr>
            <a:spLocks noGrp="1"/>
          </p:cNvSpPr>
          <p:nvPr>
            <p:ph type="body" sz="quarter" idx="16" hasCustomPrompt="1"/>
          </p:nvPr>
        </p:nvSpPr>
        <p:spPr>
          <a:xfrm>
            <a:off x="195263" y="100842"/>
            <a:ext cx="11801474"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8708CADC-AEA2-422E-47F2-F8B178203B75}"/>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dirty="0">
              <a:solidFill>
                <a:schemeClr val="bg1"/>
              </a:solidFill>
            </a:endParaRPr>
          </a:p>
        </p:txBody>
      </p:sp>
      <p:sp>
        <p:nvSpPr>
          <p:cNvPr id="3" name="Date Placeholder 3">
            <a:extLst>
              <a:ext uri="{FF2B5EF4-FFF2-40B4-BE49-F238E27FC236}">
                <a16:creationId xmlns:a16="http://schemas.microsoft.com/office/drawing/2014/main" id="{47EB1AF2-7ADB-3610-5161-6AB4BF963CBB}"/>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8/4/2026</a:t>
            </a:fld>
            <a:endParaRPr lang="en-US" dirty="0">
              <a:solidFill>
                <a:schemeClr val="bg1"/>
              </a:solidFill>
            </a:endParaRPr>
          </a:p>
        </p:txBody>
      </p:sp>
    </p:spTree>
    <p:extLst>
      <p:ext uri="{BB962C8B-B14F-4D97-AF65-F5344CB8AC3E}">
        <p14:creationId xmlns:p14="http://schemas.microsoft.com/office/powerpoint/2010/main" val="1203092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3B4286-563F-D1EE-49E0-71CA94B9FB92}"/>
              </a:ext>
            </a:extLst>
          </p:cNvPr>
          <p:cNvSpPr/>
          <p:nvPr userDrawn="1"/>
        </p:nvSpPr>
        <p:spPr>
          <a:xfrm>
            <a:off x="0" y="2656"/>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14" name="Text Placeholder 9">
            <a:extLst>
              <a:ext uri="{FF2B5EF4-FFF2-40B4-BE49-F238E27FC236}">
                <a16:creationId xmlns:a16="http://schemas.microsoft.com/office/drawing/2014/main" id="{B2C759F7-CB06-0F9B-9A93-2536177DD187}"/>
              </a:ext>
            </a:extLst>
          </p:cNvPr>
          <p:cNvSpPr>
            <a:spLocks noGrp="1"/>
          </p:cNvSpPr>
          <p:nvPr>
            <p:ph type="body" sz="quarter" idx="13" hasCustomPrompt="1"/>
          </p:nvPr>
        </p:nvSpPr>
        <p:spPr>
          <a:xfrm>
            <a:off x="212027" y="136526"/>
            <a:ext cx="5787323" cy="73977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15" name="Text Placeholder 11">
            <a:extLst>
              <a:ext uri="{FF2B5EF4-FFF2-40B4-BE49-F238E27FC236}">
                <a16:creationId xmlns:a16="http://schemas.microsoft.com/office/drawing/2014/main" id="{BE37D4D9-2A5F-EC59-16F1-4151EF5C0D4B}"/>
              </a:ext>
            </a:extLst>
          </p:cNvPr>
          <p:cNvSpPr>
            <a:spLocks noGrp="1"/>
          </p:cNvSpPr>
          <p:nvPr>
            <p:ph type="body" sz="quarter" idx="14" hasCustomPrompt="1"/>
          </p:nvPr>
        </p:nvSpPr>
        <p:spPr>
          <a:xfrm>
            <a:off x="195263" y="1144040"/>
            <a:ext cx="5787323" cy="4916216"/>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6" name="Text Placeholder 11">
            <a:extLst>
              <a:ext uri="{FF2B5EF4-FFF2-40B4-BE49-F238E27FC236}">
                <a16:creationId xmlns:a16="http://schemas.microsoft.com/office/drawing/2014/main" id="{242B7D06-C118-BE1A-1F60-E965FB5A8921}"/>
              </a:ext>
            </a:extLst>
          </p:cNvPr>
          <p:cNvSpPr>
            <a:spLocks noGrp="1"/>
          </p:cNvSpPr>
          <p:nvPr>
            <p:ph type="body" sz="quarter" idx="15" hasCustomPrompt="1"/>
          </p:nvPr>
        </p:nvSpPr>
        <p:spPr>
          <a:xfrm>
            <a:off x="6209414" y="1144040"/>
            <a:ext cx="5787323" cy="491356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7" name="Text Placeholder 9">
            <a:extLst>
              <a:ext uri="{FF2B5EF4-FFF2-40B4-BE49-F238E27FC236}">
                <a16:creationId xmlns:a16="http://schemas.microsoft.com/office/drawing/2014/main" id="{7D7FC36B-5570-9687-45DC-1091C183D058}"/>
              </a:ext>
            </a:extLst>
          </p:cNvPr>
          <p:cNvSpPr>
            <a:spLocks noGrp="1"/>
          </p:cNvSpPr>
          <p:nvPr>
            <p:ph type="body" sz="quarter" idx="16" hasCustomPrompt="1"/>
          </p:nvPr>
        </p:nvSpPr>
        <p:spPr>
          <a:xfrm>
            <a:off x="6217166" y="136526"/>
            <a:ext cx="5787323" cy="73977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4" name="Rectangle 3">
            <a:extLst>
              <a:ext uri="{FF2B5EF4-FFF2-40B4-BE49-F238E27FC236}">
                <a16:creationId xmlns:a16="http://schemas.microsoft.com/office/drawing/2014/main" id="{7170E439-A379-BA5F-8849-2A8D73D3B027}"/>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25B1A8D3-52E0-8117-9757-E896F3AE4C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2" name="Slide Number Placeholder 5">
            <a:extLst>
              <a:ext uri="{FF2B5EF4-FFF2-40B4-BE49-F238E27FC236}">
                <a16:creationId xmlns:a16="http://schemas.microsoft.com/office/drawing/2014/main" id="{C261C953-8CBE-3E3A-E788-C9B0ABA3BE5E}"/>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dirty="0">
              <a:solidFill>
                <a:schemeClr val="bg1"/>
              </a:solidFill>
            </a:endParaRPr>
          </a:p>
        </p:txBody>
      </p:sp>
      <p:sp>
        <p:nvSpPr>
          <p:cNvPr id="3" name="Date Placeholder 3">
            <a:extLst>
              <a:ext uri="{FF2B5EF4-FFF2-40B4-BE49-F238E27FC236}">
                <a16:creationId xmlns:a16="http://schemas.microsoft.com/office/drawing/2014/main" id="{D78AAD7E-A8FF-7986-509B-1C998B5C206C}"/>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8/4/2026</a:t>
            </a:fld>
            <a:endParaRPr lang="en-US" dirty="0">
              <a:solidFill>
                <a:schemeClr val="bg1"/>
              </a:solidFill>
            </a:endParaRPr>
          </a:p>
        </p:txBody>
      </p:sp>
    </p:spTree>
    <p:extLst>
      <p:ext uri="{BB962C8B-B14F-4D97-AF65-F5344CB8AC3E}">
        <p14:creationId xmlns:p14="http://schemas.microsoft.com/office/powerpoint/2010/main" val="3733172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644D82-C319-2FD1-27E0-21F2B8DF5CB7}"/>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0DB55233-3CE7-F2C1-CC63-1E9FB5CF90E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8" name="Rectangle 7">
            <a:extLst>
              <a:ext uri="{FF2B5EF4-FFF2-40B4-BE49-F238E27FC236}">
                <a16:creationId xmlns:a16="http://schemas.microsoft.com/office/drawing/2014/main" id="{920D24E0-CB63-2F94-B07B-646180A78D23}"/>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9" name="Text Placeholder 9">
            <a:extLst>
              <a:ext uri="{FF2B5EF4-FFF2-40B4-BE49-F238E27FC236}">
                <a16:creationId xmlns:a16="http://schemas.microsoft.com/office/drawing/2014/main" id="{3216E214-D0B1-0CCA-CF40-85D4CE5960EF}"/>
              </a:ext>
            </a:extLst>
          </p:cNvPr>
          <p:cNvSpPr>
            <a:spLocks noGrp="1"/>
          </p:cNvSpPr>
          <p:nvPr>
            <p:ph type="body" sz="quarter" idx="16" hasCustomPrompt="1"/>
          </p:nvPr>
        </p:nvSpPr>
        <p:spPr>
          <a:xfrm>
            <a:off x="207501" y="97675"/>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B8C5A113-328C-BE7F-5D1C-DF72A8C0F614}"/>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dirty="0">
              <a:solidFill>
                <a:schemeClr val="bg1"/>
              </a:solidFill>
            </a:endParaRPr>
          </a:p>
        </p:txBody>
      </p:sp>
      <p:sp>
        <p:nvSpPr>
          <p:cNvPr id="3" name="Date Placeholder 3">
            <a:extLst>
              <a:ext uri="{FF2B5EF4-FFF2-40B4-BE49-F238E27FC236}">
                <a16:creationId xmlns:a16="http://schemas.microsoft.com/office/drawing/2014/main" id="{8B4B15DB-8D24-B7C1-CB2E-096D32E3292E}"/>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8/4/2026</a:t>
            </a:fld>
            <a:endParaRPr lang="en-US" dirty="0">
              <a:solidFill>
                <a:schemeClr val="bg1"/>
              </a:solidFill>
            </a:endParaRPr>
          </a:p>
        </p:txBody>
      </p:sp>
    </p:spTree>
    <p:extLst>
      <p:ext uri="{BB962C8B-B14F-4D97-AF65-F5344CB8AC3E}">
        <p14:creationId xmlns:p14="http://schemas.microsoft.com/office/powerpoint/2010/main" val="3210312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22DDDE1-885F-64EB-9C8A-3D603BCF75DD}"/>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15" name="Picture 14">
            <a:extLst>
              <a:ext uri="{FF2B5EF4-FFF2-40B4-BE49-F238E27FC236}">
                <a16:creationId xmlns:a16="http://schemas.microsoft.com/office/drawing/2014/main" id="{6112250F-7791-4E10-A986-D26E6A0593A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2" name="Slide Number Placeholder 5">
            <a:extLst>
              <a:ext uri="{FF2B5EF4-FFF2-40B4-BE49-F238E27FC236}">
                <a16:creationId xmlns:a16="http://schemas.microsoft.com/office/drawing/2014/main" id="{53C19A4B-F554-21E4-CB47-974030749D11}"/>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dirty="0">
              <a:solidFill>
                <a:schemeClr val="bg1"/>
              </a:solidFill>
            </a:endParaRPr>
          </a:p>
        </p:txBody>
      </p:sp>
      <p:sp>
        <p:nvSpPr>
          <p:cNvPr id="3" name="Date Placeholder 3">
            <a:extLst>
              <a:ext uri="{FF2B5EF4-FFF2-40B4-BE49-F238E27FC236}">
                <a16:creationId xmlns:a16="http://schemas.microsoft.com/office/drawing/2014/main" id="{7CBCFD27-206D-1F8E-E6C3-103836B0BFFB}"/>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8/4/2026</a:t>
            </a:fld>
            <a:endParaRPr lang="en-US" dirty="0">
              <a:solidFill>
                <a:schemeClr val="bg1"/>
              </a:solidFill>
            </a:endParaRPr>
          </a:p>
        </p:txBody>
      </p:sp>
    </p:spTree>
    <p:extLst>
      <p:ext uri="{BB962C8B-B14F-4D97-AF65-F5344CB8AC3E}">
        <p14:creationId xmlns:p14="http://schemas.microsoft.com/office/powerpoint/2010/main" val="3146388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3" name="Text Placeholder 11">
            <a:extLst>
              <a:ext uri="{FF2B5EF4-FFF2-40B4-BE49-F238E27FC236}">
                <a16:creationId xmlns:a16="http://schemas.microsoft.com/office/drawing/2014/main" id="{8A4C8AC0-0033-500B-0148-1F8D7444B47E}"/>
              </a:ext>
            </a:extLst>
          </p:cNvPr>
          <p:cNvSpPr>
            <a:spLocks noGrp="1"/>
          </p:cNvSpPr>
          <p:nvPr>
            <p:ph type="body" sz="quarter" idx="14" hasCustomPrompt="1"/>
          </p:nvPr>
        </p:nvSpPr>
        <p:spPr>
          <a:xfrm>
            <a:off x="195262" y="1149689"/>
            <a:ext cx="4164084" cy="4902199"/>
          </a:xfrm>
        </p:spPr>
        <p:txBody>
          <a:bodyPr>
            <a:normAutofit/>
          </a:bodyPr>
          <a:lstStyle>
            <a:lvl1pPr>
              <a:defRPr sz="1800"/>
            </a:lvl1pPr>
            <a:lvl2pPr>
              <a:defRPr sz="1600"/>
            </a:lvl2pPr>
            <a:lvl3pPr>
              <a:defRPr sz="1400"/>
            </a:lvl3pPr>
            <a:lvl4pPr>
              <a:defRPr sz="1200"/>
            </a:lvl4pPr>
          </a:lstStyle>
          <a:p>
            <a:pPr lvl="0"/>
            <a:r>
              <a:rPr lang="en-US"/>
              <a:t>Click to add first bullet</a:t>
            </a:r>
          </a:p>
          <a:p>
            <a:pPr lvl="1"/>
            <a:r>
              <a:rPr lang="en-US"/>
              <a:t>Second level</a:t>
            </a:r>
          </a:p>
          <a:p>
            <a:pPr lvl="2"/>
            <a:r>
              <a:rPr lang="en-US"/>
              <a:t>Third level</a:t>
            </a:r>
          </a:p>
          <a:p>
            <a:pPr lvl="3"/>
            <a:r>
              <a:rPr lang="en-US"/>
              <a:t>Fourth level</a:t>
            </a:r>
          </a:p>
        </p:txBody>
      </p:sp>
      <p:sp>
        <p:nvSpPr>
          <p:cNvPr id="14" name="Text Placeholder 11">
            <a:extLst>
              <a:ext uri="{FF2B5EF4-FFF2-40B4-BE49-F238E27FC236}">
                <a16:creationId xmlns:a16="http://schemas.microsoft.com/office/drawing/2014/main" id="{C51DB95B-DF88-27BC-68BF-F34AEF78E108}"/>
              </a:ext>
            </a:extLst>
          </p:cNvPr>
          <p:cNvSpPr>
            <a:spLocks noGrp="1"/>
          </p:cNvSpPr>
          <p:nvPr>
            <p:ph type="body" sz="quarter" idx="15" hasCustomPrompt="1"/>
          </p:nvPr>
        </p:nvSpPr>
        <p:spPr>
          <a:xfrm>
            <a:off x="4593266" y="1149689"/>
            <a:ext cx="7403472" cy="4902199"/>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E27D124B-72B7-1E37-9F92-96D32332E4FB}"/>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02BD61CD-C932-5191-81C0-035ED257CFD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15" name="Rectangle 14">
            <a:extLst>
              <a:ext uri="{FF2B5EF4-FFF2-40B4-BE49-F238E27FC236}">
                <a16:creationId xmlns:a16="http://schemas.microsoft.com/office/drawing/2014/main" id="{9AD5350C-5F05-0BE9-B383-5DF4DF01732D}"/>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16" name="Text Placeholder 9">
            <a:extLst>
              <a:ext uri="{FF2B5EF4-FFF2-40B4-BE49-F238E27FC236}">
                <a16:creationId xmlns:a16="http://schemas.microsoft.com/office/drawing/2014/main" id="{6C469126-D9EA-2AED-A371-42D4824D13BB}"/>
              </a:ext>
            </a:extLst>
          </p:cNvPr>
          <p:cNvSpPr>
            <a:spLocks noGrp="1"/>
          </p:cNvSpPr>
          <p:nvPr>
            <p:ph type="body" sz="quarter" idx="16" hasCustomPrompt="1"/>
          </p:nvPr>
        </p:nvSpPr>
        <p:spPr>
          <a:xfrm>
            <a:off x="195262" y="97675"/>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FDACACCA-C574-92EE-1019-357CCC45194B}"/>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dirty="0">
              <a:solidFill>
                <a:schemeClr val="bg1"/>
              </a:solidFill>
            </a:endParaRPr>
          </a:p>
        </p:txBody>
      </p:sp>
      <p:sp>
        <p:nvSpPr>
          <p:cNvPr id="3" name="Date Placeholder 3">
            <a:extLst>
              <a:ext uri="{FF2B5EF4-FFF2-40B4-BE49-F238E27FC236}">
                <a16:creationId xmlns:a16="http://schemas.microsoft.com/office/drawing/2014/main" id="{AA1D7423-9910-2AD5-48EE-937DD7901394}"/>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8/4/2026</a:t>
            </a:fld>
            <a:endParaRPr lang="en-US" dirty="0">
              <a:solidFill>
                <a:schemeClr val="bg1"/>
              </a:solidFill>
            </a:endParaRPr>
          </a:p>
        </p:txBody>
      </p:sp>
    </p:spTree>
    <p:extLst>
      <p:ext uri="{BB962C8B-B14F-4D97-AF65-F5344CB8AC3E}">
        <p14:creationId xmlns:p14="http://schemas.microsoft.com/office/powerpoint/2010/main" val="3171841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9397D9D3-5317-2E66-B651-BFE16A714F32}"/>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7" name="Rectangle 6">
            <a:extLst>
              <a:ext uri="{FF2B5EF4-FFF2-40B4-BE49-F238E27FC236}">
                <a16:creationId xmlns:a16="http://schemas.microsoft.com/office/drawing/2014/main" id="{4A681DDB-DD4B-06ED-0ED0-4F736859A690}"/>
              </a:ext>
            </a:extLst>
          </p:cNvPr>
          <p:cNvSpPr/>
          <p:nvPr userDrawn="1"/>
        </p:nvSpPr>
        <p:spPr>
          <a:xfrm>
            <a:off x="0" y="0"/>
            <a:ext cx="12192000" cy="68580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chemeClr val="bg1"/>
                </a:solidFill>
              </a:rPr>
              <a:t>	</a:t>
            </a:r>
            <a:r>
              <a:rPr lang="en-US" spc="600" dirty="0">
                <a:solidFill>
                  <a:schemeClr val="bg1"/>
                </a:solidFill>
                <a:latin typeface="Bahnschrift SemiCondensed" panose="020B0502040204020203" pitchFamily="34" charset="0"/>
              </a:rPr>
              <a:t>2026 CECOP SYMPOSIUM</a:t>
            </a: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207501" y="129191"/>
            <a:ext cx="11776997" cy="805704"/>
          </a:xfrm>
        </p:spPr>
        <p:txBody>
          <a:bodyPr anchor="ctr"/>
          <a:lstStyle>
            <a:lvl1pPr marL="0" indent="0">
              <a:buNone/>
              <a:defRPr>
                <a:solidFill>
                  <a:srgbClr val="C2A1E7"/>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50413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Tree>
    <p:extLst>
      <p:ext uri="{BB962C8B-B14F-4D97-AF65-F5344CB8AC3E}">
        <p14:creationId xmlns:p14="http://schemas.microsoft.com/office/powerpoint/2010/main" val="4132653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89EEC9-3C0A-0696-8975-80767EC95DDE}"/>
              </a:ext>
            </a:extLst>
          </p:cNvPr>
          <p:cNvSpPr/>
          <p:nvPr userDrawn="1"/>
        </p:nvSpPr>
        <p:spPr>
          <a:xfrm>
            <a:off x="0" y="0"/>
            <a:ext cx="12192000" cy="1020726"/>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600" dirty="0">
                <a:latin typeface="Bahnschrift SemiCondensed" panose="020B0502040204020203" pitchFamily="34" charset="0"/>
              </a:rPr>
              <a:t>	SLIDES COLOR PALETTE</a:t>
            </a:r>
          </a:p>
        </p:txBody>
      </p:sp>
      <p:sp>
        <p:nvSpPr>
          <p:cNvPr id="6" name="Date Placeholder 3">
            <a:extLst>
              <a:ext uri="{FF2B5EF4-FFF2-40B4-BE49-F238E27FC236}">
                <a16:creationId xmlns:a16="http://schemas.microsoft.com/office/drawing/2014/main" id="{C071802D-484F-AA48-64FC-1E4ED5B99857}"/>
              </a:ext>
            </a:extLst>
          </p:cNvPr>
          <p:cNvSpPr>
            <a:spLocks noGrp="1"/>
          </p:cNvSpPr>
          <p:nvPr>
            <p:ph type="dt" sz="half" idx="10"/>
          </p:nvPr>
        </p:nvSpPr>
        <p:spPr>
          <a:xfrm>
            <a:off x="8702040" y="6356348"/>
            <a:ext cx="2743200" cy="365125"/>
          </a:xfrm>
          <a:prstGeom prst="rect">
            <a:avLst/>
          </a:prstGeom>
        </p:spPr>
        <p:txBody>
          <a:bodyPr/>
          <a:lstStyle/>
          <a:p>
            <a:r>
              <a:rPr lang="en-US" dirty="0"/>
              <a:t>8/13/2026</a:t>
            </a:r>
          </a:p>
        </p:txBody>
      </p:sp>
      <p:sp>
        <p:nvSpPr>
          <p:cNvPr id="7" name="Slide Number Placeholder 5">
            <a:extLst>
              <a:ext uri="{FF2B5EF4-FFF2-40B4-BE49-F238E27FC236}">
                <a16:creationId xmlns:a16="http://schemas.microsoft.com/office/drawing/2014/main" id="{BDECFEFB-529D-E8B1-F7D3-7575853ED39C}"/>
              </a:ext>
            </a:extLst>
          </p:cNvPr>
          <p:cNvSpPr>
            <a:spLocks noGrp="1"/>
          </p:cNvSpPr>
          <p:nvPr>
            <p:ph type="sldNum" sz="quarter" idx="12"/>
          </p:nvPr>
        </p:nvSpPr>
        <p:spPr>
          <a:xfrm>
            <a:off x="11661648" y="6356349"/>
            <a:ext cx="399288" cy="365125"/>
          </a:xfrm>
        </p:spPr>
        <p:txBody>
          <a:bodyPr/>
          <a:lstStyle/>
          <a:p>
            <a:fld id="{330EA680-D336-4FF7-8B7A-9848BB0A1C32}" type="slidenum">
              <a:rPr lang="en-US" smtClean="0"/>
              <a:t>‹#›</a:t>
            </a:fld>
            <a:endParaRPr lang="en-US" dirty="0"/>
          </a:p>
        </p:txBody>
      </p:sp>
      <p:sp>
        <p:nvSpPr>
          <p:cNvPr id="26" name="Rectangle 25">
            <a:extLst>
              <a:ext uri="{FF2B5EF4-FFF2-40B4-BE49-F238E27FC236}">
                <a16:creationId xmlns:a16="http://schemas.microsoft.com/office/drawing/2014/main" id="{83F7AF6B-55C9-D724-CA7A-CE7DC1EE79FF}"/>
              </a:ext>
            </a:extLst>
          </p:cNvPr>
          <p:cNvSpPr/>
          <p:nvPr userDrawn="1"/>
        </p:nvSpPr>
        <p:spPr>
          <a:xfrm>
            <a:off x="-1" y="1398936"/>
            <a:ext cx="923407" cy="2725091"/>
          </a:xfrm>
          <a:prstGeom prst="rect">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10%</a:t>
            </a:r>
          </a:p>
        </p:txBody>
      </p:sp>
      <p:sp>
        <p:nvSpPr>
          <p:cNvPr id="27" name="Rectangle 26">
            <a:extLst>
              <a:ext uri="{FF2B5EF4-FFF2-40B4-BE49-F238E27FC236}">
                <a16:creationId xmlns:a16="http://schemas.microsoft.com/office/drawing/2014/main" id="{0E6BF08A-7947-4713-3C46-EC8862C7C9A2}"/>
              </a:ext>
            </a:extLst>
          </p:cNvPr>
          <p:cNvSpPr/>
          <p:nvPr userDrawn="1"/>
        </p:nvSpPr>
        <p:spPr>
          <a:xfrm>
            <a:off x="914394" y="1398933"/>
            <a:ext cx="925128" cy="2725092"/>
          </a:xfrm>
          <a:prstGeom prst="rect">
            <a:avLst/>
          </a:prstGeom>
          <a:solidFill>
            <a:srgbClr val="653C87">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a:t>
            </a:r>
          </a:p>
        </p:txBody>
      </p:sp>
      <p:sp>
        <p:nvSpPr>
          <p:cNvPr id="28" name="Rectangle 27">
            <a:extLst>
              <a:ext uri="{FF2B5EF4-FFF2-40B4-BE49-F238E27FC236}">
                <a16:creationId xmlns:a16="http://schemas.microsoft.com/office/drawing/2014/main" id="{F61D0450-64CA-2EEA-F48D-496D890579EA}"/>
              </a:ext>
            </a:extLst>
          </p:cNvPr>
          <p:cNvSpPr/>
          <p:nvPr userDrawn="1"/>
        </p:nvSpPr>
        <p:spPr>
          <a:xfrm>
            <a:off x="1835183" y="1398934"/>
            <a:ext cx="923407" cy="2725092"/>
          </a:xfrm>
          <a:prstGeom prst="rect">
            <a:avLst/>
          </a:prstGeom>
          <a:solidFill>
            <a:srgbClr val="653C87">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40%</a:t>
            </a:r>
          </a:p>
        </p:txBody>
      </p:sp>
      <p:sp>
        <p:nvSpPr>
          <p:cNvPr id="29" name="Rectangle 28">
            <a:extLst>
              <a:ext uri="{FF2B5EF4-FFF2-40B4-BE49-F238E27FC236}">
                <a16:creationId xmlns:a16="http://schemas.microsoft.com/office/drawing/2014/main" id="{CB1993D6-4D15-EA86-A20A-6F1717500F94}"/>
              </a:ext>
            </a:extLst>
          </p:cNvPr>
          <p:cNvSpPr/>
          <p:nvPr userDrawn="1"/>
        </p:nvSpPr>
        <p:spPr>
          <a:xfrm>
            <a:off x="2756266" y="1398932"/>
            <a:ext cx="923407" cy="2725092"/>
          </a:xfrm>
          <a:prstGeom prst="rect">
            <a:avLst/>
          </a:prstGeom>
          <a:solidFill>
            <a:srgbClr val="653C87">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70%</a:t>
            </a:r>
          </a:p>
        </p:txBody>
      </p:sp>
      <p:sp>
        <p:nvSpPr>
          <p:cNvPr id="30" name="TextBox 29">
            <a:extLst>
              <a:ext uri="{FF2B5EF4-FFF2-40B4-BE49-F238E27FC236}">
                <a16:creationId xmlns:a16="http://schemas.microsoft.com/office/drawing/2014/main" id="{E3EDFF01-ECE9-49E8-C6CA-E09F9ABBD88A}"/>
              </a:ext>
            </a:extLst>
          </p:cNvPr>
          <p:cNvSpPr txBox="1"/>
          <p:nvPr userDrawn="1"/>
        </p:nvSpPr>
        <p:spPr>
          <a:xfrm>
            <a:off x="-1" y="1020726"/>
            <a:ext cx="4655137" cy="307777"/>
          </a:xfrm>
          <a:prstGeom prst="rect">
            <a:avLst/>
          </a:prstGeom>
          <a:noFill/>
        </p:spPr>
        <p:txBody>
          <a:bodyPr wrap="square" rtlCol="0">
            <a:spAutoFit/>
          </a:bodyPr>
          <a:lstStyle/>
          <a:p>
            <a:r>
              <a:rPr lang="en-US" sz="1400" b="1" dirty="0"/>
              <a:t>Background Color Scale: </a:t>
            </a:r>
            <a:r>
              <a:rPr lang="en-US" sz="1400" dirty="0"/>
              <a:t>Hex Code #653C87</a:t>
            </a:r>
          </a:p>
        </p:txBody>
      </p:sp>
      <p:sp>
        <p:nvSpPr>
          <p:cNvPr id="31" name="Rectangle 30">
            <a:extLst>
              <a:ext uri="{FF2B5EF4-FFF2-40B4-BE49-F238E27FC236}">
                <a16:creationId xmlns:a16="http://schemas.microsoft.com/office/drawing/2014/main" id="{E8A07950-9A0C-C7FA-9C19-5A310D6EA326}"/>
              </a:ext>
            </a:extLst>
          </p:cNvPr>
          <p:cNvSpPr/>
          <p:nvPr userDrawn="1"/>
        </p:nvSpPr>
        <p:spPr>
          <a:xfrm>
            <a:off x="3951013" y="1390061"/>
            <a:ext cx="923407" cy="2725091"/>
          </a:xfrm>
          <a:prstGeom prst="rect">
            <a:avLst/>
          </a:prstGeom>
          <a:solidFill>
            <a:srgbClr val="3A3A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0%</a:t>
            </a:r>
          </a:p>
        </p:txBody>
      </p:sp>
      <p:sp>
        <p:nvSpPr>
          <p:cNvPr id="32" name="Rectangle 31">
            <a:extLst>
              <a:ext uri="{FF2B5EF4-FFF2-40B4-BE49-F238E27FC236}">
                <a16:creationId xmlns:a16="http://schemas.microsoft.com/office/drawing/2014/main" id="{4325C7F1-0E49-865F-ED04-48930F1A1D60}"/>
              </a:ext>
            </a:extLst>
          </p:cNvPr>
          <p:cNvSpPr/>
          <p:nvPr userDrawn="1"/>
        </p:nvSpPr>
        <p:spPr>
          <a:xfrm>
            <a:off x="4874420" y="1390063"/>
            <a:ext cx="923407" cy="2725092"/>
          </a:xfrm>
          <a:prstGeom prst="rect">
            <a:avLst/>
          </a:prstGeom>
          <a:solidFill>
            <a:schemeClr val="bg2">
              <a:lumMod val="2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a:t>
            </a:r>
          </a:p>
        </p:txBody>
      </p:sp>
      <p:sp>
        <p:nvSpPr>
          <p:cNvPr id="33" name="Rectangle 32">
            <a:extLst>
              <a:ext uri="{FF2B5EF4-FFF2-40B4-BE49-F238E27FC236}">
                <a16:creationId xmlns:a16="http://schemas.microsoft.com/office/drawing/2014/main" id="{0477A34B-E949-5ACD-AAB0-62C910E5790B}"/>
              </a:ext>
            </a:extLst>
          </p:cNvPr>
          <p:cNvSpPr/>
          <p:nvPr userDrawn="1"/>
        </p:nvSpPr>
        <p:spPr>
          <a:xfrm>
            <a:off x="5786625" y="1390065"/>
            <a:ext cx="923407" cy="2725092"/>
          </a:xfrm>
          <a:prstGeom prst="rect">
            <a:avLst/>
          </a:prstGeom>
          <a:solidFill>
            <a:schemeClr val="bg2">
              <a:lumMod val="2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40%</a:t>
            </a:r>
          </a:p>
        </p:txBody>
      </p:sp>
      <p:sp>
        <p:nvSpPr>
          <p:cNvPr id="34" name="Rectangle 33">
            <a:extLst>
              <a:ext uri="{FF2B5EF4-FFF2-40B4-BE49-F238E27FC236}">
                <a16:creationId xmlns:a16="http://schemas.microsoft.com/office/drawing/2014/main" id="{29D6D223-F934-3755-6C54-F122F787837D}"/>
              </a:ext>
            </a:extLst>
          </p:cNvPr>
          <p:cNvSpPr/>
          <p:nvPr userDrawn="1"/>
        </p:nvSpPr>
        <p:spPr>
          <a:xfrm>
            <a:off x="6698830" y="1390060"/>
            <a:ext cx="923407" cy="2725092"/>
          </a:xfrm>
          <a:prstGeom prst="rect">
            <a:avLst/>
          </a:prstGeom>
          <a:solidFill>
            <a:schemeClr val="bg2">
              <a:lumMod val="25000"/>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90%</a:t>
            </a:r>
          </a:p>
        </p:txBody>
      </p:sp>
      <p:sp>
        <p:nvSpPr>
          <p:cNvPr id="35" name="TextBox 34">
            <a:extLst>
              <a:ext uri="{FF2B5EF4-FFF2-40B4-BE49-F238E27FC236}">
                <a16:creationId xmlns:a16="http://schemas.microsoft.com/office/drawing/2014/main" id="{AF3C9CE2-7FD2-BC73-D2AB-0A3883E2DB14}"/>
              </a:ext>
            </a:extLst>
          </p:cNvPr>
          <p:cNvSpPr txBox="1"/>
          <p:nvPr userDrawn="1"/>
        </p:nvSpPr>
        <p:spPr>
          <a:xfrm>
            <a:off x="3951014" y="1020721"/>
            <a:ext cx="4655137" cy="307777"/>
          </a:xfrm>
          <a:prstGeom prst="rect">
            <a:avLst/>
          </a:prstGeom>
          <a:noFill/>
        </p:spPr>
        <p:txBody>
          <a:bodyPr wrap="square" rtlCol="0">
            <a:spAutoFit/>
          </a:bodyPr>
          <a:lstStyle/>
          <a:p>
            <a:r>
              <a:rPr lang="en-US" sz="1400" b="1" dirty="0"/>
              <a:t>Banner Color Scale: </a:t>
            </a:r>
            <a:r>
              <a:rPr lang="en-US" sz="1400" dirty="0"/>
              <a:t>Hex Code #423781</a:t>
            </a:r>
          </a:p>
        </p:txBody>
      </p:sp>
      <p:sp>
        <p:nvSpPr>
          <p:cNvPr id="36" name="TextBox 35">
            <a:extLst>
              <a:ext uri="{FF2B5EF4-FFF2-40B4-BE49-F238E27FC236}">
                <a16:creationId xmlns:a16="http://schemas.microsoft.com/office/drawing/2014/main" id="{545603A8-A5A1-8581-71A9-BA1C2A5318C0}"/>
              </a:ext>
            </a:extLst>
          </p:cNvPr>
          <p:cNvSpPr txBox="1"/>
          <p:nvPr userDrawn="1"/>
        </p:nvSpPr>
        <p:spPr>
          <a:xfrm>
            <a:off x="7893576" y="686673"/>
            <a:ext cx="4298423" cy="2031325"/>
          </a:xfrm>
          <a:prstGeom prst="rect">
            <a:avLst/>
          </a:prstGeom>
          <a:solidFill>
            <a:schemeClr val="bg2">
              <a:lumMod val="25000"/>
            </a:schemeClr>
          </a:solidFill>
        </p:spPr>
        <p:txBody>
          <a:bodyPr wrap="square" rtlCol="0">
            <a:spAutoFit/>
          </a:bodyPr>
          <a:lstStyle/>
          <a:p>
            <a:r>
              <a:rPr lang="en-US" sz="1400" b="1" dirty="0">
                <a:solidFill>
                  <a:srgbClr val="C2A1E7"/>
                </a:solidFill>
                <a:latin typeface="Figtree ExtraBold" pitchFamily="2" charset="0"/>
              </a:rPr>
              <a:t>Font: Figtree ExtraBold </a:t>
            </a:r>
          </a:p>
          <a:p>
            <a:r>
              <a:rPr lang="en-US" sz="1400" b="1" dirty="0">
                <a:solidFill>
                  <a:srgbClr val="C2A1E7"/>
                </a:solidFill>
                <a:latin typeface="Figtree ExtraBold" pitchFamily="2" charset="0"/>
              </a:rPr>
              <a:t>Format: Bold, Normal Spacing</a:t>
            </a:r>
            <a:br>
              <a:rPr lang="en-US" sz="1400" b="1" dirty="0">
                <a:solidFill>
                  <a:srgbClr val="C2A1E7"/>
                </a:solidFill>
                <a:latin typeface="Figtree ExtraBold" pitchFamily="2" charset="0"/>
              </a:rPr>
            </a:br>
            <a:r>
              <a:rPr lang="en-US" sz="1400" b="1" dirty="0">
                <a:solidFill>
                  <a:srgbClr val="C2A1E7"/>
                </a:solidFill>
                <a:latin typeface="Figtree ExtraBold" pitchFamily="2" charset="0"/>
              </a:rPr>
              <a:t>Hex Code: #C2A1E7</a:t>
            </a:r>
          </a:p>
          <a:p>
            <a:endParaRPr lang="en-US" sz="1400" b="1" dirty="0">
              <a:latin typeface="Figtree ExtraBold" pitchFamily="2" charset="0"/>
            </a:endParaRPr>
          </a:p>
          <a:p>
            <a:r>
              <a:rPr lang="en-US" sz="1400" b="1" spc="600" dirty="0">
                <a:solidFill>
                  <a:schemeClr val="bg1"/>
                </a:solidFill>
                <a:latin typeface="Bahnschrift SemiCondensed" panose="020B0502040204020203" pitchFamily="34" charset="0"/>
              </a:rPr>
              <a:t>FONT: BAHNSCHRIFT SEMICONDENSED</a:t>
            </a:r>
          </a:p>
          <a:p>
            <a:r>
              <a:rPr lang="en-US" sz="1400" b="1" spc="600" dirty="0">
                <a:solidFill>
                  <a:schemeClr val="bg1"/>
                </a:solidFill>
                <a:latin typeface="Bahnschrift SemiCondensed" panose="020B0502040204020203" pitchFamily="34" charset="0"/>
              </a:rPr>
              <a:t>FORMAT: CAPITALIZED, BOLD, VERY LOOSE SPACING</a:t>
            </a:r>
          </a:p>
          <a:p>
            <a:r>
              <a:rPr lang="en-US" sz="1400" b="1" spc="600" dirty="0">
                <a:solidFill>
                  <a:schemeClr val="bg1"/>
                </a:solidFill>
                <a:latin typeface="Bahnschrift SemiCondensed" panose="020B0502040204020203" pitchFamily="34" charset="0"/>
              </a:rPr>
              <a:t>HEX CODE: #FFFFFF</a:t>
            </a:r>
          </a:p>
        </p:txBody>
      </p:sp>
      <p:sp>
        <p:nvSpPr>
          <p:cNvPr id="37" name="Rectangle 36">
            <a:extLst>
              <a:ext uri="{FF2B5EF4-FFF2-40B4-BE49-F238E27FC236}">
                <a16:creationId xmlns:a16="http://schemas.microsoft.com/office/drawing/2014/main" id="{805689E3-0C2D-4D32-AB5E-74CCB79DEB4E}"/>
              </a:ext>
            </a:extLst>
          </p:cNvPr>
          <p:cNvSpPr/>
          <p:nvPr userDrawn="1"/>
        </p:nvSpPr>
        <p:spPr>
          <a:xfrm>
            <a:off x="7909318" y="3159086"/>
            <a:ext cx="4298423" cy="3012241"/>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a:extLst>
              <a:ext uri="{FF2B5EF4-FFF2-40B4-BE49-F238E27FC236}">
                <a16:creationId xmlns:a16="http://schemas.microsoft.com/office/drawing/2014/main" id="{CC2FD1DB-5CCF-D354-C47D-879ED7A23D23}"/>
              </a:ext>
            </a:extLst>
          </p:cNvPr>
          <p:cNvSpPr txBox="1"/>
          <p:nvPr userDrawn="1"/>
        </p:nvSpPr>
        <p:spPr>
          <a:xfrm>
            <a:off x="8020470" y="266567"/>
            <a:ext cx="4158968" cy="369332"/>
          </a:xfrm>
          <a:prstGeom prst="rect">
            <a:avLst/>
          </a:prstGeom>
          <a:noFill/>
        </p:spPr>
        <p:txBody>
          <a:bodyPr wrap="square" rtlCol="0">
            <a:spAutoFit/>
          </a:bodyPr>
          <a:lstStyle/>
          <a:p>
            <a:r>
              <a:rPr lang="en-US" b="1" dirty="0"/>
              <a:t>Text Settings</a:t>
            </a:r>
          </a:p>
        </p:txBody>
      </p:sp>
      <p:sp>
        <p:nvSpPr>
          <p:cNvPr id="39" name="TextBox 38">
            <a:extLst>
              <a:ext uri="{FF2B5EF4-FFF2-40B4-BE49-F238E27FC236}">
                <a16:creationId xmlns:a16="http://schemas.microsoft.com/office/drawing/2014/main" id="{C812C458-F649-73AE-A8AA-8CC19B57F424}"/>
              </a:ext>
            </a:extLst>
          </p:cNvPr>
          <p:cNvSpPr txBox="1"/>
          <p:nvPr userDrawn="1"/>
        </p:nvSpPr>
        <p:spPr>
          <a:xfrm>
            <a:off x="8020470" y="2753876"/>
            <a:ext cx="4158968" cy="369332"/>
          </a:xfrm>
          <a:prstGeom prst="rect">
            <a:avLst/>
          </a:prstGeom>
          <a:noFill/>
        </p:spPr>
        <p:txBody>
          <a:bodyPr wrap="square" rtlCol="0">
            <a:spAutoFit/>
          </a:bodyPr>
          <a:lstStyle/>
          <a:p>
            <a:r>
              <a:rPr lang="en-US" b="1" dirty="0"/>
              <a:t>Logos</a:t>
            </a:r>
            <a:endParaRPr lang="en-US" dirty="0"/>
          </a:p>
        </p:txBody>
      </p:sp>
      <p:pic>
        <p:nvPicPr>
          <p:cNvPr id="40" name="Picture 6">
            <a:extLst>
              <a:ext uri="{FF2B5EF4-FFF2-40B4-BE49-F238E27FC236}">
                <a16:creationId xmlns:a16="http://schemas.microsoft.com/office/drawing/2014/main" id="{30A1F5B6-3457-1BFE-7B3D-52BD3204E43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90279" y="322673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2C4ECB25-2ABE-2F5F-2E0E-CF62AEB6B1D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0424982" y="4124023"/>
            <a:ext cx="1705247" cy="1583664"/>
          </a:xfrm>
          <a:prstGeom prst="rect">
            <a:avLst/>
          </a:prstGeom>
        </p:spPr>
      </p:pic>
      <p:pic>
        <p:nvPicPr>
          <p:cNvPr id="45" name="Picture 2" descr="Nevada National Security Site">
            <a:extLst>
              <a:ext uri="{FF2B5EF4-FFF2-40B4-BE49-F238E27FC236}">
                <a16:creationId xmlns:a16="http://schemas.microsoft.com/office/drawing/2014/main" id="{9412384D-8067-F43D-1162-8AFC84FE22A1}"/>
              </a:ext>
            </a:extLst>
          </p:cNvPr>
          <p:cNvPicPr>
            <a:picLocks noChangeAspect="1" noChangeArrowheads="1"/>
          </p:cNvPicPr>
          <p:nvPr userDrawn="1"/>
        </p:nvPicPr>
        <p:blipFill rotWithShape="1">
          <a:blip r:embed="rId4">
            <a:clrChange>
              <a:clrFrom>
                <a:srgbClr val="000000">
                  <a:alpha val="0"/>
                </a:srgbClr>
              </a:clrFrom>
              <a:clrTo>
                <a:srgbClr val="000000">
                  <a:alpha val="0"/>
                </a:srgbClr>
              </a:clrTo>
            </a:clrChange>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b="33667"/>
          <a:stretch>
            <a:fillRect/>
          </a:stretch>
        </p:blipFill>
        <p:spPr bwMode="auto">
          <a:xfrm>
            <a:off x="8229111" y="5002621"/>
            <a:ext cx="1989533" cy="7918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AI-generated content may be incorrect.">
            <a:extLst>
              <a:ext uri="{FF2B5EF4-FFF2-40B4-BE49-F238E27FC236}">
                <a16:creationId xmlns:a16="http://schemas.microsoft.com/office/drawing/2014/main" id="{C4005D18-0816-17FF-0ED0-CFFFFEBA108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296073" y="4350005"/>
            <a:ext cx="1803881" cy="506353"/>
          </a:xfrm>
          <a:prstGeom prst="rect">
            <a:avLst/>
          </a:prstGeom>
        </p:spPr>
      </p:pic>
      <p:sp>
        <p:nvSpPr>
          <p:cNvPr id="2" name="Rectangle 1">
            <a:extLst>
              <a:ext uri="{FF2B5EF4-FFF2-40B4-BE49-F238E27FC236}">
                <a16:creationId xmlns:a16="http://schemas.microsoft.com/office/drawing/2014/main" id="{D2F6EA6D-5443-9DCB-2D8F-EA4128ECC47F}"/>
              </a:ext>
            </a:extLst>
          </p:cNvPr>
          <p:cNvSpPr/>
          <p:nvPr userDrawn="1"/>
        </p:nvSpPr>
        <p:spPr>
          <a:xfrm>
            <a:off x="3545" y="4350005"/>
            <a:ext cx="7618692" cy="2268343"/>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kern="1200" dirty="0">
                <a:solidFill>
                  <a:schemeClr val="lt1"/>
                </a:solidFill>
                <a:effectLst/>
                <a:latin typeface="+mn-lt"/>
                <a:ea typeface="+mn-ea"/>
                <a:cs typeface="+mn-cs"/>
              </a:rPr>
              <a:t>TO ADD A CUSTOM LOGO TO THIS DECK:</a:t>
            </a:r>
          </a:p>
          <a:p>
            <a:r>
              <a:rPr lang="en-US" sz="1800" kern="1200" dirty="0">
                <a:solidFill>
                  <a:schemeClr val="lt1"/>
                </a:solidFill>
                <a:effectLst/>
                <a:latin typeface="+mn-lt"/>
                <a:ea typeface="+mn-ea"/>
                <a:cs typeface="+mn-cs"/>
              </a:rPr>
              <a:t> </a:t>
            </a:r>
          </a:p>
          <a:p>
            <a:r>
              <a:rPr lang="en-US" sz="1800" kern="1200" dirty="0">
                <a:solidFill>
                  <a:schemeClr val="lt1"/>
                </a:solidFill>
                <a:effectLst/>
                <a:latin typeface="+mn-lt"/>
                <a:ea typeface="+mn-ea"/>
                <a:cs typeface="+mn-cs"/>
              </a:rPr>
              <a:t>1. Navigate to ‘View’ in the top ribbon.</a:t>
            </a:r>
          </a:p>
          <a:p>
            <a:r>
              <a:rPr lang="en-US" sz="1800" kern="1200" dirty="0">
                <a:solidFill>
                  <a:schemeClr val="lt1"/>
                </a:solidFill>
                <a:effectLst/>
                <a:latin typeface="+mn-lt"/>
                <a:ea typeface="+mn-ea"/>
                <a:cs typeface="+mn-cs"/>
              </a:rPr>
              <a:t>2. Under ‘Master Views’, select ‘Slide Master’.</a:t>
            </a:r>
          </a:p>
          <a:p>
            <a:r>
              <a:rPr lang="en-US" sz="1800" kern="1200" dirty="0">
                <a:solidFill>
                  <a:schemeClr val="lt1"/>
                </a:solidFill>
                <a:effectLst/>
                <a:latin typeface="+mn-lt"/>
                <a:ea typeface="+mn-ea"/>
                <a:cs typeface="+mn-cs"/>
              </a:rPr>
              <a:t>3. Add your preferred logo (as an image) to the intended slide.</a:t>
            </a:r>
          </a:p>
          <a:p>
            <a:r>
              <a:rPr lang="en-US" sz="1800" kern="1200" dirty="0">
                <a:solidFill>
                  <a:schemeClr val="lt1"/>
                </a:solidFill>
                <a:effectLst/>
                <a:latin typeface="+mn-lt"/>
                <a:ea typeface="+mn-ea"/>
                <a:cs typeface="+mn-cs"/>
              </a:rPr>
              <a:t>4. Select ‘Close Master View’.</a:t>
            </a:r>
          </a:p>
          <a:p>
            <a:r>
              <a:rPr lang="en-US" sz="1800" kern="1200" dirty="0">
                <a:solidFill>
                  <a:schemeClr val="lt1"/>
                </a:solidFill>
                <a:effectLst/>
                <a:latin typeface="+mn-lt"/>
                <a:ea typeface="+mn-ea"/>
                <a:cs typeface="+mn-cs"/>
              </a:rPr>
              <a:t>5. In the top ribbon under ‘Home’ select ‘New Slide’ and reimport the slide with the added logo. </a:t>
            </a:r>
          </a:p>
        </p:txBody>
      </p:sp>
    </p:spTree>
    <p:extLst>
      <p:ext uri="{BB962C8B-B14F-4D97-AF65-F5344CB8AC3E}">
        <p14:creationId xmlns:p14="http://schemas.microsoft.com/office/powerpoint/2010/main" val="545350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OC or Agenda">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C25BDFE-288F-694A-8F3E-5EA7C70FB20B}"/>
              </a:ext>
            </a:extLst>
          </p:cNvPr>
          <p:cNvSpPr>
            <a:spLocks noGrp="1"/>
          </p:cNvSpPr>
          <p:nvPr>
            <p:ph type="title" hasCustomPrompt="1"/>
          </p:nvPr>
        </p:nvSpPr>
        <p:spPr>
          <a:xfrm>
            <a:off x="609600" y="846845"/>
            <a:ext cx="10972800" cy="890016"/>
          </a:xfrm>
        </p:spPr>
        <p:txBody>
          <a:bodyPr lIns="0" tIns="0" rIns="0" bIns="0" anchor="t" anchorCtr="0">
            <a:noAutofit/>
          </a:bodyPr>
          <a:lstStyle>
            <a:lvl1pPr algn="l">
              <a:lnSpc>
                <a:spcPct val="100000"/>
              </a:lnSpc>
              <a:defRPr sz="3200" b="1" i="0">
                <a:solidFill>
                  <a:schemeClr val="bg1"/>
                </a:solidFill>
                <a:latin typeface="Arial" panose="020B0604020202020204" pitchFamily="34" charset="0"/>
                <a:cs typeface="Arial" panose="020B0604020202020204" pitchFamily="34" charset="0"/>
              </a:defRPr>
            </a:lvl1pPr>
          </a:lstStyle>
          <a:p>
            <a:r>
              <a:rPr lang="en-US" dirty="0"/>
              <a:t>Click to add Title, Table of Contents, or Agenda</a:t>
            </a:r>
          </a:p>
        </p:txBody>
      </p:sp>
      <p:sp>
        <p:nvSpPr>
          <p:cNvPr id="13" name="Text Placeholder 10">
            <a:extLst>
              <a:ext uri="{FF2B5EF4-FFF2-40B4-BE49-F238E27FC236}">
                <a16:creationId xmlns:a16="http://schemas.microsoft.com/office/drawing/2014/main" id="{543AE689-5E80-EF4B-BEB2-12EB7E2E7577}"/>
              </a:ext>
            </a:extLst>
          </p:cNvPr>
          <p:cNvSpPr>
            <a:spLocks noGrp="1"/>
          </p:cNvSpPr>
          <p:nvPr>
            <p:ph type="body" sz="quarter" idx="14" hasCustomPrompt="1"/>
          </p:nvPr>
        </p:nvSpPr>
        <p:spPr>
          <a:xfrm>
            <a:off x="631561" y="2713840"/>
            <a:ext cx="1465072" cy="1125069"/>
          </a:xfrm>
        </p:spPr>
        <p:txBody>
          <a:bodyPr lIns="0" tIns="0" rIns="0" bIns="0"/>
          <a:lstStyle>
            <a:lvl1pPr marL="0" indent="0">
              <a:lnSpc>
                <a:spcPct val="100000"/>
              </a:lnSpc>
              <a:spcBef>
                <a:spcPts val="0"/>
              </a:spcBef>
              <a:buNone/>
              <a:defRPr sz="2133" b="1" i="0">
                <a:solidFill>
                  <a:schemeClr val="bg1"/>
                </a:solidFill>
                <a:latin typeface="Arial" panose="020B0604020202020204" pitchFamily="34" charset="0"/>
                <a:cs typeface="Arial" panose="020B0604020202020204" pitchFamily="34" charset="0"/>
              </a:defRPr>
            </a:lvl1pPr>
          </a:lstStyle>
          <a:p>
            <a:pPr lvl="0"/>
            <a:r>
              <a:rPr lang="en-US" dirty="0"/>
              <a:t>Section Title</a:t>
            </a:r>
          </a:p>
        </p:txBody>
      </p:sp>
      <p:sp>
        <p:nvSpPr>
          <p:cNvPr id="15" name="Text Placeholder 10">
            <a:extLst>
              <a:ext uri="{FF2B5EF4-FFF2-40B4-BE49-F238E27FC236}">
                <a16:creationId xmlns:a16="http://schemas.microsoft.com/office/drawing/2014/main" id="{EF08DEE9-E8E9-294E-AFDB-272348017E85}"/>
              </a:ext>
            </a:extLst>
          </p:cNvPr>
          <p:cNvSpPr>
            <a:spLocks noGrp="1"/>
          </p:cNvSpPr>
          <p:nvPr>
            <p:ph type="body" sz="quarter" idx="17" hasCustomPrompt="1"/>
          </p:nvPr>
        </p:nvSpPr>
        <p:spPr>
          <a:xfrm>
            <a:off x="2530421" y="2713840"/>
            <a:ext cx="1465072" cy="1125069"/>
          </a:xfrm>
        </p:spPr>
        <p:txBody>
          <a:bodyPr lIns="0" tIns="0" rIns="0" bIns="0"/>
          <a:lstStyle>
            <a:lvl1pPr marL="0" indent="0">
              <a:lnSpc>
                <a:spcPct val="100000"/>
              </a:lnSpc>
              <a:spcBef>
                <a:spcPts val="0"/>
              </a:spcBef>
              <a:buNone/>
              <a:defRPr sz="2133" b="1" i="0">
                <a:solidFill>
                  <a:schemeClr val="bg1"/>
                </a:solidFill>
                <a:latin typeface="Arial" panose="020B0604020202020204" pitchFamily="34" charset="0"/>
                <a:cs typeface="Arial" panose="020B0604020202020204" pitchFamily="34" charset="0"/>
              </a:defRPr>
            </a:lvl1pPr>
          </a:lstStyle>
          <a:p>
            <a:pPr lvl="0"/>
            <a:r>
              <a:rPr lang="en-US" dirty="0"/>
              <a:t>Section Title</a:t>
            </a:r>
          </a:p>
        </p:txBody>
      </p:sp>
      <p:sp>
        <p:nvSpPr>
          <p:cNvPr id="17" name="Text Placeholder 10">
            <a:extLst>
              <a:ext uri="{FF2B5EF4-FFF2-40B4-BE49-F238E27FC236}">
                <a16:creationId xmlns:a16="http://schemas.microsoft.com/office/drawing/2014/main" id="{F515D795-953A-8047-83C7-D0752DBDB0F1}"/>
              </a:ext>
            </a:extLst>
          </p:cNvPr>
          <p:cNvSpPr>
            <a:spLocks noGrp="1"/>
          </p:cNvSpPr>
          <p:nvPr>
            <p:ph type="body" sz="quarter" idx="20" hasCustomPrompt="1"/>
          </p:nvPr>
        </p:nvSpPr>
        <p:spPr>
          <a:xfrm>
            <a:off x="4414751" y="2713840"/>
            <a:ext cx="1465072" cy="1125069"/>
          </a:xfrm>
        </p:spPr>
        <p:txBody>
          <a:bodyPr lIns="0" tIns="0" rIns="0" bIns="0"/>
          <a:lstStyle>
            <a:lvl1pPr marL="0" indent="0">
              <a:lnSpc>
                <a:spcPct val="100000"/>
              </a:lnSpc>
              <a:spcBef>
                <a:spcPts val="0"/>
              </a:spcBef>
              <a:buNone/>
              <a:defRPr sz="2133" b="1" i="0">
                <a:solidFill>
                  <a:schemeClr val="bg1"/>
                </a:solidFill>
                <a:latin typeface="Arial" panose="020B0604020202020204" pitchFamily="34" charset="0"/>
                <a:cs typeface="Arial" panose="020B0604020202020204" pitchFamily="34" charset="0"/>
              </a:defRPr>
            </a:lvl1pPr>
          </a:lstStyle>
          <a:p>
            <a:pPr lvl="0"/>
            <a:r>
              <a:rPr lang="en-US" dirty="0"/>
              <a:t>Section Title</a:t>
            </a:r>
          </a:p>
        </p:txBody>
      </p:sp>
      <p:sp>
        <p:nvSpPr>
          <p:cNvPr id="19" name="Text Placeholder 10">
            <a:extLst>
              <a:ext uri="{FF2B5EF4-FFF2-40B4-BE49-F238E27FC236}">
                <a16:creationId xmlns:a16="http://schemas.microsoft.com/office/drawing/2014/main" id="{EC01086B-B4A6-8A48-849F-4A810C93BBC1}"/>
              </a:ext>
            </a:extLst>
          </p:cNvPr>
          <p:cNvSpPr>
            <a:spLocks noGrp="1"/>
          </p:cNvSpPr>
          <p:nvPr>
            <p:ph type="body" sz="quarter" idx="23" hasCustomPrompt="1"/>
          </p:nvPr>
        </p:nvSpPr>
        <p:spPr>
          <a:xfrm>
            <a:off x="6335225" y="2713840"/>
            <a:ext cx="1465072" cy="1125069"/>
          </a:xfrm>
        </p:spPr>
        <p:txBody>
          <a:bodyPr lIns="0" tIns="0" rIns="0" bIns="0"/>
          <a:lstStyle>
            <a:lvl1pPr marL="0" indent="0">
              <a:lnSpc>
                <a:spcPct val="100000"/>
              </a:lnSpc>
              <a:spcBef>
                <a:spcPts val="0"/>
              </a:spcBef>
              <a:buNone/>
              <a:defRPr sz="2133" b="1" i="0">
                <a:solidFill>
                  <a:schemeClr val="bg1"/>
                </a:solidFill>
                <a:latin typeface="Arial" panose="020B0604020202020204" pitchFamily="34" charset="0"/>
                <a:cs typeface="Arial" panose="020B0604020202020204" pitchFamily="34" charset="0"/>
              </a:defRPr>
            </a:lvl1pPr>
          </a:lstStyle>
          <a:p>
            <a:pPr lvl="0"/>
            <a:r>
              <a:rPr lang="en-US" dirty="0"/>
              <a:t>Section Title</a:t>
            </a:r>
          </a:p>
        </p:txBody>
      </p:sp>
      <p:sp>
        <p:nvSpPr>
          <p:cNvPr id="21" name="Text Placeholder 10">
            <a:extLst>
              <a:ext uri="{FF2B5EF4-FFF2-40B4-BE49-F238E27FC236}">
                <a16:creationId xmlns:a16="http://schemas.microsoft.com/office/drawing/2014/main" id="{C2E775BD-5F42-B44F-98CB-85BE7A979F1C}"/>
              </a:ext>
            </a:extLst>
          </p:cNvPr>
          <p:cNvSpPr>
            <a:spLocks noGrp="1"/>
          </p:cNvSpPr>
          <p:nvPr>
            <p:ph type="body" sz="quarter" idx="26" hasCustomPrompt="1"/>
          </p:nvPr>
        </p:nvSpPr>
        <p:spPr>
          <a:xfrm>
            <a:off x="8235452" y="2713840"/>
            <a:ext cx="1465072" cy="1125069"/>
          </a:xfrm>
        </p:spPr>
        <p:txBody>
          <a:bodyPr lIns="0" tIns="0" rIns="0" bIns="0"/>
          <a:lstStyle>
            <a:lvl1pPr marL="0" indent="0">
              <a:lnSpc>
                <a:spcPct val="100000"/>
              </a:lnSpc>
              <a:spcBef>
                <a:spcPts val="0"/>
              </a:spcBef>
              <a:buNone/>
              <a:defRPr sz="2133" b="1" i="0">
                <a:solidFill>
                  <a:schemeClr val="bg1"/>
                </a:solidFill>
                <a:latin typeface="Arial" panose="020B0604020202020204" pitchFamily="34" charset="0"/>
                <a:cs typeface="Arial" panose="020B0604020202020204" pitchFamily="34" charset="0"/>
              </a:defRPr>
            </a:lvl1pPr>
          </a:lstStyle>
          <a:p>
            <a:pPr lvl="0"/>
            <a:r>
              <a:rPr lang="en-US" dirty="0"/>
              <a:t>Section Title</a:t>
            </a:r>
          </a:p>
        </p:txBody>
      </p:sp>
      <p:sp>
        <p:nvSpPr>
          <p:cNvPr id="23" name="Text Placeholder 10">
            <a:extLst>
              <a:ext uri="{FF2B5EF4-FFF2-40B4-BE49-F238E27FC236}">
                <a16:creationId xmlns:a16="http://schemas.microsoft.com/office/drawing/2014/main" id="{9266F9AF-0547-674E-8536-FB560908A4EF}"/>
              </a:ext>
            </a:extLst>
          </p:cNvPr>
          <p:cNvSpPr>
            <a:spLocks noGrp="1"/>
          </p:cNvSpPr>
          <p:nvPr>
            <p:ph type="body" sz="quarter" idx="29" hasCustomPrompt="1"/>
          </p:nvPr>
        </p:nvSpPr>
        <p:spPr>
          <a:xfrm>
            <a:off x="10138191" y="2713840"/>
            <a:ext cx="1465072" cy="1125069"/>
          </a:xfrm>
        </p:spPr>
        <p:txBody>
          <a:bodyPr lIns="0" tIns="0" rIns="0" bIns="0"/>
          <a:lstStyle>
            <a:lvl1pPr marL="0" indent="0">
              <a:lnSpc>
                <a:spcPct val="100000"/>
              </a:lnSpc>
              <a:spcBef>
                <a:spcPts val="0"/>
              </a:spcBef>
              <a:buNone/>
              <a:defRPr sz="2133" b="1" i="0">
                <a:solidFill>
                  <a:schemeClr val="bg1"/>
                </a:solidFill>
                <a:latin typeface="Arial" panose="020B0604020202020204" pitchFamily="34" charset="0"/>
                <a:cs typeface="Arial" panose="020B0604020202020204" pitchFamily="34" charset="0"/>
              </a:defRPr>
            </a:lvl1pPr>
          </a:lstStyle>
          <a:p>
            <a:pPr lvl="0"/>
            <a:r>
              <a:rPr lang="en-US" dirty="0"/>
              <a:t>Section Title</a:t>
            </a:r>
          </a:p>
        </p:txBody>
      </p:sp>
      <p:sp>
        <p:nvSpPr>
          <p:cNvPr id="38" name="Text Placeholder 37">
            <a:extLst>
              <a:ext uri="{FF2B5EF4-FFF2-40B4-BE49-F238E27FC236}">
                <a16:creationId xmlns:a16="http://schemas.microsoft.com/office/drawing/2014/main" id="{1F14FC34-4139-5E42-8B4C-3D14628AB150}"/>
              </a:ext>
            </a:extLst>
          </p:cNvPr>
          <p:cNvSpPr>
            <a:spLocks noGrp="1"/>
          </p:cNvSpPr>
          <p:nvPr>
            <p:ph type="body" sz="quarter" idx="35" hasCustomPrompt="1"/>
          </p:nvPr>
        </p:nvSpPr>
        <p:spPr>
          <a:xfrm>
            <a:off x="631562" y="2119665"/>
            <a:ext cx="331500" cy="284649"/>
          </a:xfrm>
        </p:spPr>
        <p:txBody>
          <a:bodyPr lIns="0" tIns="0" rIns="0" bIns="0"/>
          <a:lstStyle>
            <a:lvl1pPr marL="0" indent="0">
              <a:lnSpc>
                <a:spcPct val="100000"/>
              </a:lnSpc>
              <a:spcBef>
                <a:spcPts val="0"/>
              </a:spcBef>
              <a:buNone/>
              <a:defRPr sz="1467" b="0" i="0">
                <a:solidFill>
                  <a:srgbClr val="FFCF5B"/>
                </a:solidFill>
                <a:latin typeface="Arial" panose="020B0604020202020204" pitchFamily="34" charset="0"/>
                <a:cs typeface="Arial" panose="020B0604020202020204" pitchFamily="34" charset="0"/>
              </a:defRPr>
            </a:lvl1pPr>
          </a:lstStyle>
          <a:p>
            <a:pPr lvl="0"/>
            <a:r>
              <a:rPr lang="en-US" dirty="0"/>
              <a:t>01</a:t>
            </a:r>
          </a:p>
        </p:txBody>
      </p:sp>
      <p:sp>
        <p:nvSpPr>
          <p:cNvPr id="39" name="Text Placeholder 37">
            <a:extLst>
              <a:ext uri="{FF2B5EF4-FFF2-40B4-BE49-F238E27FC236}">
                <a16:creationId xmlns:a16="http://schemas.microsoft.com/office/drawing/2014/main" id="{9C51006D-405B-1540-844A-A08EDAFBA83C}"/>
              </a:ext>
            </a:extLst>
          </p:cNvPr>
          <p:cNvSpPr>
            <a:spLocks noGrp="1"/>
          </p:cNvSpPr>
          <p:nvPr>
            <p:ph type="body" sz="quarter" idx="36" hasCustomPrompt="1"/>
          </p:nvPr>
        </p:nvSpPr>
        <p:spPr>
          <a:xfrm>
            <a:off x="2556957" y="2119665"/>
            <a:ext cx="331500" cy="284649"/>
          </a:xfrm>
        </p:spPr>
        <p:txBody>
          <a:bodyPr lIns="0" tIns="0" rIns="0" bIns="0"/>
          <a:lstStyle>
            <a:lvl1pPr marL="0" indent="0">
              <a:lnSpc>
                <a:spcPct val="100000"/>
              </a:lnSpc>
              <a:spcBef>
                <a:spcPts val="0"/>
              </a:spcBef>
              <a:buNone/>
              <a:defRPr sz="1467" b="0" i="0">
                <a:solidFill>
                  <a:srgbClr val="FFCF5B"/>
                </a:solidFill>
                <a:latin typeface="Arial" panose="020B0604020202020204" pitchFamily="34" charset="0"/>
                <a:cs typeface="Arial" panose="020B0604020202020204" pitchFamily="34" charset="0"/>
              </a:defRPr>
            </a:lvl1pPr>
          </a:lstStyle>
          <a:p>
            <a:pPr lvl="0"/>
            <a:r>
              <a:rPr lang="en-US" dirty="0"/>
              <a:t>02</a:t>
            </a:r>
          </a:p>
        </p:txBody>
      </p:sp>
      <p:sp>
        <p:nvSpPr>
          <p:cNvPr id="40" name="Text Placeholder 37">
            <a:extLst>
              <a:ext uri="{FF2B5EF4-FFF2-40B4-BE49-F238E27FC236}">
                <a16:creationId xmlns:a16="http://schemas.microsoft.com/office/drawing/2014/main" id="{B91A61BE-01BD-F145-9B92-D20E78E3DAB3}"/>
              </a:ext>
            </a:extLst>
          </p:cNvPr>
          <p:cNvSpPr>
            <a:spLocks noGrp="1"/>
          </p:cNvSpPr>
          <p:nvPr>
            <p:ph type="body" sz="quarter" idx="37" hasCustomPrompt="1"/>
          </p:nvPr>
        </p:nvSpPr>
        <p:spPr>
          <a:xfrm>
            <a:off x="4428258" y="2119665"/>
            <a:ext cx="331500" cy="284649"/>
          </a:xfrm>
        </p:spPr>
        <p:txBody>
          <a:bodyPr lIns="0" tIns="0" rIns="0" bIns="0"/>
          <a:lstStyle>
            <a:lvl1pPr marL="0" indent="0">
              <a:lnSpc>
                <a:spcPct val="100000"/>
              </a:lnSpc>
              <a:spcBef>
                <a:spcPts val="0"/>
              </a:spcBef>
              <a:buNone/>
              <a:defRPr sz="1467" b="0" i="0">
                <a:solidFill>
                  <a:srgbClr val="FFCF5B"/>
                </a:solidFill>
                <a:latin typeface="Arial" panose="020B0604020202020204" pitchFamily="34" charset="0"/>
                <a:cs typeface="Arial" panose="020B0604020202020204" pitchFamily="34" charset="0"/>
              </a:defRPr>
            </a:lvl1pPr>
          </a:lstStyle>
          <a:p>
            <a:pPr lvl="0"/>
            <a:r>
              <a:rPr lang="en-US" dirty="0"/>
              <a:t>03</a:t>
            </a:r>
          </a:p>
        </p:txBody>
      </p:sp>
      <p:sp>
        <p:nvSpPr>
          <p:cNvPr id="41" name="Text Placeholder 37">
            <a:extLst>
              <a:ext uri="{FF2B5EF4-FFF2-40B4-BE49-F238E27FC236}">
                <a16:creationId xmlns:a16="http://schemas.microsoft.com/office/drawing/2014/main" id="{D5F2828C-B1EF-364B-8D48-33FAC26A311E}"/>
              </a:ext>
            </a:extLst>
          </p:cNvPr>
          <p:cNvSpPr>
            <a:spLocks noGrp="1"/>
          </p:cNvSpPr>
          <p:nvPr>
            <p:ph type="body" sz="quarter" idx="38" hasCustomPrompt="1"/>
          </p:nvPr>
        </p:nvSpPr>
        <p:spPr>
          <a:xfrm>
            <a:off x="6327217" y="2119665"/>
            <a:ext cx="331500" cy="284649"/>
          </a:xfrm>
        </p:spPr>
        <p:txBody>
          <a:bodyPr lIns="0" tIns="0" rIns="0" bIns="0"/>
          <a:lstStyle>
            <a:lvl1pPr marL="0" indent="0">
              <a:lnSpc>
                <a:spcPct val="100000"/>
              </a:lnSpc>
              <a:spcBef>
                <a:spcPts val="0"/>
              </a:spcBef>
              <a:buNone/>
              <a:defRPr sz="1467" b="0" i="0">
                <a:solidFill>
                  <a:srgbClr val="FFCF5B"/>
                </a:solidFill>
                <a:latin typeface="Arial" panose="020B0604020202020204" pitchFamily="34" charset="0"/>
                <a:cs typeface="Arial" panose="020B0604020202020204" pitchFamily="34" charset="0"/>
              </a:defRPr>
            </a:lvl1pPr>
          </a:lstStyle>
          <a:p>
            <a:pPr lvl="0"/>
            <a:r>
              <a:rPr lang="en-US" dirty="0"/>
              <a:t>04</a:t>
            </a:r>
          </a:p>
        </p:txBody>
      </p:sp>
      <p:sp>
        <p:nvSpPr>
          <p:cNvPr id="42" name="Text Placeholder 37">
            <a:extLst>
              <a:ext uri="{FF2B5EF4-FFF2-40B4-BE49-F238E27FC236}">
                <a16:creationId xmlns:a16="http://schemas.microsoft.com/office/drawing/2014/main" id="{0D5B74BE-11D4-3E4C-AA8A-16543EABA184}"/>
              </a:ext>
            </a:extLst>
          </p:cNvPr>
          <p:cNvSpPr>
            <a:spLocks noGrp="1"/>
          </p:cNvSpPr>
          <p:nvPr>
            <p:ph type="body" sz="quarter" idx="39" hasCustomPrompt="1"/>
          </p:nvPr>
        </p:nvSpPr>
        <p:spPr>
          <a:xfrm>
            <a:off x="8267845" y="2119665"/>
            <a:ext cx="331500" cy="284649"/>
          </a:xfrm>
        </p:spPr>
        <p:txBody>
          <a:bodyPr lIns="0" tIns="0" rIns="0" bIns="0"/>
          <a:lstStyle>
            <a:lvl1pPr marL="0" indent="0">
              <a:lnSpc>
                <a:spcPct val="100000"/>
              </a:lnSpc>
              <a:spcBef>
                <a:spcPts val="0"/>
              </a:spcBef>
              <a:buNone/>
              <a:defRPr sz="1467" b="0" i="0">
                <a:solidFill>
                  <a:srgbClr val="FFCF5B"/>
                </a:solidFill>
                <a:latin typeface="Arial" panose="020B0604020202020204" pitchFamily="34" charset="0"/>
                <a:cs typeface="Arial" panose="020B0604020202020204" pitchFamily="34" charset="0"/>
              </a:defRPr>
            </a:lvl1pPr>
          </a:lstStyle>
          <a:p>
            <a:pPr lvl="0"/>
            <a:r>
              <a:rPr lang="en-US" dirty="0"/>
              <a:t>05</a:t>
            </a:r>
          </a:p>
        </p:txBody>
      </p:sp>
      <p:sp>
        <p:nvSpPr>
          <p:cNvPr id="43" name="Text Placeholder 37">
            <a:extLst>
              <a:ext uri="{FF2B5EF4-FFF2-40B4-BE49-F238E27FC236}">
                <a16:creationId xmlns:a16="http://schemas.microsoft.com/office/drawing/2014/main" id="{A61A0372-A989-7542-8743-212304AD1943}"/>
              </a:ext>
            </a:extLst>
          </p:cNvPr>
          <p:cNvSpPr>
            <a:spLocks noGrp="1"/>
          </p:cNvSpPr>
          <p:nvPr>
            <p:ph type="body" sz="quarter" idx="40" hasCustomPrompt="1"/>
          </p:nvPr>
        </p:nvSpPr>
        <p:spPr>
          <a:xfrm>
            <a:off x="10133647" y="2119665"/>
            <a:ext cx="331500" cy="284649"/>
          </a:xfrm>
        </p:spPr>
        <p:txBody>
          <a:bodyPr lIns="0" tIns="0" rIns="0" bIns="0"/>
          <a:lstStyle>
            <a:lvl1pPr marL="0" indent="0">
              <a:lnSpc>
                <a:spcPct val="100000"/>
              </a:lnSpc>
              <a:spcBef>
                <a:spcPts val="0"/>
              </a:spcBef>
              <a:buNone/>
              <a:defRPr sz="1467" b="0" i="0">
                <a:solidFill>
                  <a:srgbClr val="FFCF5B"/>
                </a:solidFill>
                <a:latin typeface="Arial" panose="020B0604020202020204" pitchFamily="34" charset="0"/>
                <a:cs typeface="Arial" panose="020B0604020202020204" pitchFamily="34" charset="0"/>
              </a:defRPr>
            </a:lvl1pPr>
          </a:lstStyle>
          <a:p>
            <a:pPr lvl="0"/>
            <a:r>
              <a:rPr lang="en-US" dirty="0"/>
              <a:t>06</a:t>
            </a:r>
          </a:p>
        </p:txBody>
      </p:sp>
      <p:sp>
        <p:nvSpPr>
          <p:cNvPr id="3" name="Text Placeholder 2">
            <a:extLst>
              <a:ext uri="{FF2B5EF4-FFF2-40B4-BE49-F238E27FC236}">
                <a16:creationId xmlns:a16="http://schemas.microsoft.com/office/drawing/2014/main" id="{70FF70A5-083D-2649-B16E-E603A2ACAC1F}"/>
              </a:ext>
            </a:extLst>
          </p:cNvPr>
          <p:cNvSpPr>
            <a:spLocks noGrp="1"/>
          </p:cNvSpPr>
          <p:nvPr>
            <p:ph type="body" sz="quarter" idx="41" hasCustomPrompt="1"/>
          </p:nvPr>
        </p:nvSpPr>
        <p:spPr>
          <a:xfrm>
            <a:off x="610025" y="4056096"/>
            <a:ext cx="1463040" cy="1718733"/>
          </a:xfrm>
        </p:spPr>
        <p:txBody>
          <a:bodyPr/>
          <a:lstStyle>
            <a:lvl1pPr marL="152396" indent="-152396">
              <a:tabLst/>
              <a:defRPr sz="1600"/>
            </a:lvl1pPr>
            <a:lvl2pPr marL="306910" indent="-154513">
              <a:tabLst/>
              <a:defRPr sz="1333"/>
            </a:lvl2pPr>
            <a:lvl3pPr>
              <a:defRPr sz="1067"/>
            </a:lvl3pPr>
            <a:lvl4pPr>
              <a:defRPr sz="1067"/>
            </a:lvl4pPr>
            <a:lvl5pPr>
              <a:defRPr sz="1067"/>
            </a:lvl5pPr>
          </a:lstStyle>
          <a:p>
            <a:pPr lvl="0"/>
            <a:r>
              <a:rPr lang="en-US" dirty="0"/>
              <a:t>Click to add section summary</a:t>
            </a:r>
          </a:p>
          <a:p>
            <a:pPr lvl="1"/>
            <a:r>
              <a:rPr lang="en-US" dirty="0"/>
              <a:t>Second level</a:t>
            </a:r>
          </a:p>
        </p:txBody>
      </p:sp>
      <p:sp>
        <p:nvSpPr>
          <p:cNvPr id="28" name="Text Placeholder 2">
            <a:extLst>
              <a:ext uri="{FF2B5EF4-FFF2-40B4-BE49-F238E27FC236}">
                <a16:creationId xmlns:a16="http://schemas.microsoft.com/office/drawing/2014/main" id="{E60BD62F-9DEA-AD47-9777-0410E222A0EB}"/>
              </a:ext>
            </a:extLst>
          </p:cNvPr>
          <p:cNvSpPr>
            <a:spLocks noGrp="1"/>
          </p:cNvSpPr>
          <p:nvPr>
            <p:ph type="body" sz="quarter" idx="42" hasCustomPrompt="1"/>
          </p:nvPr>
        </p:nvSpPr>
        <p:spPr>
          <a:xfrm>
            <a:off x="2491475" y="4059936"/>
            <a:ext cx="1507501" cy="1718733"/>
          </a:xfrm>
        </p:spPr>
        <p:txBody>
          <a:bodyPr/>
          <a:lstStyle>
            <a:lvl1pPr marL="152396" indent="-152396">
              <a:tabLst/>
              <a:defRPr sz="1600"/>
            </a:lvl1pPr>
            <a:lvl2pPr marL="306910" indent="-154513">
              <a:tabLst/>
              <a:defRPr sz="1333"/>
            </a:lvl2pPr>
            <a:lvl3pPr>
              <a:defRPr sz="1067"/>
            </a:lvl3pPr>
            <a:lvl4pPr>
              <a:defRPr sz="1067"/>
            </a:lvl4pPr>
            <a:lvl5pPr>
              <a:defRPr sz="1067"/>
            </a:lvl5pPr>
          </a:lstStyle>
          <a:p>
            <a:pPr lvl="0"/>
            <a:r>
              <a:rPr lang="en-US" dirty="0"/>
              <a:t>Click to add section summary</a:t>
            </a:r>
          </a:p>
          <a:p>
            <a:pPr lvl="1"/>
            <a:r>
              <a:rPr lang="en-US" dirty="0"/>
              <a:t>Second level</a:t>
            </a:r>
          </a:p>
        </p:txBody>
      </p:sp>
      <p:sp>
        <p:nvSpPr>
          <p:cNvPr id="30" name="Text Placeholder 2">
            <a:extLst>
              <a:ext uri="{FF2B5EF4-FFF2-40B4-BE49-F238E27FC236}">
                <a16:creationId xmlns:a16="http://schemas.microsoft.com/office/drawing/2014/main" id="{6520748F-3B1C-7D44-9F74-07C77A95BDF4}"/>
              </a:ext>
            </a:extLst>
          </p:cNvPr>
          <p:cNvSpPr>
            <a:spLocks noGrp="1"/>
          </p:cNvSpPr>
          <p:nvPr>
            <p:ph type="body" sz="quarter" idx="43" hasCustomPrompt="1"/>
          </p:nvPr>
        </p:nvSpPr>
        <p:spPr>
          <a:xfrm>
            <a:off x="4398071" y="4059936"/>
            <a:ext cx="1507501" cy="1718733"/>
          </a:xfrm>
        </p:spPr>
        <p:txBody>
          <a:bodyPr/>
          <a:lstStyle>
            <a:lvl1pPr marL="152396" indent="-152396">
              <a:tabLst/>
              <a:defRPr sz="1600"/>
            </a:lvl1pPr>
            <a:lvl2pPr marL="306910" indent="-154513">
              <a:tabLst/>
              <a:defRPr sz="1333"/>
            </a:lvl2pPr>
            <a:lvl3pPr>
              <a:defRPr sz="1067"/>
            </a:lvl3pPr>
            <a:lvl4pPr>
              <a:defRPr sz="1067"/>
            </a:lvl4pPr>
            <a:lvl5pPr>
              <a:defRPr sz="1067"/>
            </a:lvl5pPr>
          </a:lstStyle>
          <a:p>
            <a:pPr lvl="0"/>
            <a:r>
              <a:rPr lang="en-US" dirty="0"/>
              <a:t>Click to add section summary</a:t>
            </a:r>
          </a:p>
          <a:p>
            <a:pPr lvl="1"/>
            <a:r>
              <a:rPr lang="en-US" dirty="0"/>
              <a:t>Second level</a:t>
            </a:r>
          </a:p>
        </p:txBody>
      </p:sp>
      <p:sp>
        <p:nvSpPr>
          <p:cNvPr id="31" name="Text Placeholder 2">
            <a:extLst>
              <a:ext uri="{FF2B5EF4-FFF2-40B4-BE49-F238E27FC236}">
                <a16:creationId xmlns:a16="http://schemas.microsoft.com/office/drawing/2014/main" id="{41F05B3B-46BF-E34A-B6EB-3B5C40F9DF42}"/>
              </a:ext>
            </a:extLst>
          </p:cNvPr>
          <p:cNvSpPr>
            <a:spLocks noGrp="1"/>
          </p:cNvSpPr>
          <p:nvPr>
            <p:ph type="body" sz="quarter" idx="44" hasCustomPrompt="1"/>
          </p:nvPr>
        </p:nvSpPr>
        <p:spPr>
          <a:xfrm>
            <a:off x="6324407" y="4059936"/>
            <a:ext cx="1507501" cy="1718733"/>
          </a:xfrm>
        </p:spPr>
        <p:txBody>
          <a:bodyPr/>
          <a:lstStyle>
            <a:lvl1pPr marL="152396" indent="-152396">
              <a:tabLst/>
              <a:defRPr sz="1600"/>
            </a:lvl1pPr>
            <a:lvl2pPr marL="306910" indent="-154513">
              <a:tabLst/>
              <a:defRPr sz="1333"/>
            </a:lvl2pPr>
            <a:lvl3pPr>
              <a:defRPr sz="1067"/>
            </a:lvl3pPr>
            <a:lvl4pPr>
              <a:defRPr sz="1067"/>
            </a:lvl4pPr>
            <a:lvl5pPr>
              <a:defRPr sz="1067"/>
            </a:lvl5pPr>
          </a:lstStyle>
          <a:p>
            <a:pPr lvl="0"/>
            <a:r>
              <a:rPr lang="en-US" dirty="0"/>
              <a:t>Click to add section summary</a:t>
            </a:r>
          </a:p>
          <a:p>
            <a:pPr lvl="1"/>
            <a:r>
              <a:rPr lang="en-US" dirty="0"/>
              <a:t>Second level</a:t>
            </a:r>
          </a:p>
        </p:txBody>
      </p:sp>
      <p:sp>
        <p:nvSpPr>
          <p:cNvPr id="45" name="Text Placeholder 2">
            <a:extLst>
              <a:ext uri="{FF2B5EF4-FFF2-40B4-BE49-F238E27FC236}">
                <a16:creationId xmlns:a16="http://schemas.microsoft.com/office/drawing/2014/main" id="{70A64131-E697-7142-892C-FECA1AF2C56E}"/>
              </a:ext>
            </a:extLst>
          </p:cNvPr>
          <p:cNvSpPr>
            <a:spLocks noGrp="1"/>
          </p:cNvSpPr>
          <p:nvPr>
            <p:ph type="body" sz="quarter" idx="45" hasCustomPrompt="1"/>
          </p:nvPr>
        </p:nvSpPr>
        <p:spPr>
          <a:xfrm>
            <a:off x="8229600" y="4059936"/>
            <a:ext cx="1507501" cy="1718733"/>
          </a:xfrm>
        </p:spPr>
        <p:txBody>
          <a:bodyPr/>
          <a:lstStyle>
            <a:lvl1pPr marL="152396" indent="-152396">
              <a:tabLst/>
              <a:defRPr sz="1600"/>
            </a:lvl1pPr>
            <a:lvl2pPr marL="306910" indent="-154513">
              <a:tabLst/>
              <a:defRPr sz="1333"/>
            </a:lvl2pPr>
            <a:lvl3pPr>
              <a:defRPr sz="1067"/>
            </a:lvl3pPr>
            <a:lvl4pPr>
              <a:defRPr sz="1067"/>
            </a:lvl4pPr>
            <a:lvl5pPr>
              <a:defRPr sz="1067"/>
            </a:lvl5pPr>
          </a:lstStyle>
          <a:p>
            <a:pPr lvl="0"/>
            <a:r>
              <a:rPr lang="en-US" dirty="0"/>
              <a:t>Click to add section summary</a:t>
            </a:r>
          </a:p>
          <a:p>
            <a:pPr lvl="1"/>
            <a:r>
              <a:rPr lang="en-US" dirty="0"/>
              <a:t>Second level</a:t>
            </a:r>
          </a:p>
        </p:txBody>
      </p:sp>
      <p:sp>
        <p:nvSpPr>
          <p:cNvPr id="46" name="Text Placeholder 2">
            <a:extLst>
              <a:ext uri="{FF2B5EF4-FFF2-40B4-BE49-F238E27FC236}">
                <a16:creationId xmlns:a16="http://schemas.microsoft.com/office/drawing/2014/main" id="{EF72F97E-E60E-FB4D-82AA-CB9ACA474A87}"/>
              </a:ext>
            </a:extLst>
          </p:cNvPr>
          <p:cNvSpPr>
            <a:spLocks noGrp="1"/>
          </p:cNvSpPr>
          <p:nvPr>
            <p:ph type="body" sz="quarter" idx="46" hasCustomPrompt="1"/>
          </p:nvPr>
        </p:nvSpPr>
        <p:spPr>
          <a:xfrm>
            <a:off x="10128311" y="4059936"/>
            <a:ext cx="1507501" cy="1718733"/>
          </a:xfrm>
        </p:spPr>
        <p:txBody>
          <a:bodyPr/>
          <a:lstStyle>
            <a:lvl1pPr marL="152396" indent="-152396">
              <a:tabLst/>
              <a:defRPr sz="1600"/>
            </a:lvl1pPr>
            <a:lvl2pPr marL="306910" indent="-154513">
              <a:tabLst/>
              <a:defRPr sz="1333"/>
            </a:lvl2pPr>
            <a:lvl3pPr>
              <a:defRPr sz="1067"/>
            </a:lvl3pPr>
            <a:lvl4pPr>
              <a:defRPr sz="1067"/>
            </a:lvl4pPr>
            <a:lvl5pPr>
              <a:defRPr sz="1067"/>
            </a:lvl5pPr>
          </a:lstStyle>
          <a:p>
            <a:pPr lvl="0"/>
            <a:r>
              <a:rPr lang="en-US" dirty="0"/>
              <a:t>Click to add section summary</a:t>
            </a:r>
          </a:p>
          <a:p>
            <a:pPr lvl="1"/>
            <a:r>
              <a:rPr lang="en-US" dirty="0"/>
              <a:t>Second level</a:t>
            </a:r>
          </a:p>
        </p:txBody>
      </p:sp>
    </p:spTree>
    <p:extLst>
      <p:ext uri="{BB962C8B-B14F-4D97-AF65-F5344CB8AC3E}">
        <p14:creationId xmlns:p14="http://schemas.microsoft.com/office/powerpoint/2010/main" val="2143325766"/>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ll White_Visual Data">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0C70A86-A745-E949-B1D0-41B5D2173BC5}"/>
              </a:ext>
            </a:extLst>
          </p:cNvPr>
          <p:cNvSpPr>
            <a:spLocks noGrp="1"/>
          </p:cNvSpPr>
          <p:nvPr>
            <p:ph type="title" hasCustomPrompt="1"/>
          </p:nvPr>
        </p:nvSpPr>
        <p:spPr>
          <a:xfrm>
            <a:off x="609600" y="891821"/>
            <a:ext cx="10972800" cy="890016"/>
          </a:xfrm>
        </p:spPr>
        <p:txBody>
          <a:bodyPr lIns="0" tIns="0" rIns="0" bIns="0" anchor="t" anchorCtr="0">
            <a:normAutofit/>
          </a:bodyPr>
          <a:lstStyle>
            <a:lvl1pPr algn="l">
              <a:lnSpc>
                <a:spcPct val="100000"/>
              </a:lnSpc>
              <a:defRPr sz="3200" b="1" i="0">
                <a:solidFill>
                  <a:srgbClr val="033D91"/>
                </a:solidFill>
                <a:latin typeface="Arial" panose="020B0604020202020204" pitchFamily="34" charset="0"/>
                <a:cs typeface="Arial" panose="020B0604020202020204" pitchFamily="34" charset="0"/>
              </a:defRPr>
            </a:lvl1pPr>
          </a:lstStyle>
          <a:p>
            <a:pPr lvl="0"/>
            <a:r>
              <a:rPr lang="en-US" dirty="0"/>
              <a:t>Click to add a brief slide title</a:t>
            </a:r>
          </a:p>
        </p:txBody>
      </p:sp>
      <p:sp>
        <p:nvSpPr>
          <p:cNvPr id="14" name="Picture Placeholder 13">
            <a:extLst>
              <a:ext uri="{FF2B5EF4-FFF2-40B4-BE49-F238E27FC236}">
                <a16:creationId xmlns:a16="http://schemas.microsoft.com/office/drawing/2014/main" id="{3374AFBB-4A85-9144-9EB0-15F9294B61FD}"/>
              </a:ext>
            </a:extLst>
          </p:cNvPr>
          <p:cNvSpPr>
            <a:spLocks noGrp="1"/>
          </p:cNvSpPr>
          <p:nvPr>
            <p:ph type="pic" sz="quarter" idx="12" hasCustomPrompt="1"/>
          </p:nvPr>
        </p:nvSpPr>
        <p:spPr>
          <a:xfrm>
            <a:off x="609600" y="1806221"/>
            <a:ext cx="10972800" cy="4141621"/>
          </a:xfrm>
        </p:spPr>
        <p:txBody>
          <a:bodyPr/>
          <a:lstStyle>
            <a:lvl1pPr>
              <a:buNone/>
              <a:defRPr sz="2133">
                <a:latin typeface="Arial" panose="020B0604020202020204" pitchFamily="34" charset="0"/>
                <a:cs typeface="Arial" panose="020B0604020202020204" pitchFamily="34" charset="0"/>
              </a:defRPr>
            </a:lvl1pPr>
          </a:lstStyle>
          <a:p>
            <a:r>
              <a:rPr lang="en-US" dirty="0"/>
              <a:t>Click icon to add graph, photo, or data visualization</a:t>
            </a:r>
          </a:p>
        </p:txBody>
      </p:sp>
      <p:sp>
        <p:nvSpPr>
          <p:cNvPr id="17" name="Text Placeholder 13">
            <a:extLst>
              <a:ext uri="{FF2B5EF4-FFF2-40B4-BE49-F238E27FC236}">
                <a16:creationId xmlns:a16="http://schemas.microsoft.com/office/drawing/2014/main" id="{F0B3C679-22DF-8940-B381-273549871C67}"/>
              </a:ext>
            </a:extLst>
          </p:cNvPr>
          <p:cNvSpPr>
            <a:spLocks noGrp="1"/>
          </p:cNvSpPr>
          <p:nvPr>
            <p:ph type="body" sz="quarter" idx="18" hasCustomPrompt="1"/>
          </p:nvPr>
        </p:nvSpPr>
        <p:spPr>
          <a:xfrm>
            <a:off x="609600" y="6082455"/>
            <a:ext cx="10972800" cy="243840"/>
          </a:xfrm>
        </p:spPr>
        <p:txBody>
          <a:bodyPr lIns="0" tIns="0" rIns="0" bIns="0"/>
          <a:lstStyle>
            <a:lvl1pPr marL="0" indent="0">
              <a:lnSpc>
                <a:spcPct val="100000"/>
              </a:lnSpc>
              <a:spcBef>
                <a:spcPts val="0"/>
              </a:spcBef>
              <a:buNone/>
              <a:defRPr sz="933" b="0" i="0">
                <a:solidFill>
                  <a:schemeClr val="bg1">
                    <a:lumMod val="65000"/>
                  </a:schemeClr>
                </a:solidFill>
                <a:latin typeface="Arial" panose="020B0604020202020204" pitchFamily="34" charset="0"/>
                <a:cs typeface="Arial" panose="020B0604020202020204" pitchFamily="34" charset="0"/>
              </a:defRPr>
            </a:lvl1pPr>
          </a:lstStyle>
          <a:p>
            <a:pPr lvl="0"/>
            <a:r>
              <a:rPr lang="en-US" dirty="0"/>
              <a:t>Click to add caption for image</a:t>
            </a:r>
          </a:p>
        </p:txBody>
      </p:sp>
      <p:sp>
        <p:nvSpPr>
          <p:cNvPr id="2" name="Rectangle 1">
            <a:extLst>
              <a:ext uri="{FF2B5EF4-FFF2-40B4-BE49-F238E27FC236}">
                <a16:creationId xmlns:a16="http://schemas.microsoft.com/office/drawing/2014/main" id="{B371237F-D7E9-904A-BC33-1E69BDE7303D}"/>
              </a:ext>
            </a:extLst>
          </p:cNvPr>
          <p:cNvSpPr/>
          <p:nvPr userDrawn="1"/>
        </p:nvSpPr>
        <p:spPr>
          <a:xfrm>
            <a:off x="-1109514" y="282222"/>
            <a:ext cx="754145" cy="754145"/>
          </a:xfrm>
          <a:prstGeom prst="rect">
            <a:avLst/>
          </a:prstGeom>
          <a:solidFill>
            <a:srgbClr val="0A19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8" name="Rectangle 17">
            <a:extLst>
              <a:ext uri="{FF2B5EF4-FFF2-40B4-BE49-F238E27FC236}">
                <a16:creationId xmlns:a16="http://schemas.microsoft.com/office/drawing/2014/main" id="{2A7B0030-82A1-3149-AAC5-8B912D85AC60}"/>
              </a:ext>
            </a:extLst>
          </p:cNvPr>
          <p:cNvSpPr/>
          <p:nvPr userDrawn="1"/>
        </p:nvSpPr>
        <p:spPr>
          <a:xfrm>
            <a:off x="-1109514" y="1614545"/>
            <a:ext cx="754145" cy="754145"/>
          </a:xfrm>
          <a:prstGeom prst="rect">
            <a:avLst/>
          </a:prstGeom>
          <a:solidFill>
            <a:srgbClr val="1A70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9" name="Rectangle 18">
            <a:extLst>
              <a:ext uri="{FF2B5EF4-FFF2-40B4-BE49-F238E27FC236}">
                <a16:creationId xmlns:a16="http://schemas.microsoft.com/office/drawing/2014/main" id="{4F678108-D8E6-6F48-9E71-79B4060AB9EF}"/>
              </a:ext>
            </a:extLst>
          </p:cNvPr>
          <p:cNvSpPr/>
          <p:nvPr userDrawn="1"/>
        </p:nvSpPr>
        <p:spPr>
          <a:xfrm>
            <a:off x="-1109514" y="2997144"/>
            <a:ext cx="754145" cy="754145"/>
          </a:xfrm>
          <a:prstGeom prst="rect">
            <a:avLst/>
          </a:prstGeom>
          <a:solidFill>
            <a:srgbClr val="00AA6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0" name="Rectangle 19">
            <a:extLst>
              <a:ext uri="{FF2B5EF4-FFF2-40B4-BE49-F238E27FC236}">
                <a16:creationId xmlns:a16="http://schemas.microsoft.com/office/drawing/2014/main" id="{C2500438-DFE5-1541-A57C-CCDAE308867C}"/>
              </a:ext>
            </a:extLst>
          </p:cNvPr>
          <p:cNvSpPr/>
          <p:nvPr userDrawn="1"/>
        </p:nvSpPr>
        <p:spPr>
          <a:xfrm>
            <a:off x="-1109514" y="4379742"/>
            <a:ext cx="754145" cy="754145"/>
          </a:xfrm>
          <a:prstGeom prst="rect">
            <a:avLst/>
          </a:prstGeom>
          <a:solidFill>
            <a:srgbClr val="FF912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 name="TextBox 2">
            <a:extLst>
              <a:ext uri="{FF2B5EF4-FFF2-40B4-BE49-F238E27FC236}">
                <a16:creationId xmlns:a16="http://schemas.microsoft.com/office/drawing/2014/main" id="{3EA0A870-4CCE-B041-ADAA-FFD498F6B5DE}"/>
              </a:ext>
            </a:extLst>
          </p:cNvPr>
          <p:cNvSpPr txBox="1"/>
          <p:nvPr userDrawn="1"/>
        </p:nvSpPr>
        <p:spPr>
          <a:xfrm>
            <a:off x="-2379527" y="-671667"/>
            <a:ext cx="2024157" cy="584775"/>
          </a:xfrm>
          <a:prstGeom prst="rect">
            <a:avLst/>
          </a:prstGeom>
          <a:noFill/>
        </p:spPr>
        <p:txBody>
          <a:bodyPr wrap="square" rtlCol="0">
            <a:spAutoFit/>
          </a:bodyPr>
          <a:lstStyle/>
          <a:p>
            <a:r>
              <a:rPr lang="en-US" sz="1600" dirty="0">
                <a:solidFill>
                  <a:schemeClr val="tx1"/>
                </a:solidFill>
                <a:latin typeface="Arial" panose="020B0604020202020204" pitchFamily="34" charset="0"/>
                <a:cs typeface="Arial" panose="020B0604020202020204" pitchFamily="34" charset="0"/>
              </a:rPr>
              <a:t>LANL-APPROVED </a:t>
            </a:r>
          </a:p>
          <a:p>
            <a:r>
              <a:rPr lang="en-US" sz="1600" dirty="0">
                <a:solidFill>
                  <a:schemeClr val="tx1"/>
                </a:solidFill>
                <a:latin typeface="Arial" panose="020B0604020202020204" pitchFamily="34" charset="0"/>
                <a:cs typeface="Arial" panose="020B0604020202020204" pitchFamily="34" charset="0"/>
              </a:rPr>
              <a:t>COLOR PALETTE </a:t>
            </a:r>
          </a:p>
        </p:txBody>
      </p:sp>
      <p:sp>
        <p:nvSpPr>
          <p:cNvPr id="4" name="TextBox 3">
            <a:extLst>
              <a:ext uri="{FF2B5EF4-FFF2-40B4-BE49-F238E27FC236}">
                <a16:creationId xmlns:a16="http://schemas.microsoft.com/office/drawing/2014/main" id="{4DBAD157-F0FF-E841-B877-5FF726EE6DB4}"/>
              </a:ext>
            </a:extLst>
          </p:cNvPr>
          <p:cNvSpPr txBox="1"/>
          <p:nvPr userDrawn="1"/>
        </p:nvSpPr>
        <p:spPr>
          <a:xfrm>
            <a:off x="-2812573" y="278892"/>
            <a:ext cx="1743933" cy="420756"/>
          </a:xfrm>
          <a:prstGeom prst="rect">
            <a:avLst/>
          </a:prstGeom>
          <a:noFill/>
        </p:spPr>
        <p:txBody>
          <a:bodyPr wrap="square" rtlCol="0">
            <a:spAutoFit/>
          </a:bodyPr>
          <a:lstStyle/>
          <a:p>
            <a:r>
              <a:rPr lang="en-US" sz="1067" dirty="0">
                <a:solidFill>
                  <a:schemeClr val="tx1"/>
                </a:solidFill>
                <a:latin typeface="Arial" panose="020B0604020202020204" pitchFamily="34" charset="0"/>
                <a:cs typeface="Arial" panose="020B0604020202020204" pitchFamily="34" charset="0"/>
              </a:rPr>
              <a:t>PRIMARY COLOR: ULTRAMARINE</a:t>
            </a:r>
          </a:p>
        </p:txBody>
      </p:sp>
      <p:sp>
        <p:nvSpPr>
          <p:cNvPr id="21" name="TextBox 20">
            <a:extLst>
              <a:ext uri="{FF2B5EF4-FFF2-40B4-BE49-F238E27FC236}">
                <a16:creationId xmlns:a16="http://schemas.microsoft.com/office/drawing/2014/main" id="{75EF9DA1-1206-D94F-936A-8C56D3FA0437}"/>
              </a:ext>
            </a:extLst>
          </p:cNvPr>
          <p:cNvSpPr txBox="1"/>
          <p:nvPr userDrawn="1"/>
        </p:nvSpPr>
        <p:spPr>
          <a:xfrm>
            <a:off x="-2812573" y="1598644"/>
            <a:ext cx="1743933" cy="420756"/>
          </a:xfrm>
          <a:prstGeom prst="rect">
            <a:avLst/>
          </a:prstGeom>
          <a:noFill/>
        </p:spPr>
        <p:txBody>
          <a:bodyPr wrap="square" rtlCol="0">
            <a:spAutoFit/>
          </a:bodyPr>
          <a:lstStyle/>
          <a:p>
            <a:r>
              <a:rPr lang="en-US" sz="1067" dirty="0">
                <a:solidFill>
                  <a:schemeClr val="tx1"/>
                </a:solidFill>
                <a:latin typeface="Arial" panose="020B0604020202020204" pitchFamily="34" charset="0"/>
                <a:cs typeface="Arial" panose="020B0604020202020204" pitchFamily="34" charset="0"/>
              </a:rPr>
              <a:t>SECONDARY COLOR: BLUE</a:t>
            </a:r>
          </a:p>
        </p:txBody>
      </p:sp>
      <p:sp>
        <p:nvSpPr>
          <p:cNvPr id="22" name="TextBox 21">
            <a:extLst>
              <a:ext uri="{FF2B5EF4-FFF2-40B4-BE49-F238E27FC236}">
                <a16:creationId xmlns:a16="http://schemas.microsoft.com/office/drawing/2014/main" id="{3418CEFD-1271-3F43-A3DB-664C3A2A6F61}"/>
              </a:ext>
            </a:extLst>
          </p:cNvPr>
          <p:cNvSpPr txBox="1"/>
          <p:nvPr userDrawn="1"/>
        </p:nvSpPr>
        <p:spPr>
          <a:xfrm>
            <a:off x="-2812573" y="2993812"/>
            <a:ext cx="1743933" cy="420756"/>
          </a:xfrm>
          <a:prstGeom prst="rect">
            <a:avLst/>
          </a:prstGeom>
          <a:noFill/>
        </p:spPr>
        <p:txBody>
          <a:bodyPr wrap="square" rtlCol="0">
            <a:spAutoFit/>
          </a:bodyPr>
          <a:lstStyle/>
          <a:p>
            <a:r>
              <a:rPr lang="en-US" sz="1067" dirty="0">
                <a:solidFill>
                  <a:schemeClr val="tx1"/>
                </a:solidFill>
                <a:latin typeface="Arial" panose="020B0604020202020204" pitchFamily="34" charset="0"/>
                <a:cs typeface="Arial" panose="020B0604020202020204" pitchFamily="34" charset="0"/>
              </a:rPr>
              <a:t>EXTENDED PALETTE: GREEN</a:t>
            </a:r>
          </a:p>
        </p:txBody>
      </p:sp>
      <p:sp>
        <p:nvSpPr>
          <p:cNvPr id="23" name="TextBox 22">
            <a:extLst>
              <a:ext uri="{FF2B5EF4-FFF2-40B4-BE49-F238E27FC236}">
                <a16:creationId xmlns:a16="http://schemas.microsoft.com/office/drawing/2014/main" id="{252C2957-98B7-7447-A979-8F5F9439F931}"/>
              </a:ext>
            </a:extLst>
          </p:cNvPr>
          <p:cNvSpPr txBox="1"/>
          <p:nvPr userDrawn="1"/>
        </p:nvSpPr>
        <p:spPr>
          <a:xfrm>
            <a:off x="-2812573" y="4388979"/>
            <a:ext cx="1743933" cy="420756"/>
          </a:xfrm>
          <a:prstGeom prst="rect">
            <a:avLst/>
          </a:prstGeom>
          <a:noFill/>
        </p:spPr>
        <p:txBody>
          <a:bodyPr wrap="square" rtlCol="0">
            <a:spAutoFit/>
          </a:bodyPr>
          <a:lstStyle/>
          <a:p>
            <a:r>
              <a:rPr lang="en-US" sz="1067" dirty="0">
                <a:solidFill>
                  <a:schemeClr val="tx1"/>
                </a:solidFill>
                <a:latin typeface="Arial" panose="020B0604020202020204" pitchFamily="34" charset="0"/>
                <a:cs typeface="Arial" panose="020B0604020202020204" pitchFamily="34" charset="0"/>
              </a:rPr>
              <a:t>EXTENDED PALETTE: ORANGE</a:t>
            </a:r>
          </a:p>
        </p:txBody>
      </p:sp>
      <p:sp>
        <p:nvSpPr>
          <p:cNvPr id="15" name="Rectangle 14">
            <a:extLst>
              <a:ext uri="{FF2B5EF4-FFF2-40B4-BE49-F238E27FC236}">
                <a16:creationId xmlns:a16="http://schemas.microsoft.com/office/drawing/2014/main" id="{C17D5F0D-5C60-5143-BF1E-4A0546C4287F}"/>
              </a:ext>
            </a:extLst>
          </p:cNvPr>
          <p:cNvSpPr/>
          <p:nvPr userDrawn="1"/>
        </p:nvSpPr>
        <p:spPr>
          <a:xfrm>
            <a:off x="-1109514" y="5823800"/>
            <a:ext cx="754145" cy="754145"/>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6" name="TextBox 15">
            <a:extLst>
              <a:ext uri="{FF2B5EF4-FFF2-40B4-BE49-F238E27FC236}">
                <a16:creationId xmlns:a16="http://schemas.microsoft.com/office/drawing/2014/main" id="{92CA6A2F-D5F2-CB4B-A618-B3021CB6FE30}"/>
              </a:ext>
            </a:extLst>
          </p:cNvPr>
          <p:cNvSpPr txBox="1"/>
          <p:nvPr userDrawn="1"/>
        </p:nvSpPr>
        <p:spPr>
          <a:xfrm>
            <a:off x="-2812573" y="5833036"/>
            <a:ext cx="1743933" cy="420756"/>
          </a:xfrm>
          <a:prstGeom prst="rect">
            <a:avLst/>
          </a:prstGeom>
          <a:noFill/>
        </p:spPr>
        <p:txBody>
          <a:bodyPr wrap="square" rtlCol="0">
            <a:spAutoFit/>
          </a:bodyPr>
          <a:lstStyle/>
          <a:p>
            <a:r>
              <a:rPr lang="en-US" sz="1067" dirty="0">
                <a:solidFill>
                  <a:schemeClr val="tx1"/>
                </a:solidFill>
                <a:latin typeface="Arial" panose="020B0604020202020204" pitchFamily="34" charset="0"/>
                <a:cs typeface="Arial" panose="020B0604020202020204" pitchFamily="34" charset="0"/>
              </a:rPr>
              <a:t>MONOCHROMATIC: GREY</a:t>
            </a:r>
          </a:p>
        </p:txBody>
      </p:sp>
    </p:spTree>
    <p:extLst>
      <p:ext uri="{BB962C8B-B14F-4D97-AF65-F5344CB8AC3E}">
        <p14:creationId xmlns:p14="http://schemas.microsoft.com/office/powerpoint/2010/main" val="1204724390"/>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xt Only">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7225D86E-8C5D-1841-9FAC-7F27816076DA}"/>
              </a:ext>
            </a:extLst>
          </p:cNvPr>
          <p:cNvSpPr>
            <a:spLocks noGrp="1"/>
          </p:cNvSpPr>
          <p:nvPr>
            <p:ph type="body" sz="quarter" idx="15" hasCustomPrompt="1"/>
          </p:nvPr>
        </p:nvSpPr>
        <p:spPr>
          <a:xfrm>
            <a:off x="611965" y="1778001"/>
            <a:ext cx="10968073" cy="363175"/>
          </a:xfrm>
        </p:spPr>
        <p:txBody>
          <a:bodyPr lIns="0" tIns="0" rIns="0" bIns="0"/>
          <a:lstStyle>
            <a:lvl1pPr marL="0" indent="0">
              <a:lnSpc>
                <a:spcPct val="100000"/>
              </a:lnSpc>
              <a:spcBef>
                <a:spcPts val="0"/>
              </a:spcBef>
              <a:buNone/>
              <a:defRPr sz="2400" b="1" i="0">
                <a:solidFill>
                  <a:srgbClr val="033D91"/>
                </a:solidFill>
                <a:latin typeface="Arial" panose="020B0604020202020204" pitchFamily="34" charset="0"/>
                <a:cs typeface="Arial" panose="020B0604020202020204" pitchFamily="34" charset="0"/>
              </a:defRPr>
            </a:lvl1pPr>
          </a:lstStyle>
          <a:p>
            <a:pPr lvl="0"/>
            <a:r>
              <a:rPr lang="en-US" dirty="0"/>
              <a:t>Click to add subhead</a:t>
            </a:r>
          </a:p>
        </p:txBody>
      </p:sp>
      <p:sp>
        <p:nvSpPr>
          <p:cNvPr id="10" name="Text Placeholder 9">
            <a:extLst>
              <a:ext uri="{FF2B5EF4-FFF2-40B4-BE49-F238E27FC236}">
                <a16:creationId xmlns:a16="http://schemas.microsoft.com/office/drawing/2014/main" id="{65FC89D9-A95D-984D-AA31-A11221C38E3D}"/>
              </a:ext>
            </a:extLst>
          </p:cNvPr>
          <p:cNvSpPr>
            <a:spLocks noGrp="1"/>
          </p:cNvSpPr>
          <p:nvPr>
            <p:ph type="body" sz="quarter" idx="14" hasCustomPrompt="1"/>
          </p:nvPr>
        </p:nvSpPr>
        <p:spPr>
          <a:xfrm>
            <a:off x="611964" y="863600"/>
            <a:ext cx="10968072" cy="892208"/>
          </a:xfrm>
        </p:spPr>
        <p:txBody>
          <a:bodyPr lIns="0" tIns="0" rIns="0" bIns="0">
            <a:noAutofit/>
          </a:bodyPr>
          <a:lstStyle>
            <a:lvl1pPr marL="0" indent="0">
              <a:lnSpc>
                <a:spcPct val="100000"/>
              </a:lnSpc>
              <a:spcBef>
                <a:spcPts val="0"/>
              </a:spcBef>
              <a:buNone/>
              <a:defRPr sz="3200" b="1" i="0">
                <a:solidFill>
                  <a:srgbClr val="033D91"/>
                </a:solidFill>
                <a:latin typeface="Arial" panose="020B0604020202020204" pitchFamily="34" charset="0"/>
                <a:cs typeface="Arial" panose="020B0604020202020204" pitchFamily="34" charset="0"/>
              </a:defRPr>
            </a:lvl1pPr>
            <a:lvl2pPr>
              <a:buNone/>
              <a:defRPr b="1" i="0">
                <a:latin typeface="Acumin Pro" panose="020B0504020202020204" pitchFamily="34" charset="77"/>
              </a:defRPr>
            </a:lvl2pPr>
            <a:lvl3pPr>
              <a:buNone/>
              <a:defRPr b="1" i="0">
                <a:latin typeface="Acumin Pro" panose="020B0504020202020204" pitchFamily="34" charset="77"/>
              </a:defRPr>
            </a:lvl3pPr>
            <a:lvl4pPr>
              <a:buNone/>
              <a:defRPr b="1" i="0">
                <a:latin typeface="Acumin Pro" panose="020B0504020202020204" pitchFamily="34" charset="77"/>
              </a:defRPr>
            </a:lvl4pPr>
            <a:lvl5pPr>
              <a:buNone/>
              <a:defRPr b="1" i="0">
                <a:latin typeface="Acumin Pro" panose="020B0504020202020204" pitchFamily="34" charset="77"/>
              </a:defRPr>
            </a:lvl5pPr>
          </a:lstStyle>
          <a:p>
            <a:pPr lvl="0"/>
            <a:r>
              <a:rPr lang="en-US" dirty="0"/>
              <a:t>Click to add a brief slide title</a:t>
            </a:r>
          </a:p>
        </p:txBody>
      </p:sp>
      <p:sp>
        <p:nvSpPr>
          <p:cNvPr id="6" name="Text Placeholder 2">
            <a:extLst>
              <a:ext uri="{FF2B5EF4-FFF2-40B4-BE49-F238E27FC236}">
                <a16:creationId xmlns:a16="http://schemas.microsoft.com/office/drawing/2014/main" id="{790429E5-795A-8A43-A273-2BC100111C02}"/>
              </a:ext>
            </a:extLst>
          </p:cNvPr>
          <p:cNvSpPr>
            <a:spLocks noGrp="1"/>
          </p:cNvSpPr>
          <p:nvPr>
            <p:ph type="body" sz="quarter" idx="19" hasCustomPrompt="1"/>
          </p:nvPr>
        </p:nvSpPr>
        <p:spPr>
          <a:xfrm>
            <a:off x="611964" y="2265681"/>
            <a:ext cx="10968072" cy="3875484"/>
          </a:xfrm>
        </p:spPr>
        <p:txBody>
          <a:bodyPr lIns="0" tIns="0" rIns="0" bIns="0">
            <a:noAutofit/>
          </a:bodyPr>
          <a:lstStyle>
            <a:lvl1pPr marL="243834" indent="-243834">
              <a:lnSpc>
                <a:spcPct val="100000"/>
              </a:lnSpc>
              <a:spcBef>
                <a:spcPts val="8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dirty="0"/>
              <a:t>Click to add first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323650184"/>
      </p:ext>
    </p:extLst>
  </p:cSld>
  <p:clrMapOvr>
    <a:masterClrMapping/>
  </p:clrMapOvr>
  <p:extLst>
    <p:ext uri="{DCECCB84-F9BA-43D5-87BE-67443E8EF086}">
      <p15:sldGuideLst xmlns:p15="http://schemas.microsoft.com/office/powerpoint/2012/main">
        <p15:guide id="1" orient="horz" pos="3108">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rk Title Slide">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DDD5B0AD-8280-0EF2-30D5-09D93B0D4666}"/>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2" name="Rectangle 1">
            <a:extLst>
              <a:ext uri="{FF2B5EF4-FFF2-40B4-BE49-F238E27FC236}">
                <a16:creationId xmlns:a16="http://schemas.microsoft.com/office/drawing/2014/main" id="{6AC49AC4-B722-32F6-DF29-80A0787BE70D}"/>
              </a:ext>
            </a:extLst>
          </p:cNvPr>
          <p:cNvSpPr/>
          <p:nvPr userDrawn="1"/>
        </p:nvSpPr>
        <p:spPr>
          <a:xfrm>
            <a:off x="0" y="1"/>
            <a:ext cx="12192001" cy="6866710"/>
          </a:xfrm>
          <a:prstGeom prst="rect">
            <a:avLst/>
          </a:prstGeom>
          <a:gradFill>
            <a:gsLst>
              <a:gs pos="31000">
                <a:schemeClr val="bg2">
                  <a:lumMod val="25000"/>
                  <a:alpha val="80000"/>
                </a:schemeClr>
              </a:gs>
              <a:gs pos="0">
                <a:schemeClr val="bg2">
                  <a:lumMod val="25000"/>
                </a:schemeClr>
              </a:gs>
              <a:gs pos="53000">
                <a:schemeClr val="bg2">
                  <a:lumMod val="25000"/>
                  <a:alpha val="60000"/>
                </a:schemeClr>
              </a:gs>
              <a:gs pos="100000">
                <a:schemeClr val="bg2">
                  <a:lumMod val="25000"/>
                  <a:alpha val="5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10" name="Rectangle 9">
            <a:extLst>
              <a:ext uri="{FF2B5EF4-FFF2-40B4-BE49-F238E27FC236}">
                <a16:creationId xmlns:a16="http://schemas.microsoft.com/office/drawing/2014/main" id="{BE2E2AD3-F39E-8630-13A0-1FC7E0F33160}"/>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dirty="0">
                <a:latin typeface="Bahnschrift SemiCondensed" panose="020B0502040204020203" pitchFamily="34" charset="0"/>
              </a:rPr>
              <a:t>		   2026 CECOP SYMPOSIUM</a:t>
            </a:r>
          </a:p>
        </p:txBody>
      </p:sp>
      <p:cxnSp>
        <p:nvCxnSpPr>
          <p:cNvPr id="16" name="Straight Connector 15">
            <a:extLst>
              <a:ext uri="{FF2B5EF4-FFF2-40B4-BE49-F238E27FC236}">
                <a16:creationId xmlns:a16="http://schemas.microsoft.com/office/drawing/2014/main" id="{9DA0570D-28E8-4595-A2CB-70B234BA01E6}"/>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8C00F4CB-556C-FD76-51E2-174C24D3276F}"/>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7A4D9443-517F-60D3-9476-A993783A937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737730" y="600491"/>
            <a:ext cx="1116469" cy="1036865"/>
          </a:xfrm>
          <a:prstGeom prst="rect">
            <a:avLst/>
          </a:prstGeom>
        </p:spPr>
      </p:pic>
      <p:sp>
        <p:nvSpPr>
          <p:cNvPr id="21" name="Rectangle 20">
            <a:extLst>
              <a:ext uri="{FF2B5EF4-FFF2-40B4-BE49-F238E27FC236}">
                <a16:creationId xmlns:a16="http://schemas.microsoft.com/office/drawing/2014/main" id="{BEE85B32-3506-E1DF-ED86-BD9E5C507609}"/>
              </a:ext>
            </a:extLst>
          </p:cNvPr>
          <p:cNvSpPr/>
          <p:nvPr userDrawn="1"/>
        </p:nvSpPr>
        <p:spPr>
          <a:xfrm>
            <a:off x="737731" y="612481"/>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6">
            <a:extLst>
              <a:ext uri="{FF2B5EF4-FFF2-40B4-BE49-F238E27FC236}">
                <a16:creationId xmlns:a16="http://schemas.microsoft.com/office/drawing/2014/main" id="{606B6154-2C69-E907-40A7-4AB0280B6AD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6" name="Text Placeholder 35">
            <a:extLst>
              <a:ext uri="{FF2B5EF4-FFF2-40B4-BE49-F238E27FC236}">
                <a16:creationId xmlns:a16="http://schemas.microsoft.com/office/drawing/2014/main" id="{A196AC30-F01E-0E62-E1CF-7F21E1185A09}"/>
              </a:ext>
            </a:extLst>
          </p:cNvPr>
          <p:cNvSpPr>
            <a:spLocks noGrp="1"/>
          </p:cNvSpPr>
          <p:nvPr>
            <p:ph type="body" sz="quarter" idx="17" hasCustomPrompt="1"/>
          </p:nvPr>
        </p:nvSpPr>
        <p:spPr>
          <a:xfrm>
            <a:off x="737730" y="3756403"/>
            <a:ext cx="6759575" cy="87097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C2A1E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solidFill>
                  <a:srgbClr val="C2A1E7"/>
                </a:solidFill>
              </a:rPr>
              <a:t>Click to add presenter or presenting org</a:t>
            </a:r>
          </a:p>
        </p:txBody>
      </p:sp>
      <p:sp>
        <p:nvSpPr>
          <p:cNvPr id="38" name="Text Placeholder 37">
            <a:extLst>
              <a:ext uri="{FF2B5EF4-FFF2-40B4-BE49-F238E27FC236}">
                <a16:creationId xmlns:a16="http://schemas.microsoft.com/office/drawing/2014/main" id="{CB6E3125-D518-CB81-23A1-A175E8E38F97}"/>
              </a:ext>
            </a:extLst>
          </p:cNvPr>
          <p:cNvSpPr>
            <a:spLocks noGrp="1"/>
          </p:cNvSpPr>
          <p:nvPr>
            <p:ph type="body" sz="quarter" idx="18" hasCustomPrompt="1"/>
          </p:nvPr>
        </p:nvSpPr>
        <p:spPr>
          <a:xfrm>
            <a:off x="737730" y="4910980"/>
            <a:ext cx="6759575" cy="434976"/>
          </a:xfrm>
        </p:spPr>
        <p:txBody>
          <a:bodyPr>
            <a:noAutofit/>
          </a:bodyPr>
          <a:lstStyle>
            <a:lvl1pPr marL="0" indent="0">
              <a:buNone/>
              <a:defRPr sz="2400">
                <a:solidFill>
                  <a:srgbClr val="C2A1E7"/>
                </a:solidFill>
              </a:defRPr>
            </a:lvl1pPr>
          </a:lstStyle>
          <a:p>
            <a:r>
              <a:rPr lang="en-US" sz="2800">
                <a:solidFill>
                  <a:srgbClr val="C2A1E7"/>
                </a:solidFill>
              </a:rPr>
              <a:t>Click to add presentation date</a:t>
            </a:r>
          </a:p>
        </p:txBody>
      </p:sp>
      <p:sp>
        <p:nvSpPr>
          <p:cNvPr id="40" name="Text Placeholder 39">
            <a:extLst>
              <a:ext uri="{FF2B5EF4-FFF2-40B4-BE49-F238E27FC236}">
                <a16:creationId xmlns:a16="http://schemas.microsoft.com/office/drawing/2014/main" id="{DF7DC350-11DC-CE43-11B3-9711B9BF89B2}"/>
              </a:ext>
            </a:extLst>
          </p:cNvPr>
          <p:cNvSpPr>
            <a:spLocks noGrp="1"/>
          </p:cNvSpPr>
          <p:nvPr>
            <p:ph type="body" sz="quarter" idx="19" hasCustomPrompt="1"/>
          </p:nvPr>
        </p:nvSpPr>
        <p:spPr>
          <a:xfrm>
            <a:off x="738188" y="2030413"/>
            <a:ext cx="6759575" cy="1443037"/>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0">
                <a:solidFill>
                  <a:schemeClr val="bg1"/>
                </a:solidFill>
                <a:latin typeface="Figtree Extra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latin typeface="Figtree ExtraBold" pitchFamily="2" charset="0"/>
              </a:rPr>
              <a:t>Click to add title of presentation</a:t>
            </a:r>
          </a:p>
        </p:txBody>
      </p:sp>
      <p:pic>
        <p:nvPicPr>
          <p:cNvPr id="4" name="Picture 3" descr="Logo&#10;&#10;AI-generated content may be incorrect.">
            <a:extLst>
              <a:ext uri="{FF2B5EF4-FFF2-40B4-BE49-F238E27FC236}">
                <a16:creationId xmlns:a16="http://schemas.microsoft.com/office/drawing/2014/main" id="{A7C34A17-E09E-81F2-BD46-92E5C514212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17765010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ark Title and Content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AE01359-AFDF-3A1C-9888-18A295C85609}"/>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7" name="Rectangle 6">
            <a:extLst>
              <a:ext uri="{FF2B5EF4-FFF2-40B4-BE49-F238E27FC236}">
                <a16:creationId xmlns:a16="http://schemas.microsoft.com/office/drawing/2014/main" id="{6367DCEF-A486-3BBD-F05E-0EDD1AD12202}"/>
              </a:ext>
            </a:extLst>
          </p:cNvPr>
          <p:cNvSpPr/>
          <p:nvPr userDrawn="1"/>
        </p:nvSpPr>
        <p:spPr>
          <a:xfrm>
            <a:off x="0" y="1039784"/>
            <a:ext cx="12192001" cy="581821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rgbClr val="C2A1E7"/>
                </a:solidFill>
              </a:rPr>
              <a:t>	</a:t>
            </a:r>
            <a:r>
              <a:rPr lang="en-US" spc="600" dirty="0">
                <a:solidFill>
                  <a:srgbClr val="C2A1E7"/>
                </a:solidFill>
                <a:latin typeface="Bahnschrift SemiCondensed" panose="020B0502040204020203" pitchFamily="34" charset="0"/>
              </a:rPr>
              <a:t>2026 CECOP SYMPOSIUM</a:t>
            </a: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207501" y="129191"/>
            <a:ext cx="11776997" cy="805704"/>
          </a:xfr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latin typeface="Figtree Extra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5014310"/>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8" name="Slide Number Placeholder 5">
            <a:extLst>
              <a:ext uri="{FF2B5EF4-FFF2-40B4-BE49-F238E27FC236}">
                <a16:creationId xmlns:a16="http://schemas.microsoft.com/office/drawing/2014/main" id="{FC88108A-0EEC-8122-903F-AB8B18917CF2}"/>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dirty="0">
              <a:solidFill>
                <a:srgbClr val="C2A1E7"/>
              </a:solidFill>
            </a:endParaRPr>
          </a:p>
        </p:txBody>
      </p:sp>
      <p:sp>
        <p:nvSpPr>
          <p:cNvPr id="9" name="Date Placeholder 3">
            <a:extLst>
              <a:ext uri="{FF2B5EF4-FFF2-40B4-BE49-F238E27FC236}">
                <a16:creationId xmlns:a16="http://schemas.microsoft.com/office/drawing/2014/main" id="{F52CF0D3-17E1-9815-0178-174741994001}"/>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8/4/2026</a:t>
            </a:fld>
            <a:endParaRPr lang="en-US" dirty="0">
              <a:solidFill>
                <a:srgbClr val="C2A1E7"/>
              </a:solidFill>
            </a:endParaRPr>
          </a:p>
        </p:txBody>
      </p:sp>
    </p:spTree>
    <p:extLst>
      <p:ext uri="{BB962C8B-B14F-4D97-AF65-F5344CB8AC3E}">
        <p14:creationId xmlns:p14="http://schemas.microsoft.com/office/powerpoint/2010/main" val="12197335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ark Title and Content Layout 2">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8D28DEC-A608-0D7C-0816-25650FC58C95}"/>
              </a:ext>
            </a:extLst>
          </p:cNvPr>
          <p:cNvSpPr/>
          <p:nvPr userDrawn="1"/>
        </p:nvSpPr>
        <p:spPr>
          <a:xfrm>
            <a:off x="0" y="6174228"/>
            <a:ext cx="12192000" cy="6933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6" name="Rectangle 5">
            <a:extLst>
              <a:ext uri="{FF2B5EF4-FFF2-40B4-BE49-F238E27FC236}">
                <a16:creationId xmlns:a16="http://schemas.microsoft.com/office/drawing/2014/main" id="{0AE01359-AFDF-3A1C-9888-18A295C85609}"/>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7" name="Rectangle 6">
            <a:extLst>
              <a:ext uri="{FF2B5EF4-FFF2-40B4-BE49-F238E27FC236}">
                <a16:creationId xmlns:a16="http://schemas.microsoft.com/office/drawing/2014/main" id="{6367DCEF-A486-3BBD-F05E-0EDD1AD12202}"/>
              </a:ext>
            </a:extLst>
          </p:cNvPr>
          <p:cNvSpPr/>
          <p:nvPr userDrawn="1"/>
        </p:nvSpPr>
        <p:spPr>
          <a:xfrm>
            <a:off x="0" y="1039784"/>
            <a:ext cx="12192001" cy="5133627"/>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4810580"/>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9" name="Rectangle 8">
            <a:extLst>
              <a:ext uri="{FF2B5EF4-FFF2-40B4-BE49-F238E27FC236}">
                <a16:creationId xmlns:a16="http://schemas.microsoft.com/office/drawing/2014/main" id="{3EE67450-788F-F436-678F-43E0146B312B}"/>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chemeClr val="bg1"/>
                </a:solidFill>
              </a:rPr>
              <a:t>	</a:t>
            </a:r>
            <a:r>
              <a:rPr lang="en-US" spc="600" dirty="0">
                <a:solidFill>
                  <a:schemeClr val="bg1"/>
                </a:solidFill>
                <a:latin typeface="Bahnschrift SemiCondensed" panose="020B0502040204020203" pitchFamily="34" charset="0"/>
              </a:rPr>
              <a:t>2026 CECOP SYMPOSIUM</a:t>
            </a:r>
          </a:p>
        </p:txBody>
      </p:sp>
      <p:pic>
        <p:nvPicPr>
          <p:cNvPr id="12" name="Picture 11">
            <a:extLst>
              <a:ext uri="{FF2B5EF4-FFF2-40B4-BE49-F238E27FC236}">
                <a16:creationId xmlns:a16="http://schemas.microsoft.com/office/drawing/2014/main" id="{C69A3506-2EA1-33D1-CFF7-9AAC44DA463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2" name="Slide Number Placeholder 5">
            <a:extLst>
              <a:ext uri="{FF2B5EF4-FFF2-40B4-BE49-F238E27FC236}">
                <a16:creationId xmlns:a16="http://schemas.microsoft.com/office/drawing/2014/main" id="{F33B841A-55AE-31D2-4A27-6D73AB611BC1}"/>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2">
                    <a:lumMod val="25000"/>
                  </a:schemeClr>
                </a:solidFill>
              </a:rPr>
              <a:pPr/>
              <a:t>‹#›</a:t>
            </a:fld>
            <a:endParaRPr lang="en-US" dirty="0">
              <a:solidFill>
                <a:schemeClr val="bg2">
                  <a:lumMod val="25000"/>
                </a:schemeClr>
              </a:solidFill>
            </a:endParaRPr>
          </a:p>
        </p:txBody>
      </p:sp>
      <p:sp>
        <p:nvSpPr>
          <p:cNvPr id="3" name="Date Placeholder 3">
            <a:extLst>
              <a:ext uri="{FF2B5EF4-FFF2-40B4-BE49-F238E27FC236}">
                <a16:creationId xmlns:a16="http://schemas.microsoft.com/office/drawing/2014/main" id="{A4EAE6EC-DA4E-D09B-71A5-AF4950BC3CB4}"/>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2">
                    <a:lumMod val="25000"/>
                  </a:schemeClr>
                </a:solidFill>
              </a:rPr>
              <a:pPr/>
              <a:t>8/4/2026</a:t>
            </a:fld>
            <a:endParaRPr lang="en-US" dirty="0">
              <a:solidFill>
                <a:schemeClr val="bg2">
                  <a:lumMod val="25000"/>
                </a:schemeClr>
              </a:solidFill>
            </a:endParaRPr>
          </a:p>
        </p:txBody>
      </p:sp>
    </p:spTree>
    <p:extLst>
      <p:ext uri="{BB962C8B-B14F-4D97-AF65-F5344CB8AC3E}">
        <p14:creationId xmlns:p14="http://schemas.microsoft.com/office/powerpoint/2010/main" val="1615960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ark Title and Content with Pictur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BF60CA-F18C-EE86-2233-07AE32E8AC1B}"/>
              </a:ext>
            </a:extLst>
          </p:cNvPr>
          <p:cNvSpPr/>
          <p:nvPr userDrawn="1"/>
        </p:nvSpPr>
        <p:spPr>
          <a:xfrm>
            <a:off x="0" y="6174228"/>
            <a:ext cx="12192000" cy="693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3" name="Rectangle 2">
            <a:extLst>
              <a:ext uri="{FF2B5EF4-FFF2-40B4-BE49-F238E27FC236}">
                <a16:creationId xmlns:a16="http://schemas.microsoft.com/office/drawing/2014/main" id="{0D141361-1216-F28B-C468-25A37D5AE3BD}"/>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4" name="Rectangle 3">
            <a:extLst>
              <a:ext uri="{FF2B5EF4-FFF2-40B4-BE49-F238E27FC236}">
                <a16:creationId xmlns:a16="http://schemas.microsoft.com/office/drawing/2014/main" id="{AC6DA441-E26E-D956-56A9-5BE1A8375BCB}"/>
              </a:ext>
            </a:extLst>
          </p:cNvPr>
          <p:cNvSpPr/>
          <p:nvPr userDrawn="1"/>
        </p:nvSpPr>
        <p:spPr>
          <a:xfrm>
            <a:off x="0" y="1039784"/>
            <a:ext cx="12192001" cy="5816169"/>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6" name="Text Placeholder 9">
            <a:extLst>
              <a:ext uri="{FF2B5EF4-FFF2-40B4-BE49-F238E27FC236}">
                <a16:creationId xmlns:a16="http://schemas.microsoft.com/office/drawing/2014/main" id="{29D1F4CC-E773-A63B-4CC1-E0786A518728}"/>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7" name="Text Placeholder 11">
            <a:extLst>
              <a:ext uri="{FF2B5EF4-FFF2-40B4-BE49-F238E27FC236}">
                <a16:creationId xmlns:a16="http://schemas.microsoft.com/office/drawing/2014/main" id="{B2710B4E-18D6-9016-6CFA-001B6FED9F1D}"/>
              </a:ext>
            </a:extLst>
          </p:cNvPr>
          <p:cNvSpPr>
            <a:spLocks noGrp="1"/>
          </p:cNvSpPr>
          <p:nvPr>
            <p:ph type="body" sz="quarter" idx="14" hasCustomPrompt="1"/>
          </p:nvPr>
        </p:nvSpPr>
        <p:spPr>
          <a:xfrm>
            <a:off x="207500" y="1152751"/>
            <a:ext cx="5722783" cy="5068057"/>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8" name="Rectangle 7">
            <a:extLst>
              <a:ext uri="{FF2B5EF4-FFF2-40B4-BE49-F238E27FC236}">
                <a16:creationId xmlns:a16="http://schemas.microsoft.com/office/drawing/2014/main" id="{40FCC2FD-5339-873C-1141-6829799E2611}"/>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rgbClr val="C2A1E7"/>
                </a:solidFill>
              </a:rPr>
              <a:t>	</a:t>
            </a:r>
            <a:r>
              <a:rPr lang="en-US" spc="600" dirty="0">
                <a:solidFill>
                  <a:srgbClr val="C2A1E7"/>
                </a:solidFill>
                <a:latin typeface="Bahnschrift SemiCondensed" panose="020B0502040204020203" pitchFamily="34" charset="0"/>
              </a:rPr>
              <a:t>2026 CECOP SYMPOSIUM</a:t>
            </a:r>
          </a:p>
        </p:txBody>
      </p:sp>
      <p:pic>
        <p:nvPicPr>
          <p:cNvPr id="10" name="Picture 9">
            <a:extLst>
              <a:ext uri="{FF2B5EF4-FFF2-40B4-BE49-F238E27FC236}">
                <a16:creationId xmlns:a16="http://schemas.microsoft.com/office/drawing/2014/main" id="{33BA0479-4AA3-8439-5737-F228CBA7EC3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20" name="Picture Placeholder 19">
            <a:extLst>
              <a:ext uri="{FF2B5EF4-FFF2-40B4-BE49-F238E27FC236}">
                <a16:creationId xmlns:a16="http://schemas.microsoft.com/office/drawing/2014/main" id="{EF24BDEB-0F66-AB62-24DE-5309A310D9D4}"/>
              </a:ext>
            </a:extLst>
          </p:cNvPr>
          <p:cNvSpPr>
            <a:spLocks noGrp="1"/>
          </p:cNvSpPr>
          <p:nvPr>
            <p:ph type="pic" sz="quarter" idx="15"/>
          </p:nvPr>
        </p:nvSpPr>
        <p:spPr>
          <a:xfrm>
            <a:off x="6261718" y="825622"/>
            <a:ext cx="5722780" cy="5525772"/>
          </a:xfrm>
        </p:spPr>
        <p:txBody>
          <a:bodyPr/>
          <a:lstStyle/>
          <a:p>
            <a:endParaRPr lang="en-US" dirty="0"/>
          </a:p>
        </p:txBody>
      </p:sp>
      <p:sp>
        <p:nvSpPr>
          <p:cNvPr id="5" name="Slide Number Placeholder 5">
            <a:extLst>
              <a:ext uri="{FF2B5EF4-FFF2-40B4-BE49-F238E27FC236}">
                <a16:creationId xmlns:a16="http://schemas.microsoft.com/office/drawing/2014/main" id="{7CF0714C-F200-DC1C-092C-7A4A6980FDC3}"/>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dirty="0">
              <a:solidFill>
                <a:srgbClr val="C2A1E7"/>
              </a:solidFill>
            </a:endParaRPr>
          </a:p>
        </p:txBody>
      </p:sp>
      <p:sp>
        <p:nvSpPr>
          <p:cNvPr id="9" name="Date Placeholder 3">
            <a:extLst>
              <a:ext uri="{FF2B5EF4-FFF2-40B4-BE49-F238E27FC236}">
                <a16:creationId xmlns:a16="http://schemas.microsoft.com/office/drawing/2014/main" id="{7632335C-EBA8-B446-C011-196E03842DD7}"/>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8/4/2026</a:t>
            </a:fld>
            <a:endParaRPr lang="en-US" dirty="0">
              <a:solidFill>
                <a:srgbClr val="C2A1E7"/>
              </a:solidFill>
            </a:endParaRPr>
          </a:p>
        </p:txBody>
      </p:sp>
    </p:spTree>
    <p:extLst>
      <p:ext uri="{BB962C8B-B14F-4D97-AF65-F5344CB8AC3E}">
        <p14:creationId xmlns:p14="http://schemas.microsoft.com/office/powerpoint/2010/main" val="42179921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ark Section Header">
    <p:spTree>
      <p:nvGrpSpPr>
        <p:cNvPr id="1" name=""/>
        <p:cNvGrpSpPr/>
        <p:nvPr/>
      </p:nvGrpSpPr>
      <p:grpSpPr>
        <a:xfrm>
          <a:off x="0" y="0"/>
          <a:ext cx="0" cy="0"/>
          <a:chOff x="0" y="0"/>
          <a:chExt cx="0" cy="0"/>
        </a:xfrm>
      </p:grpSpPr>
      <p:pic>
        <p:nvPicPr>
          <p:cNvPr id="17" name="Picture 16" descr="A picture containing outdoor, sky, mountain, grass&#10;&#10;AI-generated content may be incorrect.">
            <a:extLst>
              <a:ext uri="{FF2B5EF4-FFF2-40B4-BE49-F238E27FC236}">
                <a16:creationId xmlns:a16="http://schemas.microsoft.com/office/drawing/2014/main" id="{F99208BA-4568-AA31-DAD1-504C5B5EB831}"/>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t="5684" b="9941"/>
          <a:stretch>
            <a:fillRect/>
          </a:stretch>
        </p:blipFill>
        <p:spPr>
          <a:xfrm>
            <a:off x="0" y="0"/>
            <a:ext cx="12192001" cy="6858000"/>
          </a:xfrm>
          <a:prstGeom prst="rect">
            <a:avLst/>
          </a:prstGeom>
        </p:spPr>
      </p:pic>
      <p:sp>
        <p:nvSpPr>
          <p:cNvPr id="2" name="Rectangle 1">
            <a:extLst>
              <a:ext uri="{FF2B5EF4-FFF2-40B4-BE49-F238E27FC236}">
                <a16:creationId xmlns:a16="http://schemas.microsoft.com/office/drawing/2014/main" id="{1477A03A-F527-9D8A-BF8D-649AFF2AA965}"/>
              </a:ext>
            </a:extLst>
          </p:cNvPr>
          <p:cNvSpPr/>
          <p:nvPr userDrawn="1"/>
        </p:nvSpPr>
        <p:spPr>
          <a:xfrm>
            <a:off x="0" y="0"/>
            <a:ext cx="12192001" cy="6866710"/>
          </a:xfrm>
          <a:prstGeom prst="rect">
            <a:avLst/>
          </a:prstGeom>
          <a:gradFill>
            <a:gsLst>
              <a:gs pos="31000">
                <a:schemeClr val="bg2">
                  <a:lumMod val="25000"/>
                  <a:alpha val="80000"/>
                </a:schemeClr>
              </a:gs>
              <a:gs pos="0">
                <a:schemeClr val="bg2">
                  <a:lumMod val="25000"/>
                </a:schemeClr>
              </a:gs>
              <a:gs pos="53000">
                <a:schemeClr val="bg2">
                  <a:lumMod val="25000"/>
                  <a:alpha val="60000"/>
                </a:schemeClr>
              </a:gs>
              <a:gs pos="100000">
                <a:schemeClr val="bg2">
                  <a:lumMod val="25000"/>
                  <a:alpha val="5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16" name="Slide Number Placeholder 5">
            <a:extLst>
              <a:ext uri="{FF2B5EF4-FFF2-40B4-BE49-F238E27FC236}">
                <a16:creationId xmlns:a16="http://schemas.microsoft.com/office/drawing/2014/main" id="{E69961E7-8118-B1EA-7E23-373FC05CB8C2}"/>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dirty="0"/>
          </a:p>
        </p:txBody>
      </p:sp>
      <p:sp>
        <p:nvSpPr>
          <p:cNvPr id="19" name="Rectangle 18">
            <a:extLst>
              <a:ext uri="{FF2B5EF4-FFF2-40B4-BE49-F238E27FC236}">
                <a16:creationId xmlns:a16="http://schemas.microsoft.com/office/drawing/2014/main" id="{0FCFB537-B7D8-4F25-3F9A-A10A39955AD4}"/>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dirty="0">
                <a:latin typeface="Bahnschrift SemiCondensed" panose="020B0502040204020203" pitchFamily="34" charset="0"/>
              </a:rPr>
              <a:t>		   2026 CECOP SYMPOSIUM</a:t>
            </a:r>
          </a:p>
        </p:txBody>
      </p:sp>
      <p:cxnSp>
        <p:nvCxnSpPr>
          <p:cNvPr id="20" name="Straight Connector 19">
            <a:extLst>
              <a:ext uri="{FF2B5EF4-FFF2-40B4-BE49-F238E27FC236}">
                <a16:creationId xmlns:a16="http://schemas.microsoft.com/office/drawing/2014/main" id="{B2678C54-50D6-964C-CA4F-FD7B6635837C}"/>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A284AF1-4B0B-0194-5571-18707FD26D96}"/>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22" name="Picture 21">
            <a:extLst>
              <a:ext uri="{FF2B5EF4-FFF2-40B4-BE49-F238E27FC236}">
                <a16:creationId xmlns:a16="http://schemas.microsoft.com/office/drawing/2014/main" id="{1EC3A0B0-6B0A-AA85-B297-E5C486EFA67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737730" y="631334"/>
            <a:ext cx="1116469" cy="1036865"/>
          </a:xfrm>
          <a:prstGeom prst="rect">
            <a:avLst/>
          </a:prstGeom>
        </p:spPr>
      </p:pic>
      <p:sp>
        <p:nvSpPr>
          <p:cNvPr id="23" name="Rectangle 22">
            <a:extLst>
              <a:ext uri="{FF2B5EF4-FFF2-40B4-BE49-F238E27FC236}">
                <a16:creationId xmlns:a16="http://schemas.microsoft.com/office/drawing/2014/main" id="{1CAB904F-E08E-006C-EEFD-5F3E7E57706C}"/>
              </a:ext>
            </a:extLst>
          </p:cNvPr>
          <p:cNvSpPr/>
          <p:nvPr userDrawn="1"/>
        </p:nvSpPr>
        <p:spPr>
          <a:xfrm>
            <a:off x="737731" y="631335"/>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6">
            <a:extLst>
              <a:ext uri="{FF2B5EF4-FFF2-40B4-BE49-F238E27FC236}">
                <a16:creationId xmlns:a16="http://schemas.microsoft.com/office/drawing/2014/main" id="{FD0902C5-5AC4-5905-5794-69B7AED59F7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30451086-930A-62C9-0BAE-2BD6DB50C3A9}"/>
              </a:ext>
            </a:extLst>
          </p:cNvPr>
          <p:cNvSpPr>
            <a:spLocks noGrp="1"/>
          </p:cNvSpPr>
          <p:nvPr>
            <p:ph type="body" sz="quarter" idx="13" hasCustomPrompt="1"/>
          </p:nvPr>
        </p:nvSpPr>
        <p:spPr>
          <a:xfrm>
            <a:off x="2863051" y="2297112"/>
            <a:ext cx="6465887" cy="2174875"/>
          </a:xfrm>
        </p:spPr>
        <p:txBody>
          <a:bodyPr anchor="ctr">
            <a:normAutofit/>
          </a:bodyPr>
          <a:lstStyle>
            <a:lvl1pPr marL="0" indent="0" algn="ctr">
              <a:buNone/>
              <a:defRPr sz="2800" b="1">
                <a:solidFill>
                  <a:schemeClr val="bg1"/>
                </a:solidFill>
                <a:latin typeface="Figtree ExtraBold" pitchFamily="2" charset="0"/>
              </a:defRPr>
            </a:lvl1pPr>
          </a:lstStyle>
          <a:p>
            <a:pPr lvl="0"/>
            <a:r>
              <a:rPr lang="en-US" sz="2800" b="1">
                <a:latin typeface="Figtree ExtraBold" pitchFamily="2" charset="0"/>
              </a:rPr>
              <a:t>Insert Section Name Here</a:t>
            </a:r>
            <a:endParaRPr lang="en-US"/>
          </a:p>
        </p:txBody>
      </p:sp>
      <p:pic>
        <p:nvPicPr>
          <p:cNvPr id="4" name="Picture 3" descr="Logo&#10;&#10;AI-generated content may be incorrect.">
            <a:extLst>
              <a:ext uri="{FF2B5EF4-FFF2-40B4-BE49-F238E27FC236}">
                <a16:creationId xmlns:a16="http://schemas.microsoft.com/office/drawing/2014/main" id="{3E4355C3-9AFA-74E1-D54D-2748EED3BE9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7504414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ark 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CCCC1F-D963-9672-11D5-69EB6A36EA81}"/>
              </a:ext>
            </a:extLst>
          </p:cNvPr>
          <p:cNvSpPr/>
          <p:nvPr userDrawn="1"/>
        </p:nvSpPr>
        <p:spPr>
          <a:xfrm>
            <a:off x="0" y="6174228"/>
            <a:ext cx="12192000" cy="693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3" name="Rectangle 2">
            <a:extLst>
              <a:ext uri="{FF2B5EF4-FFF2-40B4-BE49-F238E27FC236}">
                <a16:creationId xmlns:a16="http://schemas.microsoft.com/office/drawing/2014/main" id="{1E7A32B3-E6EF-D900-DF41-1FC0CD45EAB9}"/>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6" name="Rectangle 5">
            <a:extLst>
              <a:ext uri="{FF2B5EF4-FFF2-40B4-BE49-F238E27FC236}">
                <a16:creationId xmlns:a16="http://schemas.microsoft.com/office/drawing/2014/main" id="{DF7DA944-E4A0-C756-6F09-4AB3EF1BF07C}"/>
              </a:ext>
            </a:extLst>
          </p:cNvPr>
          <p:cNvSpPr/>
          <p:nvPr userDrawn="1"/>
        </p:nvSpPr>
        <p:spPr>
          <a:xfrm>
            <a:off x="0" y="1039784"/>
            <a:ext cx="12192001" cy="5816169"/>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7" name="Text Placeholder 9">
            <a:extLst>
              <a:ext uri="{FF2B5EF4-FFF2-40B4-BE49-F238E27FC236}">
                <a16:creationId xmlns:a16="http://schemas.microsoft.com/office/drawing/2014/main" id="{C77ECE13-C4AE-1862-0E7B-424F72AE6C5A}"/>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8" name="Text Placeholder 11">
            <a:extLst>
              <a:ext uri="{FF2B5EF4-FFF2-40B4-BE49-F238E27FC236}">
                <a16:creationId xmlns:a16="http://schemas.microsoft.com/office/drawing/2014/main" id="{9BA1642D-1F12-6DE4-93F1-86EECB88B580}"/>
              </a:ext>
            </a:extLst>
          </p:cNvPr>
          <p:cNvSpPr>
            <a:spLocks noGrp="1"/>
          </p:cNvSpPr>
          <p:nvPr>
            <p:ph type="body" sz="quarter" idx="14" hasCustomPrompt="1"/>
          </p:nvPr>
        </p:nvSpPr>
        <p:spPr>
          <a:xfrm>
            <a:off x="207501" y="1201307"/>
            <a:ext cx="5690632" cy="4972922"/>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9" name="Rectangle 8">
            <a:extLst>
              <a:ext uri="{FF2B5EF4-FFF2-40B4-BE49-F238E27FC236}">
                <a16:creationId xmlns:a16="http://schemas.microsoft.com/office/drawing/2014/main" id="{DA2D4D50-9523-6936-2562-3F7BCE14F149}"/>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rgbClr val="C2A1E7"/>
                </a:solidFill>
              </a:rPr>
              <a:t>	</a:t>
            </a:r>
            <a:r>
              <a:rPr lang="en-US" spc="600" dirty="0">
                <a:solidFill>
                  <a:srgbClr val="C2A1E7"/>
                </a:solidFill>
                <a:latin typeface="Bahnschrift SemiCondensed" panose="020B0502040204020203" pitchFamily="34" charset="0"/>
              </a:rPr>
              <a:t>2026 CECOP SYMPOSIUM</a:t>
            </a:r>
          </a:p>
        </p:txBody>
      </p:sp>
      <p:pic>
        <p:nvPicPr>
          <p:cNvPr id="10" name="Picture 9">
            <a:extLst>
              <a:ext uri="{FF2B5EF4-FFF2-40B4-BE49-F238E27FC236}">
                <a16:creationId xmlns:a16="http://schemas.microsoft.com/office/drawing/2014/main" id="{B5D6CE47-56A2-CA84-FA46-ED70D4E915D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17" name="Text Placeholder 11">
            <a:extLst>
              <a:ext uri="{FF2B5EF4-FFF2-40B4-BE49-F238E27FC236}">
                <a16:creationId xmlns:a16="http://schemas.microsoft.com/office/drawing/2014/main" id="{0C60244B-4CC8-77DE-E2EF-80B8D909EC93}"/>
              </a:ext>
            </a:extLst>
          </p:cNvPr>
          <p:cNvSpPr>
            <a:spLocks noGrp="1"/>
          </p:cNvSpPr>
          <p:nvPr>
            <p:ph type="body" sz="quarter" idx="15" hasCustomPrompt="1"/>
          </p:nvPr>
        </p:nvSpPr>
        <p:spPr>
          <a:xfrm>
            <a:off x="6264084" y="1201157"/>
            <a:ext cx="5690632" cy="4972254"/>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4" name="Slide Number Placeholder 5">
            <a:extLst>
              <a:ext uri="{FF2B5EF4-FFF2-40B4-BE49-F238E27FC236}">
                <a16:creationId xmlns:a16="http://schemas.microsoft.com/office/drawing/2014/main" id="{6D4BBD7B-CB31-8567-E3E4-5DD5DBC22E05}"/>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dirty="0">
              <a:solidFill>
                <a:srgbClr val="C2A1E7"/>
              </a:solidFill>
            </a:endParaRPr>
          </a:p>
        </p:txBody>
      </p:sp>
      <p:sp>
        <p:nvSpPr>
          <p:cNvPr id="5" name="Date Placeholder 3">
            <a:extLst>
              <a:ext uri="{FF2B5EF4-FFF2-40B4-BE49-F238E27FC236}">
                <a16:creationId xmlns:a16="http://schemas.microsoft.com/office/drawing/2014/main" id="{4CD75024-6F36-6254-FDA7-E538FAFB3C29}"/>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8/4/2026</a:t>
            </a:fld>
            <a:endParaRPr lang="en-US" dirty="0">
              <a:solidFill>
                <a:srgbClr val="C2A1E7"/>
              </a:solidFill>
            </a:endParaRPr>
          </a:p>
        </p:txBody>
      </p:sp>
    </p:spTree>
    <p:extLst>
      <p:ext uri="{BB962C8B-B14F-4D97-AF65-F5344CB8AC3E}">
        <p14:creationId xmlns:p14="http://schemas.microsoft.com/office/powerpoint/2010/main" val="42022220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ark Compari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E690C2-3341-3862-0749-B8AEBB98D75B}"/>
              </a:ext>
            </a:extLst>
          </p:cNvPr>
          <p:cNvSpPr/>
          <p:nvPr userDrawn="1"/>
        </p:nvSpPr>
        <p:spPr>
          <a:xfrm>
            <a:off x="0" y="6174228"/>
            <a:ext cx="12192000" cy="693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3" name="Rectangle 2">
            <a:extLst>
              <a:ext uri="{FF2B5EF4-FFF2-40B4-BE49-F238E27FC236}">
                <a16:creationId xmlns:a16="http://schemas.microsoft.com/office/drawing/2014/main" id="{5CB48B13-D69F-618C-8E40-66A7388210F5}"/>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6" name="Rectangle 5">
            <a:extLst>
              <a:ext uri="{FF2B5EF4-FFF2-40B4-BE49-F238E27FC236}">
                <a16:creationId xmlns:a16="http://schemas.microsoft.com/office/drawing/2014/main" id="{F7D61098-6780-10DF-CC10-DD923899A51D}"/>
              </a:ext>
            </a:extLst>
          </p:cNvPr>
          <p:cNvSpPr/>
          <p:nvPr userDrawn="1"/>
        </p:nvSpPr>
        <p:spPr>
          <a:xfrm>
            <a:off x="0" y="1039784"/>
            <a:ext cx="12192001" cy="5816169"/>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7" name="Text Placeholder 9">
            <a:extLst>
              <a:ext uri="{FF2B5EF4-FFF2-40B4-BE49-F238E27FC236}">
                <a16:creationId xmlns:a16="http://schemas.microsoft.com/office/drawing/2014/main" id="{7052B37E-729E-F095-5D8B-B5354FF57FB2}"/>
              </a:ext>
            </a:extLst>
          </p:cNvPr>
          <p:cNvSpPr>
            <a:spLocks noGrp="1"/>
          </p:cNvSpPr>
          <p:nvPr>
            <p:ph type="body" sz="quarter" idx="13" hasCustomPrompt="1"/>
          </p:nvPr>
        </p:nvSpPr>
        <p:spPr>
          <a:xfrm>
            <a:off x="207502" y="129191"/>
            <a:ext cx="5690632"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9" name="Text Placeholder 11">
            <a:extLst>
              <a:ext uri="{FF2B5EF4-FFF2-40B4-BE49-F238E27FC236}">
                <a16:creationId xmlns:a16="http://schemas.microsoft.com/office/drawing/2014/main" id="{01E43ED0-A914-4653-4501-898D396E887F}"/>
              </a:ext>
            </a:extLst>
          </p:cNvPr>
          <p:cNvSpPr>
            <a:spLocks noGrp="1"/>
          </p:cNvSpPr>
          <p:nvPr>
            <p:ph type="body" sz="quarter" idx="14" hasCustomPrompt="1"/>
          </p:nvPr>
        </p:nvSpPr>
        <p:spPr>
          <a:xfrm>
            <a:off x="207501" y="1201307"/>
            <a:ext cx="5690632" cy="4972921"/>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10" name="Rectangle 9">
            <a:extLst>
              <a:ext uri="{FF2B5EF4-FFF2-40B4-BE49-F238E27FC236}">
                <a16:creationId xmlns:a16="http://schemas.microsoft.com/office/drawing/2014/main" id="{A53FBD70-E636-46FF-457A-5ABC265E575E}"/>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rgbClr val="C2A1E7"/>
                </a:solidFill>
              </a:rPr>
              <a:t>	</a:t>
            </a:r>
            <a:r>
              <a:rPr lang="en-US" spc="600" dirty="0">
                <a:solidFill>
                  <a:srgbClr val="C2A1E7"/>
                </a:solidFill>
                <a:latin typeface="Bahnschrift SemiCondensed" panose="020B0502040204020203" pitchFamily="34" charset="0"/>
              </a:rPr>
              <a:t>2026 CECOP SYMPOSIUM</a:t>
            </a:r>
          </a:p>
        </p:txBody>
      </p:sp>
      <p:pic>
        <p:nvPicPr>
          <p:cNvPr id="11" name="Picture 10">
            <a:extLst>
              <a:ext uri="{FF2B5EF4-FFF2-40B4-BE49-F238E27FC236}">
                <a16:creationId xmlns:a16="http://schemas.microsoft.com/office/drawing/2014/main" id="{FCF810D5-9FC0-CF8B-CB45-C2C7C12D22C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18" name="Text Placeholder 11">
            <a:extLst>
              <a:ext uri="{FF2B5EF4-FFF2-40B4-BE49-F238E27FC236}">
                <a16:creationId xmlns:a16="http://schemas.microsoft.com/office/drawing/2014/main" id="{97782A20-0077-B968-26CA-579C0A2E7516}"/>
              </a:ext>
            </a:extLst>
          </p:cNvPr>
          <p:cNvSpPr>
            <a:spLocks noGrp="1"/>
          </p:cNvSpPr>
          <p:nvPr>
            <p:ph type="body" sz="quarter" idx="15" hasCustomPrompt="1"/>
          </p:nvPr>
        </p:nvSpPr>
        <p:spPr>
          <a:xfrm>
            <a:off x="6264084" y="1201157"/>
            <a:ext cx="5690632" cy="4972922"/>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21" name="Text Placeholder 9">
            <a:extLst>
              <a:ext uri="{FF2B5EF4-FFF2-40B4-BE49-F238E27FC236}">
                <a16:creationId xmlns:a16="http://schemas.microsoft.com/office/drawing/2014/main" id="{8F2524A8-70EE-787C-11EE-0173F342A78E}"/>
              </a:ext>
            </a:extLst>
          </p:cNvPr>
          <p:cNvSpPr>
            <a:spLocks noGrp="1"/>
          </p:cNvSpPr>
          <p:nvPr>
            <p:ph type="body" sz="quarter" idx="16" hasCustomPrompt="1"/>
          </p:nvPr>
        </p:nvSpPr>
        <p:spPr>
          <a:xfrm>
            <a:off x="6273283" y="140664"/>
            <a:ext cx="5690632"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4" name="Slide Number Placeholder 5">
            <a:extLst>
              <a:ext uri="{FF2B5EF4-FFF2-40B4-BE49-F238E27FC236}">
                <a16:creationId xmlns:a16="http://schemas.microsoft.com/office/drawing/2014/main" id="{1FACA377-A138-C639-0121-BFCA6349B16B}"/>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dirty="0">
              <a:solidFill>
                <a:srgbClr val="C2A1E7"/>
              </a:solidFill>
            </a:endParaRPr>
          </a:p>
        </p:txBody>
      </p:sp>
      <p:sp>
        <p:nvSpPr>
          <p:cNvPr id="5" name="Date Placeholder 3">
            <a:extLst>
              <a:ext uri="{FF2B5EF4-FFF2-40B4-BE49-F238E27FC236}">
                <a16:creationId xmlns:a16="http://schemas.microsoft.com/office/drawing/2014/main" id="{C1B6AA7F-947E-C831-C6A7-DA51207B4411}"/>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8/4/2026</a:t>
            </a:fld>
            <a:endParaRPr lang="en-US" dirty="0">
              <a:solidFill>
                <a:srgbClr val="C2A1E7"/>
              </a:solidFill>
            </a:endParaRPr>
          </a:p>
        </p:txBody>
      </p:sp>
    </p:spTree>
    <p:extLst>
      <p:ext uri="{BB962C8B-B14F-4D97-AF65-F5344CB8AC3E}">
        <p14:creationId xmlns:p14="http://schemas.microsoft.com/office/powerpoint/2010/main" val="16619149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ark 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72F171-FBC3-89F0-E8F7-1BEF06309171}"/>
              </a:ext>
            </a:extLst>
          </p:cNvPr>
          <p:cNvSpPr/>
          <p:nvPr userDrawn="1"/>
        </p:nvSpPr>
        <p:spPr>
          <a:xfrm>
            <a:off x="0" y="6174228"/>
            <a:ext cx="12192000" cy="693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3" name="Rectangle 2">
            <a:extLst>
              <a:ext uri="{FF2B5EF4-FFF2-40B4-BE49-F238E27FC236}">
                <a16:creationId xmlns:a16="http://schemas.microsoft.com/office/drawing/2014/main" id="{BA24CB5F-329D-3951-D8BA-3870E5EFA994}"/>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6" name="Rectangle 5">
            <a:extLst>
              <a:ext uri="{FF2B5EF4-FFF2-40B4-BE49-F238E27FC236}">
                <a16:creationId xmlns:a16="http://schemas.microsoft.com/office/drawing/2014/main" id="{BE48916A-0920-82AF-CA61-A71A4F3D970B}"/>
              </a:ext>
            </a:extLst>
          </p:cNvPr>
          <p:cNvSpPr/>
          <p:nvPr userDrawn="1"/>
        </p:nvSpPr>
        <p:spPr>
          <a:xfrm>
            <a:off x="0" y="1039784"/>
            <a:ext cx="12192001" cy="5816169"/>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7" name="Text Placeholder 9">
            <a:extLst>
              <a:ext uri="{FF2B5EF4-FFF2-40B4-BE49-F238E27FC236}">
                <a16:creationId xmlns:a16="http://schemas.microsoft.com/office/drawing/2014/main" id="{237DF11E-F3EA-8342-D010-F9C496693AC0}"/>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13" name="Rectangle 12">
            <a:extLst>
              <a:ext uri="{FF2B5EF4-FFF2-40B4-BE49-F238E27FC236}">
                <a16:creationId xmlns:a16="http://schemas.microsoft.com/office/drawing/2014/main" id="{A02881A0-63A3-4F40-2EB7-D6B1934F55CE}"/>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rgbClr val="C2A1E7"/>
                </a:solidFill>
              </a:rPr>
              <a:t>	</a:t>
            </a:r>
            <a:r>
              <a:rPr lang="en-US" spc="600" dirty="0">
                <a:solidFill>
                  <a:srgbClr val="C2A1E7"/>
                </a:solidFill>
                <a:latin typeface="Bahnschrift SemiCondensed" panose="020B0502040204020203" pitchFamily="34" charset="0"/>
              </a:rPr>
              <a:t>2026 CECOP SYMPOSIUM</a:t>
            </a:r>
          </a:p>
        </p:txBody>
      </p:sp>
      <p:pic>
        <p:nvPicPr>
          <p:cNvPr id="14" name="Picture 13">
            <a:extLst>
              <a:ext uri="{FF2B5EF4-FFF2-40B4-BE49-F238E27FC236}">
                <a16:creationId xmlns:a16="http://schemas.microsoft.com/office/drawing/2014/main" id="{79B1CE19-5096-9510-BDC3-DE1400E1663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4" name="Slide Number Placeholder 5">
            <a:extLst>
              <a:ext uri="{FF2B5EF4-FFF2-40B4-BE49-F238E27FC236}">
                <a16:creationId xmlns:a16="http://schemas.microsoft.com/office/drawing/2014/main" id="{E8F8E4F6-F2CF-B089-2E34-9588678EAC2D}"/>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dirty="0">
              <a:solidFill>
                <a:srgbClr val="C2A1E7"/>
              </a:solidFill>
            </a:endParaRPr>
          </a:p>
        </p:txBody>
      </p:sp>
      <p:sp>
        <p:nvSpPr>
          <p:cNvPr id="5" name="Date Placeholder 3">
            <a:extLst>
              <a:ext uri="{FF2B5EF4-FFF2-40B4-BE49-F238E27FC236}">
                <a16:creationId xmlns:a16="http://schemas.microsoft.com/office/drawing/2014/main" id="{DE437282-BBD4-B964-0C10-4928FA8B0F83}"/>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8/4/2026</a:t>
            </a:fld>
            <a:endParaRPr lang="en-US" dirty="0">
              <a:solidFill>
                <a:srgbClr val="C2A1E7"/>
              </a:solidFill>
            </a:endParaRPr>
          </a:p>
        </p:txBody>
      </p:sp>
    </p:spTree>
    <p:extLst>
      <p:ext uri="{BB962C8B-B14F-4D97-AF65-F5344CB8AC3E}">
        <p14:creationId xmlns:p14="http://schemas.microsoft.com/office/powerpoint/2010/main" val="2734140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ark 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6AAEE3-81A6-D66D-D090-5E799916B708}"/>
              </a:ext>
            </a:extLst>
          </p:cNvPr>
          <p:cNvSpPr/>
          <p:nvPr userDrawn="1"/>
        </p:nvSpPr>
        <p:spPr>
          <a:xfrm>
            <a:off x="0" y="6174228"/>
            <a:ext cx="12192000" cy="6933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4" name="Rectangle 3">
            <a:extLst>
              <a:ext uri="{FF2B5EF4-FFF2-40B4-BE49-F238E27FC236}">
                <a16:creationId xmlns:a16="http://schemas.microsoft.com/office/drawing/2014/main" id="{95CF4781-C232-712D-7C8B-964ED59DF35B}"/>
              </a:ext>
            </a:extLst>
          </p:cNvPr>
          <p:cNvSpPr/>
          <p:nvPr userDrawn="1"/>
        </p:nvSpPr>
        <p:spPr>
          <a:xfrm>
            <a:off x="0" y="0"/>
            <a:ext cx="12192001" cy="6173411"/>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7" name="Rectangle 6">
            <a:extLst>
              <a:ext uri="{FF2B5EF4-FFF2-40B4-BE49-F238E27FC236}">
                <a16:creationId xmlns:a16="http://schemas.microsoft.com/office/drawing/2014/main" id="{9180F6A1-EDBA-6561-FD12-5AD0CA832507}"/>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chemeClr val="bg1"/>
                </a:solidFill>
              </a:rPr>
              <a:t>	</a:t>
            </a:r>
            <a:r>
              <a:rPr lang="en-US" spc="600" dirty="0">
                <a:solidFill>
                  <a:schemeClr val="bg1"/>
                </a:solidFill>
                <a:latin typeface="Bahnschrift SemiCondensed" panose="020B0502040204020203" pitchFamily="34" charset="0"/>
              </a:rPr>
              <a:t>2026 CECOP SYMPOSIUM</a:t>
            </a:r>
          </a:p>
        </p:txBody>
      </p:sp>
      <p:pic>
        <p:nvPicPr>
          <p:cNvPr id="8" name="Picture 7">
            <a:extLst>
              <a:ext uri="{FF2B5EF4-FFF2-40B4-BE49-F238E27FC236}">
                <a16:creationId xmlns:a16="http://schemas.microsoft.com/office/drawing/2014/main" id="{06A8E307-1501-E2FD-A74E-DD6962A6489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3" name="Slide Number Placeholder 5">
            <a:extLst>
              <a:ext uri="{FF2B5EF4-FFF2-40B4-BE49-F238E27FC236}">
                <a16:creationId xmlns:a16="http://schemas.microsoft.com/office/drawing/2014/main" id="{28052968-B79E-7EF7-35B8-1A9911DC5C98}"/>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2">
                    <a:lumMod val="25000"/>
                  </a:schemeClr>
                </a:solidFill>
              </a:rPr>
              <a:pPr/>
              <a:t>‹#›</a:t>
            </a:fld>
            <a:endParaRPr lang="en-US" dirty="0">
              <a:solidFill>
                <a:schemeClr val="bg2">
                  <a:lumMod val="25000"/>
                </a:schemeClr>
              </a:solidFill>
            </a:endParaRPr>
          </a:p>
        </p:txBody>
      </p:sp>
      <p:sp>
        <p:nvSpPr>
          <p:cNvPr id="5" name="Date Placeholder 3">
            <a:extLst>
              <a:ext uri="{FF2B5EF4-FFF2-40B4-BE49-F238E27FC236}">
                <a16:creationId xmlns:a16="http://schemas.microsoft.com/office/drawing/2014/main" id="{67C2876A-AEA2-F505-C9B0-78DD52979061}"/>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2">
                    <a:lumMod val="25000"/>
                  </a:schemeClr>
                </a:solidFill>
              </a:rPr>
              <a:pPr/>
              <a:t>8/4/2026</a:t>
            </a:fld>
            <a:endParaRPr lang="en-US" dirty="0">
              <a:solidFill>
                <a:schemeClr val="bg2">
                  <a:lumMod val="25000"/>
                </a:schemeClr>
              </a:solidFill>
            </a:endParaRPr>
          </a:p>
        </p:txBody>
      </p:sp>
    </p:spTree>
    <p:extLst>
      <p:ext uri="{BB962C8B-B14F-4D97-AF65-F5344CB8AC3E}">
        <p14:creationId xmlns:p14="http://schemas.microsoft.com/office/powerpoint/2010/main" val="12726335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ark 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AA4D0E-153D-11B3-5397-AA57FE0B6F57}"/>
              </a:ext>
            </a:extLst>
          </p:cNvPr>
          <p:cNvSpPr/>
          <p:nvPr userDrawn="1"/>
        </p:nvSpPr>
        <p:spPr>
          <a:xfrm>
            <a:off x="0" y="6174228"/>
            <a:ext cx="12192000" cy="6933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3" name="Rectangle 2">
            <a:extLst>
              <a:ext uri="{FF2B5EF4-FFF2-40B4-BE49-F238E27FC236}">
                <a16:creationId xmlns:a16="http://schemas.microsoft.com/office/drawing/2014/main" id="{0700337A-E250-613A-0B9B-9735B7FA45A7}"/>
              </a:ext>
            </a:extLst>
          </p:cNvPr>
          <p:cNvSpPr/>
          <p:nvPr userDrawn="1"/>
        </p:nvSpPr>
        <p:spPr>
          <a:xfrm>
            <a:off x="0" y="0"/>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6" name="Rectangle 5">
            <a:extLst>
              <a:ext uri="{FF2B5EF4-FFF2-40B4-BE49-F238E27FC236}">
                <a16:creationId xmlns:a16="http://schemas.microsoft.com/office/drawing/2014/main" id="{319D094F-EEFB-415B-1B86-603EA22EC3BE}"/>
              </a:ext>
            </a:extLst>
          </p:cNvPr>
          <p:cNvSpPr/>
          <p:nvPr userDrawn="1"/>
        </p:nvSpPr>
        <p:spPr>
          <a:xfrm>
            <a:off x="0" y="1039784"/>
            <a:ext cx="12192001" cy="5133627"/>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7" name="Text Placeholder 9">
            <a:extLst>
              <a:ext uri="{FF2B5EF4-FFF2-40B4-BE49-F238E27FC236}">
                <a16:creationId xmlns:a16="http://schemas.microsoft.com/office/drawing/2014/main" id="{E644B8C2-A2DF-78B7-AF9F-93117CE073EC}"/>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8" name="Rectangle 7">
            <a:extLst>
              <a:ext uri="{FF2B5EF4-FFF2-40B4-BE49-F238E27FC236}">
                <a16:creationId xmlns:a16="http://schemas.microsoft.com/office/drawing/2014/main" id="{C43C9340-D837-4AD3-18F7-E618E59EBC88}"/>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chemeClr val="bg1"/>
                </a:solidFill>
              </a:rPr>
              <a:t>	</a:t>
            </a:r>
            <a:r>
              <a:rPr lang="en-US" spc="600" dirty="0">
                <a:solidFill>
                  <a:schemeClr val="bg1"/>
                </a:solidFill>
                <a:latin typeface="Bahnschrift SemiCondensed" panose="020B0502040204020203" pitchFamily="34" charset="0"/>
              </a:rPr>
              <a:t>2026 CECOP SYMPOSIUM</a:t>
            </a:r>
          </a:p>
        </p:txBody>
      </p:sp>
      <p:pic>
        <p:nvPicPr>
          <p:cNvPr id="9" name="Picture 8">
            <a:extLst>
              <a:ext uri="{FF2B5EF4-FFF2-40B4-BE49-F238E27FC236}">
                <a16:creationId xmlns:a16="http://schemas.microsoft.com/office/drawing/2014/main" id="{A30F96F9-2F1A-B80C-16A9-B918F36195B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13" name="Text Placeholder 11">
            <a:extLst>
              <a:ext uri="{FF2B5EF4-FFF2-40B4-BE49-F238E27FC236}">
                <a16:creationId xmlns:a16="http://schemas.microsoft.com/office/drawing/2014/main" id="{8A4C8AC0-0033-500B-0148-1F8D7444B47E}"/>
              </a:ext>
            </a:extLst>
          </p:cNvPr>
          <p:cNvSpPr>
            <a:spLocks noGrp="1"/>
          </p:cNvSpPr>
          <p:nvPr>
            <p:ph type="body" sz="quarter" idx="14" hasCustomPrompt="1"/>
          </p:nvPr>
        </p:nvSpPr>
        <p:spPr>
          <a:xfrm>
            <a:off x="195262" y="1149689"/>
            <a:ext cx="4164084" cy="4902199"/>
          </a:xfrm>
        </p:spPr>
        <p:txBody>
          <a:bodyPr>
            <a:normAutofit/>
          </a:bodyPr>
          <a:lstStyle>
            <a:lvl1pPr>
              <a:defRPr sz="1800">
                <a:solidFill>
                  <a:srgbClr val="C2A1E7"/>
                </a:solidFill>
              </a:defRPr>
            </a:lvl1pPr>
            <a:lvl2pPr>
              <a:defRPr sz="1600">
                <a:solidFill>
                  <a:srgbClr val="C2A1E7"/>
                </a:solidFill>
              </a:defRPr>
            </a:lvl2pPr>
            <a:lvl3pPr>
              <a:defRPr sz="1400">
                <a:solidFill>
                  <a:srgbClr val="C2A1E7"/>
                </a:solidFill>
              </a:defRPr>
            </a:lvl3pPr>
            <a:lvl4pPr>
              <a:defRPr sz="1200">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14" name="Text Placeholder 11">
            <a:extLst>
              <a:ext uri="{FF2B5EF4-FFF2-40B4-BE49-F238E27FC236}">
                <a16:creationId xmlns:a16="http://schemas.microsoft.com/office/drawing/2014/main" id="{C51DB95B-DF88-27BC-68BF-F34AEF78E108}"/>
              </a:ext>
            </a:extLst>
          </p:cNvPr>
          <p:cNvSpPr>
            <a:spLocks noGrp="1"/>
          </p:cNvSpPr>
          <p:nvPr>
            <p:ph type="body" sz="quarter" idx="15" hasCustomPrompt="1"/>
          </p:nvPr>
        </p:nvSpPr>
        <p:spPr>
          <a:xfrm>
            <a:off x="4593266" y="1149689"/>
            <a:ext cx="7403472" cy="4902199"/>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4" name="Slide Number Placeholder 5">
            <a:extLst>
              <a:ext uri="{FF2B5EF4-FFF2-40B4-BE49-F238E27FC236}">
                <a16:creationId xmlns:a16="http://schemas.microsoft.com/office/drawing/2014/main" id="{86A5B709-1899-8DDC-4F37-07D1829FDEC6}"/>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2">
                    <a:lumMod val="25000"/>
                  </a:schemeClr>
                </a:solidFill>
              </a:rPr>
              <a:pPr/>
              <a:t>‹#›</a:t>
            </a:fld>
            <a:endParaRPr lang="en-US" dirty="0">
              <a:solidFill>
                <a:schemeClr val="bg2">
                  <a:lumMod val="25000"/>
                </a:schemeClr>
              </a:solidFill>
            </a:endParaRPr>
          </a:p>
        </p:txBody>
      </p:sp>
      <p:sp>
        <p:nvSpPr>
          <p:cNvPr id="5" name="Date Placeholder 3">
            <a:extLst>
              <a:ext uri="{FF2B5EF4-FFF2-40B4-BE49-F238E27FC236}">
                <a16:creationId xmlns:a16="http://schemas.microsoft.com/office/drawing/2014/main" id="{1BFB2C2D-D2AD-BE92-CE7A-4BB1EB5A22B6}"/>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2">
                    <a:lumMod val="25000"/>
                  </a:schemeClr>
                </a:solidFill>
              </a:rPr>
              <a:pPr/>
              <a:t>8/4/2026</a:t>
            </a:fld>
            <a:endParaRPr lang="en-US" dirty="0">
              <a:solidFill>
                <a:schemeClr val="bg2">
                  <a:lumMod val="25000"/>
                </a:schemeClr>
              </a:solidFill>
            </a:endParaRPr>
          </a:p>
        </p:txBody>
      </p:sp>
    </p:spTree>
    <p:extLst>
      <p:ext uri="{BB962C8B-B14F-4D97-AF65-F5344CB8AC3E}">
        <p14:creationId xmlns:p14="http://schemas.microsoft.com/office/powerpoint/2010/main" val="11635922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ark Q&amp;A">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9397D9D3-5317-2E66-B651-BFE16A714F32}"/>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6" name="Rectangle 5">
            <a:extLst>
              <a:ext uri="{FF2B5EF4-FFF2-40B4-BE49-F238E27FC236}">
                <a16:creationId xmlns:a16="http://schemas.microsoft.com/office/drawing/2014/main" id="{AA15BDCB-3882-1C8E-55CD-82597D3AD9D8}"/>
              </a:ext>
            </a:extLst>
          </p:cNvPr>
          <p:cNvSpPr/>
          <p:nvPr userDrawn="1"/>
        </p:nvSpPr>
        <p:spPr>
          <a:xfrm>
            <a:off x="0" y="1"/>
            <a:ext cx="12192001" cy="6866710"/>
          </a:xfrm>
          <a:prstGeom prst="rect">
            <a:avLst/>
          </a:prstGeom>
          <a:gradFill>
            <a:gsLst>
              <a:gs pos="31000">
                <a:schemeClr val="bg2">
                  <a:lumMod val="25000"/>
                  <a:alpha val="80000"/>
                </a:schemeClr>
              </a:gs>
              <a:gs pos="0">
                <a:schemeClr val="bg2">
                  <a:lumMod val="25000"/>
                </a:schemeClr>
              </a:gs>
              <a:gs pos="53000">
                <a:schemeClr val="bg2">
                  <a:lumMod val="25000"/>
                  <a:alpha val="60000"/>
                </a:schemeClr>
              </a:gs>
              <a:gs pos="100000">
                <a:schemeClr val="bg2">
                  <a:lumMod val="25000"/>
                  <a:alpha val="5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dirty="0">
              <a:latin typeface="Bahnschrift SemiCondensed" panose="020B0502040204020203" pitchFamily="34" charset="0"/>
            </a:endParaRPr>
          </a:p>
        </p:txBody>
      </p:sp>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solidFill>
                  <a:srgbClr val="C2A1E7"/>
                </a:solidFill>
              </a:rPr>
              <a:t>	</a:t>
            </a:r>
            <a:r>
              <a:rPr lang="en-US" spc="600" dirty="0">
                <a:solidFill>
                  <a:srgbClr val="C2A1E7"/>
                </a:solidFill>
                <a:latin typeface="Bahnschrift SemiCondensed" panose="020B0502040204020203" pitchFamily="34" charset="0"/>
              </a:rPr>
              <a:t>2026 CECOP SYMPOSIUM</a:t>
            </a: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207501" y="129191"/>
            <a:ext cx="11776997" cy="805704"/>
          </a:xfrm>
        </p:spPr>
        <p:txBody>
          <a:bodyPr anchor="ctr"/>
          <a:lstStyle>
            <a:lvl1pPr marL="0" indent="0">
              <a:buNone/>
              <a:defRPr>
                <a:solidFill>
                  <a:srgbClr val="C2A1E7"/>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50413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7" name="Slide Number Placeholder 5">
            <a:extLst>
              <a:ext uri="{FF2B5EF4-FFF2-40B4-BE49-F238E27FC236}">
                <a16:creationId xmlns:a16="http://schemas.microsoft.com/office/drawing/2014/main" id="{7F89DF35-5435-BB2C-3A6F-D6C7CE03A4CD}"/>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dirty="0">
              <a:solidFill>
                <a:srgbClr val="C2A1E7"/>
              </a:solidFill>
            </a:endParaRPr>
          </a:p>
        </p:txBody>
      </p:sp>
      <p:sp>
        <p:nvSpPr>
          <p:cNvPr id="9" name="Date Placeholder 3">
            <a:extLst>
              <a:ext uri="{FF2B5EF4-FFF2-40B4-BE49-F238E27FC236}">
                <a16:creationId xmlns:a16="http://schemas.microsoft.com/office/drawing/2014/main" id="{58886AC9-AF00-8189-3A27-741214D9EBF5}"/>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8/4/2026</a:t>
            </a:fld>
            <a:endParaRPr lang="en-US" dirty="0">
              <a:solidFill>
                <a:srgbClr val="C2A1E7"/>
              </a:solidFill>
            </a:endParaRPr>
          </a:p>
        </p:txBody>
      </p:sp>
    </p:spTree>
    <p:extLst>
      <p:ext uri="{BB962C8B-B14F-4D97-AF65-F5344CB8AC3E}">
        <p14:creationId xmlns:p14="http://schemas.microsoft.com/office/powerpoint/2010/main" val="25540279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ark Color Palet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89EEC9-3C0A-0696-8975-80767EC95DDE}"/>
              </a:ext>
            </a:extLst>
          </p:cNvPr>
          <p:cNvSpPr/>
          <p:nvPr userDrawn="1"/>
        </p:nvSpPr>
        <p:spPr>
          <a:xfrm>
            <a:off x="0" y="0"/>
            <a:ext cx="12192000" cy="1020726"/>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600" dirty="0">
                <a:latin typeface="Bahnschrift SemiCondensed" panose="020B0502040204020203" pitchFamily="34" charset="0"/>
              </a:rPr>
              <a:t>	SLIDES COLOR PALETTE</a:t>
            </a:r>
          </a:p>
        </p:txBody>
      </p:sp>
      <p:sp>
        <p:nvSpPr>
          <p:cNvPr id="6" name="Date Placeholder 3">
            <a:extLst>
              <a:ext uri="{FF2B5EF4-FFF2-40B4-BE49-F238E27FC236}">
                <a16:creationId xmlns:a16="http://schemas.microsoft.com/office/drawing/2014/main" id="{C071802D-484F-AA48-64FC-1E4ED5B99857}"/>
              </a:ext>
            </a:extLst>
          </p:cNvPr>
          <p:cNvSpPr>
            <a:spLocks noGrp="1"/>
          </p:cNvSpPr>
          <p:nvPr>
            <p:ph type="dt" sz="half" idx="10"/>
          </p:nvPr>
        </p:nvSpPr>
        <p:spPr>
          <a:xfrm>
            <a:off x="8702040" y="6356348"/>
            <a:ext cx="2743200" cy="365125"/>
          </a:xfrm>
          <a:prstGeom prst="rect">
            <a:avLst/>
          </a:prstGeom>
        </p:spPr>
        <p:txBody>
          <a:bodyPr/>
          <a:lstStyle/>
          <a:p>
            <a:r>
              <a:rPr lang="en-US" dirty="0"/>
              <a:t>8/13/2026</a:t>
            </a:r>
          </a:p>
        </p:txBody>
      </p:sp>
      <p:sp>
        <p:nvSpPr>
          <p:cNvPr id="7" name="Slide Number Placeholder 5">
            <a:extLst>
              <a:ext uri="{FF2B5EF4-FFF2-40B4-BE49-F238E27FC236}">
                <a16:creationId xmlns:a16="http://schemas.microsoft.com/office/drawing/2014/main" id="{BDECFEFB-529D-E8B1-F7D3-7575853ED39C}"/>
              </a:ext>
            </a:extLst>
          </p:cNvPr>
          <p:cNvSpPr>
            <a:spLocks noGrp="1"/>
          </p:cNvSpPr>
          <p:nvPr>
            <p:ph type="sldNum" sz="quarter" idx="12"/>
          </p:nvPr>
        </p:nvSpPr>
        <p:spPr>
          <a:xfrm>
            <a:off x="11661648" y="6356349"/>
            <a:ext cx="399288" cy="365125"/>
          </a:xfrm>
        </p:spPr>
        <p:txBody>
          <a:bodyPr/>
          <a:lstStyle/>
          <a:p>
            <a:fld id="{330EA680-D336-4FF7-8B7A-9848BB0A1C32}" type="slidenum">
              <a:rPr lang="en-US" smtClean="0"/>
              <a:t>‹#›</a:t>
            </a:fld>
            <a:endParaRPr lang="en-US" dirty="0"/>
          </a:p>
        </p:txBody>
      </p:sp>
      <p:sp>
        <p:nvSpPr>
          <p:cNvPr id="26" name="Rectangle 25">
            <a:extLst>
              <a:ext uri="{FF2B5EF4-FFF2-40B4-BE49-F238E27FC236}">
                <a16:creationId xmlns:a16="http://schemas.microsoft.com/office/drawing/2014/main" id="{83F7AF6B-55C9-D724-CA7A-CE7DC1EE79FF}"/>
              </a:ext>
            </a:extLst>
          </p:cNvPr>
          <p:cNvSpPr/>
          <p:nvPr userDrawn="1"/>
        </p:nvSpPr>
        <p:spPr>
          <a:xfrm>
            <a:off x="-1" y="1398936"/>
            <a:ext cx="923407" cy="2725091"/>
          </a:xfrm>
          <a:prstGeom prst="rect">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10%</a:t>
            </a:r>
          </a:p>
        </p:txBody>
      </p:sp>
      <p:sp>
        <p:nvSpPr>
          <p:cNvPr id="27" name="Rectangle 26">
            <a:extLst>
              <a:ext uri="{FF2B5EF4-FFF2-40B4-BE49-F238E27FC236}">
                <a16:creationId xmlns:a16="http://schemas.microsoft.com/office/drawing/2014/main" id="{0E6BF08A-7947-4713-3C46-EC8862C7C9A2}"/>
              </a:ext>
            </a:extLst>
          </p:cNvPr>
          <p:cNvSpPr/>
          <p:nvPr userDrawn="1"/>
        </p:nvSpPr>
        <p:spPr>
          <a:xfrm>
            <a:off x="914394" y="1398933"/>
            <a:ext cx="925128" cy="2725092"/>
          </a:xfrm>
          <a:prstGeom prst="rect">
            <a:avLst/>
          </a:prstGeom>
          <a:solidFill>
            <a:srgbClr val="653C87">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a:t>
            </a:r>
          </a:p>
        </p:txBody>
      </p:sp>
      <p:sp>
        <p:nvSpPr>
          <p:cNvPr id="28" name="Rectangle 27">
            <a:extLst>
              <a:ext uri="{FF2B5EF4-FFF2-40B4-BE49-F238E27FC236}">
                <a16:creationId xmlns:a16="http://schemas.microsoft.com/office/drawing/2014/main" id="{F61D0450-64CA-2EEA-F48D-496D890579EA}"/>
              </a:ext>
            </a:extLst>
          </p:cNvPr>
          <p:cNvSpPr/>
          <p:nvPr userDrawn="1"/>
        </p:nvSpPr>
        <p:spPr>
          <a:xfrm>
            <a:off x="1835183" y="1398933"/>
            <a:ext cx="923407" cy="2725092"/>
          </a:xfrm>
          <a:prstGeom prst="rect">
            <a:avLst/>
          </a:prstGeom>
          <a:solidFill>
            <a:srgbClr val="653C87">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40%</a:t>
            </a:r>
          </a:p>
        </p:txBody>
      </p:sp>
      <p:sp>
        <p:nvSpPr>
          <p:cNvPr id="29" name="Rectangle 28">
            <a:extLst>
              <a:ext uri="{FF2B5EF4-FFF2-40B4-BE49-F238E27FC236}">
                <a16:creationId xmlns:a16="http://schemas.microsoft.com/office/drawing/2014/main" id="{CB1993D6-4D15-EA86-A20A-6F1717500F94}"/>
              </a:ext>
            </a:extLst>
          </p:cNvPr>
          <p:cNvSpPr/>
          <p:nvPr userDrawn="1"/>
        </p:nvSpPr>
        <p:spPr>
          <a:xfrm>
            <a:off x="2756266" y="1398931"/>
            <a:ext cx="923407" cy="2725092"/>
          </a:xfrm>
          <a:prstGeom prst="rect">
            <a:avLst/>
          </a:prstGeom>
          <a:solidFill>
            <a:srgbClr val="653C87">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70%</a:t>
            </a:r>
          </a:p>
        </p:txBody>
      </p:sp>
      <p:sp>
        <p:nvSpPr>
          <p:cNvPr id="30" name="TextBox 29">
            <a:extLst>
              <a:ext uri="{FF2B5EF4-FFF2-40B4-BE49-F238E27FC236}">
                <a16:creationId xmlns:a16="http://schemas.microsoft.com/office/drawing/2014/main" id="{E3EDFF01-ECE9-49E8-C6CA-E09F9ABBD88A}"/>
              </a:ext>
            </a:extLst>
          </p:cNvPr>
          <p:cNvSpPr txBox="1"/>
          <p:nvPr userDrawn="1"/>
        </p:nvSpPr>
        <p:spPr>
          <a:xfrm>
            <a:off x="-1" y="1020726"/>
            <a:ext cx="4655137" cy="307777"/>
          </a:xfrm>
          <a:prstGeom prst="rect">
            <a:avLst/>
          </a:prstGeom>
          <a:noFill/>
        </p:spPr>
        <p:txBody>
          <a:bodyPr wrap="square" rtlCol="0">
            <a:spAutoFit/>
          </a:bodyPr>
          <a:lstStyle/>
          <a:p>
            <a:r>
              <a:rPr lang="en-US" sz="1400" b="1" dirty="0"/>
              <a:t>Background Color Scale: </a:t>
            </a:r>
            <a:r>
              <a:rPr lang="en-US" sz="1400" dirty="0"/>
              <a:t>Hex Code #653C87</a:t>
            </a:r>
          </a:p>
        </p:txBody>
      </p:sp>
      <p:sp>
        <p:nvSpPr>
          <p:cNvPr id="31" name="Rectangle 30">
            <a:extLst>
              <a:ext uri="{FF2B5EF4-FFF2-40B4-BE49-F238E27FC236}">
                <a16:creationId xmlns:a16="http://schemas.microsoft.com/office/drawing/2014/main" id="{E8A07950-9A0C-C7FA-9C19-5A310D6EA326}"/>
              </a:ext>
            </a:extLst>
          </p:cNvPr>
          <p:cNvSpPr/>
          <p:nvPr userDrawn="1"/>
        </p:nvSpPr>
        <p:spPr>
          <a:xfrm>
            <a:off x="3951013" y="1390061"/>
            <a:ext cx="923407" cy="2725091"/>
          </a:xfrm>
          <a:prstGeom prst="rect">
            <a:avLst/>
          </a:prstGeom>
          <a:solidFill>
            <a:srgbClr val="3A3A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0%</a:t>
            </a:r>
          </a:p>
        </p:txBody>
      </p:sp>
      <p:sp>
        <p:nvSpPr>
          <p:cNvPr id="32" name="Rectangle 31">
            <a:extLst>
              <a:ext uri="{FF2B5EF4-FFF2-40B4-BE49-F238E27FC236}">
                <a16:creationId xmlns:a16="http://schemas.microsoft.com/office/drawing/2014/main" id="{4325C7F1-0E49-865F-ED04-48930F1A1D60}"/>
              </a:ext>
            </a:extLst>
          </p:cNvPr>
          <p:cNvSpPr/>
          <p:nvPr userDrawn="1"/>
        </p:nvSpPr>
        <p:spPr>
          <a:xfrm>
            <a:off x="4874420" y="1390063"/>
            <a:ext cx="923407" cy="2725092"/>
          </a:xfrm>
          <a:prstGeom prst="rect">
            <a:avLst/>
          </a:prstGeom>
          <a:solidFill>
            <a:schemeClr val="bg2">
              <a:lumMod val="2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a:t>
            </a:r>
          </a:p>
        </p:txBody>
      </p:sp>
      <p:sp>
        <p:nvSpPr>
          <p:cNvPr id="33" name="Rectangle 32">
            <a:extLst>
              <a:ext uri="{FF2B5EF4-FFF2-40B4-BE49-F238E27FC236}">
                <a16:creationId xmlns:a16="http://schemas.microsoft.com/office/drawing/2014/main" id="{0477A34B-E949-5ACD-AAB0-62C910E5790B}"/>
              </a:ext>
            </a:extLst>
          </p:cNvPr>
          <p:cNvSpPr/>
          <p:nvPr userDrawn="1"/>
        </p:nvSpPr>
        <p:spPr>
          <a:xfrm>
            <a:off x="5786625" y="1390064"/>
            <a:ext cx="923407" cy="2725092"/>
          </a:xfrm>
          <a:prstGeom prst="rect">
            <a:avLst/>
          </a:prstGeom>
          <a:solidFill>
            <a:schemeClr val="bg2">
              <a:lumMod val="2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40%</a:t>
            </a:r>
          </a:p>
        </p:txBody>
      </p:sp>
      <p:sp>
        <p:nvSpPr>
          <p:cNvPr id="34" name="Rectangle 33">
            <a:extLst>
              <a:ext uri="{FF2B5EF4-FFF2-40B4-BE49-F238E27FC236}">
                <a16:creationId xmlns:a16="http://schemas.microsoft.com/office/drawing/2014/main" id="{29D6D223-F934-3755-6C54-F122F787837D}"/>
              </a:ext>
            </a:extLst>
          </p:cNvPr>
          <p:cNvSpPr/>
          <p:nvPr userDrawn="1"/>
        </p:nvSpPr>
        <p:spPr>
          <a:xfrm>
            <a:off x="6698830" y="1390059"/>
            <a:ext cx="923407" cy="2725092"/>
          </a:xfrm>
          <a:prstGeom prst="rect">
            <a:avLst/>
          </a:prstGeom>
          <a:solidFill>
            <a:schemeClr val="bg2">
              <a:lumMod val="25000"/>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90%</a:t>
            </a:r>
          </a:p>
        </p:txBody>
      </p:sp>
      <p:sp>
        <p:nvSpPr>
          <p:cNvPr id="35" name="TextBox 34">
            <a:extLst>
              <a:ext uri="{FF2B5EF4-FFF2-40B4-BE49-F238E27FC236}">
                <a16:creationId xmlns:a16="http://schemas.microsoft.com/office/drawing/2014/main" id="{AF3C9CE2-7FD2-BC73-D2AB-0A3883E2DB14}"/>
              </a:ext>
            </a:extLst>
          </p:cNvPr>
          <p:cNvSpPr txBox="1"/>
          <p:nvPr userDrawn="1"/>
        </p:nvSpPr>
        <p:spPr>
          <a:xfrm>
            <a:off x="3951014" y="1020721"/>
            <a:ext cx="4655137" cy="307777"/>
          </a:xfrm>
          <a:prstGeom prst="rect">
            <a:avLst/>
          </a:prstGeom>
          <a:noFill/>
        </p:spPr>
        <p:txBody>
          <a:bodyPr wrap="square" rtlCol="0">
            <a:spAutoFit/>
          </a:bodyPr>
          <a:lstStyle/>
          <a:p>
            <a:r>
              <a:rPr lang="en-US" sz="1400" b="1" dirty="0"/>
              <a:t>Banner Color Scale: </a:t>
            </a:r>
            <a:r>
              <a:rPr lang="en-US" sz="1400" dirty="0"/>
              <a:t>Hex Code #423781</a:t>
            </a:r>
          </a:p>
        </p:txBody>
      </p:sp>
      <p:sp>
        <p:nvSpPr>
          <p:cNvPr id="36" name="TextBox 35">
            <a:extLst>
              <a:ext uri="{FF2B5EF4-FFF2-40B4-BE49-F238E27FC236}">
                <a16:creationId xmlns:a16="http://schemas.microsoft.com/office/drawing/2014/main" id="{545603A8-A5A1-8581-71A9-BA1C2A5318C0}"/>
              </a:ext>
            </a:extLst>
          </p:cNvPr>
          <p:cNvSpPr txBox="1"/>
          <p:nvPr userDrawn="1"/>
        </p:nvSpPr>
        <p:spPr>
          <a:xfrm>
            <a:off x="7893576" y="686673"/>
            <a:ext cx="4298423" cy="2031325"/>
          </a:xfrm>
          <a:prstGeom prst="rect">
            <a:avLst/>
          </a:prstGeom>
          <a:solidFill>
            <a:schemeClr val="bg2">
              <a:lumMod val="25000"/>
            </a:schemeClr>
          </a:solidFill>
        </p:spPr>
        <p:txBody>
          <a:bodyPr wrap="square" rtlCol="0">
            <a:spAutoFit/>
          </a:bodyPr>
          <a:lstStyle/>
          <a:p>
            <a:r>
              <a:rPr lang="en-US" sz="1400" b="1" dirty="0">
                <a:solidFill>
                  <a:srgbClr val="C2A1E7"/>
                </a:solidFill>
                <a:latin typeface="Figtree ExtraBold" pitchFamily="2" charset="0"/>
              </a:rPr>
              <a:t>Font: Figtree ExtraBold </a:t>
            </a:r>
          </a:p>
          <a:p>
            <a:r>
              <a:rPr lang="en-US" sz="1400" b="1" dirty="0">
                <a:solidFill>
                  <a:srgbClr val="C2A1E7"/>
                </a:solidFill>
                <a:latin typeface="Figtree ExtraBold" pitchFamily="2" charset="0"/>
              </a:rPr>
              <a:t>Format: Bold, Normal Spacing</a:t>
            </a:r>
            <a:br>
              <a:rPr lang="en-US" sz="1400" b="1" dirty="0">
                <a:solidFill>
                  <a:srgbClr val="C2A1E7"/>
                </a:solidFill>
                <a:latin typeface="Figtree ExtraBold" pitchFamily="2" charset="0"/>
              </a:rPr>
            </a:br>
            <a:r>
              <a:rPr lang="en-US" sz="1400" b="1" dirty="0">
                <a:solidFill>
                  <a:srgbClr val="C2A1E7"/>
                </a:solidFill>
                <a:latin typeface="Figtree ExtraBold" pitchFamily="2" charset="0"/>
              </a:rPr>
              <a:t>Hex Code: #C2A1E7</a:t>
            </a:r>
          </a:p>
          <a:p>
            <a:endParaRPr lang="en-US" sz="1400" b="1" dirty="0">
              <a:latin typeface="Figtree ExtraBold" pitchFamily="2" charset="0"/>
            </a:endParaRPr>
          </a:p>
          <a:p>
            <a:r>
              <a:rPr lang="en-US" sz="1400" b="1" spc="600" dirty="0">
                <a:solidFill>
                  <a:schemeClr val="bg1"/>
                </a:solidFill>
                <a:latin typeface="Bahnschrift SemiCondensed" panose="020B0502040204020203" pitchFamily="34" charset="0"/>
              </a:rPr>
              <a:t>FONT: BAHNSCHRIFT SEMICONDENSED</a:t>
            </a:r>
          </a:p>
          <a:p>
            <a:r>
              <a:rPr lang="en-US" sz="1400" b="1" spc="600" dirty="0">
                <a:solidFill>
                  <a:schemeClr val="bg1"/>
                </a:solidFill>
                <a:latin typeface="Bahnschrift SemiCondensed" panose="020B0502040204020203" pitchFamily="34" charset="0"/>
              </a:rPr>
              <a:t>FORMAT: CAPITALIZED, BOLD, VERY LOOSE SPACING</a:t>
            </a:r>
          </a:p>
          <a:p>
            <a:r>
              <a:rPr lang="en-US" sz="1400" b="1" spc="600" dirty="0">
                <a:solidFill>
                  <a:schemeClr val="bg1"/>
                </a:solidFill>
                <a:latin typeface="Bahnschrift SemiCondensed" panose="020B0502040204020203" pitchFamily="34" charset="0"/>
              </a:rPr>
              <a:t>HEX CODE: #FFFFFF</a:t>
            </a:r>
          </a:p>
        </p:txBody>
      </p:sp>
      <p:sp>
        <p:nvSpPr>
          <p:cNvPr id="37" name="Rectangle 36">
            <a:extLst>
              <a:ext uri="{FF2B5EF4-FFF2-40B4-BE49-F238E27FC236}">
                <a16:creationId xmlns:a16="http://schemas.microsoft.com/office/drawing/2014/main" id="{805689E3-0C2D-4D32-AB5E-74CCB79DEB4E}"/>
              </a:ext>
            </a:extLst>
          </p:cNvPr>
          <p:cNvSpPr/>
          <p:nvPr userDrawn="1"/>
        </p:nvSpPr>
        <p:spPr>
          <a:xfrm>
            <a:off x="7909318" y="3159086"/>
            <a:ext cx="4298423" cy="3012241"/>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a:extLst>
              <a:ext uri="{FF2B5EF4-FFF2-40B4-BE49-F238E27FC236}">
                <a16:creationId xmlns:a16="http://schemas.microsoft.com/office/drawing/2014/main" id="{CC2FD1DB-5CCF-D354-C47D-879ED7A23D23}"/>
              </a:ext>
            </a:extLst>
          </p:cNvPr>
          <p:cNvSpPr txBox="1"/>
          <p:nvPr userDrawn="1"/>
        </p:nvSpPr>
        <p:spPr>
          <a:xfrm>
            <a:off x="8020470" y="266567"/>
            <a:ext cx="4158968" cy="369332"/>
          </a:xfrm>
          <a:prstGeom prst="rect">
            <a:avLst/>
          </a:prstGeom>
          <a:noFill/>
        </p:spPr>
        <p:txBody>
          <a:bodyPr wrap="square" rtlCol="0">
            <a:spAutoFit/>
          </a:bodyPr>
          <a:lstStyle/>
          <a:p>
            <a:r>
              <a:rPr lang="en-US" b="1" dirty="0"/>
              <a:t>Text Settings</a:t>
            </a:r>
          </a:p>
        </p:txBody>
      </p:sp>
      <p:sp>
        <p:nvSpPr>
          <p:cNvPr id="39" name="TextBox 38">
            <a:extLst>
              <a:ext uri="{FF2B5EF4-FFF2-40B4-BE49-F238E27FC236}">
                <a16:creationId xmlns:a16="http://schemas.microsoft.com/office/drawing/2014/main" id="{C812C458-F649-73AE-A8AA-8CC19B57F424}"/>
              </a:ext>
            </a:extLst>
          </p:cNvPr>
          <p:cNvSpPr txBox="1"/>
          <p:nvPr userDrawn="1"/>
        </p:nvSpPr>
        <p:spPr>
          <a:xfrm>
            <a:off x="8020470" y="2753876"/>
            <a:ext cx="4158968" cy="369332"/>
          </a:xfrm>
          <a:prstGeom prst="rect">
            <a:avLst/>
          </a:prstGeom>
          <a:noFill/>
        </p:spPr>
        <p:txBody>
          <a:bodyPr wrap="square" rtlCol="0">
            <a:spAutoFit/>
          </a:bodyPr>
          <a:lstStyle/>
          <a:p>
            <a:r>
              <a:rPr lang="en-US" b="1" dirty="0"/>
              <a:t>Logos</a:t>
            </a:r>
            <a:endParaRPr lang="en-US" dirty="0"/>
          </a:p>
        </p:txBody>
      </p:sp>
      <p:pic>
        <p:nvPicPr>
          <p:cNvPr id="40" name="Picture 6">
            <a:extLst>
              <a:ext uri="{FF2B5EF4-FFF2-40B4-BE49-F238E27FC236}">
                <a16:creationId xmlns:a16="http://schemas.microsoft.com/office/drawing/2014/main" id="{30A1F5B6-3457-1BFE-7B3D-52BD3204E43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90279" y="322673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2C4ECB25-2ABE-2F5F-2E0E-CF62AEB6B1D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0424982" y="4124023"/>
            <a:ext cx="1705247" cy="1583664"/>
          </a:xfrm>
          <a:prstGeom prst="rect">
            <a:avLst/>
          </a:prstGeom>
        </p:spPr>
      </p:pic>
      <p:pic>
        <p:nvPicPr>
          <p:cNvPr id="45" name="Picture 2" descr="Nevada National Security Site">
            <a:extLst>
              <a:ext uri="{FF2B5EF4-FFF2-40B4-BE49-F238E27FC236}">
                <a16:creationId xmlns:a16="http://schemas.microsoft.com/office/drawing/2014/main" id="{9412384D-8067-F43D-1162-8AFC84FE22A1}"/>
              </a:ext>
            </a:extLst>
          </p:cNvPr>
          <p:cNvPicPr>
            <a:picLocks noChangeAspect="1" noChangeArrowheads="1"/>
          </p:cNvPicPr>
          <p:nvPr userDrawn="1"/>
        </p:nvPicPr>
        <p:blipFill rotWithShape="1">
          <a:blip r:embed="rId4">
            <a:clrChange>
              <a:clrFrom>
                <a:srgbClr val="000000">
                  <a:alpha val="0"/>
                </a:srgbClr>
              </a:clrFrom>
              <a:clrTo>
                <a:srgbClr val="000000">
                  <a:alpha val="0"/>
                </a:srgbClr>
              </a:clrTo>
            </a:clrChange>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b="33667"/>
          <a:stretch>
            <a:fillRect/>
          </a:stretch>
        </p:blipFill>
        <p:spPr bwMode="auto">
          <a:xfrm>
            <a:off x="8229111" y="5002621"/>
            <a:ext cx="1989533" cy="7918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AI-generated content may be incorrect.">
            <a:extLst>
              <a:ext uri="{FF2B5EF4-FFF2-40B4-BE49-F238E27FC236}">
                <a16:creationId xmlns:a16="http://schemas.microsoft.com/office/drawing/2014/main" id="{C4005D18-0816-17FF-0ED0-CFFFFEBA108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296073" y="4350005"/>
            <a:ext cx="1803881" cy="506353"/>
          </a:xfrm>
          <a:prstGeom prst="rect">
            <a:avLst/>
          </a:prstGeom>
        </p:spPr>
      </p:pic>
      <p:sp>
        <p:nvSpPr>
          <p:cNvPr id="2" name="Rectangle 1">
            <a:extLst>
              <a:ext uri="{FF2B5EF4-FFF2-40B4-BE49-F238E27FC236}">
                <a16:creationId xmlns:a16="http://schemas.microsoft.com/office/drawing/2014/main" id="{A266A57A-C491-CD97-7975-7280BE0192B3}"/>
              </a:ext>
            </a:extLst>
          </p:cNvPr>
          <p:cNvSpPr/>
          <p:nvPr userDrawn="1"/>
        </p:nvSpPr>
        <p:spPr>
          <a:xfrm>
            <a:off x="3545" y="4350005"/>
            <a:ext cx="7618692" cy="2268343"/>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kern="1200" dirty="0">
                <a:solidFill>
                  <a:schemeClr val="lt1"/>
                </a:solidFill>
                <a:effectLst/>
                <a:latin typeface="+mn-lt"/>
                <a:ea typeface="+mn-ea"/>
                <a:cs typeface="+mn-cs"/>
              </a:rPr>
              <a:t>TO ADD A CUSTOM LOGO TO THIS DECK:</a:t>
            </a:r>
          </a:p>
          <a:p>
            <a:r>
              <a:rPr lang="en-US" sz="1800" kern="1200" dirty="0">
                <a:solidFill>
                  <a:schemeClr val="lt1"/>
                </a:solidFill>
                <a:effectLst/>
                <a:latin typeface="+mn-lt"/>
                <a:ea typeface="+mn-ea"/>
                <a:cs typeface="+mn-cs"/>
              </a:rPr>
              <a:t> </a:t>
            </a:r>
          </a:p>
          <a:p>
            <a:r>
              <a:rPr lang="en-US" sz="1800" kern="1200" dirty="0">
                <a:solidFill>
                  <a:schemeClr val="lt1"/>
                </a:solidFill>
                <a:effectLst/>
                <a:latin typeface="+mn-lt"/>
                <a:ea typeface="+mn-ea"/>
                <a:cs typeface="+mn-cs"/>
              </a:rPr>
              <a:t>1. Navigate to ‘View’ in the top ribbon.</a:t>
            </a:r>
          </a:p>
          <a:p>
            <a:r>
              <a:rPr lang="en-US" sz="1800" kern="1200" dirty="0">
                <a:solidFill>
                  <a:schemeClr val="lt1"/>
                </a:solidFill>
                <a:effectLst/>
                <a:latin typeface="+mn-lt"/>
                <a:ea typeface="+mn-ea"/>
                <a:cs typeface="+mn-cs"/>
              </a:rPr>
              <a:t>2. Under ‘Master Views’, select ‘Slide Master’.</a:t>
            </a:r>
          </a:p>
          <a:p>
            <a:r>
              <a:rPr lang="en-US" sz="1800" kern="1200" dirty="0">
                <a:solidFill>
                  <a:schemeClr val="lt1"/>
                </a:solidFill>
                <a:effectLst/>
                <a:latin typeface="+mn-lt"/>
                <a:ea typeface="+mn-ea"/>
                <a:cs typeface="+mn-cs"/>
              </a:rPr>
              <a:t>3. Add your preferred logo (as an image) to the intended slide.</a:t>
            </a:r>
          </a:p>
          <a:p>
            <a:r>
              <a:rPr lang="en-US" sz="1800" kern="1200" dirty="0">
                <a:solidFill>
                  <a:schemeClr val="lt1"/>
                </a:solidFill>
                <a:effectLst/>
                <a:latin typeface="+mn-lt"/>
                <a:ea typeface="+mn-ea"/>
                <a:cs typeface="+mn-cs"/>
              </a:rPr>
              <a:t>4. Select ‘Close Master View’.</a:t>
            </a:r>
          </a:p>
          <a:p>
            <a:r>
              <a:rPr lang="en-US" sz="1800" kern="1200" dirty="0">
                <a:solidFill>
                  <a:schemeClr val="lt1"/>
                </a:solidFill>
                <a:effectLst/>
                <a:latin typeface="+mn-lt"/>
                <a:ea typeface="+mn-ea"/>
                <a:cs typeface="+mn-cs"/>
              </a:rPr>
              <a:t>5. In the top ribbon under ‘Home’ select ‘New Slide’ and reimport the slide with the added logo. </a:t>
            </a:r>
          </a:p>
        </p:txBody>
      </p:sp>
    </p:spTree>
    <p:extLst>
      <p:ext uri="{BB962C8B-B14F-4D97-AF65-F5344CB8AC3E}">
        <p14:creationId xmlns:p14="http://schemas.microsoft.com/office/powerpoint/2010/main" val="22882816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644D82-C319-2FD1-27E0-21F2B8DF5CB7}"/>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0DB55233-3CE7-F2C1-CC63-1E9FB5CF90E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8" name="Rectangle 7">
            <a:extLst>
              <a:ext uri="{FF2B5EF4-FFF2-40B4-BE49-F238E27FC236}">
                <a16:creationId xmlns:a16="http://schemas.microsoft.com/office/drawing/2014/main" id="{920D24E0-CB63-2F94-B07B-646180A78D23}"/>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9" name="Text Placeholder 9">
            <a:extLst>
              <a:ext uri="{FF2B5EF4-FFF2-40B4-BE49-F238E27FC236}">
                <a16:creationId xmlns:a16="http://schemas.microsoft.com/office/drawing/2014/main" id="{3216E214-D0B1-0CCA-CF40-85D4CE5960EF}"/>
              </a:ext>
            </a:extLst>
          </p:cNvPr>
          <p:cNvSpPr>
            <a:spLocks noGrp="1"/>
          </p:cNvSpPr>
          <p:nvPr>
            <p:ph type="body" sz="quarter" idx="16" hasCustomPrompt="1"/>
          </p:nvPr>
        </p:nvSpPr>
        <p:spPr>
          <a:xfrm>
            <a:off x="207501" y="97675"/>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B8C5A113-328C-BE7F-5D1C-DF72A8C0F614}"/>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dirty="0">
              <a:solidFill>
                <a:schemeClr val="bg1"/>
              </a:solidFill>
            </a:endParaRPr>
          </a:p>
        </p:txBody>
      </p:sp>
      <p:sp>
        <p:nvSpPr>
          <p:cNvPr id="3" name="Date Placeholder 3">
            <a:extLst>
              <a:ext uri="{FF2B5EF4-FFF2-40B4-BE49-F238E27FC236}">
                <a16:creationId xmlns:a16="http://schemas.microsoft.com/office/drawing/2014/main" id="{8B4B15DB-8D24-B7C1-CB2E-096D32E3292E}"/>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8/4/2026</a:t>
            </a:fld>
            <a:endParaRPr lang="en-US" dirty="0">
              <a:solidFill>
                <a:schemeClr val="bg1"/>
              </a:solidFill>
            </a:endParaRPr>
          </a:p>
        </p:txBody>
      </p:sp>
    </p:spTree>
    <p:extLst>
      <p:ext uri="{BB962C8B-B14F-4D97-AF65-F5344CB8AC3E}">
        <p14:creationId xmlns:p14="http://schemas.microsoft.com/office/powerpoint/2010/main" val="32783036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ext Only-No Subhea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5FC89D9-A95D-984D-AA31-A11221C38E3D}"/>
              </a:ext>
            </a:extLst>
          </p:cNvPr>
          <p:cNvSpPr>
            <a:spLocks noGrp="1"/>
          </p:cNvSpPr>
          <p:nvPr>
            <p:ph type="body" sz="quarter" idx="14" hasCustomPrompt="1"/>
          </p:nvPr>
        </p:nvSpPr>
        <p:spPr>
          <a:xfrm>
            <a:off x="609600" y="863600"/>
            <a:ext cx="10972800" cy="892208"/>
          </a:xfrm>
        </p:spPr>
        <p:txBody>
          <a:bodyPr lIns="0" tIns="0" rIns="0" bIns="0">
            <a:noAutofit/>
          </a:bodyPr>
          <a:lstStyle>
            <a:lvl1pPr marL="0" indent="0">
              <a:lnSpc>
                <a:spcPct val="100000"/>
              </a:lnSpc>
              <a:spcBef>
                <a:spcPts val="0"/>
              </a:spcBef>
              <a:buNone/>
              <a:defRPr sz="3200" b="1" i="0">
                <a:solidFill>
                  <a:srgbClr val="033D91"/>
                </a:solidFill>
                <a:latin typeface="Arial" panose="020B0604020202020204" pitchFamily="34" charset="0"/>
                <a:cs typeface="Arial" panose="020B0604020202020204" pitchFamily="34" charset="0"/>
              </a:defRPr>
            </a:lvl1pPr>
            <a:lvl2pPr>
              <a:buNone/>
              <a:defRPr b="1" i="0">
                <a:latin typeface="Acumin Pro" panose="020B0504020202020204" pitchFamily="34" charset="77"/>
              </a:defRPr>
            </a:lvl2pPr>
            <a:lvl3pPr>
              <a:buNone/>
              <a:defRPr b="1" i="0">
                <a:latin typeface="Acumin Pro" panose="020B0504020202020204" pitchFamily="34" charset="77"/>
              </a:defRPr>
            </a:lvl3pPr>
            <a:lvl4pPr>
              <a:buNone/>
              <a:defRPr b="1" i="0">
                <a:latin typeface="Acumin Pro" panose="020B0504020202020204" pitchFamily="34" charset="77"/>
              </a:defRPr>
            </a:lvl4pPr>
            <a:lvl5pPr>
              <a:buNone/>
              <a:defRPr b="1" i="0">
                <a:latin typeface="Acumin Pro" panose="020B0504020202020204" pitchFamily="34" charset="77"/>
              </a:defRPr>
            </a:lvl5pPr>
          </a:lstStyle>
          <a:p>
            <a:pPr lvl="0"/>
            <a:r>
              <a:rPr lang="en-US" dirty="0"/>
              <a:t>Click to add a brief slide title</a:t>
            </a:r>
          </a:p>
        </p:txBody>
      </p:sp>
      <p:sp>
        <p:nvSpPr>
          <p:cNvPr id="6" name="Text Placeholder 2">
            <a:extLst>
              <a:ext uri="{FF2B5EF4-FFF2-40B4-BE49-F238E27FC236}">
                <a16:creationId xmlns:a16="http://schemas.microsoft.com/office/drawing/2014/main" id="{424F4C0B-8E0E-D247-8998-89B0F977E901}"/>
              </a:ext>
            </a:extLst>
          </p:cNvPr>
          <p:cNvSpPr>
            <a:spLocks noGrp="1"/>
          </p:cNvSpPr>
          <p:nvPr>
            <p:ph type="body" sz="quarter" idx="19" hasCustomPrompt="1"/>
          </p:nvPr>
        </p:nvSpPr>
        <p:spPr>
          <a:xfrm>
            <a:off x="609600" y="1778000"/>
            <a:ext cx="10972800" cy="4260851"/>
          </a:xfrm>
        </p:spPr>
        <p:txBody>
          <a:bodyPr wrap="square" lIns="0" tIns="0" rIns="0" bIns="0">
            <a:noAutofit/>
          </a:bodyPr>
          <a:lstStyle>
            <a:lvl1pPr marL="306910" indent="-306910">
              <a:lnSpc>
                <a:spcPct val="100000"/>
              </a:lnSpc>
              <a:spcBef>
                <a:spcPts val="800"/>
              </a:spcBef>
              <a:tabLst/>
              <a:defRPr>
                <a:solidFill>
                  <a:schemeClr val="tx1"/>
                </a:solidFill>
              </a:defRPr>
            </a:lvl1pPr>
            <a:lvl2pPr marL="613818" indent="-306910">
              <a:tabLst/>
              <a:defRPr>
                <a:solidFill>
                  <a:schemeClr val="tx1"/>
                </a:solidFill>
              </a:defRPr>
            </a:lvl2pPr>
            <a:lvl3pPr>
              <a:defRPr>
                <a:solidFill>
                  <a:schemeClr val="tx1"/>
                </a:solidFill>
              </a:defRPr>
            </a:lvl3pPr>
            <a:lvl4pPr marL="1219170" indent="-302676">
              <a:tabLst/>
              <a:defRPr>
                <a:solidFill>
                  <a:schemeClr val="tx1"/>
                </a:solidFill>
              </a:defRPr>
            </a:lvl4pPr>
          </a:lstStyle>
          <a:p>
            <a:pPr lvl="0"/>
            <a:r>
              <a:rPr lang="en-US" dirty="0"/>
              <a:t>Click to add first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807047967"/>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ext Only">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7225D86E-8C5D-1841-9FAC-7F27816076DA}"/>
              </a:ext>
            </a:extLst>
          </p:cNvPr>
          <p:cNvSpPr>
            <a:spLocks noGrp="1"/>
          </p:cNvSpPr>
          <p:nvPr>
            <p:ph type="body" sz="quarter" idx="15" hasCustomPrompt="1"/>
          </p:nvPr>
        </p:nvSpPr>
        <p:spPr>
          <a:xfrm>
            <a:off x="611965" y="1778001"/>
            <a:ext cx="10968073" cy="363175"/>
          </a:xfrm>
        </p:spPr>
        <p:txBody>
          <a:bodyPr lIns="0" tIns="0" rIns="0" bIns="0"/>
          <a:lstStyle>
            <a:lvl1pPr marL="0" indent="0">
              <a:lnSpc>
                <a:spcPct val="100000"/>
              </a:lnSpc>
              <a:spcBef>
                <a:spcPts val="0"/>
              </a:spcBef>
              <a:buNone/>
              <a:defRPr sz="2400" b="1" i="0">
                <a:solidFill>
                  <a:srgbClr val="033D91"/>
                </a:solidFill>
                <a:latin typeface="Arial" panose="020B0604020202020204" pitchFamily="34" charset="0"/>
                <a:cs typeface="Arial" panose="020B0604020202020204" pitchFamily="34" charset="0"/>
              </a:defRPr>
            </a:lvl1pPr>
          </a:lstStyle>
          <a:p>
            <a:pPr lvl="0"/>
            <a:r>
              <a:rPr lang="en-US" dirty="0"/>
              <a:t>Click to add subhead</a:t>
            </a:r>
          </a:p>
        </p:txBody>
      </p:sp>
      <p:sp>
        <p:nvSpPr>
          <p:cNvPr id="10" name="Text Placeholder 9">
            <a:extLst>
              <a:ext uri="{FF2B5EF4-FFF2-40B4-BE49-F238E27FC236}">
                <a16:creationId xmlns:a16="http://schemas.microsoft.com/office/drawing/2014/main" id="{65FC89D9-A95D-984D-AA31-A11221C38E3D}"/>
              </a:ext>
            </a:extLst>
          </p:cNvPr>
          <p:cNvSpPr>
            <a:spLocks noGrp="1"/>
          </p:cNvSpPr>
          <p:nvPr>
            <p:ph type="body" sz="quarter" idx="14" hasCustomPrompt="1"/>
          </p:nvPr>
        </p:nvSpPr>
        <p:spPr>
          <a:xfrm>
            <a:off x="611964" y="863600"/>
            <a:ext cx="10968072" cy="892208"/>
          </a:xfrm>
        </p:spPr>
        <p:txBody>
          <a:bodyPr lIns="0" tIns="0" rIns="0" bIns="0">
            <a:noAutofit/>
          </a:bodyPr>
          <a:lstStyle>
            <a:lvl1pPr marL="0" indent="0">
              <a:lnSpc>
                <a:spcPct val="100000"/>
              </a:lnSpc>
              <a:spcBef>
                <a:spcPts val="0"/>
              </a:spcBef>
              <a:buNone/>
              <a:defRPr sz="3200" b="1" i="0">
                <a:solidFill>
                  <a:srgbClr val="033D91"/>
                </a:solidFill>
                <a:latin typeface="Arial" panose="020B0604020202020204" pitchFamily="34" charset="0"/>
                <a:cs typeface="Arial" panose="020B0604020202020204" pitchFamily="34" charset="0"/>
              </a:defRPr>
            </a:lvl1pPr>
            <a:lvl2pPr>
              <a:buNone/>
              <a:defRPr b="1" i="0">
                <a:latin typeface="Acumin Pro" panose="020B0504020202020204" pitchFamily="34" charset="77"/>
              </a:defRPr>
            </a:lvl2pPr>
            <a:lvl3pPr>
              <a:buNone/>
              <a:defRPr b="1" i="0">
                <a:latin typeface="Acumin Pro" panose="020B0504020202020204" pitchFamily="34" charset="77"/>
              </a:defRPr>
            </a:lvl3pPr>
            <a:lvl4pPr>
              <a:buNone/>
              <a:defRPr b="1" i="0">
                <a:latin typeface="Acumin Pro" panose="020B0504020202020204" pitchFamily="34" charset="77"/>
              </a:defRPr>
            </a:lvl4pPr>
            <a:lvl5pPr>
              <a:buNone/>
              <a:defRPr b="1" i="0">
                <a:latin typeface="Acumin Pro" panose="020B0504020202020204" pitchFamily="34" charset="77"/>
              </a:defRPr>
            </a:lvl5pPr>
          </a:lstStyle>
          <a:p>
            <a:pPr lvl="0"/>
            <a:r>
              <a:rPr lang="en-US" dirty="0"/>
              <a:t>Click to add a brief slide title</a:t>
            </a:r>
          </a:p>
        </p:txBody>
      </p:sp>
      <p:sp>
        <p:nvSpPr>
          <p:cNvPr id="6" name="Text Placeholder 2">
            <a:extLst>
              <a:ext uri="{FF2B5EF4-FFF2-40B4-BE49-F238E27FC236}">
                <a16:creationId xmlns:a16="http://schemas.microsoft.com/office/drawing/2014/main" id="{790429E5-795A-8A43-A273-2BC100111C02}"/>
              </a:ext>
            </a:extLst>
          </p:cNvPr>
          <p:cNvSpPr>
            <a:spLocks noGrp="1"/>
          </p:cNvSpPr>
          <p:nvPr>
            <p:ph type="body" sz="quarter" idx="19" hasCustomPrompt="1"/>
          </p:nvPr>
        </p:nvSpPr>
        <p:spPr>
          <a:xfrm>
            <a:off x="611964" y="2265681"/>
            <a:ext cx="10968072" cy="3875484"/>
          </a:xfrm>
        </p:spPr>
        <p:txBody>
          <a:bodyPr lIns="0" tIns="0" rIns="0" bIns="0">
            <a:noAutofit/>
          </a:bodyPr>
          <a:lstStyle>
            <a:lvl1pPr marL="243834" indent="-243834">
              <a:lnSpc>
                <a:spcPct val="100000"/>
              </a:lnSpc>
              <a:spcBef>
                <a:spcPts val="8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dirty="0"/>
              <a:t>Click to add first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404495188"/>
      </p:ext>
    </p:extLst>
  </p:cSld>
  <p:clrMapOvr>
    <a:masterClrMapping/>
  </p:clrMapOvr>
  <p:extLst>
    <p:ext uri="{DCECCB84-F9BA-43D5-87BE-67443E8EF086}">
      <p15:sldGuideLst xmlns:p15="http://schemas.microsoft.com/office/powerpoint/2012/main">
        <p15:guide id="1" orient="horz" pos="3108">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ustom Content with Picture">
    <p:spTree>
      <p:nvGrpSpPr>
        <p:cNvPr id="1" name=""/>
        <p:cNvGrpSpPr/>
        <p:nvPr/>
      </p:nvGrpSpPr>
      <p:grpSpPr>
        <a:xfrm>
          <a:off x="0" y="0"/>
          <a:ext cx="0" cy="0"/>
          <a:chOff x="0" y="0"/>
          <a:chExt cx="0" cy="0"/>
        </a:xfrm>
      </p:grpSpPr>
      <p:pic>
        <p:nvPicPr>
          <p:cNvPr id="5" name="Picture 4" descr="A picture containing outdoor, sky, mountain, grass&#10;&#10;AI-generated content may be incorrect.">
            <a:extLst>
              <a:ext uri="{FF2B5EF4-FFF2-40B4-BE49-F238E27FC236}">
                <a16:creationId xmlns:a16="http://schemas.microsoft.com/office/drawing/2014/main" id="{31DF538F-C1F8-0DB4-45E9-EA97141E5129}"/>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sp>
        <p:nvSpPr>
          <p:cNvPr id="16" name="Rectangle 15">
            <a:extLst>
              <a:ext uri="{FF2B5EF4-FFF2-40B4-BE49-F238E27FC236}">
                <a16:creationId xmlns:a16="http://schemas.microsoft.com/office/drawing/2014/main" id="{1172ACA7-BB15-2DEF-7C04-1789CB044074}"/>
              </a:ext>
            </a:extLst>
          </p:cNvPr>
          <p:cNvSpPr/>
          <p:nvPr userDrawn="1"/>
        </p:nvSpPr>
        <p:spPr>
          <a:xfrm>
            <a:off x="0" y="1103626"/>
            <a:ext cx="12192000" cy="5003462"/>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picture containing outdoor, sky, mountain, grass&#10;&#10;AI-generated content may be incorrect.">
            <a:extLst>
              <a:ext uri="{FF2B5EF4-FFF2-40B4-BE49-F238E27FC236}">
                <a16:creationId xmlns:a16="http://schemas.microsoft.com/office/drawing/2014/main" id="{D4376746-790A-AD28-8C0B-AD1299BCB81A}"/>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1"/>
            <a:ext cx="12192001" cy="1020726"/>
          </a:xfrm>
          <a:prstGeom prst="rect">
            <a:avLst/>
          </a:prstGeom>
        </p:spPr>
      </p:pic>
      <p:sp>
        <p:nvSpPr>
          <p:cNvPr id="12" name="Text Placeholder 9">
            <a:extLst>
              <a:ext uri="{FF2B5EF4-FFF2-40B4-BE49-F238E27FC236}">
                <a16:creationId xmlns:a16="http://schemas.microsoft.com/office/drawing/2014/main" id="{E5E02027-49D0-D04F-C1F1-D53B2ADC6DE5}"/>
              </a:ext>
            </a:extLst>
          </p:cNvPr>
          <p:cNvSpPr>
            <a:spLocks noGrp="1"/>
          </p:cNvSpPr>
          <p:nvPr>
            <p:ph type="body" sz="quarter" idx="13" hasCustomPrompt="1"/>
          </p:nvPr>
        </p:nvSpPr>
        <p:spPr>
          <a:xfrm>
            <a:off x="195263" y="1212851"/>
            <a:ext cx="4164085" cy="839234"/>
          </a:xfrm>
        </p:spPr>
        <p:txBody>
          <a:bodyPr/>
          <a:lstStyle>
            <a:lvl1pPr marL="0" indent="0">
              <a:buNone/>
              <a:defRPr>
                <a:solidFill>
                  <a:schemeClr val="bg1">
                    <a:lumMod val="95000"/>
                  </a:schemeClr>
                </a:solidFill>
                <a:latin typeface="Figtree ExtraBold" pitchFamily="2" charset="0"/>
              </a:defRPr>
            </a:lvl1pPr>
          </a:lstStyle>
          <a:p>
            <a:pPr lvl="0"/>
            <a:r>
              <a:rPr lang="en-US"/>
              <a:t>Click to add a brief slide title</a:t>
            </a:r>
          </a:p>
        </p:txBody>
      </p:sp>
      <p:sp>
        <p:nvSpPr>
          <p:cNvPr id="13" name="Text Placeholder 11">
            <a:extLst>
              <a:ext uri="{FF2B5EF4-FFF2-40B4-BE49-F238E27FC236}">
                <a16:creationId xmlns:a16="http://schemas.microsoft.com/office/drawing/2014/main" id="{8A4C8AC0-0033-500B-0148-1F8D7444B47E}"/>
              </a:ext>
            </a:extLst>
          </p:cNvPr>
          <p:cNvSpPr>
            <a:spLocks noGrp="1"/>
          </p:cNvSpPr>
          <p:nvPr>
            <p:ph type="body" sz="quarter" idx="14" hasCustomPrompt="1"/>
          </p:nvPr>
        </p:nvSpPr>
        <p:spPr>
          <a:xfrm>
            <a:off x="195264" y="2256356"/>
            <a:ext cx="4164084" cy="3725344"/>
          </a:xfrm>
        </p:spPr>
        <p:txBody>
          <a:bodyPr>
            <a:normAutofit/>
          </a:bodyPr>
          <a:lstStyle>
            <a:lvl1pPr>
              <a:defRPr sz="1800">
                <a:solidFill>
                  <a:schemeClr val="bg1">
                    <a:lumMod val="95000"/>
                  </a:schemeClr>
                </a:solidFill>
              </a:defRPr>
            </a:lvl1pPr>
            <a:lvl2pPr>
              <a:defRPr sz="1600">
                <a:solidFill>
                  <a:schemeClr val="bg1">
                    <a:lumMod val="95000"/>
                  </a:schemeClr>
                </a:solidFill>
              </a:defRPr>
            </a:lvl2pPr>
            <a:lvl3pPr>
              <a:defRPr sz="1400">
                <a:solidFill>
                  <a:schemeClr val="bg1">
                    <a:lumMod val="95000"/>
                  </a:schemeClr>
                </a:solidFill>
              </a:defRPr>
            </a:lvl3pPr>
            <a:lvl4pPr>
              <a:defRPr sz="1200">
                <a:solidFill>
                  <a:schemeClr val="bg1">
                    <a:lumMod val="95000"/>
                  </a:schemeClr>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55A4CE19-F039-0F0F-364E-7C7803564E74}"/>
              </a:ext>
            </a:extLst>
          </p:cNvPr>
          <p:cNvSpPr/>
          <p:nvPr userDrawn="1"/>
        </p:nvSpPr>
        <p:spPr>
          <a:xfrm>
            <a:off x="4737252" y="1014797"/>
            <a:ext cx="7454747" cy="5179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17" name="Rectangle 16">
            <a:extLst>
              <a:ext uri="{FF2B5EF4-FFF2-40B4-BE49-F238E27FC236}">
                <a16:creationId xmlns:a16="http://schemas.microsoft.com/office/drawing/2014/main" id="{C29CA40B-4C62-DDE8-738E-297A3E6DE6CA}"/>
              </a:ext>
            </a:extLst>
          </p:cNvPr>
          <p:cNvSpPr/>
          <p:nvPr userDrawn="1"/>
        </p:nvSpPr>
        <p:spPr>
          <a:xfrm>
            <a:off x="-2" y="620283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18" name="Picture 17">
            <a:extLst>
              <a:ext uri="{FF2B5EF4-FFF2-40B4-BE49-F238E27FC236}">
                <a16:creationId xmlns:a16="http://schemas.microsoft.com/office/drawing/2014/main" id="{065EA540-F311-F88C-0167-F927D560AD6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3" y="6299015"/>
            <a:ext cx="496727" cy="461310"/>
          </a:xfrm>
          <a:prstGeom prst="rect">
            <a:avLst/>
          </a:prstGeom>
        </p:spPr>
      </p:pic>
      <p:sp>
        <p:nvSpPr>
          <p:cNvPr id="21" name="Rectangle 20">
            <a:extLst>
              <a:ext uri="{FF2B5EF4-FFF2-40B4-BE49-F238E27FC236}">
                <a16:creationId xmlns:a16="http://schemas.microsoft.com/office/drawing/2014/main" id="{40300981-B7C1-2CCD-AC83-F0BB75D4C8FB}"/>
              </a:ext>
            </a:extLst>
          </p:cNvPr>
          <p:cNvSpPr/>
          <p:nvPr userDrawn="1"/>
        </p:nvSpPr>
        <p:spPr>
          <a:xfrm>
            <a:off x="-2" y="0"/>
            <a:ext cx="12192000" cy="1020725"/>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22" name="Text Placeholder 9">
            <a:extLst>
              <a:ext uri="{FF2B5EF4-FFF2-40B4-BE49-F238E27FC236}">
                <a16:creationId xmlns:a16="http://schemas.microsoft.com/office/drawing/2014/main" id="{6E9EE242-C622-3E10-5D9E-30671789BFCA}"/>
              </a:ext>
            </a:extLst>
          </p:cNvPr>
          <p:cNvSpPr>
            <a:spLocks noGrp="1"/>
          </p:cNvSpPr>
          <p:nvPr>
            <p:ph type="body" sz="quarter" idx="16" hasCustomPrompt="1"/>
          </p:nvPr>
        </p:nvSpPr>
        <p:spPr>
          <a:xfrm>
            <a:off x="195263" y="111418"/>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7" name="Slide Number Placeholder 5">
            <a:extLst>
              <a:ext uri="{FF2B5EF4-FFF2-40B4-BE49-F238E27FC236}">
                <a16:creationId xmlns:a16="http://schemas.microsoft.com/office/drawing/2014/main" id="{53308656-BD74-F293-8975-8E511CA0444B}"/>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dirty="0"/>
          </a:p>
        </p:txBody>
      </p:sp>
      <p:sp>
        <p:nvSpPr>
          <p:cNvPr id="8" name="Date Placeholder 3">
            <a:extLst>
              <a:ext uri="{FF2B5EF4-FFF2-40B4-BE49-F238E27FC236}">
                <a16:creationId xmlns:a16="http://schemas.microsoft.com/office/drawing/2014/main" id="{1D659035-FF39-F372-6CD6-0741A0F5B9D8}"/>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8/4/2026</a:t>
            </a:fld>
            <a:endParaRPr lang="en-US" dirty="0"/>
          </a:p>
        </p:txBody>
      </p:sp>
      <p:sp>
        <p:nvSpPr>
          <p:cNvPr id="3" name="Picture Placeholder 19">
            <a:extLst>
              <a:ext uri="{FF2B5EF4-FFF2-40B4-BE49-F238E27FC236}">
                <a16:creationId xmlns:a16="http://schemas.microsoft.com/office/drawing/2014/main" id="{7EF86FA9-C340-F9E9-F7F4-BA7E3D35D57A}"/>
              </a:ext>
            </a:extLst>
          </p:cNvPr>
          <p:cNvSpPr>
            <a:spLocks noGrp="1"/>
          </p:cNvSpPr>
          <p:nvPr>
            <p:ph type="pic" sz="quarter" idx="15"/>
          </p:nvPr>
        </p:nvSpPr>
        <p:spPr>
          <a:xfrm>
            <a:off x="4914900" y="1102936"/>
            <a:ext cx="7145338" cy="5003051"/>
          </a:xfrm>
        </p:spPr>
        <p:txBody>
          <a:bodyPr/>
          <a:lstStyle/>
          <a:p>
            <a:endParaRPr lang="en-US" dirty="0"/>
          </a:p>
        </p:txBody>
      </p:sp>
    </p:spTree>
    <p:extLst>
      <p:ext uri="{BB962C8B-B14F-4D97-AF65-F5344CB8AC3E}">
        <p14:creationId xmlns:p14="http://schemas.microsoft.com/office/powerpoint/2010/main" val="33605498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ustom Title and Content Layout">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C5EE5684-CF8A-BDF0-6AB2-FC77627AE6B3}"/>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pic>
        <p:nvPicPr>
          <p:cNvPr id="7" name="Picture 6" descr="A picture containing outdoor, sky, mountain, grass&#10;&#10;AI-generated content may be incorrect.">
            <a:extLst>
              <a:ext uri="{FF2B5EF4-FFF2-40B4-BE49-F238E27FC236}">
                <a16:creationId xmlns:a16="http://schemas.microsoft.com/office/drawing/2014/main" id="{D41E667D-445B-0DA1-B8F5-CEE74798BC76}"/>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1"/>
            <a:ext cx="12192001" cy="1020726"/>
          </a:xfrm>
          <a:prstGeom prst="rect">
            <a:avLst/>
          </a:prstGeom>
        </p:spPr>
      </p:pic>
      <p:sp>
        <p:nvSpPr>
          <p:cNvPr id="2" name="Rectangle 1">
            <a:extLst>
              <a:ext uri="{FF2B5EF4-FFF2-40B4-BE49-F238E27FC236}">
                <a16:creationId xmlns:a16="http://schemas.microsoft.com/office/drawing/2014/main" id="{FD5298C5-244C-8380-F145-4700F6E2086B}"/>
              </a:ext>
            </a:extLst>
          </p:cNvPr>
          <p:cNvSpPr/>
          <p:nvPr userDrawn="1"/>
        </p:nvSpPr>
        <p:spPr>
          <a:xfrm>
            <a:off x="-12240" y="6213237"/>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r>
              <a:rPr lang="en-US" spc="600" dirty="0">
                <a:latin typeface="Bahnschrift SemiCondensed" panose="020B0502040204020203" pitchFamily="34" charset="0"/>
              </a:rPr>
              <a:t>2026 CECOP SYMPOSIUM</a:t>
            </a:r>
          </a:p>
        </p:txBody>
      </p:sp>
      <p:sp>
        <p:nvSpPr>
          <p:cNvPr id="6" name="Rectangle 5">
            <a:extLst>
              <a:ext uri="{FF2B5EF4-FFF2-40B4-BE49-F238E27FC236}">
                <a16:creationId xmlns:a16="http://schemas.microsoft.com/office/drawing/2014/main" id="{CCE55804-321A-74CF-A94B-1BF5C9F6E374}"/>
              </a:ext>
            </a:extLst>
          </p:cNvPr>
          <p:cNvSpPr/>
          <p:nvPr userDrawn="1"/>
        </p:nvSpPr>
        <p:spPr>
          <a:xfrm>
            <a:off x="-12240" y="-1"/>
            <a:ext cx="12192000" cy="1020725"/>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195262" y="88964"/>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9" name="Text Placeholder 11">
            <a:extLst>
              <a:ext uri="{FF2B5EF4-FFF2-40B4-BE49-F238E27FC236}">
                <a16:creationId xmlns:a16="http://schemas.microsoft.com/office/drawing/2014/main" id="{A46598F7-3754-BF4D-8CFD-7E0DF3B279E2}"/>
              </a:ext>
            </a:extLst>
          </p:cNvPr>
          <p:cNvSpPr>
            <a:spLocks noGrp="1"/>
          </p:cNvSpPr>
          <p:nvPr>
            <p:ph type="body" sz="quarter" idx="14" hasCustomPrompt="1"/>
          </p:nvPr>
        </p:nvSpPr>
        <p:spPr>
          <a:xfrm>
            <a:off x="195263" y="1152752"/>
            <a:ext cx="11776997" cy="481058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1" name="Slide Number Placeholder 5">
            <a:extLst>
              <a:ext uri="{FF2B5EF4-FFF2-40B4-BE49-F238E27FC236}">
                <a16:creationId xmlns:a16="http://schemas.microsoft.com/office/drawing/2014/main" id="{5071BC59-F615-E95D-3E26-6EF67AC0AF53}"/>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dirty="0"/>
          </a:p>
        </p:txBody>
      </p:sp>
      <p:sp>
        <p:nvSpPr>
          <p:cNvPr id="12" name="Date Placeholder 3">
            <a:extLst>
              <a:ext uri="{FF2B5EF4-FFF2-40B4-BE49-F238E27FC236}">
                <a16:creationId xmlns:a16="http://schemas.microsoft.com/office/drawing/2014/main" id="{4EF21B81-07B4-9247-421B-149B01A9C719}"/>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8/4/2026</a:t>
            </a:fld>
            <a:endParaRPr lang="en-US" dirty="0"/>
          </a:p>
        </p:txBody>
      </p:sp>
    </p:spTree>
    <p:extLst>
      <p:ext uri="{BB962C8B-B14F-4D97-AF65-F5344CB8AC3E}">
        <p14:creationId xmlns:p14="http://schemas.microsoft.com/office/powerpoint/2010/main" val="17670246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ustom Content with Caption">
    <p:spTree>
      <p:nvGrpSpPr>
        <p:cNvPr id="1" name=""/>
        <p:cNvGrpSpPr/>
        <p:nvPr/>
      </p:nvGrpSpPr>
      <p:grpSpPr>
        <a:xfrm>
          <a:off x="0" y="0"/>
          <a:ext cx="0" cy="0"/>
          <a:chOff x="0" y="0"/>
          <a:chExt cx="0" cy="0"/>
        </a:xfrm>
      </p:grpSpPr>
      <p:pic>
        <p:nvPicPr>
          <p:cNvPr id="5" name="Picture 4" descr="A picture containing outdoor, sky, mountain, grass&#10;&#10;AI-generated content may be incorrect.">
            <a:extLst>
              <a:ext uri="{FF2B5EF4-FFF2-40B4-BE49-F238E27FC236}">
                <a16:creationId xmlns:a16="http://schemas.microsoft.com/office/drawing/2014/main" id="{31DF538F-C1F8-0DB4-45E9-EA97141E5129}"/>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sp>
        <p:nvSpPr>
          <p:cNvPr id="16" name="Rectangle 15">
            <a:extLst>
              <a:ext uri="{FF2B5EF4-FFF2-40B4-BE49-F238E27FC236}">
                <a16:creationId xmlns:a16="http://schemas.microsoft.com/office/drawing/2014/main" id="{1172ACA7-BB15-2DEF-7C04-1789CB044074}"/>
              </a:ext>
            </a:extLst>
          </p:cNvPr>
          <p:cNvSpPr/>
          <p:nvPr userDrawn="1"/>
        </p:nvSpPr>
        <p:spPr>
          <a:xfrm>
            <a:off x="0" y="1103626"/>
            <a:ext cx="12192000" cy="5003462"/>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picture containing outdoor, sky, mountain, grass&#10;&#10;AI-generated content may be incorrect.">
            <a:extLst>
              <a:ext uri="{FF2B5EF4-FFF2-40B4-BE49-F238E27FC236}">
                <a16:creationId xmlns:a16="http://schemas.microsoft.com/office/drawing/2014/main" id="{D4376746-790A-AD28-8C0B-AD1299BCB81A}"/>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1"/>
            <a:ext cx="12192001" cy="1020726"/>
          </a:xfrm>
          <a:prstGeom prst="rect">
            <a:avLst/>
          </a:prstGeom>
        </p:spPr>
      </p:pic>
      <p:sp>
        <p:nvSpPr>
          <p:cNvPr id="12" name="Text Placeholder 9">
            <a:extLst>
              <a:ext uri="{FF2B5EF4-FFF2-40B4-BE49-F238E27FC236}">
                <a16:creationId xmlns:a16="http://schemas.microsoft.com/office/drawing/2014/main" id="{E5E02027-49D0-D04F-C1F1-D53B2ADC6DE5}"/>
              </a:ext>
            </a:extLst>
          </p:cNvPr>
          <p:cNvSpPr>
            <a:spLocks noGrp="1"/>
          </p:cNvSpPr>
          <p:nvPr>
            <p:ph type="body" sz="quarter" idx="13" hasCustomPrompt="1"/>
          </p:nvPr>
        </p:nvSpPr>
        <p:spPr>
          <a:xfrm>
            <a:off x="195263" y="1212851"/>
            <a:ext cx="4164085" cy="839234"/>
          </a:xfrm>
        </p:spPr>
        <p:txBody>
          <a:bodyPr/>
          <a:lstStyle>
            <a:lvl1pPr marL="0" indent="0">
              <a:buNone/>
              <a:defRPr>
                <a:solidFill>
                  <a:schemeClr val="bg1">
                    <a:lumMod val="95000"/>
                  </a:schemeClr>
                </a:solidFill>
                <a:latin typeface="Figtree ExtraBold" pitchFamily="2" charset="0"/>
              </a:defRPr>
            </a:lvl1pPr>
          </a:lstStyle>
          <a:p>
            <a:pPr lvl="0"/>
            <a:r>
              <a:rPr lang="en-US"/>
              <a:t>Click to add a brief slide title</a:t>
            </a:r>
          </a:p>
        </p:txBody>
      </p:sp>
      <p:sp>
        <p:nvSpPr>
          <p:cNvPr id="13" name="Text Placeholder 11">
            <a:extLst>
              <a:ext uri="{FF2B5EF4-FFF2-40B4-BE49-F238E27FC236}">
                <a16:creationId xmlns:a16="http://schemas.microsoft.com/office/drawing/2014/main" id="{8A4C8AC0-0033-500B-0148-1F8D7444B47E}"/>
              </a:ext>
            </a:extLst>
          </p:cNvPr>
          <p:cNvSpPr>
            <a:spLocks noGrp="1"/>
          </p:cNvSpPr>
          <p:nvPr>
            <p:ph type="body" sz="quarter" idx="14" hasCustomPrompt="1"/>
          </p:nvPr>
        </p:nvSpPr>
        <p:spPr>
          <a:xfrm>
            <a:off x="195264" y="2256356"/>
            <a:ext cx="4164084" cy="3725344"/>
          </a:xfrm>
        </p:spPr>
        <p:txBody>
          <a:bodyPr>
            <a:normAutofit/>
          </a:bodyPr>
          <a:lstStyle>
            <a:lvl1pPr>
              <a:defRPr sz="1800">
                <a:solidFill>
                  <a:schemeClr val="bg1">
                    <a:lumMod val="95000"/>
                  </a:schemeClr>
                </a:solidFill>
              </a:defRPr>
            </a:lvl1pPr>
            <a:lvl2pPr>
              <a:defRPr sz="1600">
                <a:solidFill>
                  <a:schemeClr val="bg1">
                    <a:lumMod val="95000"/>
                  </a:schemeClr>
                </a:solidFill>
              </a:defRPr>
            </a:lvl2pPr>
            <a:lvl3pPr>
              <a:defRPr sz="1400">
                <a:solidFill>
                  <a:schemeClr val="bg1">
                    <a:lumMod val="95000"/>
                  </a:schemeClr>
                </a:solidFill>
              </a:defRPr>
            </a:lvl3pPr>
            <a:lvl4pPr>
              <a:defRPr sz="1200">
                <a:solidFill>
                  <a:schemeClr val="bg1">
                    <a:lumMod val="95000"/>
                  </a:schemeClr>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55A4CE19-F039-0F0F-364E-7C7803564E74}"/>
              </a:ext>
            </a:extLst>
          </p:cNvPr>
          <p:cNvSpPr/>
          <p:nvPr userDrawn="1"/>
        </p:nvSpPr>
        <p:spPr>
          <a:xfrm>
            <a:off x="4737252" y="1014797"/>
            <a:ext cx="7454747" cy="5179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dirty="0">
              <a:latin typeface="Bahnschrift SemiCondensed" panose="020B0502040204020203" pitchFamily="34" charset="0"/>
            </a:endParaRPr>
          </a:p>
        </p:txBody>
      </p:sp>
      <p:sp>
        <p:nvSpPr>
          <p:cNvPr id="14" name="Text Placeholder 11">
            <a:extLst>
              <a:ext uri="{FF2B5EF4-FFF2-40B4-BE49-F238E27FC236}">
                <a16:creationId xmlns:a16="http://schemas.microsoft.com/office/drawing/2014/main" id="{C51DB95B-DF88-27BC-68BF-F34AEF78E108}"/>
              </a:ext>
            </a:extLst>
          </p:cNvPr>
          <p:cNvSpPr>
            <a:spLocks noGrp="1"/>
          </p:cNvSpPr>
          <p:nvPr>
            <p:ph type="body" sz="quarter" idx="15" hasCustomPrompt="1"/>
          </p:nvPr>
        </p:nvSpPr>
        <p:spPr>
          <a:xfrm>
            <a:off x="4914900" y="1107763"/>
            <a:ext cx="7081838" cy="4999325"/>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7" name="Rectangle 16">
            <a:extLst>
              <a:ext uri="{FF2B5EF4-FFF2-40B4-BE49-F238E27FC236}">
                <a16:creationId xmlns:a16="http://schemas.microsoft.com/office/drawing/2014/main" id="{C29CA40B-4C62-DDE8-738E-297A3E6DE6CA}"/>
              </a:ext>
            </a:extLst>
          </p:cNvPr>
          <p:cNvSpPr/>
          <p:nvPr userDrawn="1"/>
        </p:nvSpPr>
        <p:spPr>
          <a:xfrm>
            <a:off x="-2" y="620283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18" name="Picture 17">
            <a:extLst>
              <a:ext uri="{FF2B5EF4-FFF2-40B4-BE49-F238E27FC236}">
                <a16:creationId xmlns:a16="http://schemas.microsoft.com/office/drawing/2014/main" id="{065EA540-F311-F88C-0167-F927D560AD6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3" y="6299015"/>
            <a:ext cx="496727" cy="461310"/>
          </a:xfrm>
          <a:prstGeom prst="rect">
            <a:avLst/>
          </a:prstGeom>
        </p:spPr>
      </p:pic>
      <p:sp>
        <p:nvSpPr>
          <p:cNvPr id="21" name="Rectangle 20">
            <a:extLst>
              <a:ext uri="{FF2B5EF4-FFF2-40B4-BE49-F238E27FC236}">
                <a16:creationId xmlns:a16="http://schemas.microsoft.com/office/drawing/2014/main" id="{40300981-B7C1-2CCD-AC83-F0BB75D4C8FB}"/>
              </a:ext>
            </a:extLst>
          </p:cNvPr>
          <p:cNvSpPr/>
          <p:nvPr userDrawn="1"/>
        </p:nvSpPr>
        <p:spPr>
          <a:xfrm>
            <a:off x="-2" y="0"/>
            <a:ext cx="12192000" cy="1020725"/>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22" name="Text Placeholder 9">
            <a:extLst>
              <a:ext uri="{FF2B5EF4-FFF2-40B4-BE49-F238E27FC236}">
                <a16:creationId xmlns:a16="http://schemas.microsoft.com/office/drawing/2014/main" id="{6E9EE242-C622-3E10-5D9E-30671789BFCA}"/>
              </a:ext>
            </a:extLst>
          </p:cNvPr>
          <p:cNvSpPr>
            <a:spLocks noGrp="1"/>
          </p:cNvSpPr>
          <p:nvPr>
            <p:ph type="body" sz="quarter" idx="16" hasCustomPrompt="1"/>
          </p:nvPr>
        </p:nvSpPr>
        <p:spPr>
          <a:xfrm>
            <a:off x="195263" y="111418"/>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7" name="Slide Number Placeholder 5">
            <a:extLst>
              <a:ext uri="{FF2B5EF4-FFF2-40B4-BE49-F238E27FC236}">
                <a16:creationId xmlns:a16="http://schemas.microsoft.com/office/drawing/2014/main" id="{53308656-BD74-F293-8975-8E511CA0444B}"/>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dirty="0"/>
          </a:p>
        </p:txBody>
      </p:sp>
      <p:sp>
        <p:nvSpPr>
          <p:cNvPr id="8" name="Date Placeholder 3">
            <a:extLst>
              <a:ext uri="{FF2B5EF4-FFF2-40B4-BE49-F238E27FC236}">
                <a16:creationId xmlns:a16="http://schemas.microsoft.com/office/drawing/2014/main" id="{1D659035-FF39-F372-6CD6-0741A0F5B9D8}"/>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8/4/2026</a:t>
            </a:fld>
            <a:endParaRPr lang="en-US" dirty="0"/>
          </a:p>
        </p:txBody>
      </p:sp>
    </p:spTree>
    <p:extLst>
      <p:ext uri="{BB962C8B-B14F-4D97-AF65-F5344CB8AC3E}">
        <p14:creationId xmlns:p14="http://schemas.microsoft.com/office/powerpoint/2010/main" val="3193718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ustom Two Content">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C5EE5684-CF8A-BDF0-6AB2-FC77627AE6B3}"/>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pic>
        <p:nvPicPr>
          <p:cNvPr id="7" name="Picture 6" descr="A picture containing outdoor, sky, mountain, grass&#10;&#10;AI-generated content may be incorrect.">
            <a:extLst>
              <a:ext uri="{FF2B5EF4-FFF2-40B4-BE49-F238E27FC236}">
                <a16:creationId xmlns:a16="http://schemas.microsoft.com/office/drawing/2014/main" id="{D41E667D-445B-0DA1-B8F5-CEE74798BC76}"/>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1"/>
            <a:ext cx="12192001" cy="1020726"/>
          </a:xfrm>
          <a:prstGeom prst="rect">
            <a:avLst/>
          </a:prstGeom>
        </p:spPr>
      </p:pic>
      <p:sp>
        <p:nvSpPr>
          <p:cNvPr id="2" name="Rectangle 1">
            <a:extLst>
              <a:ext uri="{FF2B5EF4-FFF2-40B4-BE49-F238E27FC236}">
                <a16:creationId xmlns:a16="http://schemas.microsoft.com/office/drawing/2014/main" id="{FD5298C5-244C-8380-F145-4700F6E2086B}"/>
              </a:ext>
            </a:extLst>
          </p:cNvPr>
          <p:cNvSpPr/>
          <p:nvPr userDrawn="1"/>
        </p:nvSpPr>
        <p:spPr>
          <a:xfrm>
            <a:off x="0" y="620283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r>
              <a:rPr lang="en-US" spc="600" dirty="0">
                <a:latin typeface="Bahnschrift SemiCondensed" panose="020B0502040204020203" pitchFamily="34" charset="0"/>
              </a:rPr>
              <a:t>2026 CECOP SYMPOSIUM</a:t>
            </a:r>
          </a:p>
        </p:txBody>
      </p:sp>
      <p:sp>
        <p:nvSpPr>
          <p:cNvPr id="6" name="Rectangle 5">
            <a:extLst>
              <a:ext uri="{FF2B5EF4-FFF2-40B4-BE49-F238E27FC236}">
                <a16:creationId xmlns:a16="http://schemas.microsoft.com/office/drawing/2014/main" id="{CCE55804-321A-74CF-A94B-1BF5C9F6E374}"/>
              </a:ext>
            </a:extLst>
          </p:cNvPr>
          <p:cNvSpPr/>
          <p:nvPr userDrawn="1"/>
        </p:nvSpPr>
        <p:spPr>
          <a:xfrm>
            <a:off x="-12240" y="-1"/>
            <a:ext cx="12192000" cy="1020725"/>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endParaRPr lang="en-US" spc="600" dirty="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195262" y="88964"/>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9" name="Text Placeholder 11">
            <a:extLst>
              <a:ext uri="{FF2B5EF4-FFF2-40B4-BE49-F238E27FC236}">
                <a16:creationId xmlns:a16="http://schemas.microsoft.com/office/drawing/2014/main" id="{579852B2-C489-50CB-3401-D35AC77766A2}"/>
              </a:ext>
            </a:extLst>
          </p:cNvPr>
          <p:cNvSpPr>
            <a:spLocks noGrp="1"/>
          </p:cNvSpPr>
          <p:nvPr>
            <p:ph type="body" sz="quarter" idx="14" hasCustomPrompt="1"/>
          </p:nvPr>
        </p:nvSpPr>
        <p:spPr>
          <a:xfrm>
            <a:off x="195263" y="1112340"/>
            <a:ext cx="5787323" cy="4984111"/>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5543F879-1028-E974-5312-FA9499343FD3}"/>
              </a:ext>
            </a:extLst>
          </p:cNvPr>
          <p:cNvSpPr>
            <a:spLocks noGrp="1"/>
          </p:cNvSpPr>
          <p:nvPr>
            <p:ph type="body" sz="quarter" idx="15" hasCustomPrompt="1"/>
          </p:nvPr>
        </p:nvSpPr>
        <p:spPr>
          <a:xfrm>
            <a:off x="6209414" y="1112340"/>
            <a:ext cx="5787323" cy="498411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1" name="Slide Number Placeholder 5">
            <a:extLst>
              <a:ext uri="{FF2B5EF4-FFF2-40B4-BE49-F238E27FC236}">
                <a16:creationId xmlns:a16="http://schemas.microsoft.com/office/drawing/2014/main" id="{F57C334D-4920-140F-4FAC-2C15CAA8F5BF}"/>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dirty="0"/>
          </a:p>
        </p:txBody>
      </p:sp>
      <p:sp>
        <p:nvSpPr>
          <p:cNvPr id="13" name="Date Placeholder 3">
            <a:extLst>
              <a:ext uri="{FF2B5EF4-FFF2-40B4-BE49-F238E27FC236}">
                <a16:creationId xmlns:a16="http://schemas.microsoft.com/office/drawing/2014/main" id="{AF3588D2-08C3-C2EE-252E-32B14F0DF0A2}"/>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8/4/2026</a:t>
            </a:fld>
            <a:endParaRPr lang="en-US" dirty="0"/>
          </a:p>
        </p:txBody>
      </p:sp>
    </p:spTree>
    <p:extLst>
      <p:ext uri="{BB962C8B-B14F-4D97-AF65-F5344CB8AC3E}">
        <p14:creationId xmlns:p14="http://schemas.microsoft.com/office/powerpoint/2010/main" val="41685646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Blank Layout">
    <p:spTree>
      <p:nvGrpSpPr>
        <p:cNvPr id="1" name=""/>
        <p:cNvGrpSpPr/>
        <p:nvPr/>
      </p:nvGrpSpPr>
      <p:grpSpPr>
        <a:xfrm>
          <a:off x="0" y="0"/>
          <a:ext cx="0" cy="0"/>
          <a:chOff x="0" y="0"/>
          <a:chExt cx="0" cy="0"/>
        </a:xfrm>
      </p:grpSpPr>
      <p:pic>
        <p:nvPicPr>
          <p:cNvPr id="4" name="Picture 3" descr="A picture containing outdoor, sky, mountain, grass&#10;&#10;AI-generated content may be incorrect.">
            <a:extLst>
              <a:ext uri="{FF2B5EF4-FFF2-40B4-BE49-F238E27FC236}">
                <a16:creationId xmlns:a16="http://schemas.microsoft.com/office/drawing/2014/main" id="{D83979CA-C42D-3EF9-D3FC-230DFFE11BBE}"/>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sp>
        <p:nvSpPr>
          <p:cNvPr id="2" name="Rectangle 1">
            <a:extLst>
              <a:ext uri="{FF2B5EF4-FFF2-40B4-BE49-F238E27FC236}">
                <a16:creationId xmlns:a16="http://schemas.microsoft.com/office/drawing/2014/main" id="{FD5298C5-244C-8380-F145-4700F6E2086B}"/>
              </a:ext>
            </a:extLst>
          </p:cNvPr>
          <p:cNvSpPr/>
          <p:nvPr userDrawn="1"/>
        </p:nvSpPr>
        <p:spPr>
          <a:xfrm>
            <a:off x="0" y="620283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dirty="0"/>
              <a:t>	</a:t>
            </a:r>
            <a:r>
              <a:rPr lang="en-US" spc="600" dirty="0">
                <a:latin typeface="Bahnschrift SemiCondensed" panose="020B0502040204020203" pitchFamily="34" charset="0"/>
              </a:rPr>
              <a:t>2026 CECOP SYMPOSIUM</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8" name="Slide Number Placeholder 5">
            <a:extLst>
              <a:ext uri="{FF2B5EF4-FFF2-40B4-BE49-F238E27FC236}">
                <a16:creationId xmlns:a16="http://schemas.microsoft.com/office/drawing/2014/main" id="{06E65437-7DDA-0D18-852C-FEA14423E762}"/>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dirty="0"/>
          </a:p>
        </p:txBody>
      </p:sp>
      <p:sp>
        <p:nvSpPr>
          <p:cNvPr id="9" name="Date Placeholder 3">
            <a:extLst>
              <a:ext uri="{FF2B5EF4-FFF2-40B4-BE49-F238E27FC236}">
                <a16:creationId xmlns:a16="http://schemas.microsoft.com/office/drawing/2014/main" id="{DA568970-FDDF-C374-63D2-5B0FE6ECEAC6}"/>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8/4/2026</a:t>
            </a:fld>
            <a:endParaRPr lang="en-US" dirty="0"/>
          </a:p>
        </p:txBody>
      </p:sp>
    </p:spTree>
    <p:extLst>
      <p:ext uri="{BB962C8B-B14F-4D97-AF65-F5344CB8AC3E}">
        <p14:creationId xmlns:p14="http://schemas.microsoft.com/office/powerpoint/2010/main" val="23411208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F7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CF31A2F-8386-CDEA-8ABB-BE4CFC0283C2}"/>
              </a:ext>
            </a:extLst>
          </p:cNvPr>
          <p:cNvPicPr>
            <a:picLocks noChangeAspect="1"/>
          </p:cNvPicPr>
          <p:nvPr userDrawn="1"/>
        </p:nvPicPr>
        <p:blipFill>
          <a:blip r:embed="rId2"/>
          <a:srcRect/>
          <a:stretch/>
        </p:blipFill>
        <p:spPr>
          <a:xfrm>
            <a:off x="1" y="0"/>
            <a:ext cx="12191999" cy="6860776"/>
          </a:xfrm>
          <a:prstGeom prst="rect">
            <a:avLst/>
          </a:prstGeom>
        </p:spPr>
      </p:pic>
      <p:sp>
        <p:nvSpPr>
          <p:cNvPr id="2" name="Title 1"/>
          <p:cNvSpPr>
            <a:spLocks noGrp="1"/>
          </p:cNvSpPr>
          <p:nvPr>
            <p:ph type="ctrTitle" hasCustomPrompt="1"/>
          </p:nvPr>
        </p:nvSpPr>
        <p:spPr>
          <a:xfrm>
            <a:off x="660632" y="1964938"/>
            <a:ext cx="5107093" cy="1559401"/>
          </a:xfrm>
        </p:spPr>
        <p:txBody>
          <a:bodyPr lIns="0" tIns="0" rIns="0" bIns="0" anchor="t" anchorCtr="0">
            <a:normAutofit/>
          </a:bodyPr>
          <a:lstStyle>
            <a:lvl1pPr algn="l" fontAlgn="t">
              <a:lnSpc>
                <a:spcPct val="100000"/>
              </a:lnSpc>
              <a:defRPr sz="3200" b="1" i="0">
                <a:solidFill>
                  <a:schemeClr val="bg1"/>
                </a:solidFill>
                <a:latin typeface="Arial" panose="020B0604020202020204" pitchFamily="34" charset="0"/>
                <a:cs typeface="Arial" panose="020B0604020202020204" pitchFamily="34" charset="0"/>
              </a:defRPr>
            </a:lvl1pPr>
          </a:lstStyle>
          <a:p>
            <a:r>
              <a:rPr lang="en-US" dirty="0"/>
              <a:t>Click to add title of presentation</a:t>
            </a:r>
          </a:p>
        </p:txBody>
      </p:sp>
      <p:sp>
        <p:nvSpPr>
          <p:cNvPr id="3" name="Subtitle 2"/>
          <p:cNvSpPr>
            <a:spLocks noGrp="1"/>
          </p:cNvSpPr>
          <p:nvPr>
            <p:ph type="subTitle" idx="1" hasCustomPrompt="1"/>
          </p:nvPr>
        </p:nvSpPr>
        <p:spPr>
          <a:xfrm>
            <a:off x="660400" y="3544812"/>
            <a:ext cx="5107093" cy="646853"/>
          </a:xfrm>
        </p:spPr>
        <p:txBody>
          <a:bodyPr lIns="0" tIns="0" rIns="0" bIns="0"/>
          <a:lstStyle>
            <a:lvl1pPr marL="0" indent="0" algn="l">
              <a:buNone/>
              <a:defRPr sz="2133" b="0" i="0">
                <a:solidFill>
                  <a:srgbClr val="FFCF5B"/>
                </a:solidFill>
                <a:latin typeface="Arial" panose="020B0604020202020204" pitchFamily="34" charset="0"/>
                <a:ea typeface="Source Sans Pro Semibold" panose="020B0503030403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add presenter or presenting org</a:t>
            </a:r>
          </a:p>
        </p:txBody>
      </p:sp>
      <p:sp>
        <p:nvSpPr>
          <p:cNvPr id="8" name="Text Placeholder 7">
            <a:extLst>
              <a:ext uri="{FF2B5EF4-FFF2-40B4-BE49-F238E27FC236}">
                <a16:creationId xmlns:a16="http://schemas.microsoft.com/office/drawing/2014/main" id="{D1000446-DC24-2642-A21F-0BEA0073149F}"/>
              </a:ext>
            </a:extLst>
          </p:cNvPr>
          <p:cNvSpPr>
            <a:spLocks noGrp="1"/>
          </p:cNvSpPr>
          <p:nvPr>
            <p:ph type="body" sz="quarter" idx="13" hasCustomPrompt="1"/>
          </p:nvPr>
        </p:nvSpPr>
        <p:spPr>
          <a:xfrm>
            <a:off x="660401" y="4379237"/>
            <a:ext cx="3618807" cy="324812"/>
          </a:xfrm>
        </p:spPr>
        <p:txBody>
          <a:bodyPr lIns="0" tIns="0" rIns="0" bIns="0"/>
          <a:lstStyle>
            <a:lvl1pPr>
              <a:buNone/>
              <a:defRPr sz="1600" b="0" i="0">
                <a:solidFill>
                  <a:srgbClr val="FFCF5B"/>
                </a:solidFill>
                <a:latin typeface="Arial" panose="020B0604020202020204" pitchFamily="34" charset="0"/>
                <a:cs typeface="Arial" panose="020B0604020202020204" pitchFamily="34" charset="0"/>
              </a:defRPr>
            </a:lvl1pPr>
          </a:lstStyle>
          <a:p>
            <a:pPr lvl="0"/>
            <a:r>
              <a:rPr lang="en-US" dirty="0"/>
              <a:t>Click to add the date of the presentation</a:t>
            </a:r>
          </a:p>
        </p:txBody>
      </p:sp>
      <p:sp>
        <p:nvSpPr>
          <p:cNvPr id="12" name="Slide Number Placeholder 3">
            <a:extLst>
              <a:ext uri="{FF2B5EF4-FFF2-40B4-BE49-F238E27FC236}">
                <a16:creationId xmlns:a16="http://schemas.microsoft.com/office/drawing/2014/main" id="{85AE9854-7A76-C34E-9D7F-DE749A698C73}"/>
              </a:ext>
            </a:extLst>
          </p:cNvPr>
          <p:cNvSpPr txBox="1">
            <a:spLocks/>
          </p:cNvSpPr>
          <p:nvPr userDrawn="1"/>
        </p:nvSpPr>
        <p:spPr>
          <a:xfrm>
            <a:off x="11606785" y="6465497"/>
            <a:ext cx="293980" cy="270473"/>
          </a:xfrm>
          <a:prstGeom prst="rect">
            <a:avLst/>
          </a:prstGeom>
        </p:spPr>
        <p:txBody>
          <a:bodyPr vert="horz" lIns="0" tIns="0" rIns="0" bIns="0" rtlCol="0" anchor="t" anchorCtr="0"/>
          <a:lstStyle>
            <a:defPPr>
              <a:defRPr lang="en-US"/>
            </a:defPPr>
            <a:lvl1pPr marL="0" algn="r" defTabSz="457200" rtl="0" eaLnBrk="1" latinLnBrk="0" hangingPunct="1">
              <a:defRPr sz="700" b="0" i="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933" dirty="0">
                <a:solidFill>
                  <a:schemeClr val="bg1">
                    <a:lumMod val="65000"/>
                  </a:schemeClr>
                </a:solidFill>
              </a:rPr>
              <a:t>  </a:t>
            </a:r>
            <a:fld id="{F16E1515-8F3D-DE4D-94E5-8D9BEBCD7A49}" type="slidenum">
              <a:rPr lang="en-US" sz="933" smtClean="0">
                <a:solidFill>
                  <a:schemeClr val="bg1">
                    <a:lumMod val="65000"/>
                  </a:schemeClr>
                </a:solidFill>
              </a:rPr>
              <a:pPr/>
              <a:t>‹#›</a:t>
            </a:fld>
            <a:endParaRPr lang="en-US" sz="933" dirty="0">
              <a:solidFill>
                <a:schemeClr val="bg1">
                  <a:lumMod val="65000"/>
                </a:schemeClr>
              </a:solidFill>
            </a:endParaRPr>
          </a:p>
        </p:txBody>
      </p:sp>
      <p:sp>
        <p:nvSpPr>
          <p:cNvPr id="22" name="Date Placeholder 3">
            <a:extLst>
              <a:ext uri="{FF2B5EF4-FFF2-40B4-BE49-F238E27FC236}">
                <a16:creationId xmlns:a16="http://schemas.microsoft.com/office/drawing/2014/main" id="{DD9D28ED-2D06-3A46-9727-8A9B2D7E7F63}"/>
              </a:ext>
            </a:extLst>
          </p:cNvPr>
          <p:cNvSpPr txBox="1">
            <a:spLocks/>
          </p:cNvSpPr>
          <p:nvPr userDrawn="1"/>
        </p:nvSpPr>
        <p:spPr>
          <a:xfrm>
            <a:off x="10765536" y="6461336"/>
            <a:ext cx="813219" cy="198005"/>
          </a:xfrm>
          <a:prstGeom prst="rect">
            <a:avLst/>
          </a:prstGeom>
        </p:spPr>
        <p:txBody>
          <a:bodyPr vert="horz" lIns="0" tIns="0" rIns="0" bIns="0" rtlCol="0" anchor="t" anchorCtr="0"/>
          <a:lstStyle>
            <a:defPPr>
              <a:defRPr lang="en-US"/>
            </a:defPPr>
            <a:lvl1pPr marL="0" algn="r" defTabSz="457200" rtl="0" eaLnBrk="1" latinLnBrk="0" hangingPunct="1">
              <a:defRPr sz="700" b="0" i="0" kern="1200">
                <a:solidFill>
                  <a:schemeClr val="bg1">
                    <a:lumMod val="65000"/>
                  </a:schemeClr>
                </a:solidFill>
                <a:latin typeface="Arial" panose="020B0604020202020204" pitchFamily="34" charset="0"/>
                <a:ea typeface="Source Sans Pro Semibold" panose="020B0503030403020204" pitchFamily="34" charset="0"/>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B39BF0A-C635-544F-850F-946AD8E7975B}" type="datetime1">
              <a:rPr lang="en-US" sz="933" smtClean="0"/>
              <a:pPr/>
              <a:t>8/4/2026</a:t>
            </a:fld>
            <a:endParaRPr lang="en-US" sz="933" dirty="0"/>
          </a:p>
        </p:txBody>
      </p:sp>
      <p:sp>
        <p:nvSpPr>
          <p:cNvPr id="5" name="Text Placeholder 4">
            <a:extLst>
              <a:ext uri="{FF2B5EF4-FFF2-40B4-BE49-F238E27FC236}">
                <a16:creationId xmlns:a16="http://schemas.microsoft.com/office/drawing/2014/main" id="{D8615BFA-90C1-0F46-AAA7-8C67D48F4666}"/>
              </a:ext>
            </a:extLst>
          </p:cNvPr>
          <p:cNvSpPr>
            <a:spLocks noGrp="1"/>
          </p:cNvSpPr>
          <p:nvPr>
            <p:ph type="body" sz="quarter" idx="14" hasCustomPrompt="1"/>
          </p:nvPr>
        </p:nvSpPr>
        <p:spPr>
          <a:xfrm>
            <a:off x="660400" y="5125052"/>
            <a:ext cx="3462867" cy="505883"/>
          </a:xfrm>
        </p:spPr>
        <p:txBody>
          <a:bodyPr lIns="0" tIns="0" rIns="0" bIns="0" anchor="t" anchorCtr="0"/>
          <a:lstStyle>
            <a:lvl1pPr>
              <a:buFontTx/>
              <a:buNone/>
              <a:defRPr sz="1333">
                <a:solidFill>
                  <a:schemeClr val="bg1">
                    <a:lumMod val="65000"/>
                  </a:schemeClr>
                </a:solidFill>
              </a:defRPr>
            </a:lvl1pPr>
            <a:lvl2pPr>
              <a:buFontTx/>
              <a:buNone/>
              <a:defRPr sz="1600">
                <a:solidFill>
                  <a:schemeClr val="bg1">
                    <a:lumMod val="65000"/>
                  </a:schemeClr>
                </a:solidFill>
              </a:defRPr>
            </a:lvl2pPr>
            <a:lvl3pPr>
              <a:buFontTx/>
              <a:buNone/>
              <a:defRPr sz="1600">
                <a:solidFill>
                  <a:schemeClr val="bg1">
                    <a:lumMod val="65000"/>
                  </a:schemeClr>
                </a:solidFill>
              </a:defRPr>
            </a:lvl3pPr>
            <a:lvl4pPr>
              <a:buFontTx/>
              <a:buNone/>
              <a:defRPr sz="1600">
                <a:solidFill>
                  <a:schemeClr val="bg1">
                    <a:lumMod val="65000"/>
                  </a:schemeClr>
                </a:solidFill>
              </a:defRPr>
            </a:lvl4pPr>
            <a:lvl5pPr>
              <a:buFontTx/>
              <a:buNone/>
              <a:defRPr sz="1600">
                <a:solidFill>
                  <a:schemeClr val="bg1">
                    <a:lumMod val="65000"/>
                  </a:schemeClr>
                </a:solidFill>
              </a:defRPr>
            </a:lvl5pPr>
          </a:lstStyle>
          <a:p>
            <a:pPr lvl="0"/>
            <a:r>
              <a:rPr lang="en-US" dirty="0"/>
              <a:t>Click to add LA-UR number</a:t>
            </a:r>
          </a:p>
        </p:txBody>
      </p:sp>
      <p:pic>
        <p:nvPicPr>
          <p:cNvPr id="11" name="Picture 2">
            <a:extLst>
              <a:ext uri="{FF2B5EF4-FFF2-40B4-BE49-F238E27FC236}">
                <a16:creationId xmlns:a16="http://schemas.microsoft.com/office/drawing/2014/main" id="{7F2E0AE4-9A6C-4576-A7D4-C84D2B993AE6}"/>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r="52621"/>
          <a:stretch/>
        </p:blipFill>
        <p:spPr bwMode="auto">
          <a:xfrm>
            <a:off x="90909" y="6476143"/>
            <a:ext cx="945105" cy="2704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a:extLst>
              <a:ext uri="{FF2B5EF4-FFF2-40B4-BE49-F238E27FC236}">
                <a16:creationId xmlns:a16="http://schemas.microsoft.com/office/drawing/2014/main" id="{20261425-9636-4749-8A30-7AE3E0A80A0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290579" y="6350964"/>
            <a:ext cx="710069" cy="53028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a:extLst>
              <a:ext uri="{FF2B5EF4-FFF2-40B4-BE49-F238E27FC236}">
                <a16:creationId xmlns:a16="http://schemas.microsoft.com/office/drawing/2014/main" id="{6A815B6D-4710-4D27-8886-40B2A14D7889}"/>
              </a:ext>
            </a:extLst>
          </p:cNvPr>
          <p:cNvPicPr>
            <a:picLocks noChangeAspect="1" noChangeArrowheads="1"/>
          </p:cNvPicPr>
          <p:nvPr userDrawn="1"/>
        </p:nvPicPr>
        <p:blipFill>
          <a:blip r:embed="rId4" cstate="print">
            <a:clrChange>
              <a:clrFrom>
                <a:srgbClr val="4B4A7C"/>
              </a:clrFrom>
              <a:clrTo>
                <a:srgbClr val="4B4A7C">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1277090" y="6335091"/>
            <a:ext cx="710069" cy="53028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558FCF0D-66DF-466B-939E-6FA0CA1916F5}"/>
              </a:ext>
            </a:extLst>
          </p:cNvPr>
          <p:cNvPicPr>
            <a:picLocks noChangeAspect="1" noChangeArrowheads="1"/>
          </p:cNvPicPr>
          <p:nvPr userDrawn="1"/>
        </p:nvPicPr>
        <p:blipFill rotWithShape="1">
          <a:blip r:embed="rId3" cstate="print">
            <a:lum bright="70000" contrast="-70000"/>
            <a:extLst>
              <a:ext uri="{28A0092B-C50C-407E-A947-70E740481C1C}">
                <a14:useLocalDpi xmlns:a14="http://schemas.microsoft.com/office/drawing/2010/main" val="0"/>
              </a:ext>
            </a:extLst>
          </a:blip>
          <a:srcRect r="52621"/>
          <a:stretch/>
        </p:blipFill>
        <p:spPr bwMode="auto">
          <a:xfrm>
            <a:off x="81385" y="6463316"/>
            <a:ext cx="945105" cy="270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7010976"/>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and Photo Statement_White Backgroun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6CF9DAC-DCA3-AD4A-B1B3-5725742FC10B}"/>
              </a:ext>
            </a:extLst>
          </p:cNvPr>
          <p:cNvSpPr>
            <a:spLocks noGrp="1"/>
          </p:cNvSpPr>
          <p:nvPr>
            <p:ph type="pic" sz="quarter" idx="13"/>
          </p:nvPr>
        </p:nvSpPr>
        <p:spPr>
          <a:xfrm>
            <a:off x="7168897" y="0"/>
            <a:ext cx="5023103" cy="6858000"/>
          </a:xfrm>
          <a:noFill/>
          <a:ln>
            <a:noFill/>
          </a:ln>
        </p:spPr>
        <p:txBody>
          <a:bodyPr/>
          <a:lstStyle>
            <a:lvl1pPr>
              <a:buFontTx/>
              <a:buNone/>
              <a:defRPr>
                <a:solidFill>
                  <a:srgbClr val="000F7E"/>
                </a:solidFill>
                <a:latin typeface="Arial" panose="020B0604020202020204" pitchFamily="34" charset="0"/>
                <a:cs typeface="Arial" panose="020B0604020202020204" pitchFamily="34" charset="0"/>
              </a:defRPr>
            </a:lvl1pPr>
          </a:lstStyle>
          <a:p>
            <a:r>
              <a:rPr lang="en-US" dirty="0"/>
              <a:t>Click icon to add picture</a:t>
            </a:r>
          </a:p>
        </p:txBody>
      </p:sp>
      <p:sp>
        <p:nvSpPr>
          <p:cNvPr id="10" name="Text Placeholder 9">
            <a:extLst>
              <a:ext uri="{FF2B5EF4-FFF2-40B4-BE49-F238E27FC236}">
                <a16:creationId xmlns:a16="http://schemas.microsoft.com/office/drawing/2014/main" id="{0E3296A8-807F-5647-9E27-81056A80893E}"/>
              </a:ext>
            </a:extLst>
          </p:cNvPr>
          <p:cNvSpPr>
            <a:spLocks noGrp="1"/>
          </p:cNvSpPr>
          <p:nvPr>
            <p:ph type="body" sz="quarter" idx="14" hasCustomPrompt="1"/>
          </p:nvPr>
        </p:nvSpPr>
        <p:spPr>
          <a:xfrm>
            <a:off x="627888" y="1016000"/>
            <a:ext cx="6035040" cy="892208"/>
          </a:xfrm>
        </p:spPr>
        <p:txBody>
          <a:bodyPr lIns="0" tIns="0" rIns="0" bIns="0">
            <a:noAutofit/>
          </a:bodyPr>
          <a:lstStyle>
            <a:lvl1pPr marL="0" indent="0">
              <a:lnSpc>
                <a:spcPct val="100000"/>
              </a:lnSpc>
              <a:spcBef>
                <a:spcPts val="0"/>
              </a:spcBef>
              <a:buNone/>
              <a:defRPr sz="3200" b="1" i="0">
                <a:solidFill>
                  <a:srgbClr val="033D91"/>
                </a:solidFill>
                <a:latin typeface="Arial" panose="020B0604020202020204" pitchFamily="34" charset="0"/>
                <a:cs typeface="Arial" panose="020B0604020202020204" pitchFamily="34" charset="0"/>
              </a:defRPr>
            </a:lvl1pPr>
            <a:lvl2pPr>
              <a:buNone/>
              <a:defRPr b="1" i="0">
                <a:latin typeface="Acumin Pro" panose="020B0504020202020204" pitchFamily="34" charset="77"/>
              </a:defRPr>
            </a:lvl2pPr>
            <a:lvl3pPr>
              <a:buNone/>
              <a:defRPr b="1" i="0">
                <a:latin typeface="Acumin Pro" panose="020B0504020202020204" pitchFamily="34" charset="77"/>
              </a:defRPr>
            </a:lvl3pPr>
            <a:lvl4pPr>
              <a:buNone/>
              <a:defRPr b="1" i="0">
                <a:latin typeface="Acumin Pro" panose="020B0504020202020204" pitchFamily="34" charset="77"/>
              </a:defRPr>
            </a:lvl4pPr>
            <a:lvl5pPr>
              <a:buNone/>
              <a:defRPr b="1" i="0">
                <a:latin typeface="Acumin Pro" panose="020B0504020202020204" pitchFamily="34" charset="77"/>
              </a:defRPr>
            </a:lvl5pPr>
          </a:lstStyle>
          <a:p>
            <a:pPr lvl="0"/>
            <a:r>
              <a:rPr lang="en-US" dirty="0"/>
              <a:t>Click to add a brief slide title</a:t>
            </a:r>
          </a:p>
        </p:txBody>
      </p:sp>
      <p:sp>
        <p:nvSpPr>
          <p:cNvPr id="14" name="Text Placeholder 13">
            <a:extLst>
              <a:ext uri="{FF2B5EF4-FFF2-40B4-BE49-F238E27FC236}">
                <a16:creationId xmlns:a16="http://schemas.microsoft.com/office/drawing/2014/main" id="{A66E7E14-724D-564D-8C8A-AA19AF322B91}"/>
              </a:ext>
            </a:extLst>
          </p:cNvPr>
          <p:cNvSpPr>
            <a:spLocks noGrp="1"/>
          </p:cNvSpPr>
          <p:nvPr>
            <p:ph type="body" sz="quarter" idx="18" hasCustomPrompt="1"/>
          </p:nvPr>
        </p:nvSpPr>
        <p:spPr>
          <a:xfrm>
            <a:off x="5162146" y="5894428"/>
            <a:ext cx="2006751" cy="566907"/>
          </a:xfrm>
        </p:spPr>
        <p:txBody>
          <a:bodyPr lIns="0" tIns="0" rIns="0" bIns="0"/>
          <a:lstStyle>
            <a:lvl1pPr marL="0" indent="0">
              <a:lnSpc>
                <a:spcPct val="100000"/>
              </a:lnSpc>
              <a:spcBef>
                <a:spcPts val="0"/>
              </a:spcBef>
              <a:buNone/>
              <a:defRPr sz="933" b="0" i="0">
                <a:solidFill>
                  <a:schemeClr val="bg1">
                    <a:lumMod val="65000"/>
                  </a:schemeClr>
                </a:solidFill>
                <a:latin typeface="Arial" panose="020B0604020202020204" pitchFamily="34" charset="0"/>
                <a:cs typeface="Arial" panose="020B0604020202020204" pitchFamily="34" charset="0"/>
              </a:defRPr>
            </a:lvl1pPr>
          </a:lstStyle>
          <a:p>
            <a:pPr lvl="0"/>
            <a:r>
              <a:rPr lang="en-US" dirty="0"/>
              <a:t>Click to add caption for image</a:t>
            </a:r>
          </a:p>
        </p:txBody>
      </p:sp>
      <p:sp>
        <p:nvSpPr>
          <p:cNvPr id="3" name="Text Placeholder 2">
            <a:extLst>
              <a:ext uri="{FF2B5EF4-FFF2-40B4-BE49-F238E27FC236}">
                <a16:creationId xmlns:a16="http://schemas.microsoft.com/office/drawing/2014/main" id="{CBC950A1-C470-5C48-B92A-282D2269A941}"/>
              </a:ext>
            </a:extLst>
          </p:cNvPr>
          <p:cNvSpPr>
            <a:spLocks noGrp="1"/>
          </p:cNvSpPr>
          <p:nvPr>
            <p:ph type="body" sz="quarter" idx="19" hasCustomPrompt="1"/>
          </p:nvPr>
        </p:nvSpPr>
        <p:spPr>
          <a:xfrm>
            <a:off x="627889" y="1930400"/>
            <a:ext cx="6034617" cy="4260851"/>
          </a:xfrm>
        </p:spPr>
        <p:txBody>
          <a:bodyPr lIns="0" tIns="0" rIns="0" bIns="0">
            <a:noAutofit/>
          </a:bodyPr>
          <a:lstStyle>
            <a:lvl1pPr marL="306910" indent="-306910">
              <a:lnSpc>
                <a:spcPct val="100000"/>
              </a:lnSpc>
              <a:spcBef>
                <a:spcPts val="800"/>
              </a:spcBef>
              <a:tabLst/>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dirty="0"/>
              <a:t>Click to add first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108342992"/>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Only-No Subhea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5FC89D9-A95D-984D-AA31-A11221C38E3D}"/>
              </a:ext>
            </a:extLst>
          </p:cNvPr>
          <p:cNvSpPr>
            <a:spLocks noGrp="1"/>
          </p:cNvSpPr>
          <p:nvPr>
            <p:ph type="body" sz="quarter" idx="14" hasCustomPrompt="1"/>
          </p:nvPr>
        </p:nvSpPr>
        <p:spPr>
          <a:xfrm>
            <a:off x="609600" y="863600"/>
            <a:ext cx="10972800" cy="892208"/>
          </a:xfrm>
        </p:spPr>
        <p:txBody>
          <a:bodyPr lIns="0" tIns="0" rIns="0" bIns="0">
            <a:noAutofit/>
          </a:bodyPr>
          <a:lstStyle>
            <a:lvl1pPr marL="0" indent="0">
              <a:lnSpc>
                <a:spcPct val="100000"/>
              </a:lnSpc>
              <a:spcBef>
                <a:spcPts val="0"/>
              </a:spcBef>
              <a:buNone/>
              <a:defRPr sz="3200" b="1" i="0">
                <a:solidFill>
                  <a:srgbClr val="033D91"/>
                </a:solidFill>
                <a:latin typeface="Arial" panose="020B0604020202020204" pitchFamily="34" charset="0"/>
                <a:cs typeface="Arial" panose="020B0604020202020204" pitchFamily="34" charset="0"/>
              </a:defRPr>
            </a:lvl1pPr>
            <a:lvl2pPr>
              <a:buNone/>
              <a:defRPr b="1" i="0">
                <a:latin typeface="Acumin Pro" panose="020B0504020202020204" pitchFamily="34" charset="77"/>
              </a:defRPr>
            </a:lvl2pPr>
            <a:lvl3pPr>
              <a:buNone/>
              <a:defRPr b="1" i="0">
                <a:latin typeface="Acumin Pro" panose="020B0504020202020204" pitchFamily="34" charset="77"/>
              </a:defRPr>
            </a:lvl3pPr>
            <a:lvl4pPr>
              <a:buNone/>
              <a:defRPr b="1" i="0">
                <a:latin typeface="Acumin Pro" panose="020B0504020202020204" pitchFamily="34" charset="77"/>
              </a:defRPr>
            </a:lvl4pPr>
            <a:lvl5pPr>
              <a:buNone/>
              <a:defRPr b="1" i="0">
                <a:latin typeface="Acumin Pro" panose="020B0504020202020204" pitchFamily="34" charset="77"/>
              </a:defRPr>
            </a:lvl5pPr>
          </a:lstStyle>
          <a:p>
            <a:pPr lvl="0"/>
            <a:r>
              <a:rPr lang="en-US" dirty="0"/>
              <a:t>Click to add a brief slide title</a:t>
            </a:r>
          </a:p>
        </p:txBody>
      </p:sp>
      <p:sp>
        <p:nvSpPr>
          <p:cNvPr id="6" name="Text Placeholder 2">
            <a:extLst>
              <a:ext uri="{FF2B5EF4-FFF2-40B4-BE49-F238E27FC236}">
                <a16:creationId xmlns:a16="http://schemas.microsoft.com/office/drawing/2014/main" id="{424F4C0B-8E0E-D247-8998-89B0F977E901}"/>
              </a:ext>
            </a:extLst>
          </p:cNvPr>
          <p:cNvSpPr>
            <a:spLocks noGrp="1"/>
          </p:cNvSpPr>
          <p:nvPr>
            <p:ph type="body" sz="quarter" idx="19" hasCustomPrompt="1"/>
          </p:nvPr>
        </p:nvSpPr>
        <p:spPr>
          <a:xfrm>
            <a:off x="609600" y="1778000"/>
            <a:ext cx="10972800" cy="4260851"/>
          </a:xfrm>
        </p:spPr>
        <p:txBody>
          <a:bodyPr wrap="square" lIns="0" tIns="0" rIns="0" bIns="0">
            <a:noAutofit/>
          </a:bodyPr>
          <a:lstStyle>
            <a:lvl1pPr marL="306910" indent="-306910">
              <a:lnSpc>
                <a:spcPct val="100000"/>
              </a:lnSpc>
              <a:spcBef>
                <a:spcPts val="800"/>
              </a:spcBef>
              <a:tabLst/>
              <a:defRPr>
                <a:solidFill>
                  <a:schemeClr val="tx1"/>
                </a:solidFill>
              </a:defRPr>
            </a:lvl1pPr>
            <a:lvl2pPr marL="613818" indent="-306910">
              <a:tabLst/>
              <a:defRPr>
                <a:solidFill>
                  <a:schemeClr val="tx1"/>
                </a:solidFill>
              </a:defRPr>
            </a:lvl2pPr>
            <a:lvl3pPr>
              <a:defRPr>
                <a:solidFill>
                  <a:schemeClr val="tx1"/>
                </a:solidFill>
              </a:defRPr>
            </a:lvl3pPr>
            <a:lvl4pPr marL="1219170" indent="-302676">
              <a:tabLst/>
              <a:defRPr>
                <a:solidFill>
                  <a:schemeClr val="tx1"/>
                </a:solidFill>
              </a:defRPr>
            </a:lvl4pPr>
          </a:lstStyle>
          <a:p>
            <a:pPr lvl="0"/>
            <a:r>
              <a:rPr lang="en-US" dirty="0"/>
              <a:t>Click to add first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005226924"/>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Only_w logo wtrmrk">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351EB0E6-A70D-CE45-BB73-DE0110A910ED}"/>
              </a:ext>
            </a:extLst>
          </p:cNvPr>
          <p:cNvSpPr txBox="1">
            <a:spLocks/>
          </p:cNvSpPr>
          <p:nvPr userDrawn="1"/>
        </p:nvSpPr>
        <p:spPr>
          <a:xfrm>
            <a:off x="11606785" y="6461336"/>
            <a:ext cx="293980" cy="270473"/>
          </a:xfrm>
          <a:prstGeom prst="rect">
            <a:avLst/>
          </a:prstGeom>
        </p:spPr>
        <p:txBody>
          <a:bodyPr vert="horz" lIns="0" tIns="0" rIns="0" bIns="0" rtlCol="0" anchor="t" anchorCtr="0"/>
          <a:lstStyle>
            <a:defPPr>
              <a:defRPr lang="en-US"/>
            </a:defPPr>
            <a:lvl1pPr marL="0" algn="r" defTabSz="457200" rtl="0" eaLnBrk="1" latinLnBrk="0" hangingPunct="1">
              <a:defRPr sz="700" b="0" i="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933" dirty="0">
                <a:solidFill>
                  <a:schemeClr val="bg1">
                    <a:lumMod val="65000"/>
                  </a:schemeClr>
                </a:solidFill>
              </a:rPr>
              <a:t>  </a:t>
            </a:r>
            <a:fld id="{F16E1515-8F3D-DE4D-94E5-8D9BEBCD7A49}" type="slidenum">
              <a:rPr lang="en-US" sz="933" smtClean="0">
                <a:solidFill>
                  <a:schemeClr val="bg1">
                    <a:lumMod val="65000"/>
                  </a:schemeClr>
                </a:solidFill>
              </a:rPr>
              <a:pPr/>
              <a:t>‹#›</a:t>
            </a:fld>
            <a:endParaRPr lang="en-US" sz="933" dirty="0">
              <a:solidFill>
                <a:schemeClr val="bg1">
                  <a:lumMod val="65000"/>
                </a:schemeClr>
              </a:solidFill>
            </a:endParaRPr>
          </a:p>
        </p:txBody>
      </p:sp>
      <p:sp>
        <p:nvSpPr>
          <p:cNvPr id="9" name="Date Placeholder 3">
            <a:extLst>
              <a:ext uri="{FF2B5EF4-FFF2-40B4-BE49-F238E27FC236}">
                <a16:creationId xmlns:a16="http://schemas.microsoft.com/office/drawing/2014/main" id="{E7AA508B-E60F-E649-B511-759C564E884D}"/>
              </a:ext>
            </a:extLst>
          </p:cNvPr>
          <p:cNvSpPr txBox="1">
            <a:spLocks/>
          </p:cNvSpPr>
          <p:nvPr userDrawn="1"/>
        </p:nvSpPr>
        <p:spPr>
          <a:xfrm>
            <a:off x="10765536" y="6461760"/>
            <a:ext cx="813219" cy="198005"/>
          </a:xfrm>
          <a:prstGeom prst="rect">
            <a:avLst/>
          </a:prstGeom>
        </p:spPr>
        <p:txBody>
          <a:bodyPr vert="horz" lIns="0" tIns="0" rIns="0" bIns="0" rtlCol="0" anchor="t" anchorCtr="0"/>
          <a:lstStyle>
            <a:defPPr>
              <a:defRPr lang="en-US"/>
            </a:defPPr>
            <a:lvl1pPr marL="0" algn="r" defTabSz="457200" rtl="0" eaLnBrk="1" latinLnBrk="0" hangingPunct="1">
              <a:defRPr sz="700" b="0" i="0" kern="1200">
                <a:solidFill>
                  <a:schemeClr val="bg1">
                    <a:lumMod val="65000"/>
                  </a:schemeClr>
                </a:solidFill>
                <a:latin typeface="Arial" panose="020B0604020202020204" pitchFamily="34" charset="0"/>
                <a:ea typeface="Source Sans Pro Semibold" panose="020B0503030403020204" pitchFamily="34" charset="0"/>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B39BF0A-C635-544F-850F-946AD8E7975B}" type="datetime1">
              <a:rPr lang="en-US" sz="933" smtClean="0"/>
              <a:pPr/>
              <a:t>8/4/2026</a:t>
            </a:fld>
            <a:endParaRPr lang="en-US" sz="933" dirty="0"/>
          </a:p>
        </p:txBody>
      </p:sp>
      <p:sp>
        <p:nvSpPr>
          <p:cNvPr id="2" name="Text Placeholder 9">
            <a:extLst>
              <a:ext uri="{FF2B5EF4-FFF2-40B4-BE49-F238E27FC236}">
                <a16:creationId xmlns:a16="http://schemas.microsoft.com/office/drawing/2014/main" id="{BCEF4D55-3CE5-383E-57D5-6DA395F69C70}"/>
              </a:ext>
            </a:extLst>
          </p:cNvPr>
          <p:cNvSpPr>
            <a:spLocks noGrp="1"/>
          </p:cNvSpPr>
          <p:nvPr>
            <p:ph type="body" sz="quarter" idx="14" hasCustomPrompt="1"/>
          </p:nvPr>
        </p:nvSpPr>
        <p:spPr>
          <a:xfrm>
            <a:off x="609600" y="863600"/>
            <a:ext cx="10972800" cy="892208"/>
          </a:xfrm>
        </p:spPr>
        <p:txBody>
          <a:bodyPr lIns="0" tIns="0" rIns="0" bIns="0">
            <a:noAutofit/>
          </a:bodyPr>
          <a:lstStyle>
            <a:lvl1pPr marL="0" indent="0">
              <a:lnSpc>
                <a:spcPct val="100000"/>
              </a:lnSpc>
              <a:spcBef>
                <a:spcPts val="0"/>
              </a:spcBef>
              <a:buNone/>
              <a:defRPr sz="3200" b="1" i="0">
                <a:solidFill>
                  <a:srgbClr val="033D91"/>
                </a:solidFill>
                <a:latin typeface="Arial" panose="020B0604020202020204" pitchFamily="34" charset="0"/>
                <a:cs typeface="Arial" panose="020B0604020202020204" pitchFamily="34" charset="0"/>
              </a:defRPr>
            </a:lvl1pPr>
            <a:lvl2pPr>
              <a:buNone/>
              <a:defRPr b="1" i="0">
                <a:latin typeface="Acumin Pro" panose="020B0504020202020204" pitchFamily="34" charset="77"/>
              </a:defRPr>
            </a:lvl2pPr>
            <a:lvl3pPr>
              <a:buNone/>
              <a:defRPr b="1" i="0">
                <a:latin typeface="Acumin Pro" panose="020B0504020202020204" pitchFamily="34" charset="77"/>
              </a:defRPr>
            </a:lvl3pPr>
            <a:lvl4pPr>
              <a:buNone/>
              <a:defRPr b="1" i="0">
                <a:latin typeface="Acumin Pro" panose="020B0504020202020204" pitchFamily="34" charset="77"/>
              </a:defRPr>
            </a:lvl4pPr>
            <a:lvl5pPr>
              <a:buNone/>
              <a:defRPr b="1" i="0">
                <a:latin typeface="Acumin Pro" panose="020B0504020202020204" pitchFamily="34" charset="77"/>
              </a:defRPr>
            </a:lvl5pPr>
          </a:lstStyle>
          <a:p>
            <a:pPr lvl="0"/>
            <a:r>
              <a:rPr lang="en-US" dirty="0"/>
              <a:t>Click to add a brief slide title</a:t>
            </a:r>
          </a:p>
        </p:txBody>
      </p:sp>
      <p:sp>
        <p:nvSpPr>
          <p:cNvPr id="3" name="Text Placeholder 2">
            <a:extLst>
              <a:ext uri="{FF2B5EF4-FFF2-40B4-BE49-F238E27FC236}">
                <a16:creationId xmlns:a16="http://schemas.microsoft.com/office/drawing/2014/main" id="{0E690550-949C-68AA-5B32-C30BC447A2C5}"/>
              </a:ext>
            </a:extLst>
          </p:cNvPr>
          <p:cNvSpPr>
            <a:spLocks noGrp="1"/>
          </p:cNvSpPr>
          <p:nvPr>
            <p:ph type="body" sz="quarter" idx="19" hasCustomPrompt="1"/>
          </p:nvPr>
        </p:nvSpPr>
        <p:spPr>
          <a:xfrm>
            <a:off x="609600" y="1778000"/>
            <a:ext cx="10972800" cy="4260851"/>
          </a:xfrm>
        </p:spPr>
        <p:txBody>
          <a:bodyPr wrap="square" lIns="0" tIns="0" rIns="0" bIns="0">
            <a:noAutofit/>
          </a:bodyPr>
          <a:lstStyle>
            <a:lvl1pPr marL="306910" indent="-306910">
              <a:lnSpc>
                <a:spcPct val="100000"/>
              </a:lnSpc>
              <a:spcBef>
                <a:spcPts val="800"/>
              </a:spcBef>
              <a:tabLst/>
              <a:defRPr>
                <a:solidFill>
                  <a:schemeClr val="tx1"/>
                </a:solidFill>
              </a:defRPr>
            </a:lvl1pPr>
            <a:lvl2pPr marL="613818" indent="-306910">
              <a:tabLst/>
              <a:defRPr>
                <a:solidFill>
                  <a:schemeClr val="tx1"/>
                </a:solidFill>
              </a:defRPr>
            </a:lvl2pPr>
            <a:lvl3pPr>
              <a:defRPr>
                <a:solidFill>
                  <a:schemeClr val="tx1"/>
                </a:solidFill>
              </a:defRPr>
            </a:lvl3pPr>
            <a:lvl4pPr marL="1219170" indent="-302676">
              <a:tabLst/>
              <a:defRPr>
                <a:solidFill>
                  <a:schemeClr val="tx1"/>
                </a:solidFill>
              </a:defRPr>
            </a:lvl4pPr>
          </a:lstStyle>
          <a:p>
            <a:pPr lvl="0"/>
            <a:r>
              <a:rPr lang="en-US" dirty="0"/>
              <a:t>Click to add first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651406312"/>
      </p:ext>
    </p:extLst>
  </p:cSld>
  <p:clrMapOvr>
    <a:masterClrMapping/>
  </p:clrMapOvr>
  <p:extLst>
    <p:ext uri="{DCECCB84-F9BA-43D5-87BE-67443E8EF086}">
      <p15:sldGuideLst xmlns:p15="http://schemas.microsoft.com/office/powerpoint/2012/main">
        <p15:guide id="1" orient="horz" pos="18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7225D86E-8C5D-1841-9FAC-7F27816076DA}"/>
              </a:ext>
            </a:extLst>
          </p:cNvPr>
          <p:cNvSpPr>
            <a:spLocks noGrp="1"/>
          </p:cNvSpPr>
          <p:nvPr>
            <p:ph type="body" sz="quarter" idx="15" hasCustomPrompt="1"/>
          </p:nvPr>
        </p:nvSpPr>
        <p:spPr>
          <a:xfrm>
            <a:off x="611965" y="1778001"/>
            <a:ext cx="10968073" cy="363175"/>
          </a:xfrm>
        </p:spPr>
        <p:txBody>
          <a:bodyPr lIns="0" tIns="0" rIns="0" bIns="0"/>
          <a:lstStyle>
            <a:lvl1pPr marL="0" indent="0">
              <a:lnSpc>
                <a:spcPct val="100000"/>
              </a:lnSpc>
              <a:spcBef>
                <a:spcPts val="0"/>
              </a:spcBef>
              <a:buNone/>
              <a:defRPr sz="2400" b="1" i="0">
                <a:solidFill>
                  <a:srgbClr val="033D91"/>
                </a:solidFill>
                <a:latin typeface="Arial" panose="020B0604020202020204" pitchFamily="34" charset="0"/>
                <a:cs typeface="Arial" panose="020B0604020202020204" pitchFamily="34" charset="0"/>
              </a:defRPr>
            </a:lvl1pPr>
          </a:lstStyle>
          <a:p>
            <a:pPr lvl="0"/>
            <a:r>
              <a:rPr lang="en-US" dirty="0"/>
              <a:t>Click to add subhead</a:t>
            </a:r>
          </a:p>
        </p:txBody>
      </p:sp>
      <p:sp>
        <p:nvSpPr>
          <p:cNvPr id="10" name="Text Placeholder 9">
            <a:extLst>
              <a:ext uri="{FF2B5EF4-FFF2-40B4-BE49-F238E27FC236}">
                <a16:creationId xmlns:a16="http://schemas.microsoft.com/office/drawing/2014/main" id="{65FC89D9-A95D-984D-AA31-A11221C38E3D}"/>
              </a:ext>
            </a:extLst>
          </p:cNvPr>
          <p:cNvSpPr>
            <a:spLocks noGrp="1"/>
          </p:cNvSpPr>
          <p:nvPr>
            <p:ph type="body" sz="quarter" idx="14" hasCustomPrompt="1"/>
          </p:nvPr>
        </p:nvSpPr>
        <p:spPr>
          <a:xfrm>
            <a:off x="611964" y="863600"/>
            <a:ext cx="10968072" cy="892208"/>
          </a:xfrm>
        </p:spPr>
        <p:txBody>
          <a:bodyPr lIns="0" tIns="0" rIns="0" bIns="0">
            <a:noAutofit/>
          </a:bodyPr>
          <a:lstStyle>
            <a:lvl1pPr marL="0" indent="0">
              <a:lnSpc>
                <a:spcPct val="100000"/>
              </a:lnSpc>
              <a:spcBef>
                <a:spcPts val="0"/>
              </a:spcBef>
              <a:buNone/>
              <a:defRPr sz="3200" b="1" i="0">
                <a:solidFill>
                  <a:srgbClr val="033D91"/>
                </a:solidFill>
                <a:latin typeface="Arial" panose="020B0604020202020204" pitchFamily="34" charset="0"/>
                <a:cs typeface="Arial" panose="020B0604020202020204" pitchFamily="34" charset="0"/>
              </a:defRPr>
            </a:lvl1pPr>
            <a:lvl2pPr>
              <a:buNone/>
              <a:defRPr b="1" i="0">
                <a:latin typeface="Acumin Pro" panose="020B0504020202020204" pitchFamily="34" charset="77"/>
              </a:defRPr>
            </a:lvl2pPr>
            <a:lvl3pPr>
              <a:buNone/>
              <a:defRPr b="1" i="0">
                <a:latin typeface="Acumin Pro" panose="020B0504020202020204" pitchFamily="34" charset="77"/>
              </a:defRPr>
            </a:lvl3pPr>
            <a:lvl4pPr>
              <a:buNone/>
              <a:defRPr b="1" i="0">
                <a:latin typeface="Acumin Pro" panose="020B0504020202020204" pitchFamily="34" charset="77"/>
              </a:defRPr>
            </a:lvl4pPr>
            <a:lvl5pPr>
              <a:buNone/>
              <a:defRPr b="1" i="0">
                <a:latin typeface="Acumin Pro" panose="020B0504020202020204" pitchFamily="34" charset="77"/>
              </a:defRPr>
            </a:lvl5pPr>
          </a:lstStyle>
          <a:p>
            <a:pPr lvl="0"/>
            <a:r>
              <a:rPr lang="en-US" dirty="0"/>
              <a:t>Click to add a brief slide title</a:t>
            </a:r>
          </a:p>
        </p:txBody>
      </p:sp>
      <p:sp>
        <p:nvSpPr>
          <p:cNvPr id="6" name="Text Placeholder 2">
            <a:extLst>
              <a:ext uri="{FF2B5EF4-FFF2-40B4-BE49-F238E27FC236}">
                <a16:creationId xmlns:a16="http://schemas.microsoft.com/office/drawing/2014/main" id="{790429E5-795A-8A43-A273-2BC100111C02}"/>
              </a:ext>
            </a:extLst>
          </p:cNvPr>
          <p:cNvSpPr>
            <a:spLocks noGrp="1"/>
          </p:cNvSpPr>
          <p:nvPr>
            <p:ph type="body" sz="quarter" idx="19" hasCustomPrompt="1"/>
          </p:nvPr>
        </p:nvSpPr>
        <p:spPr>
          <a:xfrm>
            <a:off x="611964" y="2265681"/>
            <a:ext cx="10968072" cy="3875484"/>
          </a:xfrm>
        </p:spPr>
        <p:txBody>
          <a:bodyPr lIns="0" tIns="0" rIns="0" bIns="0">
            <a:noAutofit/>
          </a:bodyPr>
          <a:lstStyle>
            <a:lvl1pPr marL="243834" indent="-243834">
              <a:lnSpc>
                <a:spcPct val="100000"/>
              </a:lnSpc>
              <a:spcBef>
                <a:spcPts val="8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dirty="0"/>
              <a:t>Click to add first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58064781"/>
      </p:ext>
    </p:extLst>
  </p:cSld>
  <p:clrMapOvr>
    <a:masterClrMapping/>
  </p:clrMapOvr>
  <p:extLst>
    <p:ext uri="{DCECCB84-F9BA-43D5-87BE-67443E8EF086}">
      <p15:sldGuideLst xmlns:p15="http://schemas.microsoft.com/office/powerpoint/2012/main">
        <p15:guide id="1" orient="horz" pos="3108">
          <p15:clr>
            <a:srgbClr val="FBAE40"/>
          </p15:clr>
        </p15:guide>
        <p15:guide id="2" pos="28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ll White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2333145"/>
      </p:ext>
    </p:extLst>
  </p:cSld>
  <p:clrMapOvr>
    <a:masterClrMapping/>
  </p:clrMapOvr>
  <p:extLst>
    <p:ext uri="{DCECCB84-F9BA-43D5-87BE-67443E8EF086}">
      <p15:sldGuideLst xmlns:p15="http://schemas.microsoft.com/office/powerpoint/2012/main">
        <p15:guide id="1" orient="horz" pos="300">
          <p15:clr>
            <a:srgbClr val="FBAE40"/>
          </p15:clr>
        </p15:guide>
        <p15:guide id="2" pos="288">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ccent with Text and 1 Photo">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6CF9DAC-DCA3-AD4A-B1B3-5725742FC10B}"/>
              </a:ext>
            </a:extLst>
          </p:cNvPr>
          <p:cNvSpPr>
            <a:spLocks noGrp="1"/>
          </p:cNvSpPr>
          <p:nvPr>
            <p:ph type="pic" sz="quarter" idx="13"/>
          </p:nvPr>
        </p:nvSpPr>
        <p:spPr>
          <a:xfrm>
            <a:off x="7168897" y="0"/>
            <a:ext cx="5023103" cy="6858000"/>
          </a:xfrm>
          <a:noFill/>
          <a:ln>
            <a:noFill/>
          </a:ln>
        </p:spPr>
        <p:txBody>
          <a:bodyPr/>
          <a:lstStyle>
            <a:lvl1pPr marL="228594" marR="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000F7E"/>
                </a:solidFill>
                <a:latin typeface="Arial" panose="020B0604020202020204" pitchFamily="34" charset="0"/>
                <a:cs typeface="Arial" panose="020B0604020202020204" pitchFamily="34" charset="0"/>
              </a:defRPr>
            </a:lvl1pPr>
          </a:lstStyle>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picture</a:t>
            </a:r>
          </a:p>
          <a:p>
            <a:endParaRPr lang="en-US" dirty="0"/>
          </a:p>
        </p:txBody>
      </p:sp>
      <p:sp>
        <p:nvSpPr>
          <p:cNvPr id="6" name="Rectangle 5">
            <a:extLst>
              <a:ext uri="{FF2B5EF4-FFF2-40B4-BE49-F238E27FC236}">
                <a16:creationId xmlns:a16="http://schemas.microsoft.com/office/drawing/2014/main" id="{8D1DBF6C-0676-5247-8404-7764B27D9124}"/>
              </a:ext>
            </a:extLst>
          </p:cNvPr>
          <p:cNvSpPr/>
          <p:nvPr userDrawn="1"/>
        </p:nvSpPr>
        <p:spPr>
          <a:xfrm>
            <a:off x="0" y="694267"/>
            <a:ext cx="7168896" cy="6163733"/>
          </a:xfrm>
          <a:prstGeom prst="rect">
            <a:avLst/>
          </a:prstGeom>
          <a:solidFill>
            <a:srgbClr val="033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033D91"/>
              </a:solidFill>
            </a:endParaRPr>
          </a:p>
        </p:txBody>
      </p:sp>
      <p:sp>
        <p:nvSpPr>
          <p:cNvPr id="12" name="Text Placeholder 9">
            <a:extLst>
              <a:ext uri="{FF2B5EF4-FFF2-40B4-BE49-F238E27FC236}">
                <a16:creationId xmlns:a16="http://schemas.microsoft.com/office/drawing/2014/main" id="{EDF54824-3A03-A745-AD49-C744B2A21DEA}"/>
              </a:ext>
            </a:extLst>
          </p:cNvPr>
          <p:cNvSpPr>
            <a:spLocks noGrp="1"/>
          </p:cNvSpPr>
          <p:nvPr>
            <p:ph type="body" sz="quarter" idx="14" hasCustomPrompt="1"/>
          </p:nvPr>
        </p:nvSpPr>
        <p:spPr>
          <a:xfrm>
            <a:off x="628395" y="854029"/>
            <a:ext cx="6031157" cy="892208"/>
          </a:xfrm>
        </p:spPr>
        <p:txBody>
          <a:bodyPr lIns="0" tIns="0" rIns="0" bIns="0">
            <a:noAutofit/>
          </a:bodyPr>
          <a:lstStyle>
            <a:lvl1pPr marL="0" indent="0">
              <a:lnSpc>
                <a:spcPct val="100000"/>
              </a:lnSpc>
              <a:spcBef>
                <a:spcPts val="0"/>
              </a:spcBef>
              <a:buNone/>
              <a:defRPr sz="3200" b="1" i="0">
                <a:solidFill>
                  <a:schemeClr val="bg1"/>
                </a:solidFill>
                <a:latin typeface="Arial" panose="020B0604020202020204" pitchFamily="34" charset="0"/>
                <a:cs typeface="Arial" panose="020B0604020202020204" pitchFamily="34" charset="0"/>
              </a:defRPr>
            </a:lvl1pPr>
            <a:lvl2pPr>
              <a:buNone/>
              <a:defRPr b="1" i="0">
                <a:latin typeface="Acumin Pro" panose="020B0504020202020204" pitchFamily="34" charset="77"/>
              </a:defRPr>
            </a:lvl2pPr>
            <a:lvl3pPr>
              <a:buNone/>
              <a:defRPr b="1" i="0">
                <a:latin typeface="Acumin Pro" panose="020B0504020202020204" pitchFamily="34" charset="77"/>
              </a:defRPr>
            </a:lvl3pPr>
            <a:lvl4pPr>
              <a:buNone/>
              <a:defRPr b="1" i="0">
                <a:latin typeface="Acumin Pro" panose="020B0504020202020204" pitchFamily="34" charset="77"/>
              </a:defRPr>
            </a:lvl4pPr>
            <a:lvl5pPr>
              <a:buNone/>
              <a:defRPr b="1" i="0">
                <a:latin typeface="Acumin Pro" panose="020B0504020202020204" pitchFamily="34" charset="77"/>
              </a:defRPr>
            </a:lvl5pPr>
          </a:lstStyle>
          <a:p>
            <a:pPr lvl="0"/>
            <a:r>
              <a:rPr lang="en-US" dirty="0"/>
              <a:t>Click to add a brief slide title</a:t>
            </a:r>
          </a:p>
        </p:txBody>
      </p:sp>
      <p:sp>
        <p:nvSpPr>
          <p:cNvPr id="17" name="Text Placeholder 13">
            <a:extLst>
              <a:ext uri="{FF2B5EF4-FFF2-40B4-BE49-F238E27FC236}">
                <a16:creationId xmlns:a16="http://schemas.microsoft.com/office/drawing/2014/main" id="{2709C09F-8C0C-7248-AEB2-1C7859F51F5A}"/>
              </a:ext>
            </a:extLst>
          </p:cNvPr>
          <p:cNvSpPr>
            <a:spLocks noGrp="1"/>
          </p:cNvSpPr>
          <p:nvPr>
            <p:ph type="body" sz="quarter" idx="18" hasCustomPrompt="1"/>
          </p:nvPr>
        </p:nvSpPr>
        <p:spPr>
          <a:xfrm>
            <a:off x="5162146" y="5894428"/>
            <a:ext cx="2007005" cy="566907"/>
          </a:xfrm>
        </p:spPr>
        <p:txBody>
          <a:bodyPr lIns="0" tIns="0" rIns="0" bIns="0"/>
          <a:lstStyle>
            <a:lvl1pPr marL="0" indent="0">
              <a:lnSpc>
                <a:spcPct val="100000"/>
              </a:lnSpc>
              <a:spcBef>
                <a:spcPts val="0"/>
              </a:spcBef>
              <a:buNone/>
              <a:defRPr sz="933" b="0" i="0">
                <a:solidFill>
                  <a:schemeClr val="bg1">
                    <a:lumMod val="65000"/>
                  </a:schemeClr>
                </a:solidFill>
                <a:latin typeface="Arial" panose="020B0604020202020204" pitchFamily="34" charset="0"/>
                <a:cs typeface="Arial" panose="020B0604020202020204" pitchFamily="34" charset="0"/>
              </a:defRPr>
            </a:lvl1pPr>
          </a:lstStyle>
          <a:p>
            <a:pPr lvl="0"/>
            <a:r>
              <a:rPr lang="en-US" dirty="0"/>
              <a:t>Click to add caption for image</a:t>
            </a:r>
          </a:p>
        </p:txBody>
      </p:sp>
      <p:sp>
        <p:nvSpPr>
          <p:cNvPr id="9" name="Text Placeholder 2">
            <a:extLst>
              <a:ext uri="{FF2B5EF4-FFF2-40B4-BE49-F238E27FC236}">
                <a16:creationId xmlns:a16="http://schemas.microsoft.com/office/drawing/2014/main" id="{6E94CDEA-D510-9F45-84BD-82CAA8464E4C}"/>
              </a:ext>
            </a:extLst>
          </p:cNvPr>
          <p:cNvSpPr>
            <a:spLocks noGrp="1"/>
          </p:cNvSpPr>
          <p:nvPr>
            <p:ph type="body" sz="quarter" idx="19" hasCustomPrompt="1"/>
          </p:nvPr>
        </p:nvSpPr>
        <p:spPr>
          <a:xfrm>
            <a:off x="628396" y="1768429"/>
            <a:ext cx="6034617" cy="4260851"/>
          </a:xfrm>
        </p:spPr>
        <p:txBody>
          <a:bodyPr lIns="0" tIns="0" rIns="0" bIns="0">
            <a:noAutofit/>
          </a:bodyPr>
          <a:lstStyle>
            <a:lvl1pPr marL="243834" indent="-243834">
              <a:lnSpc>
                <a:spcPct val="100000"/>
              </a:lnSpc>
              <a:spcBef>
                <a:spcPts val="800"/>
              </a:spcBef>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dirty="0"/>
              <a:t>Click to add first bullet</a:t>
            </a:r>
          </a:p>
          <a:p>
            <a:pPr lvl="1"/>
            <a:r>
              <a:rPr lang="en-US" dirty="0"/>
              <a:t>Second level</a:t>
            </a:r>
          </a:p>
          <a:p>
            <a:pPr lvl="2"/>
            <a:r>
              <a:rPr lang="en-US" dirty="0"/>
              <a:t>Third level</a:t>
            </a:r>
          </a:p>
          <a:p>
            <a:pPr lvl="3"/>
            <a:r>
              <a:rPr lang="en-US" dirty="0"/>
              <a:t>Fourth level</a:t>
            </a:r>
          </a:p>
        </p:txBody>
      </p:sp>
      <p:pic>
        <p:nvPicPr>
          <p:cNvPr id="10" name="Picture 2">
            <a:extLst>
              <a:ext uri="{FF2B5EF4-FFF2-40B4-BE49-F238E27FC236}">
                <a16:creationId xmlns:a16="http://schemas.microsoft.com/office/drawing/2014/main" id="{35200AFD-C920-4FF2-ACA8-BE06C2B46323}"/>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52621"/>
          <a:stretch/>
        </p:blipFill>
        <p:spPr bwMode="auto">
          <a:xfrm>
            <a:off x="90909" y="6476143"/>
            <a:ext cx="945105" cy="2704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EE5168A7-006B-4E57-A979-56584E07712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90579" y="6350964"/>
            <a:ext cx="710069" cy="5302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a:extLst>
              <a:ext uri="{FF2B5EF4-FFF2-40B4-BE49-F238E27FC236}">
                <a16:creationId xmlns:a16="http://schemas.microsoft.com/office/drawing/2014/main" id="{3DD95B06-5803-4F6C-BA18-C3DAD5B4CD5D}"/>
              </a:ext>
            </a:extLst>
          </p:cNvPr>
          <p:cNvPicPr>
            <a:picLocks noChangeAspect="1" noChangeArrowheads="1"/>
          </p:cNvPicPr>
          <p:nvPr userDrawn="1"/>
        </p:nvPicPr>
        <p:blipFill>
          <a:blip r:embed="rId3" cstate="print">
            <a:clrChange>
              <a:clrFrom>
                <a:srgbClr val="4B4A7C"/>
              </a:clrFrom>
              <a:clrTo>
                <a:srgbClr val="4B4A7C">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1277090" y="6335091"/>
            <a:ext cx="710069" cy="53028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C0EF8E8E-FAD5-4ED4-B5D5-6F16E8732A3A}"/>
              </a:ext>
            </a:extLst>
          </p:cNvPr>
          <p:cNvPicPr>
            <a:picLocks noChangeAspect="1" noChangeArrowheads="1"/>
          </p:cNvPicPr>
          <p:nvPr userDrawn="1"/>
        </p:nvPicPr>
        <p:blipFill rotWithShape="1">
          <a:blip r:embed="rId2" cstate="print">
            <a:lum bright="70000" contrast="-70000"/>
            <a:extLst>
              <a:ext uri="{28A0092B-C50C-407E-A947-70E740481C1C}">
                <a14:useLocalDpi xmlns:a14="http://schemas.microsoft.com/office/drawing/2010/main" val="0"/>
              </a:ext>
            </a:extLst>
          </a:blip>
          <a:srcRect r="52621"/>
          <a:stretch/>
        </p:blipFill>
        <p:spPr bwMode="auto">
          <a:xfrm>
            <a:off x="81385" y="6463316"/>
            <a:ext cx="945105" cy="270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8400412"/>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2 Photos_White Backgroun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856035B-8130-D844-B0F2-44CBE0D28699}"/>
              </a:ext>
            </a:extLst>
          </p:cNvPr>
          <p:cNvSpPr>
            <a:spLocks noGrp="1"/>
          </p:cNvSpPr>
          <p:nvPr>
            <p:ph type="pic" sz="quarter" idx="16"/>
          </p:nvPr>
        </p:nvSpPr>
        <p:spPr>
          <a:xfrm>
            <a:off x="7168898" y="3429000"/>
            <a:ext cx="5023103" cy="3429000"/>
          </a:xfrm>
          <a:noFill/>
        </p:spPr>
        <p:txBody>
          <a:bodyPr/>
          <a:lstStyle>
            <a:lvl1pPr marL="228594" marR="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000F7E"/>
                </a:solidFill>
                <a:latin typeface="Arial" panose="020B0604020202020204" pitchFamily="34" charset="0"/>
                <a:cs typeface="Arial" panose="020B0604020202020204" pitchFamily="34" charset="0"/>
              </a:defRPr>
            </a:lvl1pPr>
          </a:lstStyle>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picture</a:t>
            </a:r>
          </a:p>
          <a:p>
            <a:endParaRPr lang="en-US" dirty="0"/>
          </a:p>
        </p:txBody>
      </p:sp>
      <p:sp>
        <p:nvSpPr>
          <p:cNvPr id="8" name="Picture Placeholder 7">
            <a:extLst>
              <a:ext uri="{FF2B5EF4-FFF2-40B4-BE49-F238E27FC236}">
                <a16:creationId xmlns:a16="http://schemas.microsoft.com/office/drawing/2014/main" id="{E6CF9DAC-DCA3-AD4A-B1B3-5725742FC10B}"/>
              </a:ext>
            </a:extLst>
          </p:cNvPr>
          <p:cNvSpPr>
            <a:spLocks noGrp="1"/>
          </p:cNvSpPr>
          <p:nvPr>
            <p:ph type="pic" sz="quarter" idx="13"/>
          </p:nvPr>
        </p:nvSpPr>
        <p:spPr>
          <a:xfrm>
            <a:off x="7168896" y="0"/>
            <a:ext cx="5023104" cy="3429000"/>
          </a:xfrm>
          <a:noFill/>
          <a:ln>
            <a:noFill/>
          </a:ln>
        </p:spPr>
        <p:txBody>
          <a:bodyPr/>
          <a:lstStyle>
            <a:lvl1pPr marL="228594" marR="0" indent="-228594" algn="l" defTabSz="914377" rtl="0" eaLnBrk="1" fontAlgn="auto" latinLnBrk="0" hangingPunct="1">
              <a:lnSpc>
                <a:spcPct val="90000"/>
              </a:lnSpc>
              <a:spcBef>
                <a:spcPts val="1000"/>
              </a:spcBef>
              <a:spcAft>
                <a:spcPts val="0"/>
              </a:spcAft>
              <a:buClrTx/>
              <a:buSzTx/>
              <a:buFontTx/>
              <a:buNone/>
              <a:tabLst/>
              <a:defRPr>
                <a:solidFill>
                  <a:srgbClr val="000F7E"/>
                </a:solidFill>
                <a:latin typeface="Arial" panose="020B0604020202020204" pitchFamily="34" charset="0"/>
                <a:cs typeface="Arial" panose="020B0604020202020204" pitchFamily="34" charset="0"/>
              </a:defRPr>
            </a:lvl1pPr>
          </a:lstStyle>
          <a:p>
            <a:pPr marL="228594" marR="0" lvl="0" indent="-228594" algn="l" defTabSz="914377" rtl="0" eaLnBrk="1" fontAlgn="auto" latinLnBrk="0" hangingPunct="1">
              <a:lnSpc>
                <a:spcPct val="90000"/>
              </a:lnSpc>
              <a:spcBef>
                <a:spcPts val="1000"/>
              </a:spcBef>
              <a:spcAft>
                <a:spcPts val="0"/>
              </a:spcAft>
              <a:buClrTx/>
              <a:buSzTx/>
              <a:buFontTx/>
              <a:buNone/>
              <a:tabLst/>
              <a:defRPr/>
            </a:pPr>
            <a:r>
              <a:rPr lang="en-US" dirty="0"/>
              <a:t>Click icon to add picture</a:t>
            </a:r>
          </a:p>
          <a:p>
            <a:endParaRPr lang="en-US" dirty="0"/>
          </a:p>
        </p:txBody>
      </p:sp>
      <p:sp>
        <p:nvSpPr>
          <p:cNvPr id="21" name="Text Placeholder 9">
            <a:extLst>
              <a:ext uri="{FF2B5EF4-FFF2-40B4-BE49-F238E27FC236}">
                <a16:creationId xmlns:a16="http://schemas.microsoft.com/office/drawing/2014/main" id="{B4117486-5C49-E242-8CBE-03C8F8711246}"/>
              </a:ext>
            </a:extLst>
          </p:cNvPr>
          <p:cNvSpPr>
            <a:spLocks noGrp="1"/>
          </p:cNvSpPr>
          <p:nvPr>
            <p:ph type="body" sz="quarter" idx="14" hasCustomPrompt="1"/>
          </p:nvPr>
        </p:nvSpPr>
        <p:spPr>
          <a:xfrm>
            <a:off x="575734" y="897467"/>
            <a:ext cx="6031157" cy="890016"/>
          </a:xfrm>
        </p:spPr>
        <p:txBody>
          <a:bodyPr lIns="0" tIns="0" rIns="0" bIns="0">
            <a:noAutofit/>
          </a:bodyPr>
          <a:lstStyle>
            <a:lvl1pPr marL="0" indent="0">
              <a:lnSpc>
                <a:spcPct val="100000"/>
              </a:lnSpc>
              <a:spcBef>
                <a:spcPts val="0"/>
              </a:spcBef>
              <a:buNone/>
              <a:defRPr sz="3200" b="1" i="0">
                <a:solidFill>
                  <a:srgbClr val="033D91"/>
                </a:solidFill>
                <a:latin typeface="Arial" panose="020B0604020202020204" pitchFamily="34" charset="0"/>
                <a:cs typeface="Arial" panose="020B0604020202020204" pitchFamily="34" charset="0"/>
              </a:defRPr>
            </a:lvl1pPr>
            <a:lvl2pPr>
              <a:buNone/>
              <a:defRPr b="1" i="0">
                <a:latin typeface="Acumin Pro" panose="020B0504020202020204" pitchFamily="34" charset="77"/>
              </a:defRPr>
            </a:lvl2pPr>
            <a:lvl3pPr>
              <a:buNone/>
              <a:defRPr b="1" i="0">
                <a:latin typeface="Acumin Pro" panose="020B0504020202020204" pitchFamily="34" charset="77"/>
              </a:defRPr>
            </a:lvl3pPr>
            <a:lvl4pPr>
              <a:buNone/>
              <a:defRPr b="1" i="0">
                <a:latin typeface="Acumin Pro" panose="020B0504020202020204" pitchFamily="34" charset="77"/>
              </a:defRPr>
            </a:lvl4pPr>
            <a:lvl5pPr>
              <a:buNone/>
              <a:defRPr b="1" i="0">
                <a:latin typeface="Acumin Pro" panose="020B0504020202020204" pitchFamily="34" charset="77"/>
              </a:defRPr>
            </a:lvl5pPr>
          </a:lstStyle>
          <a:p>
            <a:pPr lvl="0"/>
            <a:r>
              <a:rPr lang="en-US" dirty="0"/>
              <a:t>Click to add a brief slide title</a:t>
            </a:r>
          </a:p>
        </p:txBody>
      </p:sp>
      <p:sp>
        <p:nvSpPr>
          <p:cNvPr id="24" name="Text Placeholder 13">
            <a:extLst>
              <a:ext uri="{FF2B5EF4-FFF2-40B4-BE49-F238E27FC236}">
                <a16:creationId xmlns:a16="http://schemas.microsoft.com/office/drawing/2014/main" id="{FE409C5D-AFD1-7745-A713-F12280BE810D}"/>
              </a:ext>
            </a:extLst>
          </p:cNvPr>
          <p:cNvSpPr>
            <a:spLocks noGrp="1"/>
          </p:cNvSpPr>
          <p:nvPr>
            <p:ph type="body" sz="quarter" idx="19" hasCustomPrompt="1"/>
          </p:nvPr>
        </p:nvSpPr>
        <p:spPr>
          <a:xfrm>
            <a:off x="5162146" y="5894428"/>
            <a:ext cx="2007005" cy="566907"/>
          </a:xfrm>
        </p:spPr>
        <p:txBody>
          <a:bodyPr lIns="0" tIns="0" rIns="0" bIns="0"/>
          <a:lstStyle>
            <a:lvl1pPr marL="0" indent="0">
              <a:lnSpc>
                <a:spcPct val="100000"/>
              </a:lnSpc>
              <a:spcBef>
                <a:spcPts val="0"/>
              </a:spcBef>
              <a:buNone/>
              <a:defRPr sz="933" b="0" i="0">
                <a:solidFill>
                  <a:schemeClr val="bg1">
                    <a:lumMod val="65000"/>
                  </a:schemeClr>
                </a:solidFill>
                <a:latin typeface="Arial" panose="020B0604020202020204" pitchFamily="34" charset="0"/>
                <a:cs typeface="Arial" panose="020B0604020202020204" pitchFamily="34" charset="0"/>
              </a:defRPr>
            </a:lvl1pPr>
          </a:lstStyle>
          <a:p>
            <a:pPr lvl="0"/>
            <a:r>
              <a:rPr lang="en-US" dirty="0"/>
              <a:t>Click to add caption for image</a:t>
            </a:r>
          </a:p>
        </p:txBody>
      </p:sp>
      <p:sp>
        <p:nvSpPr>
          <p:cNvPr id="9" name="Text Placeholder 2">
            <a:extLst>
              <a:ext uri="{FF2B5EF4-FFF2-40B4-BE49-F238E27FC236}">
                <a16:creationId xmlns:a16="http://schemas.microsoft.com/office/drawing/2014/main" id="{AE46F9CE-9C02-284E-A17F-0C31F82B2F5B}"/>
              </a:ext>
            </a:extLst>
          </p:cNvPr>
          <p:cNvSpPr>
            <a:spLocks noGrp="1"/>
          </p:cNvSpPr>
          <p:nvPr>
            <p:ph type="body" sz="quarter" idx="20" hasCustomPrompt="1"/>
          </p:nvPr>
        </p:nvSpPr>
        <p:spPr>
          <a:xfrm>
            <a:off x="575734" y="1811867"/>
            <a:ext cx="6034617" cy="4260851"/>
          </a:xfrm>
        </p:spPr>
        <p:txBody>
          <a:bodyPr lIns="0" tIns="0" rIns="0" bIns="0">
            <a:noAutofit/>
          </a:bodyPr>
          <a:lstStyle>
            <a:lvl1pPr marL="243834" indent="-243834">
              <a:lnSpc>
                <a:spcPct val="100000"/>
              </a:lnSpc>
              <a:spcBef>
                <a:spcPts val="800"/>
              </a:spcBef>
              <a:defRPr/>
            </a:lvl1pPr>
          </a:lstStyle>
          <a:p>
            <a:pPr lvl="0"/>
            <a:r>
              <a:rPr lang="en-US" dirty="0"/>
              <a:t>Click to add first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953035707"/>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ccent with 2 Photos and Blue Backgrou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4437D2-34C2-04F1-23D0-4F81E221D5B3}"/>
              </a:ext>
            </a:extLst>
          </p:cNvPr>
          <p:cNvSpPr/>
          <p:nvPr userDrawn="1"/>
        </p:nvSpPr>
        <p:spPr>
          <a:xfrm>
            <a:off x="0" y="694267"/>
            <a:ext cx="7168896" cy="6163733"/>
          </a:xfrm>
          <a:prstGeom prst="rect">
            <a:avLst/>
          </a:prstGeom>
          <a:solidFill>
            <a:srgbClr val="033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033D91"/>
              </a:solidFill>
            </a:endParaRPr>
          </a:p>
        </p:txBody>
      </p:sp>
      <p:sp>
        <p:nvSpPr>
          <p:cNvPr id="7" name="Picture Placeholder 6">
            <a:extLst>
              <a:ext uri="{FF2B5EF4-FFF2-40B4-BE49-F238E27FC236}">
                <a16:creationId xmlns:a16="http://schemas.microsoft.com/office/drawing/2014/main" id="{C856035B-8130-D844-B0F2-44CBE0D28699}"/>
              </a:ext>
            </a:extLst>
          </p:cNvPr>
          <p:cNvSpPr>
            <a:spLocks noGrp="1"/>
          </p:cNvSpPr>
          <p:nvPr>
            <p:ph type="pic" sz="quarter" idx="16"/>
          </p:nvPr>
        </p:nvSpPr>
        <p:spPr>
          <a:xfrm>
            <a:off x="7168897" y="3429000"/>
            <a:ext cx="5023104" cy="3429000"/>
          </a:xfrm>
          <a:noFill/>
        </p:spPr>
        <p:txBody>
          <a:bodyPr/>
          <a:lstStyle>
            <a:lvl1pPr marL="228594" marR="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09198D"/>
                </a:solidFill>
                <a:latin typeface="Arial" panose="020B0604020202020204" pitchFamily="34" charset="0"/>
                <a:cs typeface="Arial" panose="020B0604020202020204" pitchFamily="34" charset="0"/>
              </a:defRPr>
            </a:lvl1pPr>
          </a:lstStyle>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picture</a:t>
            </a:r>
          </a:p>
          <a:p>
            <a:endParaRPr lang="en-US" dirty="0"/>
          </a:p>
        </p:txBody>
      </p:sp>
      <p:sp>
        <p:nvSpPr>
          <p:cNvPr id="8" name="Picture Placeholder 7">
            <a:extLst>
              <a:ext uri="{FF2B5EF4-FFF2-40B4-BE49-F238E27FC236}">
                <a16:creationId xmlns:a16="http://schemas.microsoft.com/office/drawing/2014/main" id="{E6CF9DAC-DCA3-AD4A-B1B3-5725742FC10B}"/>
              </a:ext>
            </a:extLst>
          </p:cNvPr>
          <p:cNvSpPr>
            <a:spLocks noGrp="1"/>
          </p:cNvSpPr>
          <p:nvPr>
            <p:ph type="pic" sz="quarter" idx="13"/>
          </p:nvPr>
        </p:nvSpPr>
        <p:spPr>
          <a:xfrm>
            <a:off x="7168896" y="0"/>
            <a:ext cx="5023104" cy="3429000"/>
          </a:xfrm>
          <a:noFill/>
          <a:ln>
            <a:noFill/>
          </a:ln>
        </p:spPr>
        <p:txBody>
          <a:bodyPr/>
          <a:lstStyle>
            <a:lvl1pPr marL="228594" marR="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09198D"/>
                </a:solidFill>
                <a:latin typeface="Arial" panose="020B0604020202020204" pitchFamily="34" charset="0"/>
                <a:cs typeface="Arial" panose="020B0604020202020204" pitchFamily="34" charset="0"/>
              </a:defRPr>
            </a:lvl1pPr>
          </a:lstStyle>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picture</a:t>
            </a:r>
          </a:p>
          <a:p>
            <a:endParaRPr lang="en-US" dirty="0"/>
          </a:p>
          <a:p>
            <a:endParaRPr lang="en-US" dirty="0"/>
          </a:p>
        </p:txBody>
      </p:sp>
      <p:sp>
        <p:nvSpPr>
          <p:cNvPr id="21" name="Text Placeholder 13">
            <a:extLst>
              <a:ext uri="{FF2B5EF4-FFF2-40B4-BE49-F238E27FC236}">
                <a16:creationId xmlns:a16="http://schemas.microsoft.com/office/drawing/2014/main" id="{2C113B2A-25B6-4D4F-BE66-8FD128DADFB0}"/>
              </a:ext>
            </a:extLst>
          </p:cNvPr>
          <p:cNvSpPr>
            <a:spLocks noGrp="1"/>
          </p:cNvSpPr>
          <p:nvPr>
            <p:ph type="body" sz="quarter" idx="19" hasCustomPrompt="1"/>
          </p:nvPr>
        </p:nvSpPr>
        <p:spPr>
          <a:xfrm>
            <a:off x="5162146" y="5894428"/>
            <a:ext cx="2007005" cy="566907"/>
          </a:xfrm>
        </p:spPr>
        <p:txBody>
          <a:bodyPr lIns="0" tIns="0" rIns="0" bIns="0"/>
          <a:lstStyle>
            <a:lvl1pPr marL="0" indent="0">
              <a:lnSpc>
                <a:spcPct val="100000"/>
              </a:lnSpc>
              <a:spcBef>
                <a:spcPts val="0"/>
              </a:spcBef>
              <a:buNone/>
              <a:defRPr sz="933" b="0" i="0">
                <a:solidFill>
                  <a:schemeClr val="bg1">
                    <a:lumMod val="65000"/>
                  </a:schemeClr>
                </a:solidFill>
                <a:latin typeface="Arial" panose="020B0604020202020204" pitchFamily="34" charset="0"/>
                <a:cs typeface="Arial" panose="020B0604020202020204" pitchFamily="34" charset="0"/>
              </a:defRPr>
            </a:lvl1pPr>
          </a:lstStyle>
          <a:p>
            <a:pPr lvl="0"/>
            <a:r>
              <a:rPr lang="en-US" dirty="0"/>
              <a:t>Click to add caption for image</a:t>
            </a:r>
          </a:p>
        </p:txBody>
      </p:sp>
      <p:sp>
        <p:nvSpPr>
          <p:cNvPr id="5" name="Text Placeholder 9">
            <a:extLst>
              <a:ext uri="{FF2B5EF4-FFF2-40B4-BE49-F238E27FC236}">
                <a16:creationId xmlns:a16="http://schemas.microsoft.com/office/drawing/2014/main" id="{0A617207-7D25-D56B-BF50-B8BF59C65FC9}"/>
              </a:ext>
            </a:extLst>
          </p:cNvPr>
          <p:cNvSpPr>
            <a:spLocks noGrp="1"/>
          </p:cNvSpPr>
          <p:nvPr>
            <p:ph type="body" sz="quarter" idx="14" hasCustomPrompt="1"/>
          </p:nvPr>
        </p:nvSpPr>
        <p:spPr>
          <a:xfrm>
            <a:off x="628395" y="854029"/>
            <a:ext cx="6031157" cy="892208"/>
          </a:xfrm>
        </p:spPr>
        <p:txBody>
          <a:bodyPr lIns="0" tIns="0" rIns="0" bIns="0">
            <a:noAutofit/>
          </a:bodyPr>
          <a:lstStyle>
            <a:lvl1pPr marL="0" indent="0">
              <a:lnSpc>
                <a:spcPct val="100000"/>
              </a:lnSpc>
              <a:spcBef>
                <a:spcPts val="0"/>
              </a:spcBef>
              <a:buNone/>
              <a:defRPr sz="3200" b="1" i="0">
                <a:solidFill>
                  <a:schemeClr val="bg1"/>
                </a:solidFill>
                <a:latin typeface="Arial" panose="020B0604020202020204" pitchFamily="34" charset="0"/>
                <a:cs typeface="Arial" panose="020B0604020202020204" pitchFamily="34" charset="0"/>
              </a:defRPr>
            </a:lvl1pPr>
            <a:lvl2pPr>
              <a:buNone/>
              <a:defRPr b="1" i="0">
                <a:latin typeface="Acumin Pro" panose="020B0504020202020204" pitchFamily="34" charset="77"/>
              </a:defRPr>
            </a:lvl2pPr>
            <a:lvl3pPr>
              <a:buNone/>
              <a:defRPr b="1" i="0">
                <a:latin typeface="Acumin Pro" panose="020B0504020202020204" pitchFamily="34" charset="77"/>
              </a:defRPr>
            </a:lvl3pPr>
            <a:lvl4pPr>
              <a:buNone/>
              <a:defRPr b="1" i="0">
                <a:latin typeface="Acumin Pro" panose="020B0504020202020204" pitchFamily="34" charset="77"/>
              </a:defRPr>
            </a:lvl4pPr>
            <a:lvl5pPr>
              <a:buNone/>
              <a:defRPr b="1" i="0">
                <a:latin typeface="Acumin Pro" panose="020B0504020202020204" pitchFamily="34" charset="77"/>
              </a:defRPr>
            </a:lvl5pPr>
          </a:lstStyle>
          <a:p>
            <a:pPr lvl="0"/>
            <a:r>
              <a:rPr lang="en-US" dirty="0"/>
              <a:t>Click to add a brief slide title</a:t>
            </a:r>
          </a:p>
        </p:txBody>
      </p:sp>
      <p:sp>
        <p:nvSpPr>
          <p:cNvPr id="6" name="Text Placeholder 2">
            <a:extLst>
              <a:ext uri="{FF2B5EF4-FFF2-40B4-BE49-F238E27FC236}">
                <a16:creationId xmlns:a16="http://schemas.microsoft.com/office/drawing/2014/main" id="{AACE4E6D-627F-68FD-A3EA-A0237164421B}"/>
              </a:ext>
            </a:extLst>
          </p:cNvPr>
          <p:cNvSpPr>
            <a:spLocks noGrp="1"/>
          </p:cNvSpPr>
          <p:nvPr>
            <p:ph type="body" sz="quarter" idx="20" hasCustomPrompt="1"/>
          </p:nvPr>
        </p:nvSpPr>
        <p:spPr>
          <a:xfrm>
            <a:off x="628396" y="1768429"/>
            <a:ext cx="6034617" cy="4260851"/>
          </a:xfrm>
        </p:spPr>
        <p:txBody>
          <a:bodyPr lIns="0" tIns="0" rIns="0" bIns="0">
            <a:noAutofit/>
          </a:bodyPr>
          <a:lstStyle>
            <a:lvl1pPr marL="243834" indent="-243834">
              <a:lnSpc>
                <a:spcPct val="100000"/>
              </a:lnSpc>
              <a:spcBef>
                <a:spcPts val="800"/>
              </a:spcBef>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dirty="0"/>
              <a:t>Click to add first bullet</a:t>
            </a:r>
          </a:p>
          <a:p>
            <a:pPr lvl="1"/>
            <a:r>
              <a:rPr lang="en-US" dirty="0"/>
              <a:t>Second level</a:t>
            </a:r>
          </a:p>
          <a:p>
            <a:pPr lvl="2"/>
            <a:r>
              <a:rPr lang="en-US" dirty="0"/>
              <a:t>Third level</a:t>
            </a:r>
          </a:p>
          <a:p>
            <a:pPr lvl="3"/>
            <a:r>
              <a:rPr lang="en-US" dirty="0"/>
              <a:t>Fourth level</a:t>
            </a:r>
          </a:p>
        </p:txBody>
      </p:sp>
      <p:pic>
        <p:nvPicPr>
          <p:cNvPr id="9" name="Picture 2">
            <a:extLst>
              <a:ext uri="{FF2B5EF4-FFF2-40B4-BE49-F238E27FC236}">
                <a16:creationId xmlns:a16="http://schemas.microsoft.com/office/drawing/2014/main" id="{6DDFBC4B-09E6-4A12-B81E-9AB3BD4829A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52621"/>
          <a:stretch/>
        </p:blipFill>
        <p:spPr bwMode="auto">
          <a:xfrm>
            <a:off x="90909" y="6476143"/>
            <a:ext cx="945105" cy="2704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a:extLst>
              <a:ext uri="{FF2B5EF4-FFF2-40B4-BE49-F238E27FC236}">
                <a16:creationId xmlns:a16="http://schemas.microsoft.com/office/drawing/2014/main" id="{16A26472-639E-4A61-986B-5AF35B2EC985}"/>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90579" y="6350964"/>
            <a:ext cx="710069" cy="5302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C1388C9C-0AEA-4521-B8F4-5547338CD447}"/>
              </a:ext>
            </a:extLst>
          </p:cNvPr>
          <p:cNvPicPr>
            <a:picLocks noChangeAspect="1" noChangeArrowheads="1"/>
          </p:cNvPicPr>
          <p:nvPr userDrawn="1"/>
        </p:nvPicPr>
        <p:blipFill>
          <a:blip r:embed="rId3" cstate="print">
            <a:clrChange>
              <a:clrFrom>
                <a:srgbClr val="4B4A7C"/>
              </a:clrFrom>
              <a:clrTo>
                <a:srgbClr val="4B4A7C">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1277090" y="6335091"/>
            <a:ext cx="710069" cy="5302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B96AE473-61B0-4FA4-9E0E-169139AB8237}"/>
              </a:ext>
            </a:extLst>
          </p:cNvPr>
          <p:cNvPicPr>
            <a:picLocks noChangeAspect="1" noChangeArrowheads="1"/>
          </p:cNvPicPr>
          <p:nvPr userDrawn="1"/>
        </p:nvPicPr>
        <p:blipFill rotWithShape="1">
          <a:blip r:embed="rId2" cstate="print">
            <a:lum bright="70000" contrast="-70000"/>
            <a:extLst>
              <a:ext uri="{28A0092B-C50C-407E-A947-70E740481C1C}">
                <a14:useLocalDpi xmlns:a14="http://schemas.microsoft.com/office/drawing/2010/main" val="0"/>
              </a:ext>
            </a:extLst>
          </a:blip>
          <a:srcRect r="52621"/>
          <a:stretch/>
        </p:blipFill>
        <p:spPr bwMode="auto">
          <a:xfrm>
            <a:off x="81385" y="6463316"/>
            <a:ext cx="945105" cy="270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451667"/>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 Text Areas_White Background">
    <p:spTree>
      <p:nvGrpSpPr>
        <p:cNvPr id="1" name=""/>
        <p:cNvGrpSpPr/>
        <p:nvPr/>
      </p:nvGrpSpPr>
      <p:grpSpPr>
        <a:xfrm>
          <a:off x="0" y="0"/>
          <a:ext cx="0" cy="0"/>
          <a:chOff x="0" y="0"/>
          <a:chExt cx="0" cy="0"/>
        </a:xfrm>
      </p:grpSpPr>
      <p:sp>
        <p:nvSpPr>
          <p:cNvPr id="12" name="Text Placeholder 12">
            <a:extLst>
              <a:ext uri="{FF2B5EF4-FFF2-40B4-BE49-F238E27FC236}">
                <a16:creationId xmlns:a16="http://schemas.microsoft.com/office/drawing/2014/main" id="{D46214E2-32D4-424B-9DE1-4EDE4429688D}"/>
              </a:ext>
            </a:extLst>
          </p:cNvPr>
          <p:cNvSpPr>
            <a:spLocks noGrp="1"/>
          </p:cNvSpPr>
          <p:nvPr>
            <p:ph type="body" sz="quarter" idx="15" hasCustomPrompt="1"/>
          </p:nvPr>
        </p:nvSpPr>
        <p:spPr>
          <a:xfrm>
            <a:off x="609600" y="1783645"/>
            <a:ext cx="5120640" cy="363175"/>
          </a:xfrm>
        </p:spPr>
        <p:txBody>
          <a:bodyPr lIns="0" tIns="0" rIns="0" bIns="0"/>
          <a:lstStyle>
            <a:lvl1pPr marL="0" indent="0">
              <a:lnSpc>
                <a:spcPct val="100000"/>
              </a:lnSpc>
              <a:spcBef>
                <a:spcPts val="0"/>
              </a:spcBef>
              <a:buNone/>
              <a:defRPr sz="2400" b="1" i="0">
                <a:solidFill>
                  <a:srgbClr val="033D91"/>
                </a:solidFill>
                <a:latin typeface="Arial" panose="020B0604020202020204" pitchFamily="34" charset="0"/>
                <a:cs typeface="Arial" panose="020B0604020202020204" pitchFamily="34" charset="0"/>
              </a:defRPr>
            </a:lvl1pPr>
          </a:lstStyle>
          <a:p>
            <a:pPr lvl="0"/>
            <a:r>
              <a:rPr lang="en-US" dirty="0"/>
              <a:t>Click to add subhead</a:t>
            </a:r>
          </a:p>
        </p:txBody>
      </p:sp>
      <p:sp>
        <p:nvSpPr>
          <p:cNvPr id="13" name="Text Placeholder 9">
            <a:extLst>
              <a:ext uri="{FF2B5EF4-FFF2-40B4-BE49-F238E27FC236}">
                <a16:creationId xmlns:a16="http://schemas.microsoft.com/office/drawing/2014/main" id="{240E4E95-1B27-5348-9471-7BB69800EDD4}"/>
              </a:ext>
            </a:extLst>
          </p:cNvPr>
          <p:cNvSpPr>
            <a:spLocks noGrp="1"/>
          </p:cNvSpPr>
          <p:nvPr>
            <p:ph type="body" sz="quarter" idx="14" hasCustomPrompt="1"/>
          </p:nvPr>
        </p:nvSpPr>
        <p:spPr>
          <a:xfrm>
            <a:off x="609600" y="869244"/>
            <a:ext cx="10972800" cy="890016"/>
          </a:xfrm>
        </p:spPr>
        <p:txBody>
          <a:bodyPr lIns="0" tIns="0" rIns="0" bIns="0">
            <a:noAutofit/>
          </a:bodyPr>
          <a:lstStyle>
            <a:lvl1pPr marL="0" indent="0">
              <a:lnSpc>
                <a:spcPct val="100000"/>
              </a:lnSpc>
              <a:spcBef>
                <a:spcPts val="0"/>
              </a:spcBef>
              <a:buNone/>
              <a:defRPr sz="3200" b="1" i="0">
                <a:solidFill>
                  <a:srgbClr val="033D91"/>
                </a:solidFill>
                <a:latin typeface="Arial" panose="020B0604020202020204" pitchFamily="34" charset="0"/>
                <a:cs typeface="Arial" panose="020B0604020202020204" pitchFamily="34" charset="0"/>
              </a:defRPr>
            </a:lvl1pPr>
            <a:lvl2pPr>
              <a:buNone/>
              <a:defRPr b="1" i="0">
                <a:latin typeface="Acumin Pro" panose="020B0504020202020204" pitchFamily="34" charset="77"/>
              </a:defRPr>
            </a:lvl2pPr>
            <a:lvl3pPr>
              <a:buNone/>
              <a:defRPr b="1" i="0">
                <a:latin typeface="Acumin Pro" panose="020B0504020202020204" pitchFamily="34" charset="77"/>
              </a:defRPr>
            </a:lvl3pPr>
            <a:lvl4pPr>
              <a:buNone/>
              <a:defRPr b="1" i="0">
                <a:latin typeface="Acumin Pro" panose="020B0504020202020204" pitchFamily="34" charset="77"/>
              </a:defRPr>
            </a:lvl4pPr>
            <a:lvl5pPr>
              <a:buNone/>
              <a:defRPr b="1" i="0">
                <a:latin typeface="Acumin Pro" panose="020B0504020202020204" pitchFamily="34" charset="77"/>
              </a:defRPr>
            </a:lvl5pPr>
          </a:lstStyle>
          <a:p>
            <a:pPr lvl="0"/>
            <a:r>
              <a:rPr lang="en-US" dirty="0"/>
              <a:t>Click to add a brief slide title</a:t>
            </a:r>
          </a:p>
        </p:txBody>
      </p:sp>
      <p:sp>
        <p:nvSpPr>
          <p:cNvPr id="28" name="Text Placeholder 12">
            <a:extLst>
              <a:ext uri="{FF2B5EF4-FFF2-40B4-BE49-F238E27FC236}">
                <a16:creationId xmlns:a16="http://schemas.microsoft.com/office/drawing/2014/main" id="{1B65E676-959E-0E41-8EAD-45D6F7E076BD}"/>
              </a:ext>
            </a:extLst>
          </p:cNvPr>
          <p:cNvSpPr>
            <a:spLocks noGrp="1"/>
          </p:cNvSpPr>
          <p:nvPr>
            <p:ph type="body" sz="quarter" idx="18" hasCustomPrompt="1"/>
          </p:nvPr>
        </p:nvSpPr>
        <p:spPr>
          <a:xfrm>
            <a:off x="6461760" y="1783645"/>
            <a:ext cx="5120640" cy="363175"/>
          </a:xfrm>
        </p:spPr>
        <p:txBody>
          <a:bodyPr lIns="0" tIns="0" rIns="0" bIns="0"/>
          <a:lstStyle>
            <a:lvl1pPr marL="0" indent="0">
              <a:lnSpc>
                <a:spcPct val="100000"/>
              </a:lnSpc>
              <a:spcBef>
                <a:spcPts val="0"/>
              </a:spcBef>
              <a:buNone/>
              <a:defRPr sz="2400" b="1" i="0">
                <a:solidFill>
                  <a:srgbClr val="033D91"/>
                </a:solidFill>
                <a:latin typeface="Arial" panose="020B0604020202020204" pitchFamily="34" charset="0"/>
                <a:cs typeface="Arial" panose="020B0604020202020204" pitchFamily="34" charset="0"/>
              </a:defRPr>
            </a:lvl1pPr>
          </a:lstStyle>
          <a:p>
            <a:pPr lvl="0"/>
            <a:r>
              <a:rPr lang="en-US" dirty="0"/>
              <a:t>Click to add subhead</a:t>
            </a:r>
          </a:p>
        </p:txBody>
      </p:sp>
      <p:sp>
        <p:nvSpPr>
          <p:cNvPr id="8" name="Text Placeholder 2">
            <a:extLst>
              <a:ext uri="{FF2B5EF4-FFF2-40B4-BE49-F238E27FC236}">
                <a16:creationId xmlns:a16="http://schemas.microsoft.com/office/drawing/2014/main" id="{181900B1-3D44-764E-9A42-70386E05E549}"/>
              </a:ext>
            </a:extLst>
          </p:cNvPr>
          <p:cNvSpPr>
            <a:spLocks noGrp="1"/>
          </p:cNvSpPr>
          <p:nvPr>
            <p:ph type="body" sz="quarter" idx="20" hasCustomPrompt="1"/>
          </p:nvPr>
        </p:nvSpPr>
        <p:spPr>
          <a:xfrm>
            <a:off x="609600" y="2271324"/>
            <a:ext cx="5120640" cy="4046357"/>
          </a:xfrm>
        </p:spPr>
        <p:txBody>
          <a:bodyPr lIns="0" tIns="0" rIns="0" bIns="0">
            <a:noAutofit/>
          </a:bodyPr>
          <a:lstStyle>
            <a:lvl1pPr marL="243834" indent="-243834">
              <a:lnSpc>
                <a:spcPct val="100000"/>
              </a:lnSpc>
              <a:spcBef>
                <a:spcPts val="8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dirty="0"/>
              <a:t>Click to add first bullet</a:t>
            </a:r>
          </a:p>
          <a:p>
            <a:pPr lvl="1"/>
            <a:r>
              <a:rPr lang="en-US" dirty="0"/>
              <a:t>Second level</a:t>
            </a:r>
          </a:p>
          <a:p>
            <a:pPr lvl="2"/>
            <a:r>
              <a:rPr lang="en-US" dirty="0"/>
              <a:t>Third level</a:t>
            </a:r>
          </a:p>
          <a:p>
            <a:pPr lvl="3"/>
            <a:r>
              <a:rPr lang="en-US" dirty="0"/>
              <a:t>Fourth level</a:t>
            </a:r>
          </a:p>
        </p:txBody>
      </p:sp>
      <p:sp>
        <p:nvSpPr>
          <p:cNvPr id="9" name="Text Placeholder 2">
            <a:extLst>
              <a:ext uri="{FF2B5EF4-FFF2-40B4-BE49-F238E27FC236}">
                <a16:creationId xmlns:a16="http://schemas.microsoft.com/office/drawing/2014/main" id="{28685422-C0F4-174C-BFA6-015246A3D42C}"/>
              </a:ext>
            </a:extLst>
          </p:cNvPr>
          <p:cNvSpPr>
            <a:spLocks noGrp="1"/>
          </p:cNvSpPr>
          <p:nvPr>
            <p:ph type="body" sz="quarter" idx="21" hasCustomPrompt="1"/>
          </p:nvPr>
        </p:nvSpPr>
        <p:spPr>
          <a:xfrm>
            <a:off x="6461760" y="2271324"/>
            <a:ext cx="5120640" cy="4046357"/>
          </a:xfrm>
        </p:spPr>
        <p:txBody>
          <a:bodyPr lIns="0" tIns="0" rIns="0" bIns="0">
            <a:noAutofit/>
          </a:bodyPr>
          <a:lstStyle>
            <a:lvl1pPr marL="243834" indent="-243834">
              <a:lnSpc>
                <a:spcPct val="100000"/>
              </a:lnSpc>
              <a:spcBef>
                <a:spcPts val="8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dirty="0"/>
              <a:t>Click to add first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091634353"/>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 Photos and Text_White Backgroun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84D7D689-7F2D-0348-816C-97C77A8DA13C}"/>
              </a:ext>
            </a:extLst>
          </p:cNvPr>
          <p:cNvSpPr>
            <a:spLocks noGrp="1"/>
          </p:cNvSpPr>
          <p:nvPr>
            <p:ph type="title" hasCustomPrompt="1"/>
          </p:nvPr>
        </p:nvSpPr>
        <p:spPr>
          <a:xfrm>
            <a:off x="609600" y="829733"/>
            <a:ext cx="10972800" cy="890016"/>
          </a:xfrm>
        </p:spPr>
        <p:txBody>
          <a:bodyPr lIns="0" tIns="0" rIns="0" bIns="0" anchor="t" anchorCtr="0">
            <a:normAutofit/>
          </a:bodyPr>
          <a:lstStyle>
            <a:lvl1pPr algn="l">
              <a:lnSpc>
                <a:spcPct val="100000"/>
              </a:lnSpc>
              <a:defRPr sz="3200" b="1" i="0">
                <a:solidFill>
                  <a:srgbClr val="033D91"/>
                </a:solidFill>
                <a:latin typeface="Arial" panose="020B0604020202020204" pitchFamily="34" charset="0"/>
                <a:cs typeface="Arial" panose="020B0604020202020204" pitchFamily="34" charset="0"/>
              </a:defRPr>
            </a:lvl1pPr>
          </a:lstStyle>
          <a:p>
            <a:pPr lvl="0"/>
            <a:r>
              <a:rPr lang="en-US" dirty="0"/>
              <a:t>Click to add a brief slide title</a:t>
            </a:r>
          </a:p>
        </p:txBody>
      </p:sp>
      <p:sp>
        <p:nvSpPr>
          <p:cNvPr id="24" name="Picture Placeholder 9">
            <a:extLst>
              <a:ext uri="{FF2B5EF4-FFF2-40B4-BE49-F238E27FC236}">
                <a16:creationId xmlns:a16="http://schemas.microsoft.com/office/drawing/2014/main" id="{DB2A39F7-5A62-2B4C-A657-BD57B5768EF5}"/>
              </a:ext>
            </a:extLst>
          </p:cNvPr>
          <p:cNvSpPr>
            <a:spLocks noGrp="1"/>
          </p:cNvSpPr>
          <p:nvPr>
            <p:ph type="pic" sz="quarter" idx="32"/>
          </p:nvPr>
        </p:nvSpPr>
        <p:spPr>
          <a:xfrm>
            <a:off x="609600" y="1744133"/>
            <a:ext cx="4913376" cy="2706624"/>
          </a:xfrm>
        </p:spPr>
        <p:txBody>
          <a:bodyPr/>
          <a:lstStyle>
            <a:lvl1pPr marL="228594" marR="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033D91"/>
                </a:solidFill>
                <a:latin typeface="Arial" panose="020B0604020202020204" pitchFamily="34" charset="0"/>
                <a:cs typeface="Arial" panose="020B0604020202020204" pitchFamily="34" charset="0"/>
              </a:defRPr>
            </a:lvl1pPr>
          </a:lstStyle>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picture</a:t>
            </a:r>
          </a:p>
          <a:p>
            <a:endParaRPr lang="en-US" dirty="0"/>
          </a:p>
        </p:txBody>
      </p:sp>
      <p:sp>
        <p:nvSpPr>
          <p:cNvPr id="25" name="Text Placeholder 12">
            <a:extLst>
              <a:ext uri="{FF2B5EF4-FFF2-40B4-BE49-F238E27FC236}">
                <a16:creationId xmlns:a16="http://schemas.microsoft.com/office/drawing/2014/main" id="{6CCEB416-B433-8F46-8DFF-FFAC7ACCA5F6}"/>
              </a:ext>
            </a:extLst>
          </p:cNvPr>
          <p:cNvSpPr>
            <a:spLocks noGrp="1"/>
          </p:cNvSpPr>
          <p:nvPr>
            <p:ph type="body" sz="quarter" idx="33" hasCustomPrompt="1"/>
          </p:nvPr>
        </p:nvSpPr>
        <p:spPr>
          <a:xfrm>
            <a:off x="609600" y="4914054"/>
            <a:ext cx="4913376" cy="241445"/>
          </a:xfrm>
        </p:spPr>
        <p:txBody>
          <a:bodyPr lIns="0" tIns="0" rIns="0" bIns="0"/>
          <a:lstStyle>
            <a:lvl1pPr marL="0" indent="0">
              <a:lnSpc>
                <a:spcPct val="100000"/>
              </a:lnSpc>
              <a:spcBef>
                <a:spcPts val="0"/>
              </a:spcBef>
              <a:buNone/>
              <a:defRPr sz="1867" b="1" i="0">
                <a:solidFill>
                  <a:srgbClr val="033D91"/>
                </a:solidFill>
                <a:latin typeface="Arial" panose="020B0604020202020204" pitchFamily="34" charset="0"/>
                <a:cs typeface="Arial" panose="020B0604020202020204" pitchFamily="34" charset="0"/>
              </a:defRPr>
            </a:lvl1pPr>
          </a:lstStyle>
          <a:p>
            <a:pPr lvl="0"/>
            <a:r>
              <a:rPr lang="en-US" dirty="0"/>
              <a:t>Click to add subhead</a:t>
            </a:r>
          </a:p>
        </p:txBody>
      </p:sp>
      <p:sp>
        <p:nvSpPr>
          <p:cNvPr id="26" name="Text Placeholder 12">
            <a:extLst>
              <a:ext uri="{FF2B5EF4-FFF2-40B4-BE49-F238E27FC236}">
                <a16:creationId xmlns:a16="http://schemas.microsoft.com/office/drawing/2014/main" id="{66B16311-DD9F-7D43-964B-E92B217DC39E}"/>
              </a:ext>
            </a:extLst>
          </p:cNvPr>
          <p:cNvSpPr>
            <a:spLocks noGrp="1"/>
          </p:cNvSpPr>
          <p:nvPr>
            <p:ph type="body" sz="quarter" idx="34" hasCustomPrompt="1"/>
          </p:nvPr>
        </p:nvSpPr>
        <p:spPr>
          <a:xfrm>
            <a:off x="609600" y="5340773"/>
            <a:ext cx="4913376" cy="975360"/>
          </a:xfrm>
        </p:spPr>
        <p:txBody>
          <a:bodyPr lIns="0" tIns="0" rIns="0" bIns="0"/>
          <a:lstStyle>
            <a:lvl1pPr marL="0" indent="0">
              <a:lnSpc>
                <a:spcPct val="100000"/>
              </a:lnSpc>
              <a:spcBef>
                <a:spcPts val="800"/>
              </a:spcBef>
              <a:buFont typeface="Arial" panose="020B0604020202020204" pitchFamily="34" charset="0"/>
              <a:buNone/>
              <a:defRPr sz="1467" b="0" i="0">
                <a:solidFill>
                  <a:schemeClr val="tx1"/>
                </a:solidFill>
                <a:latin typeface="Arial" panose="020B0604020202020204" pitchFamily="34" charset="0"/>
                <a:cs typeface="Arial" panose="020B0604020202020204" pitchFamily="34" charset="0"/>
              </a:defRPr>
            </a:lvl1pPr>
          </a:lstStyle>
          <a:p>
            <a:pPr lvl="0"/>
            <a:r>
              <a:rPr lang="en-US" dirty="0"/>
              <a:t>Click to add text </a:t>
            </a:r>
          </a:p>
        </p:txBody>
      </p:sp>
      <p:sp>
        <p:nvSpPr>
          <p:cNvPr id="23" name="Text Placeholder 13">
            <a:extLst>
              <a:ext uri="{FF2B5EF4-FFF2-40B4-BE49-F238E27FC236}">
                <a16:creationId xmlns:a16="http://schemas.microsoft.com/office/drawing/2014/main" id="{023AA45D-8199-F644-847B-E64A5EC3FB87}"/>
              </a:ext>
            </a:extLst>
          </p:cNvPr>
          <p:cNvSpPr>
            <a:spLocks noGrp="1"/>
          </p:cNvSpPr>
          <p:nvPr>
            <p:ph type="body" sz="quarter" idx="18" hasCustomPrompt="1"/>
          </p:nvPr>
        </p:nvSpPr>
        <p:spPr>
          <a:xfrm>
            <a:off x="609600" y="4548293"/>
            <a:ext cx="4913376" cy="243840"/>
          </a:xfrm>
        </p:spPr>
        <p:txBody>
          <a:bodyPr lIns="0" tIns="0" rIns="0" bIns="0"/>
          <a:lstStyle>
            <a:lvl1pPr marL="0" indent="0">
              <a:lnSpc>
                <a:spcPct val="100000"/>
              </a:lnSpc>
              <a:spcBef>
                <a:spcPts val="0"/>
              </a:spcBef>
              <a:buNone/>
              <a:defRPr sz="933" b="0" i="0">
                <a:solidFill>
                  <a:schemeClr val="bg1">
                    <a:lumMod val="65000"/>
                  </a:schemeClr>
                </a:solidFill>
                <a:latin typeface="Arial" panose="020B0604020202020204" pitchFamily="34" charset="0"/>
                <a:cs typeface="Arial" panose="020B0604020202020204" pitchFamily="34" charset="0"/>
              </a:defRPr>
            </a:lvl1pPr>
          </a:lstStyle>
          <a:p>
            <a:pPr lvl="0"/>
            <a:r>
              <a:rPr lang="en-US" dirty="0"/>
              <a:t>Click to add caption for image</a:t>
            </a:r>
          </a:p>
        </p:txBody>
      </p:sp>
      <p:sp>
        <p:nvSpPr>
          <p:cNvPr id="33" name="Picture Placeholder 9">
            <a:extLst>
              <a:ext uri="{FF2B5EF4-FFF2-40B4-BE49-F238E27FC236}">
                <a16:creationId xmlns:a16="http://schemas.microsoft.com/office/drawing/2014/main" id="{2652C890-3579-2E47-9AB6-1D78A5E47643}"/>
              </a:ext>
            </a:extLst>
          </p:cNvPr>
          <p:cNvSpPr>
            <a:spLocks noGrp="1"/>
          </p:cNvSpPr>
          <p:nvPr>
            <p:ph type="pic" sz="quarter" idx="36"/>
          </p:nvPr>
        </p:nvSpPr>
        <p:spPr>
          <a:xfrm>
            <a:off x="6669024" y="1744133"/>
            <a:ext cx="4913376" cy="2706624"/>
          </a:xfrm>
        </p:spPr>
        <p:txBody>
          <a:bodyPr/>
          <a:lstStyle>
            <a:lvl1pPr marL="228594" marR="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033D91"/>
                </a:solidFill>
                <a:latin typeface="Arial" panose="020B0604020202020204" pitchFamily="34" charset="0"/>
                <a:cs typeface="Arial" panose="020B0604020202020204" pitchFamily="34" charset="0"/>
              </a:defRPr>
            </a:lvl1pPr>
          </a:lstStyle>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picture</a:t>
            </a:r>
          </a:p>
          <a:p>
            <a:endParaRPr lang="en-US" dirty="0"/>
          </a:p>
        </p:txBody>
      </p:sp>
      <p:sp>
        <p:nvSpPr>
          <p:cNvPr id="34" name="Text Placeholder 12">
            <a:extLst>
              <a:ext uri="{FF2B5EF4-FFF2-40B4-BE49-F238E27FC236}">
                <a16:creationId xmlns:a16="http://schemas.microsoft.com/office/drawing/2014/main" id="{DD1D0C09-D811-144F-BEBD-275B6A12072D}"/>
              </a:ext>
            </a:extLst>
          </p:cNvPr>
          <p:cNvSpPr>
            <a:spLocks noGrp="1"/>
          </p:cNvSpPr>
          <p:nvPr>
            <p:ph type="body" sz="quarter" idx="37" hasCustomPrompt="1"/>
          </p:nvPr>
        </p:nvSpPr>
        <p:spPr>
          <a:xfrm>
            <a:off x="6669024" y="4914054"/>
            <a:ext cx="4913376" cy="241445"/>
          </a:xfrm>
        </p:spPr>
        <p:txBody>
          <a:bodyPr lIns="0" tIns="0" rIns="0" bIns="0"/>
          <a:lstStyle>
            <a:lvl1pPr marL="0" indent="0">
              <a:lnSpc>
                <a:spcPct val="100000"/>
              </a:lnSpc>
              <a:spcBef>
                <a:spcPts val="0"/>
              </a:spcBef>
              <a:buNone/>
              <a:defRPr sz="1867" b="1" i="0">
                <a:solidFill>
                  <a:srgbClr val="033D91"/>
                </a:solidFill>
                <a:latin typeface="Arial" panose="020B0604020202020204" pitchFamily="34" charset="0"/>
                <a:cs typeface="Arial" panose="020B0604020202020204" pitchFamily="34" charset="0"/>
              </a:defRPr>
            </a:lvl1pPr>
          </a:lstStyle>
          <a:p>
            <a:pPr lvl="0"/>
            <a:r>
              <a:rPr lang="en-US" dirty="0"/>
              <a:t>Click to add subhead</a:t>
            </a:r>
          </a:p>
        </p:txBody>
      </p:sp>
      <p:sp>
        <p:nvSpPr>
          <p:cNvPr id="35" name="Text Placeholder 12">
            <a:extLst>
              <a:ext uri="{FF2B5EF4-FFF2-40B4-BE49-F238E27FC236}">
                <a16:creationId xmlns:a16="http://schemas.microsoft.com/office/drawing/2014/main" id="{2213ED2D-D77F-7D49-9E2D-96B09A5A751F}"/>
              </a:ext>
            </a:extLst>
          </p:cNvPr>
          <p:cNvSpPr>
            <a:spLocks noGrp="1"/>
          </p:cNvSpPr>
          <p:nvPr>
            <p:ph type="body" sz="quarter" idx="38" hasCustomPrompt="1"/>
          </p:nvPr>
        </p:nvSpPr>
        <p:spPr>
          <a:xfrm>
            <a:off x="6669024" y="5340773"/>
            <a:ext cx="4913376" cy="975360"/>
          </a:xfrm>
        </p:spPr>
        <p:txBody>
          <a:bodyPr lIns="0" tIns="0" rIns="0" bIns="0"/>
          <a:lstStyle>
            <a:lvl1pPr marL="0" indent="0">
              <a:lnSpc>
                <a:spcPct val="100000"/>
              </a:lnSpc>
              <a:spcBef>
                <a:spcPts val="800"/>
              </a:spcBef>
              <a:buFont typeface="Arial" panose="020B0604020202020204" pitchFamily="34" charset="0"/>
              <a:buNone/>
              <a:defRPr sz="1467" b="0" i="0">
                <a:solidFill>
                  <a:schemeClr val="tx1"/>
                </a:solidFill>
                <a:latin typeface="Arial" panose="020B0604020202020204" pitchFamily="34" charset="0"/>
                <a:cs typeface="Arial" panose="020B0604020202020204" pitchFamily="34" charset="0"/>
              </a:defRPr>
            </a:lvl1pPr>
          </a:lstStyle>
          <a:p>
            <a:pPr lvl="0"/>
            <a:r>
              <a:rPr lang="en-US" dirty="0"/>
              <a:t>Click to add text </a:t>
            </a:r>
          </a:p>
        </p:txBody>
      </p:sp>
      <p:sp>
        <p:nvSpPr>
          <p:cNvPr id="36" name="Text Placeholder 13">
            <a:extLst>
              <a:ext uri="{FF2B5EF4-FFF2-40B4-BE49-F238E27FC236}">
                <a16:creationId xmlns:a16="http://schemas.microsoft.com/office/drawing/2014/main" id="{5AA83665-F240-0345-B903-C8950DEFAF0A}"/>
              </a:ext>
            </a:extLst>
          </p:cNvPr>
          <p:cNvSpPr>
            <a:spLocks noGrp="1"/>
          </p:cNvSpPr>
          <p:nvPr>
            <p:ph type="body" sz="quarter" idx="39" hasCustomPrompt="1"/>
          </p:nvPr>
        </p:nvSpPr>
        <p:spPr>
          <a:xfrm>
            <a:off x="6669024" y="4548293"/>
            <a:ext cx="4913376" cy="243840"/>
          </a:xfrm>
        </p:spPr>
        <p:txBody>
          <a:bodyPr lIns="0" tIns="0" rIns="0" bIns="0"/>
          <a:lstStyle>
            <a:lvl1pPr marL="0" indent="0">
              <a:lnSpc>
                <a:spcPct val="100000"/>
              </a:lnSpc>
              <a:spcBef>
                <a:spcPts val="0"/>
              </a:spcBef>
              <a:buNone/>
              <a:defRPr sz="933" b="0" i="0">
                <a:solidFill>
                  <a:schemeClr val="bg1">
                    <a:lumMod val="65000"/>
                  </a:schemeClr>
                </a:solidFill>
                <a:latin typeface="Arial" panose="020B0604020202020204" pitchFamily="34" charset="0"/>
                <a:cs typeface="Arial" panose="020B0604020202020204" pitchFamily="34" charset="0"/>
              </a:defRPr>
            </a:lvl1pPr>
          </a:lstStyle>
          <a:p>
            <a:pPr lvl="0"/>
            <a:r>
              <a:rPr lang="en-US" dirty="0"/>
              <a:t>Click to add caption for image</a:t>
            </a:r>
          </a:p>
        </p:txBody>
      </p:sp>
    </p:spTree>
    <p:extLst>
      <p:ext uri="{BB962C8B-B14F-4D97-AF65-F5344CB8AC3E}">
        <p14:creationId xmlns:p14="http://schemas.microsoft.com/office/powerpoint/2010/main" val="1089693384"/>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 Images_White Background">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113F276B-7B5E-4A45-AB9F-2B475F2AEAB2}"/>
              </a:ext>
            </a:extLst>
          </p:cNvPr>
          <p:cNvSpPr>
            <a:spLocks noGrp="1"/>
          </p:cNvSpPr>
          <p:nvPr>
            <p:ph type="pic" sz="quarter" idx="13"/>
          </p:nvPr>
        </p:nvSpPr>
        <p:spPr>
          <a:xfrm>
            <a:off x="609600" y="1755423"/>
            <a:ext cx="3324376" cy="2706624"/>
          </a:xfrm>
        </p:spPr>
        <p:txBody>
          <a:bodyPr/>
          <a:lstStyle>
            <a:lvl1pPr marL="228594" marR="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033D91"/>
                </a:solidFill>
                <a:latin typeface="Arial" panose="020B0604020202020204" pitchFamily="34" charset="0"/>
                <a:cs typeface="Arial" panose="020B0604020202020204" pitchFamily="34" charset="0"/>
              </a:defRPr>
            </a:lvl1pPr>
          </a:lstStyle>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picture</a:t>
            </a:r>
          </a:p>
          <a:p>
            <a:endParaRPr lang="en-US" dirty="0"/>
          </a:p>
        </p:txBody>
      </p:sp>
      <p:sp>
        <p:nvSpPr>
          <p:cNvPr id="13" name="Text Placeholder 12">
            <a:extLst>
              <a:ext uri="{FF2B5EF4-FFF2-40B4-BE49-F238E27FC236}">
                <a16:creationId xmlns:a16="http://schemas.microsoft.com/office/drawing/2014/main" id="{7225D86E-8C5D-1841-9FAC-7F27816076DA}"/>
              </a:ext>
            </a:extLst>
          </p:cNvPr>
          <p:cNvSpPr>
            <a:spLocks noGrp="1"/>
          </p:cNvSpPr>
          <p:nvPr>
            <p:ph type="body" sz="quarter" idx="15" hasCustomPrompt="1"/>
          </p:nvPr>
        </p:nvSpPr>
        <p:spPr>
          <a:xfrm>
            <a:off x="609600" y="4925343"/>
            <a:ext cx="3328416" cy="243840"/>
          </a:xfrm>
        </p:spPr>
        <p:txBody>
          <a:bodyPr lIns="0" tIns="0" rIns="0" bIns="0"/>
          <a:lstStyle>
            <a:lvl1pPr marL="0" indent="0">
              <a:lnSpc>
                <a:spcPct val="100000"/>
              </a:lnSpc>
              <a:spcBef>
                <a:spcPts val="0"/>
              </a:spcBef>
              <a:buNone/>
              <a:defRPr sz="1867" b="1" i="0">
                <a:solidFill>
                  <a:srgbClr val="033D91"/>
                </a:solidFill>
                <a:latin typeface="Arial" panose="020B0604020202020204" pitchFamily="34" charset="0"/>
                <a:cs typeface="Arial" panose="020B0604020202020204" pitchFamily="34" charset="0"/>
              </a:defRPr>
            </a:lvl1pPr>
          </a:lstStyle>
          <a:p>
            <a:pPr lvl="0"/>
            <a:r>
              <a:rPr lang="en-US" dirty="0"/>
              <a:t>Click to add subhead</a:t>
            </a:r>
          </a:p>
        </p:txBody>
      </p:sp>
      <p:sp>
        <p:nvSpPr>
          <p:cNvPr id="24" name="Text Placeholder 12">
            <a:extLst>
              <a:ext uri="{FF2B5EF4-FFF2-40B4-BE49-F238E27FC236}">
                <a16:creationId xmlns:a16="http://schemas.microsoft.com/office/drawing/2014/main" id="{3F0E9DEE-404F-3B49-8159-94FE1CD3739D}"/>
              </a:ext>
            </a:extLst>
          </p:cNvPr>
          <p:cNvSpPr>
            <a:spLocks noGrp="1"/>
          </p:cNvSpPr>
          <p:nvPr>
            <p:ph type="body" sz="quarter" idx="30" hasCustomPrompt="1"/>
          </p:nvPr>
        </p:nvSpPr>
        <p:spPr>
          <a:xfrm>
            <a:off x="609600" y="5352063"/>
            <a:ext cx="3328416" cy="975360"/>
          </a:xfrm>
        </p:spPr>
        <p:txBody>
          <a:bodyPr lIns="0" tIns="0" rIns="0" bIns="0"/>
          <a:lstStyle>
            <a:lvl1pPr marL="0" indent="0">
              <a:lnSpc>
                <a:spcPct val="100000"/>
              </a:lnSpc>
              <a:spcBef>
                <a:spcPts val="0"/>
              </a:spcBef>
              <a:buFont typeface="Arial" panose="020B0604020202020204" pitchFamily="34" charset="0"/>
              <a:buNone/>
              <a:defRPr sz="1467" b="0" i="0">
                <a:solidFill>
                  <a:schemeClr val="tx1"/>
                </a:solidFill>
                <a:latin typeface="Arial" panose="020B0604020202020204" pitchFamily="34" charset="0"/>
                <a:cs typeface="Arial" panose="020B0604020202020204" pitchFamily="34" charset="0"/>
              </a:defRPr>
            </a:lvl1pPr>
          </a:lstStyle>
          <a:p>
            <a:pPr lvl="0"/>
            <a:r>
              <a:rPr lang="en-US" dirty="0"/>
              <a:t>Click to add text </a:t>
            </a:r>
          </a:p>
        </p:txBody>
      </p:sp>
      <p:sp>
        <p:nvSpPr>
          <p:cNvPr id="22" name="Title 1">
            <a:extLst>
              <a:ext uri="{FF2B5EF4-FFF2-40B4-BE49-F238E27FC236}">
                <a16:creationId xmlns:a16="http://schemas.microsoft.com/office/drawing/2014/main" id="{F7A3DBA4-BE0E-254D-B5C0-8A64DDD66A6B}"/>
              </a:ext>
            </a:extLst>
          </p:cNvPr>
          <p:cNvSpPr>
            <a:spLocks noGrp="1"/>
          </p:cNvSpPr>
          <p:nvPr>
            <p:ph type="title" hasCustomPrompt="1"/>
          </p:nvPr>
        </p:nvSpPr>
        <p:spPr>
          <a:xfrm>
            <a:off x="609600" y="841023"/>
            <a:ext cx="10972800" cy="890016"/>
          </a:xfrm>
        </p:spPr>
        <p:txBody>
          <a:bodyPr lIns="0" tIns="0" rIns="0" bIns="0" anchor="t" anchorCtr="0">
            <a:normAutofit/>
          </a:bodyPr>
          <a:lstStyle>
            <a:lvl1pPr algn="l">
              <a:lnSpc>
                <a:spcPct val="100000"/>
              </a:lnSpc>
              <a:defRPr sz="3200" b="1" i="0">
                <a:solidFill>
                  <a:srgbClr val="033D91"/>
                </a:solidFill>
                <a:latin typeface="Arial" panose="020B0604020202020204" pitchFamily="34" charset="0"/>
                <a:cs typeface="Arial" panose="020B0604020202020204" pitchFamily="34" charset="0"/>
              </a:defRPr>
            </a:lvl1pPr>
          </a:lstStyle>
          <a:p>
            <a:pPr lvl="0"/>
            <a:r>
              <a:rPr lang="en-US" dirty="0"/>
              <a:t>Click to add a brief slide title</a:t>
            </a:r>
          </a:p>
        </p:txBody>
      </p:sp>
      <p:sp>
        <p:nvSpPr>
          <p:cNvPr id="33" name="Text Placeholder 13">
            <a:extLst>
              <a:ext uri="{FF2B5EF4-FFF2-40B4-BE49-F238E27FC236}">
                <a16:creationId xmlns:a16="http://schemas.microsoft.com/office/drawing/2014/main" id="{41D2BBC2-2746-3640-A719-673E2A8446C3}"/>
              </a:ext>
            </a:extLst>
          </p:cNvPr>
          <p:cNvSpPr>
            <a:spLocks noGrp="1"/>
          </p:cNvSpPr>
          <p:nvPr>
            <p:ph type="body" sz="quarter" idx="33" hasCustomPrompt="1"/>
          </p:nvPr>
        </p:nvSpPr>
        <p:spPr>
          <a:xfrm>
            <a:off x="609600" y="4559583"/>
            <a:ext cx="3328416" cy="243840"/>
          </a:xfrm>
        </p:spPr>
        <p:txBody>
          <a:bodyPr lIns="0" tIns="0" rIns="0" bIns="0"/>
          <a:lstStyle>
            <a:lvl1pPr marL="0" indent="0">
              <a:lnSpc>
                <a:spcPct val="100000"/>
              </a:lnSpc>
              <a:spcBef>
                <a:spcPts val="0"/>
              </a:spcBef>
              <a:buNone/>
              <a:defRPr sz="933" b="0" i="0">
                <a:solidFill>
                  <a:schemeClr val="bg1">
                    <a:lumMod val="65000"/>
                  </a:schemeClr>
                </a:solidFill>
                <a:latin typeface="Arial" panose="020B0604020202020204" pitchFamily="34" charset="0"/>
                <a:cs typeface="Arial" panose="020B0604020202020204" pitchFamily="34" charset="0"/>
              </a:defRPr>
            </a:lvl1pPr>
          </a:lstStyle>
          <a:p>
            <a:pPr lvl="0"/>
            <a:r>
              <a:rPr lang="en-US" dirty="0"/>
              <a:t>Click to add caption for image</a:t>
            </a:r>
          </a:p>
        </p:txBody>
      </p:sp>
      <p:sp>
        <p:nvSpPr>
          <p:cNvPr id="34" name="Picture Placeholder 9">
            <a:extLst>
              <a:ext uri="{FF2B5EF4-FFF2-40B4-BE49-F238E27FC236}">
                <a16:creationId xmlns:a16="http://schemas.microsoft.com/office/drawing/2014/main" id="{89502A4B-C79D-094E-AB5C-63DF6E12EF81}"/>
              </a:ext>
            </a:extLst>
          </p:cNvPr>
          <p:cNvSpPr>
            <a:spLocks noGrp="1"/>
          </p:cNvSpPr>
          <p:nvPr>
            <p:ph type="pic" sz="quarter" idx="34"/>
          </p:nvPr>
        </p:nvSpPr>
        <p:spPr>
          <a:xfrm>
            <a:off x="4436533" y="1755423"/>
            <a:ext cx="3328416" cy="2706624"/>
          </a:xfrm>
        </p:spPr>
        <p:txBody>
          <a:bodyPr/>
          <a:lstStyle>
            <a:lvl1pPr marL="228594" marR="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033D91"/>
                </a:solidFill>
                <a:latin typeface="Arial" panose="020B0604020202020204" pitchFamily="34" charset="0"/>
                <a:cs typeface="Arial" panose="020B0604020202020204" pitchFamily="34" charset="0"/>
              </a:defRPr>
            </a:lvl1pPr>
          </a:lstStyle>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picture</a:t>
            </a:r>
          </a:p>
          <a:p>
            <a:endParaRPr lang="en-US" dirty="0"/>
          </a:p>
        </p:txBody>
      </p:sp>
      <p:sp>
        <p:nvSpPr>
          <p:cNvPr id="35" name="Text Placeholder 12">
            <a:extLst>
              <a:ext uri="{FF2B5EF4-FFF2-40B4-BE49-F238E27FC236}">
                <a16:creationId xmlns:a16="http://schemas.microsoft.com/office/drawing/2014/main" id="{5EAC29D9-3DBA-0242-8290-359D5CA84B64}"/>
              </a:ext>
            </a:extLst>
          </p:cNvPr>
          <p:cNvSpPr>
            <a:spLocks noGrp="1"/>
          </p:cNvSpPr>
          <p:nvPr>
            <p:ph type="body" sz="quarter" idx="35" hasCustomPrompt="1"/>
          </p:nvPr>
        </p:nvSpPr>
        <p:spPr>
          <a:xfrm>
            <a:off x="4447989" y="4925343"/>
            <a:ext cx="3328416" cy="243840"/>
          </a:xfrm>
        </p:spPr>
        <p:txBody>
          <a:bodyPr lIns="0" tIns="0" rIns="0" bIns="0"/>
          <a:lstStyle>
            <a:lvl1pPr marL="0" indent="0">
              <a:lnSpc>
                <a:spcPct val="100000"/>
              </a:lnSpc>
              <a:spcBef>
                <a:spcPts val="0"/>
              </a:spcBef>
              <a:buNone/>
              <a:defRPr sz="1867" b="1" i="0">
                <a:solidFill>
                  <a:srgbClr val="033D91"/>
                </a:solidFill>
                <a:latin typeface="Arial" panose="020B0604020202020204" pitchFamily="34" charset="0"/>
                <a:cs typeface="Arial" panose="020B0604020202020204" pitchFamily="34" charset="0"/>
              </a:defRPr>
            </a:lvl1pPr>
          </a:lstStyle>
          <a:p>
            <a:pPr lvl="0"/>
            <a:r>
              <a:rPr lang="en-US" dirty="0"/>
              <a:t>Click to add subhead</a:t>
            </a:r>
          </a:p>
        </p:txBody>
      </p:sp>
      <p:sp>
        <p:nvSpPr>
          <p:cNvPr id="36" name="Text Placeholder 12">
            <a:extLst>
              <a:ext uri="{FF2B5EF4-FFF2-40B4-BE49-F238E27FC236}">
                <a16:creationId xmlns:a16="http://schemas.microsoft.com/office/drawing/2014/main" id="{3F9A309D-AA80-C54C-9A92-012D53D91C2B}"/>
              </a:ext>
            </a:extLst>
          </p:cNvPr>
          <p:cNvSpPr>
            <a:spLocks noGrp="1"/>
          </p:cNvSpPr>
          <p:nvPr>
            <p:ph type="body" sz="quarter" idx="36" hasCustomPrompt="1"/>
          </p:nvPr>
        </p:nvSpPr>
        <p:spPr>
          <a:xfrm>
            <a:off x="4447989" y="5352063"/>
            <a:ext cx="3328416" cy="975360"/>
          </a:xfrm>
        </p:spPr>
        <p:txBody>
          <a:bodyPr lIns="0" tIns="0" rIns="0" bIns="0"/>
          <a:lstStyle>
            <a:lvl1pPr marL="0" indent="0">
              <a:lnSpc>
                <a:spcPct val="100000"/>
              </a:lnSpc>
              <a:spcBef>
                <a:spcPts val="0"/>
              </a:spcBef>
              <a:buFont typeface="Arial" panose="020B0604020202020204" pitchFamily="34" charset="0"/>
              <a:buNone/>
              <a:defRPr sz="1467" b="0" i="0">
                <a:solidFill>
                  <a:schemeClr val="tx1"/>
                </a:solidFill>
                <a:latin typeface="Arial" panose="020B0604020202020204" pitchFamily="34" charset="0"/>
                <a:cs typeface="Arial" panose="020B0604020202020204" pitchFamily="34" charset="0"/>
              </a:defRPr>
            </a:lvl1pPr>
          </a:lstStyle>
          <a:p>
            <a:pPr lvl="0"/>
            <a:r>
              <a:rPr lang="en-US" dirty="0"/>
              <a:t>Click to add text </a:t>
            </a:r>
          </a:p>
        </p:txBody>
      </p:sp>
      <p:sp>
        <p:nvSpPr>
          <p:cNvPr id="37" name="Text Placeholder 13">
            <a:extLst>
              <a:ext uri="{FF2B5EF4-FFF2-40B4-BE49-F238E27FC236}">
                <a16:creationId xmlns:a16="http://schemas.microsoft.com/office/drawing/2014/main" id="{03EA5BB2-66F6-4F44-964B-E9F9D73F216A}"/>
              </a:ext>
            </a:extLst>
          </p:cNvPr>
          <p:cNvSpPr>
            <a:spLocks noGrp="1"/>
          </p:cNvSpPr>
          <p:nvPr>
            <p:ph type="body" sz="quarter" idx="37" hasCustomPrompt="1"/>
          </p:nvPr>
        </p:nvSpPr>
        <p:spPr>
          <a:xfrm>
            <a:off x="4447988" y="4559583"/>
            <a:ext cx="3328416" cy="243840"/>
          </a:xfrm>
        </p:spPr>
        <p:txBody>
          <a:bodyPr lIns="0" tIns="0" rIns="0" bIns="0"/>
          <a:lstStyle>
            <a:lvl1pPr marL="0" indent="0">
              <a:lnSpc>
                <a:spcPct val="100000"/>
              </a:lnSpc>
              <a:spcBef>
                <a:spcPts val="0"/>
              </a:spcBef>
              <a:buNone/>
              <a:defRPr sz="933" b="0" i="0">
                <a:solidFill>
                  <a:schemeClr val="bg1">
                    <a:lumMod val="65000"/>
                  </a:schemeClr>
                </a:solidFill>
                <a:latin typeface="Arial" panose="020B0604020202020204" pitchFamily="34" charset="0"/>
                <a:cs typeface="Arial" panose="020B0604020202020204" pitchFamily="34" charset="0"/>
              </a:defRPr>
            </a:lvl1pPr>
          </a:lstStyle>
          <a:p>
            <a:pPr lvl="0"/>
            <a:r>
              <a:rPr lang="en-US" dirty="0"/>
              <a:t>Click to add caption for image</a:t>
            </a:r>
          </a:p>
        </p:txBody>
      </p:sp>
      <p:sp>
        <p:nvSpPr>
          <p:cNvPr id="38" name="Picture Placeholder 9">
            <a:extLst>
              <a:ext uri="{FF2B5EF4-FFF2-40B4-BE49-F238E27FC236}">
                <a16:creationId xmlns:a16="http://schemas.microsoft.com/office/drawing/2014/main" id="{898309A4-718B-084E-8229-17E4D40AEA42}"/>
              </a:ext>
            </a:extLst>
          </p:cNvPr>
          <p:cNvSpPr>
            <a:spLocks noGrp="1"/>
          </p:cNvSpPr>
          <p:nvPr>
            <p:ph type="pic" sz="quarter" idx="38"/>
          </p:nvPr>
        </p:nvSpPr>
        <p:spPr>
          <a:xfrm>
            <a:off x="8251489" y="1755423"/>
            <a:ext cx="3328416" cy="2706624"/>
          </a:xfrm>
        </p:spPr>
        <p:txBody>
          <a:bodyPr/>
          <a:lstStyle>
            <a:lvl1pPr marL="228594" marR="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033D91"/>
                </a:solidFill>
                <a:latin typeface="Arial" panose="020B0604020202020204" pitchFamily="34" charset="0"/>
                <a:cs typeface="Arial" panose="020B0604020202020204" pitchFamily="34" charset="0"/>
              </a:defRPr>
            </a:lvl1pPr>
          </a:lstStyle>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picture</a:t>
            </a:r>
          </a:p>
          <a:p>
            <a:endParaRPr lang="en-US" dirty="0"/>
          </a:p>
        </p:txBody>
      </p:sp>
      <p:sp>
        <p:nvSpPr>
          <p:cNvPr id="39" name="Text Placeholder 12">
            <a:extLst>
              <a:ext uri="{FF2B5EF4-FFF2-40B4-BE49-F238E27FC236}">
                <a16:creationId xmlns:a16="http://schemas.microsoft.com/office/drawing/2014/main" id="{36A0BC0D-8996-364B-A361-13CBBB9B4789}"/>
              </a:ext>
            </a:extLst>
          </p:cNvPr>
          <p:cNvSpPr>
            <a:spLocks noGrp="1"/>
          </p:cNvSpPr>
          <p:nvPr>
            <p:ph type="body" sz="quarter" idx="39" hasCustomPrompt="1"/>
          </p:nvPr>
        </p:nvSpPr>
        <p:spPr>
          <a:xfrm>
            <a:off x="8265036" y="4925343"/>
            <a:ext cx="3328416" cy="243840"/>
          </a:xfrm>
        </p:spPr>
        <p:txBody>
          <a:bodyPr lIns="0" tIns="0" rIns="0" bIns="0"/>
          <a:lstStyle>
            <a:lvl1pPr marL="0" indent="0">
              <a:lnSpc>
                <a:spcPct val="100000"/>
              </a:lnSpc>
              <a:spcBef>
                <a:spcPts val="0"/>
              </a:spcBef>
              <a:buNone/>
              <a:defRPr sz="1867" b="1" i="0">
                <a:solidFill>
                  <a:srgbClr val="033D91"/>
                </a:solidFill>
                <a:latin typeface="Arial" panose="020B0604020202020204" pitchFamily="34" charset="0"/>
                <a:cs typeface="Arial" panose="020B0604020202020204" pitchFamily="34" charset="0"/>
              </a:defRPr>
            </a:lvl1pPr>
          </a:lstStyle>
          <a:p>
            <a:pPr lvl="0"/>
            <a:r>
              <a:rPr lang="en-US" dirty="0"/>
              <a:t>Click to add subhead</a:t>
            </a:r>
          </a:p>
        </p:txBody>
      </p:sp>
      <p:sp>
        <p:nvSpPr>
          <p:cNvPr id="40" name="Text Placeholder 12">
            <a:extLst>
              <a:ext uri="{FF2B5EF4-FFF2-40B4-BE49-F238E27FC236}">
                <a16:creationId xmlns:a16="http://schemas.microsoft.com/office/drawing/2014/main" id="{8D60D97D-2394-F140-9FBA-975ED64074F0}"/>
              </a:ext>
            </a:extLst>
          </p:cNvPr>
          <p:cNvSpPr>
            <a:spLocks noGrp="1"/>
          </p:cNvSpPr>
          <p:nvPr>
            <p:ph type="body" sz="quarter" idx="40" hasCustomPrompt="1"/>
          </p:nvPr>
        </p:nvSpPr>
        <p:spPr>
          <a:xfrm>
            <a:off x="8266176" y="5352063"/>
            <a:ext cx="3328416" cy="975360"/>
          </a:xfrm>
        </p:spPr>
        <p:txBody>
          <a:bodyPr lIns="0" tIns="0" rIns="0" bIns="0"/>
          <a:lstStyle>
            <a:lvl1pPr marL="0" indent="0">
              <a:lnSpc>
                <a:spcPct val="100000"/>
              </a:lnSpc>
              <a:spcBef>
                <a:spcPts val="0"/>
              </a:spcBef>
              <a:buFont typeface="Arial" panose="020B0604020202020204" pitchFamily="34" charset="0"/>
              <a:buNone/>
              <a:defRPr sz="1467" b="0" i="0">
                <a:solidFill>
                  <a:schemeClr val="tx1"/>
                </a:solidFill>
                <a:latin typeface="Arial" panose="020B0604020202020204" pitchFamily="34" charset="0"/>
                <a:cs typeface="Arial" panose="020B0604020202020204" pitchFamily="34" charset="0"/>
              </a:defRPr>
            </a:lvl1pPr>
          </a:lstStyle>
          <a:p>
            <a:pPr lvl="0"/>
            <a:r>
              <a:rPr lang="en-US" dirty="0"/>
              <a:t>Click to add text </a:t>
            </a:r>
          </a:p>
        </p:txBody>
      </p:sp>
      <p:sp>
        <p:nvSpPr>
          <p:cNvPr id="41" name="Text Placeholder 13">
            <a:extLst>
              <a:ext uri="{FF2B5EF4-FFF2-40B4-BE49-F238E27FC236}">
                <a16:creationId xmlns:a16="http://schemas.microsoft.com/office/drawing/2014/main" id="{5AA90BFA-AE15-3049-88D8-EA2FDB94E716}"/>
              </a:ext>
            </a:extLst>
          </p:cNvPr>
          <p:cNvSpPr>
            <a:spLocks noGrp="1"/>
          </p:cNvSpPr>
          <p:nvPr>
            <p:ph type="body" sz="quarter" idx="41" hasCustomPrompt="1"/>
          </p:nvPr>
        </p:nvSpPr>
        <p:spPr>
          <a:xfrm>
            <a:off x="8264089" y="4559583"/>
            <a:ext cx="3328416" cy="243840"/>
          </a:xfrm>
        </p:spPr>
        <p:txBody>
          <a:bodyPr lIns="0" tIns="0" rIns="0" bIns="0"/>
          <a:lstStyle>
            <a:lvl1pPr marL="0" indent="0">
              <a:lnSpc>
                <a:spcPct val="100000"/>
              </a:lnSpc>
              <a:spcBef>
                <a:spcPts val="0"/>
              </a:spcBef>
              <a:buNone/>
              <a:defRPr sz="933" b="0" i="1">
                <a:solidFill>
                  <a:schemeClr val="bg1">
                    <a:lumMod val="65000"/>
                  </a:schemeClr>
                </a:solidFill>
                <a:latin typeface="Arial" panose="020B0604020202020204" pitchFamily="34" charset="0"/>
                <a:cs typeface="Arial" panose="020B0604020202020204" pitchFamily="34" charset="0"/>
              </a:defRPr>
            </a:lvl1pPr>
          </a:lstStyle>
          <a:p>
            <a:pPr lvl="0"/>
            <a:r>
              <a:rPr lang="en-US" dirty="0"/>
              <a:t>Click to add caption for image</a:t>
            </a:r>
          </a:p>
        </p:txBody>
      </p:sp>
    </p:spTree>
    <p:extLst>
      <p:ext uri="{BB962C8B-B14F-4D97-AF65-F5344CB8AC3E}">
        <p14:creationId xmlns:p14="http://schemas.microsoft.com/office/powerpoint/2010/main" val="1483862131"/>
      </p:ext>
    </p:extLst>
  </p:cSld>
  <p:clrMapOvr>
    <a:masterClrMapping/>
  </p:clrMapOvr>
  <p:extLst>
    <p:ext uri="{DCECCB84-F9BA-43D5-87BE-67443E8EF086}">
      <p15:sldGuideLst xmlns:p15="http://schemas.microsoft.com/office/powerpoint/2012/main">
        <p15:guide id="1" orient="horz" pos="36">
          <p15:clr>
            <a:srgbClr val="FBAE40"/>
          </p15:clr>
        </p15:guide>
        <p15:guide id="2" pos="4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 Images_White Background">
    <p:spTree>
      <p:nvGrpSpPr>
        <p:cNvPr id="1" name=""/>
        <p:cNvGrpSpPr/>
        <p:nvPr/>
      </p:nvGrpSpPr>
      <p:grpSpPr>
        <a:xfrm>
          <a:off x="0" y="0"/>
          <a:ext cx="0" cy="0"/>
          <a:chOff x="0" y="0"/>
          <a:chExt cx="0" cy="0"/>
        </a:xfrm>
      </p:grpSpPr>
      <p:sp>
        <p:nvSpPr>
          <p:cNvPr id="30" name="Picture Placeholder 9">
            <a:extLst>
              <a:ext uri="{FF2B5EF4-FFF2-40B4-BE49-F238E27FC236}">
                <a16:creationId xmlns:a16="http://schemas.microsoft.com/office/drawing/2014/main" id="{61FE822B-AC64-EF4D-8FBA-F5A67DA6075B}"/>
              </a:ext>
            </a:extLst>
          </p:cNvPr>
          <p:cNvSpPr>
            <a:spLocks noGrp="1"/>
          </p:cNvSpPr>
          <p:nvPr>
            <p:ph type="pic" sz="quarter" idx="49"/>
          </p:nvPr>
        </p:nvSpPr>
        <p:spPr>
          <a:xfrm>
            <a:off x="609600" y="1755421"/>
            <a:ext cx="2438400" cy="2706624"/>
          </a:xfrm>
        </p:spPr>
        <p:txBody>
          <a:bodyPr/>
          <a:lstStyle>
            <a:lvl1pPr marL="228594" marR="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033D91"/>
                </a:solidFill>
                <a:latin typeface="Arial" panose="020B0604020202020204" pitchFamily="34" charset="0"/>
                <a:cs typeface="Arial" panose="020B0604020202020204" pitchFamily="34" charset="0"/>
              </a:defRPr>
            </a:lvl1pPr>
          </a:lstStyle>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picture</a:t>
            </a:r>
          </a:p>
          <a:p>
            <a:endParaRPr lang="en-US" dirty="0"/>
          </a:p>
        </p:txBody>
      </p:sp>
      <p:sp>
        <p:nvSpPr>
          <p:cNvPr id="31" name="Text Placeholder 12">
            <a:extLst>
              <a:ext uri="{FF2B5EF4-FFF2-40B4-BE49-F238E27FC236}">
                <a16:creationId xmlns:a16="http://schemas.microsoft.com/office/drawing/2014/main" id="{55F05C8A-25A6-8743-93FA-19E18F32CEE5}"/>
              </a:ext>
            </a:extLst>
          </p:cNvPr>
          <p:cNvSpPr>
            <a:spLocks noGrp="1"/>
          </p:cNvSpPr>
          <p:nvPr>
            <p:ph type="body" sz="quarter" idx="50" hasCustomPrompt="1"/>
          </p:nvPr>
        </p:nvSpPr>
        <p:spPr>
          <a:xfrm>
            <a:off x="609600" y="4925341"/>
            <a:ext cx="2438400" cy="243840"/>
          </a:xfrm>
        </p:spPr>
        <p:txBody>
          <a:bodyPr lIns="0" tIns="0" rIns="0" bIns="0"/>
          <a:lstStyle>
            <a:lvl1pPr marL="0" indent="0">
              <a:lnSpc>
                <a:spcPct val="100000"/>
              </a:lnSpc>
              <a:spcBef>
                <a:spcPts val="0"/>
              </a:spcBef>
              <a:buNone/>
              <a:defRPr sz="1867" b="1" i="0">
                <a:solidFill>
                  <a:srgbClr val="033D91"/>
                </a:solidFill>
                <a:latin typeface="Arial" panose="020B0604020202020204" pitchFamily="34" charset="0"/>
                <a:cs typeface="Arial" panose="020B0604020202020204" pitchFamily="34" charset="0"/>
              </a:defRPr>
            </a:lvl1pPr>
          </a:lstStyle>
          <a:p>
            <a:pPr lvl="0"/>
            <a:r>
              <a:rPr lang="en-US" dirty="0"/>
              <a:t>Click to add subhead</a:t>
            </a:r>
          </a:p>
        </p:txBody>
      </p:sp>
      <p:sp>
        <p:nvSpPr>
          <p:cNvPr id="35" name="Text Placeholder 12">
            <a:extLst>
              <a:ext uri="{FF2B5EF4-FFF2-40B4-BE49-F238E27FC236}">
                <a16:creationId xmlns:a16="http://schemas.microsoft.com/office/drawing/2014/main" id="{5FCE87CD-A10E-D049-9E39-8C800BEF41A7}"/>
              </a:ext>
            </a:extLst>
          </p:cNvPr>
          <p:cNvSpPr>
            <a:spLocks noGrp="1"/>
          </p:cNvSpPr>
          <p:nvPr>
            <p:ph type="body" sz="quarter" idx="30" hasCustomPrompt="1"/>
          </p:nvPr>
        </p:nvSpPr>
        <p:spPr>
          <a:xfrm>
            <a:off x="609600" y="5352061"/>
            <a:ext cx="2438400" cy="975360"/>
          </a:xfrm>
        </p:spPr>
        <p:txBody>
          <a:bodyPr lIns="0" tIns="0" rIns="0" bIns="0"/>
          <a:lstStyle>
            <a:lvl1pPr marL="0" indent="0">
              <a:lnSpc>
                <a:spcPct val="100000"/>
              </a:lnSpc>
              <a:spcBef>
                <a:spcPts val="0"/>
              </a:spcBef>
              <a:buFont typeface="Arial" panose="020B0604020202020204" pitchFamily="34" charset="0"/>
              <a:buNone/>
              <a:defRPr sz="1467" b="0" i="0">
                <a:solidFill>
                  <a:schemeClr val="tx1"/>
                </a:solidFill>
                <a:latin typeface="Arial" panose="020B0604020202020204" pitchFamily="34" charset="0"/>
                <a:cs typeface="Arial" panose="020B0604020202020204" pitchFamily="34" charset="0"/>
              </a:defRPr>
            </a:lvl1pPr>
          </a:lstStyle>
          <a:p>
            <a:pPr lvl="0"/>
            <a:r>
              <a:rPr lang="en-US" dirty="0"/>
              <a:t>Click to add text </a:t>
            </a:r>
          </a:p>
        </p:txBody>
      </p:sp>
      <p:sp>
        <p:nvSpPr>
          <p:cNvPr id="50" name="Text Placeholder 13">
            <a:extLst>
              <a:ext uri="{FF2B5EF4-FFF2-40B4-BE49-F238E27FC236}">
                <a16:creationId xmlns:a16="http://schemas.microsoft.com/office/drawing/2014/main" id="{7B382B21-A741-2447-9794-C4BAAA2A3487}"/>
              </a:ext>
            </a:extLst>
          </p:cNvPr>
          <p:cNvSpPr>
            <a:spLocks noGrp="1"/>
          </p:cNvSpPr>
          <p:nvPr>
            <p:ph type="body" sz="quarter" idx="33" hasCustomPrompt="1"/>
          </p:nvPr>
        </p:nvSpPr>
        <p:spPr>
          <a:xfrm>
            <a:off x="609600" y="4559581"/>
            <a:ext cx="2438400" cy="243840"/>
          </a:xfrm>
        </p:spPr>
        <p:txBody>
          <a:bodyPr lIns="0" tIns="0" rIns="0" bIns="0"/>
          <a:lstStyle>
            <a:lvl1pPr marL="0" indent="0">
              <a:lnSpc>
                <a:spcPct val="100000"/>
              </a:lnSpc>
              <a:spcBef>
                <a:spcPts val="0"/>
              </a:spcBef>
              <a:buNone/>
              <a:defRPr sz="933" b="0" i="0">
                <a:solidFill>
                  <a:schemeClr val="bg1">
                    <a:lumMod val="65000"/>
                  </a:schemeClr>
                </a:solidFill>
                <a:latin typeface="Arial" panose="020B0604020202020204" pitchFamily="34" charset="0"/>
                <a:cs typeface="Arial" panose="020B0604020202020204" pitchFamily="34" charset="0"/>
              </a:defRPr>
            </a:lvl1pPr>
          </a:lstStyle>
          <a:p>
            <a:pPr lvl="0"/>
            <a:r>
              <a:rPr lang="en-US" dirty="0"/>
              <a:t>Click to add caption for image</a:t>
            </a:r>
          </a:p>
        </p:txBody>
      </p:sp>
      <p:sp>
        <p:nvSpPr>
          <p:cNvPr id="71" name="Title 1">
            <a:extLst>
              <a:ext uri="{FF2B5EF4-FFF2-40B4-BE49-F238E27FC236}">
                <a16:creationId xmlns:a16="http://schemas.microsoft.com/office/drawing/2014/main" id="{819E2C4F-8306-5F45-9827-3921D5E3EBB9}"/>
              </a:ext>
            </a:extLst>
          </p:cNvPr>
          <p:cNvSpPr>
            <a:spLocks noGrp="1"/>
          </p:cNvSpPr>
          <p:nvPr>
            <p:ph type="title" hasCustomPrompt="1"/>
          </p:nvPr>
        </p:nvSpPr>
        <p:spPr>
          <a:xfrm>
            <a:off x="609600" y="841021"/>
            <a:ext cx="10972800" cy="890016"/>
          </a:xfrm>
        </p:spPr>
        <p:txBody>
          <a:bodyPr lIns="0" tIns="0" rIns="0" bIns="0" anchor="t" anchorCtr="0">
            <a:normAutofit/>
          </a:bodyPr>
          <a:lstStyle>
            <a:lvl1pPr algn="l">
              <a:lnSpc>
                <a:spcPct val="100000"/>
              </a:lnSpc>
              <a:defRPr sz="3200" b="1" i="0">
                <a:solidFill>
                  <a:srgbClr val="033D91"/>
                </a:solidFill>
                <a:latin typeface="Arial" panose="020B0604020202020204" pitchFamily="34" charset="0"/>
                <a:cs typeface="Arial" panose="020B0604020202020204" pitchFamily="34" charset="0"/>
              </a:defRPr>
            </a:lvl1pPr>
          </a:lstStyle>
          <a:p>
            <a:pPr lvl="0"/>
            <a:r>
              <a:rPr lang="en-US" dirty="0"/>
              <a:t>Click to add a brief slide title</a:t>
            </a:r>
          </a:p>
        </p:txBody>
      </p:sp>
      <p:sp>
        <p:nvSpPr>
          <p:cNvPr id="20" name="Picture Placeholder 9">
            <a:extLst>
              <a:ext uri="{FF2B5EF4-FFF2-40B4-BE49-F238E27FC236}">
                <a16:creationId xmlns:a16="http://schemas.microsoft.com/office/drawing/2014/main" id="{D4247F89-81E5-374A-93B4-95F0EBEEB198}"/>
              </a:ext>
            </a:extLst>
          </p:cNvPr>
          <p:cNvSpPr>
            <a:spLocks noGrp="1"/>
          </p:cNvSpPr>
          <p:nvPr>
            <p:ph type="pic" sz="quarter" idx="51"/>
          </p:nvPr>
        </p:nvSpPr>
        <p:spPr>
          <a:xfrm>
            <a:off x="3467947" y="1755421"/>
            <a:ext cx="2438400" cy="2706624"/>
          </a:xfrm>
        </p:spPr>
        <p:txBody>
          <a:bodyPr/>
          <a:lstStyle>
            <a:lvl1pPr marL="228594" marR="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033D91"/>
                </a:solidFill>
                <a:latin typeface="Arial" panose="020B0604020202020204" pitchFamily="34" charset="0"/>
                <a:cs typeface="Arial" panose="020B0604020202020204" pitchFamily="34" charset="0"/>
              </a:defRPr>
            </a:lvl1pPr>
          </a:lstStyle>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picture</a:t>
            </a:r>
          </a:p>
          <a:p>
            <a:endParaRPr lang="en-US" dirty="0"/>
          </a:p>
        </p:txBody>
      </p:sp>
      <p:sp>
        <p:nvSpPr>
          <p:cNvPr id="21" name="Text Placeholder 12">
            <a:extLst>
              <a:ext uri="{FF2B5EF4-FFF2-40B4-BE49-F238E27FC236}">
                <a16:creationId xmlns:a16="http://schemas.microsoft.com/office/drawing/2014/main" id="{F7F65FAA-0013-D547-8E1C-08509B0C9756}"/>
              </a:ext>
            </a:extLst>
          </p:cNvPr>
          <p:cNvSpPr>
            <a:spLocks noGrp="1"/>
          </p:cNvSpPr>
          <p:nvPr>
            <p:ph type="body" sz="quarter" idx="52" hasCustomPrompt="1"/>
          </p:nvPr>
        </p:nvSpPr>
        <p:spPr>
          <a:xfrm>
            <a:off x="3467947" y="4925341"/>
            <a:ext cx="2438400" cy="243840"/>
          </a:xfrm>
        </p:spPr>
        <p:txBody>
          <a:bodyPr lIns="0" tIns="0" rIns="0" bIns="0"/>
          <a:lstStyle>
            <a:lvl1pPr marL="0" indent="0">
              <a:lnSpc>
                <a:spcPct val="100000"/>
              </a:lnSpc>
              <a:spcBef>
                <a:spcPts val="0"/>
              </a:spcBef>
              <a:buNone/>
              <a:defRPr sz="1867" b="1" i="0">
                <a:solidFill>
                  <a:srgbClr val="033D91"/>
                </a:solidFill>
                <a:latin typeface="Arial" panose="020B0604020202020204" pitchFamily="34" charset="0"/>
                <a:cs typeface="Arial" panose="020B0604020202020204" pitchFamily="34" charset="0"/>
              </a:defRPr>
            </a:lvl1pPr>
          </a:lstStyle>
          <a:p>
            <a:pPr lvl="0"/>
            <a:r>
              <a:rPr lang="en-US" dirty="0"/>
              <a:t>Click to add subhead</a:t>
            </a:r>
          </a:p>
        </p:txBody>
      </p:sp>
      <p:sp>
        <p:nvSpPr>
          <p:cNvPr id="22" name="Text Placeholder 12">
            <a:extLst>
              <a:ext uri="{FF2B5EF4-FFF2-40B4-BE49-F238E27FC236}">
                <a16:creationId xmlns:a16="http://schemas.microsoft.com/office/drawing/2014/main" id="{E0CC8275-50BB-9D46-8CBD-03E17397C17B}"/>
              </a:ext>
            </a:extLst>
          </p:cNvPr>
          <p:cNvSpPr>
            <a:spLocks noGrp="1"/>
          </p:cNvSpPr>
          <p:nvPr>
            <p:ph type="body" sz="quarter" idx="53" hasCustomPrompt="1"/>
          </p:nvPr>
        </p:nvSpPr>
        <p:spPr>
          <a:xfrm>
            <a:off x="3467947" y="5352061"/>
            <a:ext cx="2438400" cy="975360"/>
          </a:xfrm>
        </p:spPr>
        <p:txBody>
          <a:bodyPr lIns="0" tIns="0" rIns="0" bIns="0"/>
          <a:lstStyle>
            <a:lvl1pPr marL="0" indent="0">
              <a:lnSpc>
                <a:spcPct val="100000"/>
              </a:lnSpc>
              <a:spcBef>
                <a:spcPts val="0"/>
              </a:spcBef>
              <a:buFont typeface="Arial" panose="020B0604020202020204" pitchFamily="34" charset="0"/>
              <a:buNone/>
              <a:defRPr sz="1467" b="0" i="0">
                <a:solidFill>
                  <a:schemeClr val="tx1"/>
                </a:solidFill>
                <a:latin typeface="Arial" panose="020B0604020202020204" pitchFamily="34" charset="0"/>
                <a:cs typeface="Arial" panose="020B0604020202020204" pitchFamily="34" charset="0"/>
              </a:defRPr>
            </a:lvl1pPr>
          </a:lstStyle>
          <a:p>
            <a:pPr lvl="0"/>
            <a:r>
              <a:rPr lang="en-US" dirty="0"/>
              <a:t>Click to add text </a:t>
            </a:r>
          </a:p>
        </p:txBody>
      </p:sp>
      <p:sp>
        <p:nvSpPr>
          <p:cNvPr id="23" name="Text Placeholder 13">
            <a:extLst>
              <a:ext uri="{FF2B5EF4-FFF2-40B4-BE49-F238E27FC236}">
                <a16:creationId xmlns:a16="http://schemas.microsoft.com/office/drawing/2014/main" id="{657B4D06-BD92-7545-B5A7-8502A750427B}"/>
              </a:ext>
            </a:extLst>
          </p:cNvPr>
          <p:cNvSpPr>
            <a:spLocks noGrp="1"/>
          </p:cNvSpPr>
          <p:nvPr>
            <p:ph type="body" sz="quarter" idx="54" hasCustomPrompt="1"/>
          </p:nvPr>
        </p:nvSpPr>
        <p:spPr>
          <a:xfrm>
            <a:off x="3467947" y="4559581"/>
            <a:ext cx="2438400" cy="243840"/>
          </a:xfrm>
        </p:spPr>
        <p:txBody>
          <a:bodyPr lIns="0" tIns="0" rIns="0" bIns="0"/>
          <a:lstStyle>
            <a:lvl1pPr marL="0" indent="0">
              <a:lnSpc>
                <a:spcPct val="100000"/>
              </a:lnSpc>
              <a:spcBef>
                <a:spcPts val="0"/>
              </a:spcBef>
              <a:buNone/>
              <a:defRPr sz="933" b="0" i="0">
                <a:solidFill>
                  <a:schemeClr val="bg1">
                    <a:lumMod val="65000"/>
                  </a:schemeClr>
                </a:solidFill>
                <a:latin typeface="Arial" panose="020B0604020202020204" pitchFamily="34" charset="0"/>
                <a:cs typeface="Arial" panose="020B0604020202020204" pitchFamily="34" charset="0"/>
              </a:defRPr>
            </a:lvl1pPr>
          </a:lstStyle>
          <a:p>
            <a:pPr lvl="0"/>
            <a:r>
              <a:rPr lang="en-US" dirty="0"/>
              <a:t>Click to add caption for image</a:t>
            </a:r>
          </a:p>
        </p:txBody>
      </p:sp>
      <p:sp>
        <p:nvSpPr>
          <p:cNvPr id="24" name="Picture Placeholder 9">
            <a:extLst>
              <a:ext uri="{FF2B5EF4-FFF2-40B4-BE49-F238E27FC236}">
                <a16:creationId xmlns:a16="http://schemas.microsoft.com/office/drawing/2014/main" id="{CF4ED884-6C25-824B-BDBF-AF0431A6640B}"/>
              </a:ext>
            </a:extLst>
          </p:cNvPr>
          <p:cNvSpPr>
            <a:spLocks noGrp="1"/>
          </p:cNvSpPr>
          <p:nvPr>
            <p:ph type="pic" sz="quarter" idx="55"/>
          </p:nvPr>
        </p:nvSpPr>
        <p:spPr>
          <a:xfrm>
            <a:off x="6312747" y="1755421"/>
            <a:ext cx="2438400" cy="2706624"/>
          </a:xfrm>
        </p:spPr>
        <p:txBody>
          <a:bodyPr/>
          <a:lstStyle>
            <a:lvl1pPr marL="228594" marR="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033D91"/>
                </a:solidFill>
                <a:latin typeface="Arial" panose="020B0604020202020204" pitchFamily="34" charset="0"/>
                <a:cs typeface="Arial" panose="020B0604020202020204" pitchFamily="34" charset="0"/>
              </a:defRPr>
            </a:lvl1pPr>
          </a:lstStyle>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picture</a:t>
            </a:r>
          </a:p>
          <a:p>
            <a:endParaRPr lang="en-US" dirty="0"/>
          </a:p>
        </p:txBody>
      </p:sp>
      <p:sp>
        <p:nvSpPr>
          <p:cNvPr id="25" name="Text Placeholder 12">
            <a:extLst>
              <a:ext uri="{FF2B5EF4-FFF2-40B4-BE49-F238E27FC236}">
                <a16:creationId xmlns:a16="http://schemas.microsoft.com/office/drawing/2014/main" id="{AA0BC496-BA6C-7C4D-AC5E-A59885AE42AF}"/>
              </a:ext>
            </a:extLst>
          </p:cNvPr>
          <p:cNvSpPr>
            <a:spLocks noGrp="1"/>
          </p:cNvSpPr>
          <p:nvPr>
            <p:ph type="body" sz="quarter" idx="56" hasCustomPrompt="1"/>
          </p:nvPr>
        </p:nvSpPr>
        <p:spPr>
          <a:xfrm>
            <a:off x="6312747" y="4925341"/>
            <a:ext cx="2438400" cy="243840"/>
          </a:xfrm>
        </p:spPr>
        <p:txBody>
          <a:bodyPr lIns="0" tIns="0" rIns="0" bIns="0"/>
          <a:lstStyle>
            <a:lvl1pPr marL="0" indent="0">
              <a:lnSpc>
                <a:spcPct val="100000"/>
              </a:lnSpc>
              <a:spcBef>
                <a:spcPts val="0"/>
              </a:spcBef>
              <a:buNone/>
              <a:defRPr sz="1867" b="1" i="0">
                <a:solidFill>
                  <a:srgbClr val="033D91"/>
                </a:solidFill>
                <a:latin typeface="Arial" panose="020B0604020202020204" pitchFamily="34" charset="0"/>
                <a:cs typeface="Arial" panose="020B0604020202020204" pitchFamily="34" charset="0"/>
              </a:defRPr>
            </a:lvl1pPr>
          </a:lstStyle>
          <a:p>
            <a:pPr lvl="0"/>
            <a:r>
              <a:rPr lang="en-US" dirty="0"/>
              <a:t>Click to add subhead</a:t>
            </a:r>
          </a:p>
        </p:txBody>
      </p:sp>
      <p:sp>
        <p:nvSpPr>
          <p:cNvPr id="26" name="Text Placeholder 12">
            <a:extLst>
              <a:ext uri="{FF2B5EF4-FFF2-40B4-BE49-F238E27FC236}">
                <a16:creationId xmlns:a16="http://schemas.microsoft.com/office/drawing/2014/main" id="{07D1AADA-118E-BE41-B80B-51BBD18F656A}"/>
              </a:ext>
            </a:extLst>
          </p:cNvPr>
          <p:cNvSpPr>
            <a:spLocks noGrp="1"/>
          </p:cNvSpPr>
          <p:nvPr>
            <p:ph type="body" sz="quarter" idx="57" hasCustomPrompt="1"/>
          </p:nvPr>
        </p:nvSpPr>
        <p:spPr>
          <a:xfrm>
            <a:off x="6312747" y="5352061"/>
            <a:ext cx="2438400" cy="975360"/>
          </a:xfrm>
        </p:spPr>
        <p:txBody>
          <a:bodyPr lIns="0" tIns="0" rIns="0" bIns="0"/>
          <a:lstStyle>
            <a:lvl1pPr marL="0" indent="0">
              <a:lnSpc>
                <a:spcPct val="100000"/>
              </a:lnSpc>
              <a:spcBef>
                <a:spcPts val="0"/>
              </a:spcBef>
              <a:buFont typeface="Arial" panose="020B0604020202020204" pitchFamily="34" charset="0"/>
              <a:buNone/>
              <a:defRPr sz="1467" b="0" i="0">
                <a:solidFill>
                  <a:schemeClr val="tx1"/>
                </a:solidFill>
                <a:latin typeface="Arial" panose="020B0604020202020204" pitchFamily="34" charset="0"/>
                <a:cs typeface="Arial" panose="020B0604020202020204" pitchFamily="34" charset="0"/>
              </a:defRPr>
            </a:lvl1pPr>
          </a:lstStyle>
          <a:p>
            <a:pPr lvl="0"/>
            <a:r>
              <a:rPr lang="en-US" dirty="0"/>
              <a:t>Click to add text </a:t>
            </a:r>
          </a:p>
        </p:txBody>
      </p:sp>
      <p:sp>
        <p:nvSpPr>
          <p:cNvPr id="27" name="Text Placeholder 13">
            <a:extLst>
              <a:ext uri="{FF2B5EF4-FFF2-40B4-BE49-F238E27FC236}">
                <a16:creationId xmlns:a16="http://schemas.microsoft.com/office/drawing/2014/main" id="{E24E11C2-3904-B24A-8E60-8EA03D6D30B9}"/>
              </a:ext>
            </a:extLst>
          </p:cNvPr>
          <p:cNvSpPr>
            <a:spLocks noGrp="1"/>
          </p:cNvSpPr>
          <p:nvPr>
            <p:ph type="body" sz="quarter" idx="58" hasCustomPrompt="1"/>
          </p:nvPr>
        </p:nvSpPr>
        <p:spPr>
          <a:xfrm>
            <a:off x="6312747" y="4559581"/>
            <a:ext cx="2438400" cy="243840"/>
          </a:xfrm>
        </p:spPr>
        <p:txBody>
          <a:bodyPr lIns="0" tIns="0" rIns="0" bIns="0"/>
          <a:lstStyle>
            <a:lvl1pPr marL="0" indent="0">
              <a:lnSpc>
                <a:spcPct val="100000"/>
              </a:lnSpc>
              <a:spcBef>
                <a:spcPts val="0"/>
              </a:spcBef>
              <a:buNone/>
              <a:defRPr sz="933" b="0" i="0">
                <a:solidFill>
                  <a:schemeClr val="bg1">
                    <a:lumMod val="65000"/>
                  </a:schemeClr>
                </a:solidFill>
                <a:latin typeface="Arial" panose="020B0604020202020204" pitchFamily="34" charset="0"/>
                <a:cs typeface="Arial" panose="020B0604020202020204" pitchFamily="34" charset="0"/>
              </a:defRPr>
            </a:lvl1pPr>
          </a:lstStyle>
          <a:p>
            <a:pPr lvl="0"/>
            <a:r>
              <a:rPr lang="en-US" dirty="0"/>
              <a:t>Click to add caption for image</a:t>
            </a:r>
          </a:p>
        </p:txBody>
      </p:sp>
      <p:sp>
        <p:nvSpPr>
          <p:cNvPr id="28" name="Picture Placeholder 9">
            <a:extLst>
              <a:ext uri="{FF2B5EF4-FFF2-40B4-BE49-F238E27FC236}">
                <a16:creationId xmlns:a16="http://schemas.microsoft.com/office/drawing/2014/main" id="{17E6B775-F183-E24D-B8C8-C5A9D75E35BE}"/>
              </a:ext>
            </a:extLst>
          </p:cNvPr>
          <p:cNvSpPr>
            <a:spLocks noGrp="1"/>
          </p:cNvSpPr>
          <p:nvPr>
            <p:ph type="pic" sz="quarter" idx="59"/>
          </p:nvPr>
        </p:nvSpPr>
        <p:spPr>
          <a:xfrm>
            <a:off x="9144000" y="1755421"/>
            <a:ext cx="2438400" cy="2706624"/>
          </a:xfrm>
        </p:spPr>
        <p:txBody>
          <a:bodyPr/>
          <a:lstStyle>
            <a:lvl1pPr marL="228594" marR="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033D91"/>
                </a:solidFill>
                <a:latin typeface="Arial" panose="020B0604020202020204" pitchFamily="34" charset="0"/>
                <a:cs typeface="Arial" panose="020B0604020202020204" pitchFamily="34" charset="0"/>
              </a:defRPr>
            </a:lvl1pPr>
          </a:lstStyle>
          <a:p>
            <a:pPr marL="228594" marR="0" lvl="0" indent="-228594"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picture</a:t>
            </a:r>
          </a:p>
          <a:p>
            <a:endParaRPr lang="en-US" dirty="0"/>
          </a:p>
        </p:txBody>
      </p:sp>
      <p:sp>
        <p:nvSpPr>
          <p:cNvPr id="29" name="Text Placeholder 12">
            <a:extLst>
              <a:ext uri="{FF2B5EF4-FFF2-40B4-BE49-F238E27FC236}">
                <a16:creationId xmlns:a16="http://schemas.microsoft.com/office/drawing/2014/main" id="{7BA052C5-1320-4341-BC7F-17F881F3CCB5}"/>
              </a:ext>
            </a:extLst>
          </p:cNvPr>
          <p:cNvSpPr>
            <a:spLocks noGrp="1"/>
          </p:cNvSpPr>
          <p:nvPr>
            <p:ph type="body" sz="quarter" idx="60" hasCustomPrompt="1"/>
          </p:nvPr>
        </p:nvSpPr>
        <p:spPr>
          <a:xfrm>
            <a:off x="9144000" y="4925341"/>
            <a:ext cx="2438400" cy="243840"/>
          </a:xfrm>
        </p:spPr>
        <p:txBody>
          <a:bodyPr lIns="0" tIns="0" rIns="0" bIns="0"/>
          <a:lstStyle>
            <a:lvl1pPr marL="0" indent="0">
              <a:lnSpc>
                <a:spcPct val="100000"/>
              </a:lnSpc>
              <a:spcBef>
                <a:spcPts val="0"/>
              </a:spcBef>
              <a:buNone/>
              <a:defRPr sz="1867" b="1" i="0">
                <a:solidFill>
                  <a:srgbClr val="033D91"/>
                </a:solidFill>
                <a:latin typeface="Arial" panose="020B0604020202020204" pitchFamily="34" charset="0"/>
                <a:cs typeface="Arial" panose="020B0604020202020204" pitchFamily="34" charset="0"/>
              </a:defRPr>
            </a:lvl1pPr>
          </a:lstStyle>
          <a:p>
            <a:pPr lvl="0"/>
            <a:r>
              <a:rPr lang="en-US" dirty="0"/>
              <a:t>Click to add subhead</a:t>
            </a:r>
          </a:p>
        </p:txBody>
      </p:sp>
      <p:sp>
        <p:nvSpPr>
          <p:cNvPr id="32" name="Text Placeholder 12">
            <a:extLst>
              <a:ext uri="{FF2B5EF4-FFF2-40B4-BE49-F238E27FC236}">
                <a16:creationId xmlns:a16="http://schemas.microsoft.com/office/drawing/2014/main" id="{2BD7FEF4-B67E-064E-B1C5-49DA8EA68519}"/>
              </a:ext>
            </a:extLst>
          </p:cNvPr>
          <p:cNvSpPr>
            <a:spLocks noGrp="1"/>
          </p:cNvSpPr>
          <p:nvPr>
            <p:ph type="body" sz="quarter" idx="61" hasCustomPrompt="1"/>
          </p:nvPr>
        </p:nvSpPr>
        <p:spPr>
          <a:xfrm>
            <a:off x="9144000" y="5352061"/>
            <a:ext cx="2438400" cy="975360"/>
          </a:xfrm>
        </p:spPr>
        <p:txBody>
          <a:bodyPr lIns="0" tIns="0" rIns="0" bIns="0"/>
          <a:lstStyle>
            <a:lvl1pPr marL="0" indent="0">
              <a:lnSpc>
                <a:spcPct val="100000"/>
              </a:lnSpc>
              <a:spcBef>
                <a:spcPts val="0"/>
              </a:spcBef>
              <a:buFont typeface="Arial" panose="020B0604020202020204" pitchFamily="34" charset="0"/>
              <a:buNone/>
              <a:defRPr sz="1467" b="0" i="0">
                <a:solidFill>
                  <a:schemeClr val="tx1"/>
                </a:solidFill>
                <a:latin typeface="Arial" panose="020B0604020202020204" pitchFamily="34" charset="0"/>
                <a:cs typeface="Arial" panose="020B0604020202020204" pitchFamily="34" charset="0"/>
              </a:defRPr>
            </a:lvl1pPr>
          </a:lstStyle>
          <a:p>
            <a:pPr lvl="0"/>
            <a:r>
              <a:rPr lang="en-US" dirty="0"/>
              <a:t>Click to add text </a:t>
            </a:r>
          </a:p>
        </p:txBody>
      </p:sp>
      <p:sp>
        <p:nvSpPr>
          <p:cNvPr id="33" name="Text Placeholder 13">
            <a:extLst>
              <a:ext uri="{FF2B5EF4-FFF2-40B4-BE49-F238E27FC236}">
                <a16:creationId xmlns:a16="http://schemas.microsoft.com/office/drawing/2014/main" id="{EF1030E4-D0AC-614F-A18A-38721222865A}"/>
              </a:ext>
            </a:extLst>
          </p:cNvPr>
          <p:cNvSpPr>
            <a:spLocks noGrp="1"/>
          </p:cNvSpPr>
          <p:nvPr>
            <p:ph type="body" sz="quarter" idx="62" hasCustomPrompt="1"/>
          </p:nvPr>
        </p:nvSpPr>
        <p:spPr>
          <a:xfrm>
            <a:off x="9144000" y="4559581"/>
            <a:ext cx="2438400" cy="243840"/>
          </a:xfrm>
        </p:spPr>
        <p:txBody>
          <a:bodyPr lIns="0" tIns="0" rIns="0" bIns="0"/>
          <a:lstStyle>
            <a:lvl1pPr marL="0" indent="0">
              <a:lnSpc>
                <a:spcPct val="100000"/>
              </a:lnSpc>
              <a:spcBef>
                <a:spcPts val="0"/>
              </a:spcBef>
              <a:buNone/>
              <a:defRPr sz="933" b="0" i="0">
                <a:solidFill>
                  <a:schemeClr val="bg1">
                    <a:lumMod val="65000"/>
                  </a:schemeClr>
                </a:solidFill>
                <a:latin typeface="Arial" panose="020B0604020202020204" pitchFamily="34" charset="0"/>
                <a:cs typeface="Arial" panose="020B0604020202020204" pitchFamily="34" charset="0"/>
              </a:defRPr>
            </a:lvl1pPr>
          </a:lstStyle>
          <a:p>
            <a:pPr lvl="0"/>
            <a:r>
              <a:rPr lang="en-US" dirty="0"/>
              <a:t>Click to add caption for image</a:t>
            </a:r>
          </a:p>
        </p:txBody>
      </p:sp>
    </p:spTree>
    <p:extLst>
      <p:ext uri="{BB962C8B-B14F-4D97-AF65-F5344CB8AC3E}">
        <p14:creationId xmlns:p14="http://schemas.microsoft.com/office/powerpoint/2010/main" val="3050642145"/>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ll White_Visual Data">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0C70A86-A745-E949-B1D0-41B5D2173BC5}"/>
              </a:ext>
            </a:extLst>
          </p:cNvPr>
          <p:cNvSpPr>
            <a:spLocks noGrp="1"/>
          </p:cNvSpPr>
          <p:nvPr>
            <p:ph type="title" hasCustomPrompt="1"/>
          </p:nvPr>
        </p:nvSpPr>
        <p:spPr>
          <a:xfrm>
            <a:off x="609600" y="891821"/>
            <a:ext cx="10972800" cy="890016"/>
          </a:xfrm>
        </p:spPr>
        <p:txBody>
          <a:bodyPr lIns="0" tIns="0" rIns="0" bIns="0" anchor="t" anchorCtr="0">
            <a:normAutofit/>
          </a:bodyPr>
          <a:lstStyle>
            <a:lvl1pPr algn="l">
              <a:lnSpc>
                <a:spcPct val="100000"/>
              </a:lnSpc>
              <a:defRPr sz="3200" b="1" i="0">
                <a:solidFill>
                  <a:srgbClr val="033D91"/>
                </a:solidFill>
                <a:latin typeface="Arial" panose="020B0604020202020204" pitchFamily="34" charset="0"/>
                <a:cs typeface="Arial" panose="020B0604020202020204" pitchFamily="34" charset="0"/>
              </a:defRPr>
            </a:lvl1pPr>
          </a:lstStyle>
          <a:p>
            <a:pPr lvl="0"/>
            <a:r>
              <a:rPr lang="en-US" dirty="0"/>
              <a:t>Click to add a brief slide title</a:t>
            </a:r>
          </a:p>
        </p:txBody>
      </p:sp>
      <p:sp>
        <p:nvSpPr>
          <p:cNvPr id="14" name="Picture Placeholder 13">
            <a:extLst>
              <a:ext uri="{FF2B5EF4-FFF2-40B4-BE49-F238E27FC236}">
                <a16:creationId xmlns:a16="http://schemas.microsoft.com/office/drawing/2014/main" id="{3374AFBB-4A85-9144-9EB0-15F9294B61FD}"/>
              </a:ext>
            </a:extLst>
          </p:cNvPr>
          <p:cNvSpPr>
            <a:spLocks noGrp="1"/>
          </p:cNvSpPr>
          <p:nvPr>
            <p:ph type="pic" sz="quarter" idx="12" hasCustomPrompt="1"/>
          </p:nvPr>
        </p:nvSpPr>
        <p:spPr>
          <a:xfrm>
            <a:off x="609600" y="1806221"/>
            <a:ext cx="10972800" cy="4141621"/>
          </a:xfrm>
        </p:spPr>
        <p:txBody>
          <a:bodyPr/>
          <a:lstStyle>
            <a:lvl1pPr>
              <a:buNone/>
              <a:defRPr sz="2133">
                <a:latin typeface="Arial" panose="020B0604020202020204" pitchFamily="34" charset="0"/>
                <a:cs typeface="Arial" panose="020B0604020202020204" pitchFamily="34" charset="0"/>
              </a:defRPr>
            </a:lvl1pPr>
          </a:lstStyle>
          <a:p>
            <a:r>
              <a:rPr lang="en-US" dirty="0"/>
              <a:t>Click icon to add graph, photo, or data visualization</a:t>
            </a:r>
          </a:p>
        </p:txBody>
      </p:sp>
      <p:sp>
        <p:nvSpPr>
          <p:cNvPr id="17" name="Text Placeholder 13">
            <a:extLst>
              <a:ext uri="{FF2B5EF4-FFF2-40B4-BE49-F238E27FC236}">
                <a16:creationId xmlns:a16="http://schemas.microsoft.com/office/drawing/2014/main" id="{F0B3C679-22DF-8940-B381-273549871C67}"/>
              </a:ext>
            </a:extLst>
          </p:cNvPr>
          <p:cNvSpPr>
            <a:spLocks noGrp="1"/>
          </p:cNvSpPr>
          <p:nvPr>
            <p:ph type="body" sz="quarter" idx="18" hasCustomPrompt="1"/>
          </p:nvPr>
        </p:nvSpPr>
        <p:spPr>
          <a:xfrm>
            <a:off x="609600" y="6082455"/>
            <a:ext cx="10972800" cy="243840"/>
          </a:xfrm>
        </p:spPr>
        <p:txBody>
          <a:bodyPr lIns="0" tIns="0" rIns="0" bIns="0"/>
          <a:lstStyle>
            <a:lvl1pPr marL="0" indent="0">
              <a:lnSpc>
                <a:spcPct val="100000"/>
              </a:lnSpc>
              <a:spcBef>
                <a:spcPts val="0"/>
              </a:spcBef>
              <a:buNone/>
              <a:defRPr sz="933" b="0" i="0">
                <a:solidFill>
                  <a:schemeClr val="bg1">
                    <a:lumMod val="65000"/>
                  </a:schemeClr>
                </a:solidFill>
                <a:latin typeface="Arial" panose="020B0604020202020204" pitchFamily="34" charset="0"/>
                <a:cs typeface="Arial" panose="020B0604020202020204" pitchFamily="34" charset="0"/>
              </a:defRPr>
            </a:lvl1pPr>
          </a:lstStyle>
          <a:p>
            <a:pPr lvl="0"/>
            <a:r>
              <a:rPr lang="en-US" dirty="0"/>
              <a:t>Click to add caption for image</a:t>
            </a:r>
          </a:p>
        </p:txBody>
      </p:sp>
      <p:sp>
        <p:nvSpPr>
          <p:cNvPr id="2" name="Rectangle 1">
            <a:extLst>
              <a:ext uri="{FF2B5EF4-FFF2-40B4-BE49-F238E27FC236}">
                <a16:creationId xmlns:a16="http://schemas.microsoft.com/office/drawing/2014/main" id="{B371237F-D7E9-904A-BC33-1E69BDE7303D}"/>
              </a:ext>
            </a:extLst>
          </p:cNvPr>
          <p:cNvSpPr/>
          <p:nvPr userDrawn="1"/>
        </p:nvSpPr>
        <p:spPr>
          <a:xfrm>
            <a:off x="-1109514" y="282222"/>
            <a:ext cx="754145" cy="754145"/>
          </a:xfrm>
          <a:prstGeom prst="rect">
            <a:avLst/>
          </a:prstGeom>
          <a:solidFill>
            <a:srgbClr val="0A19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8" name="Rectangle 17">
            <a:extLst>
              <a:ext uri="{FF2B5EF4-FFF2-40B4-BE49-F238E27FC236}">
                <a16:creationId xmlns:a16="http://schemas.microsoft.com/office/drawing/2014/main" id="{2A7B0030-82A1-3149-AAC5-8B912D85AC60}"/>
              </a:ext>
            </a:extLst>
          </p:cNvPr>
          <p:cNvSpPr/>
          <p:nvPr userDrawn="1"/>
        </p:nvSpPr>
        <p:spPr>
          <a:xfrm>
            <a:off x="-1109514" y="1614545"/>
            <a:ext cx="754145" cy="754145"/>
          </a:xfrm>
          <a:prstGeom prst="rect">
            <a:avLst/>
          </a:prstGeom>
          <a:solidFill>
            <a:srgbClr val="1A70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9" name="Rectangle 18">
            <a:extLst>
              <a:ext uri="{FF2B5EF4-FFF2-40B4-BE49-F238E27FC236}">
                <a16:creationId xmlns:a16="http://schemas.microsoft.com/office/drawing/2014/main" id="{4F678108-D8E6-6F48-9E71-79B4060AB9EF}"/>
              </a:ext>
            </a:extLst>
          </p:cNvPr>
          <p:cNvSpPr/>
          <p:nvPr userDrawn="1"/>
        </p:nvSpPr>
        <p:spPr>
          <a:xfrm>
            <a:off x="-1109514" y="2997144"/>
            <a:ext cx="754145" cy="754145"/>
          </a:xfrm>
          <a:prstGeom prst="rect">
            <a:avLst/>
          </a:prstGeom>
          <a:solidFill>
            <a:srgbClr val="00AA6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0" name="Rectangle 19">
            <a:extLst>
              <a:ext uri="{FF2B5EF4-FFF2-40B4-BE49-F238E27FC236}">
                <a16:creationId xmlns:a16="http://schemas.microsoft.com/office/drawing/2014/main" id="{C2500438-DFE5-1541-A57C-CCDAE308867C}"/>
              </a:ext>
            </a:extLst>
          </p:cNvPr>
          <p:cNvSpPr/>
          <p:nvPr userDrawn="1"/>
        </p:nvSpPr>
        <p:spPr>
          <a:xfrm>
            <a:off x="-1109514" y="4379742"/>
            <a:ext cx="754145" cy="754145"/>
          </a:xfrm>
          <a:prstGeom prst="rect">
            <a:avLst/>
          </a:prstGeom>
          <a:solidFill>
            <a:srgbClr val="FF912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 name="TextBox 2">
            <a:extLst>
              <a:ext uri="{FF2B5EF4-FFF2-40B4-BE49-F238E27FC236}">
                <a16:creationId xmlns:a16="http://schemas.microsoft.com/office/drawing/2014/main" id="{3EA0A870-4CCE-B041-ADAA-FFD498F6B5DE}"/>
              </a:ext>
            </a:extLst>
          </p:cNvPr>
          <p:cNvSpPr txBox="1"/>
          <p:nvPr userDrawn="1"/>
        </p:nvSpPr>
        <p:spPr>
          <a:xfrm>
            <a:off x="-2379527" y="-671667"/>
            <a:ext cx="2024157" cy="584775"/>
          </a:xfrm>
          <a:prstGeom prst="rect">
            <a:avLst/>
          </a:prstGeom>
          <a:noFill/>
        </p:spPr>
        <p:txBody>
          <a:bodyPr wrap="square" rtlCol="0">
            <a:spAutoFit/>
          </a:bodyPr>
          <a:lstStyle/>
          <a:p>
            <a:r>
              <a:rPr lang="en-US" sz="1600" dirty="0">
                <a:solidFill>
                  <a:schemeClr val="tx1"/>
                </a:solidFill>
                <a:latin typeface="Arial" panose="020B0604020202020204" pitchFamily="34" charset="0"/>
                <a:cs typeface="Arial" panose="020B0604020202020204" pitchFamily="34" charset="0"/>
              </a:rPr>
              <a:t>LANL-APPROVED </a:t>
            </a:r>
          </a:p>
          <a:p>
            <a:r>
              <a:rPr lang="en-US" sz="1600" dirty="0">
                <a:solidFill>
                  <a:schemeClr val="tx1"/>
                </a:solidFill>
                <a:latin typeface="Arial" panose="020B0604020202020204" pitchFamily="34" charset="0"/>
                <a:cs typeface="Arial" panose="020B0604020202020204" pitchFamily="34" charset="0"/>
              </a:rPr>
              <a:t>COLOR PALETTE </a:t>
            </a:r>
          </a:p>
        </p:txBody>
      </p:sp>
      <p:sp>
        <p:nvSpPr>
          <p:cNvPr id="4" name="TextBox 3">
            <a:extLst>
              <a:ext uri="{FF2B5EF4-FFF2-40B4-BE49-F238E27FC236}">
                <a16:creationId xmlns:a16="http://schemas.microsoft.com/office/drawing/2014/main" id="{4DBAD157-F0FF-E841-B877-5FF726EE6DB4}"/>
              </a:ext>
            </a:extLst>
          </p:cNvPr>
          <p:cNvSpPr txBox="1"/>
          <p:nvPr userDrawn="1"/>
        </p:nvSpPr>
        <p:spPr>
          <a:xfrm>
            <a:off x="-2812573" y="278892"/>
            <a:ext cx="1743933" cy="420756"/>
          </a:xfrm>
          <a:prstGeom prst="rect">
            <a:avLst/>
          </a:prstGeom>
          <a:noFill/>
        </p:spPr>
        <p:txBody>
          <a:bodyPr wrap="square" rtlCol="0">
            <a:spAutoFit/>
          </a:bodyPr>
          <a:lstStyle/>
          <a:p>
            <a:r>
              <a:rPr lang="en-US" sz="1067" dirty="0">
                <a:solidFill>
                  <a:schemeClr val="tx1"/>
                </a:solidFill>
                <a:latin typeface="Arial" panose="020B0604020202020204" pitchFamily="34" charset="0"/>
                <a:cs typeface="Arial" panose="020B0604020202020204" pitchFamily="34" charset="0"/>
              </a:rPr>
              <a:t>PRIMARY COLOR: ULTRAMARINE</a:t>
            </a:r>
          </a:p>
        </p:txBody>
      </p:sp>
      <p:sp>
        <p:nvSpPr>
          <p:cNvPr id="21" name="TextBox 20">
            <a:extLst>
              <a:ext uri="{FF2B5EF4-FFF2-40B4-BE49-F238E27FC236}">
                <a16:creationId xmlns:a16="http://schemas.microsoft.com/office/drawing/2014/main" id="{75EF9DA1-1206-D94F-936A-8C56D3FA0437}"/>
              </a:ext>
            </a:extLst>
          </p:cNvPr>
          <p:cNvSpPr txBox="1"/>
          <p:nvPr userDrawn="1"/>
        </p:nvSpPr>
        <p:spPr>
          <a:xfrm>
            <a:off x="-2812573" y="1598644"/>
            <a:ext cx="1743933" cy="420756"/>
          </a:xfrm>
          <a:prstGeom prst="rect">
            <a:avLst/>
          </a:prstGeom>
          <a:noFill/>
        </p:spPr>
        <p:txBody>
          <a:bodyPr wrap="square" rtlCol="0">
            <a:spAutoFit/>
          </a:bodyPr>
          <a:lstStyle/>
          <a:p>
            <a:r>
              <a:rPr lang="en-US" sz="1067" dirty="0">
                <a:solidFill>
                  <a:schemeClr val="tx1"/>
                </a:solidFill>
                <a:latin typeface="Arial" panose="020B0604020202020204" pitchFamily="34" charset="0"/>
                <a:cs typeface="Arial" panose="020B0604020202020204" pitchFamily="34" charset="0"/>
              </a:rPr>
              <a:t>SECONDARY COLOR: BLUE</a:t>
            </a:r>
          </a:p>
        </p:txBody>
      </p:sp>
      <p:sp>
        <p:nvSpPr>
          <p:cNvPr id="22" name="TextBox 21">
            <a:extLst>
              <a:ext uri="{FF2B5EF4-FFF2-40B4-BE49-F238E27FC236}">
                <a16:creationId xmlns:a16="http://schemas.microsoft.com/office/drawing/2014/main" id="{3418CEFD-1271-3F43-A3DB-664C3A2A6F61}"/>
              </a:ext>
            </a:extLst>
          </p:cNvPr>
          <p:cNvSpPr txBox="1"/>
          <p:nvPr userDrawn="1"/>
        </p:nvSpPr>
        <p:spPr>
          <a:xfrm>
            <a:off x="-2812573" y="2993812"/>
            <a:ext cx="1743933" cy="420756"/>
          </a:xfrm>
          <a:prstGeom prst="rect">
            <a:avLst/>
          </a:prstGeom>
          <a:noFill/>
        </p:spPr>
        <p:txBody>
          <a:bodyPr wrap="square" rtlCol="0">
            <a:spAutoFit/>
          </a:bodyPr>
          <a:lstStyle/>
          <a:p>
            <a:r>
              <a:rPr lang="en-US" sz="1067" dirty="0">
                <a:solidFill>
                  <a:schemeClr val="tx1"/>
                </a:solidFill>
                <a:latin typeface="Arial" panose="020B0604020202020204" pitchFamily="34" charset="0"/>
                <a:cs typeface="Arial" panose="020B0604020202020204" pitchFamily="34" charset="0"/>
              </a:rPr>
              <a:t>EXTENDED PALETTE: GREEN</a:t>
            </a:r>
          </a:p>
        </p:txBody>
      </p:sp>
      <p:sp>
        <p:nvSpPr>
          <p:cNvPr id="23" name="TextBox 22">
            <a:extLst>
              <a:ext uri="{FF2B5EF4-FFF2-40B4-BE49-F238E27FC236}">
                <a16:creationId xmlns:a16="http://schemas.microsoft.com/office/drawing/2014/main" id="{252C2957-98B7-7447-A979-8F5F9439F931}"/>
              </a:ext>
            </a:extLst>
          </p:cNvPr>
          <p:cNvSpPr txBox="1"/>
          <p:nvPr userDrawn="1"/>
        </p:nvSpPr>
        <p:spPr>
          <a:xfrm>
            <a:off x="-2812573" y="4388979"/>
            <a:ext cx="1743933" cy="420756"/>
          </a:xfrm>
          <a:prstGeom prst="rect">
            <a:avLst/>
          </a:prstGeom>
          <a:noFill/>
        </p:spPr>
        <p:txBody>
          <a:bodyPr wrap="square" rtlCol="0">
            <a:spAutoFit/>
          </a:bodyPr>
          <a:lstStyle/>
          <a:p>
            <a:r>
              <a:rPr lang="en-US" sz="1067" dirty="0">
                <a:solidFill>
                  <a:schemeClr val="tx1"/>
                </a:solidFill>
                <a:latin typeface="Arial" panose="020B0604020202020204" pitchFamily="34" charset="0"/>
                <a:cs typeface="Arial" panose="020B0604020202020204" pitchFamily="34" charset="0"/>
              </a:rPr>
              <a:t>EXTENDED PALETTE: ORANGE</a:t>
            </a:r>
          </a:p>
        </p:txBody>
      </p:sp>
      <p:sp>
        <p:nvSpPr>
          <p:cNvPr id="15" name="Rectangle 14">
            <a:extLst>
              <a:ext uri="{FF2B5EF4-FFF2-40B4-BE49-F238E27FC236}">
                <a16:creationId xmlns:a16="http://schemas.microsoft.com/office/drawing/2014/main" id="{C17D5F0D-5C60-5143-BF1E-4A0546C4287F}"/>
              </a:ext>
            </a:extLst>
          </p:cNvPr>
          <p:cNvSpPr/>
          <p:nvPr userDrawn="1"/>
        </p:nvSpPr>
        <p:spPr>
          <a:xfrm>
            <a:off x="-1109514" y="5823800"/>
            <a:ext cx="754145" cy="754145"/>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6" name="TextBox 15">
            <a:extLst>
              <a:ext uri="{FF2B5EF4-FFF2-40B4-BE49-F238E27FC236}">
                <a16:creationId xmlns:a16="http://schemas.microsoft.com/office/drawing/2014/main" id="{92CA6A2F-D5F2-CB4B-A618-B3021CB6FE30}"/>
              </a:ext>
            </a:extLst>
          </p:cNvPr>
          <p:cNvSpPr txBox="1"/>
          <p:nvPr userDrawn="1"/>
        </p:nvSpPr>
        <p:spPr>
          <a:xfrm>
            <a:off x="-2812573" y="5833036"/>
            <a:ext cx="1743933" cy="420756"/>
          </a:xfrm>
          <a:prstGeom prst="rect">
            <a:avLst/>
          </a:prstGeom>
          <a:noFill/>
        </p:spPr>
        <p:txBody>
          <a:bodyPr wrap="square" rtlCol="0">
            <a:spAutoFit/>
          </a:bodyPr>
          <a:lstStyle/>
          <a:p>
            <a:r>
              <a:rPr lang="en-US" sz="1067" dirty="0">
                <a:solidFill>
                  <a:schemeClr val="tx1"/>
                </a:solidFill>
                <a:latin typeface="Arial" panose="020B0604020202020204" pitchFamily="34" charset="0"/>
                <a:cs typeface="Arial" panose="020B0604020202020204" pitchFamily="34" charset="0"/>
              </a:rPr>
              <a:t>MONOCHROMATIC: GREY</a:t>
            </a:r>
          </a:p>
        </p:txBody>
      </p:sp>
    </p:spTree>
    <p:extLst>
      <p:ext uri="{BB962C8B-B14F-4D97-AF65-F5344CB8AC3E}">
        <p14:creationId xmlns:p14="http://schemas.microsoft.com/office/powerpoint/2010/main" val="2932048759"/>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Blue Background 2_TOC or 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49708-8F60-B848-8CBD-C589BF8C177E}"/>
              </a:ext>
            </a:extLst>
          </p:cNvPr>
          <p:cNvSpPr>
            <a:spLocks noGrp="1"/>
          </p:cNvSpPr>
          <p:nvPr>
            <p:ph type="ctrTitle" hasCustomPrompt="1"/>
          </p:nvPr>
        </p:nvSpPr>
        <p:spPr>
          <a:xfrm>
            <a:off x="609600" y="795867"/>
            <a:ext cx="10972800" cy="914400"/>
          </a:xfrm>
        </p:spPr>
        <p:txBody>
          <a:bodyPr anchor="t" anchorCtr="0"/>
          <a:lstStyle>
            <a:lvl1pPr algn="l">
              <a:defRPr sz="3200" baseline="0">
                <a:latin typeface="Arial" panose="020B0604020202020204" pitchFamily="34" charset="0"/>
              </a:defRPr>
            </a:lvl1pPr>
          </a:lstStyle>
          <a:p>
            <a:r>
              <a:rPr lang="en-US" dirty="0"/>
              <a:t>Click to add Title, Table of Contents, or Agenda</a:t>
            </a:r>
          </a:p>
        </p:txBody>
      </p:sp>
      <p:sp>
        <p:nvSpPr>
          <p:cNvPr id="9" name="Text Placeholder 8">
            <a:extLst>
              <a:ext uri="{FF2B5EF4-FFF2-40B4-BE49-F238E27FC236}">
                <a16:creationId xmlns:a16="http://schemas.microsoft.com/office/drawing/2014/main" id="{9F7BDE90-6843-5841-BCCB-3479AD558E83}"/>
              </a:ext>
            </a:extLst>
          </p:cNvPr>
          <p:cNvSpPr>
            <a:spLocks noGrp="1"/>
          </p:cNvSpPr>
          <p:nvPr>
            <p:ph type="body" sz="quarter" idx="10"/>
          </p:nvPr>
        </p:nvSpPr>
        <p:spPr>
          <a:xfrm>
            <a:off x="609600" y="1710267"/>
            <a:ext cx="10972800" cy="4267200"/>
          </a:xfrm>
        </p:spPr>
        <p:txBody>
          <a:bodyPr/>
          <a:lstStyle>
            <a:lvl1pPr marL="304792" indent="-289977">
              <a:buClr>
                <a:srgbClr val="3296DC"/>
              </a:buClr>
              <a:buFont typeface="+mj-lt"/>
              <a:buAutoNum type="arabicPeriod"/>
              <a:tabLst/>
              <a:defRPr/>
            </a:lvl1pPr>
            <a:lvl2pPr marL="611702" indent="-306910">
              <a:buClr>
                <a:srgbClr val="3296DC"/>
              </a:buClr>
              <a:buFont typeface="+mj-lt"/>
              <a:buAutoNum type="arabicPeriod"/>
              <a:tabLst/>
              <a:defRPr/>
            </a:lvl2pPr>
            <a:lvl3pPr marL="916494" indent="-304792">
              <a:buClr>
                <a:srgbClr val="3296DC"/>
              </a:buClr>
              <a:buFont typeface="+mj-lt"/>
              <a:buAutoNum type="arabicPeriod"/>
              <a:tabLst/>
              <a:defRPr/>
            </a:lvl3pPr>
            <a:lvl4pPr marL="2061582" indent="-232828">
              <a:tabLst/>
              <a:defRPr/>
            </a:lvl4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9330737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Blue Background_TOC or Agenda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49708-8F60-B848-8CBD-C589BF8C177E}"/>
              </a:ext>
            </a:extLst>
          </p:cNvPr>
          <p:cNvSpPr>
            <a:spLocks noGrp="1"/>
          </p:cNvSpPr>
          <p:nvPr>
            <p:ph type="ctrTitle" hasCustomPrompt="1"/>
          </p:nvPr>
        </p:nvSpPr>
        <p:spPr>
          <a:xfrm>
            <a:off x="609600" y="886179"/>
            <a:ext cx="10972800" cy="914400"/>
          </a:xfrm>
        </p:spPr>
        <p:txBody>
          <a:bodyPr anchor="t" anchorCtr="0"/>
          <a:lstStyle>
            <a:lvl1pPr algn="l">
              <a:defRPr sz="3200" baseline="0">
                <a:latin typeface="Arial" panose="020B0604020202020204" pitchFamily="34" charset="0"/>
              </a:defRPr>
            </a:lvl1pPr>
          </a:lstStyle>
          <a:p>
            <a:r>
              <a:rPr lang="en-US" dirty="0"/>
              <a:t>Click to add Title, Table of Contents, or Agenda</a:t>
            </a:r>
          </a:p>
        </p:txBody>
      </p:sp>
      <p:sp>
        <p:nvSpPr>
          <p:cNvPr id="9" name="Text Placeholder 8">
            <a:extLst>
              <a:ext uri="{FF2B5EF4-FFF2-40B4-BE49-F238E27FC236}">
                <a16:creationId xmlns:a16="http://schemas.microsoft.com/office/drawing/2014/main" id="{9F7BDE90-6843-5841-BCCB-3479AD558E83}"/>
              </a:ext>
            </a:extLst>
          </p:cNvPr>
          <p:cNvSpPr>
            <a:spLocks noGrp="1"/>
          </p:cNvSpPr>
          <p:nvPr>
            <p:ph type="body" sz="quarter" idx="10"/>
          </p:nvPr>
        </p:nvSpPr>
        <p:spPr>
          <a:xfrm>
            <a:off x="609600" y="1800579"/>
            <a:ext cx="10972800" cy="4267200"/>
          </a:xfrm>
        </p:spPr>
        <p:txBody>
          <a:bodyPr/>
          <a:lstStyle>
            <a:lvl1pPr marL="304792" indent="-304792">
              <a:buClr>
                <a:schemeClr val="bg1"/>
              </a:buClr>
              <a:tabLst/>
              <a:defRPr/>
            </a:lvl1pPr>
            <a:lvl2pPr marL="611702" indent="-306910">
              <a:buClr>
                <a:schemeClr val="bg1"/>
              </a:buClr>
              <a:buFont typeface="System Font Regular"/>
              <a:buChar char="⁃"/>
              <a:tabLst/>
              <a:defRPr/>
            </a:lvl2pPr>
            <a:lvl3pPr marL="916494" indent="-304792">
              <a:buClr>
                <a:schemeClr val="bg1"/>
              </a:buClr>
              <a:tabLst/>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91368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3.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image" Target="../media/image9.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theme" Target="../theme/theme4.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image" Target="../media/image11.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10.pn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dirty="0"/>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75" r:id="rId2"/>
    <p:sldLayoutId id="2147483662" r:id="rId3"/>
    <p:sldLayoutId id="2147483663" r:id="rId4"/>
    <p:sldLayoutId id="2147483664" r:id="rId5"/>
    <p:sldLayoutId id="2147483665" r:id="rId6"/>
    <p:sldLayoutId id="2147483666" r:id="rId7"/>
    <p:sldLayoutId id="2147483667" r:id="rId8"/>
    <p:sldLayoutId id="2147483668" r:id="rId9"/>
    <p:sldLayoutId id="2147483690" r:id="rId10"/>
    <p:sldLayoutId id="2147483672" r:id="rId11"/>
    <p:sldLayoutId id="2147483696" r:id="rId12"/>
    <p:sldLayoutId id="2147483716" r:id="rId13"/>
    <p:sldLayoutId id="2147483718" r:id="rId14"/>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8C3AEE-9E06-EB20-29E2-8C3DBE941B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3FD5FC-500B-F932-DC2C-46A355D96C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8B1D5E2-9725-0798-908F-C8CDAF18EB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19CA9BC6-B02C-902C-C56F-301B03009E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D7CC1C-B9D3-43A8-A8DE-E505C025622C}" type="slidenum">
              <a:rPr lang="en-US" smtClean="0"/>
              <a:t>‹#›</a:t>
            </a:fld>
            <a:endParaRPr lang="en-US" dirty="0"/>
          </a:p>
        </p:txBody>
      </p:sp>
    </p:spTree>
    <p:extLst>
      <p:ext uri="{BB962C8B-B14F-4D97-AF65-F5344CB8AC3E}">
        <p14:creationId xmlns:p14="http://schemas.microsoft.com/office/powerpoint/2010/main" val="4085761141"/>
      </p:ext>
    </p:extLst>
  </p:cSld>
  <p:clrMap bg1="lt1" tx1="dk1" bg2="lt2" tx2="dk2" accent1="accent1" accent2="accent2" accent3="accent3" accent4="accent4" accent5="accent5" accent6="accent6" hlink="hlink" folHlink="folHlink"/>
  <p:sldLayoutIdLst>
    <p:sldLayoutId id="2147483691" r:id="rId1"/>
    <p:sldLayoutId id="2147483676" r:id="rId2"/>
    <p:sldLayoutId id="2147483679" r:id="rId3"/>
    <p:sldLayoutId id="2147483680" r:id="rId4"/>
    <p:sldLayoutId id="2147483689" r:id="rId5"/>
    <p:sldLayoutId id="2147483681" r:id="rId6"/>
    <p:sldLayoutId id="2147483682" r:id="rId7"/>
    <p:sldLayoutId id="2147483683" r:id="rId8"/>
    <p:sldLayoutId id="2147483684" r:id="rId9"/>
    <p:sldLayoutId id="2147483685" r:id="rId10"/>
    <p:sldLayoutId id="2147483678" r:id="rId11"/>
    <p:sldLayoutId id="2147483688" r:id="rId12"/>
    <p:sldLayoutId id="2147483697" r:id="rId13"/>
    <p:sldLayoutId id="2147483698" r:id="rId14"/>
    <p:sldLayoutId id="2147483717" r:id="rId15"/>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34B519-1448-C93C-18C8-EF5C67ED42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90EEC6-E2FF-79B5-B120-ED69938063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475A79-3C3D-ACDB-9BFE-8B6ABB8A5E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en-US" dirty="0"/>
              <a:t>8/13/2026</a:t>
            </a:r>
          </a:p>
        </p:txBody>
      </p:sp>
      <p:sp>
        <p:nvSpPr>
          <p:cNvPr id="5" name="Footer Placeholder 4">
            <a:extLst>
              <a:ext uri="{FF2B5EF4-FFF2-40B4-BE49-F238E27FC236}">
                <a16:creationId xmlns:a16="http://schemas.microsoft.com/office/drawing/2014/main" id="{2505276E-60D6-D21D-95D2-5FF0F1BDD6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103262F9-764B-825D-5541-8B7E3E2361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8B5BF8-0CAB-40DF-AFC7-EC780805BA68}" type="slidenum">
              <a:rPr lang="en-US" smtClean="0"/>
              <a:t>‹#›</a:t>
            </a:fld>
            <a:endParaRPr lang="en-US" dirty="0"/>
          </a:p>
        </p:txBody>
      </p:sp>
    </p:spTree>
    <p:extLst>
      <p:ext uri="{BB962C8B-B14F-4D97-AF65-F5344CB8AC3E}">
        <p14:creationId xmlns:p14="http://schemas.microsoft.com/office/powerpoint/2010/main" val="3282043823"/>
      </p:ext>
    </p:extLst>
  </p:cSld>
  <p:clrMap bg1="lt1" tx1="dk1" bg2="lt2" tx2="dk2" accent1="accent1" accent2="accent2" accent3="accent3" accent4="accent4" accent5="accent5" accent6="accent6" hlink="hlink" folHlink="folHlink"/>
  <p:sldLayoutIdLst>
    <p:sldLayoutId id="2147483695" r:id="rId1"/>
    <p:sldLayoutId id="2147483693" r:id="rId2"/>
    <p:sldLayoutId id="2147483694" r:id="rId3"/>
    <p:sldLayoutId id="2147483692" r:id="rId4"/>
    <p:sldLayoutId id="2147483674" r:id="rId5"/>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picture containing graphical user interface&#10;&#10;AI-generated content may be incorrect.">
            <a:extLst>
              <a:ext uri="{FF2B5EF4-FFF2-40B4-BE49-F238E27FC236}">
                <a16:creationId xmlns:a16="http://schemas.microsoft.com/office/drawing/2014/main" id="{5220F617-DEA4-0372-AFEF-85045698439C}"/>
              </a:ext>
            </a:extLst>
          </p:cNvPr>
          <p:cNvPicPr>
            <a:picLocks noChangeAspect="1"/>
          </p:cNvPicPr>
          <p:nvPr userDrawn="1"/>
        </p:nvPicPr>
        <p:blipFill>
          <a:blip r:embed="rId18"/>
          <a:stretch>
            <a:fillRect/>
          </a:stretch>
        </p:blipFill>
        <p:spPr>
          <a:xfrm>
            <a:off x="0" y="0"/>
            <a:ext cx="12192000" cy="6860776"/>
          </a:xfrm>
          <a:prstGeom prst="rect">
            <a:avLst/>
          </a:prstGeom>
        </p:spPr>
      </p:pic>
      <p:sp>
        <p:nvSpPr>
          <p:cNvPr id="2" name="Title Placeholder 1"/>
          <p:cNvSpPr>
            <a:spLocks noGrp="1"/>
          </p:cNvSpPr>
          <p:nvPr>
            <p:ph type="title"/>
          </p:nvPr>
        </p:nvSpPr>
        <p:spPr>
          <a:xfrm>
            <a:off x="609600" y="907613"/>
            <a:ext cx="10972800" cy="888368"/>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609600" y="1822013"/>
            <a:ext cx="10972800" cy="443788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2553C9D7-E9D0-FF4B-A8C0-A88200BA90FB}"/>
              </a:ext>
            </a:extLst>
          </p:cNvPr>
          <p:cNvSpPr txBox="1">
            <a:spLocks/>
          </p:cNvSpPr>
          <p:nvPr userDrawn="1"/>
        </p:nvSpPr>
        <p:spPr>
          <a:xfrm>
            <a:off x="11610910" y="6461336"/>
            <a:ext cx="293980" cy="270473"/>
          </a:xfrm>
          <a:prstGeom prst="rect">
            <a:avLst/>
          </a:prstGeom>
        </p:spPr>
        <p:txBody>
          <a:bodyPr vert="horz" lIns="0" tIns="0" rIns="0" bIns="0" rtlCol="0" anchor="t" anchorCtr="0"/>
          <a:lstStyle>
            <a:defPPr>
              <a:defRPr lang="en-US"/>
            </a:defPPr>
            <a:lvl1pPr marL="0" algn="r" defTabSz="457200" rtl="0" eaLnBrk="1" latinLnBrk="0" hangingPunct="1">
              <a:defRPr sz="700" b="0" i="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933" dirty="0">
                <a:solidFill>
                  <a:schemeClr val="bg1">
                    <a:lumMod val="65000"/>
                  </a:schemeClr>
                </a:solidFill>
              </a:rPr>
              <a:t>  </a:t>
            </a:r>
            <a:fld id="{F16E1515-8F3D-DE4D-94E5-8D9BEBCD7A49}" type="slidenum">
              <a:rPr lang="en-US" sz="933" smtClean="0">
                <a:solidFill>
                  <a:schemeClr val="bg1">
                    <a:lumMod val="65000"/>
                  </a:schemeClr>
                </a:solidFill>
              </a:rPr>
              <a:pPr/>
              <a:t>‹#›</a:t>
            </a:fld>
            <a:endParaRPr lang="en-US" sz="933" dirty="0">
              <a:solidFill>
                <a:schemeClr val="bg1">
                  <a:lumMod val="65000"/>
                </a:schemeClr>
              </a:solidFill>
            </a:endParaRPr>
          </a:p>
        </p:txBody>
      </p:sp>
      <p:sp>
        <p:nvSpPr>
          <p:cNvPr id="5" name="Date Placeholder 3">
            <a:extLst>
              <a:ext uri="{FF2B5EF4-FFF2-40B4-BE49-F238E27FC236}">
                <a16:creationId xmlns:a16="http://schemas.microsoft.com/office/drawing/2014/main" id="{DD9D28ED-2D06-3A46-9727-8A9B2D7E7F63}"/>
              </a:ext>
            </a:extLst>
          </p:cNvPr>
          <p:cNvSpPr txBox="1">
            <a:spLocks/>
          </p:cNvSpPr>
          <p:nvPr userDrawn="1"/>
        </p:nvSpPr>
        <p:spPr>
          <a:xfrm>
            <a:off x="10769181" y="6461336"/>
            <a:ext cx="813219" cy="198005"/>
          </a:xfrm>
          <a:prstGeom prst="rect">
            <a:avLst/>
          </a:prstGeom>
        </p:spPr>
        <p:txBody>
          <a:bodyPr vert="horz" lIns="0" tIns="0" rIns="0" bIns="0" rtlCol="0" anchor="t" anchorCtr="0"/>
          <a:lstStyle>
            <a:defPPr>
              <a:defRPr lang="en-US"/>
            </a:defPPr>
            <a:lvl1pPr marL="0" algn="r" defTabSz="457200" rtl="0" eaLnBrk="1" latinLnBrk="0" hangingPunct="1">
              <a:defRPr sz="700" b="0" i="0" kern="1200">
                <a:solidFill>
                  <a:schemeClr val="bg1">
                    <a:lumMod val="65000"/>
                  </a:schemeClr>
                </a:solidFill>
                <a:latin typeface="Arial" panose="020B0604020202020204" pitchFamily="34" charset="0"/>
                <a:ea typeface="Source Sans Pro Semibold" panose="020B0503030403020204" pitchFamily="34" charset="0"/>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B39BF0A-C635-544F-850F-946AD8E7975B}" type="datetime1">
              <a:rPr lang="en-US" sz="933" smtClean="0"/>
              <a:pPr/>
              <a:t>8/4/2026</a:t>
            </a:fld>
            <a:endParaRPr lang="en-US" sz="933" dirty="0"/>
          </a:p>
        </p:txBody>
      </p:sp>
      <p:pic>
        <p:nvPicPr>
          <p:cNvPr id="9" name="Picture 2">
            <a:extLst>
              <a:ext uri="{FF2B5EF4-FFF2-40B4-BE49-F238E27FC236}">
                <a16:creationId xmlns:a16="http://schemas.microsoft.com/office/drawing/2014/main" id="{3E511FBD-A25F-4FC3-B735-1AB74B29AFBF}"/>
              </a:ext>
            </a:extLst>
          </p:cNvPr>
          <p:cNvPicPr>
            <a:picLocks noChangeAspect="1" noChangeArrowheads="1"/>
          </p:cNvPicPr>
          <p:nvPr userDrawn="1"/>
        </p:nvPicPr>
        <p:blipFill rotWithShape="1">
          <a:blip r:embed="rId19" cstate="print">
            <a:extLst>
              <a:ext uri="{28A0092B-C50C-407E-A947-70E740481C1C}">
                <a14:useLocalDpi xmlns:a14="http://schemas.microsoft.com/office/drawing/2010/main" val="0"/>
              </a:ext>
            </a:extLst>
          </a:blip>
          <a:srcRect r="52621"/>
          <a:stretch/>
        </p:blipFill>
        <p:spPr bwMode="auto">
          <a:xfrm>
            <a:off x="77420" y="6468207"/>
            <a:ext cx="945105" cy="2704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CC722B9D-FAE8-46F2-802C-D4B22FD8738E}"/>
              </a:ext>
            </a:extLst>
          </p:cNvPr>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1277090" y="6343028"/>
            <a:ext cx="710069" cy="530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42561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Lst>
  <p:hf hdr="0"/>
  <p:txStyles>
    <p:titleStyle>
      <a:lvl1pPr algn="l" defTabSz="914377" rtl="0" eaLnBrk="1" latinLnBrk="0" hangingPunct="1">
        <a:lnSpc>
          <a:spcPct val="100000"/>
        </a:lnSpc>
        <a:spcBef>
          <a:spcPct val="0"/>
        </a:spcBef>
        <a:buNone/>
        <a:defRPr sz="3200" b="1" kern="1200">
          <a:solidFill>
            <a:srgbClr val="033D91"/>
          </a:solidFill>
          <a:latin typeface="Arial" panose="020B0604020202020204" pitchFamily="34" charset="0"/>
          <a:ea typeface="+mj-ea"/>
          <a:cs typeface="Arial" panose="020B0604020202020204" pitchFamily="34" charset="0"/>
        </a:defRPr>
      </a:lvl1pPr>
    </p:titleStyle>
    <p:bodyStyle>
      <a:lvl1pPr marL="306910" indent="-296326" algn="l" defTabSz="914377" rtl="0" eaLnBrk="1" latinLnBrk="0" hangingPunct="1">
        <a:lnSpc>
          <a:spcPct val="100000"/>
        </a:lnSpc>
        <a:spcBef>
          <a:spcPts val="0"/>
        </a:spcBef>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1pPr>
      <a:lvl2pPr marL="613818" indent="-306910" algn="l" defTabSz="914377" rtl="0" eaLnBrk="1" latinLnBrk="0" hangingPunct="1">
        <a:lnSpc>
          <a:spcPct val="90000"/>
        </a:lnSpc>
        <a:spcBef>
          <a:spcPts val="500"/>
        </a:spcBef>
        <a:buFont typeface="Arial" panose="020B0604020202020204" pitchFamily="34" charset="0"/>
        <a:buChar char="−"/>
        <a:tabLst/>
        <a:defRPr sz="2133" kern="1200">
          <a:solidFill>
            <a:schemeClr val="tx1"/>
          </a:solidFill>
          <a:latin typeface="Arial" panose="020B0604020202020204" pitchFamily="34" charset="0"/>
          <a:ea typeface="+mn-ea"/>
          <a:cs typeface="Arial" panose="020B0604020202020204" pitchFamily="34" charset="0"/>
        </a:defRPr>
      </a:lvl2pPr>
      <a:lvl3pPr marL="918610" indent="-309026" algn="l" defTabSz="914377" rtl="0" eaLnBrk="1" latinLnBrk="0" hangingPunct="1">
        <a:lnSpc>
          <a:spcPct val="90000"/>
        </a:lnSpc>
        <a:spcBef>
          <a:spcPts val="500"/>
        </a:spcBef>
        <a:buFont typeface="Wingdings" panose="05000000000000000000" pitchFamily="2" charset="2"/>
        <a:buChar char="§"/>
        <a:defRPr sz="1867" kern="1200">
          <a:solidFill>
            <a:schemeClr val="tx1"/>
          </a:solidFill>
          <a:latin typeface="Arial" panose="020B0604020202020204" pitchFamily="34" charset="0"/>
          <a:ea typeface="+mn-ea"/>
          <a:cs typeface="Arial" panose="020B0604020202020204" pitchFamily="34" charset="0"/>
        </a:defRPr>
      </a:lvl3pPr>
      <a:lvl4pPr marL="1219170" indent="-302676"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67"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08">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png"/><Relationship Id="rId7" Type="http://schemas.openxmlformats.org/officeDocument/2006/relationships/image" Target="../media/image17.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6.emf"/><Relationship Id="rId11" Type="http://schemas.openxmlformats.org/officeDocument/2006/relationships/image" Target="../media/image21.emf"/><Relationship Id="rId5" Type="http://schemas.openxmlformats.org/officeDocument/2006/relationships/image" Target="../media/image15.emf"/><Relationship Id="rId10" Type="http://schemas.openxmlformats.org/officeDocument/2006/relationships/image" Target="../media/image20.emf"/><Relationship Id="rId4" Type="http://schemas.openxmlformats.org/officeDocument/2006/relationships/image" Target="../media/image14.jpeg"/><Relationship Id="rId9" Type="http://schemas.openxmlformats.org/officeDocument/2006/relationships/image" Target="../media/image19.emf"/></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png"/><Relationship Id="rId7" Type="http://schemas.openxmlformats.org/officeDocument/2006/relationships/image" Target="../media/image17.e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6.emf"/><Relationship Id="rId11" Type="http://schemas.openxmlformats.org/officeDocument/2006/relationships/image" Target="../media/image21.emf"/><Relationship Id="rId5" Type="http://schemas.openxmlformats.org/officeDocument/2006/relationships/image" Target="../media/image15.emf"/><Relationship Id="rId10" Type="http://schemas.openxmlformats.org/officeDocument/2006/relationships/image" Target="../media/image20.emf"/><Relationship Id="rId4" Type="http://schemas.openxmlformats.org/officeDocument/2006/relationships/image" Target="../media/image14.jpeg"/><Relationship Id="rId9" Type="http://schemas.openxmlformats.org/officeDocument/2006/relationships/image" Target="../media/image19.emf"/></Relationships>
</file>

<file path=ppt/slides/_rels/slide14.xml.rels><?xml version="1.0" encoding="UTF-8" standalone="yes"?>
<Relationships xmlns="http://schemas.openxmlformats.org/package/2006/relationships"><Relationship Id="rId8" Type="http://schemas.openxmlformats.org/officeDocument/2006/relationships/image" Target="../media/image18.emf"/><Relationship Id="rId13" Type="http://schemas.openxmlformats.org/officeDocument/2006/relationships/image" Target="../media/image26.png"/><Relationship Id="rId3" Type="http://schemas.openxmlformats.org/officeDocument/2006/relationships/image" Target="../media/image13.png"/><Relationship Id="rId7" Type="http://schemas.openxmlformats.org/officeDocument/2006/relationships/image" Target="../media/image17.emf"/><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emf"/><Relationship Id="rId11" Type="http://schemas.openxmlformats.org/officeDocument/2006/relationships/image" Target="../media/image21.emf"/><Relationship Id="rId5" Type="http://schemas.openxmlformats.org/officeDocument/2006/relationships/image" Target="../media/image15.emf"/><Relationship Id="rId10" Type="http://schemas.openxmlformats.org/officeDocument/2006/relationships/image" Target="../media/image20.emf"/><Relationship Id="rId4" Type="http://schemas.openxmlformats.org/officeDocument/2006/relationships/image" Target="../media/image14.jpeg"/><Relationship Id="rId9" Type="http://schemas.openxmlformats.org/officeDocument/2006/relationships/image" Target="../media/image19.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8A7433-65E8-47A1-1EBD-0EDF04663190}"/>
              </a:ext>
            </a:extLst>
          </p:cNvPr>
          <p:cNvSpPr>
            <a:spLocks noGrp="1"/>
          </p:cNvSpPr>
          <p:nvPr>
            <p:ph type="body" sz="quarter" idx="17"/>
          </p:nvPr>
        </p:nvSpPr>
        <p:spPr>
          <a:xfrm>
            <a:off x="737730" y="3756403"/>
            <a:ext cx="6759575" cy="1090805"/>
          </a:xfrm>
        </p:spPr>
        <p:txBody>
          <a:bodyPr>
            <a:normAutofit fontScale="62500" lnSpcReduction="20000"/>
          </a:bodyPr>
          <a:lstStyle/>
          <a:p>
            <a:pPr>
              <a:lnSpc>
                <a:spcPct val="120000"/>
              </a:lnSpc>
              <a:spcBef>
                <a:spcPts val="600"/>
              </a:spcBef>
            </a:pPr>
            <a:r>
              <a:rPr lang="en-US" b="1" dirty="0"/>
              <a:t>Derek Gunter – Y-12</a:t>
            </a:r>
          </a:p>
          <a:p>
            <a:pPr>
              <a:lnSpc>
                <a:spcPct val="120000"/>
              </a:lnSpc>
              <a:spcBef>
                <a:spcPts val="600"/>
              </a:spcBef>
            </a:pPr>
            <a:r>
              <a:rPr lang="en-US" b="1" dirty="0"/>
              <a:t>Coley Griffin – Pantex</a:t>
            </a:r>
          </a:p>
          <a:p>
            <a:pPr>
              <a:lnSpc>
                <a:spcPct val="120000"/>
              </a:lnSpc>
              <a:spcBef>
                <a:spcPts val="600"/>
              </a:spcBef>
            </a:pPr>
            <a:r>
              <a:rPr lang="en-US" b="1" dirty="0"/>
              <a:t>Mark Taylor – IMC</a:t>
            </a:r>
          </a:p>
          <a:p>
            <a:endParaRPr lang="en-US" b="1" dirty="0"/>
          </a:p>
          <a:p>
            <a:endParaRPr lang="en-US" b="1" dirty="0"/>
          </a:p>
          <a:p>
            <a:endParaRPr lang="en-US" dirty="0"/>
          </a:p>
        </p:txBody>
      </p:sp>
      <p:sp>
        <p:nvSpPr>
          <p:cNvPr id="3" name="Text Placeholder 2">
            <a:extLst>
              <a:ext uri="{FF2B5EF4-FFF2-40B4-BE49-F238E27FC236}">
                <a16:creationId xmlns:a16="http://schemas.microsoft.com/office/drawing/2014/main" id="{9A73E35C-5DCC-2952-8E8A-816575333A8F}"/>
              </a:ext>
            </a:extLst>
          </p:cNvPr>
          <p:cNvSpPr>
            <a:spLocks noGrp="1"/>
          </p:cNvSpPr>
          <p:nvPr>
            <p:ph type="body" sz="quarter" idx="18"/>
          </p:nvPr>
        </p:nvSpPr>
        <p:spPr/>
        <p:txBody>
          <a:bodyPr/>
          <a:lstStyle/>
          <a:p>
            <a:r>
              <a:rPr lang="en-US" dirty="0"/>
              <a:t>August 13, 2026</a:t>
            </a:r>
          </a:p>
        </p:txBody>
      </p:sp>
      <p:sp>
        <p:nvSpPr>
          <p:cNvPr id="4" name="Text Placeholder 3">
            <a:extLst>
              <a:ext uri="{FF2B5EF4-FFF2-40B4-BE49-F238E27FC236}">
                <a16:creationId xmlns:a16="http://schemas.microsoft.com/office/drawing/2014/main" id="{F9ADD893-8873-455C-6BB0-846C0479A64B}"/>
              </a:ext>
            </a:extLst>
          </p:cNvPr>
          <p:cNvSpPr>
            <a:spLocks noGrp="1"/>
          </p:cNvSpPr>
          <p:nvPr>
            <p:ph type="body" sz="quarter" idx="19"/>
          </p:nvPr>
        </p:nvSpPr>
        <p:spPr>
          <a:xfrm>
            <a:off x="738188" y="2030413"/>
            <a:ext cx="8550191" cy="1567029"/>
          </a:xfrm>
        </p:spPr>
        <p:txBody>
          <a:bodyPr>
            <a:normAutofit/>
          </a:bodyPr>
          <a:lstStyle/>
          <a:p>
            <a:r>
              <a:rPr lang="en-US" sz="3200" b="1" dirty="0"/>
              <a:t>The use and features of off the shelf Cost Processor - WebEVM, and its interfaces between estimating, scheduling, risk, and finance.</a:t>
            </a:r>
          </a:p>
        </p:txBody>
      </p:sp>
    </p:spTree>
    <p:extLst>
      <p:ext uri="{BB962C8B-B14F-4D97-AF65-F5344CB8AC3E}">
        <p14:creationId xmlns:p14="http://schemas.microsoft.com/office/powerpoint/2010/main" val="352925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7721D9-F34E-359E-7ECF-4F4FA547B79A}"/>
              </a:ext>
            </a:extLst>
          </p:cNvPr>
          <p:cNvSpPr>
            <a:spLocks noGrp="1"/>
          </p:cNvSpPr>
          <p:nvPr>
            <p:ph type="body" sz="quarter" idx="16"/>
          </p:nvPr>
        </p:nvSpPr>
        <p:spPr/>
        <p:txBody>
          <a:bodyPr>
            <a:normAutofit/>
          </a:bodyPr>
          <a:lstStyle/>
          <a:p>
            <a:r>
              <a:rPr lang="en-US" sz="3200" b="1" dirty="0"/>
              <a:t>Abstract Description, under Best Practices</a:t>
            </a:r>
          </a:p>
        </p:txBody>
      </p:sp>
      <p:sp>
        <p:nvSpPr>
          <p:cNvPr id="3" name="Text Placeholder 5">
            <a:extLst>
              <a:ext uri="{FF2B5EF4-FFF2-40B4-BE49-F238E27FC236}">
                <a16:creationId xmlns:a16="http://schemas.microsoft.com/office/drawing/2014/main" id="{08B2761B-CDB1-42C2-9CFA-615AF7E0F97C}"/>
              </a:ext>
            </a:extLst>
          </p:cNvPr>
          <p:cNvSpPr txBox="1">
            <a:spLocks/>
          </p:cNvSpPr>
          <p:nvPr/>
        </p:nvSpPr>
        <p:spPr>
          <a:xfrm>
            <a:off x="457200" y="1282699"/>
            <a:ext cx="11309684" cy="4624805"/>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6862" indent="-285750">
              <a:lnSpc>
                <a:spcPct val="150000"/>
              </a:lnSpc>
            </a:pPr>
            <a:r>
              <a:rPr lang="en-US" dirty="0"/>
              <a:t>WebEVM - Off the shelf, estimating features included in the Y-12 and Pantex installed Cost Processor</a:t>
            </a:r>
          </a:p>
          <a:p>
            <a:pPr marL="296862" indent="-285750">
              <a:lnSpc>
                <a:spcPct val="150000"/>
              </a:lnSpc>
            </a:pPr>
            <a:r>
              <a:rPr lang="en-US" dirty="0"/>
              <a:t>Current / Future state interfacing directly as a goal.  </a:t>
            </a:r>
          </a:p>
          <a:p>
            <a:pPr marL="296862" indent="-285750">
              <a:lnSpc>
                <a:spcPct val="150000"/>
              </a:lnSpc>
            </a:pPr>
            <a:r>
              <a:rPr lang="en-US" dirty="0"/>
              <a:t>Interfaces with other project control systems - Primavera P6, Acumen, Active Risk Manager (ARM), and SAP for our multi-year resources/materials. </a:t>
            </a:r>
          </a:p>
          <a:p>
            <a:pPr marL="296862" indent="-285750">
              <a:lnSpc>
                <a:spcPct val="150000"/>
              </a:lnSpc>
            </a:pPr>
            <a:r>
              <a:rPr lang="en-US" dirty="0"/>
              <a:t>Use cases as to when/why/how we would use WebEVM’s new built features.</a:t>
            </a:r>
          </a:p>
          <a:p>
            <a:pPr marL="296862" indent="-285750">
              <a:lnSpc>
                <a:spcPct val="150000"/>
              </a:lnSpc>
            </a:pPr>
            <a:r>
              <a:rPr lang="en-US" dirty="0"/>
              <a:t>Capabilities</a:t>
            </a:r>
          </a:p>
          <a:p>
            <a:pPr marL="296862" indent="-285750">
              <a:lnSpc>
                <a:spcPct val="150000"/>
              </a:lnSpc>
            </a:pPr>
            <a:r>
              <a:rPr lang="en-US" dirty="0"/>
              <a:t>Future vision - Data Integration Templates (DITs) directly</a:t>
            </a:r>
          </a:p>
          <a:p>
            <a:pPr marL="296862" indent="-285750"/>
            <a:endParaRPr lang="en-US" dirty="0"/>
          </a:p>
        </p:txBody>
      </p:sp>
    </p:spTree>
    <p:extLst>
      <p:ext uri="{BB962C8B-B14F-4D97-AF65-F5344CB8AC3E}">
        <p14:creationId xmlns:p14="http://schemas.microsoft.com/office/powerpoint/2010/main" val="1982941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734173-0922-FA2A-5C5C-54E4B34635F5}"/>
              </a:ext>
            </a:extLst>
          </p:cNvPr>
          <p:cNvSpPr>
            <a:spLocks noGrp="1"/>
          </p:cNvSpPr>
          <p:nvPr>
            <p:ph type="body" sz="quarter" idx="13"/>
          </p:nvPr>
        </p:nvSpPr>
        <p:spPr/>
        <p:txBody>
          <a:bodyPr>
            <a:normAutofit fontScale="92500"/>
          </a:bodyPr>
          <a:lstStyle/>
          <a:p>
            <a:r>
              <a:rPr lang="en-US" sz="3200" b="1" dirty="0"/>
              <a:t>Enhancing the Data Integration Template with the EVMS Cost Processor</a:t>
            </a:r>
          </a:p>
        </p:txBody>
      </p:sp>
      <p:graphicFrame>
        <p:nvGraphicFramePr>
          <p:cNvPr id="3" name="Diagram 2">
            <a:extLst>
              <a:ext uri="{FF2B5EF4-FFF2-40B4-BE49-F238E27FC236}">
                <a16:creationId xmlns:a16="http://schemas.microsoft.com/office/drawing/2014/main" id="{202EFF25-E0B9-48D5-852C-616D1334EB58}"/>
              </a:ext>
            </a:extLst>
          </p:cNvPr>
          <p:cNvGraphicFramePr/>
          <p:nvPr>
            <p:extLst>
              <p:ext uri="{D42A27DB-BD31-4B8C-83A1-F6EECF244321}">
                <p14:modId xmlns:p14="http://schemas.microsoft.com/office/powerpoint/2010/main" val="280112674"/>
              </p:ext>
            </p:extLst>
          </p:nvPr>
        </p:nvGraphicFramePr>
        <p:xfrm>
          <a:off x="706853" y="1176013"/>
          <a:ext cx="11102183" cy="51998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50515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7721D9-F34E-359E-7ECF-4F4FA547B79A}"/>
              </a:ext>
            </a:extLst>
          </p:cNvPr>
          <p:cNvSpPr>
            <a:spLocks noGrp="1"/>
          </p:cNvSpPr>
          <p:nvPr>
            <p:ph type="body" sz="quarter" idx="16"/>
          </p:nvPr>
        </p:nvSpPr>
        <p:spPr/>
        <p:txBody>
          <a:bodyPr>
            <a:normAutofit/>
          </a:bodyPr>
          <a:lstStyle/>
          <a:p>
            <a:r>
              <a:rPr lang="en-US" sz="3200" b="1" dirty="0"/>
              <a:t>Problem</a:t>
            </a:r>
            <a:endParaRPr lang="en-US" sz="2800" b="1" dirty="0"/>
          </a:p>
        </p:txBody>
      </p:sp>
      <p:sp>
        <p:nvSpPr>
          <p:cNvPr id="3" name="Text Placeholder 5">
            <a:extLst>
              <a:ext uri="{FF2B5EF4-FFF2-40B4-BE49-F238E27FC236}">
                <a16:creationId xmlns:a16="http://schemas.microsoft.com/office/drawing/2014/main" id="{08B2761B-CDB1-42C2-9CFA-615AF7E0F97C}"/>
              </a:ext>
            </a:extLst>
          </p:cNvPr>
          <p:cNvSpPr txBox="1">
            <a:spLocks/>
          </p:cNvSpPr>
          <p:nvPr/>
        </p:nvSpPr>
        <p:spPr>
          <a:xfrm>
            <a:off x="457200" y="1282699"/>
            <a:ext cx="11309684" cy="4624805"/>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2" indent="0">
              <a:lnSpc>
                <a:spcPct val="150000"/>
              </a:lnSpc>
              <a:buNone/>
            </a:pPr>
            <a:r>
              <a:rPr lang="en-US" b="1" dirty="0">
                <a:solidFill>
                  <a:srgbClr val="6C3BAA"/>
                </a:solidFill>
              </a:rPr>
              <a:t>Legacy DIT population methods relied on manual spreadsheets and disconnected systems</a:t>
            </a:r>
          </a:p>
          <a:p>
            <a:pPr marL="296862" indent="-285750">
              <a:lnSpc>
                <a:spcPct val="150000"/>
              </a:lnSpc>
            </a:pPr>
            <a:r>
              <a:rPr lang="en-US" dirty="0"/>
              <a:t>High risk of human error</a:t>
            </a:r>
          </a:p>
          <a:p>
            <a:pPr marL="296862" indent="-285750">
              <a:lnSpc>
                <a:spcPct val="150000"/>
              </a:lnSpc>
            </a:pPr>
            <a:r>
              <a:rPr lang="en-US" dirty="0"/>
              <a:t>Poor data comparability and inconsistent data integration</a:t>
            </a:r>
          </a:p>
          <a:p>
            <a:pPr marL="296862" indent="-285750">
              <a:lnSpc>
                <a:spcPct val="150000"/>
              </a:lnSpc>
            </a:pPr>
            <a:r>
              <a:rPr lang="en-US" dirty="0"/>
              <a:t>Misalignments between cost and schedule data difficult to detect</a:t>
            </a:r>
          </a:p>
          <a:p>
            <a:pPr marL="296862" indent="-285750">
              <a:lnSpc>
                <a:spcPct val="150000"/>
              </a:lnSpc>
            </a:pPr>
            <a:r>
              <a:rPr lang="en-US" dirty="0"/>
              <a:t>Delayed risk detection resulting in reactive risk management</a:t>
            </a:r>
          </a:p>
          <a:p>
            <a:pPr marL="296862" indent="-285750">
              <a:lnSpc>
                <a:spcPct val="150000"/>
              </a:lnSpc>
            </a:pPr>
            <a:r>
              <a:rPr lang="en-US" dirty="0"/>
              <a:t>Long start-to-finish cycle time</a:t>
            </a:r>
          </a:p>
          <a:p>
            <a:pPr marL="296862" indent="-285750"/>
            <a:endParaRPr lang="en-US" dirty="0"/>
          </a:p>
        </p:txBody>
      </p:sp>
    </p:spTree>
    <p:extLst>
      <p:ext uri="{BB962C8B-B14F-4D97-AF65-F5344CB8AC3E}">
        <p14:creationId xmlns:p14="http://schemas.microsoft.com/office/powerpoint/2010/main" val="4000280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350C1E2B-9879-4D88-814F-E54947891C93}"/>
              </a:ext>
            </a:extLst>
          </p:cNvPr>
          <p:cNvSpPr/>
          <p:nvPr/>
        </p:nvSpPr>
        <p:spPr>
          <a:xfrm>
            <a:off x="2023533" y="1623907"/>
            <a:ext cx="5257800" cy="60959"/>
          </a:xfrm>
          <a:custGeom>
            <a:avLst/>
            <a:gdLst>
              <a:gd name="connsiteX0" fmla="*/ 0 w 3943350"/>
              <a:gd name="connsiteY0" fmla="*/ 241300 h 241300"/>
              <a:gd name="connsiteX1" fmla="*/ 1117600 w 3943350"/>
              <a:gd name="connsiteY1" fmla="*/ 241300 h 241300"/>
              <a:gd name="connsiteX2" fmla="*/ 1117600 w 3943350"/>
              <a:gd name="connsiteY2" fmla="*/ 0 h 241300"/>
              <a:gd name="connsiteX3" fmla="*/ 2597150 w 3943350"/>
              <a:gd name="connsiteY3" fmla="*/ 0 h 241300"/>
              <a:gd name="connsiteX4" fmla="*/ 2597150 w 3943350"/>
              <a:gd name="connsiteY4" fmla="*/ 228600 h 241300"/>
              <a:gd name="connsiteX5" fmla="*/ 3943350 w 3943350"/>
              <a:gd name="connsiteY5" fmla="*/ 228600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3350" h="241300">
                <a:moveTo>
                  <a:pt x="0" y="241300"/>
                </a:moveTo>
                <a:lnTo>
                  <a:pt x="1117600" y="241300"/>
                </a:lnTo>
                <a:lnTo>
                  <a:pt x="1117600" y="0"/>
                </a:lnTo>
                <a:lnTo>
                  <a:pt x="2597150" y="0"/>
                </a:lnTo>
                <a:lnTo>
                  <a:pt x="2597150" y="228600"/>
                </a:lnTo>
                <a:lnTo>
                  <a:pt x="3943350" y="228600"/>
                </a:lnTo>
              </a:path>
            </a:pathLst>
          </a:custGeom>
          <a:ln w="19050">
            <a:tailEnd type="triangle"/>
          </a:ln>
        </p:spPr>
        <p:style>
          <a:lnRef idx="1">
            <a:schemeClr val="accent6"/>
          </a:lnRef>
          <a:fillRef idx="0">
            <a:schemeClr val="accent6"/>
          </a:fillRef>
          <a:effectRef idx="0">
            <a:schemeClr val="accent6"/>
          </a:effectRef>
          <a:fontRef idx="minor">
            <a:schemeClr val="tx1"/>
          </a:fontRef>
        </p:style>
        <p:txBody>
          <a:bodyPr rtlCol="0" anchor="ctr"/>
          <a:lstStyle/>
          <a:p>
            <a:pPr algn="ctr" defTabSz="609585">
              <a:defRPr/>
            </a:pPr>
            <a:endParaRPr lang="en-US" sz="2400" dirty="0">
              <a:solidFill>
                <a:prstClr val="black"/>
              </a:solidFill>
              <a:latin typeface="Calibri" panose="020F0502020204030204"/>
            </a:endParaRPr>
          </a:p>
        </p:txBody>
      </p:sp>
      <p:cxnSp>
        <p:nvCxnSpPr>
          <p:cNvPr id="76" name="Elbow Connector 17">
            <a:extLst>
              <a:ext uri="{FF2B5EF4-FFF2-40B4-BE49-F238E27FC236}">
                <a16:creationId xmlns:a16="http://schemas.microsoft.com/office/drawing/2014/main" id="{E656D54A-12A9-4015-94B6-39AEA6469839}"/>
              </a:ext>
            </a:extLst>
          </p:cNvPr>
          <p:cNvCxnSpPr/>
          <p:nvPr/>
        </p:nvCxnSpPr>
        <p:spPr>
          <a:xfrm>
            <a:off x="3194552" y="2960537"/>
            <a:ext cx="1002432" cy="149464"/>
          </a:xfrm>
          <a:prstGeom prst="bentConnector3">
            <a:avLst>
              <a:gd name="adj1" fmla="val 50000"/>
            </a:avLst>
          </a:prstGeom>
          <a:ln w="19050">
            <a:tailEnd type="triangle"/>
          </a:ln>
        </p:spPr>
        <p:style>
          <a:lnRef idx="1">
            <a:schemeClr val="accent6"/>
          </a:lnRef>
          <a:fillRef idx="0">
            <a:schemeClr val="accent6"/>
          </a:fillRef>
          <a:effectRef idx="0">
            <a:schemeClr val="accent6"/>
          </a:effectRef>
          <a:fontRef idx="minor">
            <a:schemeClr val="tx1"/>
          </a:fontRef>
        </p:style>
      </p:cxnSp>
      <p:cxnSp>
        <p:nvCxnSpPr>
          <p:cNvPr id="79" name="Elbow Connector 81">
            <a:extLst>
              <a:ext uri="{FF2B5EF4-FFF2-40B4-BE49-F238E27FC236}">
                <a16:creationId xmlns:a16="http://schemas.microsoft.com/office/drawing/2014/main" id="{C6797E06-9551-471D-BE53-E03DC2785E75}"/>
              </a:ext>
            </a:extLst>
          </p:cNvPr>
          <p:cNvCxnSpPr/>
          <p:nvPr/>
        </p:nvCxnSpPr>
        <p:spPr>
          <a:xfrm>
            <a:off x="3182051" y="2195520"/>
            <a:ext cx="1014935" cy="145451"/>
          </a:xfrm>
          <a:prstGeom prst="bentConnector3">
            <a:avLst>
              <a:gd name="adj1" fmla="val 50000"/>
            </a:avLst>
          </a:prstGeom>
          <a:ln w="19050">
            <a:tailEnd type="triangle"/>
          </a:ln>
        </p:spPr>
        <p:style>
          <a:lnRef idx="1">
            <a:schemeClr val="accent6"/>
          </a:lnRef>
          <a:fillRef idx="0">
            <a:schemeClr val="accent6"/>
          </a:fillRef>
          <a:effectRef idx="0">
            <a:schemeClr val="accent6"/>
          </a:effectRef>
          <a:fontRef idx="minor">
            <a:schemeClr val="tx1"/>
          </a:fontRef>
        </p:style>
      </p:cxnSp>
      <p:cxnSp>
        <p:nvCxnSpPr>
          <p:cNvPr id="19" name="Elbow Connector 27">
            <a:extLst>
              <a:ext uri="{FF2B5EF4-FFF2-40B4-BE49-F238E27FC236}">
                <a16:creationId xmlns:a16="http://schemas.microsoft.com/office/drawing/2014/main" id="{545A228A-7E3C-4976-8E68-6EAD374D7389}"/>
              </a:ext>
            </a:extLst>
          </p:cNvPr>
          <p:cNvCxnSpPr>
            <a:cxnSpLocks/>
            <a:endCxn id="21" idx="1"/>
          </p:cNvCxnSpPr>
          <p:nvPr/>
        </p:nvCxnSpPr>
        <p:spPr>
          <a:xfrm>
            <a:off x="4541546" y="2090481"/>
            <a:ext cx="512601" cy="274070"/>
          </a:xfrm>
          <a:prstGeom prst="bentConnector3">
            <a:avLst>
              <a:gd name="adj1" fmla="val 50000"/>
            </a:avLst>
          </a:prstGeom>
          <a:ln w="19050">
            <a:tailEnd type="triangle"/>
          </a:ln>
        </p:spPr>
        <p:style>
          <a:lnRef idx="1">
            <a:schemeClr val="accent6"/>
          </a:lnRef>
          <a:fillRef idx="0">
            <a:schemeClr val="accent6"/>
          </a:fillRef>
          <a:effectRef idx="0">
            <a:schemeClr val="accent6"/>
          </a:effectRef>
          <a:fontRef idx="minor">
            <a:schemeClr val="tx1"/>
          </a:fontRef>
        </p:style>
      </p:cxnSp>
      <p:cxnSp>
        <p:nvCxnSpPr>
          <p:cNvPr id="20" name="Elbow Connector 37">
            <a:extLst>
              <a:ext uri="{FF2B5EF4-FFF2-40B4-BE49-F238E27FC236}">
                <a16:creationId xmlns:a16="http://schemas.microsoft.com/office/drawing/2014/main" id="{FE367C0A-7CB5-458D-98E3-014B08655E66}"/>
              </a:ext>
            </a:extLst>
          </p:cNvPr>
          <p:cNvCxnSpPr>
            <a:endCxn id="22" idx="1"/>
          </p:cNvCxnSpPr>
          <p:nvPr/>
        </p:nvCxnSpPr>
        <p:spPr>
          <a:xfrm flipV="1">
            <a:off x="4473050" y="3256025"/>
            <a:ext cx="584427" cy="530808"/>
          </a:xfrm>
          <a:prstGeom prst="bentConnector3">
            <a:avLst>
              <a:gd name="adj1" fmla="val 50000"/>
            </a:avLst>
          </a:prstGeom>
          <a:ln w="19050">
            <a:tailEnd type="triangle"/>
          </a:ln>
        </p:spPr>
        <p:style>
          <a:lnRef idx="1">
            <a:schemeClr val="accent6"/>
          </a:lnRef>
          <a:fillRef idx="0">
            <a:schemeClr val="accent6"/>
          </a:fillRef>
          <a:effectRef idx="0">
            <a:schemeClr val="accent6"/>
          </a:effectRef>
          <a:fontRef idx="minor">
            <a:schemeClr val="tx1"/>
          </a:fontRef>
        </p:style>
      </p:cxnSp>
      <p:sp>
        <p:nvSpPr>
          <p:cNvPr id="6" name="TextBox 5">
            <a:extLst>
              <a:ext uri="{FF2B5EF4-FFF2-40B4-BE49-F238E27FC236}">
                <a16:creationId xmlns:a16="http://schemas.microsoft.com/office/drawing/2014/main" id="{BAB28192-9878-4313-B33B-FA8AE1C6C871}"/>
              </a:ext>
            </a:extLst>
          </p:cNvPr>
          <p:cNvSpPr txBox="1"/>
          <p:nvPr/>
        </p:nvSpPr>
        <p:spPr>
          <a:xfrm>
            <a:off x="2207950" y="3720088"/>
            <a:ext cx="184731" cy="307777"/>
          </a:xfrm>
          <a:prstGeom prst="rect">
            <a:avLst/>
          </a:prstGeom>
          <a:noFill/>
        </p:spPr>
        <p:txBody>
          <a:bodyPr wrap="none" rtlCol="0">
            <a:spAutoFit/>
          </a:bodyPr>
          <a:lstStyle/>
          <a:p>
            <a:pPr defTabSz="609585">
              <a:defRPr/>
            </a:pPr>
            <a:endParaRPr lang="en-US" sz="1400" dirty="0">
              <a:solidFill>
                <a:prstClr val="black"/>
              </a:solidFill>
              <a:latin typeface="Calibri" panose="020F0502020204030204"/>
            </a:endParaRPr>
          </a:p>
        </p:txBody>
      </p:sp>
      <p:sp>
        <p:nvSpPr>
          <p:cNvPr id="25" name="Rectangle 24">
            <a:extLst>
              <a:ext uri="{FF2B5EF4-FFF2-40B4-BE49-F238E27FC236}">
                <a16:creationId xmlns:a16="http://schemas.microsoft.com/office/drawing/2014/main" id="{B7F0CF3B-F10B-475C-946C-861F2232DEE9}"/>
              </a:ext>
            </a:extLst>
          </p:cNvPr>
          <p:cNvSpPr/>
          <p:nvPr/>
        </p:nvSpPr>
        <p:spPr>
          <a:xfrm>
            <a:off x="926454" y="3292773"/>
            <a:ext cx="1384719" cy="749179"/>
          </a:xfrm>
          <a:prstGeom prst="rect">
            <a:avLst/>
          </a:prstGeom>
          <a:solidFill>
            <a:schemeClr val="accent6">
              <a:lumMod val="40000"/>
              <a:lumOff val="60000"/>
            </a:schemeClr>
          </a:solidFill>
          <a:ln>
            <a:solidFill>
              <a:schemeClr val="tx1"/>
            </a:solidFill>
          </a:ln>
          <a:scene3d>
            <a:camera prst="orthographicFront"/>
            <a:lightRig rig="threePt" dir="t"/>
          </a:scene3d>
          <a:sp3d>
            <a:bevelT/>
          </a:sp3d>
        </p:spPr>
        <p:txBody>
          <a:bodyPr wrap="square">
            <a:spAutoFit/>
          </a:bodyPr>
          <a:lstStyle/>
          <a:p>
            <a:pPr algn="r" defTabSz="609585">
              <a:defRPr/>
            </a:pPr>
            <a:endParaRPr lang="en-US" sz="1067" dirty="0">
              <a:solidFill>
                <a:prstClr val="black"/>
              </a:solidFill>
              <a:latin typeface="Calibri" panose="020F0502020204030204"/>
            </a:endParaRPr>
          </a:p>
          <a:p>
            <a:pPr algn="ctr" defTabSz="609585">
              <a:defRPr/>
            </a:pPr>
            <a:r>
              <a:rPr lang="en-US" sz="1067" dirty="0">
                <a:solidFill>
                  <a:prstClr val="black"/>
                </a:solidFill>
                <a:latin typeface="Calibri" panose="020F0502020204030204"/>
              </a:rPr>
              <a:t>Cost Estimate Acumen Import File</a:t>
            </a:r>
          </a:p>
          <a:p>
            <a:pPr algn="r" defTabSz="609585">
              <a:defRPr/>
            </a:pPr>
            <a:endParaRPr lang="en-US" sz="1067" dirty="0">
              <a:solidFill>
                <a:prstClr val="black"/>
              </a:solidFill>
              <a:latin typeface="Calibri" panose="020F0502020204030204"/>
            </a:endParaRPr>
          </a:p>
        </p:txBody>
      </p:sp>
      <p:sp>
        <p:nvSpPr>
          <p:cNvPr id="45" name="Rectangle 44">
            <a:extLst>
              <a:ext uri="{FF2B5EF4-FFF2-40B4-BE49-F238E27FC236}">
                <a16:creationId xmlns:a16="http://schemas.microsoft.com/office/drawing/2014/main" id="{96BA425C-9572-44B1-84D9-384559F20DF1}"/>
              </a:ext>
            </a:extLst>
          </p:cNvPr>
          <p:cNvSpPr/>
          <p:nvPr/>
        </p:nvSpPr>
        <p:spPr>
          <a:xfrm>
            <a:off x="564430" y="1620737"/>
            <a:ext cx="1458940" cy="256545"/>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txBody>
          <a:bodyPr wrap="square">
            <a:spAutoFit/>
          </a:bodyPr>
          <a:lstStyle/>
          <a:p>
            <a:pPr algn="ctr" defTabSz="609585">
              <a:defRPr/>
            </a:pPr>
            <a:r>
              <a:rPr lang="en-US" sz="1067" dirty="0">
                <a:solidFill>
                  <a:prstClr val="black"/>
                </a:solidFill>
                <a:latin typeface="Calibri" panose="020F0502020204030204"/>
              </a:rPr>
              <a:t>P6 Schedule file XER</a:t>
            </a:r>
          </a:p>
        </p:txBody>
      </p:sp>
      <p:sp>
        <p:nvSpPr>
          <p:cNvPr id="46" name="Rectangle 45">
            <a:extLst>
              <a:ext uri="{FF2B5EF4-FFF2-40B4-BE49-F238E27FC236}">
                <a16:creationId xmlns:a16="http://schemas.microsoft.com/office/drawing/2014/main" id="{0FEB4A72-10DE-485C-B7D6-FA341794EE27}"/>
              </a:ext>
            </a:extLst>
          </p:cNvPr>
          <p:cNvSpPr/>
          <p:nvPr/>
        </p:nvSpPr>
        <p:spPr>
          <a:xfrm>
            <a:off x="570597" y="2419100"/>
            <a:ext cx="1188601" cy="256545"/>
          </a:xfrm>
          <a:prstGeom prst="rect">
            <a:avLst/>
          </a:prstGeom>
          <a:solidFill>
            <a:schemeClr val="accent2">
              <a:lumMod val="60000"/>
              <a:lumOff val="40000"/>
            </a:schemeClr>
          </a:solidFill>
          <a:ln>
            <a:solidFill>
              <a:schemeClr val="tx1"/>
            </a:solidFill>
          </a:ln>
          <a:scene3d>
            <a:camera prst="orthographicFront"/>
            <a:lightRig rig="threePt" dir="t"/>
          </a:scene3d>
          <a:sp3d>
            <a:bevelT/>
          </a:sp3d>
        </p:spPr>
        <p:txBody>
          <a:bodyPr wrap="square">
            <a:spAutoFit/>
          </a:bodyPr>
          <a:lstStyle/>
          <a:p>
            <a:pPr algn="r" defTabSz="609585">
              <a:defRPr/>
            </a:pPr>
            <a:r>
              <a:rPr lang="en-US" sz="1067" dirty="0">
                <a:solidFill>
                  <a:prstClr val="black"/>
                </a:solidFill>
                <a:latin typeface="Calibri" panose="020F0502020204030204"/>
              </a:rPr>
              <a:t>ARM Risk Report</a:t>
            </a:r>
          </a:p>
        </p:txBody>
      </p:sp>
      <p:sp>
        <p:nvSpPr>
          <p:cNvPr id="67" name="TextBox 66">
            <a:extLst>
              <a:ext uri="{FF2B5EF4-FFF2-40B4-BE49-F238E27FC236}">
                <a16:creationId xmlns:a16="http://schemas.microsoft.com/office/drawing/2014/main" id="{7B1898AF-FB89-482E-8911-FDC2F82EB66A}"/>
              </a:ext>
            </a:extLst>
          </p:cNvPr>
          <p:cNvSpPr txBox="1"/>
          <p:nvPr/>
        </p:nvSpPr>
        <p:spPr>
          <a:xfrm>
            <a:off x="133670" y="346937"/>
            <a:ext cx="5655907" cy="400110"/>
          </a:xfrm>
          <a:prstGeom prst="rect">
            <a:avLst/>
          </a:prstGeom>
          <a:noFill/>
        </p:spPr>
        <p:txBody>
          <a:bodyPr wrap="none" rtlCol="0">
            <a:spAutoFit/>
          </a:bodyPr>
          <a:lstStyle/>
          <a:p>
            <a:pPr defTabSz="609585">
              <a:defRPr/>
            </a:pPr>
            <a:r>
              <a:rPr lang="en-US" sz="2000" b="1" dirty="0">
                <a:solidFill>
                  <a:srgbClr val="6C3BAA"/>
                </a:solidFill>
                <a:latin typeface="Calibri" panose="020F0502020204030204"/>
              </a:rPr>
              <a:t>SCHEMATIC FOR DATA INTEGRATION FILE CREATION</a:t>
            </a:r>
          </a:p>
        </p:txBody>
      </p:sp>
      <p:sp>
        <p:nvSpPr>
          <p:cNvPr id="68" name="Rectangle 67">
            <a:extLst>
              <a:ext uri="{FF2B5EF4-FFF2-40B4-BE49-F238E27FC236}">
                <a16:creationId xmlns:a16="http://schemas.microsoft.com/office/drawing/2014/main" id="{7E4D1A95-29FE-40F3-9D82-CEEDC2DBA380}"/>
              </a:ext>
            </a:extLst>
          </p:cNvPr>
          <p:cNvSpPr/>
          <p:nvPr/>
        </p:nvSpPr>
        <p:spPr>
          <a:xfrm>
            <a:off x="355601" y="949146"/>
            <a:ext cx="3048480" cy="461665"/>
          </a:xfrm>
          <a:prstGeom prst="rect">
            <a:avLst/>
          </a:prstGeom>
          <a:solidFill>
            <a:schemeClr val="bg1"/>
          </a:solidFill>
          <a:ln>
            <a:solidFill>
              <a:schemeClr val="tx1"/>
            </a:solidFill>
          </a:ln>
          <a:scene3d>
            <a:camera prst="orthographicFront"/>
            <a:lightRig rig="threePt" dir="t"/>
          </a:scene3d>
          <a:sp3d>
            <a:bevelT/>
          </a:sp3d>
        </p:spPr>
        <p:txBody>
          <a:bodyPr wrap="square">
            <a:spAutoFit/>
          </a:bodyPr>
          <a:lstStyle/>
          <a:p>
            <a:pPr algn="r" defTabSz="609585">
              <a:defRPr/>
            </a:pPr>
            <a:r>
              <a:rPr lang="en-US" sz="1200" dirty="0">
                <a:solidFill>
                  <a:prstClr val="black"/>
                </a:solidFill>
                <a:latin typeface="Calibri" panose="020F0502020204030204"/>
              </a:rPr>
              <a:t>NNSA Risk Scoring</a:t>
            </a:r>
          </a:p>
          <a:p>
            <a:pPr algn="r" defTabSz="609585">
              <a:defRPr/>
            </a:pPr>
            <a:r>
              <a:rPr lang="en-US" sz="1200" dirty="0">
                <a:solidFill>
                  <a:prstClr val="black"/>
                </a:solidFill>
                <a:latin typeface="Calibri" panose="020F0502020204030204"/>
              </a:rPr>
              <a:t>NNSA Cost and Schedule Uncertainty Scoring</a:t>
            </a:r>
          </a:p>
        </p:txBody>
      </p:sp>
      <p:cxnSp>
        <p:nvCxnSpPr>
          <p:cNvPr id="69" name="Elbow Connector 58">
            <a:extLst>
              <a:ext uri="{FF2B5EF4-FFF2-40B4-BE49-F238E27FC236}">
                <a16:creationId xmlns:a16="http://schemas.microsoft.com/office/drawing/2014/main" id="{C6359DD2-E45F-4952-96FC-E413D0B8DC03}"/>
              </a:ext>
            </a:extLst>
          </p:cNvPr>
          <p:cNvCxnSpPr>
            <a:cxnSpLocks/>
            <a:stCxn id="68" idx="1"/>
          </p:cNvCxnSpPr>
          <p:nvPr/>
        </p:nvCxnSpPr>
        <p:spPr>
          <a:xfrm rot="10800000" flipH="1" flipV="1">
            <a:off x="355600" y="1179979"/>
            <a:ext cx="570851" cy="2502644"/>
          </a:xfrm>
          <a:prstGeom prst="bentConnector4">
            <a:avLst>
              <a:gd name="adj1" fmla="val -40045"/>
              <a:gd name="adj2" fmla="val 54612"/>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Elbow Connector 87">
            <a:extLst>
              <a:ext uri="{FF2B5EF4-FFF2-40B4-BE49-F238E27FC236}">
                <a16:creationId xmlns:a16="http://schemas.microsoft.com/office/drawing/2014/main" id="{D5C07743-9136-4B26-A6B0-5463B42CE5D5}"/>
              </a:ext>
            </a:extLst>
          </p:cNvPr>
          <p:cNvCxnSpPr>
            <a:endCxn id="72" idx="1"/>
          </p:cNvCxnSpPr>
          <p:nvPr/>
        </p:nvCxnSpPr>
        <p:spPr>
          <a:xfrm rot="5400000" flipH="1" flipV="1">
            <a:off x="1112573" y="2232490"/>
            <a:ext cx="238939" cy="134289"/>
          </a:xfrm>
          <a:prstGeom prst="bent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Elbow Connector 91">
            <a:extLst>
              <a:ext uri="{FF2B5EF4-FFF2-40B4-BE49-F238E27FC236}">
                <a16:creationId xmlns:a16="http://schemas.microsoft.com/office/drawing/2014/main" id="{F4BDC2B2-A17F-4224-A657-470F9FBC3E53}"/>
              </a:ext>
            </a:extLst>
          </p:cNvPr>
          <p:cNvCxnSpPr>
            <a:endCxn id="73" idx="1"/>
          </p:cNvCxnSpPr>
          <p:nvPr/>
        </p:nvCxnSpPr>
        <p:spPr>
          <a:xfrm rot="16200000" flipH="1">
            <a:off x="1112631" y="2758625"/>
            <a:ext cx="238823" cy="134290"/>
          </a:xfrm>
          <a:prstGeom prst="bent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E6BC7DC6-5220-466A-BE47-1922BDEEDC43}"/>
              </a:ext>
            </a:extLst>
          </p:cNvPr>
          <p:cNvSpPr/>
          <p:nvPr/>
        </p:nvSpPr>
        <p:spPr>
          <a:xfrm>
            <a:off x="1299187" y="2051891"/>
            <a:ext cx="1882864" cy="256545"/>
          </a:xfrm>
          <a:prstGeom prst="rect">
            <a:avLst/>
          </a:prstGeom>
          <a:solidFill>
            <a:schemeClr val="bg1"/>
          </a:solidFill>
          <a:ln>
            <a:solidFill>
              <a:schemeClr val="tx1"/>
            </a:solidFill>
          </a:ln>
          <a:scene3d>
            <a:camera prst="orthographicFront"/>
            <a:lightRig rig="threePt" dir="t"/>
          </a:scene3d>
          <a:sp3d>
            <a:bevelT/>
          </a:sp3d>
        </p:spPr>
        <p:txBody>
          <a:bodyPr wrap="square">
            <a:spAutoFit/>
          </a:bodyPr>
          <a:lstStyle/>
          <a:p>
            <a:pPr algn="ctr" defTabSz="609585">
              <a:defRPr/>
            </a:pPr>
            <a:r>
              <a:rPr lang="en-US" sz="1067" dirty="0">
                <a:solidFill>
                  <a:prstClr val="black"/>
                </a:solidFill>
                <a:latin typeface="Calibri" panose="020F0502020204030204"/>
              </a:rPr>
              <a:t>Schedule Risk Import File</a:t>
            </a:r>
          </a:p>
        </p:txBody>
      </p:sp>
      <p:sp>
        <p:nvSpPr>
          <p:cNvPr id="73" name="Rectangle 72">
            <a:extLst>
              <a:ext uri="{FF2B5EF4-FFF2-40B4-BE49-F238E27FC236}">
                <a16:creationId xmlns:a16="http://schemas.microsoft.com/office/drawing/2014/main" id="{4F6D7511-D497-4182-96AF-7AD31A849FCB}"/>
              </a:ext>
            </a:extLst>
          </p:cNvPr>
          <p:cNvSpPr/>
          <p:nvPr/>
        </p:nvSpPr>
        <p:spPr>
          <a:xfrm>
            <a:off x="1299187" y="2816909"/>
            <a:ext cx="1895365" cy="256545"/>
          </a:xfrm>
          <a:prstGeom prst="rect">
            <a:avLst/>
          </a:prstGeom>
          <a:solidFill>
            <a:schemeClr val="bg1"/>
          </a:solidFill>
          <a:ln>
            <a:solidFill>
              <a:schemeClr val="tx1"/>
            </a:solidFill>
          </a:ln>
          <a:scene3d>
            <a:camera prst="orthographicFront"/>
            <a:lightRig rig="threePt" dir="t"/>
          </a:scene3d>
          <a:sp3d>
            <a:bevelT/>
          </a:sp3d>
        </p:spPr>
        <p:txBody>
          <a:bodyPr wrap="square">
            <a:spAutoFit/>
          </a:bodyPr>
          <a:lstStyle/>
          <a:p>
            <a:pPr algn="ctr" defTabSz="609585">
              <a:defRPr/>
            </a:pPr>
            <a:r>
              <a:rPr lang="en-US" sz="1067" dirty="0">
                <a:solidFill>
                  <a:prstClr val="black"/>
                </a:solidFill>
                <a:latin typeface="Calibri" panose="020F0502020204030204"/>
              </a:rPr>
              <a:t>Cost Risk Import File</a:t>
            </a:r>
          </a:p>
        </p:txBody>
      </p:sp>
      <p:sp>
        <p:nvSpPr>
          <p:cNvPr id="74" name="Flowchart: Process 73">
            <a:extLst>
              <a:ext uri="{FF2B5EF4-FFF2-40B4-BE49-F238E27FC236}">
                <a16:creationId xmlns:a16="http://schemas.microsoft.com/office/drawing/2014/main" id="{C400B034-D055-4F53-8E1A-ACB61BABFD14}"/>
              </a:ext>
            </a:extLst>
          </p:cNvPr>
          <p:cNvSpPr/>
          <p:nvPr/>
        </p:nvSpPr>
        <p:spPr>
          <a:xfrm>
            <a:off x="4196985" y="1764368"/>
            <a:ext cx="445695" cy="2170800"/>
          </a:xfrm>
          <a:prstGeom prst="flowChartProcess">
            <a:avLst/>
          </a:prstGeom>
          <a:solidFill>
            <a:schemeClr val="accent6">
              <a:lumMod val="40000"/>
              <a:lumOff val="6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defTabSz="609585">
              <a:defRPr/>
            </a:pPr>
            <a:r>
              <a:rPr lang="en-US" sz="1467" b="1" dirty="0">
                <a:solidFill>
                  <a:prstClr val="black"/>
                </a:solidFill>
                <a:latin typeface="Calibri" panose="020F0502020204030204"/>
              </a:rPr>
              <a:t>ACUMEN</a:t>
            </a:r>
          </a:p>
        </p:txBody>
      </p:sp>
      <p:cxnSp>
        <p:nvCxnSpPr>
          <p:cNvPr id="77" name="Elbow Connector 40">
            <a:extLst>
              <a:ext uri="{FF2B5EF4-FFF2-40B4-BE49-F238E27FC236}">
                <a16:creationId xmlns:a16="http://schemas.microsoft.com/office/drawing/2014/main" id="{AFA6CC58-DB41-4B3E-BE01-1F34061414E0}"/>
              </a:ext>
            </a:extLst>
          </p:cNvPr>
          <p:cNvCxnSpPr>
            <a:cxnSpLocks/>
          </p:cNvCxnSpPr>
          <p:nvPr/>
        </p:nvCxnSpPr>
        <p:spPr>
          <a:xfrm>
            <a:off x="2317751" y="3482515"/>
            <a:ext cx="1872683" cy="322859"/>
          </a:xfrm>
          <a:prstGeom prst="bentConnector3">
            <a:avLst>
              <a:gd name="adj1" fmla="val 50000"/>
            </a:avLst>
          </a:prstGeom>
          <a:ln w="19050">
            <a:tailEnd type="triangle"/>
          </a:ln>
        </p:spPr>
        <p:style>
          <a:lnRef idx="1">
            <a:schemeClr val="accent6"/>
          </a:lnRef>
          <a:fillRef idx="0">
            <a:schemeClr val="accent6"/>
          </a:fillRef>
          <a:effectRef idx="0">
            <a:schemeClr val="accent6"/>
          </a:effectRef>
          <a:fontRef idx="minor">
            <a:schemeClr val="tx1"/>
          </a:fontRef>
        </p:style>
      </p:cxnSp>
      <p:cxnSp>
        <p:nvCxnSpPr>
          <p:cNvPr id="80" name="Elbow Connector 94">
            <a:extLst>
              <a:ext uri="{FF2B5EF4-FFF2-40B4-BE49-F238E27FC236}">
                <a16:creationId xmlns:a16="http://schemas.microsoft.com/office/drawing/2014/main" id="{0D6AC3DE-9674-4424-8BE3-647C554EF52A}"/>
              </a:ext>
            </a:extLst>
          </p:cNvPr>
          <p:cNvCxnSpPr>
            <a:cxnSpLocks/>
          </p:cNvCxnSpPr>
          <p:nvPr/>
        </p:nvCxnSpPr>
        <p:spPr>
          <a:xfrm>
            <a:off x="2023370" y="1764367"/>
            <a:ext cx="2165039" cy="342783"/>
          </a:xfrm>
          <a:prstGeom prst="bentConnector3">
            <a:avLst>
              <a:gd name="adj1" fmla="val 68771"/>
            </a:avLst>
          </a:prstGeom>
          <a:ln w="19050">
            <a:tailEnd type="triangle"/>
          </a:ln>
        </p:spPr>
        <p:style>
          <a:lnRef idx="1">
            <a:schemeClr val="accent6"/>
          </a:lnRef>
          <a:fillRef idx="0">
            <a:schemeClr val="accent6"/>
          </a:fillRef>
          <a:effectRef idx="0">
            <a:schemeClr val="accent6"/>
          </a:effectRef>
          <a:fontRef idx="minor">
            <a:schemeClr val="tx1"/>
          </a:fontRef>
        </p:style>
      </p:cxnSp>
      <p:sp>
        <p:nvSpPr>
          <p:cNvPr id="21" name="Rectangle 20">
            <a:extLst>
              <a:ext uri="{FF2B5EF4-FFF2-40B4-BE49-F238E27FC236}">
                <a16:creationId xmlns:a16="http://schemas.microsoft.com/office/drawing/2014/main" id="{AE242FC1-E3FA-403F-9343-028392D21DDE}"/>
              </a:ext>
            </a:extLst>
          </p:cNvPr>
          <p:cNvSpPr/>
          <p:nvPr/>
        </p:nvSpPr>
        <p:spPr>
          <a:xfrm>
            <a:off x="5054147" y="1989961"/>
            <a:ext cx="1812900" cy="749179"/>
          </a:xfrm>
          <a:prstGeom prst="rect">
            <a:avLst/>
          </a:prstGeom>
          <a:solidFill>
            <a:schemeClr val="bg1"/>
          </a:solidFill>
          <a:ln>
            <a:solidFill>
              <a:schemeClr val="tx1"/>
            </a:solidFill>
          </a:ln>
          <a:scene3d>
            <a:camera prst="orthographicFront"/>
            <a:lightRig rig="threePt" dir="t"/>
          </a:scene3d>
          <a:sp3d>
            <a:bevelT/>
          </a:sp3d>
        </p:spPr>
        <p:txBody>
          <a:bodyPr wrap="square">
            <a:spAutoFit/>
          </a:bodyPr>
          <a:lstStyle/>
          <a:p>
            <a:pPr defTabSz="609585">
              <a:defRPr/>
            </a:pPr>
            <a:r>
              <a:rPr lang="en-US" sz="1067" dirty="0">
                <a:solidFill>
                  <a:prstClr val="black"/>
                </a:solidFill>
                <a:latin typeface="Calibri" panose="020F0502020204030204"/>
              </a:rPr>
              <a:t>Schedule dates P50/P80</a:t>
            </a:r>
          </a:p>
          <a:p>
            <a:pPr defTabSz="609585">
              <a:defRPr/>
            </a:pPr>
            <a:r>
              <a:rPr lang="en-US" sz="1067" dirty="0">
                <a:solidFill>
                  <a:prstClr val="black"/>
                </a:solidFill>
                <a:latin typeface="Calibri" panose="020F0502020204030204"/>
              </a:rPr>
              <a:t>-Uncertainty Only</a:t>
            </a:r>
          </a:p>
          <a:p>
            <a:pPr defTabSz="609585">
              <a:defRPr/>
            </a:pPr>
            <a:r>
              <a:rPr lang="en-US" sz="1067" dirty="0">
                <a:solidFill>
                  <a:prstClr val="black"/>
                </a:solidFill>
                <a:latin typeface="Calibri" panose="020F0502020204030204"/>
              </a:rPr>
              <a:t>-Unc w/Risks Unmitigated </a:t>
            </a:r>
          </a:p>
          <a:p>
            <a:pPr defTabSz="609585">
              <a:defRPr/>
            </a:pPr>
            <a:r>
              <a:rPr lang="en-US" sz="1067" dirty="0">
                <a:solidFill>
                  <a:prstClr val="black"/>
                </a:solidFill>
                <a:latin typeface="Calibri" panose="020F0502020204030204"/>
              </a:rPr>
              <a:t>-Unc w/Risks Mitigated</a:t>
            </a:r>
          </a:p>
        </p:txBody>
      </p:sp>
      <p:sp>
        <p:nvSpPr>
          <p:cNvPr id="22" name="Rectangle 21">
            <a:extLst>
              <a:ext uri="{FF2B5EF4-FFF2-40B4-BE49-F238E27FC236}">
                <a16:creationId xmlns:a16="http://schemas.microsoft.com/office/drawing/2014/main" id="{AFF57C26-F487-43C8-900A-D367C2ACC0C5}"/>
              </a:ext>
            </a:extLst>
          </p:cNvPr>
          <p:cNvSpPr/>
          <p:nvPr/>
        </p:nvSpPr>
        <p:spPr>
          <a:xfrm>
            <a:off x="5057477" y="2881435"/>
            <a:ext cx="1812899" cy="749179"/>
          </a:xfrm>
          <a:prstGeom prst="rect">
            <a:avLst/>
          </a:prstGeom>
          <a:solidFill>
            <a:schemeClr val="bg1"/>
          </a:solidFill>
          <a:ln>
            <a:solidFill>
              <a:schemeClr val="tx1"/>
            </a:solidFill>
          </a:ln>
          <a:scene3d>
            <a:camera prst="orthographicFront"/>
            <a:lightRig rig="threePt" dir="t"/>
          </a:scene3d>
          <a:sp3d>
            <a:bevelT/>
          </a:sp3d>
        </p:spPr>
        <p:txBody>
          <a:bodyPr wrap="square">
            <a:spAutoFit/>
          </a:bodyPr>
          <a:lstStyle/>
          <a:p>
            <a:pPr defTabSz="609585">
              <a:defRPr/>
            </a:pPr>
            <a:r>
              <a:rPr lang="en-US" sz="1067" dirty="0">
                <a:solidFill>
                  <a:prstClr val="black"/>
                </a:solidFill>
                <a:latin typeface="Calibri" panose="020F0502020204030204"/>
              </a:rPr>
              <a:t>Cost Results P50/P80 </a:t>
            </a:r>
          </a:p>
          <a:p>
            <a:pPr defTabSz="609585">
              <a:defRPr/>
            </a:pPr>
            <a:r>
              <a:rPr lang="en-US" sz="1067" dirty="0">
                <a:solidFill>
                  <a:prstClr val="black"/>
                </a:solidFill>
                <a:latin typeface="Calibri" panose="020F0502020204030204"/>
              </a:rPr>
              <a:t>-Uncertainty Only</a:t>
            </a:r>
          </a:p>
          <a:p>
            <a:pPr defTabSz="609585">
              <a:defRPr/>
            </a:pPr>
            <a:r>
              <a:rPr lang="en-US" sz="1067" dirty="0">
                <a:solidFill>
                  <a:prstClr val="black"/>
                </a:solidFill>
                <a:latin typeface="Calibri" panose="020F0502020204030204"/>
              </a:rPr>
              <a:t>-Unc w/Risks Unmitigated  -Unc w/Risks Mitigated</a:t>
            </a:r>
          </a:p>
        </p:txBody>
      </p:sp>
      <p:cxnSp>
        <p:nvCxnSpPr>
          <p:cNvPr id="26" name="Elbow Connector 219">
            <a:extLst>
              <a:ext uri="{FF2B5EF4-FFF2-40B4-BE49-F238E27FC236}">
                <a16:creationId xmlns:a16="http://schemas.microsoft.com/office/drawing/2014/main" id="{253E9C70-F241-4705-9FA4-54CDCBBEAAED}"/>
              </a:ext>
            </a:extLst>
          </p:cNvPr>
          <p:cNvCxnSpPr>
            <a:cxnSpLocks/>
          </p:cNvCxnSpPr>
          <p:nvPr/>
        </p:nvCxnSpPr>
        <p:spPr>
          <a:xfrm rot="5400000">
            <a:off x="2963907" y="3898833"/>
            <a:ext cx="1419589" cy="1492263"/>
          </a:xfrm>
          <a:prstGeom prst="bentConnector2">
            <a:avLst/>
          </a:prstGeom>
          <a:ln w="19050">
            <a:tailEnd type="triangle"/>
          </a:ln>
        </p:spPr>
        <p:style>
          <a:lnRef idx="1">
            <a:schemeClr val="accent6"/>
          </a:lnRef>
          <a:fillRef idx="0">
            <a:schemeClr val="accent6"/>
          </a:fillRef>
          <a:effectRef idx="0">
            <a:schemeClr val="accent6"/>
          </a:effectRef>
          <a:fontRef idx="minor">
            <a:schemeClr val="tx1"/>
          </a:fontRef>
        </p:style>
      </p:cxnSp>
      <p:sp>
        <p:nvSpPr>
          <p:cNvPr id="27" name="Flowchart: Alternate Process 26">
            <a:extLst>
              <a:ext uri="{FF2B5EF4-FFF2-40B4-BE49-F238E27FC236}">
                <a16:creationId xmlns:a16="http://schemas.microsoft.com/office/drawing/2014/main" id="{51D105D7-F057-465B-83F4-EB25C1EEEB80}"/>
              </a:ext>
            </a:extLst>
          </p:cNvPr>
          <p:cNvSpPr/>
          <p:nvPr/>
        </p:nvSpPr>
        <p:spPr>
          <a:xfrm>
            <a:off x="853871" y="4826188"/>
            <a:ext cx="2067791" cy="1485712"/>
          </a:xfrm>
          <a:prstGeom prst="flowChartAlternateProcess">
            <a:avLst/>
          </a:prstGeom>
          <a:solidFill>
            <a:schemeClr val="accent6">
              <a:lumMod val="40000"/>
              <a:lumOff val="6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09585">
              <a:defRPr/>
            </a:pPr>
            <a:r>
              <a:rPr lang="en-US" sz="933" dirty="0">
                <a:solidFill>
                  <a:prstClr val="black"/>
                </a:solidFill>
                <a:latin typeface="Calibri Light" panose="020F0302020204030204"/>
              </a:rPr>
              <a:t>Schedule Quality Logic</a:t>
            </a:r>
          </a:p>
          <a:p>
            <a:pPr defTabSz="609585">
              <a:defRPr/>
            </a:pPr>
            <a:r>
              <a:rPr lang="en-US" sz="933" dirty="0">
                <a:solidFill>
                  <a:prstClr val="black"/>
                </a:solidFill>
                <a:latin typeface="Calibri Light" panose="020F0302020204030204"/>
              </a:rPr>
              <a:t>DCM-14 Point</a:t>
            </a:r>
          </a:p>
          <a:p>
            <a:pPr defTabSz="609585">
              <a:defRPr/>
            </a:pPr>
            <a:r>
              <a:rPr lang="en-US" sz="933" dirty="0">
                <a:solidFill>
                  <a:prstClr val="black"/>
                </a:solidFill>
                <a:latin typeface="Calibri Light" panose="020F0302020204030204"/>
              </a:rPr>
              <a:t>Uncertainties Graphs &amp; Tables</a:t>
            </a:r>
          </a:p>
          <a:p>
            <a:pPr defTabSz="609585">
              <a:defRPr/>
            </a:pPr>
            <a:r>
              <a:rPr lang="en-US" sz="933" dirty="0">
                <a:solidFill>
                  <a:prstClr val="black"/>
                </a:solidFill>
                <a:latin typeface="Calibri Light" panose="020F0302020204030204"/>
              </a:rPr>
              <a:t>Uncertainties + Risk Not Mitigated</a:t>
            </a:r>
          </a:p>
          <a:p>
            <a:pPr defTabSz="609585">
              <a:defRPr/>
            </a:pPr>
            <a:r>
              <a:rPr lang="en-US" sz="933" dirty="0">
                <a:solidFill>
                  <a:prstClr val="black"/>
                </a:solidFill>
                <a:latin typeface="Calibri Light" panose="020F0302020204030204"/>
              </a:rPr>
              <a:t>Uncertainties + Risk Mitigated</a:t>
            </a:r>
          </a:p>
          <a:p>
            <a:pPr defTabSz="609585">
              <a:defRPr/>
            </a:pPr>
            <a:r>
              <a:rPr lang="en-US" sz="933" dirty="0">
                <a:solidFill>
                  <a:prstClr val="black"/>
                </a:solidFill>
                <a:latin typeface="Calibri Light" panose="020F0302020204030204"/>
              </a:rPr>
              <a:t>Risk Exposure Comparison</a:t>
            </a:r>
          </a:p>
          <a:p>
            <a:pPr defTabSz="609585">
              <a:defRPr/>
            </a:pPr>
            <a:r>
              <a:rPr lang="en-US" sz="933" dirty="0">
                <a:solidFill>
                  <a:prstClr val="black"/>
                </a:solidFill>
                <a:latin typeface="Calibri Light" panose="020F0302020204030204"/>
              </a:rPr>
              <a:t>Tornado Charts and Tables</a:t>
            </a:r>
          </a:p>
          <a:p>
            <a:pPr defTabSz="609585">
              <a:defRPr/>
            </a:pPr>
            <a:r>
              <a:rPr lang="en-US" sz="933" dirty="0">
                <a:solidFill>
                  <a:prstClr val="black"/>
                </a:solidFill>
                <a:latin typeface="Calibri Light" panose="020F0302020204030204"/>
              </a:rPr>
              <a:t>Uncertainties Graph-Donut</a:t>
            </a:r>
          </a:p>
          <a:p>
            <a:pPr defTabSz="609585">
              <a:defRPr/>
            </a:pPr>
            <a:r>
              <a:rPr lang="en-US" sz="933" dirty="0">
                <a:solidFill>
                  <a:prstClr val="black"/>
                </a:solidFill>
                <a:latin typeface="Calibri Light" panose="020F0302020204030204"/>
              </a:rPr>
              <a:t>Cost &amp; Schedule Risk Register</a:t>
            </a:r>
          </a:p>
        </p:txBody>
      </p:sp>
      <p:sp>
        <p:nvSpPr>
          <p:cNvPr id="29" name="Flowchart: Process 28">
            <a:extLst>
              <a:ext uri="{FF2B5EF4-FFF2-40B4-BE49-F238E27FC236}">
                <a16:creationId xmlns:a16="http://schemas.microsoft.com/office/drawing/2014/main" id="{A8846B57-FAD6-41A9-B52D-4F658038097E}"/>
              </a:ext>
            </a:extLst>
          </p:cNvPr>
          <p:cNvSpPr/>
          <p:nvPr/>
        </p:nvSpPr>
        <p:spPr>
          <a:xfrm>
            <a:off x="7276273" y="1335671"/>
            <a:ext cx="437563" cy="3059680"/>
          </a:xfrm>
          <a:prstGeom prst="flowChartProcess">
            <a:avLst/>
          </a:prstGeom>
          <a:solidFill>
            <a:schemeClr val="accent5">
              <a:lumMod val="40000"/>
              <a:lumOff val="6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defTabSz="609585">
              <a:defRPr/>
            </a:pPr>
            <a:r>
              <a:rPr lang="en-US" sz="1467" b="1" dirty="0">
                <a:solidFill>
                  <a:prstClr val="black"/>
                </a:solidFill>
                <a:latin typeface="Calibri" panose="020F0502020204030204"/>
              </a:rPr>
              <a:t>PRESCIENCE</a:t>
            </a:r>
          </a:p>
        </p:txBody>
      </p:sp>
      <p:sp>
        <p:nvSpPr>
          <p:cNvPr id="30" name="Rectangle 29">
            <a:extLst>
              <a:ext uri="{FF2B5EF4-FFF2-40B4-BE49-F238E27FC236}">
                <a16:creationId xmlns:a16="http://schemas.microsoft.com/office/drawing/2014/main" id="{D85EFD7B-1AB9-4A8E-A9FC-104094C097B1}"/>
              </a:ext>
            </a:extLst>
          </p:cNvPr>
          <p:cNvSpPr/>
          <p:nvPr/>
        </p:nvSpPr>
        <p:spPr>
          <a:xfrm>
            <a:off x="8430525" y="1516033"/>
            <a:ext cx="1148223" cy="256545"/>
          </a:xfrm>
          <a:prstGeom prst="rect">
            <a:avLst/>
          </a:prstGeom>
          <a:solidFill>
            <a:schemeClr val="bg1"/>
          </a:solidFill>
          <a:ln>
            <a:solidFill>
              <a:schemeClr val="tx1"/>
            </a:solidFill>
          </a:ln>
          <a:scene3d>
            <a:camera prst="orthographicFront"/>
            <a:lightRig rig="threePt" dir="t"/>
          </a:scene3d>
          <a:sp3d>
            <a:bevelT/>
          </a:sp3d>
        </p:spPr>
        <p:txBody>
          <a:bodyPr wrap="square">
            <a:spAutoFit/>
          </a:bodyPr>
          <a:lstStyle/>
          <a:p>
            <a:pPr algn="ctr" defTabSz="609585">
              <a:defRPr/>
            </a:pPr>
            <a:r>
              <a:rPr lang="en-US" sz="1067" dirty="0">
                <a:solidFill>
                  <a:prstClr val="black"/>
                </a:solidFill>
                <a:latin typeface="Calibri" panose="020F0502020204030204"/>
              </a:rPr>
              <a:t>P6 Extract </a:t>
            </a:r>
          </a:p>
        </p:txBody>
      </p:sp>
      <p:sp>
        <p:nvSpPr>
          <p:cNvPr id="31" name="Freeform: Shape 30">
            <a:extLst>
              <a:ext uri="{FF2B5EF4-FFF2-40B4-BE49-F238E27FC236}">
                <a16:creationId xmlns:a16="http://schemas.microsoft.com/office/drawing/2014/main" id="{C0D8EA3B-211C-474A-9991-B5F578A83A57}"/>
              </a:ext>
            </a:extLst>
          </p:cNvPr>
          <p:cNvSpPr/>
          <p:nvPr/>
        </p:nvSpPr>
        <p:spPr>
          <a:xfrm>
            <a:off x="2299063" y="1175657"/>
            <a:ext cx="6688183" cy="2865120"/>
          </a:xfrm>
          <a:custGeom>
            <a:avLst/>
            <a:gdLst>
              <a:gd name="connsiteX0" fmla="*/ 5016137 w 5016137"/>
              <a:gd name="connsiteY0" fmla="*/ 241663 h 2148840"/>
              <a:gd name="connsiteX1" fmla="*/ 5003074 w 5016137"/>
              <a:gd name="connsiteY1" fmla="*/ 0 h 2148840"/>
              <a:gd name="connsiteX2" fmla="*/ 1920240 w 5016137"/>
              <a:gd name="connsiteY2" fmla="*/ 0 h 2148840"/>
              <a:gd name="connsiteX3" fmla="*/ 1920240 w 5016137"/>
              <a:gd name="connsiteY3" fmla="*/ 2148840 h 2148840"/>
              <a:gd name="connsiteX4" fmla="*/ 306977 w 5016137"/>
              <a:gd name="connsiteY4" fmla="*/ 2148840 h 2148840"/>
              <a:gd name="connsiteX5" fmla="*/ 306977 w 5016137"/>
              <a:gd name="connsiteY5" fmla="*/ 1861457 h 2148840"/>
              <a:gd name="connsiteX6" fmla="*/ 0 w 5016137"/>
              <a:gd name="connsiteY6" fmla="*/ 1861457 h 2148840"/>
              <a:gd name="connsiteX0" fmla="*/ 5016137 w 5016137"/>
              <a:gd name="connsiteY0" fmla="*/ 241663 h 2148840"/>
              <a:gd name="connsiteX1" fmla="*/ 5016137 w 5016137"/>
              <a:gd name="connsiteY1" fmla="*/ 6531 h 2148840"/>
              <a:gd name="connsiteX2" fmla="*/ 1920240 w 5016137"/>
              <a:gd name="connsiteY2" fmla="*/ 0 h 2148840"/>
              <a:gd name="connsiteX3" fmla="*/ 1920240 w 5016137"/>
              <a:gd name="connsiteY3" fmla="*/ 2148840 h 2148840"/>
              <a:gd name="connsiteX4" fmla="*/ 306977 w 5016137"/>
              <a:gd name="connsiteY4" fmla="*/ 2148840 h 2148840"/>
              <a:gd name="connsiteX5" fmla="*/ 306977 w 5016137"/>
              <a:gd name="connsiteY5" fmla="*/ 1861457 h 2148840"/>
              <a:gd name="connsiteX6" fmla="*/ 0 w 5016137"/>
              <a:gd name="connsiteY6" fmla="*/ 1861457 h 214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6137" h="2148840">
                <a:moveTo>
                  <a:pt x="5016137" y="241663"/>
                </a:moveTo>
                <a:lnTo>
                  <a:pt x="5016137" y="6531"/>
                </a:lnTo>
                <a:lnTo>
                  <a:pt x="1920240" y="0"/>
                </a:lnTo>
                <a:lnTo>
                  <a:pt x="1920240" y="2148840"/>
                </a:lnTo>
                <a:lnTo>
                  <a:pt x="306977" y="2148840"/>
                </a:lnTo>
                <a:lnTo>
                  <a:pt x="306977" y="1861457"/>
                </a:lnTo>
                <a:lnTo>
                  <a:pt x="0" y="1861457"/>
                </a:lnTo>
              </a:path>
            </a:pathLst>
          </a:custGeom>
          <a:ln w="19050">
            <a:solidFill>
              <a:schemeClr val="accent1"/>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defTabSz="609585">
              <a:defRPr/>
            </a:pPr>
            <a:endParaRPr lang="en-US" sz="2400" dirty="0">
              <a:solidFill>
                <a:prstClr val="black"/>
              </a:solidFill>
              <a:latin typeface="Calibri" panose="020F0502020204030204"/>
            </a:endParaRPr>
          </a:p>
        </p:txBody>
      </p:sp>
      <p:cxnSp>
        <p:nvCxnSpPr>
          <p:cNvPr id="32" name="Straight Arrow Connector 31">
            <a:extLst>
              <a:ext uri="{FF2B5EF4-FFF2-40B4-BE49-F238E27FC236}">
                <a16:creationId xmlns:a16="http://schemas.microsoft.com/office/drawing/2014/main" id="{F607C1DE-0835-45F9-89E5-B5959B1C9485}"/>
              </a:ext>
            </a:extLst>
          </p:cNvPr>
          <p:cNvCxnSpPr>
            <a:cxnSpLocks/>
          </p:cNvCxnSpPr>
          <p:nvPr/>
        </p:nvCxnSpPr>
        <p:spPr>
          <a:xfrm>
            <a:off x="7713836" y="1657949"/>
            <a:ext cx="716688" cy="171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4" name="Elbow Connector 299">
            <a:extLst>
              <a:ext uri="{FF2B5EF4-FFF2-40B4-BE49-F238E27FC236}">
                <a16:creationId xmlns:a16="http://schemas.microsoft.com/office/drawing/2014/main" id="{1C20280F-7BA4-4CAD-8366-C6F5234DBC44}"/>
              </a:ext>
            </a:extLst>
          </p:cNvPr>
          <p:cNvCxnSpPr>
            <a:cxnSpLocks/>
            <a:stCxn id="33" idx="0"/>
            <a:endCxn id="25" idx="2"/>
          </p:cNvCxnSpPr>
          <p:nvPr/>
        </p:nvCxnSpPr>
        <p:spPr>
          <a:xfrm rot="16200000" flipV="1">
            <a:off x="1436969" y="4223798"/>
            <a:ext cx="363901" cy="209"/>
          </a:xfrm>
          <a:prstGeom prst="bentConnector3">
            <a:avLst>
              <a:gd name="adj1" fmla="val 50000"/>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8156AD9B-9BA3-4FDD-9456-1106FB2B9CBF}"/>
              </a:ext>
            </a:extLst>
          </p:cNvPr>
          <p:cNvSpPr txBox="1"/>
          <p:nvPr/>
        </p:nvSpPr>
        <p:spPr>
          <a:xfrm>
            <a:off x="708605" y="4405853"/>
            <a:ext cx="1820836" cy="256545"/>
          </a:xfrm>
          <a:prstGeom prst="rect">
            <a:avLst/>
          </a:prstGeom>
          <a:solidFill>
            <a:schemeClr val="bg1"/>
          </a:solidFill>
          <a:ln>
            <a:solidFill>
              <a:schemeClr val="tx1"/>
            </a:solidFill>
          </a:ln>
          <a:scene3d>
            <a:camera prst="orthographicFront"/>
            <a:lightRig rig="threePt" dir="t"/>
          </a:scene3d>
          <a:sp3d>
            <a:bevelT/>
          </a:sp3d>
        </p:spPr>
        <p:txBody>
          <a:bodyPr wrap="square">
            <a:spAutoFit/>
          </a:bodyPr>
          <a:lstStyle>
            <a:defPPr>
              <a:defRPr lang="en-US"/>
            </a:defPPr>
            <a:lvl1pPr algn="ctr">
              <a:defRPr sz="800"/>
            </a:lvl1pPr>
          </a:lstStyle>
          <a:p>
            <a:pPr defTabSz="609585">
              <a:defRPr/>
            </a:pPr>
            <a:r>
              <a:rPr lang="en-US" sz="1067" dirty="0">
                <a:solidFill>
                  <a:prstClr val="black"/>
                </a:solidFill>
                <a:latin typeface="Calibri" panose="020F0502020204030204"/>
              </a:rPr>
              <a:t>GWBS/CWBS Crosswalk</a:t>
            </a:r>
          </a:p>
        </p:txBody>
      </p:sp>
      <p:cxnSp>
        <p:nvCxnSpPr>
          <p:cNvPr id="41" name="Elbow Connector 31">
            <a:extLst>
              <a:ext uri="{FF2B5EF4-FFF2-40B4-BE49-F238E27FC236}">
                <a16:creationId xmlns:a16="http://schemas.microsoft.com/office/drawing/2014/main" id="{93F6AD64-5CB2-44D2-8EE6-D222E35AE43A}"/>
              </a:ext>
            </a:extLst>
          </p:cNvPr>
          <p:cNvCxnSpPr>
            <a:cxnSpLocks/>
          </p:cNvCxnSpPr>
          <p:nvPr/>
        </p:nvCxnSpPr>
        <p:spPr>
          <a:xfrm>
            <a:off x="6867048" y="2379811"/>
            <a:ext cx="269897" cy="2502477"/>
          </a:xfrm>
          <a:prstGeom prst="bent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Elbow Connector 172">
            <a:extLst>
              <a:ext uri="{FF2B5EF4-FFF2-40B4-BE49-F238E27FC236}">
                <a16:creationId xmlns:a16="http://schemas.microsoft.com/office/drawing/2014/main" id="{BD2374CB-55FA-4FFD-A3C8-AA8E48F811DE}"/>
              </a:ext>
            </a:extLst>
          </p:cNvPr>
          <p:cNvCxnSpPr>
            <a:cxnSpLocks/>
          </p:cNvCxnSpPr>
          <p:nvPr/>
        </p:nvCxnSpPr>
        <p:spPr>
          <a:xfrm rot="16200000" flipH="1">
            <a:off x="5832898" y="3792164"/>
            <a:ext cx="1221156" cy="959097"/>
          </a:xfrm>
          <a:prstGeom prst="bentConnector3">
            <a:avLst>
              <a:gd name="adj1" fmla="val 5000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4CC2F9BD-DC26-4D65-903B-7109A40077F8}"/>
              </a:ext>
            </a:extLst>
          </p:cNvPr>
          <p:cNvSpPr/>
          <p:nvPr/>
        </p:nvSpPr>
        <p:spPr>
          <a:xfrm>
            <a:off x="6507144" y="4882288"/>
            <a:ext cx="2446153" cy="749179"/>
          </a:xfrm>
          <a:prstGeom prst="rect">
            <a:avLst/>
          </a:prstGeom>
          <a:solidFill>
            <a:schemeClr val="bg1"/>
          </a:solidFill>
          <a:ln>
            <a:solidFill>
              <a:schemeClr val="tx1"/>
            </a:solidFill>
          </a:ln>
          <a:scene3d>
            <a:camera prst="orthographicFront"/>
            <a:lightRig rig="threePt" dir="t"/>
          </a:scene3d>
          <a:sp3d>
            <a:bevelT/>
          </a:sp3d>
        </p:spPr>
        <p:txBody>
          <a:bodyPr wrap="square">
            <a:spAutoFit/>
          </a:bodyPr>
          <a:lstStyle/>
          <a:p>
            <a:pPr defTabSz="609585">
              <a:defRPr/>
            </a:pPr>
            <a:r>
              <a:rPr lang="en-US" sz="1067" dirty="0">
                <a:solidFill>
                  <a:prstClr val="black"/>
                </a:solidFill>
                <a:latin typeface="Calibri" panose="020F0502020204030204"/>
              </a:rPr>
              <a:t>Contingency Rates to Import excel file</a:t>
            </a:r>
          </a:p>
          <a:p>
            <a:pPr defTabSz="609585">
              <a:defRPr/>
            </a:pPr>
            <a:r>
              <a:rPr lang="en-US" sz="1067" dirty="0">
                <a:solidFill>
                  <a:prstClr val="black"/>
                </a:solidFill>
                <a:latin typeface="Calibri" panose="020F0502020204030204"/>
              </a:rPr>
              <a:t>-Uncertainty Only</a:t>
            </a:r>
          </a:p>
          <a:p>
            <a:pPr defTabSz="609585">
              <a:defRPr/>
            </a:pPr>
            <a:r>
              <a:rPr lang="en-US" sz="1067" dirty="0">
                <a:solidFill>
                  <a:prstClr val="black"/>
                </a:solidFill>
                <a:latin typeface="Calibri" panose="020F0502020204030204"/>
              </a:rPr>
              <a:t>-Unc w/Risks Unmitigated </a:t>
            </a:r>
          </a:p>
          <a:p>
            <a:pPr defTabSz="609585">
              <a:defRPr/>
            </a:pPr>
            <a:r>
              <a:rPr lang="en-US" sz="1067" dirty="0">
                <a:solidFill>
                  <a:prstClr val="black"/>
                </a:solidFill>
                <a:latin typeface="Calibri" panose="020F0502020204030204"/>
              </a:rPr>
              <a:t>-Unc w/Risks Mitigated</a:t>
            </a:r>
          </a:p>
        </p:txBody>
      </p:sp>
      <p:cxnSp>
        <p:nvCxnSpPr>
          <p:cNvPr id="44" name="Elbow Connector 290">
            <a:extLst>
              <a:ext uri="{FF2B5EF4-FFF2-40B4-BE49-F238E27FC236}">
                <a16:creationId xmlns:a16="http://schemas.microsoft.com/office/drawing/2014/main" id="{0A19DEA9-2B56-47BF-982B-97FB725AA047}"/>
              </a:ext>
            </a:extLst>
          </p:cNvPr>
          <p:cNvCxnSpPr>
            <a:cxnSpLocks/>
          </p:cNvCxnSpPr>
          <p:nvPr/>
        </p:nvCxnSpPr>
        <p:spPr>
          <a:xfrm rot="16200000" flipV="1">
            <a:off x="7369170" y="4521238"/>
            <a:ext cx="486937" cy="235165"/>
          </a:xfrm>
          <a:prstGeom prst="bentConnector3">
            <a:avLst>
              <a:gd name="adj1" fmla="val 50000"/>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AB3FF203-7379-4B24-B5E0-D84846D6159A}"/>
              </a:ext>
            </a:extLst>
          </p:cNvPr>
          <p:cNvSpPr/>
          <p:nvPr/>
        </p:nvSpPr>
        <p:spPr>
          <a:xfrm>
            <a:off x="8128240" y="3305924"/>
            <a:ext cx="1752793" cy="913392"/>
          </a:xfrm>
          <a:prstGeom prst="rect">
            <a:avLst/>
          </a:prstGeom>
          <a:solidFill>
            <a:schemeClr val="bg1"/>
          </a:solidFill>
          <a:ln>
            <a:solidFill>
              <a:schemeClr val="tx1"/>
            </a:solidFill>
          </a:ln>
          <a:scene3d>
            <a:camera prst="orthographicFront"/>
            <a:lightRig rig="threePt" dir="t"/>
          </a:scene3d>
          <a:sp3d>
            <a:bevelT/>
          </a:sp3d>
        </p:spPr>
        <p:txBody>
          <a:bodyPr wrap="square">
            <a:spAutoFit/>
          </a:bodyPr>
          <a:lstStyle/>
          <a:p>
            <a:pPr defTabSz="609585">
              <a:defRPr/>
            </a:pPr>
            <a:r>
              <a:rPr lang="en-US" sz="1067" dirty="0">
                <a:solidFill>
                  <a:prstClr val="black"/>
                </a:solidFill>
                <a:latin typeface="Calibri" panose="020F0502020204030204"/>
              </a:rPr>
              <a:t>Recalculated $ value P50/P80</a:t>
            </a:r>
          </a:p>
          <a:p>
            <a:pPr defTabSz="609585">
              <a:defRPr/>
            </a:pPr>
            <a:r>
              <a:rPr lang="en-US" sz="1067" dirty="0">
                <a:solidFill>
                  <a:prstClr val="black"/>
                </a:solidFill>
                <a:latin typeface="Calibri" panose="020F0502020204030204"/>
              </a:rPr>
              <a:t>-Uncertainty Only</a:t>
            </a:r>
          </a:p>
          <a:p>
            <a:pPr defTabSz="609585">
              <a:defRPr/>
            </a:pPr>
            <a:r>
              <a:rPr lang="en-US" sz="1067" dirty="0">
                <a:solidFill>
                  <a:prstClr val="black"/>
                </a:solidFill>
                <a:latin typeface="Calibri" panose="020F0502020204030204"/>
              </a:rPr>
              <a:t>-Unc w/Risks Unmitigated </a:t>
            </a:r>
          </a:p>
          <a:p>
            <a:pPr defTabSz="609585">
              <a:defRPr/>
            </a:pPr>
            <a:r>
              <a:rPr lang="en-US" sz="1067" dirty="0">
                <a:solidFill>
                  <a:prstClr val="black"/>
                </a:solidFill>
                <a:latin typeface="Calibri" panose="020F0502020204030204"/>
              </a:rPr>
              <a:t>-Unc w/Risks Mitigated</a:t>
            </a:r>
          </a:p>
        </p:txBody>
      </p:sp>
      <p:sp>
        <p:nvSpPr>
          <p:cNvPr id="48" name="Rectangle 47">
            <a:extLst>
              <a:ext uri="{FF2B5EF4-FFF2-40B4-BE49-F238E27FC236}">
                <a16:creationId xmlns:a16="http://schemas.microsoft.com/office/drawing/2014/main" id="{6B2E27EF-364C-4921-8B98-7109F477313C}"/>
              </a:ext>
            </a:extLst>
          </p:cNvPr>
          <p:cNvSpPr/>
          <p:nvPr/>
        </p:nvSpPr>
        <p:spPr>
          <a:xfrm>
            <a:off x="7971018" y="2722168"/>
            <a:ext cx="2067236" cy="256545"/>
          </a:xfrm>
          <a:prstGeom prst="rect">
            <a:avLst/>
          </a:prstGeom>
          <a:solidFill>
            <a:schemeClr val="bg1"/>
          </a:solidFill>
          <a:ln>
            <a:solidFill>
              <a:schemeClr val="tx1"/>
            </a:solidFill>
          </a:ln>
          <a:scene3d>
            <a:camera prst="orthographicFront"/>
            <a:lightRig rig="threePt" dir="t"/>
          </a:scene3d>
          <a:sp3d>
            <a:bevelT/>
          </a:sp3d>
        </p:spPr>
        <p:txBody>
          <a:bodyPr wrap="square">
            <a:spAutoFit/>
          </a:bodyPr>
          <a:lstStyle/>
          <a:p>
            <a:pPr algn="ctr" defTabSz="609585">
              <a:defRPr/>
            </a:pPr>
            <a:r>
              <a:rPr lang="en-US" sz="1067" dirty="0">
                <a:solidFill>
                  <a:prstClr val="black"/>
                </a:solidFill>
                <a:latin typeface="Calibri" panose="020F0502020204030204"/>
              </a:rPr>
              <a:t>Formatted Prescience Data</a:t>
            </a:r>
          </a:p>
        </p:txBody>
      </p:sp>
      <p:sp>
        <p:nvSpPr>
          <p:cNvPr id="49" name="Rectangle 48">
            <a:extLst>
              <a:ext uri="{FF2B5EF4-FFF2-40B4-BE49-F238E27FC236}">
                <a16:creationId xmlns:a16="http://schemas.microsoft.com/office/drawing/2014/main" id="{B9126A0B-A634-45D7-B926-B96D1F30C322}"/>
              </a:ext>
            </a:extLst>
          </p:cNvPr>
          <p:cNvSpPr/>
          <p:nvPr/>
        </p:nvSpPr>
        <p:spPr>
          <a:xfrm>
            <a:off x="8234658" y="2115981"/>
            <a:ext cx="1539956" cy="256545"/>
          </a:xfrm>
          <a:prstGeom prst="rect">
            <a:avLst/>
          </a:prstGeom>
          <a:solidFill>
            <a:schemeClr val="bg1"/>
          </a:solidFill>
          <a:ln>
            <a:solidFill>
              <a:schemeClr val="tx1"/>
            </a:solidFill>
          </a:ln>
          <a:scene3d>
            <a:camera prst="orthographicFront"/>
            <a:lightRig rig="threePt" dir="t"/>
          </a:scene3d>
          <a:sp3d>
            <a:bevelT/>
          </a:sp3d>
        </p:spPr>
        <p:txBody>
          <a:bodyPr wrap="square">
            <a:spAutoFit/>
          </a:bodyPr>
          <a:lstStyle/>
          <a:p>
            <a:pPr algn="ctr" defTabSz="609585">
              <a:defRPr/>
            </a:pPr>
            <a:r>
              <a:rPr lang="en-US" sz="1067" dirty="0">
                <a:solidFill>
                  <a:prstClr val="black"/>
                </a:solidFill>
                <a:latin typeface="Calibri" panose="020F0502020204030204"/>
              </a:rPr>
              <a:t>Labor Escalation Rate </a:t>
            </a:r>
          </a:p>
        </p:txBody>
      </p:sp>
      <p:cxnSp>
        <p:nvCxnSpPr>
          <p:cNvPr id="50" name="Straight Arrow Connector 49">
            <a:extLst>
              <a:ext uri="{FF2B5EF4-FFF2-40B4-BE49-F238E27FC236}">
                <a16:creationId xmlns:a16="http://schemas.microsoft.com/office/drawing/2014/main" id="{C5042FB4-5636-4D76-AC35-7184FE446D75}"/>
              </a:ext>
            </a:extLst>
          </p:cNvPr>
          <p:cNvCxnSpPr>
            <a:cxnSpLocks/>
          </p:cNvCxnSpPr>
          <p:nvPr/>
        </p:nvCxnSpPr>
        <p:spPr>
          <a:xfrm>
            <a:off x="7713836" y="2251576"/>
            <a:ext cx="525504"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BDB23648-5197-423D-B4FE-5357045B3AE3}"/>
              </a:ext>
            </a:extLst>
          </p:cNvPr>
          <p:cNvCxnSpPr>
            <a:cxnSpLocks/>
          </p:cNvCxnSpPr>
          <p:nvPr/>
        </p:nvCxnSpPr>
        <p:spPr>
          <a:xfrm>
            <a:off x="7713836" y="2865511"/>
            <a:ext cx="257181" cy="28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3A6ABD24-1089-4ECD-970A-313AA0480E31}"/>
              </a:ext>
            </a:extLst>
          </p:cNvPr>
          <p:cNvCxnSpPr>
            <a:cxnSpLocks/>
          </p:cNvCxnSpPr>
          <p:nvPr/>
        </p:nvCxnSpPr>
        <p:spPr>
          <a:xfrm>
            <a:off x="7713836" y="3777847"/>
            <a:ext cx="414403"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5D3D33ED-8D2B-480A-B645-D237E3FD4E8A}"/>
              </a:ext>
            </a:extLst>
          </p:cNvPr>
          <p:cNvCxnSpPr>
            <a:cxnSpLocks/>
          </p:cNvCxnSpPr>
          <p:nvPr/>
        </p:nvCxnSpPr>
        <p:spPr>
          <a:xfrm>
            <a:off x="9774613" y="2259611"/>
            <a:ext cx="592112" cy="527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Elbow Connector 46">
            <a:extLst>
              <a:ext uri="{FF2B5EF4-FFF2-40B4-BE49-F238E27FC236}">
                <a16:creationId xmlns:a16="http://schemas.microsoft.com/office/drawing/2014/main" id="{6FB0C9A7-F7F8-4104-9905-11E9829FFE12}"/>
              </a:ext>
            </a:extLst>
          </p:cNvPr>
          <p:cNvCxnSpPr>
            <a:cxnSpLocks/>
          </p:cNvCxnSpPr>
          <p:nvPr/>
        </p:nvCxnSpPr>
        <p:spPr>
          <a:xfrm>
            <a:off x="3404082" y="1018917"/>
            <a:ext cx="6962644" cy="203873"/>
          </a:xfrm>
          <a:prstGeom prst="bentConnector3">
            <a:avLst>
              <a:gd name="adj1" fmla="val 82224"/>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09229972-AF3D-455A-9121-34C7B11DA918}"/>
              </a:ext>
            </a:extLst>
          </p:cNvPr>
          <p:cNvCxnSpPr>
            <a:cxnSpLocks/>
          </p:cNvCxnSpPr>
          <p:nvPr/>
        </p:nvCxnSpPr>
        <p:spPr>
          <a:xfrm>
            <a:off x="9881032" y="3777847"/>
            <a:ext cx="492245"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18679760-5224-4196-87B3-983753867813}"/>
              </a:ext>
            </a:extLst>
          </p:cNvPr>
          <p:cNvCxnSpPr>
            <a:cxnSpLocks/>
          </p:cNvCxnSpPr>
          <p:nvPr/>
        </p:nvCxnSpPr>
        <p:spPr>
          <a:xfrm>
            <a:off x="10038254" y="2865797"/>
            <a:ext cx="337901"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17BC3508-2D5C-4970-84D8-1D0B004D1006}"/>
              </a:ext>
            </a:extLst>
          </p:cNvPr>
          <p:cNvCxnSpPr>
            <a:cxnSpLocks/>
          </p:cNvCxnSpPr>
          <p:nvPr/>
        </p:nvCxnSpPr>
        <p:spPr>
          <a:xfrm>
            <a:off x="9578747" y="1659662"/>
            <a:ext cx="797408" cy="527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Elbow Connector 55">
            <a:extLst>
              <a:ext uri="{FF2B5EF4-FFF2-40B4-BE49-F238E27FC236}">
                <a16:creationId xmlns:a16="http://schemas.microsoft.com/office/drawing/2014/main" id="{FB70EA90-18F9-49E3-8545-509347E03378}"/>
              </a:ext>
            </a:extLst>
          </p:cNvPr>
          <p:cNvCxnSpPr>
            <a:cxnSpLocks/>
          </p:cNvCxnSpPr>
          <p:nvPr/>
        </p:nvCxnSpPr>
        <p:spPr>
          <a:xfrm rot="16200000" flipH="1">
            <a:off x="2379073" y="3083004"/>
            <a:ext cx="2209475" cy="725405"/>
          </a:xfrm>
          <a:prstGeom prst="bentConnector3">
            <a:avLst>
              <a:gd name="adj1" fmla="val 12556"/>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929155CA-BD0B-43C2-BFD1-2A9E142B393F}"/>
              </a:ext>
            </a:extLst>
          </p:cNvPr>
          <p:cNvCxnSpPr>
            <a:cxnSpLocks/>
          </p:cNvCxnSpPr>
          <p:nvPr/>
        </p:nvCxnSpPr>
        <p:spPr>
          <a:xfrm>
            <a:off x="2528995" y="4550444"/>
            <a:ext cx="7837731"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7782997F-2F77-4154-BF7C-5F733522E4A9}"/>
              </a:ext>
            </a:extLst>
          </p:cNvPr>
          <p:cNvCxnSpPr>
            <a:cxnSpLocks/>
          </p:cNvCxnSpPr>
          <p:nvPr/>
        </p:nvCxnSpPr>
        <p:spPr>
          <a:xfrm>
            <a:off x="2961624" y="3110001"/>
            <a:ext cx="0" cy="144044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2" name="Flowchart: Alternate Process 61">
            <a:extLst>
              <a:ext uri="{FF2B5EF4-FFF2-40B4-BE49-F238E27FC236}">
                <a16:creationId xmlns:a16="http://schemas.microsoft.com/office/drawing/2014/main" id="{8F9544E6-22E6-42C9-846F-CDFF15AB3F59}"/>
              </a:ext>
            </a:extLst>
          </p:cNvPr>
          <p:cNvSpPr/>
          <p:nvPr/>
        </p:nvSpPr>
        <p:spPr>
          <a:xfrm>
            <a:off x="10373278" y="1000285"/>
            <a:ext cx="546545" cy="4998231"/>
          </a:xfrm>
          <a:prstGeom prst="flowChartAlternateProcess">
            <a:avLst/>
          </a:prstGeom>
          <a:ln w="12700">
            <a:solidFill>
              <a:schemeClr val="tx1"/>
            </a:solidFill>
          </a:ln>
          <a:scene3d>
            <a:camera prst="orthographicFront"/>
            <a:lightRig rig="threePt" dir="t"/>
          </a:scene3d>
          <a:sp3d>
            <a:bevelT/>
          </a:sp3d>
        </p:spPr>
        <p:style>
          <a:lnRef idx="0">
            <a:schemeClr val="accent2"/>
          </a:lnRef>
          <a:fillRef idx="3">
            <a:schemeClr val="accent2"/>
          </a:fillRef>
          <a:effectRef idx="3">
            <a:schemeClr val="accent2"/>
          </a:effectRef>
          <a:fontRef idx="minor">
            <a:schemeClr val="lt1"/>
          </a:fontRef>
        </p:style>
        <p:txBody>
          <a:bodyPr vert="wordArtVert" rtlCol="0" anchor="ctr"/>
          <a:lstStyle/>
          <a:p>
            <a:pPr algn="ctr" defTabSz="609585">
              <a:defRPr/>
            </a:pPr>
            <a:r>
              <a:rPr lang="en-US" sz="1467" b="1" dirty="0">
                <a:solidFill>
                  <a:prstClr val="black"/>
                </a:solidFill>
                <a:latin typeface="Calibri" panose="020F0502020204030204"/>
              </a:rPr>
              <a:t>DATA INTEGRATION</a:t>
            </a:r>
          </a:p>
        </p:txBody>
      </p:sp>
      <p:cxnSp>
        <p:nvCxnSpPr>
          <p:cNvPr id="63" name="Straight Arrow Connector 62">
            <a:extLst>
              <a:ext uri="{FF2B5EF4-FFF2-40B4-BE49-F238E27FC236}">
                <a16:creationId xmlns:a16="http://schemas.microsoft.com/office/drawing/2014/main" id="{F052FDCB-D797-4554-8427-25AB4AA64E81}"/>
              </a:ext>
            </a:extLst>
          </p:cNvPr>
          <p:cNvCxnSpPr>
            <a:cxnSpLocks/>
            <a:endCxn id="64" idx="1"/>
          </p:cNvCxnSpPr>
          <p:nvPr/>
        </p:nvCxnSpPr>
        <p:spPr>
          <a:xfrm flipV="1">
            <a:off x="10919823" y="3492494"/>
            <a:ext cx="274292" cy="690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A3667F8B-7FA2-4438-9259-D2EB75CDEA4E}"/>
              </a:ext>
            </a:extLst>
          </p:cNvPr>
          <p:cNvSpPr/>
          <p:nvPr/>
        </p:nvSpPr>
        <p:spPr>
          <a:xfrm>
            <a:off x="11194115" y="3200010"/>
            <a:ext cx="777195" cy="584968"/>
          </a:xfrm>
          <a:prstGeom prst="rect">
            <a:avLst/>
          </a:prstGeom>
          <a:solidFill>
            <a:srgbClr val="C00000"/>
          </a:solidFill>
          <a:ln>
            <a:solidFill>
              <a:schemeClr val="tx1"/>
            </a:solidFill>
          </a:ln>
          <a:scene3d>
            <a:camera prst="orthographicFront"/>
            <a:lightRig rig="threePt" dir="t"/>
          </a:scene3d>
          <a:sp3d>
            <a:bevelT/>
          </a:sp3d>
        </p:spPr>
        <p:txBody>
          <a:bodyPr wrap="square">
            <a:spAutoFit/>
          </a:bodyPr>
          <a:lstStyle/>
          <a:p>
            <a:pPr algn="ctr" defTabSz="609585">
              <a:defRPr/>
            </a:pPr>
            <a:r>
              <a:rPr lang="en-US" sz="1067" b="1" dirty="0">
                <a:solidFill>
                  <a:prstClr val="white"/>
                </a:solidFill>
                <a:latin typeface="Calibri Light" panose="020F0302020204030204"/>
              </a:rPr>
              <a:t>MR by FY at P50 </a:t>
            </a:r>
          </a:p>
          <a:p>
            <a:pPr algn="ctr" defTabSz="609585">
              <a:defRPr/>
            </a:pPr>
            <a:r>
              <a:rPr lang="en-US" sz="1067" b="1" dirty="0">
                <a:solidFill>
                  <a:prstClr val="white"/>
                </a:solidFill>
                <a:latin typeface="Calibri Light" panose="020F0302020204030204"/>
              </a:rPr>
              <a:t>&amp; P80</a:t>
            </a:r>
          </a:p>
        </p:txBody>
      </p:sp>
    </p:spTree>
    <p:extLst>
      <p:ext uri="{BB962C8B-B14F-4D97-AF65-F5344CB8AC3E}">
        <p14:creationId xmlns:p14="http://schemas.microsoft.com/office/powerpoint/2010/main" val="10012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left)">
                                      <p:cBhvr>
                                        <p:cTn id="14" dur="500"/>
                                        <p:tgtEl>
                                          <p:spTgt spid="28"/>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p:cTn id="18" dur="500" fill="hold"/>
                                        <p:tgtEl>
                                          <p:spTgt spid="29"/>
                                        </p:tgtEl>
                                        <p:attrNameLst>
                                          <p:attrName>ppt_w</p:attrName>
                                        </p:attrNameLst>
                                      </p:cBhvr>
                                      <p:tavLst>
                                        <p:tav tm="0">
                                          <p:val>
                                            <p:fltVal val="0"/>
                                          </p:val>
                                        </p:tav>
                                        <p:tav tm="100000">
                                          <p:val>
                                            <p:strVal val="#ppt_w"/>
                                          </p:val>
                                        </p:tav>
                                      </p:tavLst>
                                    </p:anim>
                                    <p:anim calcmode="lin" valueType="num">
                                      <p:cBhvr>
                                        <p:cTn id="19" dur="500" fill="hold"/>
                                        <p:tgtEl>
                                          <p:spTgt spid="29"/>
                                        </p:tgtEl>
                                        <p:attrNameLst>
                                          <p:attrName>ppt_h</p:attrName>
                                        </p:attrNameLst>
                                      </p:cBhvr>
                                      <p:tavLst>
                                        <p:tav tm="0">
                                          <p:val>
                                            <p:fltVal val="0"/>
                                          </p:val>
                                        </p:tav>
                                        <p:tav tm="100000">
                                          <p:val>
                                            <p:strVal val="#ppt_h"/>
                                          </p:val>
                                        </p:tav>
                                      </p:tavLst>
                                    </p:anim>
                                    <p:animEffect transition="in" filter="fade">
                                      <p:cBhvr>
                                        <p:cTn id="20" dur="500"/>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left)">
                                      <p:cBhvr>
                                        <p:cTn id="25" dur="500"/>
                                        <p:tgtEl>
                                          <p:spTgt spid="32"/>
                                        </p:tgtEl>
                                      </p:cBhvr>
                                    </p:animEffect>
                                  </p:childTnLst>
                                </p:cTn>
                              </p:par>
                            </p:childTnLst>
                          </p:cTn>
                        </p:par>
                        <p:par>
                          <p:cTn id="26" fill="hold">
                            <p:stCondLst>
                              <p:cond delay="500"/>
                            </p:stCondLst>
                            <p:childTnLst>
                              <p:par>
                                <p:cTn id="27" presetID="53" presetClass="entr" presetSubtype="16"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Effect transition="in" filter="fade">
                                      <p:cBhvr>
                                        <p:cTn id="31" dur="5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grpId="0"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right)">
                                      <p:cBhvr>
                                        <p:cTn id="36" dur="500"/>
                                        <p:tgtEl>
                                          <p:spTgt spid="31"/>
                                        </p:tgtEl>
                                      </p:cBhvr>
                                    </p:animEffect>
                                  </p:childTnLst>
                                </p:cTn>
                              </p:par>
                            </p:childTnLst>
                          </p:cTn>
                        </p:par>
                        <p:par>
                          <p:cTn id="37" fill="hold">
                            <p:stCondLst>
                              <p:cond delay="500"/>
                            </p:stCondLst>
                            <p:childTnLst>
                              <p:par>
                                <p:cTn id="38" presetID="53" presetClass="entr" presetSubtype="16"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70"/>
                                        </p:tgtEl>
                                        <p:attrNameLst>
                                          <p:attrName>style.visibility</p:attrName>
                                        </p:attrNameLst>
                                      </p:cBhvr>
                                      <p:to>
                                        <p:strVal val="visible"/>
                                      </p:to>
                                    </p:set>
                                    <p:animEffect transition="in" filter="wipe(down)">
                                      <p:cBhvr>
                                        <p:cTn id="54" dur="500"/>
                                        <p:tgtEl>
                                          <p:spTgt spid="70"/>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left)">
                                      <p:cBhvr>
                                        <p:cTn id="58" dur="500"/>
                                        <p:tgtEl>
                                          <p:spTgt spid="7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nodeType="click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wipe(up)">
                                      <p:cBhvr>
                                        <p:cTn id="63" dur="500"/>
                                        <p:tgtEl>
                                          <p:spTgt spid="71"/>
                                        </p:tgtEl>
                                      </p:cBhvr>
                                    </p:animEffect>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left)">
                                      <p:cBhvr>
                                        <p:cTn id="67" dur="500"/>
                                        <p:tgtEl>
                                          <p:spTgt spid="73"/>
                                        </p:tgtEl>
                                      </p:cBhvr>
                                    </p:animEffect>
                                  </p:childTnLst>
                                </p:cTn>
                              </p:par>
                            </p:childTnLst>
                          </p:cTn>
                        </p:par>
                        <p:par>
                          <p:cTn id="68" fill="hold">
                            <p:stCondLst>
                              <p:cond delay="1000"/>
                            </p:stCondLst>
                            <p:childTnLst>
                              <p:par>
                                <p:cTn id="69" presetID="53" presetClass="entr" presetSubtype="16" fill="hold" grpId="0" nodeType="afterEffect">
                                  <p:stCondLst>
                                    <p:cond delay="0"/>
                                  </p:stCondLst>
                                  <p:childTnLst>
                                    <p:set>
                                      <p:cBhvr>
                                        <p:cTn id="70" dur="1" fill="hold">
                                          <p:stCondLst>
                                            <p:cond delay="0"/>
                                          </p:stCondLst>
                                        </p:cTn>
                                        <p:tgtEl>
                                          <p:spTgt spid="74"/>
                                        </p:tgtEl>
                                        <p:attrNameLst>
                                          <p:attrName>style.visibility</p:attrName>
                                        </p:attrNameLst>
                                      </p:cBhvr>
                                      <p:to>
                                        <p:strVal val="visible"/>
                                      </p:to>
                                    </p:set>
                                    <p:anim calcmode="lin" valueType="num">
                                      <p:cBhvr>
                                        <p:cTn id="71" dur="500" fill="hold"/>
                                        <p:tgtEl>
                                          <p:spTgt spid="74"/>
                                        </p:tgtEl>
                                        <p:attrNameLst>
                                          <p:attrName>ppt_w</p:attrName>
                                        </p:attrNameLst>
                                      </p:cBhvr>
                                      <p:tavLst>
                                        <p:tav tm="0">
                                          <p:val>
                                            <p:fltVal val="0"/>
                                          </p:val>
                                        </p:tav>
                                        <p:tav tm="100000">
                                          <p:val>
                                            <p:strVal val="#ppt_w"/>
                                          </p:val>
                                        </p:tav>
                                      </p:tavLst>
                                    </p:anim>
                                    <p:anim calcmode="lin" valueType="num">
                                      <p:cBhvr>
                                        <p:cTn id="72" dur="500" fill="hold"/>
                                        <p:tgtEl>
                                          <p:spTgt spid="74"/>
                                        </p:tgtEl>
                                        <p:attrNameLst>
                                          <p:attrName>ppt_h</p:attrName>
                                        </p:attrNameLst>
                                      </p:cBhvr>
                                      <p:tavLst>
                                        <p:tav tm="0">
                                          <p:val>
                                            <p:fltVal val="0"/>
                                          </p:val>
                                        </p:tav>
                                        <p:tav tm="100000">
                                          <p:val>
                                            <p:strVal val="#ppt_h"/>
                                          </p:val>
                                        </p:tav>
                                      </p:tavLst>
                                    </p:anim>
                                    <p:animEffect transition="in" filter="fade">
                                      <p:cBhvr>
                                        <p:cTn id="73" dur="500"/>
                                        <p:tgtEl>
                                          <p:spTgt spid="74"/>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nodeType="clickEffect">
                                  <p:stCondLst>
                                    <p:cond delay="0"/>
                                  </p:stCondLst>
                                  <p:childTnLst>
                                    <p:set>
                                      <p:cBhvr>
                                        <p:cTn id="77" dur="1" fill="hold">
                                          <p:stCondLst>
                                            <p:cond delay="0"/>
                                          </p:stCondLst>
                                        </p:cTn>
                                        <p:tgtEl>
                                          <p:spTgt spid="80"/>
                                        </p:tgtEl>
                                        <p:attrNameLst>
                                          <p:attrName>style.visibility</p:attrName>
                                        </p:attrNameLst>
                                      </p:cBhvr>
                                      <p:to>
                                        <p:strVal val="visible"/>
                                      </p:to>
                                    </p:set>
                                    <p:animEffect transition="in" filter="wipe(left)">
                                      <p:cBhvr>
                                        <p:cTn id="78" dur="500"/>
                                        <p:tgtEl>
                                          <p:spTgt spid="80"/>
                                        </p:tgtEl>
                                      </p:cBhvr>
                                    </p:animEffect>
                                  </p:childTnLst>
                                </p:cTn>
                              </p:par>
                              <p:par>
                                <p:cTn id="79" presetID="22" presetClass="entr" presetSubtype="8" fill="hold" nodeType="with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500"/>
                                        <p:tgtEl>
                                          <p:spTgt spid="79"/>
                                        </p:tgtEl>
                                      </p:cBhvr>
                                    </p:animEffect>
                                  </p:childTnLst>
                                </p:cTn>
                              </p:par>
                              <p:par>
                                <p:cTn id="82" presetID="22" presetClass="entr" presetSubtype="8" fill="hold" nodeType="withEffect">
                                  <p:stCondLst>
                                    <p:cond delay="0"/>
                                  </p:stCondLst>
                                  <p:childTnLst>
                                    <p:set>
                                      <p:cBhvr>
                                        <p:cTn id="83" dur="1" fill="hold">
                                          <p:stCondLst>
                                            <p:cond delay="0"/>
                                          </p:stCondLst>
                                        </p:cTn>
                                        <p:tgtEl>
                                          <p:spTgt spid="76"/>
                                        </p:tgtEl>
                                        <p:attrNameLst>
                                          <p:attrName>style.visibility</p:attrName>
                                        </p:attrNameLst>
                                      </p:cBhvr>
                                      <p:to>
                                        <p:strVal val="visible"/>
                                      </p:to>
                                    </p:set>
                                    <p:animEffect transition="in" filter="wipe(left)">
                                      <p:cBhvr>
                                        <p:cTn id="84" dur="500"/>
                                        <p:tgtEl>
                                          <p:spTgt spid="76"/>
                                        </p:tgtEl>
                                      </p:cBhvr>
                                    </p:animEffec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grpId="0" nodeType="clickEffect">
                                  <p:stCondLst>
                                    <p:cond delay="0"/>
                                  </p:stCondLst>
                                  <p:childTnLst>
                                    <p:set>
                                      <p:cBhvr>
                                        <p:cTn id="88" dur="1" fill="hold">
                                          <p:stCondLst>
                                            <p:cond delay="0"/>
                                          </p:stCondLst>
                                        </p:cTn>
                                        <p:tgtEl>
                                          <p:spTgt spid="68"/>
                                        </p:tgtEl>
                                        <p:attrNameLst>
                                          <p:attrName>style.visibility</p:attrName>
                                        </p:attrNameLst>
                                      </p:cBhvr>
                                      <p:to>
                                        <p:strVal val="visible"/>
                                      </p:to>
                                    </p:set>
                                    <p:anim calcmode="lin" valueType="num">
                                      <p:cBhvr>
                                        <p:cTn id="89" dur="500" fill="hold"/>
                                        <p:tgtEl>
                                          <p:spTgt spid="68"/>
                                        </p:tgtEl>
                                        <p:attrNameLst>
                                          <p:attrName>ppt_w</p:attrName>
                                        </p:attrNameLst>
                                      </p:cBhvr>
                                      <p:tavLst>
                                        <p:tav tm="0">
                                          <p:val>
                                            <p:fltVal val="0"/>
                                          </p:val>
                                        </p:tav>
                                        <p:tav tm="100000">
                                          <p:val>
                                            <p:strVal val="#ppt_w"/>
                                          </p:val>
                                        </p:tav>
                                      </p:tavLst>
                                    </p:anim>
                                    <p:anim calcmode="lin" valueType="num">
                                      <p:cBhvr>
                                        <p:cTn id="90" dur="500" fill="hold"/>
                                        <p:tgtEl>
                                          <p:spTgt spid="68"/>
                                        </p:tgtEl>
                                        <p:attrNameLst>
                                          <p:attrName>ppt_h</p:attrName>
                                        </p:attrNameLst>
                                      </p:cBhvr>
                                      <p:tavLst>
                                        <p:tav tm="0">
                                          <p:val>
                                            <p:fltVal val="0"/>
                                          </p:val>
                                        </p:tav>
                                        <p:tav tm="100000">
                                          <p:val>
                                            <p:strVal val="#ppt_h"/>
                                          </p:val>
                                        </p:tav>
                                      </p:tavLst>
                                    </p:anim>
                                    <p:animEffect transition="in" filter="fade">
                                      <p:cBhvr>
                                        <p:cTn id="91" dur="500"/>
                                        <p:tgtEl>
                                          <p:spTgt spid="68"/>
                                        </p:tgtEl>
                                      </p:cBhvr>
                                    </p:animEffect>
                                  </p:childTnLst>
                                </p:cTn>
                              </p:par>
                            </p:childTnLst>
                          </p:cTn>
                        </p:par>
                        <p:par>
                          <p:cTn id="92" fill="hold">
                            <p:stCondLst>
                              <p:cond delay="500"/>
                            </p:stCondLst>
                            <p:childTnLst>
                              <p:par>
                                <p:cTn id="93" presetID="22" presetClass="entr" presetSubtype="1" fill="hold" nodeType="after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wipe(up)">
                                      <p:cBhvr>
                                        <p:cTn id="95" dur="500"/>
                                        <p:tgtEl>
                                          <p:spTgt spid="69"/>
                                        </p:tgtEl>
                                      </p:cBhvr>
                                    </p:animEffect>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grpId="0" nodeType="clickEffect">
                                  <p:stCondLst>
                                    <p:cond delay="0"/>
                                  </p:stCondLst>
                                  <p:childTnLst>
                                    <p:set>
                                      <p:cBhvr>
                                        <p:cTn id="99" dur="1" fill="hold">
                                          <p:stCondLst>
                                            <p:cond delay="0"/>
                                          </p:stCondLst>
                                        </p:cTn>
                                        <p:tgtEl>
                                          <p:spTgt spid="33"/>
                                        </p:tgtEl>
                                        <p:attrNameLst>
                                          <p:attrName>style.visibility</p:attrName>
                                        </p:attrNameLst>
                                      </p:cBhvr>
                                      <p:to>
                                        <p:strVal val="visible"/>
                                      </p:to>
                                    </p:set>
                                    <p:anim calcmode="lin" valueType="num">
                                      <p:cBhvr>
                                        <p:cTn id="100" dur="500" fill="hold"/>
                                        <p:tgtEl>
                                          <p:spTgt spid="33"/>
                                        </p:tgtEl>
                                        <p:attrNameLst>
                                          <p:attrName>ppt_w</p:attrName>
                                        </p:attrNameLst>
                                      </p:cBhvr>
                                      <p:tavLst>
                                        <p:tav tm="0">
                                          <p:val>
                                            <p:fltVal val="0"/>
                                          </p:val>
                                        </p:tav>
                                        <p:tav tm="100000">
                                          <p:val>
                                            <p:strVal val="#ppt_w"/>
                                          </p:val>
                                        </p:tav>
                                      </p:tavLst>
                                    </p:anim>
                                    <p:anim calcmode="lin" valueType="num">
                                      <p:cBhvr>
                                        <p:cTn id="101" dur="500" fill="hold"/>
                                        <p:tgtEl>
                                          <p:spTgt spid="33"/>
                                        </p:tgtEl>
                                        <p:attrNameLst>
                                          <p:attrName>ppt_h</p:attrName>
                                        </p:attrNameLst>
                                      </p:cBhvr>
                                      <p:tavLst>
                                        <p:tav tm="0">
                                          <p:val>
                                            <p:fltVal val="0"/>
                                          </p:val>
                                        </p:tav>
                                        <p:tav tm="100000">
                                          <p:val>
                                            <p:strVal val="#ppt_h"/>
                                          </p:val>
                                        </p:tav>
                                      </p:tavLst>
                                    </p:anim>
                                    <p:animEffect transition="in" filter="fade">
                                      <p:cBhvr>
                                        <p:cTn id="102" dur="500"/>
                                        <p:tgtEl>
                                          <p:spTgt spid="33"/>
                                        </p:tgtEl>
                                      </p:cBhvr>
                                    </p:animEffect>
                                  </p:childTnLst>
                                </p:cTn>
                              </p:par>
                            </p:childTnLst>
                          </p:cTn>
                        </p:par>
                        <p:par>
                          <p:cTn id="103" fill="hold">
                            <p:stCondLst>
                              <p:cond delay="500"/>
                            </p:stCondLst>
                            <p:childTnLst>
                              <p:par>
                                <p:cTn id="104" presetID="22" presetClass="entr" presetSubtype="4" fill="hold" nodeType="after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wipe(down)">
                                      <p:cBhvr>
                                        <p:cTn id="106" dur="500"/>
                                        <p:tgtEl>
                                          <p:spTgt spid="34"/>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8" fill="hold" nodeType="clickEffect">
                                  <p:stCondLst>
                                    <p:cond delay="0"/>
                                  </p:stCondLst>
                                  <p:childTnLst>
                                    <p:set>
                                      <p:cBhvr>
                                        <p:cTn id="110" dur="1" fill="hold">
                                          <p:stCondLst>
                                            <p:cond delay="0"/>
                                          </p:stCondLst>
                                        </p:cTn>
                                        <p:tgtEl>
                                          <p:spTgt spid="77"/>
                                        </p:tgtEl>
                                        <p:attrNameLst>
                                          <p:attrName>style.visibility</p:attrName>
                                        </p:attrNameLst>
                                      </p:cBhvr>
                                      <p:to>
                                        <p:strVal val="visible"/>
                                      </p:to>
                                    </p:set>
                                    <p:animEffect transition="in" filter="wipe(left)">
                                      <p:cBhvr>
                                        <p:cTn id="111" dur="500"/>
                                        <p:tgtEl>
                                          <p:spTgt spid="77"/>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1" fill="hold" nodeType="clickEffect">
                                  <p:stCondLst>
                                    <p:cond delay="0"/>
                                  </p:stCondLst>
                                  <p:childTnLst>
                                    <p:set>
                                      <p:cBhvr>
                                        <p:cTn id="115" dur="1" fill="hold">
                                          <p:stCondLst>
                                            <p:cond delay="0"/>
                                          </p:stCondLst>
                                        </p:cTn>
                                        <p:tgtEl>
                                          <p:spTgt spid="26"/>
                                        </p:tgtEl>
                                        <p:attrNameLst>
                                          <p:attrName>style.visibility</p:attrName>
                                        </p:attrNameLst>
                                      </p:cBhvr>
                                      <p:to>
                                        <p:strVal val="visible"/>
                                      </p:to>
                                    </p:set>
                                    <p:animEffect transition="in" filter="wipe(up)">
                                      <p:cBhvr>
                                        <p:cTn id="116" dur="500"/>
                                        <p:tgtEl>
                                          <p:spTgt spid="26"/>
                                        </p:tgtEl>
                                      </p:cBhvr>
                                    </p:animEffect>
                                  </p:childTnLst>
                                </p:cTn>
                              </p:par>
                            </p:childTnLst>
                          </p:cTn>
                        </p:par>
                        <p:par>
                          <p:cTn id="117" fill="hold">
                            <p:stCondLst>
                              <p:cond delay="500"/>
                            </p:stCondLst>
                            <p:childTnLst>
                              <p:par>
                                <p:cTn id="118" presetID="53" presetClass="entr" presetSubtype="16" fill="hold" grpId="0" nodeType="afterEffect">
                                  <p:stCondLst>
                                    <p:cond delay="0"/>
                                  </p:stCondLst>
                                  <p:childTnLst>
                                    <p:set>
                                      <p:cBhvr>
                                        <p:cTn id="119" dur="1" fill="hold">
                                          <p:stCondLst>
                                            <p:cond delay="0"/>
                                          </p:stCondLst>
                                        </p:cTn>
                                        <p:tgtEl>
                                          <p:spTgt spid="27"/>
                                        </p:tgtEl>
                                        <p:attrNameLst>
                                          <p:attrName>style.visibility</p:attrName>
                                        </p:attrNameLst>
                                      </p:cBhvr>
                                      <p:to>
                                        <p:strVal val="visible"/>
                                      </p:to>
                                    </p:set>
                                    <p:anim calcmode="lin" valueType="num">
                                      <p:cBhvr>
                                        <p:cTn id="120" dur="500" fill="hold"/>
                                        <p:tgtEl>
                                          <p:spTgt spid="27"/>
                                        </p:tgtEl>
                                        <p:attrNameLst>
                                          <p:attrName>ppt_w</p:attrName>
                                        </p:attrNameLst>
                                      </p:cBhvr>
                                      <p:tavLst>
                                        <p:tav tm="0">
                                          <p:val>
                                            <p:fltVal val="0"/>
                                          </p:val>
                                        </p:tav>
                                        <p:tav tm="100000">
                                          <p:val>
                                            <p:strVal val="#ppt_w"/>
                                          </p:val>
                                        </p:tav>
                                      </p:tavLst>
                                    </p:anim>
                                    <p:anim calcmode="lin" valueType="num">
                                      <p:cBhvr>
                                        <p:cTn id="121" dur="500" fill="hold"/>
                                        <p:tgtEl>
                                          <p:spTgt spid="27"/>
                                        </p:tgtEl>
                                        <p:attrNameLst>
                                          <p:attrName>ppt_h</p:attrName>
                                        </p:attrNameLst>
                                      </p:cBhvr>
                                      <p:tavLst>
                                        <p:tav tm="0">
                                          <p:val>
                                            <p:fltVal val="0"/>
                                          </p:val>
                                        </p:tav>
                                        <p:tav tm="100000">
                                          <p:val>
                                            <p:strVal val="#ppt_h"/>
                                          </p:val>
                                        </p:tav>
                                      </p:tavLst>
                                    </p:anim>
                                    <p:animEffect transition="in" filter="fade">
                                      <p:cBhvr>
                                        <p:cTn id="122" dur="500"/>
                                        <p:tgtEl>
                                          <p:spTgt spid="27"/>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8" fill="hold" nodeType="clickEffect">
                                  <p:stCondLst>
                                    <p:cond delay="0"/>
                                  </p:stCondLst>
                                  <p:childTnLst>
                                    <p:set>
                                      <p:cBhvr>
                                        <p:cTn id="126" dur="1" fill="hold">
                                          <p:stCondLst>
                                            <p:cond delay="0"/>
                                          </p:stCondLst>
                                        </p:cTn>
                                        <p:tgtEl>
                                          <p:spTgt spid="20"/>
                                        </p:tgtEl>
                                        <p:attrNameLst>
                                          <p:attrName>style.visibility</p:attrName>
                                        </p:attrNameLst>
                                      </p:cBhvr>
                                      <p:to>
                                        <p:strVal val="visible"/>
                                      </p:to>
                                    </p:set>
                                    <p:animEffect transition="in" filter="wipe(left)">
                                      <p:cBhvr>
                                        <p:cTn id="127" dur="500"/>
                                        <p:tgtEl>
                                          <p:spTgt spid="20"/>
                                        </p:tgtEl>
                                      </p:cBhvr>
                                    </p:animEffect>
                                  </p:childTnLst>
                                </p:cTn>
                              </p:par>
                            </p:childTnLst>
                          </p:cTn>
                        </p:par>
                        <p:par>
                          <p:cTn id="128" fill="hold">
                            <p:stCondLst>
                              <p:cond delay="500"/>
                            </p:stCondLst>
                            <p:childTnLst>
                              <p:par>
                                <p:cTn id="129" presetID="53" presetClass="entr" presetSubtype="16" fill="hold" grpId="0" nodeType="afterEffect">
                                  <p:stCondLst>
                                    <p:cond delay="0"/>
                                  </p:stCondLst>
                                  <p:childTnLst>
                                    <p:set>
                                      <p:cBhvr>
                                        <p:cTn id="130" dur="1" fill="hold">
                                          <p:stCondLst>
                                            <p:cond delay="0"/>
                                          </p:stCondLst>
                                        </p:cTn>
                                        <p:tgtEl>
                                          <p:spTgt spid="22"/>
                                        </p:tgtEl>
                                        <p:attrNameLst>
                                          <p:attrName>style.visibility</p:attrName>
                                        </p:attrNameLst>
                                      </p:cBhvr>
                                      <p:to>
                                        <p:strVal val="visible"/>
                                      </p:to>
                                    </p:set>
                                    <p:anim calcmode="lin" valueType="num">
                                      <p:cBhvr>
                                        <p:cTn id="131" dur="500" fill="hold"/>
                                        <p:tgtEl>
                                          <p:spTgt spid="22"/>
                                        </p:tgtEl>
                                        <p:attrNameLst>
                                          <p:attrName>ppt_w</p:attrName>
                                        </p:attrNameLst>
                                      </p:cBhvr>
                                      <p:tavLst>
                                        <p:tav tm="0">
                                          <p:val>
                                            <p:fltVal val="0"/>
                                          </p:val>
                                        </p:tav>
                                        <p:tav tm="100000">
                                          <p:val>
                                            <p:strVal val="#ppt_w"/>
                                          </p:val>
                                        </p:tav>
                                      </p:tavLst>
                                    </p:anim>
                                    <p:anim calcmode="lin" valueType="num">
                                      <p:cBhvr>
                                        <p:cTn id="132" dur="500" fill="hold"/>
                                        <p:tgtEl>
                                          <p:spTgt spid="22"/>
                                        </p:tgtEl>
                                        <p:attrNameLst>
                                          <p:attrName>ppt_h</p:attrName>
                                        </p:attrNameLst>
                                      </p:cBhvr>
                                      <p:tavLst>
                                        <p:tav tm="0">
                                          <p:val>
                                            <p:fltVal val="0"/>
                                          </p:val>
                                        </p:tav>
                                        <p:tav tm="100000">
                                          <p:val>
                                            <p:strVal val="#ppt_h"/>
                                          </p:val>
                                        </p:tav>
                                      </p:tavLst>
                                    </p:anim>
                                    <p:animEffect transition="in" filter="fade">
                                      <p:cBhvr>
                                        <p:cTn id="133" dur="500"/>
                                        <p:tgtEl>
                                          <p:spTgt spid="22"/>
                                        </p:tgtEl>
                                      </p:cBhvr>
                                    </p:animEffect>
                                  </p:childTnLst>
                                </p:cTn>
                              </p:par>
                            </p:childTnLst>
                          </p:cTn>
                        </p:par>
                      </p:childTnLst>
                    </p:cTn>
                  </p:par>
                  <p:par>
                    <p:cTn id="134" fill="hold">
                      <p:stCondLst>
                        <p:cond delay="indefinite"/>
                      </p:stCondLst>
                      <p:childTnLst>
                        <p:par>
                          <p:cTn id="135" fill="hold">
                            <p:stCondLst>
                              <p:cond delay="0"/>
                            </p:stCondLst>
                            <p:childTnLst>
                              <p:par>
                                <p:cTn id="136" presetID="22" presetClass="entr" presetSubtype="8" fill="hold" nodeType="clickEffect">
                                  <p:stCondLst>
                                    <p:cond delay="0"/>
                                  </p:stCondLst>
                                  <p:childTnLst>
                                    <p:set>
                                      <p:cBhvr>
                                        <p:cTn id="137" dur="1" fill="hold">
                                          <p:stCondLst>
                                            <p:cond delay="0"/>
                                          </p:stCondLst>
                                        </p:cTn>
                                        <p:tgtEl>
                                          <p:spTgt spid="19"/>
                                        </p:tgtEl>
                                        <p:attrNameLst>
                                          <p:attrName>style.visibility</p:attrName>
                                        </p:attrNameLst>
                                      </p:cBhvr>
                                      <p:to>
                                        <p:strVal val="visible"/>
                                      </p:to>
                                    </p:set>
                                    <p:animEffect transition="in" filter="wipe(left)">
                                      <p:cBhvr>
                                        <p:cTn id="138" dur="500"/>
                                        <p:tgtEl>
                                          <p:spTgt spid="19"/>
                                        </p:tgtEl>
                                      </p:cBhvr>
                                    </p:animEffect>
                                  </p:childTnLst>
                                </p:cTn>
                              </p:par>
                            </p:childTnLst>
                          </p:cTn>
                        </p:par>
                        <p:par>
                          <p:cTn id="139" fill="hold">
                            <p:stCondLst>
                              <p:cond delay="500"/>
                            </p:stCondLst>
                            <p:childTnLst>
                              <p:par>
                                <p:cTn id="140" presetID="53" presetClass="entr" presetSubtype="16" fill="hold" grpId="0" nodeType="afterEffect">
                                  <p:stCondLst>
                                    <p:cond delay="0"/>
                                  </p:stCondLst>
                                  <p:childTnLst>
                                    <p:set>
                                      <p:cBhvr>
                                        <p:cTn id="141" dur="1" fill="hold">
                                          <p:stCondLst>
                                            <p:cond delay="0"/>
                                          </p:stCondLst>
                                        </p:cTn>
                                        <p:tgtEl>
                                          <p:spTgt spid="21"/>
                                        </p:tgtEl>
                                        <p:attrNameLst>
                                          <p:attrName>style.visibility</p:attrName>
                                        </p:attrNameLst>
                                      </p:cBhvr>
                                      <p:to>
                                        <p:strVal val="visible"/>
                                      </p:to>
                                    </p:set>
                                    <p:anim calcmode="lin" valueType="num">
                                      <p:cBhvr>
                                        <p:cTn id="142" dur="500" fill="hold"/>
                                        <p:tgtEl>
                                          <p:spTgt spid="21"/>
                                        </p:tgtEl>
                                        <p:attrNameLst>
                                          <p:attrName>ppt_w</p:attrName>
                                        </p:attrNameLst>
                                      </p:cBhvr>
                                      <p:tavLst>
                                        <p:tav tm="0">
                                          <p:val>
                                            <p:fltVal val="0"/>
                                          </p:val>
                                        </p:tav>
                                        <p:tav tm="100000">
                                          <p:val>
                                            <p:strVal val="#ppt_w"/>
                                          </p:val>
                                        </p:tav>
                                      </p:tavLst>
                                    </p:anim>
                                    <p:anim calcmode="lin" valueType="num">
                                      <p:cBhvr>
                                        <p:cTn id="143" dur="500" fill="hold"/>
                                        <p:tgtEl>
                                          <p:spTgt spid="21"/>
                                        </p:tgtEl>
                                        <p:attrNameLst>
                                          <p:attrName>ppt_h</p:attrName>
                                        </p:attrNameLst>
                                      </p:cBhvr>
                                      <p:tavLst>
                                        <p:tav tm="0">
                                          <p:val>
                                            <p:fltVal val="0"/>
                                          </p:val>
                                        </p:tav>
                                        <p:tav tm="100000">
                                          <p:val>
                                            <p:strVal val="#ppt_h"/>
                                          </p:val>
                                        </p:tav>
                                      </p:tavLst>
                                    </p:anim>
                                    <p:animEffect transition="in" filter="fade">
                                      <p:cBhvr>
                                        <p:cTn id="144" dur="500"/>
                                        <p:tgtEl>
                                          <p:spTgt spid="21"/>
                                        </p:tgtEl>
                                      </p:cBhvr>
                                    </p:animEffect>
                                  </p:childTnLst>
                                </p:cTn>
                              </p:par>
                            </p:childTnLst>
                          </p:cTn>
                        </p:par>
                      </p:childTnLst>
                    </p:cTn>
                  </p:par>
                  <p:par>
                    <p:cTn id="145" fill="hold">
                      <p:stCondLst>
                        <p:cond delay="indefinite"/>
                      </p:stCondLst>
                      <p:childTnLst>
                        <p:par>
                          <p:cTn id="146" fill="hold">
                            <p:stCondLst>
                              <p:cond delay="0"/>
                            </p:stCondLst>
                            <p:childTnLst>
                              <p:par>
                                <p:cTn id="147" presetID="53" presetClass="entr" presetSubtype="16" fill="hold" grpId="0" nodeType="clickEffect">
                                  <p:stCondLst>
                                    <p:cond delay="0"/>
                                  </p:stCondLst>
                                  <p:childTnLst>
                                    <p:set>
                                      <p:cBhvr>
                                        <p:cTn id="148" dur="1" fill="hold">
                                          <p:stCondLst>
                                            <p:cond delay="0"/>
                                          </p:stCondLst>
                                        </p:cTn>
                                        <p:tgtEl>
                                          <p:spTgt spid="43"/>
                                        </p:tgtEl>
                                        <p:attrNameLst>
                                          <p:attrName>style.visibility</p:attrName>
                                        </p:attrNameLst>
                                      </p:cBhvr>
                                      <p:to>
                                        <p:strVal val="visible"/>
                                      </p:to>
                                    </p:set>
                                    <p:anim calcmode="lin" valueType="num">
                                      <p:cBhvr>
                                        <p:cTn id="149" dur="500" fill="hold"/>
                                        <p:tgtEl>
                                          <p:spTgt spid="43"/>
                                        </p:tgtEl>
                                        <p:attrNameLst>
                                          <p:attrName>ppt_w</p:attrName>
                                        </p:attrNameLst>
                                      </p:cBhvr>
                                      <p:tavLst>
                                        <p:tav tm="0">
                                          <p:val>
                                            <p:fltVal val="0"/>
                                          </p:val>
                                        </p:tav>
                                        <p:tav tm="100000">
                                          <p:val>
                                            <p:strVal val="#ppt_w"/>
                                          </p:val>
                                        </p:tav>
                                      </p:tavLst>
                                    </p:anim>
                                    <p:anim calcmode="lin" valueType="num">
                                      <p:cBhvr>
                                        <p:cTn id="150" dur="500" fill="hold"/>
                                        <p:tgtEl>
                                          <p:spTgt spid="43"/>
                                        </p:tgtEl>
                                        <p:attrNameLst>
                                          <p:attrName>ppt_h</p:attrName>
                                        </p:attrNameLst>
                                      </p:cBhvr>
                                      <p:tavLst>
                                        <p:tav tm="0">
                                          <p:val>
                                            <p:fltVal val="0"/>
                                          </p:val>
                                        </p:tav>
                                        <p:tav tm="100000">
                                          <p:val>
                                            <p:strVal val="#ppt_h"/>
                                          </p:val>
                                        </p:tav>
                                      </p:tavLst>
                                    </p:anim>
                                    <p:animEffect transition="in" filter="fade">
                                      <p:cBhvr>
                                        <p:cTn id="151" dur="500"/>
                                        <p:tgtEl>
                                          <p:spTgt spid="43"/>
                                        </p:tgtEl>
                                      </p:cBhvr>
                                    </p:animEffect>
                                  </p:childTnLst>
                                </p:cTn>
                              </p:par>
                            </p:childTnLst>
                          </p:cTn>
                        </p:par>
                        <p:par>
                          <p:cTn id="152" fill="hold">
                            <p:stCondLst>
                              <p:cond delay="500"/>
                            </p:stCondLst>
                            <p:childTnLst>
                              <p:par>
                                <p:cTn id="153" presetID="22" presetClass="entr" presetSubtype="1" fill="hold" nodeType="afterEffect">
                                  <p:stCondLst>
                                    <p:cond delay="0"/>
                                  </p:stCondLst>
                                  <p:childTnLst>
                                    <p:set>
                                      <p:cBhvr>
                                        <p:cTn id="154" dur="1" fill="hold">
                                          <p:stCondLst>
                                            <p:cond delay="0"/>
                                          </p:stCondLst>
                                        </p:cTn>
                                        <p:tgtEl>
                                          <p:spTgt spid="42"/>
                                        </p:tgtEl>
                                        <p:attrNameLst>
                                          <p:attrName>style.visibility</p:attrName>
                                        </p:attrNameLst>
                                      </p:cBhvr>
                                      <p:to>
                                        <p:strVal val="visible"/>
                                      </p:to>
                                    </p:set>
                                    <p:animEffect transition="in" filter="wipe(up)">
                                      <p:cBhvr>
                                        <p:cTn id="155" dur="500"/>
                                        <p:tgtEl>
                                          <p:spTgt spid="42"/>
                                        </p:tgtEl>
                                      </p:cBhvr>
                                    </p:animEffect>
                                  </p:childTnLst>
                                </p:cTn>
                              </p:par>
                            </p:childTnLst>
                          </p:cTn>
                        </p:par>
                        <p:par>
                          <p:cTn id="156" fill="hold">
                            <p:stCondLst>
                              <p:cond delay="1000"/>
                            </p:stCondLst>
                            <p:childTnLst>
                              <p:par>
                                <p:cTn id="157" presetID="22" presetClass="entr" presetSubtype="1" fill="hold" nodeType="afterEffect">
                                  <p:stCondLst>
                                    <p:cond delay="0"/>
                                  </p:stCondLst>
                                  <p:childTnLst>
                                    <p:set>
                                      <p:cBhvr>
                                        <p:cTn id="158" dur="1" fill="hold">
                                          <p:stCondLst>
                                            <p:cond delay="0"/>
                                          </p:stCondLst>
                                        </p:cTn>
                                        <p:tgtEl>
                                          <p:spTgt spid="41"/>
                                        </p:tgtEl>
                                        <p:attrNameLst>
                                          <p:attrName>style.visibility</p:attrName>
                                        </p:attrNameLst>
                                      </p:cBhvr>
                                      <p:to>
                                        <p:strVal val="visible"/>
                                      </p:to>
                                    </p:set>
                                    <p:animEffect transition="in" filter="wipe(up)">
                                      <p:cBhvr>
                                        <p:cTn id="159" dur="500"/>
                                        <p:tgtEl>
                                          <p:spTgt spid="41"/>
                                        </p:tgtEl>
                                      </p:cBhvr>
                                    </p:animEffect>
                                  </p:childTnLst>
                                </p:cTn>
                              </p:par>
                            </p:childTnLst>
                          </p:cTn>
                        </p:par>
                      </p:childTnLst>
                    </p:cTn>
                  </p:par>
                  <p:par>
                    <p:cTn id="160" fill="hold">
                      <p:stCondLst>
                        <p:cond delay="indefinite"/>
                      </p:stCondLst>
                      <p:childTnLst>
                        <p:par>
                          <p:cTn id="161" fill="hold">
                            <p:stCondLst>
                              <p:cond delay="0"/>
                            </p:stCondLst>
                            <p:childTnLst>
                              <p:par>
                                <p:cTn id="162" presetID="22" presetClass="entr" presetSubtype="4" fill="hold" nodeType="clickEffect">
                                  <p:stCondLst>
                                    <p:cond delay="0"/>
                                  </p:stCondLst>
                                  <p:childTnLst>
                                    <p:set>
                                      <p:cBhvr>
                                        <p:cTn id="163" dur="1" fill="hold">
                                          <p:stCondLst>
                                            <p:cond delay="0"/>
                                          </p:stCondLst>
                                        </p:cTn>
                                        <p:tgtEl>
                                          <p:spTgt spid="44"/>
                                        </p:tgtEl>
                                        <p:attrNameLst>
                                          <p:attrName>style.visibility</p:attrName>
                                        </p:attrNameLst>
                                      </p:cBhvr>
                                      <p:to>
                                        <p:strVal val="visible"/>
                                      </p:to>
                                    </p:set>
                                    <p:animEffect transition="in" filter="wipe(down)">
                                      <p:cBhvr>
                                        <p:cTn id="164" dur="500"/>
                                        <p:tgtEl>
                                          <p:spTgt spid="44"/>
                                        </p:tgtEl>
                                      </p:cBhvr>
                                    </p:animEffect>
                                  </p:childTnLst>
                                </p:cTn>
                              </p:par>
                            </p:childTnLst>
                          </p:cTn>
                        </p:par>
                      </p:childTnLst>
                    </p:cTn>
                  </p:par>
                  <p:par>
                    <p:cTn id="165" fill="hold">
                      <p:stCondLst>
                        <p:cond delay="indefinite"/>
                      </p:stCondLst>
                      <p:childTnLst>
                        <p:par>
                          <p:cTn id="166" fill="hold">
                            <p:stCondLst>
                              <p:cond delay="0"/>
                            </p:stCondLst>
                            <p:childTnLst>
                              <p:par>
                                <p:cTn id="167" presetID="22" presetClass="entr" presetSubtype="8" fill="hold" nodeType="clickEffect">
                                  <p:stCondLst>
                                    <p:cond delay="0"/>
                                  </p:stCondLst>
                                  <p:childTnLst>
                                    <p:set>
                                      <p:cBhvr>
                                        <p:cTn id="168" dur="1" fill="hold">
                                          <p:stCondLst>
                                            <p:cond delay="0"/>
                                          </p:stCondLst>
                                        </p:cTn>
                                        <p:tgtEl>
                                          <p:spTgt spid="50"/>
                                        </p:tgtEl>
                                        <p:attrNameLst>
                                          <p:attrName>style.visibility</p:attrName>
                                        </p:attrNameLst>
                                      </p:cBhvr>
                                      <p:to>
                                        <p:strVal val="visible"/>
                                      </p:to>
                                    </p:set>
                                    <p:animEffect transition="in" filter="wipe(left)">
                                      <p:cBhvr>
                                        <p:cTn id="169" dur="500"/>
                                        <p:tgtEl>
                                          <p:spTgt spid="50"/>
                                        </p:tgtEl>
                                      </p:cBhvr>
                                    </p:animEffect>
                                  </p:childTnLst>
                                </p:cTn>
                              </p:par>
                            </p:childTnLst>
                          </p:cTn>
                        </p:par>
                        <p:par>
                          <p:cTn id="170" fill="hold">
                            <p:stCondLst>
                              <p:cond delay="500"/>
                            </p:stCondLst>
                            <p:childTnLst>
                              <p:par>
                                <p:cTn id="171" presetID="53" presetClass="entr" presetSubtype="16" fill="hold" grpId="0" nodeType="afterEffect">
                                  <p:stCondLst>
                                    <p:cond delay="0"/>
                                  </p:stCondLst>
                                  <p:childTnLst>
                                    <p:set>
                                      <p:cBhvr>
                                        <p:cTn id="172" dur="1" fill="hold">
                                          <p:stCondLst>
                                            <p:cond delay="0"/>
                                          </p:stCondLst>
                                        </p:cTn>
                                        <p:tgtEl>
                                          <p:spTgt spid="49"/>
                                        </p:tgtEl>
                                        <p:attrNameLst>
                                          <p:attrName>style.visibility</p:attrName>
                                        </p:attrNameLst>
                                      </p:cBhvr>
                                      <p:to>
                                        <p:strVal val="visible"/>
                                      </p:to>
                                    </p:set>
                                    <p:anim calcmode="lin" valueType="num">
                                      <p:cBhvr>
                                        <p:cTn id="173" dur="500" fill="hold"/>
                                        <p:tgtEl>
                                          <p:spTgt spid="49"/>
                                        </p:tgtEl>
                                        <p:attrNameLst>
                                          <p:attrName>ppt_w</p:attrName>
                                        </p:attrNameLst>
                                      </p:cBhvr>
                                      <p:tavLst>
                                        <p:tav tm="0">
                                          <p:val>
                                            <p:fltVal val="0"/>
                                          </p:val>
                                        </p:tav>
                                        <p:tav tm="100000">
                                          <p:val>
                                            <p:strVal val="#ppt_w"/>
                                          </p:val>
                                        </p:tav>
                                      </p:tavLst>
                                    </p:anim>
                                    <p:anim calcmode="lin" valueType="num">
                                      <p:cBhvr>
                                        <p:cTn id="174" dur="500" fill="hold"/>
                                        <p:tgtEl>
                                          <p:spTgt spid="49"/>
                                        </p:tgtEl>
                                        <p:attrNameLst>
                                          <p:attrName>ppt_h</p:attrName>
                                        </p:attrNameLst>
                                      </p:cBhvr>
                                      <p:tavLst>
                                        <p:tav tm="0">
                                          <p:val>
                                            <p:fltVal val="0"/>
                                          </p:val>
                                        </p:tav>
                                        <p:tav tm="100000">
                                          <p:val>
                                            <p:strVal val="#ppt_h"/>
                                          </p:val>
                                        </p:tav>
                                      </p:tavLst>
                                    </p:anim>
                                    <p:animEffect transition="in" filter="fade">
                                      <p:cBhvr>
                                        <p:cTn id="175" dur="500"/>
                                        <p:tgtEl>
                                          <p:spTgt spid="49"/>
                                        </p:tgtEl>
                                      </p:cBhvr>
                                    </p:animEffect>
                                  </p:childTnLst>
                                </p:cTn>
                              </p:par>
                            </p:childTnLst>
                          </p:cTn>
                        </p:par>
                      </p:childTnLst>
                    </p:cTn>
                  </p:par>
                  <p:par>
                    <p:cTn id="176" fill="hold">
                      <p:stCondLst>
                        <p:cond delay="indefinite"/>
                      </p:stCondLst>
                      <p:childTnLst>
                        <p:par>
                          <p:cTn id="177" fill="hold">
                            <p:stCondLst>
                              <p:cond delay="0"/>
                            </p:stCondLst>
                            <p:childTnLst>
                              <p:par>
                                <p:cTn id="178" presetID="22" presetClass="entr" presetSubtype="8" fill="hold" nodeType="clickEffect">
                                  <p:stCondLst>
                                    <p:cond delay="0"/>
                                  </p:stCondLst>
                                  <p:childTnLst>
                                    <p:set>
                                      <p:cBhvr>
                                        <p:cTn id="179" dur="1" fill="hold">
                                          <p:stCondLst>
                                            <p:cond delay="0"/>
                                          </p:stCondLst>
                                        </p:cTn>
                                        <p:tgtEl>
                                          <p:spTgt spid="51"/>
                                        </p:tgtEl>
                                        <p:attrNameLst>
                                          <p:attrName>style.visibility</p:attrName>
                                        </p:attrNameLst>
                                      </p:cBhvr>
                                      <p:to>
                                        <p:strVal val="visible"/>
                                      </p:to>
                                    </p:set>
                                    <p:animEffect transition="in" filter="wipe(left)">
                                      <p:cBhvr>
                                        <p:cTn id="180" dur="500"/>
                                        <p:tgtEl>
                                          <p:spTgt spid="51"/>
                                        </p:tgtEl>
                                      </p:cBhvr>
                                    </p:animEffect>
                                  </p:childTnLst>
                                </p:cTn>
                              </p:par>
                            </p:childTnLst>
                          </p:cTn>
                        </p:par>
                        <p:par>
                          <p:cTn id="181" fill="hold">
                            <p:stCondLst>
                              <p:cond delay="500"/>
                            </p:stCondLst>
                            <p:childTnLst>
                              <p:par>
                                <p:cTn id="182" presetID="53" presetClass="entr" presetSubtype="16" fill="hold" grpId="0" nodeType="afterEffect">
                                  <p:stCondLst>
                                    <p:cond delay="0"/>
                                  </p:stCondLst>
                                  <p:childTnLst>
                                    <p:set>
                                      <p:cBhvr>
                                        <p:cTn id="183" dur="1" fill="hold">
                                          <p:stCondLst>
                                            <p:cond delay="0"/>
                                          </p:stCondLst>
                                        </p:cTn>
                                        <p:tgtEl>
                                          <p:spTgt spid="48"/>
                                        </p:tgtEl>
                                        <p:attrNameLst>
                                          <p:attrName>style.visibility</p:attrName>
                                        </p:attrNameLst>
                                      </p:cBhvr>
                                      <p:to>
                                        <p:strVal val="visible"/>
                                      </p:to>
                                    </p:set>
                                    <p:anim calcmode="lin" valueType="num">
                                      <p:cBhvr>
                                        <p:cTn id="184" dur="500" fill="hold"/>
                                        <p:tgtEl>
                                          <p:spTgt spid="48"/>
                                        </p:tgtEl>
                                        <p:attrNameLst>
                                          <p:attrName>ppt_w</p:attrName>
                                        </p:attrNameLst>
                                      </p:cBhvr>
                                      <p:tavLst>
                                        <p:tav tm="0">
                                          <p:val>
                                            <p:fltVal val="0"/>
                                          </p:val>
                                        </p:tav>
                                        <p:tav tm="100000">
                                          <p:val>
                                            <p:strVal val="#ppt_w"/>
                                          </p:val>
                                        </p:tav>
                                      </p:tavLst>
                                    </p:anim>
                                    <p:anim calcmode="lin" valueType="num">
                                      <p:cBhvr>
                                        <p:cTn id="185" dur="500" fill="hold"/>
                                        <p:tgtEl>
                                          <p:spTgt spid="48"/>
                                        </p:tgtEl>
                                        <p:attrNameLst>
                                          <p:attrName>ppt_h</p:attrName>
                                        </p:attrNameLst>
                                      </p:cBhvr>
                                      <p:tavLst>
                                        <p:tav tm="0">
                                          <p:val>
                                            <p:fltVal val="0"/>
                                          </p:val>
                                        </p:tav>
                                        <p:tav tm="100000">
                                          <p:val>
                                            <p:strVal val="#ppt_h"/>
                                          </p:val>
                                        </p:tav>
                                      </p:tavLst>
                                    </p:anim>
                                    <p:animEffect transition="in" filter="fade">
                                      <p:cBhvr>
                                        <p:cTn id="186" dur="500"/>
                                        <p:tgtEl>
                                          <p:spTgt spid="48"/>
                                        </p:tgtEl>
                                      </p:cBhvr>
                                    </p:animEffect>
                                  </p:childTnLst>
                                </p:cTn>
                              </p:par>
                            </p:childTnLst>
                          </p:cTn>
                        </p:par>
                      </p:childTnLst>
                    </p:cTn>
                  </p:par>
                  <p:par>
                    <p:cTn id="187" fill="hold">
                      <p:stCondLst>
                        <p:cond delay="indefinite"/>
                      </p:stCondLst>
                      <p:childTnLst>
                        <p:par>
                          <p:cTn id="188" fill="hold">
                            <p:stCondLst>
                              <p:cond delay="0"/>
                            </p:stCondLst>
                            <p:childTnLst>
                              <p:par>
                                <p:cTn id="189" presetID="22" presetClass="entr" presetSubtype="8" fill="hold" nodeType="clickEffect">
                                  <p:stCondLst>
                                    <p:cond delay="0"/>
                                  </p:stCondLst>
                                  <p:childTnLst>
                                    <p:set>
                                      <p:cBhvr>
                                        <p:cTn id="190" dur="1" fill="hold">
                                          <p:stCondLst>
                                            <p:cond delay="0"/>
                                          </p:stCondLst>
                                        </p:cTn>
                                        <p:tgtEl>
                                          <p:spTgt spid="52"/>
                                        </p:tgtEl>
                                        <p:attrNameLst>
                                          <p:attrName>style.visibility</p:attrName>
                                        </p:attrNameLst>
                                      </p:cBhvr>
                                      <p:to>
                                        <p:strVal val="visible"/>
                                      </p:to>
                                    </p:set>
                                    <p:animEffect transition="in" filter="wipe(left)">
                                      <p:cBhvr>
                                        <p:cTn id="191" dur="500"/>
                                        <p:tgtEl>
                                          <p:spTgt spid="52"/>
                                        </p:tgtEl>
                                      </p:cBhvr>
                                    </p:animEffect>
                                  </p:childTnLst>
                                </p:cTn>
                              </p:par>
                            </p:childTnLst>
                          </p:cTn>
                        </p:par>
                        <p:par>
                          <p:cTn id="192" fill="hold">
                            <p:stCondLst>
                              <p:cond delay="500"/>
                            </p:stCondLst>
                            <p:childTnLst>
                              <p:par>
                                <p:cTn id="193" presetID="53" presetClass="entr" presetSubtype="16" fill="hold" grpId="0" nodeType="afterEffect">
                                  <p:stCondLst>
                                    <p:cond delay="0"/>
                                  </p:stCondLst>
                                  <p:childTnLst>
                                    <p:set>
                                      <p:cBhvr>
                                        <p:cTn id="194" dur="1" fill="hold">
                                          <p:stCondLst>
                                            <p:cond delay="0"/>
                                          </p:stCondLst>
                                        </p:cTn>
                                        <p:tgtEl>
                                          <p:spTgt spid="47"/>
                                        </p:tgtEl>
                                        <p:attrNameLst>
                                          <p:attrName>style.visibility</p:attrName>
                                        </p:attrNameLst>
                                      </p:cBhvr>
                                      <p:to>
                                        <p:strVal val="visible"/>
                                      </p:to>
                                    </p:set>
                                    <p:anim calcmode="lin" valueType="num">
                                      <p:cBhvr>
                                        <p:cTn id="195" dur="500" fill="hold"/>
                                        <p:tgtEl>
                                          <p:spTgt spid="47"/>
                                        </p:tgtEl>
                                        <p:attrNameLst>
                                          <p:attrName>ppt_w</p:attrName>
                                        </p:attrNameLst>
                                      </p:cBhvr>
                                      <p:tavLst>
                                        <p:tav tm="0">
                                          <p:val>
                                            <p:fltVal val="0"/>
                                          </p:val>
                                        </p:tav>
                                        <p:tav tm="100000">
                                          <p:val>
                                            <p:strVal val="#ppt_w"/>
                                          </p:val>
                                        </p:tav>
                                      </p:tavLst>
                                    </p:anim>
                                    <p:anim calcmode="lin" valueType="num">
                                      <p:cBhvr>
                                        <p:cTn id="196" dur="500" fill="hold"/>
                                        <p:tgtEl>
                                          <p:spTgt spid="47"/>
                                        </p:tgtEl>
                                        <p:attrNameLst>
                                          <p:attrName>ppt_h</p:attrName>
                                        </p:attrNameLst>
                                      </p:cBhvr>
                                      <p:tavLst>
                                        <p:tav tm="0">
                                          <p:val>
                                            <p:fltVal val="0"/>
                                          </p:val>
                                        </p:tav>
                                        <p:tav tm="100000">
                                          <p:val>
                                            <p:strVal val="#ppt_h"/>
                                          </p:val>
                                        </p:tav>
                                      </p:tavLst>
                                    </p:anim>
                                    <p:animEffect transition="in" filter="fade">
                                      <p:cBhvr>
                                        <p:cTn id="197" dur="500"/>
                                        <p:tgtEl>
                                          <p:spTgt spid="47"/>
                                        </p:tgtEl>
                                      </p:cBhvr>
                                    </p:animEffect>
                                  </p:childTnLst>
                                </p:cTn>
                              </p:par>
                            </p:childTnLst>
                          </p:cTn>
                        </p:par>
                      </p:childTnLst>
                    </p:cTn>
                  </p:par>
                  <p:par>
                    <p:cTn id="198" fill="hold">
                      <p:stCondLst>
                        <p:cond delay="indefinite"/>
                      </p:stCondLst>
                      <p:childTnLst>
                        <p:par>
                          <p:cTn id="199" fill="hold">
                            <p:stCondLst>
                              <p:cond delay="0"/>
                            </p:stCondLst>
                            <p:childTnLst>
                              <p:par>
                                <p:cTn id="200" presetID="53" presetClass="entr" presetSubtype="16" fill="hold" grpId="0" nodeType="clickEffect">
                                  <p:stCondLst>
                                    <p:cond delay="0"/>
                                  </p:stCondLst>
                                  <p:childTnLst>
                                    <p:set>
                                      <p:cBhvr>
                                        <p:cTn id="201" dur="1" fill="hold">
                                          <p:stCondLst>
                                            <p:cond delay="0"/>
                                          </p:stCondLst>
                                        </p:cTn>
                                        <p:tgtEl>
                                          <p:spTgt spid="62"/>
                                        </p:tgtEl>
                                        <p:attrNameLst>
                                          <p:attrName>style.visibility</p:attrName>
                                        </p:attrNameLst>
                                      </p:cBhvr>
                                      <p:to>
                                        <p:strVal val="visible"/>
                                      </p:to>
                                    </p:set>
                                    <p:anim calcmode="lin" valueType="num">
                                      <p:cBhvr>
                                        <p:cTn id="202" dur="500" fill="hold"/>
                                        <p:tgtEl>
                                          <p:spTgt spid="62"/>
                                        </p:tgtEl>
                                        <p:attrNameLst>
                                          <p:attrName>ppt_w</p:attrName>
                                        </p:attrNameLst>
                                      </p:cBhvr>
                                      <p:tavLst>
                                        <p:tav tm="0">
                                          <p:val>
                                            <p:fltVal val="0"/>
                                          </p:val>
                                        </p:tav>
                                        <p:tav tm="100000">
                                          <p:val>
                                            <p:strVal val="#ppt_w"/>
                                          </p:val>
                                        </p:tav>
                                      </p:tavLst>
                                    </p:anim>
                                    <p:anim calcmode="lin" valueType="num">
                                      <p:cBhvr>
                                        <p:cTn id="203" dur="500" fill="hold"/>
                                        <p:tgtEl>
                                          <p:spTgt spid="62"/>
                                        </p:tgtEl>
                                        <p:attrNameLst>
                                          <p:attrName>ppt_h</p:attrName>
                                        </p:attrNameLst>
                                      </p:cBhvr>
                                      <p:tavLst>
                                        <p:tav tm="0">
                                          <p:val>
                                            <p:fltVal val="0"/>
                                          </p:val>
                                        </p:tav>
                                        <p:tav tm="100000">
                                          <p:val>
                                            <p:strVal val="#ppt_h"/>
                                          </p:val>
                                        </p:tav>
                                      </p:tavLst>
                                    </p:anim>
                                    <p:animEffect transition="in" filter="fade">
                                      <p:cBhvr>
                                        <p:cTn id="204" dur="500"/>
                                        <p:tgtEl>
                                          <p:spTgt spid="62"/>
                                        </p:tgtEl>
                                      </p:cBhvr>
                                    </p:animEffect>
                                  </p:childTnLst>
                                </p:cTn>
                              </p:par>
                            </p:childTnLst>
                          </p:cTn>
                        </p:par>
                      </p:childTnLst>
                    </p:cTn>
                  </p:par>
                  <p:par>
                    <p:cTn id="205" fill="hold">
                      <p:stCondLst>
                        <p:cond delay="indefinite"/>
                      </p:stCondLst>
                      <p:childTnLst>
                        <p:par>
                          <p:cTn id="206" fill="hold">
                            <p:stCondLst>
                              <p:cond delay="0"/>
                            </p:stCondLst>
                            <p:childTnLst>
                              <p:par>
                                <p:cTn id="207" presetID="22" presetClass="entr" presetSubtype="8" fill="hold" nodeType="clickEffect">
                                  <p:stCondLst>
                                    <p:cond delay="0"/>
                                  </p:stCondLst>
                                  <p:childTnLst>
                                    <p:set>
                                      <p:cBhvr>
                                        <p:cTn id="208" dur="1" fill="hold">
                                          <p:stCondLst>
                                            <p:cond delay="0"/>
                                          </p:stCondLst>
                                        </p:cTn>
                                        <p:tgtEl>
                                          <p:spTgt spid="54"/>
                                        </p:tgtEl>
                                        <p:attrNameLst>
                                          <p:attrName>style.visibility</p:attrName>
                                        </p:attrNameLst>
                                      </p:cBhvr>
                                      <p:to>
                                        <p:strVal val="visible"/>
                                      </p:to>
                                    </p:set>
                                    <p:animEffect transition="in" filter="wipe(left)">
                                      <p:cBhvr>
                                        <p:cTn id="209" dur="500"/>
                                        <p:tgtEl>
                                          <p:spTgt spid="54"/>
                                        </p:tgtEl>
                                      </p:cBhvr>
                                    </p:animEffect>
                                  </p:childTnLst>
                                </p:cTn>
                              </p:par>
                            </p:childTnLst>
                          </p:cTn>
                        </p:par>
                      </p:childTnLst>
                    </p:cTn>
                  </p:par>
                  <p:par>
                    <p:cTn id="210" fill="hold">
                      <p:stCondLst>
                        <p:cond delay="indefinite"/>
                      </p:stCondLst>
                      <p:childTnLst>
                        <p:par>
                          <p:cTn id="211" fill="hold">
                            <p:stCondLst>
                              <p:cond delay="0"/>
                            </p:stCondLst>
                            <p:childTnLst>
                              <p:par>
                                <p:cTn id="212" presetID="22" presetClass="entr" presetSubtype="8" fill="hold" nodeType="clickEffect">
                                  <p:stCondLst>
                                    <p:cond delay="0"/>
                                  </p:stCondLst>
                                  <p:childTnLst>
                                    <p:set>
                                      <p:cBhvr>
                                        <p:cTn id="213" dur="1" fill="hold">
                                          <p:stCondLst>
                                            <p:cond delay="0"/>
                                          </p:stCondLst>
                                        </p:cTn>
                                        <p:tgtEl>
                                          <p:spTgt spid="58"/>
                                        </p:tgtEl>
                                        <p:attrNameLst>
                                          <p:attrName>style.visibility</p:attrName>
                                        </p:attrNameLst>
                                      </p:cBhvr>
                                      <p:to>
                                        <p:strVal val="visible"/>
                                      </p:to>
                                    </p:set>
                                    <p:animEffect transition="in" filter="wipe(left)">
                                      <p:cBhvr>
                                        <p:cTn id="214" dur="500"/>
                                        <p:tgtEl>
                                          <p:spTgt spid="58"/>
                                        </p:tgtEl>
                                      </p:cBhvr>
                                    </p:animEffect>
                                  </p:childTnLst>
                                </p:cTn>
                              </p:par>
                            </p:childTnLst>
                          </p:cTn>
                        </p:par>
                      </p:childTnLst>
                    </p:cTn>
                  </p:par>
                  <p:par>
                    <p:cTn id="215" fill="hold">
                      <p:stCondLst>
                        <p:cond delay="indefinite"/>
                      </p:stCondLst>
                      <p:childTnLst>
                        <p:par>
                          <p:cTn id="216" fill="hold">
                            <p:stCondLst>
                              <p:cond delay="0"/>
                            </p:stCondLst>
                            <p:childTnLst>
                              <p:par>
                                <p:cTn id="217" presetID="22" presetClass="entr" presetSubtype="8" fill="hold" nodeType="clickEffect">
                                  <p:stCondLst>
                                    <p:cond delay="0"/>
                                  </p:stCondLst>
                                  <p:childTnLst>
                                    <p:set>
                                      <p:cBhvr>
                                        <p:cTn id="218" dur="1" fill="hold">
                                          <p:stCondLst>
                                            <p:cond delay="0"/>
                                          </p:stCondLst>
                                        </p:cTn>
                                        <p:tgtEl>
                                          <p:spTgt spid="53"/>
                                        </p:tgtEl>
                                        <p:attrNameLst>
                                          <p:attrName>style.visibility</p:attrName>
                                        </p:attrNameLst>
                                      </p:cBhvr>
                                      <p:to>
                                        <p:strVal val="visible"/>
                                      </p:to>
                                    </p:set>
                                    <p:animEffect transition="in" filter="wipe(left)">
                                      <p:cBhvr>
                                        <p:cTn id="219" dur="500"/>
                                        <p:tgtEl>
                                          <p:spTgt spid="53"/>
                                        </p:tgtEl>
                                      </p:cBhvr>
                                    </p:animEffect>
                                  </p:childTnLst>
                                </p:cTn>
                              </p:par>
                            </p:childTnLst>
                          </p:cTn>
                        </p:par>
                      </p:childTnLst>
                    </p:cTn>
                  </p:par>
                  <p:par>
                    <p:cTn id="220" fill="hold">
                      <p:stCondLst>
                        <p:cond delay="indefinite"/>
                      </p:stCondLst>
                      <p:childTnLst>
                        <p:par>
                          <p:cTn id="221" fill="hold">
                            <p:stCondLst>
                              <p:cond delay="0"/>
                            </p:stCondLst>
                            <p:childTnLst>
                              <p:par>
                                <p:cTn id="222" presetID="22" presetClass="entr" presetSubtype="8" fill="hold" nodeType="clickEffect">
                                  <p:stCondLst>
                                    <p:cond delay="0"/>
                                  </p:stCondLst>
                                  <p:childTnLst>
                                    <p:set>
                                      <p:cBhvr>
                                        <p:cTn id="223" dur="1" fill="hold">
                                          <p:stCondLst>
                                            <p:cond delay="0"/>
                                          </p:stCondLst>
                                        </p:cTn>
                                        <p:tgtEl>
                                          <p:spTgt spid="60"/>
                                        </p:tgtEl>
                                        <p:attrNameLst>
                                          <p:attrName>style.visibility</p:attrName>
                                        </p:attrNameLst>
                                      </p:cBhvr>
                                      <p:to>
                                        <p:strVal val="visible"/>
                                      </p:to>
                                    </p:set>
                                    <p:animEffect transition="in" filter="wipe(left)">
                                      <p:cBhvr>
                                        <p:cTn id="224" dur="500"/>
                                        <p:tgtEl>
                                          <p:spTgt spid="60"/>
                                        </p:tgtEl>
                                      </p:cBhvr>
                                    </p:animEffect>
                                  </p:childTnLst>
                                </p:cTn>
                              </p:par>
                              <p:par>
                                <p:cTn id="225" presetID="22" presetClass="entr" presetSubtype="1" fill="hold" nodeType="withEffect">
                                  <p:stCondLst>
                                    <p:cond delay="0"/>
                                  </p:stCondLst>
                                  <p:childTnLst>
                                    <p:set>
                                      <p:cBhvr>
                                        <p:cTn id="226" dur="1" fill="hold">
                                          <p:stCondLst>
                                            <p:cond delay="0"/>
                                          </p:stCondLst>
                                        </p:cTn>
                                        <p:tgtEl>
                                          <p:spTgt spid="61"/>
                                        </p:tgtEl>
                                        <p:attrNameLst>
                                          <p:attrName>style.visibility</p:attrName>
                                        </p:attrNameLst>
                                      </p:cBhvr>
                                      <p:to>
                                        <p:strVal val="visible"/>
                                      </p:to>
                                    </p:set>
                                    <p:animEffect transition="in" filter="wipe(up)">
                                      <p:cBhvr>
                                        <p:cTn id="227" dur="500"/>
                                        <p:tgtEl>
                                          <p:spTgt spid="61"/>
                                        </p:tgtEl>
                                      </p:cBhvr>
                                    </p:animEffect>
                                  </p:childTnLst>
                                </p:cTn>
                              </p:par>
                              <p:par>
                                <p:cTn id="228" presetID="22" presetClass="entr" presetSubtype="1" fill="hold" nodeType="withEffect">
                                  <p:stCondLst>
                                    <p:cond delay="0"/>
                                  </p:stCondLst>
                                  <p:childTnLst>
                                    <p:set>
                                      <p:cBhvr>
                                        <p:cTn id="229" dur="1" fill="hold">
                                          <p:stCondLst>
                                            <p:cond delay="0"/>
                                          </p:stCondLst>
                                        </p:cTn>
                                        <p:tgtEl>
                                          <p:spTgt spid="59"/>
                                        </p:tgtEl>
                                        <p:attrNameLst>
                                          <p:attrName>style.visibility</p:attrName>
                                        </p:attrNameLst>
                                      </p:cBhvr>
                                      <p:to>
                                        <p:strVal val="visible"/>
                                      </p:to>
                                    </p:set>
                                    <p:animEffect transition="in" filter="wipe(up)">
                                      <p:cBhvr>
                                        <p:cTn id="230" dur="500"/>
                                        <p:tgtEl>
                                          <p:spTgt spid="59"/>
                                        </p:tgtEl>
                                      </p:cBhvr>
                                    </p:animEffect>
                                  </p:childTnLst>
                                </p:cTn>
                              </p:par>
                            </p:childTnLst>
                          </p:cTn>
                        </p:par>
                      </p:childTnLst>
                    </p:cTn>
                  </p:par>
                  <p:par>
                    <p:cTn id="231" fill="hold">
                      <p:stCondLst>
                        <p:cond delay="indefinite"/>
                      </p:stCondLst>
                      <p:childTnLst>
                        <p:par>
                          <p:cTn id="232" fill="hold">
                            <p:stCondLst>
                              <p:cond delay="0"/>
                            </p:stCondLst>
                            <p:childTnLst>
                              <p:par>
                                <p:cTn id="233" presetID="22" presetClass="entr" presetSubtype="8" fill="hold" nodeType="clickEffect">
                                  <p:stCondLst>
                                    <p:cond delay="0"/>
                                  </p:stCondLst>
                                  <p:childTnLst>
                                    <p:set>
                                      <p:cBhvr>
                                        <p:cTn id="234" dur="1" fill="hold">
                                          <p:stCondLst>
                                            <p:cond delay="0"/>
                                          </p:stCondLst>
                                        </p:cTn>
                                        <p:tgtEl>
                                          <p:spTgt spid="57"/>
                                        </p:tgtEl>
                                        <p:attrNameLst>
                                          <p:attrName>style.visibility</p:attrName>
                                        </p:attrNameLst>
                                      </p:cBhvr>
                                      <p:to>
                                        <p:strVal val="visible"/>
                                      </p:to>
                                    </p:set>
                                    <p:animEffect transition="in" filter="wipe(left)">
                                      <p:cBhvr>
                                        <p:cTn id="235" dur="500"/>
                                        <p:tgtEl>
                                          <p:spTgt spid="57"/>
                                        </p:tgtEl>
                                      </p:cBhvr>
                                    </p:animEffect>
                                  </p:childTnLst>
                                </p:cTn>
                              </p:par>
                            </p:childTnLst>
                          </p:cTn>
                        </p:par>
                      </p:childTnLst>
                    </p:cTn>
                  </p:par>
                  <p:par>
                    <p:cTn id="236" fill="hold">
                      <p:stCondLst>
                        <p:cond delay="indefinite"/>
                      </p:stCondLst>
                      <p:childTnLst>
                        <p:par>
                          <p:cTn id="237" fill="hold">
                            <p:stCondLst>
                              <p:cond delay="0"/>
                            </p:stCondLst>
                            <p:childTnLst>
                              <p:par>
                                <p:cTn id="238" presetID="22" presetClass="entr" presetSubtype="8" fill="hold" nodeType="clickEffect">
                                  <p:stCondLst>
                                    <p:cond delay="0"/>
                                  </p:stCondLst>
                                  <p:childTnLst>
                                    <p:set>
                                      <p:cBhvr>
                                        <p:cTn id="239" dur="1" fill="hold">
                                          <p:stCondLst>
                                            <p:cond delay="0"/>
                                          </p:stCondLst>
                                        </p:cTn>
                                        <p:tgtEl>
                                          <p:spTgt spid="55"/>
                                        </p:tgtEl>
                                        <p:attrNameLst>
                                          <p:attrName>style.visibility</p:attrName>
                                        </p:attrNameLst>
                                      </p:cBhvr>
                                      <p:to>
                                        <p:strVal val="visible"/>
                                      </p:to>
                                    </p:set>
                                    <p:animEffect transition="in" filter="wipe(left)">
                                      <p:cBhvr>
                                        <p:cTn id="240" dur="500"/>
                                        <p:tgtEl>
                                          <p:spTgt spid="55"/>
                                        </p:tgtEl>
                                      </p:cBhvr>
                                    </p:animEffect>
                                  </p:childTnLst>
                                </p:cTn>
                              </p:par>
                            </p:childTnLst>
                          </p:cTn>
                        </p:par>
                      </p:childTnLst>
                    </p:cTn>
                  </p:par>
                  <p:par>
                    <p:cTn id="241" fill="hold">
                      <p:stCondLst>
                        <p:cond delay="indefinite"/>
                      </p:stCondLst>
                      <p:childTnLst>
                        <p:par>
                          <p:cTn id="242" fill="hold">
                            <p:stCondLst>
                              <p:cond delay="0"/>
                            </p:stCondLst>
                            <p:childTnLst>
                              <p:par>
                                <p:cTn id="243" presetID="22" presetClass="entr" presetSubtype="8" fill="hold" nodeType="clickEffect">
                                  <p:stCondLst>
                                    <p:cond delay="0"/>
                                  </p:stCondLst>
                                  <p:childTnLst>
                                    <p:set>
                                      <p:cBhvr>
                                        <p:cTn id="244" dur="1" fill="hold">
                                          <p:stCondLst>
                                            <p:cond delay="0"/>
                                          </p:stCondLst>
                                        </p:cTn>
                                        <p:tgtEl>
                                          <p:spTgt spid="63"/>
                                        </p:tgtEl>
                                        <p:attrNameLst>
                                          <p:attrName>style.visibility</p:attrName>
                                        </p:attrNameLst>
                                      </p:cBhvr>
                                      <p:to>
                                        <p:strVal val="visible"/>
                                      </p:to>
                                    </p:set>
                                    <p:animEffect transition="in" filter="wipe(left)">
                                      <p:cBhvr>
                                        <p:cTn id="245" dur="500"/>
                                        <p:tgtEl>
                                          <p:spTgt spid="63"/>
                                        </p:tgtEl>
                                      </p:cBhvr>
                                    </p:animEffect>
                                  </p:childTnLst>
                                </p:cTn>
                              </p:par>
                            </p:childTnLst>
                          </p:cTn>
                        </p:par>
                        <p:par>
                          <p:cTn id="246" fill="hold">
                            <p:stCondLst>
                              <p:cond delay="500"/>
                            </p:stCondLst>
                            <p:childTnLst>
                              <p:par>
                                <p:cTn id="247" presetID="53" presetClass="entr" presetSubtype="16" fill="hold" grpId="0" nodeType="afterEffect">
                                  <p:stCondLst>
                                    <p:cond delay="0"/>
                                  </p:stCondLst>
                                  <p:childTnLst>
                                    <p:set>
                                      <p:cBhvr>
                                        <p:cTn id="248" dur="1" fill="hold">
                                          <p:stCondLst>
                                            <p:cond delay="0"/>
                                          </p:stCondLst>
                                        </p:cTn>
                                        <p:tgtEl>
                                          <p:spTgt spid="64"/>
                                        </p:tgtEl>
                                        <p:attrNameLst>
                                          <p:attrName>style.visibility</p:attrName>
                                        </p:attrNameLst>
                                      </p:cBhvr>
                                      <p:to>
                                        <p:strVal val="visible"/>
                                      </p:to>
                                    </p:set>
                                    <p:anim calcmode="lin" valueType="num">
                                      <p:cBhvr>
                                        <p:cTn id="249" dur="500" fill="hold"/>
                                        <p:tgtEl>
                                          <p:spTgt spid="64"/>
                                        </p:tgtEl>
                                        <p:attrNameLst>
                                          <p:attrName>ppt_w</p:attrName>
                                        </p:attrNameLst>
                                      </p:cBhvr>
                                      <p:tavLst>
                                        <p:tav tm="0">
                                          <p:val>
                                            <p:fltVal val="0"/>
                                          </p:val>
                                        </p:tav>
                                        <p:tav tm="100000">
                                          <p:val>
                                            <p:strVal val="#ppt_w"/>
                                          </p:val>
                                        </p:tav>
                                      </p:tavLst>
                                    </p:anim>
                                    <p:anim calcmode="lin" valueType="num">
                                      <p:cBhvr>
                                        <p:cTn id="250" dur="500" fill="hold"/>
                                        <p:tgtEl>
                                          <p:spTgt spid="64"/>
                                        </p:tgtEl>
                                        <p:attrNameLst>
                                          <p:attrName>ppt_h</p:attrName>
                                        </p:attrNameLst>
                                      </p:cBhvr>
                                      <p:tavLst>
                                        <p:tav tm="0">
                                          <p:val>
                                            <p:fltVal val="0"/>
                                          </p:val>
                                        </p:tav>
                                        <p:tav tm="100000">
                                          <p:val>
                                            <p:strVal val="#ppt_h"/>
                                          </p:val>
                                        </p:tav>
                                      </p:tavLst>
                                    </p:anim>
                                    <p:animEffect transition="in" filter="fade">
                                      <p:cBhvr>
                                        <p:cTn id="25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5" grpId="0" animBg="1"/>
      <p:bldP spid="45" grpId="0" animBg="1"/>
      <p:bldP spid="46" grpId="0" animBg="1"/>
      <p:bldP spid="68" grpId="0" animBg="1"/>
      <p:bldP spid="72" grpId="0" animBg="1"/>
      <p:bldP spid="73" grpId="0" animBg="1"/>
      <p:bldP spid="74" grpId="0" animBg="1"/>
      <p:bldP spid="21" grpId="0" animBg="1"/>
      <p:bldP spid="22" grpId="0" animBg="1"/>
      <p:bldP spid="27" grpId="0" animBg="1"/>
      <p:bldP spid="29" grpId="0" animBg="1"/>
      <p:bldP spid="30" grpId="0" animBg="1"/>
      <p:bldP spid="31" grpId="0" animBg="1"/>
      <p:bldP spid="33" grpId="0" animBg="1"/>
      <p:bldP spid="43" grpId="0" animBg="1"/>
      <p:bldP spid="47" grpId="0" animBg="1"/>
      <p:bldP spid="48" grpId="0" animBg="1"/>
      <p:bldP spid="49" grpId="0" animBg="1"/>
      <p:bldP spid="62" grpId="0" animBg="1"/>
      <p:bldP spid="6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7721D9-F34E-359E-7ECF-4F4FA547B79A}"/>
              </a:ext>
            </a:extLst>
          </p:cNvPr>
          <p:cNvSpPr>
            <a:spLocks noGrp="1"/>
          </p:cNvSpPr>
          <p:nvPr>
            <p:ph type="body" sz="quarter" idx="16"/>
          </p:nvPr>
        </p:nvSpPr>
        <p:spPr/>
        <p:txBody>
          <a:bodyPr>
            <a:normAutofit/>
          </a:bodyPr>
          <a:lstStyle/>
          <a:p>
            <a:r>
              <a:rPr lang="en-US" sz="3200" b="1" dirty="0"/>
              <a:t>Solution</a:t>
            </a:r>
            <a:endParaRPr lang="en-US" sz="2800" b="1" dirty="0"/>
          </a:p>
        </p:txBody>
      </p:sp>
      <p:sp>
        <p:nvSpPr>
          <p:cNvPr id="4" name="Text Placeholder 2">
            <a:extLst>
              <a:ext uri="{FF2B5EF4-FFF2-40B4-BE49-F238E27FC236}">
                <a16:creationId xmlns:a16="http://schemas.microsoft.com/office/drawing/2014/main" id="{62162FA5-5462-479B-BEDD-45DAC8D5DCDC}"/>
              </a:ext>
            </a:extLst>
          </p:cNvPr>
          <p:cNvSpPr txBox="1">
            <a:spLocks/>
          </p:cNvSpPr>
          <p:nvPr/>
        </p:nvSpPr>
        <p:spPr>
          <a:xfrm>
            <a:off x="457200" y="1333500"/>
            <a:ext cx="10503568" cy="41408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New Process for cross-functional team using the EVMS Cost Processor</a:t>
            </a:r>
          </a:p>
        </p:txBody>
      </p:sp>
      <p:graphicFrame>
        <p:nvGraphicFramePr>
          <p:cNvPr id="5" name="Diagram 4">
            <a:extLst>
              <a:ext uri="{FF2B5EF4-FFF2-40B4-BE49-F238E27FC236}">
                <a16:creationId xmlns:a16="http://schemas.microsoft.com/office/drawing/2014/main" id="{D19D97D4-7999-4271-96F0-6E4E3E331F07}"/>
              </a:ext>
            </a:extLst>
          </p:cNvPr>
          <p:cNvGraphicFramePr/>
          <p:nvPr>
            <p:extLst>
              <p:ext uri="{D42A27DB-BD31-4B8C-83A1-F6EECF244321}">
                <p14:modId xmlns:p14="http://schemas.microsoft.com/office/powerpoint/2010/main" val="1308709141"/>
              </p:ext>
            </p:extLst>
          </p:nvPr>
        </p:nvGraphicFramePr>
        <p:xfrm>
          <a:off x="457199" y="2090056"/>
          <a:ext cx="10696075" cy="30594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4723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Picture 78">
            <a:extLst>
              <a:ext uri="{FF2B5EF4-FFF2-40B4-BE49-F238E27FC236}">
                <a16:creationId xmlns:a16="http://schemas.microsoft.com/office/drawing/2014/main" id="{3587E10D-DF43-46DA-A61F-38BE7D0972BD}"/>
              </a:ext>
            </a:extLst>
          </p:cNvPr>
          <p:cNvPicPr>
            <a:picLocks noChangeAspect="1"/>
          </p:cNvPicPr>
          <p:nvPr/>
        </p:nvPicPr>
        <p:blipFill>
          <a:blip r:embed="rId3"/>
          <a:stretch>
            <a:fillRect/>
          </a:stretch>
        </p:blipFill>
        <p:spPr>
          <a:xfrm>
            <a:off x="4530513" y="4111162"/>
            <a:ext cx="1291255" cy="541493"/>
          </a:xfrm>
          <a:prstGeom prst="rect">
            <a:avLst/>
          </a:prstGeom>
        </p:spPr>
      </p:pic>
      <p:pic>
        <p:nvPicPr>
          <p:cNvPr id="17" name="Picture 16">
            <a:extLst>
              <a:ext uri="{FF2B5EF4-FFF2-40B4-BE49-F238E27FC236}">
                <a16:creationId xmlns:a16="http://schemas.microsoft.com/office/drawing/2014/main" id="{FE23918D-2EE3-4977-AC39-B6C4AC663F3F}"/>
              </a:ext>
            </a:extLst>
          </p:cNvPr>
          <p:cNvPicPr>
            <a:picLocks noChangeAspect="1"/>
          </p:cNvPicPr>
          <p:nvPr/>
        </p:nvPicPr>
        <p:blipFill>
          <a:blip r:embed="rId3"/>
          <a:stretch>
            <a:fillRect/>
          </a:stretch>
        </p:blipFill>
        <p:spPr>
          <a:xfrm>
            <a:off x="2410414" y="2001832"/>
            <a:ext cx="1291255" cy="541493"/>
          </a:xfrm>
          <a:prstGeom prst="rect">
            <a:avLst/>
          </a:prstGeom>
        </p:spPr>
      </p:pic>
      <p:sp>
        <p:nvSpPr>
          <p:cNvPr id="77" name="Arrow: Pentagon 76">
            <a:extLst>
              <a:ext uri="{FF2B5EF4-FFF2-40B4-BE49-F238E27FC236}">
                <a16:creationId xmlns:a16="http://schemas.microsoft.com/office/drawing/2014/main" id="{5D0AC0CF-DA4A-478A-BB11-87FC51B0C1A1}"/>
              </a:ext>
            </a:extLst>
          </p:cNvPr>
          <p:cNvSpPr/>
          <p:nvPr/>
        </p:nvSpPr>
        <p:spPr>
          <a:xfrm>
            <a:off x="8323742" y="5785754"/>
            <a:ext cx="3627681" cy="331447"/>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vert="wordArtVert" rtlCol="0" anchor="ctr"/>
          <a:lstStyle/>
          <a:p>
            <a:pPr algn="ctr" defTabSz="609585"/>
            <a:r>
              <a:rPr lang="en-US" dirty="0">
                <a:solidFill>
                  <a:prstClr val="white"/>
                </a:solidFill>
                <a:latin typeface="Calibri" panose="020F0502020204030204"/>
              </a:rPr>
              <a:t>DIT</a:t>
            </a:r>
          </a:p>
        </p:txBody>
      </p:sp>
      <p:sp>
        <p:nvSpPr>
          <p:cNvPr id="46" name="Arrow: Pentagon 45">
            <a:extLst>
              <a:ext uri="{FF2B5EF4-FFF2-40B4-BE49-F238E27FC236}">
                <a16:creationId xmlns:a16="http://schemas.microsoft.com/office/drawing/2014/main" id="{201E164E-1147-44F2-A420-54B40F3754AE}"/>
              </a:ext>
            </a:extLst>
          </p:cNvPr>
          <p:cNvSpPr/>
          <p:nvPr/>
        </p:nvSpPr>
        <p:spPr>
          <a:xfrm>
            <a:off x="8071870" y="1457425"/>
            <a:ext cx="3879553" cy="331447"/>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vert="wordArtVert" rtlCol="0" anchor="ctr"/>
          <a:lstStyle/>
          <a:p>
            <a:pPr algn="ctr" defTabSz="609585"/>
            <a:r>
              <a:rPr lang="en-US" dirty="0">
                <a:solidFill>
                  <a:prstClr val="white"/>
                </a:solidFill>
                <a:latin typeface="Calibri" panose="020F0502020204030204"/>
              </a:rPr>
              <a:t>DIT</a:t>
            </a:r>
          </a:p>
        </p:txBody>
      </p:sp>
      <p:sp>
        <p:nvSpPr>
          <p:cNvPr id="8" name="Text Placeholder 7">
            <a:extLst>
              <a:ext uri="{FF2B5EF4-FFF2-40B4-BE49-F238E27FC236}">
                <a16:creationId xmlns:a16="http://schemas.microsoft.com/office/drawing/2014/main" id="{1C52EFE6-5206-4649-8D40-C38CF802E449}"/>
              </a:ext>
            </a:extLst>
          </p:cNvPr>
          <p:cNvSpPr>
            <a:spLocks noGrp="1"/>
          </p:cNvSpPr>
          <p:nvPr>
            <p:ph type="body" sz="quarter" idx="16"/>
          </p:nvPr>
        </p:nvSpPr>
        <p:spPr/>
        <p:txBody>
          <a:bodyPr>
            <a:normAutofit/>
          </a:bodyPr>
          <a:lstStyle/>
          <a:p>
            <a:r>
              <a:rPr lang="en-US" sz="3200" b="1" dirty="0"/>
              <a:t>System Integration Workflow</a:t>
            </a:r>
          </a:p>
        </p:txBody>
      </p:sp>
      <p:sp>
        <p:nvSpPr>
          <p:cNvPr id="12" name="Arrow: Pentagon 11">
            <a:extLst>
              <a:ext uri="{FF2B5EF4-FFF2-40B4-BE49-F238E27FC236}">
                <a16:creationId xmlns:a16="http://schemas.microsoft.com/office/drawing/2014/main" id="{06FE4BD3-3184-461A-B408-73D0A86FD2F4}"/>
              </a:ext>
            </a:extLst>
          </p:cNvPr>
          <p:cNvSpPr/>
          <p:nvPr/>
        </p:nvSpPr>
        <p:spPr>
          <a:xfrm>
            <a:off x="94130" y="1457425"/>
            <a:ext cx="8417609" cy="331447"/>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defTabSz="609585"/>
            <a:r>
              <a:rPr lang="en-US" dirty="0">
                <a:solidFill>
                  <a:prstClr val="white"/>
                </a:solidFill>
                <a:latin typeface="Calibri" panose="020F0502020204030204"/>
              </a:rPr>
              <a:t>SURA</a:t>
            </a:r>
          </a:p>
        </p:txBody>
      </p:sp>
      <p:sp>
        <p:nvSpPr>
          <p:cNvPr id="13" name="Arrow: Pentagon 12">
            <a:extLst>
              <a:ext uri="{FF2B5EF4-FFF2-40B4-BE49-F238E27FC236}">
                <a16:creationId xmlns:a16="http://schemas.microsoft.com/office/drawing/2014/main" id="{DF82D7B5-B09D-47B4-8895-27F8E1E047EE}"/>
              </a:ext>
            </a:extLst>
          </p:cNvPr>
          <p:cNvSpPr/>
          <p:nvPr/>
        </p:nvSpPr>
        <p:spPr>
          <a:xfrm>
            <a:off x="94130" y="5785756"/>
            <a:ext cx="8428604" cy="33144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defTabSz="609585"/>
            <a:r>
              <a:rPr lang="en-US" dirty="0">
                <a:solidFill>
                  <a:prstClr val="white"/>
                </a:solidFill>
                <a:latin typeface="Calibri" panose="020F0502020204030204"/>
              </a:rPr>
              <a:t>CURA</a:t>
            </a:r>
          </a:p>
        </p:txBody>
      </p:sp>
      <p:pic>
        <p:nvPicPr>
          <p:cNvPr id="15" name="Picture 14">
            <a:extLst>
              <a:ext uri="{FF2B5EF4-FFF2-40B4-BE49-F238E27FC236}">
                <a16:creationId xmlns:a16="http://schemas.microsoft.com/office/drawing/2014/main" id="{CBFDCD17-9A5A-4491-9E37-B3860BE691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98372" y="2848339"/>
            <a:ext cx="822960" cy="411480"/>
          </a:xfrm>
          <a:prstGeom prst="rect">
            <a:avLst/>
          </a:prstGeom>
        </p:spPr>
      </p:pic>
      <p:pic>
        <p:nvPicPr>
          <p:cNvPr id="21" name="Picture 20">
            <a:extLst>
              <a:ext uri="{FF2B5EF4-FFF2-40B4-BE49-F238E27FC236}">
                <a16:creationId xmlns:a16="http://schemas.microsoft.com/office/drawing/2014/main" id="{635B9F24-F1F6-4863-9449-B8CD881AD535}"/>
              </a:ext>
            </a:extLst>
          </p:cNvPr>
          <p:cNvPicPr>
            <a:picLocks noChangeAspect="1"/>
          </p:cNvPicPr>
          <p:nvPr/>
        </p:nvPicPr>
        <p:blipFill>
          <a:blip r:embed="rId5"/>
          <a:stretch>
            <a:fillRect/>
          </a:stretch>
        </p:blipFill>
        <p:spPr>
          <a:xfrm>
            <a:off x="2324412" y="4354674"/>
            <a:ext cx="1264197" cy="292300"/>
          </a:xfrm>
          <a:prstGeom prst="rect">
            <a:avLst/>
          </a:prstGeom>
        </p:spPr>
      </p:pic>
      <p:pic>
        <p:nvPicPr>
          <p:cNvPr id="25" name="Picture 24">
            <a:extLst>
              <a:ext uri="{FF2B5EF4-FFF2-40B4-BE49-F238E27FC236}">
                <a16:creationId xmlns:a16="http://schemas.microsoft.com/office/drawing/2014/main" id="{0297FAE2-83B4-4B76-8FD1-C3B8B4A33071}"/>
              </a:ext>
            </a:extLst>
          </p:cNvPr>
          <p:cNvPicPr>
            <a:picLocks noChangeAspect="1"/>
          </p:cNvPicPr>
          <p:nvPr/>
        </p:nvPicPr>
        <p:blipFill>
          <a:blip r:embed="rId6"/>
          <a:stretch>
            <a:fillRect/>
          </a:stretch>
        </p:blipFill>
        <p:spPr>
          <a:xfrm>
            <a:off x="4581312" y="4579299"/>
            <a:ext cx="1170029" cy="746828"/>
          </a:xfrm>
          <a:prstGeom prst="rect">
            <a:avLst/>
          </a:prstGeom>
        </p:spPr>
      </p:pic>
      <p:pic>
        <p:nvPicPr>
          <p:cNvPr id="33" name="Picture 32">
            <a:extLst>
              <a:ext uri="{FF2B5EF4-FFF2-40B4-BE49-F238E27FC236}">
                <a16:creationId xmlns:a16="http://schemas.microsoft.com/office/drawing/2014/main" id="{17370B7F-B8D4-4930-B67E-A2195E8F858C}"/>
              </a:ext>
            </a:extLst>
          </p:cNvPr>
          <p:cNvPicPr>
            <a:picLocks noChangeAspect="1"/>
          </p:cNvPicPr>
          <p:nvPr/>
        </p:nvPicPr>
        <p:blipFill>
          <a:blip r:embed="rId6"/>
          <a:stretch>
            <a:fillRect/>
          </a:stretch>
        </p:blipFill>
        <p:spPr>
          <a:xfrm>
            <a:off x="2488386" y="2467789"/>
            <a:ext cx="1170029" cy="746828"/>
          </a:xfrm>
          <a:prstGeom prst="rect">
            <a:avLst/>
          </a:prstGeom>
        </p:spPr>
      </p:pic>
      <p:pic>
        <p:nvPicPr>
          <p:cNvPr id="38" name="Picture 37">
            <a:extLst>
              <a:ext uri="{FF2B5EF4-FFF2-40B4-BE49-F238E27FC236}">
                <a16:creationId xmlns:a16="http://schemas.microsoft.com/office/drawing/2014/main" id="{498D96B1-0587-4885-978C-2EA59F234E6B}"/>
              </a:ext>
            </a:extLst>
          </p:cNvPr>
          <p:cNvPicPr>
            <a:picLocks noChangeAspect="1"/>
          </p:cNvPicPr>
          <p:nvPr/>
        </p:nvPicPr>
        <p:blipFill>
          <a:blip r:embed="rId5"/>
          <a:stretch>
            <a:fillRect/>
          </a:stretch>
        </p:blipFill>
        <p:spPr>
          <a:xfrm>
            <a:off x="9437347" y="3200221"/>
            <a:ext cx="1264197" cy="292300"/>
          </a:xfrm>
          <a:prstGeom prst="rect">
            <a:avLst/>
          </a:prstGeom>
        </p:spPr>
      </p:pic>
      <p:pic>
        <p:nvPicPr>
          <p:cNvPr id="43" name="Picture 42">
            <a:extLst>
              <a:ext uri="{FF2B5EF4-FFF2-40B4-BE49-F238E27FC236}">
                <a16:creationId xmlns:a16="http://schemas.microsoft.com/office/drawing/2014/main" id="{7C6A67AE-6FA2-4CCB-955E-B2B09B3B0C5E}"/>
              </a:ext>
            </a:extLst>
          </p:cNvPr>
          <p:cNvPicPr>
            <a:picLocks noChangeAspect="1"/>
          </p:cNvPicPr>
          <p:nvPr/>
        </p:nvPicPr>
        <p:blipFill>
          <a:blip r:embed="rId7"/>
          <a:stretch>
            <a:fillRect/>
          </a:stretch>
        </p:blipFill>
        <p:spPr>
          <a:xfrm>
            <a:off x="9646354" y="3517277"/>
            <a:ext cx="792329" cy="1301684"/>
          </a:xfrm>
          <a:prstGeom prst="rect">
            <a:avLst/>
          </a:prstGeom>
        </p:spPr>
      </p:pic>
      <p:pic>
        <p:nvPicPr>
          <p:cNvPr id="45" name="Picture 44">
            <a:extLst>
              <a:ext uri="{FF2B5EF4-FFF2-40B4-BE49-F238E27FC236}">
                <a16:creationId xmlns:a16="http://schemas.microsoft.com/office/drawing/2014/main" id="{C4D0DE3E-8DD3-4751-B491-CA671FE0E5F6}"/>
              </a:ext>
            </a:extLst>
          </p:cNvPr>
          <p:cNvPicPr>
            <a:picLocks noChangeAspect="1"/>
          </p:cNvPicPr>
          <p:nvPr/>
        </p:nvPicPr>
        <p:blipFill>
          <a:blip r:embed="rId8"/>
          <a:stretch>
            <a:fillRect/>
          </a:stretch>
        </p:blipFill>
        <p:spPr>
          <a:xfrm>
            <a:off x="9318793" y="4651007"/>
            <a:ext cx="1617776" cy="546000"/>
          </a:xfrm>
          <a:prstGeom prst="rect">
            <a:avLst/>
          </a:prstGeom>
        </p:spPr>
      </p:pic>
      <p:cxnSp>
        <p:nvCxnSpPr>
          <p:cNvPr id="10" name="Straight Arrow Connector 9">
            <a:extLst>
              <a:ext uri="{FF2B5EF4-FFF2-40B4-BE49-F238E27FC236}">
                <a16:creationId xmlns:a16="http://schemas.microsoft.com/office/drawing/2014/main" id="{B9FB9967-ED51-427E-91A9-B0DC103137B5}"/>
              </a:ext>
            </a:extLst>
          </p:cNvPr>
          <p:cNvCxnSpPr>
            <a:cxnSpLocks/>
            <a:stCxn id="33" idx="3"/>
          </p:cNvCxnSpPr>
          <p:nvPr/>
        </p:nvCxnSpPr>
        <p:spPr>
          <a:xfrm flipV="1">
            <a:off x="3658415" y="2831230"/>
            <a:ext cx="3356127" cy="99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11" name="Group 10">
            <a:extLst>
              <a:ext uri="{FF2B5EF4-FFF2-40B4-BE49-F238E27FC236}">
                <a16:creationId xmlns:a16="http://schemas.microsoft.com/office/drawing/2014/main" id="{82B4F1A1-E0FA-444B-8A1F-52650C94B8D3}"/>
              </a:ext>
            </a:extLst>
          </p:cNvPr>
          <p:cNvGrpSpPr/>
          <p:nvPr/>
        </p:nvGrpSpPr>
        <p:grpSpPr>
          <a:xfrm>
            <a:off x="4278381" y="2073733"/>
            <a:ext cx="1658633" cy="829232"/>
            <a:chOff x="3830773" y="1720154"/>
            <a:chExt cx="1243975" cy="621924"/>
          </a:xfrm>
        </p:grpSpPr>
        <p:pic>
          <p:nvPicPr>
            <p:cNvPr id="30" name="Picture 29">
              <a:extLst>
                <a:ext uri="{FF2B5EF4-FFF2-40B4-BE49-F238E27FC236}">
                  <a16:creationId xmlns:a16="http://schemas.microsoft.com/office/drawing/2014/main" id="{5767C03D-6005-427E-9A89-1BBBF5B0BEAB}"/>
                </a:ext>
              </a:extLst>
            </p:cNvPr>
            <p:cNvPicPr>
              <a:picLocks noChangeAspect="1"/>
            </p:cNvPicPr>
            <p:nvPr/>
          </p:nvPicPr>
          <p:blipFill>
            <a:blip r:embed="rId9"/>
            <a:stretch>
              <a:fillRect/>
            </a:stretch>
          </p:blipFill>
          <p:spPr>
            <a:xfrm>
              <a:off x="3830773" y="1720154"/>
              <a:ext cx="939175" cy="317124"/>
            </a:xfrm>
            <a:prstGeom prst="rect">
              <a:avLst/>
            </a:prstGeom>
          </p:spPr>
        </p:pic>
        <p:pic>
          <p:nvPicPr>
            <p:cNvPr id="31" name="Picture 30">
              <a:extLst>
                <a:ext uri="{FF2B5EF4-FFF2-40B4-BE49-F238E27FC236}">
                  <a16:creationId xmlns:a16="http://schemas.microsoft.com/office/drawing/2014/main" id="{40D41D75-DC6B-477D-97AA-5DB4E4B093A2}"/>
                </a:ext>
              </a:extLst>
            </p:cNvPr>
            <p:cNvPicPr>
              <a:picLocks noChangeAspect="1"/>
            </p:cNvPicPr>
            <p:nvPr/>
          </p:nvPicPr>
          <p:blipFill>
            <a:blip r:embed="rId9"/>
            <a:stretch>
              <a:fillRect/>
            </a:stretch>
          </p:blipFill>
          <p:spPr>
            <a:xfrm>
              <a:off x="3983173" y="1872554"/>
              <a:ext cx="939175" cy="317124"/>
            </a:xfrm>
            <a:prstGeom prst="rect">
              <a:avLst/>
            </a:prstGeom>
          </p:spPr>
        </p:pic>
        <p:pic>
          <p:nvPicPr>
            <p:cNvPr id="32" name="Picture 31">
              <a:extLst>
                <a:ext uri="{FF2B5EF4-FFF2-40B4-BE49-F238E27FC236}">
                  <a16:creationId xmlns:a16="http://schemas.microsoft.com/office/drawing/2014/main" id="{1578B5EF-E761-408D-9FE8-2C5D0877C89B}"/>
                </a:ext>
              </a:extLst>
            </p:cNvPr>
            <p:cNvPicPr>
              <a:picLocks noChangeAspect="1"/>
            </p:cNvPicPr>
            <p:nvPr/>
          </p:nvPicPr>
          <p:blipFill>
            <a:blip r:embed="rId9"/>
            <a:stretch>
              <a:fillRect/>
            </a:stretch>
          </p:blipFill>
          <p:spPr>
            <a:xfrm>
              <a:off x="4135573" y="2024954"/>
              <a:ext cx="939175" cy="317124"/>
            </a:xfrm>
            <a:prstGeom prst="rect">
              <a:avLst/>
            </a:prstGeom>
          </p:spPr>
        </p:pic>
      </p:grpSp>
      <p:pic>
        <p:nvPicPr>
          <p:cNvPr id="9" name="Picture 8">
            <a:extLst>
              <a:ext uri="{FF2B5EF4-FFF2-40B4-BE49-F238E27FC236}">
                <a16:creationId xmlns:a16="http://schemas.microsoft.com/office/drawing/2014/main" id="{D1AE2B6A-FC69-4B9A-99BE-3C1238D711D9}"/>
              </a:ext>
            </a:extLst>
          </p:cNvPr>
          <p:cNvPicPr>
            <a:picLocks noChangeAspect="1"/>
          </p:cNvPicPr>
          <p:nvPr/>
        </p:nvPicPr>
        <p:blipFill>
          <a:blip r:embed="rId9"/>
          <a:stretch>
            <a:fillRect/>
          </a:stretch>
        </p:blipFill>
        <p:spPr>
          <a:xfrm>
            <a:off x="94130" y="3469641"/>
            <a:ext cx="1252233" cy="422832"/>
          </a:xfrm>
          <a:prstGeom prst="rect">
            <a:avLst/>
          </a:prstGeom>
        </p:spPr>
      </p:pic>
      <p:cxnSp>
        <p:nvCxnSpPr>
          <p:cNvPr id="48" name="Straight Arrow Connector 47">
            <a:extLst>
              <a:ext uri="{FF2B5EF4-FFF2-40B4-BE49-F238E27FC236}">
                <a16:creationId xmlns:a16="http://schemas.microsoft.com/office/drawing/2014/main" id="{106A45CC-B9F3-44A0-9F1E-5497B96DD010}"/>
              </a:ext>
            </a:extLst>
          </p:cNvPr>
          <p:cNvCxnSpPr>
            <a:cxnSpLocks/>
            <a:stCxn id="25" idx="3"/>
          </p:cNvCxnSpPr>
          <p:nvPr/>
        </p:nvCxnSpPr>
        <p:spPr>
          <a:xfrm>
            <a:off x="5751341" y="4952714"/>
            <a:ext cx="1463339" cy="115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4" name="Right Brace 63">
            <a:extLst>
              <a:ext uri="{FF2B5EF4-FFF2-40B4-BE49-F238E27FC236}">
                <a16:creationId xmlns:a16="http://schemas.microsoft.com/office/drawing/2014/main" id="{0C4138CB-4934-4D8A-8891-1E7601ABD080}"/>
              </a:ext>
            </a:extLst>
          </p:cNvPr>
          <p:cNvSpPr/>
          <p:nvPr/>
        </p:nvSpPr>
        <p:spPr>
          <a:xfrm>
            <a:off x="8511740" y="2699766"/>
            <a:ext cx="882617" cy="249724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defTabSz="609585"/>
            <a:endParaRPr lang="en-US" sz="2400" dirty="0">
              <a:solidFill>
                <a:prstClr val="black"/>
              </a:solidFill>
              <a:latin typeface="Calibri" panose="020F0502020204030204"/>
            </a:endParaRPr>
          </a:p>
        </p:txBody>
      </p:sp>
      <p:grpSp>
        <p:nvGrpSpPr>
          <p:cNvPr id="70" name="Group 69">
            <a:extLst>
              <a:ext uri="{FF2B5EF4-FFF2-40B4-BE49-F238E27FC236}">
                <a16:creationId xmlns:a16="http://schemas.microsoft.com/office/drawing/2014/main" id="{91B74E4D-C0BE-44E0-818C-95CEFF16F9E1}"/>
              </a:ext>
            </a:extLst>
          </p:cNvPr>
          <p:cNvGrpSpPr/>
          <p:nvPr/>
        </p:nvGrpSpPr>
        <p:grpSpPr>
          <a:xfrm>
            <a:off x="2362663" y="4673303"/>
            <a:ext cx="1219200" cy="552104"/>
            <a:chOff x="560586" y="3183055"/>
            <a:chExt cx="914400" cy="414078"/>
          </a:xfrm>
        </p:grpSpPr>
        <p:pic>
          <p:nvPicPr>
            <p:cNvPr id="23" name="Picture 22">
              <a:extLst>
                <a:ext uri="{FF2B5EF4-FFF2-40B4-BE49-F238E27FC236}">
                  <a16:creationId xmlns:a16="http://schemas.microsoft.com/office/drawing/2014/main" id="{381F18A6-D8FB-46F1-9A7A-92F509081414}"/>
                </a:ext>
              </a:extLst>
            </p:cNvPr>
            <p:cNvPicPr>
              <a:picLocks noChangeAspect="1"/>
            </p:cNvPicPr>
            <p:nvPr/>
          </p:nvPicPr>
          <p:blipFill>
            <a:blip r:embed="rId10"/>
            <a:stretch>
              <a:fillRect/>
            </a:stretch>
          </p:blipFill>
          <p:spPr>
            <a:xfrm>
              <a:off x="560586" y="3188291"/>
              <a:ext cx="914400" cy="408842"/>
            </a:xfrm>
            <a:prstGeom prst="rect">
              <a:avLst/>
            </a:prstGeom>
          </p:spPr>
        </p:pic>
        <p:sp>
          <p:nvSpPr>
            <p:cNvPr id="65" name="TextBox 64">
              <a:extLst>
                <a:ext uri="{FF2B5EF4-FFF2-40B4-BE49-F238E27FC236}">
                  <a16:creationId xmlns:a16="http://schemas.microsoft.com/office/drawing/2014/main" id="{5554DE4C-A5CE-46A2-A878-B09DE5C69458}"/>
                </a:ext>
              </a:extLst>
            </p:cNvPr>
            <p:cNvSpPr txBox="1"/>
            <p:nvPr/>
          </p:nvSpPr>
          <p:spPr>
            <a:xfrm>
              <a:off x="573106" y="3183055"/>
              <a:ext cx="852349" cy="376930"/>
            </a:xfrm>
            <a:prstGeom prst="rect">
              <a:avLst/>
            </a:prstGeom>
            <a:noFill/>
          </p:spPr>
          <p:txBody>
            <a:bodyPr wrap="none" rtlCol="0">
              <a:spAutoFit/>
            </a:bodyPr>
            <a:lstStyle/>
            <a:p>
              <a:pPr algn="ctr" defTabSz="609585"/>
              <a:r>
                <a:rPr lang="en-US" sz="1333" b="1" dirty="0">
                  <a:solidFill>
                    <a:prstClr val="white"/>
                  </a:solidFill>
                  <a:latin typeface="Calibri" panose="020F0502020204030204"/>
                </a:rPr>
                <a:t>Deterministic</a:t>
              </a:r>
            </a:p>
            <a:p>
              <a:pPr algn="ctr" defTabSz="609585"/>
              <a:r>
                <a:rPr lang="en-US" sz="1333" b="1" dirty="0">
                  <a:solidFill>
                    <a:prstClr val="white"/>
                  </a:solidFill>
                  <a:latin typeface="Calibri" panose="020F0502020204030204"/>
                </a:rPr>
                <a:t>Cost</a:t>
              </a:r>
            </a:p>
          </p:txBody>
        </p:sp>
      </p:grpSp>
      <p:grpSp>
        <p:nvGrpSpPr>
          <p:cNvPr id="68" name="Group 67">
            <a:extLst>
              <a:ext uri="{FF2B5EF4-FFF2-40B4-BE49-F238E27FC236}">
                <a16:creationId xmlns:a16="http://schemas.microsoft.com/office/drawing/2014/main" id="{AB42ADD8-2B67-4969-96DD-7C7B4FA17C75}"/>
              </a:ext>
            </a:extLst>
          </p:cNvPr>
          <p:cNvGrpSpPr/>
          <p:nvPr/>
        </p:nvGrpSpPr>
        <p:grpSpPr>
          <a:xfrm>
            <a:off x="6844352" y="2357536"/>
            <a:ext cx="1598774" cy="831769"/>
            <a:chOff x="2565762" y="3857192"/>
            <a:chExt cx="1199081" cy="623827"/>
          </a:xfrm>
        </p:grpSpPr>
        <p:grpSp>
          <p:nvGrpSpPr>
            <p:cNvPr id="44" name="Group 43">
              <a:extLst>
                <a:ext uri="{FF2B5EF4-FFF2-40B4-BE49-F238E27FC236}">
                  <a16:creationId xmlns:a16="http://schemas.microsoft.com/office/drawing/2014/main" id="{6C76E73B-DDE4-4C09-A349-2818E507FE8B}"/>
                </a:ext>
              </a:extLst>
            </p:cNvPr>
            <p:cNvGrpSpPr/>
            <p:nvPr/>
          </p:nvGrpSpPr>
          <p:grpSpPr>
            <a:xfrm>
              <a:off x="2565762" y="3857192"/>
              <a:ext cx="1199081" cy="623827"/>
              <a:chOff x="2901153" y="4000736"/>
              <a:chExt cx="1199081" cy="623827"/>
            </a:xfrm>
          </p:grpSpPr>
          <p:pic>
            <p:nvPicPr>
              <p:cNvPr id="26" name="Picture 25">
                <a:extLst>
                  <a:ext uri="{FF2B5EF4-FFF2-40B4-BE49-F238E27FC236}">
                    <a16:creationId xmlns:a16="http://schemas.microsoft.com/office/drawing/2014/main" id="{85534B3A-4F8B-42EA-89F8-EE5C469A735F}"/>
                  </a:ext>
                </a:extLst>
              </p:cNvPr>
              <p:cNvPicPr>
                <a:picLocks noChangeAspect="1"/>
              </p:cNvPicPr>
              <p:nvPr/>
            </p:nvPicPr>
            <p:blipFill>
              <a:blip r:embed="rId10"/>
              <a:stretch>
                <a:fillRect/>
              </a:stretch>
            </p:blipFill>
            <p:spPr>
              <a:xfrm>
                <a:off x="2901153" y="4000736"/>
                <a:ext cx="914400" cy="408842"/>
              </a:xfrm>
              <a:prstGeom prst="rect">
                <a:avLst/>
              </a:prstGeom>
            </p:spPr>
          </p:pic>
          <p:pic>
            <p:nvPicPr>
              <p:cNvPr id="27" name="Picture 26">
                <a:extLst>
                  <a:ext uri="{FF2B5EF4-FFF2-40B4-BE49-F238E27FC236}">
                    <a16:creationId xmlns:a16="http://schemas.microsoft.com/office/drawing/2014/main" id="{C9C30F9B-33DD-49F7-9FD3-73089CD247A4}"/>
                  </a:ext>
                </a:extLst>
              </p:cNvPr>
              <p:cNvPicPr>
                <a:picLocks noChangeAspect="1"/>
              </p:cNvPicPr>
              <p:nvPr/>
            </p:nvPicPr>
            <p:blipFill>
              <a:blip r:embed="rId10"/>
              <a:stretch>
                <a:fillRect/>
              </a:stretch>
            </p:blipFill>
            <p:spPr>
              <a:xfrm>
                <a:off x="3037638" y="4105518"/>
                <a:ext cx="914400" cy="408842"/>
              </a:xfrm>
              <a:prstGeom prst="rect">
                <a:avLst/>
              </a:prstGeom>
            </p:spPr>
          </p:pic>
          <p:pic>
            <p:nvPicPr>
              <p:cNvPr id="28" name="Picture 27">
                <a:extLst>
                  <a:ext uri="{FF2B5EF4-FFF2-40B4-BE49-F238E27FC236}">
                    <a16:creationId xmlns:a16="http://schemas.microsoft.com/office/drawing/2014/main" id="{F6765971-B8F1-4B7A-98AD-C98F9071CA88}"/>
                  </a:ext>
                </a:extLst>
              </p:cNvPr>
              <p:cNvPicPr>
                <a:picLocks noChangeAspect="1"/>
              </p:cNvPicPr>
              <p:nvPr/>
            </p:nvPicPr>
            <p:blipFill>
              <a:blip r:embed="rId10"/>
              <a:stretch>
                <a:fillRect/>
              </a:stretch>
            </p:blipFill>
            <p:spPr>
              <a:xfrm>
                <a:off x="3185834" y="4215721"/>
                <a:ext cx="914400" cy="408842"/>
              </a:xfrm>
              <a:prstGeom prst="rect">
                <a:avLst/>
              </a:prstGeom>
            </p:spPr>
          </p:pic>
        </p:grpSp>
        <p:sp>
          <p:nvSpPr>
            <p:cNvPr id="66" name="TextBox 65">
              <a:extLst>
                <a:ext uri="{FF2B5EF4-FFF2-40B4-BE49-F238E27FC236}">
                  <a16:creationId xmlns:a16="http://schemas.microsoft.com/office/drawing/2014/main" id="{F2864559-F53A-4E92-B614-D8E5E10B9F01}"/>
                </a:ext>
              </a:extLst>
            </p:cNvPr>
            <p:cNvSpPr txBox="1"/>
            <p:nvPr/>
          </p:nvSpPr>
          <p:spPr>
            <a:xfrm>
              <a:off x="2633759" y="3946099"/>
              <a:ext cx="1010709" cy="376930"/>
            </a:xfrm>
            <a:prstGeom prst="rect">
              <a:avLst/>
            </a:prstGeom>
            <a:noFill/>
          </p:spPr>
          <p:txBody>
            <a:bodyPr wrap="none" rtlCol="0">
              <a:spAutoFit/>
            </a:bodyPr>
            <a:lstStyle/>
            <a:p>
              <a:pPr algn="ctr" defTabSz="609585"/>
              <a:r>
                <a:rPr lang="en-US" sz="1333" b="1" dirty="0">
                  <a:solidFill>
                    <a:prstClr val="white"/>
                  </a:solidFill>
                  <a:latin typeface="Calibri" panose="020F0502020204030204"/>
                </a:rPr>
                <a:t>Costed Schedule</a:t>
              </a:r>
            </a:p>
            <a:p>
              <a:pPr algn="ctr" defTabSz="609585"/>
              <a:r>
                <a:rPr lang="en-US" sz="1333" b="1" dirty="0">
                  <a:solidFill>
                    <a:prstClr val="white"/>
                  </a:solidFill>
                  <a:latin typeface="Calibri" panose="020F0502020204030204"/>
                </a:rPr>
                <a:t>Overlay</a:t>
              </a:r>
            </a:p>
          </p:txBody>
        </p:sp>
      </p:grpSp>
      <p:pic>
        <p:nvPicPr>
          <p:cNvPr id="47" name="Picture 46">
            <a:extLst>
              <a:ext uri="{FF2B5EF4-FFF2-40B4-BE49-F238E27FC236}">
                <a16:creationId xmlns:a16="http://schemas.microsoft.com/office/drawing/2014/main" id="{73F5B2E5-6B70-4A6F-8CF7-A7EE8B809877}"/>
              </a:ext>
            </a:extLst>
          </p:cNvPr>
          <p:cNvPicPr>
            <a:picLocks noChangeAspect="1"/>
          </p:cNvPicPr>
          <p:nvPr/>
        </p:nvPicPr>
        <p:blipFill>
          <a:blip r:embed="rId5"/>
          <a:stretch>
            <a:fillRect/>
          </a:stretch>
        </p:blipFill>
        <p:spPr>
          <a:xfrm>
            <a:off x="6815432" y="2076529"/>
            <a:ext cx="1264197" cy="292300"/>
          </a:xfrm>
          <a:prstGeom prst="rect">
            <a:avLst/>
          </a:prstGeom>
        </p:spPr>
      </p:pic>
      <p:pic>
        <p:nvPicPr>
          <p:cNvPr id="49" name="Picture 48">
            <a:extLst>
              <a:ext uri="{FF2B5EF4-FFF2-40B4-BE49-F238E27FC236}">
                <a16:creationId xmlns:a16="http://schemas.microsoft.com/office/drawing/2014/main" id="{A7665D0F-53C2-4305-A3E4-6156A6FD5A6A}"/>
              </a:ext>
            </a:extLst>
          </p:cNvPr>
          <p:cNvPicPr>
            <a:picLocks noChangeAspect="1"/>
          </p:cNvPicPr>
          <p:nvPr/>
        </p:nvPicPr>
        <p:blipFill>
          <a:blip r:embed="rId11"/>
          <a:stretch>
            <a:fillRect/>
          </a:stretch>
        </p:blipFill>
        <p:spPr>
          <a:xfrm>
            <a:off x="511417" y="3135625"/>
            <a:ext cx="417656" cy="353401"/>
          </a:xfrm>
          <a:prstGeom prst="rect">
            <a:avLst/>
          </a:prstGeom>
        </p:spPr>
      </p:pic>
      <p:pic>
        <p:nvPicPr>
          <p:cNvPr id="50" name="Picture 49">
            <a:extLst>
              <a:ext uri="{FF2B5EF4-FFF2-40B4-BE49-F238E27FC236}">
                <a16:creationId xmlns:a16="http://schemas.microsoft.com/office/drawing/2014/main" id="{8FF12455-F380-446D-83FF-E4CF9CB1D7B8}"/>
              </a:ext>
            </a:extLst>
          </p:cNvPr>
          <p:cNvPicPr>
            <a:picLocks noChangeAspect="1"/>
          </p:cNvPicPr>
          <p:nvPr/>
        </p:nvPicPr>
        <p:blipFill>
          <a:blip r:embed="rId11"/>
          <a:stretch>
            <a:fillRect/>
          </a:stretch>
        </p:blipFill>
        <p:spPr>
          <a:xfrm>
            <a:off x="4800964" y="2059657"/>
            <a:ext cx="417656" cy="353401"/>
          </a:xfrm>
          <a:prstGeom prst="rect">
            <a:avLst/>
          </a:prstGeom>
        </p:spPr>
      </p:pic>
      <p:grpSp>
        <p:nvGrpSpPr>
          <p:cNvPr id="51" name="Group 50">
            <a:extLst>
              <a:ext uri="{FF2B5EF4-FFF2-40B4-BE49-F238E27FC236}">
                <a16:creationId xmlns:a16="http://schemas.microsoft.com/office/drawing/2014/main" id="{2BFB43B1-22D2-46BE-8A45-E574CC8D59B9}"/>
              </a:ext>
            </a:extLst>
          </p:cNvPr>
          <p:cNvGrpSpPr/>
          <p:nvPr/>
        </p:nvGrpSpPr>
        <p:grpSpPr>
          <a:xfrm>
            <a:off x="6910733" y="4685429"/>
            <a:ext cx="1598775" cy="831769"/>
            <a:chOff x="2565762" y="3857192"/>
            <a:chExt cx="1199081" cy="623827"/>
          </a:xfrm>
        </p:grpSpPr>
        <p:grpSp>
          <p:nvGrpSpPr>
            <p:cNvPr id="52" name="Group 51">
              <a:extLst>
                <a:ext uri="{FF2B5EF4-FFF2-40B4-BE49-F238E27FC236}">
                  <a16:creationId xmlns:a16="http://schemas.microsoft.com/office/drawing/2014/main" id="{BEDA4F6B-595C-4377-B813-220A11A0A015}"/>
                </a:ext>
              </a:extLst>
            </p:cNvPr>
            <p:cNvGrpSpPr/>
            <p:nvPr/>
          </p:nvGrpSpPr>
          <p:grpSpPr>
            <a:xfrm>
              <a:off x="2565762" y="3857192"/>
              <a:ext cx="1199081" cy="623827"/>
              <a:chOff x="2901153" y="4000736"/>
              <a:chExt cx="1199081" cy="623827"/>
            </a:xfrm>
          </p:grpSpPr>
          <p:pic>
            <p:nvPicPr>
              <p:cNvPr id="59" name="Picture 58">
                <a:extLst>
                  <a:ext uri="{FF2B5EF4-FFF2-40B4-BE49-F238E27FC236}">
                    <a16:creationId xmlns:a16="http://schemas.microsoft.com/office/drawing/2014/main" id="{2D7907BA-AC43-44EA-AC80-09A5563C4284}"/>
                  </a:ext>
                </a:extLst>
              </p:cNvPr>
              <p:cNvPicPr>
                <a:picLocks noChangeAspect="1"/>
              </p:cNvPicPr>
              <p:nvPr/>
            </p:nvPicPr>
            <p:blipFill>
              <a:blip r:embed="rId10"/>
              <a:stretch>
                <a:fillRect/>
              </a:stretch>
            </p:blipFill>
            <p:spPr>
              <a:xfrm>
                <a:off x="2901153" y="4000736"/>
                <a:ext cx="914400" cy="408842"/>
              </a:xfrm>
              <a:prstGeom prst="rect">
                <a:avLst/>
              </a:prstGeom>
            </p:spPr>
          </p:pic>
          <p:pic>
            <p:nvPicPr>
              <p:cNvPr id="60" name="Picture 59">
                <a:extLst>
                  <a:ext uri="{FF2B5EF4-FFF2-40B4-BE49-F238E27FC236}">
                    <a16:creationId xmlns:a16="http://schemas.microsoft.com/office/drawing/2014/main" id="{30CA30BA-8BEC-408B-B90E-C7FE553DEBEB}"/>
                  </a:ext>
                </a:extLst>
              </p:cNvPr>
              <p:cNvPicPr>
                <a:picLocks noChangeAspect="1"/>
              </p:cNvPicPr>
              <p:nvPr/>
            </p:nvPicPr>
            <p:blipFill>
              <a:blip r:embed="rId10"/>
              <a:stretch>
                <a:fillRect/>
              </a:stretch>
            </p:blipFill>
            <p:spPr>
              <a:xfrm>
                <a:off x="3037638" y="4105518"/>
                <a:ext cx="914400" cy="408842"/>
              </a:xfrm>
              <a:prstGeom prst="rect">
                <a:avLst/>
              </a:prstGeom>
            </p:spPr>
          </p:pic>
          <p:pic>
            <p:nvPicPr>
              <p:cNvPr id="61" name="Picture 60">
                <a:extLst>
                  <a:ext uri="{FF2B5EF4-FFF2-40B4-BE49-F238E27FC236}">
                    <a16:creationId xmlns:a16="http://schemas.microsoft.com/office/drawing/2014/main" id="{62A6EC93-FE2F-4B1C-AC20-63F4FBD8AF35}"/>
                  </a:ext>
                </a:extLst>
              </p:cNvPr>
              <p:cNvPicPr>
                <a:picLocks noChangeAspect="1"/>
              </p:cNvPicPr>
              <p:nvPr/>
            </p:nvPicPr>
            <p:blipFill>
              <a:blip r:embed="rId10"/>
              <a:stretch>
                <a:fillRect/>
              </a:stretch>
            </p:blipFill>
            <p:spPr>
              <a:xfrm>
                <a:off x="3185834" y="4215721"/>
                <a:ext cx="914400" cy="408842"/>
              </a:xfrm>
              <a:prstGeom prst="rect">
                <a:avLst/>
              </a:prstGeom>
            </p:spPr>
          </p:pic>
        </p:grpSp>
        <p:sp>
          <p:nvSpPr>
            <p:cNvPr id="57" name="TextBox 56">
              <a:extLst>
                <a:ext uri="{FF2B5EF4-FFF2-40B4-BE49-F238E27FC236}">
                  <a16:creationId xmlns:a16="http://schemas.microsoft.com/office/drawing/2014/main" id="{6F570BD0-BFF9-476C-9B52-18FE1C67857F}"/>
                </a:ext>
              </a:extLst>
            </p:cNvPr>
            <p:cNvSpPr txBox="1"/>
            <p:nvPr/>
          </p:nvSpPr>
          <p:spPr>
            <a:xfrm>
              <a:off x="2700866" y="3946099"/>
              <a:ext cx="876490" cy="376930"/>
            </a:xfrm>
            <a:prstGeom prst="rect">
              <a:avLst/>
            </a:prstGeom>
            <a:noFill/>
          </p:spPr>
          <p:txBody>
            <a:bodyPr wrap="none" rtlCol="0">
              <a:spAutoFit/>
            </a:bodyPr>
            <a:lstStyle/>
            <a:p>
              <a:pPr algn="ctr" defTabSz="609585"/>
              <a:r>
                <a:rPr lang="en-US" sz="1333" b="1" dirty="0">
                  <a:solidFill>
                    <a:prstClr val="white"/>
                  </a:solidFill>
                  <a:latin typeface="Calibri" panose="020F0502020204030204"/>
                </a:rPr>
                <a:t>Risk Informed</a:t>
              </a:r>
            </a:p>
            <a:p>
              <a:pPr algn="ctr" defTabSz="609585"/>
              <a:r>
                <a:rPr lang="en-US" sz="1333" b="1" dirty="0">
                  <a:solidFill>
                    <a:prstClr val="white"/>
                  </a:solidFill>
                  <a:latin typeface="Calibri" panose="020F0502020204030204"/>
                </a:rPr>
                <a:t>Cost</a:t>
              </a:r>
            </a:p>
          </p:txBody>
        </p:sp>
      </p:grpSp>
      <p:pic>
        <p:nvPicPr>
          <p:cNvPr id="62" name="Picture 61">
            <a:extLst>
              <a:ext uri="{FF2B5EF4-FFF2-40B4-BE49-F238E27FC236}">
                <a16:creationId xmlns:a16="http://schemas.microsoft.com/office/drawing/2014/main" id="{AB9DA025-7813-489A-954B-BFF67B170012}"/>
              </a:ext>
            </a:extLst>
          </p:cNvPr>
          <p:cNvPicPr>
            <a:picLocks noChangeAspect="1"/>
          </p:cNvPicPr>
          <p:nvPr/>
        </p:nvPicPr>
        <p:blipFill>
          <a:blip r:embed="rId5"/>
          <a:stretch>
            <a:fillRect/>
          </a:stretch>
        </p:blipFill>
        <p:spPr>
          <a:xfrm>
            <a:off x="6881814" y="4404422"/>
            <a:ext cx="1264197" cy="292300"/>
          </a:xfrm>
          <a:prstGeom prst="rect">
            <a:avLst/>
          </a:prstGeom>
        </p:spPr>
      </p:pic>
      <p:cxnSp>
        <p:nvCxnSpPr>
          <p:cNvPr id="24" name="Straight Arrow Connector 23">
            <a:extLst>
              <a:ext uri="{FF2B5EF4-FFF2-40B4-BE49-F238E27FC236}">
                <a16:creationId xmlns:a16="http://schemas.microsoft.com/office/drawing/2014/main" id="{CF170AF1-21F2-4D88-B6A4-E8ED1BC0EF24}"/>
              </a:ext>
            </a:extLst>
          </p:cNvPr>
          <p:cNvCxnSpPr>
            <a:cxnSpLocks/>
            <a:stCxn id="9" idx="3"/>
            <a:endCxn id="33" idx="1"/>
          </p:cNvCxnSpPr>
          <p:nvPr/>
        </p:nvCxnSpPr>
        <p:spPr>
          <a:xfrm flipV="1">
            <a:off x="1346363" y="2841203"/>
            <a:ext cx="1142023" cy="83985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7" name="Straight Arrow Connector 36">
            <a:extLst>
              <a:ext uri="{FF2B5EF4-FFF2-40B4-BE49-F238E27FC236}">
                <a16:creationId xmlns:a16="http://schemas.microsoft.com/office/drawing/2014/main" id="{A4FC586B-1D19-4584-817F-AE5749604891}"/>
              </a:ext>
            </a:extLst>
          </p:cNvPr>
          <p:cNvCxnSpPr>
            <a:stCxn id="9" idx="3"/>
            <a:endCxn id="65" idx="1"/>
          </p:cNvCxnSpPr>
          <p:nvPr/>
        </p:nvCxnSpPr>
        <p:spPr>
          <a:xfrm>
            <a:off x="1346363" y="3681057"/>
            <a:ext cx="1032993" cy="12435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4" name="Straight Arrow Connector 73">
            <a:extLst>
              <a:ext uri="{FF2B5EF4-FFF2-40B4-BE49-F238E27FC236}">
                <a16:creationId xmlns:a16="http://schemas.microsoft.com/office/drawing/2014/main" id="{7E107512-0FFD-4937-818B-DA46CDF4D1AD}"/>
              </a:ext>
            </a:extLst>
          </p:cNvPr>
          <p:cNvCxnSpPr>
            <a:stCxn id="65" idx="3"/>
            <a:endCxn id="25" idx="1"/>
          </p:cNvCxnSpPr>
          <p:nvPr/>
        </p:nvCxnSpPr>
        <p:spPr>
          <a:xfrm>
            <a:off x="3515821" y="4924590"/>
            <a:ext cx="1065491" cy="281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3" name="TextBox 52">
            <a:extLst>
              <a:ext uri="{FF2B5EF4-FFF2-40B4-BE49-F238E27FC236}">
                <a16:creationId xmlns:a16="http://schemas.microsoft.com/office/drawing/2014/main" id="{71E9F98C-5C94-4C5C-AB9F-C08799840139}"/>
              </a:ext>
            </a:extLst>
          </p:cNvPr>
          <p:cNvSpPr txBox="1"/>
          <p:nvPr/>
        </p:nvSpPr>
        <p:spPr>
          <a:xfrm>
            <a:off x="34640" y="3788830"/>
            <a:ext cx="1413395" cy="502573"/>
          </a:xfrm>
          <a:prstGeom prst="rect">
            <a:avLst/>
          </a:prstGeom>
          <a:noFill/>
        </p:spPr>
        <p:txBody>
          <a:bodyPr wrap="square" rtlCol="0">
            <a:spAutoFit/>
          </a:bodyPr>
          <a:lstStyle/>
          <a:p>
            <a:pPr algn="ctr" defTabSz="609585"/>
            <a:r>
              <a:rPr lang="en-US" sz="1333" b="1" dirty="0">
                <a:solidFill>
                  <a:prstClr val="black"/>
                </a:solidFill>
                <a:latin typeface="Calibri" panose="020F0502020204030204"/>
              </a:rPr>
              <a:t>Deterministic Schedule</a:t>
            </a:r>
          </a:p>
        </p:txBody>
      </p:sp>
      <p:sp>
        <p:nvSpPr>
          <p:cNvPr id="54" name="TextBox 53">
            <a:extLst>
              <a:ext uri="{FF2B5EF4-FFF2-40B4-BE49-F238E27FC236}">
                <a16:creationId xmlns:a16="http://schemas.microsoft.com/office/drawing/2014/main" id="{18E70D35-1523-4B7A-BAF9-BBCA466F5B7C}"/>
              </a:ext>
            </a:extLst>
          </p:cNvPr>
          <p:cNvSpPr txBox="1"/>
          <p:nvPr/>
        </p:nvSpPr>
        <p:spPr>
          <a:xfrm>
            <a:off x="4278381" y="2820481"/>
            <a:ext cx="1817620" cy="502573"/>
          </a:xfrm>
          <a:prstGeom prst="rect">
            <a:avLst/>
          </a:prstGeom>
          <a:noFill/>
        </p:spPr>
        <p:txBody>
          <a:bodyPr wrap="square" rtlCol="0">
            <a:spAutoFit/>
          </a:bodyPr>
          <a:lstStyle/>
          <a:p>
            <a:pPr algn="ctr" defTabSz="609585"/>
            <a:r>
              <a:rPr lang="en-US" sz="1333" b="1" dirty="0">
                <a:solidFill>
                  <a:prstClr val="black"/>
                </a:solidFill>
                <a:latin typeface="Calibri" panose="020F0502020204030204"/>
              </a:rPr>
              <a:t>Risk Informed Schedules</a:t>
            </a:r>
          </a:p>
        </p:txBody>
      </p:sp>
    </p:spTree>
    <p:extLst>
      <p:ext uri="{BB962C8B-B14F-4D97-AF65-F5344CB8AC3E}">
        <p14:creationId xmlns:p14="http://schemas.microsoft.com/office/powerpoint/2010/main" val="980895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6EF761-EA18-4F8D-AFF3-1F6941362D17}"/>
              </a:ext>
            </a:extLst>
          </p:cNvPr>
          <p:cNvSpPr>
            <a:spLocks noGrp="1"/>
          </p:cNvSpPr>
          <p:nvPr>
            <p:ph type="body" sz="quarter" idx="13"/>
          </p:nvPr>
        </p:nvSpPr>
        <p:spPr/>
        <p:txBody>
          <a:bodyPr>
            <a:normAutofit fontScale="55000" lnSpcReduction="20000"/>
          </a:bodyPr>
          <a:lstStyle/>
          <a:p>
            <a:endParaRPr lang="en-US" dirty="0"/>
          </a:p>
          <a:p>
            <a:r>
              <a:rPr lang="en-US" sz="5800" b="1" dirty="0"/>
              <a:t>Data Migration Testing</a:t>
            </a:r>
          </a:p>
          <a:p>
            <a:pPr algn="ctr"/>
            <a:endParaRPr lang="en-US" dirty="0"/>
          </a:p>
        </p:txBody>
      </p:sp>
      <p:sp>
        <p:nvSpPr>
          <p:cNvPr id="3" name="Text Placeholder 2">
            <a:extLst>
              <a:ext uri="{FF2B5EF4-FFF2-40B4-BE49-F238E27FC236}">
                <a16:creationId xmlns:a16="http://schemas.microsoft.com/office/drawing/2014/main" id="{94B217D9-7EE9-4902-BB3C-AC078A4A6530}"/>
              </a:ext>
            </a:extLst>
          </p:cNvPr>
          <p:cNvSpPr>
            <a:spLocks noGrp="1"/>
          </p:cNvSpPr>
          <p:nvPr>
            <p:ph type="body" sz="quarter" idx="14"/>
          </p:nvPr>
        </p:nvSpPr>
        <p:spPr>
          <a:xfrm>
            <a:off x="195263" y="1144040"/>
            <a:ext cx="5900737" cy="3890096"/>
          </a:xfrm>
        </p:spPr>
        <p:txBody>
          <a:bodyPr>
            <a:normAutofit/>
          </a:bodyPr>
          <a:lstStyle/>
          <a:p>
            <a:r>
              <a:rPr lang="en-US" dirty="0"/>
              <a:t>Tested new process using previously submitted SCURA/DIT input data files.</a:t>
            </a:r>
          </a:p>
          <a:p>
            <a:pPr lvl="1">
              <a:buFont typeface="Wingdings" panose="05000000000000000000" pitchFamily="2" charset="2"/>
              <a:buChar char="Ø"/>
            </a:pPr>
            <a:r>
              <a:rPr lang="en-US" dirty="0"/>
              <a:t> 3 - LEPs, and Bradley Fighting Vehicle </a:t>
            </a:r>
          </a:p>
          <a:p>
            <a:pPr marL="457200" lvl="1" indent="0">
              <a:buNone/>
            </a:pPr>
            <a:endParaRPr lang="en-US" dirty="0"/>
          </a:p>
          <a:p>
            <a:r>
              <a:rPr lang="en-US" dirty="0"/>
              <a:t>The results showed the new method produces outputs nearly identical to prior submissions, confirming the accuracy and reliability of this approach.</a:t>
            </a:r>
          </a:p>
          <a:p>
            <a:endParaRPr lang="en-US" dirty="0"/>
          </a:p>
        </p:txBody>
      </p:sp>
      <p:pic>
        <p:nvPicPr>
          <p:cNvPr id="7" name="Picture 6">
            <a:extLst>
              <a:ext uri="{FF2B5EF4-FFF2-40B4-BE49-F238E27FC236}">
                <a16:creationId xmlns:a16="http://schemas.microsoft.com/office/drawing/2014/main" id="{B227D4EC-F898-48A0-9BBA-F039E0C0392B}"/>
              </a:ext>
            </a:extLst>
          </p:cNvPr>
          <p:cNvPicPr>
            <a:picLocks noChangeAspect="1"/>
          </p:cNvPicPr>
          <p:nvPr/>
        </p:nvPicPr>
        <p:blipFill>
          <a:blip r:embed="rId2"/>
          <a:stretch>
            <a:fillRect/>
          </a:stretch>
        </p:blipFill>
        <p:spPr>
          <a:xfrm>
            <a:off x="7761514" y="1132688"/>
            <a:ext cx="3051488" cy="3901447"/>
          </a:xfrm>
          <a:prstGeom prst="rect">
            <a:avLst/>
          </a:prstGeom>
        </p:spPr>
      </p:pic>
      <p:sp>
        <p:nvSpPr>
          <p:cNvPr id="8" name="TextBox 7">
            <a:extLst>
              <a:ext uri="{FF2B5EF4-FFF2-40B4-BE49-F238E27FC236}">
                <a16:creationId xmlns:a16="http://schemas.microsoft.com/office/drawing/2014/main" id="{D1131C72-1989-4DE4-B777-C688A8B837BC}"/>
              </a:ext>
            </a:extLst>
          </p:cNvPr>
          <p:cNvSpPr txBox="1"/>
          <p:nvPr/>
        </p:nvSpPr>
        <p:spPr>
          <a:xfrm>
            <a:off x="473814" y="5301876"/>
            <a:ext cx="10339188" cy="646331"/>
          </a:xfrm>
          <a:prstGeom prst="rect">
            <a:avLst/>
          </a:prstGeom>
          <a:noFill/>
          <a:ln w="19050">
            <a:solidFill>
              <a:schemeClr val="tx1"/>
            </a:solidFill>
          </a:ln>
        </p:spPr>
        <p:txBody>
          <a:bodyPr wrap="square" rtlCol="0">
            <a:spAutoFit/>
          </a:bodyPr>
          <a:lstStyle/>
          <a:p>
            <a:r>
              <a:rPr lang="en-US" sz="1200" b="1" u="sng" dirty="0">
                <a:solidFill>
                  <a:srgbClr val="0070C0"/>
                </a:solidFill>
              </a:rPr>
              <a:t>Analysis: </a:t>
            </a:r>
            <a:r>
              <a:rPr lang="en-US" sz="1200" dirty="0">
                <a:solidFill>
                  <a:srgbClr val="0070C0"/>
                </a:solidFill>
              </a:rPr>
              <a:t>Considering that each rate calculator priced over 20K activities, for over 20+years (using 12 periods/yr.), with a mix of (capital &amp; expense) overhead keys, for ~300 resources (CNS resources &amp; Materials) for each period's specific out-year resource rate and out-year material escalation rate.  The delta % result is statistically insignificant.</a:t>
            </a:r>
          </a:p>
        </p:txBody>
      </p:sp>
    </p:spTree>
    <p:extLst>
      <p:ext uri="{BB962C8B-B14F-4D97-AF65-F5344CB8AC3E}">
        <p14:creationId xmlns:p14="http://schemas.microsoft.com/office/powerpoint/2010/main" val="2484058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7721D9-F34E-359E-7ECF-4F4FA547B79A}"/>
              </a:ext>
            </a:extLst>
          </p:cNvPr>
          <p:cNvSpPr>
            <a:spLocks noGrp="1"/>
          </p:cNvSpPr>
          <p:nvPr>
            <p:ph type="body" sz="quarter" idx="16"/>
          </p:nvPr>
        </p:nvSpPr>
        <p:spPr/>
        <p:txBody>
          <a:bodyPr>
            <a:normAutofit/>
          </a:bodyPr>
          <a:lstStyle/>
          <a:p>
            <a:r>
              <a:rPr lang="en-US" sz="3200" b="1" dirty="0"/>
              <a:t>Performance Comparison</a:t>
            </a:r>
          </a:p>
        </p:txBody>
      </p:sp>
      <p:graphicFrame>
        <p:nvGraphicFramePr>
          <p:cNvPr id="9" name="Table 8">
            <a:extLst>
              <a:ext uri="{FF2B5EF4-FFF2-40B4-BE49-F238E27FC236}">
                <a16:creationId xmlns:a16="http://schemas.microsoft.com/office/drawing/2014/main" id="{80CFA61F-35DF-4441-BB20-203118D13098}"/>
              </a:ext>
            </a:extLst>
          </p:cNvPr>
          <p:cNvGraphicFramePr>
            <a:graphicFrameLocks noGrp="1"/>
          </p:cNvGraphicFramePr>
          <p:nvPr>
            <p:extLst>
              <p:ext uri="{D42A27DB-BD31-4B8C-83A1-F6EECF244321}">
                <p14:modId xmlns:p14="http://schemas.microsoft.com/office/powerpoint/2010/main" val="3966924051"/>
              </p:ext>
            </p:extLst>
          </p:nvPr>
        </p:nvGraphicFramePr>
        <p:xfrm>
          <a:off x="387618" y="1619723"/>
          <a:ext cx="11037943" cy="3657598"/>
        </p:xfrm>
        <a:graphic>
          <a:graphicData uri="http://schemas.openxmlformats.org/drawingml/2006/table">
            <a:tbl>
              <a:tblPr/>
              <a:tblGrid>
                <a:gridCol w="2435056">
                  <a:extLst>
                    <a:ext uri="{9D8B030D-6E8A-4147-A177-3AD203B41FA5}">
                      <a16:colId xmlns:a16="http://schemas.microsoft.com/office/drawing/2014/main" val="3556357862"/>
                    </a:ext>
                  </a:extLst>
                </a:gridCol>
                <a:gridCol w="2303823">
                  <a:extLst>
                    <a:ext uri="{9D8B030D-6E8A-4147-A177-3AD203B41FA5}">
                      <a16:colId xmlns:a16="http://schemas.microsoft.com/office/drawing/2014/main" val="1134161257"/>
                    </a:ext>
                  </a:extLst>
                </a:gridCol>
                <a:gridCol w="2580867">
                  <a:extLst>
                    <a:ext uri="{9D8B030D-6E8A-4147-A177-3AD203B41FA5}">
                      <a16:colId xmlns:a16="http://schemas.microsoft.com/office/drawing/2014/main" val="3327769114"/>
                    </a:ext>
                  </a:extLst>
                </a:gridCol>
                <a:gridCol w="3718197">
                  <a:extLst>
                    <a:ext uri="{9D8B030D-6E8A-4147-A177-3AD203B41FA5}">
                      <a16:colId xmlns:a16="http://schemas.microsoft.com/office/drawing/2014/main" val="1560454760"/>
                    </a:ext>
                  </a:extLst>
                </a:gridCol>
              </a:tblGrid>
              <a:tr h="646921">
                <a:tc>
                  <a:txBody>
                    <a:bodyPr/>
                    <a:lstStyle/>
                    <a:p>
                      <a:pPr algn="l" fontAlgn="ctr"/>
                      <a:r>
                        <a:rPr lang="en-US" sz="1200" b="1" i="0" u="sng" strike="noStrike" dirty="0">
                          <a:solidFill>
                            <a:srgbClr val="0F172A"/>
                          </a:solidFill>
                          <a:effectLst/>
                          <a:latin typeface="Segoe UI" panose="020B0502040204020203" pitchFamily="34" charset="0"/>
                        </a:rPr>
                        <a:t>Performance Metric</a:t>
                      </a:r>
                    </a:p>
                  </a:txBody>
                  <a:tcPr marR="7620" marT="7620" marB="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0F4F8"/>
                    </a:solidFill>
                  </a:tcPr>
                </a:tc>
                <a:tc>
                  <a:txBody>
                    <a:bodyPr/>
                    <a:lstStyle/>
                    <a:p>
                      <a:pPr algn="l" fontAlgn="ctr"/>
                      <a:r>
                        <a:rPr lang="en-US" sz="1200" b="1" i="0" u="sng" strike="noStrike" dirty="0">
                          <a:solidFill>
                            <a:srgbClr val="0F172A"/>
                          </a:solidFill>
                          <a:effectLst/>
                          <a:latin typeface="Segoe UI" panose="020B0502040204020203" pitchFamily="34" charset="0"/>
                        </a:rPr>
                        <a:t>Prescience</a:t>
                      </a:r>
                    </a:p>
                  </a:txBody>
                  <a:tcPr marR="7620" marT="7620" marB="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0F4F8"/>
                    </a:solidFill>
                  </a:tcPr>
                </a:tc>
                <a:tc>
                  <a:txBody>
                    <a:bodyPr/>
                    <a:lstStyle/>
                    <a:p>
                      <a:pPr algn="l" fontAlgn="ctr"/>
                      <a:r>
                        <a:rPr lang="en-US" sz="1200" b="1" i="0" u="sng" strike="noStrike" dirty="0">
                          <a:solidFill>
                            <a:srgbClr val="0F172A"/>
                          </a:solidFill>
                          <a:effectLst/>
                          <a:latin typeface="Segoe UI" panose="020B0502040204020203" pitchFamily="34" charset="0"/>
                        </a:rPr>
                        <a:t>WebEVM</a:t>
                      </a:r>
                    </a:p>
                  </a:txBody>
                  <a:tcPr marR="7620" marT="7620" marB="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0F4F8"/>
                    </a:solidFill>
                  </a:tcPr>
                </a:tc>
                <a:tc>
                  <a:txBody>
                    <a:bodyPr/>
                    <a:lstStyle/>
                    <a:p>
                      <a:pPr algn="l" fontAlgn="ctr"/>
                      <a:r>
                        <a:rPr lang="en-US" sz="1200" b="1" i="0" u="sng" strike="noStrike" dirty="0">
                          <a:solidFill>
                            <a:srgbClr val="0F172A"/>
                          </a:solidFill>
                          <a:effectLst/>
                          <a:latin typeface="Segoe UI" panose="020B0502040204020203" pitchFamily="34" charset="0"/>
                        </a:rPr>
                        <a:t>Delta / Savings</a:t>
                      </a:r>
                    </a:p>
                  </a:txBody>
                  <a:tcPr marR="7620" marT="7620" marB="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0F4F8"/>
                    </a:solidFill>
                  </a:tcPr>
                </a:tc>
                <a:extLst>
                  <a:ext uri="{0D108BD9-81ED-4DB2-BD59-A6C34878D82A}">
                    <a16:rowId xmlns:a16="http://schemas.microsoft.com/office/drawing/2014/main" val="3018470733"/>
                  </a:ext>
                </a:extLst>
              </a:tr>
              <a:tr h="771330">
                <a:tc>
                  <a:txBody>
                    <a:bodyPr/>
                    <a:lstStyle/>
                    <a:p>
                      <a:pPr algn="l" fontAlgn="ctr"/>
                      <a:r>
                        <a:rPr lang="en-US" sz="1200" b="1" i="0" u="none" strike="noStrike" dirty="0">
                          <a:solidFill>
                            <a:srgbClr val="000000"/>
                          </a:solidFill>
                          <a:effectLst/>
                          <a:latin typeface="Segoe UI" panose="020B0502040204020203" pitchFamily="34" charset="0"/>
                        </a:rPr>
                        <a:t>Processing Speed per Run</a:t>
                      </a:r>
                    </a:p>
                  </a:txBody>
                  <a:tcPr marR="7620" marT="762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r>
                        <a:rPr lang="en-US" sz="1200" b="0" i="0" u="none" strike="noStrike" dirty="0">
                          <a:solidFill>
                            <a:srgbClr val="000000"/>
                          </a:solidFill>
                          <a:effectLst/>
                          <a:latin typeface="Times New Roman" panose="02020603050405020304" pitchFamily="18" charset="0"/>
                        </a:rPr>
                        <a:t>30 min/run</a:t>
                      </a:r>
                    </a:p>
                  </a:txBody>
                  <a:tcPr marR="7620" marT="762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r>
                        <a:rPr lang="en-US" sz="1200" b="0" i="0" u="none" strike="noStrike" dirty="0">
                          <a:solidFill>
                            <a:srgbClr val="000000"/>
                          </a:solidFill>
                          <a:effectLst/>
                          <a:latin typeface="Times New Roman" panose="02020603050405020304" pitchFamily="18" charset="0"/>
                        </a:rPr>
                        <a:t>10 min/run</a:t>
                      </a:r>
                    </a:p>
                  </a:txBody>
                  <a:tcPr marR="7620" marT="762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r>
                        <a:rPr lang="en-US" sz="1200" b="0" i="0" u="none" strike="noStrike" dirty="0">
                          <a:solidFill>
                            <a:srgbClr val="000000"/>
                          </a:solidFill>
                          <a:effectLst/>
                          <a:latin typeface="Times New Roman" panose="02020603050405020304" pitchFamily="18" charset="0"/>
                        </a:rPr>
                        <a:t>20 min</a:t>
                      </a:r>
                      <a:r>
                        <a:rPr lang="en-US" sz="1200" b="0" i="0" u="none" strike="noStrike" dirty="0">
                          <a:solidFill>
                            <a:srgbClr val="000000"/>
                          </a:solidFill>
                          <a:effectLst/>
                          <a:latin typeface="Segoe UI" panose="020B0502040204020203" pitchFamily="34" charset="0"/>
                        </a:rPr>
                        <a:t> saved per run (</a:t>
                      </a:r>
                      <a:r>
                        <a:rPr lang="en-US" sz="1200" b="0" i="0" u="none" strike="noStrike" dirty="0">
                          <a:solidFill>
                            <a:srgbClr val="000000"/>
                          </a:solidFill>
                          <a:effectLst/>
                          <a:latin typeface="Times New Roman" panose="02020603050405020304" pitchFamily="18" charset="0"/>
                        </a:rPr>
                        <a:t>3x</a:t>
                      </a:r>
                      <a:r>
                        <a:rPr lang="en-US" sz="1200" b="0" i="0" u="none" strike="noStrike" dirty="0">
                          <a:solidFill>
                            <a:srgbClr val="000000"/>
                          </a:solidFill>
                          <a:effectLst/>
                          <a:latin typeface="Segoe UI" panose="020B0502040204020203" pitchFamily="34" charset="0"/>
                        </a:rPr>
                        <a:t> faster)</a:t>
                      </a:r>
                      <a:endParaRPr lang="en-US" sz="1200" b="0" i="0" u="none" strike="noStrike" dirty="0">
                        <a:solidFill>
                          <a:srgbClr val="000000"/>
                        </a:solidFill>
                        <a:effectLst/>
                        <a:latin typeface="Times New Roman" panose="02020603050405020304" pitchFamily="18" charset="0"/>
                      </a:endParaRPr>
                    </a:p>
                  </a:txBody>
                  <a:tcPr marR="7620" marT="762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3118212479"/>
                  </a:ext>
                </a:extLst>
              </a:tr>
              <a:tr h="746449">
                <a:tc>
                  <a:txBody>
                    <a:bodyPr/>
                    <a:lstStyle/>
                    <a:p>
                      <a:pPr algn="l" fontAlgn="ctr"/>
                      <a:r>
                        <a:rPr lang="en-US" sz="1200" b="1" i="0" u="none" strike="noStrike" dirty="0">
                          <a:solidFill>
                            <a:srgbClr val="000000"/>
                          </a:solidFill>
                          <a:effectLst/>
                          <a:latin typeface="Segoe UI" panose="020B0502040204020203" pitchFamily="34" charset="0"/>
                        </a:rPr>
                        <a:t>Scenarios Required (per site)</a:t>
                      </a:r>
                    </a:p>
                  </a:txBody>
                  <a:tcPr marR="7620" marT="762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r>
                        <a:rPr lang="en-US" sz="1200" b="0" i="0" u="none" strike="noStrike" dirty="0">
                          <a:solidFill>
                            <a:srgbClr val="000000"/>
                          </a:solidFill>
                          <a:effectLst/>
                          <a:latin typeface="Times New Roman" panose="02020603050405020304" pitchFamily="18" charset="0"/>
                        </a:rPr>
                        <a:t>12 runs</a:t>
                      </a:r>
                    </a:p>
                  </a:txBody>
                  <a:tcPr marR="7620" marT="762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r>
                        <a:rPr lang="en-US" sz="1200" b="0" i="0" u="none" strike="noStrike" dirty="0">
                          <a:solidFill>
                            <a:srgbClr val="000000"/>
                          </a:solidFill>
                          <a:effectLst/>
                          <a:latin typeface="Times New Roman" panose="02020603050405020304" pitchFamily="18" charset="0"/>
                        </a:rPr>
                        <a:t>6 runs</a:t>
                      </a:r>
                    </a:p>
                  </a:txBody>
                  <a:tcPr marR="7620" marT="762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r>
                        <a:rPr lang="en-US" sz="1200" b="0" i="0" u="none" strike="noStrike" dirty="0">
                          <a:solidFill>
                            <a:srgbClr val="000000"/>
                          </a:solidFill>
                          <a:effectLst/>
                          <a:latin typeface="Times New Roman" panose="02020603050405020304" pitchFamily="18" charset="0"/>
                        </a:rPr>
                        <a:t>6 runs</a:t>
                      </a:r>
                      <a:r>
                        <a:rPr lang="en-US" sz="1200" b="0" i="0" u="none" strike="noStrike" dirty="0">
                          <a:solidFill>
                            <a:srgbClr val="000000"/>
                          </a:solidFill>
                          <a:effectLst/>
                          <a:latin typeface="Segoe UI" panose="020B0502040204020203" pitchFamily="34" charset="0"/>
                        </a:rPr>
                        <a:t> eliminated (</a:t>
                      </a:r>
                      <a:r>
                        <a:rPr lang="en-US" sz="1200" b="0" i="0" u="none" strike="noStrike" dirty="0">
                          <a:solidFill>
                            <a:srgbClr val="000000"/>
                          </a:solidFill>
                          <a:effectLst/>
                          <a:latin typeface="Times New Roman" panose="02020603050405020304" pitchFamily="18" charset="0"/>
                        </a:rPr>
                        <a:t>50%</a:t>
                      </a:r>
                      <a:r>
                        <a:rPr lang="en-US" sz="1200" b="0" i="0" u="none" strike="noStrike" dirty="0">
                          <a:solidFill>
                            <a:srgbClr val="000000"/>
                          </a:solidFill>
                          <a:effectLst/>
                          <a:latin typeface="Segoe UI" panose="020B0502040204020203" pitchFamily="34" charset="0"/>
                        </a:rPr>
                        <a:t> run reduction)</a:t>
                      </a:r>
                      <a:endParaRPr lang="en-US" sz="1200" b="0" i="0" u="none" strike="noStrike" dirty="0">
                        <a:solidFill>
                          <a:srgbClr val="000000"/>
                        </a:solidFill>
                        <a:effectLst/>
                        <a:latin typeface="Times New Roman" panose="02020603050405020304" pitchFamily="18" charset="0"/>
                      </a:endParaRPr>
                    </a:p>
                  </a:txBody>
                  <a:tcPr marR="7620" marT="762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extLst>
                  <a:ext uri="{0D108BD9-81ED-4DB2-BD59-A6C34878D82A}">
                    <a16:rowId xmlns:a16="http://schemas.microsoft.com/office/drawing/2014/main" val="3919567081"/>
                  </a:ext>
                </a:extLst>
              </a:tr>
              <a:tr h="746449">
                <a:tc>
                  <a:txBody>
                    <a:bodyPr/>
                    <a:lstStyle/>
                    <a:p>
                      <a:pPr algn="l" fontAlgn="ctr"/>
                      <a:r>
                        <a:rPr lang="en-US" sz="1200" b="1" i="0" u="none" strike="noStrike" dirty="0">
                          <a:solidFill>
                            <a:srgbClr val="000000"/>
                          </a:solidFill>
                          <a:effectLst/>
                          <a:latin typeface="Segoe UI" panose="020B0502040204020203" pitchFamily="34" charset="0"/>
                        </a:rPr>
                        <a:t>Total Cycle Time (1 Site)</a:t>
                      </a:r>
                    </a:p>
                  </a:txBody>
                  <a:tcPr marR="7620" marT="762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r>
                        <a:rPr lang="en-US" sz="1200" b="0" i="0" u="none" strike="noStrike" dirty="0">
                          <a:solidFill>
                            <a:srgbClr val="000000"/>
                          </a:solidFill>
                          <a:effectLst/>
                          <a:latin typeface="Times New Roman" panose="02020603050405020304" pitchFamily="18" charset="0"/>
                        </a:rPr>
                        <a:t>360 min</a:t>
                      </a:r>
                      <a:r>
                        <a:rPr lang="en-US" sz="1200" b="0" i="0" u="none" strike="noStrike" dirty="0">
                          <a:solidFill>
                            <a:srgbClr val="000000"/>
                          </a:solidFill>
                          <a:effectLst/>
                          <a:latin typeface="Segoe UI" panose="020B0502040204020203" pitchFamily="34" charset="0"/>
                        </a:rPr>
                        <a:t> (</a:t>
                      </a:r>
                      <a:r>
                        <a:rPr lang="en-US" sz="1200" b="0" i="0" u="none" strike="noStrike" dirty="0">
                          <a:solidFill>
                            <a:srgbClr val="000000"/>
                          </a:solidFill>
                          <a:effectLst/>
                          <a:latin typeface="Times New Roman" panose="02020603050405020304" pitchFamily="18" charset="0"/>
                        </a:rPr>
                        <a:t>6 hours</a:t>
                      </a:r>
                      <a:r>
                        <a:rPr lang="en-US" sz="1200" b="0" i="0" u="none" strike="noStrike" dirty="0">
                          <a:solidFill>
                            <a:srgbClr val="000000"/>
                          </a:solidFill>
                          <a:effectLst/>
                          <a:latin typeface="Segoe UI" panose="020B0502040204020203" pitchFamily="34" charset="0"/>
                        </a:rPr>
                        <a:t>)</a:t>
                      </a:r>
                      <a:endParaRPr lang="en-US" sz="1200" b="0" i="0" u="none" strike="noStrike" dirty="0">
                        <a:solidFill>
                          <a:srgbClr val="000000"/>
                        </a:solidFill>
                        <a:effectLst/>
                        <a:latin typeface="Times New Roman" panose="02020603050405020304" pitchFamily="18" charset="0"/>
                      </a:endParaRPr>
                    </a:p>
                  </a:txBody>
                  <a:tcPr marR="7620" marT="762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r>
                        <a:rPr lang="en-US" sz="1200" b="0" i="0" u="none" strike="noStrike" dirty="0">
                          <a:solidFill>
                            <a:srgbClr val="000000"/>
                          </a:solidFill>
                          <a:effectLst/>
                          <a:latin typeface="Times New Roman" panose="02020603050405020304" pitchFamily="18" charset="0"/>
                        </a:rPr>
                        <a:t>60 min</a:t>
                      </a:r>
                      <a:r>
                        <a:rPr lang="en-US" sz="1200" b="0" i="0" u="none" strike="noStrike" dirty="0">
                          <a:solidFill>
                            <a:srgbClr val="000000"/>
                          </a:solidFill>
                          <a:effectLst/>
                          <a:latin typeface="Segoe UI" panose="020B0502040204020203" pitchFamily="34" charset="0"/>
                        </a:rPr>
                        <a:t> (</a:t>
                      </a:r>
                      <a:r>
                        <a:rPr lang="en-US" sz="1200" b="0" i="0" u="none" strike="noStrike" dirty="0">
                          <a:solidFill>
                            <a:srgbClr val="000000"/>
                          </a:solidFill>
                          <a:effectLst/>
                          <a:latin typeface="Times New Roman" panose="02020603050405020304" pitchFamily="18" charset="0"/>
                        </a:rPr>
                        <a:t>1 hour</a:t>
                      </a:r>
                      <a:r>
                        <a:rPr lang="en-US" sz="1200" b="0" i="0" u="none" strike="noStrike" dirty="0">
                          <a:solidFill>
                            <a:srgbClr val="000000"/>
                          </a:solidFill>
                          <a:effectLst/>
                          <a:latin typeface="Segoe UI" panose="020B0502040204020203" pitchFamily="34" charset="0"/>
                        </a:rPr>
                        <a:t>)</a:t>
                      </a:r>
                      <a:endParaRPr lang="en-US" sz="1200" b="0" i="0" u="none" strike="noStrike" dirty="0">
                        <a:solidFill>
                          <a:srgbClr val="000000"/>
                        </a:solidFill>
                        <a:effectLst/>
                        <a:latin typeface="Times New Roman" panose="02020603050405020304" pitchFamily="18" charset="0"/>
                      </a:endParaRPr>
                    </a:p>
                  </a:txBody>
                  <a:tcPr marR="7620" marT="762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r>
                        <a:rPr lang="en-US" sz="1200" b="0" i="0" u="none" strike="noStrike" dirty="0">
                          <a:solidFill>
                            <a:srgbClr val="000000"/>
                          </a:solidFill>
                          <a:effectLst/>
                          <a:latin typeface="Times New Roman" panose="02020603050405020304" pitchFamily="18" charset="0"/>
                        </a:rPr>
                        <a:t>5 hours</a:t>
                      </a:r>
                      <a:r>
                        <a:rPr lang="en-US" sz="1200" b="0" i="0" u="none" strike="noStrike" dirty="0">
                          <a:solidFill>
                            <a:srgbClr val="000000"/>
                          </a:solidFill>
                          <a:effectLst/>
                          <a:latin typeface="Segoe UI" panose="020B0502040204020203" pitchFamily="34" charset="0"/>
                        </a:rPr>
                        <a:t> saved per site</a:t>
                      </a:r>
                      <a:endParaRPr lang="en-US" sz="1200" b="0" i="0" u="none" strike="noStrike" dirty="0">
                        <a:solidFill>
                          <a:srgbClr val="000000"/>
                        </a:solidFill>
                        <a:effectLst/>
                        <a:latin typeface="Times New Roman" panose="02020603050405020304" pitchFamily="18" charset="0"/>
                      </a:endParaRPr>
                    </a:p>
                  </a:txBody>
                  <a:tcPr marR="7620" marT="762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533676331"/>
                  </a:ext>
                </a:extLst>
              </a:tr>
              <a:tr h="746449">
                <a:tc>
                  <a:txBody>
                    <a:bodyPr/>
                    <a:lstStyle/>
                    <a:p>
                      <a:pPr algn="l" fontAlgn="ctr"/>
                      <a:r>
                        <a:rPr lang="en-US" sz="1200" b="1" i="0" u="none" strike="noStrike" dirty="0">
                          <a:solidFill>
                            <a:srgbClr val="000000"/>
                          </a:solidFill>
                          <a:effectLst/>
                          <a:latin typeface="Segoe UI" panose="020B0502040204020203" pitchFamily="34" charset="0"/>
                        </a:rPr>
                        <a:t>Total Cycle Time (Both Sites)</a:t>
                      </a:r>
                    </a:p>
                  </a:txBody>
                  <a:tcPr marR="7620" marT="762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r>
                        <a:rPr lang="en-US" sz="1200" b="0" i="0" u="none" strike="noStrike" dirty="0">
                          <a:solidFill>
                            <a:srgbClr val="000000"/>
                          </a:solidFill>
                          <a:effectLst/>
                          <a:latin typeface="Times New Roman" panose="02020603050405020304" pitchFamily="18" charset="0"/>
                        </a:rPr>
                        <a:t>720 min</a:t>
                      </a:r>
                      <a:r>
                        <a:rPr lang="en-US" sz="1200" b="0" i="0" u="none" strike="noStrike" dirty="0">
                          <a:solidFill>
                            <a:srgbClr val="000000"/>
                          </a:solidFill>
                          <a:effectLst/>
                          <a:latin typeface="Segoe UI" panose="020B0502040204020203" pitchFamily="34" charset="0"/>
                        </a:rPr>
                        <a:t> (</a:t>
                      </a:r>
                      <a:r>
                        <a:rPr lang="en-US" sz="1200" b="0" i="0" u="none" strike="noStrike" dirty="0">
                          <a:solidFill>
                            <a:srgbClr val="000000"/>
                          </a:solidFill>
                          <a:effectLst/>
                          <a:latin typeface="Times New Roman" panose="02020603050405020304" pitchFamily="18" charset="0"/>
                        </a:rPr>
                        <a:t>12 hours</a:t>
                      </a:r>
                      <a:r>
                        <a:rPr lang="en-US" sz="1200" b="0" i="0" u="none" strike="noStrike" dirty="0">
                          <a:solidFill>
                            <a:srgbClr val="000000"/>
                          </a:solidFill>
                          <a:effectLst/>
                          <a:latin typeface="Segoe UI" panose="020B0502040204020203" pitchFamily="34" charset="0"/>
                        </a:rPr>
                        <a:t>)</a:t>
                      </a:r>
                      <a:endParaRPr lang="en-US" sz="1200" b="0" i="0" u="none" strike="noStrike" dirty="0">
                        <a:solidFill>
                          <a:srgbClr val="000000"/>
                        </a:solidFill>
                        <a:effectLst/>
                        <a:latin typeface="Times New Roman" panose="02020603050405020304" pitchFamily="18" charset="0"/>
                      </a:endParaRPr>
                    </a:p>
                  </a:txBody>
                  <a:tcPr marR="7620" marT="762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r>
                        <a:rPr lang="en-US" sz="1200" b="0" i="0" u="none" strike="noStrike" dirty="0">
                          <a:solidFill>
                            <a:srgbClr val="000000"/>
                          </a:solidFill>
                          <a:effectLst/>
                          <a:latin typeface="Times New Roman" panose="02020603050405020304" pitchFamily="18" charset="0"/>
                        </a:rPr>
                        <a:t>120 min</a:t>
                      </a:r>
                      <a:r>
                        <a:rPr lang="en-US" sz="1200" b="0" i="0" u="none" strike="noStrike" dirty="0">
                          <a:solidFill>
                            <a:srgbClr val="000000"/>
                          </a:solidFill>
                          <a:effectLst/>
                          <a:latin typeface="Segoe UI" panose="020B0502040204020203" pitchFamily="34" charset="0"/>
                        </a:rPr>
                        <a:t> (</a:t>
                      </a:r>
                      <a:r>
                        <a:rPr lang="en-US" sz="1200" b="0" i="0" u="none" strike="noStrike" dirty="0">
                          <a:solidFill>
                            <a:srgbClr val="000000"/>
                          </a:solidFill>
                          <a:effectLst/>
                          <a:latin typeface="Times New Roman" panose="02020603050405020304" pitchFamily="18" charset="0"/>
                        </a:rPr>
                        <a:t>2 hours</a:t>
                      </a:r>
                      <a:r>
                        <a:rPr lang="en-US" sz="1200" b="0" i="0" u="none" strike="noStrike" dirty="0">
                          <a:solidFill>
                            <a:srgbClr val="000000"/>
                          </a:solidFill>
                          <a:effectLst/>
                          <a:latin typeface="Segoe UI" panose="020B0502040204020203" pitchFamily="34" charset="0"/>
                        </a:rPr>
                        <a:t>)</a:t>
                      </a:r>
                      <a:endParaRPr lang="en-US" sz="1200" b="0" i="0" u="none" strike="noStrike" dirty="0">
                        <a:solidFill>
                          <a:srgbClr val="000000"/>
                        </a:solidFill>
                        <a:effectLst/>
                        <a:latin typeface="Times New Roman" panose="02020603050405020304" pitchFamily="18" charset="0"/>
                      </a:endParaRPr>
                    </a:p>
                  </a:txBody>
                  <a:tcPr marR="7620" marT="762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r>
                        <a:rPr lang="en-US" sz="1200" b="1" i="0" u="none" strike="noStrike" dirty="0">
                          <a:solidFill>
                            <a:srgbClr val="000000"/>
                          </a:solidFill>
                          <a:effectLst/>
                          <a:latin typeface="Times New Roman" panose="02020603050405020304" pitchFamily="18" charset="0"/>
                        </a:rPr>
                        <a:t>10 hours</a:t>
                      </a:r>
                      <a:r>
                        <a:rPr lang="en-US" sz="1200" b="1" i="0" u="none" strike="noStrike" dirty="0">
                          <a:solidFill>
                            <a:srgbClr val="000000"/>
                          </a:solidFill>
                          <a:effectLst/>
                          <a:latin typeface="Segoe UI" panose="020B0502040204020203" pitchFamily="34" charset="0"/>
                        </a:rPr>
                        <a:t> saved (</a:t>
                      </a:r>
                      <a:r>
                        <a:rPr lang="en-US" sz="1200" b="1" i="0" u="none" strike="noStrike" dirty="0">
                          <a:solidFill>
                            <a:srgbClr val="000000"/>
                          </a:solidFill>
                          <a:effectLst/>
                          <a:latin typeface="Times New Roman" panose="02020603050405020304" pitchFamily="18" charset="0"/>
                        </a:rPr>
                        <a:t>83%</a:t>
                      </a:r>
                      <a:r>
                        <a:rPr lang="en-US" sz="1200" b="1" i="0" u="none" strike="noStrike" dirty="0">
                          <a:solidFill>
                            <a:srgbClr val="000000"/>
                          </a:solidFill>
                          <a:effectLst/>
                          <a:latin typeface="Segoe UI" panose="020B0502040204020203" pitchFamily="34" charset="0"/>
                        </a:rPr>
                        <a:t> time reduction)</a:t>
                      </a:r>
                      <a:endParaRPr lang="en-US" sz="1200" b="1" i="0" u="none" strike="noStrike" dirty="0">
                        <a:solidFill>
                          <a:srgbClr val="000000"/>
                        </a:solidFill>
                        <a:effectLst/>
                        <a:latin typeface="Times New Roman" panose="02020603050405020304" pitchFamily="18" charset="0"/>
                      </a:endParaRPr>
                    </a:p>
                  </a:txBody>
                  <a:tcPr marR="7620" marT="762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extLst>
                  <a:ext uri="{0D108BD9-81ED-4DB2-BD59-A6C34878D82A}">
                    <a16:rowId xmlns:a16="http://schemas.microsoft.com/office/drawing/2014/main" val="2601681653"/>
                  </a:ext>
                </a:extLst>
              </a:tr>
            </a:tbl>
          </a:graphicData>
        </a:graphic>
      </p:graphicFrame>
      <p:sp>
        <p:nvSpPr>
          <p:cNvPr id="11" name="TextBox 10">
            <a:extLst>
              <a:ext uri="{FF2B5EF4-FFF2-40B4-BE49-F238E27FC236}">
                <a16:creationId xmlns:a16="http://schemas.microsoft.com/office/drawing/2014/main" id="{FA1A4D6E-91CB-4949-9672-335E56E5915D}"/>
              </a:ext>
            </a:extLst>
          </p:cNvPr>
          <p:cNvSpPr txBox="1"/>
          <p:nvPr/>
        </p:nvSpPr>
        <p:spPr>
          <a:xfrm>
            <a:off x="304800" y="1125683"/>
            <a:ext cx="6096000" cy="400110"/>
          </a:xfrm>
          <a:prstGeom prst="rect">
            <a:avLst/>
          </a:prstGeom>
          <a:noFill/>
        </p:spPr>
        <p:txBody>
          <a:bodyPr wrap="square">
            <a:spAutoFit/>
          </a:bodyPr>
          <a:lstStyle/>
          <a:p>
            <a:pPr algn="l"/>
            <a:r>
              <a:rPr lang="en-US" sz="2000" b="1" i="0" dirty="0">
                <a:effectLst/>
                <a:latin typeface="-apple-system"/>
              </a:rPr>
              <a:t>Quantitative Efficiency Metrics</a:t>
            </a:r>
            <a:endParaRPr lang="en-US" sz="2000" b="0" i="0" dirty="0">
              <a:effectLst/>
              <a:latin typeface="-apple-system"/>
            </a:endParaRPr>
          </a:p>
        </p:txBody>
      </p:sp>
    </p:spTree>
    <p:extLst>
      <p:ext uri="{BB962C8B-B14F-4D97-AF65-F5344CB8AC3E}">
        <p14:creationId xmlns:p14="http://schemas.microsoft.com/office/powerpoint/2010/main" val="2784284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7721D9-F34E-359E-7ECF-4F4FA547B79A}"/>
              </a:ext>
            </a:extLst>
          </p:cNvPr>
          <p:cNvSpPr>
            <a:spLocks noGrp="1"/>
          </p:cNvSpPr>
          <p:nvPr>
            <p:ph type="body" sz="quarter" idx="16"/>
          </p:nvPr>
        </p:nvSpPr>
        <p:spPr/>
        <p:txBody>
          <a:bodyPr>
            <a:normAutofit/>
          </a:bodyPr>
          <a:lstStyle/>
          <a:p>
            <a:r>
              <a:rPr lang="en-US" sz="3200" b="1" dirty="0"/>
              <a:t>Pantex Delivers DIT for W93/MK7</a:t>
            </a:r>
          </a:p>
        </p:txBody>
      </p:sp>
      <p:pic>
        <p:nvPicPr>
          <p:cNvPr id="1026" name="Picture 2" descr="Inflation money time concept vector icon flat cartoon illustration, cash savings value crisis risk, long period term financial bad investment, loss income or profit revenue, economy recession Inflation money time concept vector icon flat cartoon illustration, cash savings value crisis risk, long period term financial bad investment, loss income or profit revenue, economy recession image time and cost savings stock illustrations">
            <a:extLst>
              <a:ext uri="{FF2B5EF4-FFF2-40B4-BE49-F238E27FC236}">
                <a16:creationId xmlns:a16="http://schemas.microsoft.com/office/drawing/2014/main" id="{8E7C36C2-193A-4FB7-B292-2533CCB53C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055" y="3102866"/>
            <a:ext cx="3881366" cy="25495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DDDC654-0670-418D-9461-12AC67A62B05}"/>
              </a:ext>
            </a:extLst>
          </p:cNvPr>
          <p:cNvSpPr txBox="1"/>
          <p:nvPr/>
        </p:nvSpPr>
        <p:spPr>
          <a:xfrm>
            <a:off x="801501" y="1387569"/>
            <a:ext cx="9887213" cy="1231106"/>
          </a:xfrm>
          <a:prstGeom prst="rect">
            <a:avLst/>
          </a:prstGeom>
          <a:noFill/>
        </p:spPr>
        <p:txBody>
          <a:bodyPr wrap="square" rtlCol="0">
            <a:spAutoFit/>
          </a:bodyPr>
          <a:lstStyle/>
          <a:p>
            <a:r>
              <a:rPr lang="en-US" sz="2800" b="0" i="0" dirty="0">
                <a:effectLst/>
                <a:latin typeface="-apple-system"/>
              </a:rPr>
              <a:t>W93/MK7 served as Pantex’s first program to utilize this integrated system for the WDCR/DIT delivery in </a:t>
            </a:r>
            <a:r>
              <a:rPr lang="en-US" sz="2800" dirty="0">
                <a:latin typeface="-apple-system"/>
              </a:rPr>
              <a:t>February and April 2026.</a:t>
            </a:r>
            <a:endParaRPr lang="en-US" sz="2800" b="0" i="0" dirty="0">
              <a:effectLst/>
              <a:latin typeface="-apple-system"/>
            </a:endParaRPr>
          </a:p>
          <a:p>
            <a:endParaRPr lang="en-US" dirty="0"/>
          </a:p>
        </p:txBody>
      </p:sp>
      <p:sp>
        <p:nvSpPr>
          <p:cNvPr id="13" name="TextBox 12">
            <a:extLst>
              <a:ext uri="{FF2B5EF4-FFF2-40B4-BE49-F238E27FC236}">
                <a16:creationId xmlns:a16="http://schemas.microsoft.com/office/drawing/2014/main" id="{667E4CDD-71A7-4FBA-8EC1-B07BE21D18DE}"/>
              </a:ext>
            </a:extLst>
          </p:cNvPr>
          <p:cNvSpPr txBox="1"/>
          <p:nvPr/>
        </p:nvSpPr>
        <p:spPr>
          <a:xfrm>
            <a:off x="5193437" y="3102866"/>
            <a:ext cx="5148420" cy="2585323"/>
          </a:xfrm>
          <a:prstGeom prst="rect">
            <a:avLst/>
          </a:prstGeom>
          <a:noFill/>
        </p:spPr>
        <p:txBody>
          <a:bodyPr wrap="square" rtlCol="0">
            <a:spAutoFit/>
          </a:bodyPr>
          <a:lstStyle/>
          <a:p>
            <a:r>
              <a:rPr lang="en-US" b="1" i="0" dirty="0">
                <a:effectLst/>
                <a:latin typeface="-apple-system"/>
              </a:rPr>
              <a:t>Process Automation:</a:t>
            </a:r>
            <a:r>
              <a:rPr lang="en-US" b="0" i="0" dirty="0">
                <a:effectLst/>
                <a:latin typeface="-apple-system"/>
              </a:rPr>
              <a:t> Replaced a 1–2 week manual process with a 1–2 day automated system.</a:t>
            </a:r>
          </a:p>
          <a:p>
            <a:endParaRPr lang="en-US" b="0" i="0" dirty="0">
              <a:effectLst/>
              <a:latin typeface="-apple-system"/>
            </a:endParaRPr>
          </a:p>
          <a:p>
            <a:r>
              <a:rPr lang="en-US" b="1" i="0" dirty="0">
                <a:effectLst/>
                <a:latin typeface="-apple-system"/>
              </a:rPr>
              <a:t>Resource and Cost Savings:</a:t>
            </a:r>
            <a:r>
              <a:rPr lang="en-US" b="0" i="0" dirty="0">
                <a:effectLst/>
                <a:latin typeface="-apple-system"/>
              </a:rPr>
              <a:t> Reduced task duration and labor hours by 90%, generating an estimated cost savings of $162,000 per program WDCR/DIT.</a:t>
            </a:r>
          </a:p>
          <a:p>
            <a:endParaRPr lang="en-US" b="0" i="0" dirty="0">
              <a:effectLst/>
              <a:latin typeface="-apple-system"/>
            </a:endParaRPr>
          </a:p>
          <a:p>
            <a:endParaRPr lang="en-US" b="0" i="0" dirty="0">
              <a:effectLst/>
              <a:latin typeface="-apple-system"/>
            </a:endParaRPr>
          </a:p>
          <a:p>
            <a:endParaRPr lang="en-US" dirty="0"/>
          </a:p>
        </p:txBody>
      </p:sp>
    </p:spTree>
    <p:extLst>
      <p:ext uri="{BB962C8B-B14F-4D97-AF65-F5344CB8AC3E}">
        <p14:creationId xmlns:p14="http://schemas.microsoft.com/office/powerpoint/2010/main" val="3648198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7721D9-F34E-359E-7ECF-4F4FA547B79A}"/>
              </a:ext>
            </a:extLst>
          </p:cNvPr>
          <p:cNvSpPr>
            <a:spLocks noGrp="1"/>
          </p:cNvSpPr>
          <p:nvPr>
            <p:ph type="body" sz="quarter" idx="16"/>
          </p:nvPr>
        </p:nvSpPr>
        <p:spPr/>
        <p:txBody>
          <a:bodyPr>
            <a:normAutofit/>
          </a:bodyPr>
          <a:lstStyle/>
          <a:p>
            <a:r>
              <a:rPr lang="en-US" sz="3200" b="1" dirty="0"/>
              <a:t>Benefits</a:t>
            </a:r>
            <a:endParaRPr lang="en-US" sz="2800" b="1" dirty="0"/>
          </a:p>
        </p:txBody>
      </p:sp>
      <p:sp>
        <p:nvSpPr>
          <p:cNvPr id="3" name="Text Placeholder 5">
            <a:extLst>
              <a:ext uri="{FF2B5EF4-FFF2-40B4-BE49-F238E27FC236}">
                <a16:creationId xmlns:a16="http://schemas.microsoft.com/office/drawing/2014/main" id="{08B2761B-CDB1-42C2-9CFA-615AF7E0F97C}"/>
              </a:ext>
            </a:extLst>
          </p:cNvPr>
          <p:cNvSpPr txBox="1">
            <a:spLocks/>
          </p:cNvSpPr>
          <p:nvPr/>
        </p:nvSpPr>
        <p:spPr>
          <a:xfrm>
            <a:off x="457200" y="1282699"/>
            <a:ext cx="11309684" cy="462480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rgbClr val="6C3BAA"/>
                </a:solidFill>
              </a:rPr>
              <a:t>Streamlined Estimating Workflow</a:t>
            </a:r>
          </a:p>
          <a:p>
            <a:pPr marL="296862" indent="-285750"/>
            <a:r>
              <a:rPr lang="en-US" dirty="0"/>
              <a:t>Less manual input</a:t>
            </a:r>
          </a:p>
          <a:p>
            <a:pPr marL="296862" indent="-285750"/>
            <a:r>
              <a:rPr lang="en-US" dirty="0"/>
              <a:t>Reduced risk of human error</a:t>
            </a:r>
          </a:p>
          <a:p>
            <a:pPr marL="296862" indent="-285750"/>
            <a:r>
              <a:rPr lang="en-US" dirty="0"/>
              <a:t>Faster start-to-finish cycle time, allowing more time for data analysis and stakeholder review</a:t>
            </a:r>
          </a:p>
          <a:p>
            <a:pPr marL="11112" indent="0">
              <a:buNone/>
            </a:pPr>
            <a:r>
              <a:rPr lang="en-US" b="1" dirty="0">
                <a:solidFill>
                  <a:srgbClr val="6C3BAA"/>
                </a:solidFill>
              </a:rPr>
              <a:t>More Focus on Cost &amp; Risk Model</a:t>
            </a:r>
          </a:p>
          <a:p>
            <a:pPr marL="296862" indent="-285750"/>
            <a:r>
              <a:rPr lang="en-US" dirty="0"/>
              <a:t>The better the inputs, the more realistic the output</a:t>
            </a:r>
          </a:p>
          <a:p>
            <a:pPr marL="11112" indent="0">
              <a:buNone/>
            </a:pPr>
            <a:endParaRPr lang="en-US" dirty="0"/>
          </a:p>
        </p:txBody>
      </p:sp>
    </p:spTree>
    <p:extLst>
      <p:ext uri="{BB962C8B-B14F-4D97-AF65-F5344CB8AC3E}">
        <p14:creationId xmlns:p14="http://schemas.microsoft.com/office/powerpoint/2010/main" val="1150703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6A29F8B-C690-4CD4-8DA7-02CBA1FB211E}"/>
              </a:ext>
            </a:extLst>
          </p:cNvPr>
          <p:cNvSpPr>
            <a:spLocks noGrp="1"/>
          </p:cNvSpPr>
          <p:nvPr>
            <p:ph type="body" sz="quarter" idx="13"/>
          </p:nvPr>
        </p:nvSpPr>
        <p:spPr>
          <a:xfrm>
            <a:off x="2833009" y="2957115"/>
            <a:ext cx="6465887" cy="2174875"/>
          </a:xfrm>
        </p:spPr>
        <p:txBody>
          <a:bodyPr/>
          <a:lstStyle/>
          <a:p>
            <a:endParaRPr lang="en-US" dirty="0"/>
          </a:p>
          <a:p>
            <a:r>
              <a:rPr lang="en-US" dirty="0"/>
              <a:t>DEMO</a:t>
            </a:r>
          </a:p>
        </p:txBody>
      </p:sp>
      <p:pic>
        <p:nvPicPr>
          <p:cNvPr id="10" name="Picture 9">
            <a:extLst>
              <a:ext uri="{FF2B5EF4-FFF2-40B4-BE49-F238E27FC236}">
                <a16:creationId xmlns:a16="http://schemas.microsoft.com/office/drawing/2014/main" id="{0BC4F001-9675-4CE3-B40E-F51E081DD83D}"/>
              </a:ext>
            </a:extLst>
          </p:cNvPr>
          <p:cNvPicPr>
            <a:picLocks noChangeAspect="1"/>
          </p:cNvPicPr>
          <p:nvPr/>
        </p:nvPicPr>
        <p:blipFill>
          <a:blip r:embed="rId3"/>
          <a:stretch>
            <a:fillRect/>
          </a:stretch>
        </p:blipFill>
        <p:spPr>
          <a:xfrm>
            <a:off x="3652837" y="3190875"/>
            <a:ext cx="4886325" cy="476250"/>
          </a:xfrm>
          <a:prstGeom prst="rect">
            <a:avLst/>
          </a:prstGeom>
        </p:spPr>
      </p:pic>
    </p:spTree>
    <p:extLst>
      <p:ext uri="{BB962C8B-B14F-4D97-AF65-F5344CB8AC3E}">
        <p14:creationId xmlns:p14="http://schemas.microsoft.com/office/powerpoint/2010/main" val="3457602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Picture 78">
            <a:extLst>
              <a:ext uri="{FF2B5EF4-FFF2-40B4-BE49-F238E27FC236}">
                <a16:creationId xmlns:a16="http://schemas.microsoft.com/office/drawing/2014/main" id="{3587E10D-DF43-46DA-A61F-38BE7D0972BD}"/>
              </a:ext>
            </a:extLst>
          </p:cNvPr>
          <p:cNvPicPr>
            <a:picLocks noChangeAspect="1"/>
          </p:cNvPicPr>
          <p:nvPr/>
        </p:nvPicPr>
        <p:blipFill>
          <a:blip r:embed="rId3"/>
          <a:stretch>
            <a:fillRect/>
          </a:stretch>
        </p:blipFill>
        <p:spPr>
          <a:xfrm>
            <a:off x="4530513" y="4111162"/>
            <a:ext cx="1291255" cy="541493"/>
          </a:xfrm>
          <a:prstGeom prst="rect">
            <a:avLst/>
          </a:prstGeom>
        </p:spPr>
      </p:pic>
      <p:pic>
        <p:nvPicPr>
          <p:cNvPr id="17" name="Picture 16">
            <a:extLst>
              <a:ext uri="{FF2B5EF4-FFF2-40B4-BE49-F238E27FC236}">
                <a16:creationId xmlns:a16="http://schemas.microsoft.com/office/drawing/2014/main" id="{FE23918D-2EE3-4977-AC39-B6C4AC663F3F}"/>
              </a:ext>
            </a:extLst>
          </p:cNvPr>
          <p:cNvPicPr>
            <a:picLocks noChangeAspect="1"/>
          </p:cNvPicPr>
          <p:nvPr/>
        </p:nvPicPr>
        <p:blipFill>
          <a:blip r:embed="rId3"/>
          <a:stretch>
            <a:fillRect/>
          </a:stretch>
        </p:blipFill>
        <p:spPr>
          <a:xfrm>
            <a:off x="2410414" y="2001832"/>
            <a:ext cx="1291255" cy="541493"/>
          </a:xfrm>
          <a:prstGeom prst="rect">
            <a:avLst/>
          </a:prstGeom>
        </p:spPr>
      </p:pic>
      <p:sp>
        <p:nvSpPr>
          <p:cNvPr id="77" name="Arrow: Pentagon 76">
            <a:extLst>
              <a:ext uri="{FF2B5EF4-FFF2-40B4-BE49-F238E27FC236}">
                <a16:creationId xmlns:a16="http://schemas.microsoft.com/office/drawing/2014/main" id="{5D0AC0CF-DA4A-478A-BB11-87FC51B0C1A1}"/>
              </a:ext>
            </a:extLst>
          </p:cNvPr>
          <p:cNvSpPr/>
          <p:nvPr/>
        </p:nvSpPr>
        <p:spPr>
          <a:xfrm>
            <a:off x="8323742" y="5785754"/>
            <a:ext cx="3627681" cy="331447"/>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vert="wordArtVert"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DIT</a:t>
            </a:r>
          </a:p>
        </p:txBody>
      </p:sp>
      <p:sp>
        <p:nvSpPr>
          <p:cNvPr id="46" name="Arrow: Pentagon 45">
            <a:extLst>
              <a:ext uri="{FF2B5EF4-FFF2-40B4-BE49-F238E27FC236}">
                <a16:creationId xmlns:a16="http://schemas.microsoft.com/office/drawing/2014/main" id="{201E164E-1147-44F2-A420-54B40F3754AE}"/>
              </a:ext>
            </a:extLst>
          </p:cNvPr>
          <p:cNvSpPr/>
          <p:nvPr/>
        </p:nvSpPr>
        <p:spPr>
          <a:xfrm>
            <a:off x="8071870" y="1457425"/>
            <a:ext cx="3879553" cy="331447"/>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vert="wordArtVert"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DIT</a:t>
            </a:r>
          </a:p>
        </p:txBody>
      </p:sp>
      <p:sp>
        <p:nvSpPr>
          <p:cNvPr id="8" name="Text Placeholder 7">
            <a:extLst>
              <a:ext uri="{FF2B5EF4-FFF2-40B4-BE49-F238E27FC236}">
                <a16:creationId xmlns:a16="http://schemas.microsoft.com/office/drawing/2014/main" id="{1C52EFE6-5206-4649-8D40-C38CF802E449}"/>
              </a:ext>
            </a:extLst>
          </p:cNvPr>
          <p:cNvSpPr>
            <a:spLocks noGrp="1"/>
          </p:cNvSpPr>
          <p:nvPr>
            <p:ph type="body" sz="quarter" idx="16"/>
          </p:nvPr>
        </p:nvSpPr>
        <p:spPr/>
        <p:txBody>
          <a:bodyPr>
            <a:normAutofit/>
          </a:bodyPr>
          <a:lstStyle/>
          <a:p>
            <a:r>
              <a:rPr lang="en-US" sz="3200" b="1" dirty="0"/>
              <a:t>System Integration Workflow</a:t>
            </a:r>
          </a:p>
        </p:txBody>
      </p:sp>
      <p:sp>
        <p:nvSpPr>
          <p:cNvPr id="12" name="Arrow: Pentagon 11">
            <a:extLst>
              <a:ext uri="{FF2B5EF4-FFF2-40B4-BE49-F238E27FC236}">
                <a16:creationId xmlns:a16="http://schemas.microsoft.com/office/drawing/2014/main" id="{06FE4BD3-3184-461A-B408-73D0A86FD2F4}"/>
              </a:ext>
            </a:extLst>
          </p:cNvPr>
          <p:cNvSpPr/>
          <p:nvPr/>
        </p:nvSpPr>
        <p:spPr>
          <a:xfrm>
            <a:off x="94130" y="1457425"/>
            <a:ext cx="8417609" cy="331447"/>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SURA</a:t>
            </a:r>
          </a:p>
        </p:txBody>
      </p:sp>
      <p:sp>
        <p:nvSpPr>
          <p:cNvPr id="13" name="Arrow: Pentagon 12">
            <a:extLst>
              <a:ext uri="{FF2B5EF4-FFF2-40B4-BE49-F238E27FC236}">
                <a16:creationId xmlns:a16="http://schemas.microsoft.com/office/drawing/2014/main" id="{DF82D7B5-B09D-47B4-8895-27F8E1E047EE}"/>
              </a:ext>
            </a:extLst>
          </p:cNvPr>
          <p:cNvSpPr/>
          <p:nvPr/>
        </p:nvSpPr>
        <p:spPr>
          <a:xfrm>
            <a:off x="94130" y="5785756"/>
            <a:ext cx="8428604" cy="33144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CURA</a:t>
            </a:r>
          </a:p>
        </p:txBody>
      </p:sp>
      <p:pic>
        <p:nvPicPr>
          <p:cNvPr id="15" name="Picture 14">
            <a:extLst>
              <a:ext uri="{FF2B5EF4-FFF2-40B4-BE49-F238E27FC236}">
                <a16:creationId xmlns:a16="http://schemas.microsoft.com/office/drawing/2014/main" id="{CBFDCD17-9A5A-4491-9E37-B3860BE691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98372" y="2848339"/>
            <a:ext cx="822960" cy="411480"/>
          </a:xfrm>
          <a:prstGeom prst="rect">
            <a:avLst/>
          </a:prstGeom>
        </p:spPr>
      </p:pic>
      <p:pic>
        <p:nvPicPr>
          <p:cNvPr id="21" name="Picture 20">
            <a:extLst>
              <a:ext uri="{FF2B5EF4-FFF2-40B4-BE49-F238E27FC236}">
                <a16:creationId xmlns:a16="http://schemas.microsoft.com/office/drawing/2014/main" id="{635B9F24-F1F6-4863-9449-B8CD881AD535}"/>
              </a:ext>
            </a:extLst>
          </p:cNvPr>
          <p:cNvPicPr>
            <a:picLocks noChangeAspect="1"/>
          </p:cNvPicPr>
          <p:nvPr/>
        </p:nvPicPr>
        <p:blipFill>
          <a:blip r:embed="rId5"/>
          <a:stretch>
            <a:fillRect/>
          </a:stretch>
        </p:blipFill>
        <p:spPr>
          <a:xfrm>
            <a:off x="2324412" y="4354674"/>
            <a:ext cx="1264197" cy="292300"/>
          </a:xfrm>
          <a:prstGeom prst="rect">
            <a:avLst/>
          </a:prstGeom>
        </p:spPr>
      </p:pic>
      <p:pic>
        <p:nvPicPr>
          <p:cNvPr id="25" name="Picture 24">
            <a:extLst>
              <a:ext uri="{FF2B5EF4-FFF2-40B4-BE49-F238E27FC236}">
                <a16:creationId xmlns:a16="http://schemas.microsoft.com/office/drawing/2014/main" id="{0297FAE2-83B4-4B76-8FD1-C3B8B4A33071}"/>
              </a:ext>
            </a:extLst>
          </p:cNvPr>
          <p:cNvPicPr>
            <a:picLocks noChangeAspect="1"/>
          </p:cNvPicPr>
          <p:nvPr/>
        </p:nvPicPr>
        <p:blipFill>
          <a:blip r:embed="rId6"/>
          <a:stretch>
            <a:fillRect/>
          </a:stretch>
        </p:blipFill>
        <p:spPr>
          <a:xfrm>
            <a:off x="4581312" y="4579299"/>
            <a:ext cx="1170029" cy="746828"/>
          </a:xfrm>
          <a:prstGeom prst="rect">
            <a:avLst/>
          </a:prstGeom>
        </p:spPr>
      </p:pic>
      <p:pic>
        <p:nvPicPr>
          <p:cNvPr id="33" name="Picture 32">
            <a:extLst>
              <a:ext uri="{FF2B5EF4-FFF2-40B4-BE49-F238E27FC236}">
                <a16:creationId xmlns:a16="http://schemas.microsoft.com/office/drawing/2014/main" id="{17370B7F-B8D4-4930-B67E-A2195E8F858C}"/>
              </a:ext>
            </a:extLst>
          </p:cNvPr>
          <p:cNvPicPr>
            <a:picLocks noChangeAspect="1"/>
          </p:cNvPicPr>
          <p:nvPr/>
        </p:nvPicPr>
        <p:blipFill>
          <a:blip r:embed="rId6"/>
          <a:stretch>
            <a:fillRect/>
          </a:stretch>
        </p:blipFill>
        <p:spPr>
          <a:xfrm>
            <a:off x="2488386" y="2467789"/>
            <a:ext cx="1170029" cy="746828"/>
          </a:xfrm>
          <a:prstGeom prst="rect">
            <a:avLst/>
          </a:prstGeom>
        </p:spPr>
      </p:pic>
      <p:pic>
        <p:nvPicPr>
          <p:cNvPr id="38" name="Picture 37">
            <a:extLst>
              <a:ext uri="{FF2B5EF4-FFF2-40B4-BE49-F238E27FC236}">
                <a16:creationId xmlns:a16="http://schemas.microsoft.com/office/drawing/2014/main" id="{498D96B1-0587-4885-978C-2EA59F234E6B}"/>
              </a:ext>
            </a:extLst>
          </p:cNvPr>
          <p:cNvPicPr>
            <a:picLocks noChangeAspect="1"/>
          </p:cNvPicPr>
          <p:nvPr/>
        </p:nvPicPr>
        <p:blipFill>
          <a:blip r:embed="rId5"/>
          <a:stretch>
            <a:fillRect/>
          </a:stretch>
        </p:blipFill>
        <p:spPr>
          <a:xfrm>
            <a:off x="9437347" y="3200221"/>
            <a:ext cx="1264197" cy="292300"/>
          </a:xfrm>
          <a:prstGeom prst="rect">
            <a:avLst/>
          </a:prstGeom>
        </p:spPr>
      </p:pic>
      <p:pic>
        <p:nvPicPr>
          <p:cNvPr id="43" name="Picture 42">
            <a:extLst>
              <a:ext uri="{FF2B5EF4-FFF2-40B4-BE49-F238E27FC236}">
                <a16:creationId xmlns:a16="http://schemas.microsoft.com/office/drawing/2014/main" id="{7C6A67AE-6FA2-4CCB-955E-B2B09B3B0C5E}"/>
              </a:ext>
            </a:extLst>
          </p:cNvPr>
          <p:cNvPicPr>
            <a:picLocks noChangeAspect="1"/>
          </p:cNvPicPr>
          <p:nvPr/>
        </p:nvPicPr>
        <p:blipFill>
          <a:blip r:embed="rId7"/>
          <a:stretch>
            <a:fillRect/>
          </a:stretch>
        </p:blipFill>
        <p:spPr>
          <a:xfrm>
            <a:off x="9646354" y="3517277"/>
            <a:ext cx="792329" cy="1301684"/>
          </a:xfrm>
          <a:prstGeom prst="rect">
            <a:avLst/>
          </a:prstGeom>
        </p:spPr>
      </p:pic>
      <p:pic>
        <p:nvPicPr>
          <p:cNvPr id="45" name="Picture 44">
            <a:extLst>
              <a:ext uri="{FF2B5EF4-FFF2-40B4-BE49-F238E27FC236}">
                <a16:creationId xmlns:a16="http://schemas.microsoft.com/office/drawing/2014/main" id="{C4D0DE3E-8DD3-4751-B491-CA671FE0E5F6}"/>
              </a:ext>
            </a:extLst>
          </p:cNvPr>
          <p:cNvPicPr>
            <a:picLocks noChangeAspect="1"/>
          </p:cNvPicPr>
          <p:nvPr/>
        </p:nvPicPr>
        <p:blipFill>
          <a:blip r:embed="rId8"/>
          <a:stretch>
            <a:fillRect/>
          </a:stretch>
        </p:blipFill>
        <p:spPr>
          <a:xfrm>
            <a:off x="9318793" y="4651007"/>
            <a:ext cx="1617776" cy="546000"/>
          </a:xfrm>
          <a:prstGeom prst="rect">
            <a:avLst/>
          </a:prstGeom>
        </p:spPr>
      </p:pic>
      <p:cxnSp>
        <p:nvCxnSpPr>
          <p:cNvPr id="10" name="Straight Arrow Connector 9">
            <a:extLst>
              <a:ext uri="{FF2B5EF4-FFF2-40B4-BE49-F238E27FC236}">
                <a16:creationId xmlns:a16="http://schemas.microsoft.com/office/drawing/2014/main" id="{B9FB9967-ED51-427E-91A9-B0DC103137B5}"/>
              </a:ext>
            </a:extLst>
          </p:cNvPr>
          <p:cNvCxnSpPr>
            <a:cxnSpLocks/>
            <a:stCxn id="33" idx="3"/>
          </p:cNvCxnSpPr>
          <p:nvPr/>
        </p:nvCxnSpPr>
        <p:spPr>
          <a:xfrm flipV="1">
            <a:off x="3658415" y="2831230"/>
            <a:ext cx="3356127" cy="99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11" name="Group 10">
            <a:extLst>
              <a:ext uri="{FF2B5EF4-FFF2-40B4-BE49-F238E27FC236}">
                <a16:creationId xmlns:a16="http://schemas.microsoft.com/office/drawing/2014/main" id="{82B4F1A1-E0FA-444B-8A1F-52650C94B8D3}"/>
              </a:ext>
            </a:extLst>
          </p:cNvPr>
          <p:cNvGrpSpPr/>
          <p:nvPr/>
        </p:nvGrpSpPr>
        <p:grpSpPr>
          <a:xfrm>
            <a:off x="4278381" y="2073733"/>
            <a:ext cx="1658633" cy="829232"/>
            <a:chOff x="3830773" y="1720154"/>
            <a:chExt cx="1243975" cy="621924"/>
          </a:xfrm>
        </p:grpSpPr>
        <p:pic>
          <p:nvPicPr>
            <p:cNvPr id="30" name="Picture 29">
              <a:extLst>
                <a:ext uri="{FF2B5EF4-FFF2-40B4-BE49-F238E27FC236}">
                  <a16:creationId xmlns:a16="http://schemas.microsoft.com/office/drawing/2014/main" id="{5767C03D-6005-427E-9A89-1BBBF5B0BEAB}"/>
                </a:ext>
              </a:extLst>
            </p:cNvPr>
            <p:cNvPicPr>
              <a:picLocks noChangeAspect="1"/>
            </p:cNvPicPr>
            <p:nvPr/>
          </p:nvPicPr>
          <p:blipFill>
            <a:blip r:embed="rId9"/>
            <a:stretch>
              <a:fillRect/>
            </a:stretch>
          </p:blipFill>
          <p:spPr>
            <a:xfrm>
              <a:off x="3830773" y="1720154"/>
              <a:ext cx="939175" cy="317124"/>
            </a:xfrm>
            <a:prstGeom prst="rect">
              <a:avLst/>
            </a:prstGeom>
          </p:spPr>
        </p:pic>
        <p:pic>
          <p:nvPicPr>
            <p:cNvPr id="31" name="Picture 30">
              <a:extLst>
                <a:ext uri="{FF2B5EF4-FFF2-40B4-BE49-F238E27FC236}">
                  <a16:creationId xmlns:a16="http://schemas.microsoft.com/office/drawing/2014/main" id="{40D41D75-DC6B-477D-97AA-5DB4E4B093A2}"/>
                </a:ext>
              </a:extLst>
            </p:cNvPr>
            <p:cNvPicPr>
              <a:picLocks noChangeAspect="1"/>
            </p:cNvPicPr>
            <p:nvPr/>
          </p:nvPicPr>
          <p:blipFill>
            <a:blip r:embed="rId9"/>
            <a:stretch>
              <a:fillRect/>
            </a:stretch>
          </p:blipFill>
          <p:spPr>
            <a:xfrm>
              <a:off x="3983173" y="1872554"/>
              <a:ext cx="939175" cy="317124"/>
            </a:xfrm>
            <a:prstGeom prst="rect">
              <a:avLst/>
            </a:prstGeom>
          </p:spPr>
        </p:pic>
        <p:pic>
          <p:nvPicPr>
            <p:cNvPr id="32" name="Picture 31">
              <a:extLst>
                <a:ext uri="{FF2B5EF4-FFF2-40B4-BE49-F238E27FC236}">
                  <a16:creationId xmlns:a16="http://schemas.microsoft.com/office/drawing/2014/main" id="{1578B5EF-E761-408D-9FE8-2C5D0877C89B}"/>
                </a:ext>
              </a:extLst>
            </p:cNvPr>
            <p:cNvPicPr>
              <a:picLocks noChangeAspect="1"/>
            </p:cNvPicPr>
            <p:nvPr/>
          </p:nvPicPr>
          <p:blipFill>
            <a:blip r:embed="rId9"/>
            <a:stretch>
              <a:fillRect/>
            </a:stretch>
          </p:blipFill>
          <p:spPr>
            <a:xfrm>
              <a:off x="4135573" y="2024954"/>
              <a:ext cx="939175" cy="317124"/>
            </a:xfrm>
            <a:prstGeom prst="rect">
              <a:avLst/>
            </a:prstGeom>
          </p:spPr>
        </p:pic>
      </p:grpSp>
      <p:pic>
        <p:nvPicPr>
          <p:cNvPr id="9" name="Picture 8">
            <a:extLst>
              <a:ext uri="{FF2B5EF4-FFF2-40B4-BE49-F238E27FC236}">
                <a16:creationId xmlns:a16="http://schemas.microsoft.com/office/drawing/2014/main" id="{D1AE2B6A-FC69-4B9A-99BE-3C1238D711D9}"/>
              </a:ext>
            </a:extLst>
          </p:cNvPr>
          <p:cNvPicPr>
            <a:picLocks noChangeAspect="1"/>
          </p:cNvPicPr>
          <p:nvPr/>
        </p:nvPicPr>
        <p:blipFill>
          <a:blip r:embed="rId9"/>
          <a:stretch>
            <a:fillRect/>
          </a:stretch>
        </p:blipFill>
        <p:spPr>
          <a:xfrm>
            <a:off x="94130" y="3469641"/>
            <a:ext cx="1252233" cy="422832"/>
          </a:xfrm>
          <a:prstGeom prst="rect">
            <a:avLst/>
          </a:prstGeom>
        </p:spPr>
      </p:pic>
      <p:cxnSp>
        <p:nvCxnSpPr>
          <p:cNvPr id="48" name="Straight Arrow Connector 47">
            <a:extLst>
              <a:ext uri="{FF2B5EF4-FFF2-40B4-BE49-F238E27FC236}">
                <a16:creationId xmlns:a16="http://schemas.microsoft.com/office/drawing/2014/main" id="{106A45CC-B9F3-44A0-9F1E-5497B96DD010}"/>
              </a:ext>
            </a:extLst>
          </p:cNvPr>
          <p:cNvCxnSpPr>
            <a:cxnSpLocks/>
            <a:stCxn id="25" idx="3"/>
          </p:cNvCxnSpPr>
          <p:nvPr/>
        </p:nvCxnSpPr>
        <p:spPr>
          <a:xfrm>
            <a:off x="5751341" y="4952714"/>
            <a:ext cx="1463339" cy="115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4" name="Right Brace 63">
            <a:extLst>
              <a:ext uri="{FF2B5EF4-FFF2-40B4-BE49-F238E27FC236}">
                <a16:creationId xmlns:a16="http://schemas.microsoft.com/office/drawing/2014/main" id="{0C4138CB-4934-4D8A-8891-1E7601ABD080}"/>
              </a:ext>
            </a:extLst>
          </p:cNvPr>
          <p:cNvSpPr/>
          <p:nvPr/>
        </p:nvSpPr>
        <p:spPr>
          <a:xfrm>
            <a:off x="8511740" y="2699766"/>
            <a:ext cx="882617" cy="249724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0" name="Group 69">
            <a:extLst>
              <a:ext uri="{FF2B5EF4-FFF2-40B4-BE49-F238E27FC236}">
                <a16:creationId xmlns:a16="http://schemas.microsoft.com/office/drawing/2014/main" id="{91B74E4D-C0BE-44E0-818C-95CEFF16F9E1}"/>
              </a:ext>
            </a:extLst>
          </p:cNvPr>
          <p:cNvGrpSpPr/>
          <p:nvPr/>
        </p:nvGrpSpPr>
        <p:grpSpPr>
          <a:xfrm>
            <a:off x="2362663" y="4673303"/>
            <a:ext cx="1219200" cy="552104"/>
            <a:chOff x="560586" y="3183055"/>
            <a:chExt cx="914400" cy="414078"/>
          </a:xfrm>
        </p:grpSpPr>
        <p:pic>
          <p:nvPicPr>
            <p:cNvPr id="23" name="Picture 22">
              <a:extLst>
                <a:ext uri="{FF2B5EF4-FFF2-40B4-BE49-F238E27FC236}">
                  <a16:creationId xmlns:a16="http://schemas.microsoft.com/office/drawing/2014/main" id="{381F18A6-D8FB-46F1-9A7A-92F509081414}"/>
                </a:ext>
              </a:extLst>
            </p:cNvPr>
            <p:cNvPicPr>
              <a:picLocks noChangeAspect="1"/>
            </p:cNvPicPr>
            <p:nvPr/>
          </p:nvPicPr>
          <p:blipFill>
            <a:blip r:embed="rId10"/>
            <a:stretch>
              <a:fillRect/>
            </a:stretch>
          </p:blipFill>
          <p:spPr>
            <a:xfrm>
              <a:off x="560586" y="3188291"/>
              <a:ext cx="914400" cy="408842"/>
            </a:xfrm>
            <a:prstGeom prst="rect">
              <a:avLst/>
            </a:prstGeom>
          </p:spPr>
        </p:pic>
        <p:sp>
          <p:nvSpPr>
            <p:cNvPr id="65" name="TextBox 64">
              <a:extLst>
                <a:ext uri="{FF2B5EF4-FFF2-40B4-BE49-F238E27FC236}">
                  <a16:creationId xmlns:a16="http://schemas.microsoft.com/office/drawing/2014/main" id="{5554DE4C-A5CE-46A2-A878-B09DE5C69458}"/>
                </a:ext>
              </a:extLst>
            </p:cNvPr>
            <p:cNvSpPr txBox="1"/>
            <p:nvPr/>
          </p:nvSpPr>
          <p:spPr>
            <a:xfrm>
              <a:off x="573106" y="3183055"/>
              <a:ext cx="852349" cy="376930"/>
            </a:xfrm>
            <a:prstGeom prst="rect">
              <a:avLst/>
            </a:prstGeom>
            <a:noFill/>
          </p:spPr>
          <p:txBody>
            <a:bodyPr wrap="non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white"/>
                  </a:solidFill>
                  <a:effectLst/>
                  <a:uLnTx/>
                  <a:uFillTx/>
                  <a:latin typeface="Calibri" panose="020F0502020204030204"/>
                  <a:ea typeface="+mn-ea"/>
                  <a:cs typeface="+mn-cs"/>
                </a:rPr>
                <a:t>Deterministic</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white"/>
                  </a:solidFill>
                  <a:effectLst/>
                  <a:uLnTx/>
                  <a:uFillTx/>
                  <a:latin typeface="Calibri" panose="020F0502020204030204"/>
                  <a:ea typeface="+mn-ea"/>
                  <a:cs typeface="+mn-cs"/>
                </a:rPr>
                <a:t>Cost</a:t>
              </a:r>
            </a:p>
          </p:txBody>
        </p:sp>
      </p:grpSp>
      <p:grpSp>
        <p:nvGrpSpPr>
          <p:cNvPr id="68" name="Group 67">
            <a:extLst>
              <a:ext uri="{FF2B5EF4-FFF2-40B4-BE49-F238E27FC236}">
                <a16:creationId xmlns:a16="http://schemas.microsoft.com/office/drawing/2014/main" id="{AB42ADD8-2B67-4969-96DD-7C7B4FA17C75}"/>
              </a:ext>
            </a:extLst>
          </p:cNvPr>
          <p:cNvGrpSpPr/>
          <p:nvPr/>
        </p:nvGrpSpPr>
        <p:grpSpPr>
          <a:xfrm>
            <a:off x="6844352" y="2357536"/>
            <a:ext cx="1598774" cy="831769"/>
            <a:chOff x="2565762" y="3857192"/>
            <a:chExt cx="1199081" cy="623827"/>
          </a:xfrm>
        </p:grpSpPr>
        <p:grpSp>
          <p:nvGrpSpPr>
            <p:cNvPr id="44" name="Group 43">
              <a:extLst>
                <a:ext uri="{FF2B5EF4-FFF2-40B4-BE49-F238E27FC236}">
                  <a16:creationId xmlns:a16="http://schemas.microsoft.com/office/drawing/2014/main" id="{6C76E73B-DDE4-4C09-A349-2818E507FE8B}"/>
                </a:ext>
              </a:extLst>
            </p:cNvPr>
            <p:cNvGrpSpPr/>
            <p:nvPr/>
          </p:nvGrpSpPr>
          <p:grpSpPr>
            <a:xfrm>
              <a:off x="2565762" y="3857192"/>
              <a:ext cx="1199081" cy="623827"/>
              <a:chOff x="2901153" y="4000736"/>
              <a:chExt cx="1199081" cy="623827"/>
            </a:xfrm>
          </p:grpSpPr>
          <p:pic>
            <p:nvPicPr>
              <p:cNvPr id="26" name="Picture 25">
                <a:extLst>
                  <a:ext uri="{FF2B5EF4-FFF2-40B4-BE49-F238E27FC236}">
                    <a16:creationId xmlns:a16="http://schemas.microsoft.com/office/drawing/2014/main" id="{85534B3A-4F8B-42EA-89F8-EE5C469A735F}"/>
                  </a:ext>
                </a:extLst>
              </p:cNvPr>
              <p:cNvPicPr>
                <a:picLocks noChangeAspect="1"/>
              </p:cNvPicPr>
              <p:nvPr/>
            </p:nvPicPr>
            <p:blipFill>
              <a:blip r:embed="rId10"/>
              <a:stretch>
                <a:fillRect/>
              </a:stretch>
            </p:blipFill>
            <p:spPr>
              <a:xfrm>
                <a:off x="2901153" y="4000736"/>
                <a:ext cx="914400" cy="408842"/>
              </a:xfrm>
              <a:prstGeom prst="rect">
                <a:avLst/>
              </a:prstGeom>
            </p:spPr>
          </p:pic>
          <p:pic>
            <p:nvPicPr>
              <p:cNvPr id="27" name="Picture 26">
                <a:extLst>
                  <a:ext uri="{FF2B5EF4-FFF2-40B4-BE49-F238E27FC236}">
                    <a16:creationId xmlns:a16="http://schemas.microsoft.com/office/drawing/2014/main" id="{C9C30F9B-33DD-49F7-9FD3-73089CD247A4}"/>
                  </a:ext>
                </a:extLst>
              </p:cNvPr>
              <p:cNvPicPr>
                <a:picLocks noChangeAspect="1"/>
              </p:cNvPicPr>
              <p:nvPr/>
            </p:nvPicPr>
            <p:blipFill>
              <a:blip r:embed="rId10"/>
              <a:stretch>
                <a:fillRect/>
              </a:stretch>
            </p:blipFill>
            <p:spPr>
              <a:xfrm>
                <a:off x="3037638" y="4105518"/>
                <a:ext cx="914400" cy="408842"/>
              </a:xfrm>
              <a:prstGeom prst="rect">
                <a:avLst/>
              </a:prstGeom>
            </p:spPr>
          </p:pic>
          <p:pic>
            <p:nvPicPr>
              <p:cNvPr id="28" name="Picture 27">
                <a:extLst>
                  <a:ext uri="{FF2B5EF4-FFF2-40B4-BE49-F238E27FC236}">
                    <a16:creationId xmlns:a16="http://schemas.microsoft.com/office/drawing/2014/main" id="{F6765971-B8F1-4B7A-98AD-C98F9071CA88}"/>
                  </a:ext>
                </a:extLst>
              </p:cNvPr>
              <p:cNvPicPr>
                <a:picLocks noChangeAspect="1"/>
              </p:cNvPicPr>
              <p:nvPr/>
            </p:nvPicPr>
            <p:blipFill>
              <a:blip r:embed="rId10"/>
              <a:stretch>
                <a:fillRect/>
              </a:stretch>
            </p:blipFill>
            <p:spPr>
              <a:xfrm>
                <a:off x="3185834" y="4215721"/>
                <a:ext cx="914400" cy="408842"/>
              </a:xfrm>
              <a:prstGeom prst="rect">
                <a:avLst/>
              </a:prstGeom>
            </p:spPr>
          </p:pic>
        </p:grpSp>
        <p:sp>
          <p:nvSpPr>
            <p:cNvPr id="66" name="TextBox 65">
              <a:extLst>
                <a:ext uri="{FF2B5EF4-FFF2-40B4-BE49-F238E27FC236}">
                  <a16:creationId xmlns:a16="http://schemas.microsoft.com/office/drawing/2014/main" id="{F2864559-F53A-4E92-B614-D8E5E10B9F01}"/>
                </a:ext>
              </a:extLst>
            </p:cNvPr>
            <p:cNvSpPr txBox="1"/>
            <p:nvPr/>
          </p:nvSpPr>
          <p:spPr>
            <a:xfrm>
              <a:off x="2633759" y="3946099"/>
              <a:ext cx="1010709" cy="376930"/>
            </a:xfrm>
            <a:prstGeom prst="rect">
              <a:avLst/>
            </a:prstGeom>
            <a:noFill/>
          </p:spPr>
          <p:txBody>
            <a:bodyPr wrap="non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white"/>
                  </a:solidFill>
                  <a:effectLst/>
                  <a:uLnTx/>
                  <a:uFillTx/>
                  <a:latin typeface="Calibri" panose="020F0502020204030204"/>
                  <a:ea typeface="+mn-ea"/>
                  <a:cs typeface="+mn-cs"/>
                </a:rPr>
                <a:t>Costed Schedule</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white"/>
                  </a:solidFill>
                  <a:effectLst/>
                  <a:uLnTx/>
                  <a:uFillTx/>
                  <a:latin typeface="Calibri" panose="020F0502020204030204"/>
                  <a:ea typeface="+mn-ea"/>
                  <a:cs typeface="+mn-cs"/>
                </a:rPr>
                <a:t>Overlay</a:t>
              </a:r>
            </a:p>
          </p:txBody>
        </p:sp>
      </p:grpSp>
      <p:pic>
        <p:nvPicPr>
          <p:cNvPr id="47" name="Picture 46">
            <a:extLst>
              <a:ext uri="{FF2B5EF4-FFF2-40B4-BE49-F238E27FC236}">
                <a16:creationId xmlns:a16="http://schemas.microsoft.com/office/drawing/2014/main" id="{73F5B2E5-6B70-4A6F-8CF7-A7EE8B809877}"/>
              </a:ext>
            </a:extLst>
          </p:cNvPr>
          <p:cNvPicPr>
            <a:picLocks noChangeAspect="1"/>
          </p:cNvPicPr>
          <p:nvPr/>
        </p:nvPicPr>
        <p:blipFill>
          <a:blip r:embed="rId5"/>
          <a:stretch>
            <a:fillRect/>
          </a:stretch>
        </p:blipFill>
        <p:spPr>
          <a:xfrm>
            <a:off x="6815432" y="2076529"/>
            <a:ext cx="1264197" cy="292300"/>
          </a:xfrm>
          <a:prstGeom prst="rect">
            <a:avLst/>
          </a:prstGeom>
        </p:spPr>
      </p:pic>
      <p:pic>
        <p:nvPicPr>
          <p:cNvPr id="49" name="Picture 48">
            <a:extLst>
              <a:ext uri="{FF2B5EF4-FFF2-40B4-BE49-F238E27FC236}">
                <a16:creationId xmlns:a16="http://schemas.microsoft.com/office/drawing/2014/main" id="{A7665D0F-53C2-4305-A3E4-6156A6FD5A6A}"/>
              </a:ext>
            </a:extLst>
          </p:cNvPr>
          <p:cNvPicPr>
            <a:picLocks noChangeAspect="1"/>
          </p:cNvPicPr>
          <p:nvPr/>
        </p:nvPicPr>
        <p:blipFill>
          <a:blip r:embed="rId11"/>
          <a:stretch>
            <a:fillRect/>
          </a:stretch>
        </p:blipFill>
        <p:spPr>
          <a:xfrm>
            <a:off x="511417" y="3135625"/>
            <a:ext cx="417656" cy="353401"/>
          </a:xfrm>
          <a:prstGeom prst="rect">
            <a:avLst/>
          </a:prstGeom>
        </p:spPr>
      </p:pic>
      <p:pic>
        <p:nvPicPr>
          <p:cNvPr id="50" name="Picture 49">
            <a:extLst>
              <a:ext uri="{FF2B5EF4-FFF2-40B4-BE49-F238E27FC236}">
                <a16:creationId xmlns:a16="http://schemas.microsoft.com/office/drawing/2014/main" id="{8FF12455-F380-446D-83FF-E4CF9CB1D7B8}"/>
              </a:ext>
            </a:extLst>
          </p:cNvPr>
          <p:cNvPicPr>
            <a:picLocks noChangeAspect="1"/>
          </p:cNvPicPr>
          <p:nvPr/>
        </p:nvPicPr>
        <p:blipFill>
          <a:blip r:embed="rId11"/>
          <a:stretch>
            <a:fillRect/>
          </a:stretch>
        </p:blipFill>
        <p:spPr>
          <a:xfrm>
            <a:off x="4800964" y="2059657"/>
            <a:ext cx="417656" cy="353401"/>
          </a:xfrm>
          <a:prstGeom prst="rect">
            <a:avLst/>
          </a:prstGeom>
        </p:spPr>
      </p:pic>
      <p:grpSp>
        <p:nvGrpSpPr>
          <p:cNvPr id="51" name="Group 50">
            <a:extLst>
              <a:ext uri="{FF2B5EF4-FFF2-40B4-BE49-F238E27FC236}">
                <a16:creationId xmlns:a16="http://schemas.microsoft.com/office/drawing/2014/main" id="{2BFB43B1-22D2-46BE-8A45-E574CC8D59B9}"/>
              </a:ext>
            </a:extLst>
          </p:cNvPr>
          <p:cNvGrpSpPr/>
          <p:nvPr/>
        </p:nvGrpSpPr>
        <p:grpSpPr>
          <a:xfrm>
            <a:off x="6910733" y="4685429"/>
            <a:ext cx="1598775" cy="831769"/>
            <a:chOff x="2565762" y="3857192"/>
            <a:chExt cx="1199081" cy="623827"/>
          </a:xfrm>
        </p:grpSpPr>
        <p:grpSp>
          <p:nvGrpSpPr>
            <p:cNvPr id="52" name="Group 51">
              <a:extLst>
                <a:ext uri="{FF2B5EF4-FFF2-40B4-BE49-F238E27FC236}">
                  <a16:creationId xmlns:a16="http://schemas.microsoft.com/office/drawing/2014/main" id="{BEDA4F6B-595C-4377-B813-220A11A0A015}"/>
                </a:ext>
              </a:extLst>
            </p:cNvPr>
            <p:cNvGrpSpPr/>
            <p:nvPr/>
          </p:nvGrpSpPr>
          <p:grpSpPr>
            <a:xfrm>
              <a:off x="2565762" y="3857192"/>
              <a:ext cx="1199081" cy="623827"/>
              <a:chOff x="2901153" y="4000736"/>
              <a:chExt cx="1199081" cy="623827"/>
            </a:xfrm>
          </p:grpSpPr>
          <p:pic>
            <p:nvPicPr>
              <p:cNvPr id="59" name="Picture 58">
                <a:extLst>
                  <a:ext uri="{FF2B5EF4-FFF2-40B4-BE49-F238E27FC236}">
                    <a16:creationId xmlns:a16="http://schemas.microsoft.com/office/drawing/2014/main" id="{2D7907BA-AC43-44EA-AC80-09A5563C4284}"/>
                  </a:ext>
                </a:extLst>
              </p:cNvPr>
              <p:cNvPicPr>
                <a:picLocks noChangeAspect="1"/>
              </p:cNvPicPr>
              <p:nvPr/>
            </p:nvPicPr>
            <p:blipFill>
              <a:blip r:embed="rId10"/>
              <a:stretch>
                <a:fillRect/>
              </a:stretch>
            </p:blipFill>
            <p:spPr>
              <a:xfrm>
                <a:off x="2901153" y="4000736"/>
                <a:ext cx="914400" cy="408842"/>
              </a:xfrm>
              <a:prstGeom prst="rect">
                <a:avLst/>
              </a:prstGeom>
            </p:spPr>
          </p:pic>
          <p:pic>
            <p:nvPicPr>
              <p:cNvPr id="60" name="Picture 59">
                <a:extLst>
                  <a:ext uri="{FF2B5EF4-FFF2-40B4-BE49-F238E27FC236}">
                    <a16:creationId xmlns:a16="http://schemas.microsoft.com/office/drawing/2014/main" id="{30CA30BA-8BEC-408B-B90E-C7FE553DEBEB}"/>
                  </a:ext>
                </a:extLst>
              </p:cNvPr>
              <p:cNvPicPr>
                <a:picLocks noChangeAspect="1"/>
              </p:cNvPicPr>
              <p:nvPr/>
            </p:nvPicPr>
            <p:blipFill>
              <a:blip r:embed="rId10"/>
              <a:stretch>
                <a:fillRect/>
              </a:stretch>
            </p:blipFill>
            <p:spPr>
              <a:xfrm>
                <a:off x="3037638" y="4105518"/>
                <a:ext cx="914400" cy="408842"/>
              </a:xfrm>
              <a:prstGeom prst="rect">
                <a:avLst/>
              </a:prstGeom>
            </p:spPr>
          </p:pic>
          <p:pic>
            <p:nvPicPr>
              <p:cNvPr id="61" name="Picture 60">
                <a:extLst>
                  <a:ext uri="{FF2B5EF4-FFF2-40B4-BE49-F238E27FC236}">
                    <a16:creationId xmlns:a16="http://schemas.microsoft.com/office/drawing/2014/main" id="{62A6EC93-FE2F-4B1C-AC20-63F4FBD8AF35}"/>
                  </a:ext>
                </a:extLst>
              </p:cNvPr>
              <p:cNvPicPr>
                <a:picLocks noChangeAspect="1"/>
              </p:cNvPicPr>
              <p:nvPr/>
            </p:nvPicPr>
            <p:blipFill>
              <a:blip r:embed="rId10"/>
              <a:stretch>
                <a:fillRect/>
              </a:stretch>
            </p:blipFill>
            <p:spPr>
              <a:xfrm>
                <a:off x="3185834" y="4215721"/>
                <a:ext cx="914400" cy="408842"/>
              </a:xfrm>
              <a:prstGeom prst="rect">
                <a:avLst/>
              </a:prstGeom>
            </p:spPr>
          </p:pic>
        </p:grpSp>
        <p:sp>
          <p:nvSpPr>
            <p:cNvPr id="57" name="TextBox 56">
              <a:extLst>
                <a:ext uri="{FF2B5EF4-FFF2-40B4-BE49-F238E27FC236}">
                  <a16:creationId xmlns:a16="http://schemas.microsoft.com/office/drawing/2014/main" id="{6F570BD0-BFF9-476C-9B52-18FE1C67857F}"/>
                </a:ext>
              </a:extLst>
            </p:cNvPr>
            <p:cNvSpPr txBox="1"/>
            <p:nvPr/>
          </p:nvSpPr>
          <p:spPr>
            <a:xfrm>
              <a:off x="2700866" y="3946099"/>
              <a:ext cx="876490" cy="376930"/>
            </a:xfrm>
            <a:prstGeom prst="rect">
              <a:avLst/>
            </a:prstGeom>
            <a:noFill/>
          </p:spPr>
          <p:txBody>
            <a:bodyPr wrap="non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white"/>
                  </a:solidFill>
                  <a:effectLst/>
                  <a:uLnTx/>
                  <a:uFillTx/>
                  <a:latin typeface="Calibri" panose="020F0502020204030204"/>
                  <a:ea typeface="+mn-ea"/>
                  <a:cs typeface="+mn-cs"/>
                </a:rPr>
                <a:t>Risk Informed</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white"/>
                  </a:solidFill>
                  <a:effectLst/>
                  <a:uLnTx/>
                  <a:uFillTx/>
                  <a:latin typeface="Calibri" panose="020F0502020204030204"/>
                  <a:ea typeface="+mn-ea"/>
                  <a:cs typeface="+mn-cs"/>
                </a:rPr>
                <a:t>Cost</a:t>
              </a:r>
            </a:p>
          </p:txBody>
        </p:sp>
      </p:grpSp>
      <p:pic>
        <p:nvPicPr>
          <p:cNvPr id="62" name="Picture 61">
            <a:extLst>
              <a:ext uri="{FF2B5EF4-FFF2-40B4-BE49-F238E27FC236}">
                <a16:creationId xmlns:a16="http://schemas.microsoft.com/office/drawing/2014/main" id="{AB9DA025-7813-489A-954B-BFF67B170012}"/>
              </a:ext>
            </a:extLst>
          </p:cNvPr>
          <p:cNvPicPr>
            <a:picLocks noChangeAspect="1"/>
          </p:cNvPicPr>
          <p:nvPr/>
        </p:nvPicPr>
        <p:blipFill>
          <a:blip r:embed="rId5"/>
          <a:stretch>
            <a:fillRect/>
          </a:stretch>
        </p:blipFill>
        <p:spPr>
          <a:xfrm>
            <a:off x="6881814" y="4404422"/>
            <a:ext cx="1264197" cy="292300"/>
          </a:xfrm>
          <a:prstGeom prst="rect">
            <a:avLst/>
          </a:prstGeom>
        </p:spPr>
      </p:pic>
      <p:cxnSp>
        <p:nvCxnSpPr>
          <p:cNvPr id="24" name="Straight Arrow Connector 23">
            <a:extLst>
              <a:ext uri="{FF2B5EF4-FFF2-40B4-BE49-F238E27FC236}">
                <a16:creationId xmlns:a16="http://schemas.microsoft.com/office/drawing/2014/main" id="{CF170AF1-21F2-4D88-B6A4-E8ED1BC0EF24}"/>
              </a:ext>
            </a:extLst>
          </p:cNvPr>
          <p:cNvCxnSpPr>
            <a:cxnSpLocks/>
            <a:stCxn id="9" idx="3"/>
            <a:endCxn id="33" idx="1"/>
          </p:cNvCxnSpPr>
          <p:nvPr/>
        </p:nvCxnSpPr>
        <p:spPr>
          <a:xfrm flipV="1">
            <a:off x="1346363" y="2841203"/>
            <a:ext cx="1142023" cy="83985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7" name="Straight Arrow Connector 36">
            <a:extLst>
              <a:ext uri="{FF2B5EF4-FFF2-40B4-BE49-F238E27FC236}">
                <a16:creationId xmlns:a16="http://schemas.microsoft.com/office/drawing/2014/main" id="{A4FC586B-1D19-4584-817F-AE5749604891}"/>
              </a:ext>
            </a:extLst>
          </p:cNvPr>
          <p:cNvCxnSpPr>
            <a:stCxn id="9" idx="3"/>
            <a:endCxn id="65" idx="1"/>
          </p:cNvCxnSpPr>
          <p:nvPr/>
        </p:nvCxnSpPr>
        <p:spPr>
          <a:xfrm>
            <a:off x="1346363" y="3681057"/>
            <a:ext cx="1032993" cy="12435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4" name="Straight Arrow Connector 73">
            <a:extLst>
              <a:ext uri="{FF2B5EF4-FFF2-40B4-BE49-F238E27FC236}">
                <a16:creationId xmlns:a16="http://schemas.microsoft.com/office/drawing/2014/main" id="{7E107512-0FFD-4937-818B-DA46CDF4D1AD}"/>
              </a:ext>
            </a:extLst>
          </p:cNvPr>
          <p:cNvCxnSpPr>
            <a:stCxn id="65" idx="3"/>
            <a:endCxn id="25" idx="1"/>
          </p:cNvCxnSpPr>
          <p:nvPr/>
        </p:nvCxnSpPr>
        <p:spPr>
          <a:xfrm>
            <a:off x="3515821" y="4924590"/>
            <a:ext cx="1065491" cy="281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3" name="TextBox 52">
            <a:extLst>
              <a:ext uri="{FF2B5EF4-FFF2-40B4-BE49-F238E27FC236}">
                <a16:creationId xmlns:a16="http://schemas.microsoft.com/office/drawing/2014/main" id="{71E9F98C-5C94-4C5C-AB9F-C08799840139}"/>
              </a:ext>
            </a:extLst>
          </p:cNvPr>
          <p:cNvSpPr txBox="1"/>
          <p:nvPr/>
        </p:nvSpPr>
        <p:spPr>
          <a:xfrm>
            <a:off x="34640" y="3788830"/>
            <a:ext cx="1413395" cy="502573"/>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black"/>
                </a:solidFill>
                <a:effectLst/>
                <a:uLnTx/>
                <a:uFillTx/>
                <a:latin typeface="Calibri" panose="020F0502020204030204"/>
                <a:ea typeface="+mn-ea"/>
                <a:cs typeface="+mn-cs"/>
              </a:rPr>
              <a:t>Deterministic Schedule</a:t>
            </a:r>
          </a:p>
        </p:txBody>
      </p:sp>
      <p:sp>
        <p:nvSpPr>
          <p:cNvPr id="54" name="TextBox 53">
            <a:extLst>
              <a:ext uri="{FF2B5EF4-FFF2-40B4-BE49-F238E27FC236}">
                <a16:creationId xmlns:a16="http://schemas.microsoft.com/office/drawing/2014/main" id="{18E70D35-1523-4B7A-BAF9-BBCA466F5B7C}"/>
              </a:ext>
            </a:extLst>
          </p:cNvPr>
          <p:cNvSpPr txBox="1"/>
          <p:nvPr/>
        </p:nvSpPr>
        <p:spPr>
          <a:xfrm>
            <a:off x="4278381" y="2820481"/>
            <a:ext cx="1817620" cy="502573"/>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black"/>
                </a:solidFill>
                <a:effectLst/>
                <a:uLnTx/>
                <a:uFillTx/>
                <a:latin typeface="Calibri" panose="020F0502020204030204"/>
                <a:ea typeface="+mn-ea"/>
                <a:cs typeface="+mn-cs"/>
              </a:rPr>
              <a:t>Risk Informed Schedules</a:t>
            </a:r>
          </a:p>
        </p:txBody>
      </p:sp>
    </p:spTree>
    <p:extLst>
      <p:ext uri="{BB962C8B-B14F-4D97-AF65-F5344CB8AC3E}">
        <p14:creationId xmlns:p14="http://schemas.microsoft.com/office/powerpoint/2010/main" val="4102391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Picture 78">
            <a:extLst>
              <a:ext uri="{FF2B5EF4-FFF2-40B4-BE49-F238E27FC236}">
                <a16:creationId xmlns:a16="http://schemas.microsoft.com/office/drawing/2014/main" id="{3587E10D-DF43-46DA-A61F-38BE7D0972BD}"/>
              </a:ext>
            </a:extLst>
          </p:cNvPr>
          <p:cNvPicPr>
            <a:picLocks noChangeAspect="1"/>
          </p:cNvPicPr>
          <p:nvPr/>
        </p:nvPicPr>
        <p:blipFill>
          <a:blip r:embed="rId3"/>
          <a:stretch>
            <a:fillRect/>
          </a:stretch>
        </p:blipFill>
        <p:spPr>
          <a:xfrm>
            <a:off x="4530513" y="4111162"/>
            <a:ext cx="1291255" cy="541493"/>
          </a:xfrm>
          <a:prstGeom prst="rect">
            <a:avLst/>
          </a:prstGeom>
        </p:spPr>
      </p:pic>
      <p:pic>
        <p:nvPicPr>
          <p:cNvPr id="17" name="Picture 16">
            <a:extLst>
              <a:ext uri="{FF2B5EF4-FFF2-40B4-BE49-F238E27FC236}">
                <a16:creationId xmlns:a16="http://schemas.microsoft.com/office/drawing/2014/main" id="{FE23918D-2EE3-4977-AC39-B6C4AC663F3F}"/>
              </a:ext>
            </a:extLst>
          </p:cNvPr>
          <p:cNvPicPr>
            <a:picLocks noChangeAspect="1"/>
          </p:cNvPicPr>
          <p:nvPr/>
        </p:nvPicPr>
        <p:blipFill>
          <a:blip r:embed="rId3"/>
          <a:stretch>
            <a:fillRect/>
          </a:stretch>
        </p:blipFill>
        <p:spPr>
          <a:xfrm>
            <a:off x="2410414" y="2001832"/>
            <a:ext cx="1291255" cy="541493"/>
          </a:xfrm>
          <a:prstGeom prst="rect">
            <a:avLst/>
          </a:prstGeom>
        </p:spPr>
      </p:pic>
      <p:sp>
        <p:nvSpPr>
          <p:cNvPr id="77" name="Arrow: Pentagon 76">
            <a:extLst>
              <a:ext uri="{FF2B5EF4-FFF2-40B4-BE49-F238E27FC236}">
                <a16:creationId xmlns:a16="http://schemas.microsoft.com/office/drawing/2014/main" id="{5D0AC0CF-DA4A-478A-BB11-87FC51B0C1A1}"/>
              </a:ext>
            </a:extLst>
          </p:cNvPr>
          <p:cNvSpPr/>
          <p:nvPr/>
        </p:nvSpPr>
        <p:spPr>
          <a:xfrm>
            <a:off x="8323742" y="5785754"/>
            <a:ext cx="3627681" cy="331447"/>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vert="wordArtVert"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DIT</a:t>
            </a:r>
          </a:p>
        </p:txBody>
      </p:sp>
      <p:sp>
        <p:nvSpPr>
          <p:cNvPr id="46" name="Arrow: Pentagon 45">
            <a:extLst>
              <a:ext uri="{FF2B5EF4-FFF2-40B4-BE49-F238E27FC236}">
                <a16:creationId xmlns:a16="http://schemas.microsoft.com/office/drawing/2014/main" id="{201E164E-1147-44F2-A420-54B40F3754AE}"/>
              </a:ext>
            </a:extLst>
          </p:cNvPr>
          <p:cNvSpPr/>
          <p:nvPr/>
        </p:nvSpPr>
        <p:spPr>
          <a:xfrm>
            <a:off x="8071870" y="1457425"/>
            <a:ext cx="3879553" cy="331447"/>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vert="wordArtVert"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DIT</a:t>
            </a:r>
          </a:p>
        </p:txBody>
      </p:sp>
      <p:sp>
        <p:nvSpPr>
          <p:cNvPr id="8" name="Text Placeholder 7">
            <a:extLst>
              <a:ext uri="{FF2B5EF4-FFF2-40B4-BE49-F238E27FC236}">
                <a16:creationId xmlns:a16="http://schemas.microsoft.com/office/drawing/2014/main" id="{1C52EFE6-5206-4649-8D40-C38CF802E449}"/>
              </a:ext>
            </a:extLst>
          </p:cNvPr>
          <p:cNvSpPr>
            <a:spLocks noGrp="1"/>
          </p:cNvSpPr>
          <p:nvPr>
            <p:ph type="body" sz="quarter" idx="16"/>
          </p:nvPr>
        </p:nvSpPr>
        <p:spPr/>
        <p:txBody>
          <a:bodyPr>
            <a:normAutofit/>
          </a:bodyPr>
          <a:lstStyle/>
          <a:p>
            <a:r>
              <a:rPr lang="en-US" sz="3200" b="1" dirty="0"/>
              <a:t>System Integration Workflow</a:t>
            </a:r>
          </a:p>
        </p:txBody>
      </p:sp>
      <p:sp>
        <p:nvSpPr>
          <p:cNvPr id="12" name="Arrow: Pentagon 11">
            <a:extLst>
              <a:ext uri="{FF2B5EF4-FFF2-40B4-BE49-F238E27FC236}">
                <a16:creationId xmlns:a16="http://schemas.microsoft.com/office/drawing/2014/main" id="{06FE4BD3-3184-461A-B408-73D0A86FD2F4}"/>
              </a:ext>
            </a:extLst>
          </p:cNvPr>
          <p:cNvSpPr/>
          <p:nvPr/>
        </p:nvSpPr>
        <p:spPr>
          <a:xfrm>
            <a:off x="94130" y="1457425"/>
            <a:ext cx="8417609" cy="331447"/>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SURA</a:t>
            </a:r>
          </a:p>
        </p:txBody>
      </p:sp>
      <p:sp>
        <p:nvSpPr>
          <p:cNvPr id="13" name="Arrow: Pentagon 12">
            <a:extLst>
              <a:ext uri="{FF2B5EF4-FFF2-40B4-BE49-F238E27FC236}">
                <a16:creationId xmlns:a16="http://schemas.microsoft.com/office/drawing/2014/main" id="{DF82D7B5-B09D-47B4-8895-27F8E1E047EE}"/>
              </a:ext>
            </a:extLst>
          </p:cNvPr>
          <p:cNvSpPr/>
          <p:nvPr/>
        </p:nvSpPr>
        <p:spPr>
          <a:xfrm>
            <a:off x="94130" y="5785756"/>
            <a:ext cx="8428604" cy="331445"/>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CURA</a:t>
            </a:r>
          </a:p>
        </p:txBody>
      </p:sp>
      <p:pic>
        <p:nvPicPr>
          <p:cNvPr id="15" name="Picture 14">
            <a:extLst>
              <a:ext uri="{FF2B5EF4-FFF2-40B4-BE49-F238E27FC236}">
                <a16:creationId xmlns:a16="http://schemas.microsoft.com/office/drawing/2014/main" id="{CBFDCD17-9A5A-4491-9E37-B3860BE691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98372" y="2848339"/>
            <a:ext cx="822960" cy="411480"/>
          </a:xfrm>
          <a:prstGeom prst="rect">
            <a:avLst/>
          </a:prstGeom>
        </p:spPr>
      </p:pic>
      <p:pic>
        <p:nvPicPr>
          <p:cNvPr id="21" name="Picture 20">
            <a:extLst>
              <a:ext uri="{FF2B5EF4-FFF2-40B4-BE49-F238E27FC236}">
                <a16:creationId xmlns:a16="http://schemas.microsoft.com/office/drawing/2014/main" id="{635B9F24-F1F6-4863-9449-B8CD881AD535}"/>
              </a:ext>
            </a:extLst>
          </p:cNvPr>
          <p:cNvPicPr>
            <a:picLocks noChangeAspect="1"/>
          </p:cNvPicPr>
          <p:nvPr/>
        </p:nvPicPr>
        <p:blipFill>
          <a:blip r:embed="rId5"/>
          <a:stretch>
            <a:fillRect/>
          </a:stretch>
        </p:blipFill>
        <p:spPr>
          <a:xfrm>
            <a:off x="2324412" y="4354674"/>
            <a:ext cx="1264197" cy="292300"/>
          </a:xfrm>
          <a:prstGeom prst="rect">
            <a:avLst/>
          </a:prstGeom>
        </p:spPr>
      </p:pic>
      <p:pic>
        <p:nvPicPr>
          <p:cNvPr id="25" name="Picture 24">
            <a:extLst>
              <a:ext uri="{FF2B5EF4-FFF2-40B4-BE49-F238E27FC236}">
                <a16:creationId xmlns:a16="http://schemas.microsoft.com/office/drawing/2014/main" id="{0297FAE2-83B4-4B76-8FD1-C3B8B4A33071}"/>
              </a:ext>
            </a:extLst>
          </p:cNvPr>
          <p:cNvPicPr>
            <a:picLocks noChangeAspect="1"/>
          </p:cNvPicPr>
          <p:nvPr/>
        </p:nvPicPr>
        <p:blipFill>
          <a:blip r:embed="rId6"/>
          <a:stretch>
            <a:fillRect/>
          </a:stretch>
        </p:blipFill>
        <p:spPr>
          <a:xfrm>
            <a:off x="4581312" y="4579299"/>
            <a:ext cx="1170029" cy="746828"/>
          </a:xfrm>
          <a:prstGeom prst="rect">
            <a:avLst/>
          </a:prstGeom>
        </p:spPr>
      </p:pic>
      <p:pic>
        <p:nvPicPr>
          <p:cNvPr id="33" name="Picture 32">
            <a:extLst>
              <a:ext uri="{FF2B5EF4-FFF2-40B4-BE49-F238E27FC236}">
                <a16:creationId xmlns:a16="http://schemas.microsoft.com/office/drawing/2014/main" id="{17370B7F-B8D4-4930-B67E-A2195E8F858C}"/>
              </a:ext>
            </a:extLst>
          </p:cNvPr>
          <p:cNvPicPr>
            <a:picLocks noChangeAspect="1"/>
          </p:cNvPicPr>
          <p:nvPr/>
        </p:nvPicPr>
        <p:blipFill>
          <a:blip r:embed="rId6"/>
          <a:stretch>
            <a:fillRect/>
          </a:stretch>
        </p:blipFill>
        <p:spPr>
          <a:xfrm>
            <a:off x="2488386" y="2467789"/>
            <a:ext cx="1170029" cy="746828"/>
          </a:xfrm>
          <a:prstGeom prst="rect">
            <a:avLst/>
          </a:prstGeom>
        </p:spPr>
      </p:pic>
      <p:pic>
        <p:nvPicPr>
          <p:cNvPr id="38" name="Picture 37">
            <a:extLst>
              <a:ext uri="{FF2B5EF4-FFF2-40B4-BE49-F238E27FC236}">
                <a16:creationId xmlns:a16="http://schemas.microsoft.com/office/drawing/2014/main" id="{498D96B1-0587-4885-978C-2EA59F234E6B}"/>
              </a:ext>
            </a:extLst>
          </p:cNvPr>
          <p:cNvPicPr>
            <a:picLocks noChangeAspect="1"/>
          </p:cNvPicPr>
          <p:nvPr/>
        </p:nvPicPr>
        <p:blipFill>
          <a:blip r:embed="rId5"/>
          <a:stretch>
            <a:fillRect/>
          </a:stretch>
        </p:blipFill>
        <p:spPr>
          <a:xfrm>
            <a:off x="9437347" y="3200221"/>
            <a:ext cx="1264197" cy="292300"/>
          </a:xfrm>
          <a:prstGeom prst="rect">
            <a:avLst/>
          </a:prstGeom>
        </p:spPr>
      </p:pic>
      <p:pic>
        <p:nvPicPr>
          <p:cNvPr id="43" name="Picture 42">
            <a:extLst>
              <a:ext uri="{FF2B5EF4-FFF2-40B4-BE49-F238E27FC236}">
                <a16:creationId xmlns:a16="http://schemas.microsoft.com/office/drawing/2014/main" id="{7C6A67AE-6FA2-4CCB-955E-B2B09B3B0C5E}"/>
              </a:ext>
            </a:extLst>
          </p:cNvPr>
          <p:cNvPicPr>
            <a:picLocks noChangeAspect="1"/>
          </p:cNvPicPr>
          <p:nvPr/>
        </p:nvPicPr>
        <p:blipFill>
          <a:blip r:embed="rId7"/>
          <a:stretch>
            <a:fillRect/>
          </a:stretch>
        </p:blipFill>
        <p:spPr>
          <a:xfrm>
            <a:off x="9646354" y="3517277"/>
            <a:ext cx="792329" cy="1301684"/>
          </a:xfrm>
          <a:prstGeom prst="rect">
            <a:avLst/>
          </a:prstGeom>
        </p:spPr>
      </p:pic>
      <p:pic>
        <p:nvPicPr>
          <p:cNvPr id="45" name="Picture 44">
            <a:extLst>
              <a:ext uri="{FF2B5EF4-FFF2-40B4-BE49-F238E27FC236}">
                <a16:creationId xmlns:a16="http://schemas.microsoft.com/office/drawing/2014/main" id="{C4D0DE3E-8DD3-4751-B491-CA671FE0E5F6}"/>
              </a:ext>
            </a:extLst>
          </p:cNvPr>
          <p:cNvPicPr>
            <a:picLocks noChangeAspect="1"/>
          </p:cNvPicPr>
          <p:nvPr/>
        </p:nvPicPr>
        <p:blipFill>
          <a:blip r:embed="rId8"/>
          <a:stretch>
            <a:fillRect/>
          </a:stretch>
        </p:blipFill>
        <p:spPr>
          <a:xfrm>
            <a:off x="9318793" y="4651007"/>
            <a:ext cx="1617776" cy="546000"/>
          </a:xfrm>
          <a:prstGeom prst="rect">
            <a:avLst/>
          </a:prstGeom>
        </p:spPr>
      </p:pic>
      <p:cxnSp>
        <p:nvCxnSpPr>
          <p:cNvPr id="10" name="Straight Arrow Connector 9">
            <a:extLst>
              <a:ext uri="{FF2B5EF4-FFF2-40B4-BE49-F238E27FC236}">
                <a16:creationId xmlns:a16="http://schemas.microsoft.com/office/drawing/2014/main" id="{B9FB9967-ED51-427E-91A9-B0DC103137B5}"/>
              </a:ext>
            </a:extLst>
          </p:cNvPr>
          <p:cNvCxnSpPr>
            <a:cxnSpLocks/>
            <a:stCxn id="33" idx="3"/>
          </p:cNvCxnSpPr>
          <p:nvPr/>
        </p:nvCxnSpPr>
        <p:spPr>
          <a:xfrm flipV="1">
            <a:off x="3658415" y="2831230"/>
            <a:ext cx="3356127" cy="99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11" name="Group 10">
            <a:extLst>
              <a:ext uri="{FF2B5EF4-FFF2-40B4-BE49-F238E27FC236}">
                <a16:creationId xmlns:a16="http://schemas.microsoft.com/office/drawing/2014/main" id="{82B4F1A1-E0FA-444B-8A1F-52650C94B8D3}"/>
              </a:ext>
            </a:extLst>
          </p:cNvPr>
          <p:cNvGrpSpPr/>
          <p:nvPr/>
        </p:nvGrpSpPr>
        <p:grpSpPr>
          <a:xfrm>
            <a:off x="4278381" y="2073733"/>
            <a:ext cx="1658633" cy="829232"/>
            <a:chOff x="3830773" y="1720154"/>
            <a:chExt cx="1243975" cy="621924"/>
          </a:xfrm>
        </p:grpSpPr>
        <p:pic>
          <p:nvPicPr>
            <p:cNvPr id="30" name="Picture 29">
              <a:extLst>
                <a:ext uri="{FF2B5EF4-FFF2-40B4-BE49-F238E27FC236}">
                  <a16:creationId xmlns:a16="http://schemas.microsoft.com/office/drawing/2014/main" id="{5767C03D-6005-427E-9A89-1BBBF5B0BEAB}"/>
                </a:ext>
              </a:extLst>
            </p:cNvPr>
            <p:cNvPicPr>
              <a:picLocks noChangeAspect="1"/>
            </p:cNvPicPr>
            <p:nvPr/>
          </p:nvPicPr>
          <p:blipFill>
            <a:blip r:embed="rId9"/>
            <a:stretch>
              <a:fillRect/>
            </a:stretch>
          </p:blipFill>
          <p:spPr>
            <a:xfrm>
              <a:off x="3830773" y="1720154"/>
              <a:ext cx="939175" cy="317124"/>
            </a:xfrm>
            <a:prstGeom prst="rect">
              <a:avLst/>
            </a:prstGeom>
          </p:spPr>
        </p:pic>
        <p:pic>
          <p:nvPicPr>
            <p:cNvPr id="31" name="Picture 30">
              <a:extLst>
                <a:ext uri="{FF2B5EF4-FFF2-40B4-BE49-F238E27FC236}">
                  <a16:creationId xmlns:a16="http://schemas.microsoft.com/office/drawing/2014/main" id="{40D41D75-DC6B-477D-97AA-5DB4E4B093A2}"/>
                </a:ext>
              </a:extLst>
            </p:cNvPr>
            <p:cNvPicPr>
              <a:picLocks noChangeAspect="1"/>
            </p:cNvPicPr>
            <p:nvPr/>
          </p:nvPicPr>
          <p:blipFill>
            <a:blip r:embed="rId9"/>
            <a:stretch>
              <a:fillRect/>
            </a:stretch>
          </p:blipFill>
          <p:spPr>
            <a:xfrm>
              <a:off x="3983173" y="1872554"/>
              <a:ext cx="939175" cy="317124"/>
            </a:xfrm>
            <a:prstGeom prst="rect">
              <a:avLst/>
            </a:prstGeom>
          </p:spPr>
        </p:pic>
        <p:pic>
          <p:nvPicPr>
            <p:cNvPr id="32" name="Picture 31">
              <a:extLst>
                <a:ext uri="{FF2B5EF4-FFF2-40B4-BE49-F238E27FC236}">
                  <a16:creationId xmlns:a16="http://schemas.microsoft.com/office/drawing/2014/main" id="{1578B5EF-E761-408D-9FE8-2C5D0877C89B}"/>
                </a:ext>
              </a:extLst>
            </p:cNvPr>
            <p:cNvPicPr>
              <a:picLocks noChangeAspect="1"/>
            </p:cNvPicPr>
            <p:nvPr/>
          </p:nvPicPr>
          <p:blipFill>
            <a:blip r:embed="rId9"/>
            <a:stretch>
              <a:fillRect/>
            </a:stretch>
          </p:blipFill>
          <p:spPr>
            <a:xfrm>
              <a:off x="4135573" y="2024954"/>
              <a:ext cx="939175" cy="317124"/>
            </a:xfrm>
            <a:prstGeom prst="rect">
              <a:avLst/>
            </a:prstGeom>
          </p:spPr>
        </p:pic>
      </p:grpSp>
      <p:pic>
        <p:nvPicPr>
          <p:cNvPr id="9" name="Picture 8">
            <a:extLst>
              <a:ext uri="{FF2B5EF4-FFF2-40B4-BE49-F238E27FC236}">
                <a16:creationId xmlns:a16="http://schemas.microsoft.com/office/drawing/2014/main" id="{D1AE2B6A-FC69-4B9A-99BE-3C1238D711D9}"/>
              </a:ext>
            </a:extLst>
          </p:cNvPr>
          <p:cNvPicPr>
            <a:picLocks noChangeAspect="1"/>
          </p:cNvPicPr>
          <p:nvPr/>
        </p:nvPicPr>
        <p:blipFill>
          <a:blip r:embed="rId9"/>
          <a:stretch>
            <a:fillRect/>
          </a:stretch>
        </p:blipFill>
        <p:spPr>
          <a:xfrm>
            <a:off x="94130" y="3469641"/>
            <a:ext cx="1252233" cy="422832"/>
          </a:xfrm>
          <a:prstGeom prst="rect">
            <a:avLst/>
          </a:prstGeom>
        </p:spPr>
      </p:pic>
      <p:cxnSp>
        <p:nvCxnSpPr>
          <p:cNvPr id="48" name="Straight Arrow Connector 47">
            <a:extLst>
              <a:ext uri="{FF2B5EF4-FFF2-40B4-BE49-F238E27FC236}">
                <a16:creationId xmlns:a16="http://schemas.microsoft.com/office/drawing/2014/main" id="{106A45CC-B9F3-44A0-9F1E-5497B96DD010}"/>
              </a:ext>
            </a:extLst>
          </p:cNvPr>
          <p:cNvCxnSpPr>
            <a:cxnSpLocks/>
            <a:stCxn id="25" idx="3"/>
          </p:cNvCxnSpPr>
          <p:nvPr/>
        </p:nvCxnSpPr>
        <p:spPr>
          <a:xfrm>
            <a:off x="5751341" y="4952714"/>
            <a:ext cx="1463339" cy="115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4" name="Right Brace 63">
            <a:extLst>
              <a:ext uri="{FF2B5EF4-FFF2-40B4-BE49-F238E27FC236}">
                <a16:creationId xmlns:a16="http://schemas.microsoft.com/office/drawing/2014/main" id="{0C4138CB-4934-4D8A-8891-1E7601ABD080}"/>
              </a:ext>
            </a:extLst>
          </p:cNvPr>
          <p:cNvSpPr/>
          <p:nvPr/>
        </p:nvSpPr>
        <p:spPr>
          <a:xfrm>
            <a:off x="8511740" y="2699766"/>
            <a:ext cx="882617" cy="249724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0" name="Group 69">
            <a:extLst>
              <a:ext uri="{FF2B5EF4-FFF2-40B4-BE49-F238E27FC236}">
                <a16:creationId xmlns:a16="http://schemas.microsoft.com/office/drawing/2014/main" id="{91B74E4D-C0BE-44E0-818C-95CEFF16F9E1}"/>
              </a:ext>
            </a:extLst>
          </p:cNvPr>
          <p:cNvGrpSpPr/>
          <p:nvPr/>
        </p:nvGrpSpPr>
        <p:grpSpPr>
          <a:xfrm>
            <a:off x="2362663" y="4673303"/>
            <a:ext cx="1219200" cy="552104"/>
            <a:chOff x="560586" y="3183055"/>
            <a:chExt cx="914400" cy="414078"/>
          </a:xfrm>
        </p:grpSpPr>
        <p:pic>
          <p:nvPicPr>
            <p:cNvPr id="23" name="Picture 22">
              <a:extLst>
                <a:ext uri="{FF2B5EF4-FFF2-40B4-BE49-F238E27FC236}">
                  <a16:creationId xmlns:a16="http://schemas.microsoft.com/office/drawing/2014/main" id="{381F18A6-D8FB-46F1-9A7A-92F509081414}"/>
                </a:ext>
              </a:extLst>
            </p:cNvPr>
            <p:cNvPicPr>
              <a:picLocks noChangeAspect="1"/>
            </p:cNvPicPr>
            <p:nvPr/>
          </p:nvPicPr>
          <p:blipFill>
            <a:blip r:embed="rId10"/>
            <a:stretch>
              <a:fillRect/>
            </a:stretch>
          </p:blipFill>
          <p:spPr>
            <a:xfrm>
              <a:off x="560586" y="3188291"/>
              <a:ext cx="914400" cy="408842"/>
            </a:xfrm>
            <a:prstGeom prst="rect">
              <a:avLst/>
            </a:prstGeom>
          </p:spPr>
        </p:pic>
        <p:sp>
          <p:nvSpPr>
            <p:cNvPr id="65" name="TextBox 64">
              <a:extLst>
                <a:ext uri="{FF2B5EF4-FFF2-40B4-BE49-F238E27FC236}">
                  <a16:creationId xmlns:a16="http://schemas.microsoft.com/office/drawing/2014/main" id="{5554DE4C-A5CE-46A2-A878-B09DE5C69458}"/>
                </a:ext>
              </a:extLst>
            </p:cNvPr>
            <p:cNvSpPr txBox="1"/>
            <p:nvPr/>
          </p:nvSpPr>
          <p:spPr>
            <a:xfrm>
              <a:off x="573106" y="3183055"/>
              <a:ext cx="852349" cy="376930"/>
            </a:xfrm>
            <a:prstGeom prst="rect">
              <a:avLst/>
            </a:prstGeom>
            <a:noFill/>
          </p:spPr>
          <p:txBody>
            <a:bodyPr wrap="non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white"/>
                  </a:solidFill>
                  <a:effectLst/>
                  <a:uLnTx/>
                  <a:uFillTx/>
                  <a:latin typeface="Calibri" panose="020F0502020204030204"/>
                  <a:ea typeface="+mn-ea"/>
                  <a:cs typeface="+mn-cs"/>
                </a:rPr>
                <a:t>Deterministic</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white"/>
                  </a:solidFill>
                  <a:effectLst/>
                  <a:uLnTx/>
                  <a:uFillTx/>
                  <a:latin typeface="Calibri" panose="020F0502020204030204"/>
                  <a:ea typeface="+mn-ea"/>
                  <a:cs typeface="+mn-cs"/>
                </a:rPr>
                <a:t>Cost</a:t>
              </a:r>
            </a:p>
          </p:txBody>
        </p:sp>
      </p:grpSp>
      <p:pic>
        <p:nvPicPr>
          <p:cNvPr id="49" name="Picture 48">
            <a:extLst>
              <a:ext uri="{FF2B5EF4-FFF2-40B4-BE49-F238E27FC236}">
                <a16:creationId xmlns:a16="http://schemas.microsoft.com/office/drawing/2014/main" id="{A7665D0F-53C2-4305-A3E4-6156A6FD5A6A}"/>
              </a:ext>
            </a:extLst>
          </p:cNvPr>
          <p:cNvPicPr>
            <a:picLocks noChangeAspect="1"/>
          </p:cNvPicPr>
          <p:nvPr/>
        </p:nvPicPr>
        <p:blipFill>
          <a:blip r:embed="rId11"/>
          <a:stretch>
            <a:fillRect/>
          </a:stretch>
        </p:blipFill>
        <p:spPr>
          <a:xfrm>
            <a:off x="511417" y="3135625"/>
            <a:ext cx="417656" cy="353401"/>
          </a:xfrm>
          <a:prstGeom prst="rect">
            <a:avLst/>
          </a:prstGeom>
        </p:spPr>
      </p:pic>
      <p:pic>
        <p:nvPicPr>
          <p:cNvPr id="50" name="Picture 49">
            <a:extLst>
              <a:ext uri="{FF2B5EF4-FFF2-40B4-BE49-F238E27FC236}">
                <a16:creationId xmlns:a16="http://schemas.microsoft.com/office/drawing/2014/main" id="{8FF12455-F380-446D-83FF-E4CF9CB1D7B8}"/>
              </a:ext>
            </a:extLst>
          </p:cNvPr>
          <p:cNvPicPr>
            <a:picLocks noChangeAspect="1"/>
          </p:cNvPicPr>
          <p:nvPr/>
        </p:nvPicPr>
        <p:blipFill>
          <a:blip r:embed="rId11"/>
          <a:stretch>
            <a:fillRect/>
          </a:stretch>
        </p:blipFill>
        <p:spPr>
          <a:xfrm>
            <a:off x="4800964" y="2059657"/>
            <a:ext cx="417656" cy="353401"/>
          </a:xfrm>
          <a:prstGeom prst="rect">
            <a:avLst/>
          </a:prstGeom>
        </p:spPr>
      </p:pic>
      <p:cxnSp>
        <p:nvCxnSpPr>
          <p:cNvPr id="24" name="Straight Arrow Connector 23">
            <a:extLst>
              <a:ext uri="{FF2B5EF4-FFF2-40B4-BE49-F238E27FC236}">
                <a16:creationId xmlns:a16="http://schemas.microsoft.com/office/drawing/2014/main" id="{CF170AF1-21F2-4D88-B6A4-E8ED1BC0EF24}"/>
              </a:ext>
            </a:extLst>
          </p:cNvPr>
          <p:cNvCxnSpPr>
            <a:cxnSpLocks/>
            <a:stCxn id="9" idx="3"/>
            <a:endCxn id="33" idx="1"/>
          </p:cNvCxnSpPr>
          <p:nvPr/>
        </p:nvCxnSpPr>
        <p:spPr>
          <a:xfrm flipV="1">
            <a:off x="1346363" y="2841203"/>
            <a:ext cx="1142023" cy="83985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7" name="Straight Arrow Connector 36">
            <a:extLst>
              <a:ext uri="{FF2B5EF4-FFF2-40B4-BE49-F238E27FC236}">
                <a16:creationId xmlns:a16="http://schemas.microsoft.com/office/drawing/2014/main" id="{A4FC586B-1D19-4584-817F-AE5749604891}"/>
              </a:ext>
            </a:extLst>
          </p:cNvPr>
          <p:cNvCxnSpPr>
            <a:stCxn id="9" idx="3"/>
            <a:endCxn id="65" idx="1"/>
          </p:cNvCxnSpPr>
          <p:nvPr/>
        </p:nvCxnSpPr>
        <p:spPr>
          <a:xfrm>
            <a:off x="1346363" y="3681057"/>
            <a:ext cx="1032993" cy="12435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4" name="Straight Arrow Connector 73">
            <a:extLst>
              <a:ext uri="{FF2B5EF4-FFF2-40B4-BE49-F238E27FC236}">
                <a16:creationId xmlns:a16="http://schemas.microsoft.com/office/drawing/2014/main" id="{7E107512-0FFD-4937-818B-DA46CDF4D1AD}"/>
              </a:ext>
            </a:extLst>
          </p:cNvPr>
          <p:cNvCxnSpPr>
            <a:stCxn id="65" idx="3"/>
            <a:endCxn id="25" idx="1"/>
          </p:cNvCxnSpPr>
          <p:nvPr/>
        </p:nvCxnSpPr>
        <p:spPr>
          <a:xfrm>
            <a:off x="3515821" y="4924590"/>
            <a:ext cx="1065491" cy="281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3" name="TextBox 52">
            <a:extLst>
              <a:ext uri="{FF2B5EF4-FFF2-40B4-BE49-F238E27FC236}">
                <a16:creationId xmlns:a16="http://schemas.microsoft.com/office/drawing/2014/main" id="{71E9F98C-5C94-4C5C-AB9F-C08799840139}"/>
              </a:ext>
            </a:extLst>
          </p:cNvPr>
          <p:cNvSpPr txBox="1"/>
          <p:nvPr/>
        </p:nvSpPr>
        <p:spPr>
          <a:xfrm>
            <a:off x="34640" y="3788830"/>
            <a:ext cx="1413395" cy="502573"/>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black"/>
                </a:solidFill>
                <a:effectLst/>
                <a:uLnTx/>
                <a:uFillTx/>
                <a:latin typeface="Calibri" panose="020F0502020204030204"/>
                <a:ea typeface="+mn-ea"/>
                <a:cs typeface="+mn-cs"/>
              </a:rPr>
              <a:t>Deterministic Schedule</a:t>
            </a:r>
          </a:p>
        </p:txBody>
      </p:sp>
      <p:sp>
        <p:nvSpPr>
          <p:cNvPr id="54" name="TextBox 53">
            <a:extLst>
              <a:ext uri="{FF2B5EF4-FFF2-40B4-BE49-F238E27FC236}">
                <a16:creationId xmlns:a16="http://schemas.microsoft.com/office/drawing/2014/main" id="{18E70D35-1523-4B7A-BAF9-BBCA466F5B7C}"/>
              </a:ext>
            </a:extLst>
          </p:cNvPr>
          <p:cNvSpPr txBox="1"/>
          <p:nvPr/>
        </p:nvSpPr>
        <p:spPr>
          <a:xfrm>
            <a:off x="4278381" y="2820481"/>
            <a:ext cx="1817620" cy="502573"/>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1" i="0" u="none" strike="noStrike" kern="1200" cap="none" spc="0" normalizeH="0" baseline="0" noProof="0" dirty="0">
                <a:ln>
                  <a:noFill/>
                </a:ln>
                <a:solidFill>
                  <a:prstClr val="black"/>
                </a:solidFill>
                <a:effectLst/>
                <a:uLnTx/>
                <a:uFillTx/>
                <a:latin typeface="Calibri" panose="020F0502020204030204"/>
                <a:ea typeface="+mn-ea"/>
                <a:cs typeface="+mn-cs"/>
              </a:rPr>
              <a:t>Risk Informed Schedules</a:t>
            </a:r>
          </a:p>
        </p:txBody>
      </p:sp>
      <p:pic>
        <p:nvPicPr>
          <p:cNvPr id="55" name="Picture 54">
            <a:extLst>
              <a:ext uri="{FF2B5EF4-FFF2-40B4-BE49-F238E27FC236}">
                <a16:creationId xmlns:a16="http://schemas.microsoft.com/office/drawing/2014/main" id="{C6A1B46E-A4E7-4B3C-8114-76586E7B2D63}"/>
              </a:ext>
            </a:extLst>
          </p:cNvPr>
          <p:cNvPicPr>
            <a:picLocks noChangeAspect="1"/>
          </p:cNvPicPr>
          <p:nvPr/>
        </p:nvPicPr>
        <p:blipFill>
          <a:blip r:embed="rId12"/>
          <a:stretch>
            <a:fillRect/>
          </a:stretch>
        </p:blipFill>
        <p:spPr>
          <a:xfrm>
            <a:off x="6313574" y="4198030"/>
            <a:ext cx="1558985" cy="1404375"/>
          </a:xfrm>
          <a:prstGeom prst="rect">
            <a:avLst/>
          </a:prstGeom>
        </p:spPr>
      </p:pic>
      <p:pic>
        <p:nvPicPr>
          <p:cNvPr id="5" name="Picture 4">
            <a:extLst>
              <a:ext uri="{FF2B5EF4-FFF2-40B4-BE49-F238E27FC236}">
                <a16:creationId xmlns:a16="http://schemas.microsoft.com/office/drawing/2014/main" id="{CCB4737A-2F01-4D21-A5C0-4CBD96E177ED}"/>
              </a:ext>
            </a:extLst>
          </p:cNvPr>
          <p:cNvPicPr>
            <a:picLocks noChangeAspect="1"/>
          </p:cNvPicPr>
          <p:nvPr/>
        </p:nvPicPr>
        <p:blipFill>
          <a:blip r:embed="rId13"/>
          <a:stretch>
            <a:fillRect/>
          </a:stretch>
        </p:blipFill>
        <p:spPr>
          <a:xfrm>
            <a:off x="6128262" y="1962807"/>
            <a:ext cx="2700459" cy="1120216"/>
          </a:xfrm>
          <a:prstGeom prst="rect">
            <a:avLst/>
          </a:prstGeom>
        </p:spPr>
      </p:pic>
      <p:sp>
        <p:nvSpPr>
          <p:cNvPr id="56" name="TextBox 55">
            <a:extLst>
              <a:ext uri="{FF2B5EF4-FFF2-40B4-BE49-F238E27FC236}">
                <a16:creationId xmlns:a16="http://schemas.microsoft.com/office/drawing/2014/main" id="{26402278-CA90-49BC-BF3C-1AEA86C972A7}"/>
              </a:ext>
            </a:extLst>
          </p:cNvPr>
          <p:cNvSpPr txBox="1"/>
          <p:nvPr/>
        </p:nvSpPr>
        <p:spPr>
          <a:xfrm>
            <a:off x="6439054" y="3021453"/>
            <a:ext cx="1308026" cy="70769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1333" b="1" dirty="0">
                <a:solidFill>
                  <a:prstClr val="black"/>
                </a:solidFill>
                <a:latin typeface="Calibri" panose="020F0502020204030204"/>
              </a:rPr>
              <a:t>Schedules</a:t>
            </a:r>
            <a:br>
              <a:rPr lang="en-US" sz="1333" b="1" dirty="0">
                <a:solidFill>
                  <a:prstClr val="black"/>
                </a:solidFill>
                <a:latin typeface="Calibri" panose="020F0502020204030204"/>
              </a:rPr>
            </a:br>
            <a:r>
              <a:rPr lang="en-US" sz="1333" b="1" dirty="0">
                <a:solidFill>
                  <a:prstClr val="black"/>
                </a:solidFill>
                <a:latin typeface="Calibri" panose="020F0502020204030204"/>
              </a:rPr>
              <a:t>1 Deterministic</a:t>
            </a:r>
            <a:br>
              <a:rPr lang="en-US" sz="1333" b="1" dirty="0">
                <a:solidFill>
                  <a:prstClr val="black"/>
                </a:solidFill>
                <a:latin typeface="Calibri" panose="020F0502020204030204"/>
              </a:rPr>
            </a:br>
            <a:r>
              <a:rPr lang="en-US" sz="1333" b="1" dirty="0">
                <a:solidFill>
                  <a:prstClr val="black"/>
                </a:solidFill>
                <a:latin typeface="Calibri" panose="020F0502020204030204"/>
              </a:rPr>
              <a:t>6 </a:t>
            </a:r>
            <a:r>
              <a:rPr kumimoji="0" lang="en-US" sz="1333" b="1" i="0" u="none" strike="noStrike" kern="1200" cap="none" spc="0" normalizeH="0" baseline="0" noProof="0" dirty="0">
                <a:ln>
                  <a:noFill/>
                </a:ln>
                <a:solidFill>
                  <a:prstClr val="black"/>
                </a:solidFill>
                <a:effectLst/>
                <a:uLnTx/>
                <a:uFillTx/>
                <a:latin typeface="Calibri" panose="020F0502020204030204"/>
                <a:ea typeface="+mn-ea"/>
                <a:cs typeface="+mn-cs"/>
              </a:rPr>
              <a:t>Risk Informed</a:t>
            </a:r>
          </a:p>
        </p:txBody>
      </p:sp>
      <p:sp>
        <p:nvSpPr>
          <p:cNvPr id="58" name="TextBox 57">
            <a:extLst>
              <a:ext uri="{FF2B5EF4-FFF2-40B4-BE49-F238E27FC236}">
                <a16:creationId xmlns:a16="http://schemas.microsoft.com/office/drawing/2014/main" id="{010F9CBB-02C7-4A8D-9931-2D0238F8606B}"/>
              </a:ext>
            </a:extLst>
          </p:cNvPr>
          <p:cNvSpPr txBox="1"/>
          <p:nvPr/>
        </p:nvSpPr>
        <p:spPr>
          <a:xfrm>
            <a:off x="6361398" y="3751726"/>
            <a:ext cx="1463339" cy="502573"/>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1333" b="1" dirty="0">
                <a:solidFill>
                  <a:prstClr val="black"/>
                </a:solidFill>
                <a:latin typeface="Calibri" panose="020F0502020204030204"/>
              </a:rPr>
              <a:t>6 Risk Adjusted Cost Estimates</a:t>
            </a:r>
            <a:endParaRPr kumimoji="0" lang="en-US" sz="1333"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1952772"/>
      </p:ext>
    </p:extLst>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C52EFE6-5206-4649-8D40-C38CF802E449}"/>
              </a:ext>
            </a:extLst>
          </p:cNvPr>
          <p:cNvSpPr>
            <a:spLocks noGrp="1"/>
          </p:cNvSpPr>
          <p:nvPr>
            <p:ph type="body" sz="quarter" idx="13"/>
          </p:nvPr>
        </p:nvSpPr>
        <p:spPr/>
        <p:txBody>
          <a:bodyPr/>
          <a:lstStyle/>
          <a:p>
            <a:r>
              <a:rPr lang="en-US" sz="4800" dirty="0"/>
              <a:t>Questions?</a:t>
            </a:r>
          </a:p>
        </p:txBody>
      </p:sp>
    </p:spTree>
    <p:extLst>
      <p:ext uri="{BB962C8B-B14F-4D97-AF65-F5344CB8AC3E}">
        <p14:creationId xmlns:p14="http://schemas.microsoft.com/office/powerpoint/2010/main" val="1515210926"/>
      </p:ext>
    </p:extLst>
  </p:cSld>
  <p:clrMapOvr>
    <a:masterClrMapping/>
  </p:clrMapOvr>
</p:sld>
</file>

<file path=ppt/theme/theme1.xml><?xml version="1.0" encoding="utf-8"?>
<a:theme xmlns:a="http://schemas.openxmlformats.org/drawingml/2006/main" name="Light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ark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Pictur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Mai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1418</TotalTime>
  <Words>922</Words>
  <Application>Microsoft Office PowerPoint</Application>
  <PresentationFormat>Widescreen</PresentationFormat>
  <Paragraphs>189</Paragraphs>
  <Slides>15</Slides>
  <Notes>5</Notes>
  <HiddenSlides>0</HiddenSlides>
  <MMClips>0</MMClips>
  <ScaleCrop>false</ScaleCrop>
  <HeadingPairs>
    <vt:vector size="6" baseType="variant">
      <vt:variant>
        <vt:lpstr>Fonts Used</vt:lpstr>
      </vt:variant>
      <vt:variant>
        <vt:i4>13</vt:i4>
      </vt:variant>
      <vt:variant>
        <vt:lpstr>Theme</vt:lpstr>
      </vt:variant>
      <vt:variant>
        <vt:i4>4</vt:i4>
      </vt:variant>
      <vt:variant>
        <vt:lpstr>Slide Titles</vt:lpstr>
      </vt:variant>
      <vt:variant>
        <vt:i4>15</vt:i4>
      </vt:variant>
    </vt:vector>
  </HeadingPairs>
  <TitlesOfParts>
    <vt:vector size="32" baseType="lpstr">
      <vt:lpstr>Acumin Pro</vt:lpstr>
      <vt:lpstr>-apple-system</vt:lpstr>
      <vt:lpstr>Aptos</vt:lpstr>
      <vt:lpstr>Aptos Display</vt:lpstr>
      <vt:lpstr>Arial</vt:lpstr>
      <vt:lpstr>Bahnschrift SemiCondensed</vt:lpstr>
      <vt:lpstr>Calibri</vt:lpstr>
      <vt:lpstr>Calibri Light</vt:lpstr>
      <vt:lpstr>Figtree ExtraBold</vt:lpstr>
      <vt:lpstr>Segoe UI</vt:lpstr>
      <vt:lpstr>System Font Regular</vt:lpstr>
      <vt:lpstr>Times New Roman</vt:lpstr>
      <vt:lpstr>Wingdings</vt:lpstr>
      <vt:lpstr>Light Theme</vt:lpstr>
      <vt:lpstr>Dark Theme</vt:lpstr>
      <vt:lpstr>Custom Picture Theme</vt:lpstr>
      <vt:lpstr>2_Main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Griffin, Coley [PXD]</dc:creator>
  <cp:lastModifiedBy>Griffin, Coley</cp:lastModifiedBy>
  <cp:revision>61</cp:revision>
  <cp:lastPrinted>2026-07-21T13:01:02Z</cp:lastPrinted>
  <dcterms:created xsi:type="dcterms:W3CDTF">2025-12-19T15:57:02Z</dcterms:created>
  <dcterms:modified xsi:type="dcterms:W3CDTF">2026-08-04T13:00:27Z</dcterms:modified>
</cp:coreProperties>
</file>