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72" r:id="rId5"/>
    <p:sldMasterId id="2147483684" r:id="rId6"/>
  </p:sldMasterIdLst>
  <p:notesMasterIdLst>
    <p:notesMasterId r:id="rId15"/>
  </p:notesMasterIdLst>
  <p:handoutMasterIdLst>
    <p:handoutMasterId r:id="rId16"/>
  </p:handoutMasterIdLst>
  <p:sldIdLst>
    <p:sldId id="2561" r:id="rId7"/>
    <p:sldId id="2584" r:id="rId8"/>
    <p:sldId id="308" r:id="rId9"/>
    <p:sldId id="304" r:id="rId10"/>
    <p:sldId id="2582" r:id="rId11"/>
    <p:sldId id="2583" r:id="rId12"/>
    <p:sldId id="364" r:id="rId13"/>
    <p:sldId id="258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9663803-3FB3-FCB1-9427-7016DD9E9411}" name="Pompa, Courtney" initials="CP" userId="S::courtney.pompa@nnsa.doe.gov::01399050-7734-4f9c-97b9-d8ea831df01b" providerId="AD"/>
  <p188:author id="{6A1F0715-97CA-1999-626A-C416EDCAC3A1}" name="Pompa, Courtney" initials="PC" userId="S-1-5-21-2844929807-1687724802-988633214-2564383" providerId="AD"/>
  <p188:author id="{2A18FCF7-D61E-32E7-0EC2-8EC904545DFF}" name="Codding, Victoria (CONTR)" initials="VC" userId="S::Victoria.Codding@nnsa.doe.gov::2689c370-aad5-43fa-974e-832bf91b697f" providerId="AD"/>
  <p188:author id="{B855ADFE-7709-7E60-C75D-1C746B48D5F1}" name="Codding, Victoria (CONTR)" initials="CV" userId="S::victoria.codding@nnsa.doe.gov::2689c370-aad5-43fa-974e-832bf91b697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1E42"/>
    <a:srgbClr val="C50E3D"/>
    <a:srgbClr val="081F3F"/>
    <a:srgbClr val="ED1846"/>
    <a:srgbClr val="252849"/>
    <a:srgbClr val="081E40"/>
    <a:srgbClr val="002164"/>
    <a:srgbClr val="004E7F"/>
    <a:srgbClr val="C32E4C"/>
    <a:srgbClr val="DB00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9EBF0B-36CB-47EC-A5E0-221442C55D5C}" v="1" dt="2026-08-13T15:23:23.1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3099" autoAdjust="0"/>
  </p:normalViewPr>
  <p:slideViewPr>
    <p:cSldViewPr snapToGrid="0">
      <p:cViewPr varScale="1">
        <p:scale>
          <a:sx n="76" d="100"/>
          <a:sy n="76" d="100"/>
        </p:scale>
        <p:origin x="67" y="7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574712-A789-43A7-FBAC-2D24126152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505B31-9C66-2C05-0D4B-0A13359A31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1E7811-47B7-3247-BD43-9CD9FA031622}" type="datetimeFigureOut">
              <a:rPr lang="en-US" smtClean="0"/>
              <a:t>8/13/2026</a:t>
            </a:fld>
            <a:endParaRPr lang="en-US" dirty="0"/>
          </a:p>
        </p:txBody>
      </p:sp>
      <p:sp>
        <p:nvSpPr>
          <p:cNvPr id="4" name="Footer Placeholder 3">
            <a:extLst>
              <a:ext uri="{FF2B5EF4-FFF2-40B4-BE49-F238E27FC236}">
                <a16:creationId xmlns:a16="http://schemas.microsoft.com/office/drawing/2014/main" id="{4CA9BCD9-BEF4-D08A-1D2D-ECB24968582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DD86FA5-5B3F-AEA4-822C-EBF38CC5B5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D762EC-5F52-774C-85ED-C049504962BA}" type="slidenum">
              <a:rPr lang="en-US" smtClean="0"/>
              <a:t>‹#›</a:t>
            </a:fld>
            <a:endParaRPr lang="en-US" dirty="0"/>
          </a:p>
        </p:txBody>
      </p:sp>
    </p:spTree>
    <p:extLst>
      <p:ext uri="{BB962C8B-B14F-4D97-AF65-F5344CB8AC3E}">
        <p14:creationId xmlns:p14="http://schemas.microsoft.com/office/powerpoint/2010/main" val="148313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34CDC-939C-42B4-AB35-6498F5FC3D90}" type="datetimeFigureOut">
              <a:rPr lang="en-US" smtClean="0"/>
              <a:t>8/13/2026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B1E5A-81D1-4464-9466-D55578ADC663}" type="slidenum">
              <a:rPr lang="en-US" smtClean="0"/>
              <a:t>‹#›</a:t>
            </a:fld>
            <a:endParaRPr lang="en-US" dirty="0"/>
          </a:p>
        </p:txBody>
      </p:sp>
    </p:spTree>
    <p:extLst>
      <p:ext uri="{BB962C8B-B14F-4D97-AF65-F5344CB8AC3E}">
        <p14:creationId xmlns:p14="http://schemas.microsoft.com/office/powerpoint/2010/main" val="2880477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1</a:t>
            </a:fld>
            <a:endParaRPr lang="en-US" dirty="0"/>
          </a:p>
        </p:txBody>
      </p:sp>
    </p:spTree>
    <p:extLst>
      <p:ext uri="{BB962C8B-B14F-4D97-AF65-F5344CB8AC3E}">
        <p14:creationId xmlns:p14="http://schemas.microsoft.com/office/powerpoint/2010/main" val="2190496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8BD2F-F137-BE98-C4CE-77E6576A12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1451A1-6A9F-62E2-D549-7CB498A3C6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E7DFA-8314-FEBA-7270-406572FE183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Continue SCUR-A-THON overall goal of building/sustaining an ongoing venue for a community of practice to share knowledge</a:t>
            </a:r>
            <a:endParaRPr lang="en-US" sz="1100" dirty="0"/>
          </a:p>
          <a:p>
            <a:endParaRPr lang="en-US" dirty="0"/>
          </a:p>
        </p:txBody>
      </p:sp>
      <p:sp>
        <p:nvSpPr>
          <p:cNvPr id="4" name="Slide Number Placeholder 3">
            <a:extLst>
              <a:ext uri="{FF2B5EF4-FFF2-40B4-BE49-F238E27FC236}">
                <a16:creationId xmlns:a16="http://schemas.microsoft.com/office/drawing/2014/main" id="{3BE97DE1-AD59-1CDC-0A8B-39FC8E4C40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EB1E5A-81D1-4464-9466-D55578ADC6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5889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Hackathon </a:t>
            </a:r>
            <a:r>
              <a:rPr lang="en-US">
                <a:sym typeface="Wingdings" panose="05000000000000000000" pitchFamily="2" charset="2"/>
              </a:rPr>
              <a:t> </a:t>
            </a:r>
            <a:r>
              <a:rPr lang="en-US" err="1">
                <a:sym typeface="Wingdings" panose="05000000000000000000" pitchFamily="2" charset="2"/>
              </a:rPr>
              <a:t>Datathon</a:t>
            </a:r>
            <a:r>
              <a:rPr lang="en-US">
                <a:sym typeface="Wingdings" panose="05000000000000000000" pitchFamily="2" charset="2"/>
              </a:rPr>
              <a:t>  SCUR-A-THON</a:t>
            </a:r>
            <a:endParaRPr lang="en-US"/>
          </a:p>
          <a:p>
            <a:endParaRPr lang="en-US"/>
          </a:p>
        </p:txBody>
      </p:sp>
      <p:sp>
        <p:nvSpPr>
          <p:cNvPr id="4" name="Slide Number Placeholder 3"/>
          <p:cNvSpPr>
            <a:spLocks noGrp="1"/>
          </p:cNvSpPr>
          <p:nvPr>
            <p:ph type="sldNum" sz="quarter" idx="5"/>
          </p:nvPr>
        </p:nvSpPr>
        <p:spPr/>
        <p:txBody>
          <a:bodyPr/>
          <a:lstStyle/>
          <a:p>
            <a:fld id="{D1EB1E5A-81D1-4464-9466-D55578ADC663}" type="slidenum">
              <a:rPr lang="en-US" smtClean="0"/>
              <a:t>4</a:t>
            </a:fld>
            <a:endParaRPr lang="en-US"/>
          </a:p>
        </p:txBody>
      </p:sp>
    </p:spTree>
    <p:extLst>
      <p:ext uri="{BB962C8B-B14F-4D97-AF65-F5344CB8AC3E}">
        <p14:creationId xmlns:p14="http://schemas.microsoft.com/office/powerpoint/2010/main" val="312955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Addressing that the sites DA,PA,FPO, took an approach to analyze the data set from their own site/FPO experiences, but that it furthered conversations on how we’re not in a silo and the tool will help further future conversations.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2. For the NA-125 team, we are mostly risk managers, and our scheduler friend Nolan. We participate in the risk portion of the analysis, but it was insightful to understand the whole process and the vast amount of work that goes into it.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3. </a:t>
            </a:r>
            <a:r>
              <a:rPr lang="en-US" sz="1200" kern="1200">
                <a:solidFill>
                  <a:schemeClr val="tx1"/>
                </a:solidFill>
                <a:effectLst/>
                <a:latin typeface="+mn-lt"/>
                <a:ea typeface="+mn-ea"/>
                <a:cs typeface="+mn-cs"/>
              </a:rPr>
              <a:t>From sites to the FPO, opportunities for future conversations amongst the team to work together and improve the analysis.</a:t>
            </a:r>
          </a:p>
          <a:p>
            <a:endParaRPr lang="en-US"/>
          </a:p>
        </p:txBody>
      </p:sp>
      <p:sp>
        <p:nvSpPr>
          <p:cNvPr id="4" name="Slide Number Placeholder 3"/>
          <p:cNvSpPr>
            <a:spLocks noGrp="1"/>
          </p:cNvSpPr>
          <p:nvPr>
            <p:ph type="sldNum" sz="quarter" idx="5"/>
          </p:nvPr>
        </p:nvSpPr>
        <p:spPr/>
        <p:txBody>
          <a:bodyPr/>
          <a:lstStyle/>
          <a:p>
            <a:fld id="{D1EB1E5A-81D1-4464-9466-D55578ADC663}" type="slidenum">
              <a:rPr lang="en-US" smtClean="0"/>
              <a:t>5</a:t>
            </a:fld>
            <a:endParaRPr lang="en-US" dirty="0"/>
          </a:p>
        </p:txBody>
      </p:sp>
    </p:spTree>
    <p:extLst>
      <p:ext uri="{BB962C8B-B14F-4D97-AF65-F5344CB8AC3E}">
        <p14:creationId xmlns:p14="http://schemas.microsoft.com/office/powerpoint/2010/main" val="2910102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Continue SCUR-A-THON overall goal of building/sustaining an ongoing venue for a community of practice to share knowledge</a:t>
            </a:r>
            <a:endParaRPr lang="en-US" sz="1100" dirty="0"/>
          </a:p>
          <a:p>
            <a:endParaRPr lang="en-US" dirty="0"/>
          </a:p>
        </p:txBody>
      </p:sp>
      <p:sp>
        <p:nvSpPr>
          <p:cNvPr id="4" name="Slide Number Placeholder 3"/>
          <p:cNvSpPr>
            <a:spLocks noGrp="1"/>
          </p:cNvSpPr>
          <p:nvPr>
            <p:ph type="sldNum" sz="quarter" idx="5"/>
          </p:nvPr>
        </p:nvSpPr>
        <p:spPr/>
        <p:txBody>
          <a:bodyPr/>
          <a:lstStyle/>
          <a:p>
            <a:fld id="{D1EB1E5A-81D1-4464-9466-D55578ADC663}" type="slidenum">
              <a:rPr lang="en-US" smtClean="0"/>
              <a:t>7</a:t>
            </a:fld>
            <a:endParaRPr lang="en-US" dirty="0"/>
          </a:p>
        </p:txBody>
      </p:sp>
    </p:spTree>
    <p:extLst>
      <p:ext uri="{BB962C8B-B14F-4D97-AF65-F5344CB8AC3E}">
        <p14:creationId xmlns:p14="http://schemas.microsoft.com/office/powerpoint/2010/main" val="4068831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F30B6-1D21-6788-7A5F-81A8D2D08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98BB47-30F3-74F7-EF97-81404D137CA7}"/>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FF4E376C-4BF2-9728-485A-BABD48D58A3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217A18E-B2A6-0795-0415-938A32319552}"/>
              </a:ext>
            </a:extLst>
          </p:cNvPr>
          <p:cNvSpPr>
            <a:spLocks noGrp="1"/>
          </p:cNvSpPr>
          <p:nvPr>
            <p:ph type="sldNum" sz="quarter" idx="12"/>
          </p:nvPr>
        </p:nvSpPr>
        <p:spPr/>
        <p:txBody>
          <a:bodyPr/>
          <a:lstStyle/>
          <a:p>
            <a:fld id="{DD3EB71B-0E20-644D-98EB-43484203013E}" type="slidenum">
              <a:rPr lang="en-US" smtClean="0"/>
              <a:t>‹#›</a:t>
            </a:fld>
            <a:endParaRPr lang="en-US" dirty="0"/>
          </a:p>
        </p:txBody>
      </p:sp>
    </p:spTree>
    <p:extLst>
      <p:ext uri="{BB962C8B-B14F-4D97-AF65-F5344CB8AC3E}">
        <p14:creationId xmlns:p14="http://schemas.microsoft.com/office/powerpoint/2010/main" val="3006880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FEC8-5E1A-389F-CEB8-2545597C0D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AC366E-3D17-A51C-6A23-E5FF033F64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3F142-5014-6A49-BA68-F7767A20AFDE}"/>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42FA69DD-70B0-578A-4060-D0493714A7D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2BF1B48F-7AAC-CF8D-E05C-9302F2E92574}"/>
              </a:ext>
            </a:extLst>
          </p:cNvPr>
          <p:cNvSpPr>
            <a:spLocks noGrp="1"/>
          </p:cNvSpPr>
          <p:nvPr>
            <p:ph type="sldNum" sz="quarter" idx="12"/>
          </p:nvPr>
        </p:nvSpPr>
        <p:spPr/>
        <p:txBody>
          <a:bodyPr/>
          <a:lstStyle/>
          <a:p>
            <a:fld id="{DD3EB71B-0E20-644D-98EB-43484203013E}" type="slidenum">
              <a:rPr lang="en-US" smtClean="0"/>
              <a:t>‹#›</a:t>
            </a:fld>
            <a:endParaRPr lang="en-US" dirty="0"/>
          </a:p>
        </p:txBody>
      </p:sp>
    </p:spTree>
    <p:extLst>
      <p:ext uri="{BB962C8B-B14F-4D97-AF65-F5344CB8AC3E}">
        <p14:creationId xmlns:p14="http://schemas.microsoft.com/office/powerpoint/2010/main" val="3558037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4AEB-3DFA-E318-8620-D25BFDD951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B76F1B-F30E-6571-54DF-9EE72DF0D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9EC31A-FAFF-F59B-C947-3C0661FCD86C}"/>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FD19646-3657-CB06-E99A-4A5DA1F99E8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75C52A0-3E67-2777-2612-DE45CFF3CB99}"/>
              </a:ext>
            </a:extLst>
          </p:cNvPr>
          <p:cNvSpPr>
            <a:spLocks noGrp="1"/>
          </p:cNvSpPr>
          <p:nvPr>
            <p:ph type="sldNum" sz="quarter" idx="12"/>
          </p:nvPr>
        </p:nvSpPr>
        <p:spPr/>
        <p:txBody>
          <a:bodyPr/>
          <a:lstStyle/>
          <a:p>
            <a:fld id="{DD3EB71B-0E20-644D-98EB-43484203013E}" type="slidenum">
              <a:rPr lang="en-US" smtClean="0"/>
              <a:t>‹#›</a:t>
            </a:fld>
            <a:endParaRPr lang="en-US" dirty="0"/>
          </a:p>
        </p:txBody>
      </p:sp>
    </p:spTree>
    <p:extLst>
      <p:ext uri="{BB962C8B-B14F-4D97-AF65-F5344CB8AC3E}">
        <p14:creationId xmlns:p14="http://schemas.microsoft.com/office/powerpoint/2010/main" val="2964671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01B2-D977-5C19-F4E3-F3652775D4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AE7E83-B1FC-CDD7-CE93-D5FE574D6E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8198C-262F-A73B-419F-17C8634F22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E07737-EFD8-819B-9EA2-9CA32BC154B8}"/>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8B086624-96DC-6237-2FCF-105CA78B52C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DC82C644-B491-490F-4868-6E908A68C573}"/>
              </a:ext>
            </a:extLst>
          </p:cNvPr>
          <p:cNvSpPr>
            <a:spLocks noGrp="1"/>
          </p:cNvSpPr>
          <p:nvPr>
            <p:ph type="sldNum" sz="quarter" idx="12"/>
          </p:nvPr>
        </p:nvSpPr>
        <p:spPr/>
        <p:txBody>
          <a:bodyPr/>
          <a:lstStyle/>
          <a:p>
            <a:fld id="{DD3EB71B-0E20-644D-98EB-43484203013E}" type="slidenum">
              <a:rPr lang="en-US" smtClean="0"/>
              <a:t>‹#›</a:t>
            </a:fld>
            <a:endParaRPr lang="en-US" dirty="0"/>
          </a:p>
        </p:txBody>
      </p:sp>
    </p:spTree>
    <p:extLst>
      <p:ext uri="{BB962C8B-B14F-4D97-AF65-F5344CB8AC3E}">
        <p14:creationId xmlns:p14="http://schemas.microsoft.com/office/powerpoint/2010/main" val="2134636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7874-A87D-9998-FDD0-BDB5652908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18EEC-DF2F-9670-4C39-FFFFE8058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513F85-056D-AEC2-98DA-936AC487C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9FB38-9D26-1131-91CA-9970CDDC4D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F96DFF-510D-3824-657F-B1E418FCC4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ACF79A-2E68-2C39-C0B8-737220A9D02E}"/>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8" name="Footer Placeholder 7">
            <a:extLst>
              <a:ext uri="{FF2B5EF4-FFF2-40B4-BE49-F238E27FC236}">
                <a16:creationId xmlns:a16="http://schemas.microsoft.com/office/drawing/2014/main" id="{DA0EF024-9CD5-0D79-8738-EA455C791AC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5BE11ED6-0C3C-8B37-4562-A2C4E76955F3}"/>
              </a:ext>
            </a:extLst>
          </p:cNvPr>
          <p:cNvSpPr>
            <a:spLocks noGrp="1"/>
          </p:cNvSpPr>
          <p:nvPr>
            <p:ph type="sldNum" sz="quarter" idx="12"/>
          </p:nvPr>
        </p:nvSpPr>
        <p:spPr/>
        <p:txBody>
          <a:bodyPr/>
          <a:lstStyle/>
          <a:p>
            <a:fld id="{DD3EB71B-0E20-644D-98EB-43484203013E}" type="slidenum">
              <a:rPr lang="en-US" smtClean="0"/>
              <a:t>‹#›</a:t>
            </a:fld>
            <a:endParaRPr lang="en-US" dirty="0"/>
          </a:p>
        </p:txBody>
      </p:sp>
    </p:spTree>
    <p:extLst>
      <p:ext uri="{BB962C8B-B14F-4D97-AF65-F5344CB8AC3E}">
        <p14:creationId xmlns:p14="http://schemas.microsoft.com/office/powerpoint/2010/main" val="371576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CD82-C2DB-2531-0B66-D4ADCBDE9E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93B0BF-1459-3BF2-19D3-FD3271783C26}"/>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4" name="Footer Placeholder 3">
            <a:extLst>
              <a:ext uri="{FF2B5EF4-FFF2-40B4-BE49-F238E27FC236}">
                <a16:creationId xmlns:a16="http://schemas.microsoft.com/office/drawing/2014/main" id="{5EAC02B6-746F-A6EB-5A55-C90602E9D9DA}"/>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439DCC2C-6B18-2C7F-59E2-874997AA90B4}"/>
              </a:ext>
            </a:extLst>
          </p:cNvPr>
          <p:cNvSpPr>
            <a:spLocks noGrp="1"/>
          </p:cNvSpPr>
          <p:nvPr>
            <p:ph type="sldNum" sz="quarter" idx="12"/>
          </p:nvPr>
        </p:nvSpPr>
        <p:spPr/>
        <p:txBody>
          <a:bodyPr/>
          <a:lstStyle/>
          <a:p>
            <a:fld id="{DD3EB71B-0E20-644D-98EB-43484203013E}" type="slidenum">
              <a:rPr lang="en-US" smtClean="0"/>
              <a:t>‹#›</a:t>
            </a:fld>
            <a:endParaRPr lang="en-US" dirty="0"/>
          </a:p>
        </p:txBody>
      </p:sp>
    </p:spTree>
    <p:extLst>
      <p:ext uri="{BB962C8B-B14F-4D97-AF65-F5344CB8AC3E}">
        <p14:creationId xmlns:p14="http://schemas.microsoft.com/office/powerpoint/2010/main" val="443477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1D1EC4-B9D2-7B34-DFB2-365F1003BD5C}"/>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C9A1D714-575C-81C1-B1D1-8284DF6E8EC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5050A673-00B0-3A5A-ED73-67FDFC7508E7}"/>
              </a:ext>
            </a:extLst>
          </p:cNvPr>
          <p:cNvSpPr>
            <a:spLocks noGrp="1"/>
          </p:cNvSpPr>
          <p:nvPr>
            <p:ph type="sldNum" sz="quarter" idx="12"/>
          </p:nvPr>
        </p:nvSpPr>
        <p:spPr/>
        <p:txBody>
          <a:bodyPr/>
          <a:lstStyle/>
          <a:p>
            <a:fld id="{DD3EB71B-0E20-644D-98EB-43484203013E}" type="slidenum">
              <a:rPr lang="en-US" smtClean="0"/>
              <a:t>‹#›</a:t>
            </a:fld>
            <a:endParaRPr lang="en-US" dirty="0"/>
          </a:p>
        </p:txBody>
      </p:sp>
    </p:spTree>
    <p:extLst>
      <p:ext uri="{BB962C8B-B14F-4D97-AF65-F5344CB8AC3E}">
        <p14:creationId xmlns:p14="http://schemas.microsoft.com/office/powerpoint/2010/main" val="2843066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F888-E805-3843-04A3-D6075729A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38F4AE-8F5B-019B-0BA7-35DEF8CE4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C98E3E-3BE2-643E-7930-A715B5175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020AD-025A-9F56-B61E-8A9515BE1108}"/>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2B728990-F041-CE5B-F30B-9DDEC1DDB76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063888D-F2CA-C167-E87E-F5F38ED7E7BC}"/>
              </a:ext>
            </a:extLst>
          </p:cNvPr>
          <p:cNvSpPr>
            <a:spLocks noGrp="1"/>
          </p:cNvSpPr>
          <p:nvPr>
            <p:ph type="sldNum" sz="quarter" idx="12"/>
          </p:nvPr>
        </p:nvSpPr>
        <p:spPr/>
        <p:txBody>
          <a:bodyPr/>
          <a:lstStyle/>
          <a:p>
            <a:fld id="{DD3EB71B-0E20-644D-98EB-43484203013E}" type="slidenum">
              <a:rPr lang="en-US" smtClean="0"/>
              <a:t>‹#›</a:t>
            </a:fld>
            <a:endParaRPr lang="en-US" dirty="0"/>
          </a:p>
        </p:txBody>
      </p:sp>
    </p:spTree>
    <p:extLst>
      <p:ext uri="{BB962C8B-B14F-4D97-AF65-F5344CB8AC3E}">
        <p14:creationId xmlns:p14="http://schemas.microsoft.com/office/powerpoint/2010/main" val="626314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B725-DC07-93AD-5878-302381FD33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DA040-878B-3C92-A5D7-6B71C2884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DF9F927-7BB9-E952-1808-734156A37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5E90D4-B38D-BE5F-676D-33246137424A}"/>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5445E6CC-7821-065B-86E5-CCE80C1D32C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2C568C3A-5069-6C20-029C-446F2CCF8D61}"/>
              </a:ext>
            </a:extLst>
          </p:cNvPr>
          <p:cNvSpPr>
            <a:spLocks noGrp="1"/>
          </p:cNvSpPr>
          <p:nvPr>
            <p:ph type="sldNum" sz="quarter" idx="12"/>
          </p:nvPr>
        </p:nvSpPr>
        <p:spPr/>
        <p:txBody>
          <a:bodyPr/>
          <a:lstStyle/>
          <a:p>
            <a:fld id="{DD3EB71B-0E20-644D-98EB-43484203013E}" type="slidenum">
              <a:rPr lang="en-US" smtClean="0"/>
              <a:t>‹#›</a:t>
            </a:fld>
            <a:endParaRPr lang="en-US" dirty="0"/>
          </a:p>
        </p:txBody>
      </p:sp>
    </p:spTree>
    <p:extLst>
      <p:ext uri="{BB962C8B-B14F-4D97-AF65-F5344CB8AC3E}">
        <p14:creationId xmlns:p14="http://schemas.microsoft.com/office/powerpoint/2010/main" val="1242754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4E3A1B-EFD3-D2D7-4105-7C5047ABC017}"/>
              </a:ext>
            </a:extLst>
          </p:cNvPr>
          <p:cNvSpPr>
            <a:spLocks noGrp="1"/>
          </p:cNvSpPr>
          <p:nvPr>
            <p:ph type="title"/>
          </p:nvPr>
        </p:nvSpPr>
        <p:spPr>
          <a:xfrm>
            <a:off x="1269492" y="853276"/>
            <a:ext cx="9436608" cy="3593592"/>
          </a:xfrm>
        </p:spPr>
        <p:txBody>
          <a:bodyPr anchor="b">
            <a:noAutofit/>
          </a:bodyPr>
          <a:lstStyle>
            <a:lvl1pPr>
              <a:defRPr sz="7200" cap="all" baseline="0"/>
            </a:lvl1pPr>
          </a:lstStyle>
          <a:p>
            <a:r>
              <a:rPr lang="en-US"/>
              <a:t>Click to edit Master title style</a:t>
            </a:r>
          </a:p>
        </p:txBody>
      </p:sp>
      <p:sp>
        <p:nvSpPr>
          <p:cNvPr id="7" name="Subtitle 2">
            <a:extLst>
              <a:ext uri="{FF2B5EF4-FFF2-40B4-BE49-F238E27FC236}">
                <a16:creationId xmlns:a16="http://schemas.microsoft.com/office/drawing/2014/main" id="{725373AB-4F41-5210-04E5-7B5C30966700}"/>
              </a:ext>
            </a:extLst>
          </p:cNvPr>
          <p:cNvSpPr>
            <a:spLocks noGrp="1"/>
          </p:cNvSpPr>
          <p:nvPr>
            <p:ph type="subTitle" idx="1"/>
          </p:nvPr>
        </p:nvSpPr>
        <p:spPr>
          <a:xfrm>
            <a:off x="1306067" y="4794938"/>
            <a:ext cx="7835927" cy="1014984"/>
          </a:xfrm>
        </p:spPr>
        <p:txBody>
          <a:bodyPr vert="horz" lIns="91440" tIns="45720" rIns="91440" bIns="45720" rtlCol="0" anchor="ctr">
            <a:normAutofit/>
          </a:bodyPr>
          <a:lstStyle>
            <a:lvl1pPr marL="0" indent="0">
              <a:buNone/>
              <a:defRPr lang="en-US" sz="2000" dirty="0"/>
            </a:lvl1pPr>
          </a:lstStyle>
          <a:p>
            <a:pPr marL="228600" lvl="0" indent="-228600"/>
            <a:r>
              <a:rPr lang="en-US"/>
              <a:t>Click to edit Master subtitle style</a:t>
            </a:r>
          </a:p>
        </p:txBody>
      </p:sp>
      <p:pic>
        <p:nvPicPr>
          <p:cNvPr id="6" name="Image 0" descr=" ">
            <a:extLst>
              <a:ext uri="{FF2B5EF4-FFF2-40B4-BE49-F238E27FC236}">
                <a16:creationId xmlns:a16="http://schemas.microsoft.com/office/drawing/2014/main" id="{5D5815D3-F5D8-F778-B5DD-CC13ABDF7B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6561" y="3951532"/>
            <a:ext cx="387348" cy="1498403"/>
          </a:xfrm>
          <a:prstGeom prst="rect">
            <a:avLst/>
          </a:prstGeom>
        </p:spPr>
      </p:pic>
    </p:spTree>
    <p:extLst>
      <p:ext uri="{BB962C8B-B14F-4D97-AF65-F5344CB8AC3E}">
        <p14:creationId xmlns:p14="http://schemas.microsoft.com/office/powerpoint/2010/main" val="148555097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92525" y="1511300"/>
            <a:ext cx="10606950" cy="3835400"/>
          </a:xfrm>
        </p:spPr>
        <p:txBody>
          <a:bodyPr anchor="ctr">
            <a:normAutofit/>
          </a:bodyPr>
          <a:lstStyle>
            <a:lvl1pPr algn="ctr">
              <a:defRPr sz="5400"/>
            </a:lvl1pPr>
          </a:lstStyle>
          <a:p>
            <a:r>
              <a:rPr lang="en-US"/>
              <a:t>Click to edit Master title style</a:t>
            </a:r>
          </a:p>
        </p:txBody>
      </p:sp>
      <p:grpSp>
        <p:nvGrpSpPr>
          <p:cNvPr id="15" name="Group 14">
            <a:extLst>
              <a:ext uri="{FF2B5EF4-FFF2-40B4-BE49-F238E27FC236}">
                <a16:creationId xmlns:a16="http://schemas.microsoft.com/office/drawing/2014/main" id="{FDB680EF-D1EE-D4A2-CE12-04FF2E22C5CE}"/>
              </a:ext>
            </a:extLst>
          </p:cNvPr>
          <p:cNvGrpSpPr/>
          <p:nvPr userDrawn="1"/>
        </p:nvGrpSpPr>
        <p:grpSpPr>
          <a:xfrm>
            <a:off x="5881176" y="1153523"/>
            <a:ext cx="441612" cy="4550954"/>
            <a:chOff x="5881176" y="1142998"/>
            <a:chExt cx="441612" cy="4550954"/>
          </a:xfrm>
        </p:grpSpPr>
        <p:grpSp>
          <p:nvGrpSpPr>
            <p:cNvPr id="3" name="Group 2">
              <a:extLst>
                <a:ext uri="{FF2B5EF4-FFF2-40B4-BE49-F238E27FC236}">
                  <a16:creationId xmlns:a16="http://schemas.microsoft.com/office/drawing/2014/main" id="{A143E2C3-8D83-9E88-2620-EC9126FF09B8}"/>
                </a:ext>
              </a:extLst>
            </p:cNvPr>
            <p:cNvGrpSpPr/>
            <p:nvPr/>
          </p:nvGrpSpPr>
          <p:grpSpPr>
            <a:xfrm rot="16200000">
              <a:off x="5974230" y="5371897"/>
              <a:ext cx="229001" cy="415110"/>
              <a:chOff x="3923876" y="6082954"/>
              <a:chExt cx="229001" cy="415110"/>
            </a:xfrm>
          </p:grpSpPr>
          <p:sp>
            <p:nvSpPr>
              <p:cNvPr id="7" name="Image 1" descr=" ">
                <a:extLst>
                  <a:ext uri="{FF2B5EF4-FFF2-40B4-BE49-F238E27FC236}">
                    <a16:creationId xmlns:a16="http://schemas.microsoft.com/office/drawing/2014/main" id="{A4A75052-0D45-9D88-6E08-B4B1623B45E0}"/>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2"/>
                </a:solidFill>
                <a:prstDash val="solid"/>
                <a:miter/>
              </a:ln>
            </p:spPr>
            <p:txBody>
              <a:bodyPr rtlCol="0" anchor="ctr"/>
              <a:lstStyle/>
              <a:p>
                <a:endParaRPr lang="en-US" dirty="0"/>
              </a:p>
            </p:txBody>
          </p:sp>
          <p:sp>
            <p:nvSpPr>
              <p:cNvPr id="8" name="Image 2" descr=" ">
                <a:extLst>
                  <a:ext uri="{FF2B5EF4-FFF2-40B4-BE49-F238E27FC236}">
                    <a16:creationId xmlns:a16="http://schemas.microsoft.com/office/drawing/2014/main" id="{45639C67-B5F0-577D-F1F9-8C619B239CF6}"/>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2"/>
                </a:solidFill>
                <a:prstDash val="solid"/>
                <a:miter/>
              </a:ln>
            </p:spPr>
            <p:txBody>
              <a:bodyPr rtlCol="0" anchor="ctr"/>
              <a:lstStyle/>
              <a:p>
                <a:endParaRPr lang="en-US" dirty="0"/>
              </a:p>
            </p:txBody>
          </p:sp>
          <p:sp>
            <p:nvSpPr>
              <p:cNvPr id="9" name="Image 3" descr=" ">
                <a:extLst>
                  <a:ext uri="{FF2B5EF4-FFF2-40B4-BE49-F238E27FC236}">
                    <a16:creationId xmlns:a16="http://schemas.microsoft.com/office/drawing/2014/main" id="{C025DEC0-25C8-8ADB-CD1D-9B680E8A4D32}"/>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2"/>
                </a:solidFill>
                <a:prstDash val="solid"/>
                <a:miter/>
              </a:ln>
            </p:spPr>
            <p:txBody>
              <a:bodyPr rtlCol="0" anchor="ctr"/>
              <a:lstStyle/>
              <a:p>
                <a:endParaRPr lang="en-US" dirty="0"/>
              </a:p>
            </p:txBody>
          </p:sp>
        </p:grpSp>
        <p:grpSp>
          <p:nvGrpSpPr>
            <p:cNvPr id="10" name="Group 9">
              <a:extLst>
                <a:ext uri="{FF2B5EF4-FFF2-40B4-BE49-F238E27FC236}">
                  <a16:creationId xmlns:a16="http://schemas.microsoft.com/office/drawing/2014/main" id="{1A0B4931-316B-75B7-D932-0ACF629238F6}"/>
                </a:ext>
              </a:extLst>
            </p:cNvPr>
            <p:cNvGrpSpPr/>
            <p:nvPr/>
          </p:nvGrpSpPr>
          <p:grpSpPr>
            <a:xfrm rot="5400000">
              <a:off x="6000732" y="1049944"/>
              <a:ext cx="229001" cy="415110"/>
              <a:chOff x="3923876" y="6082954"/>
              <a:chExt cx="229001" cy="415110"/>
            </a:xfrm>
          </p:grpSpPr>
          <p:sp>
            <p:nvSpPr>
              <p:cNvPr id="11" name="Image 1" descr=" ">
                <a:extLst>
                  <a:ext uri="{FF2B5EF4-FFF2-40B4-BE49-F238E27FC236}">
                    <a16:creationId xmlns:a16="http://schemas.microsoft.com/office/drawing/2014/main" id="{F196EACD-5C09-2AB8-08EC-B2C80418184D}"/>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2"/>
                </a:solidFill>
                <a:prstDash val="solid"/>
                <a:miter/>
              </a:ln>
            </p:spPr>
            <p:txBody>
              <a:bodyPr rtlCol="0" anchor="ctr"/>
              <a:lstStyle/>
              <a:p>
                <a:endParaRPr lang="en-US" dirty="0"/>
              </a:p>
            </p:txBody>
          </p:sp>
          <p:sp>
            <p:nvSpPr>
              <p:cNvPr id="12" name="Image 2" descr=" ">
                <a:extLst>
                  <a:ext uri="{FF2B5EF4-FFF2-40B4-BE49-F238E27FC236}">
                    <a16:creationId xmlns:a16="http://schemas.microsoft.com/office/drawing/2014/main" id="{63E52F7D-F27F-52AE-5DD3-79F43F5BE779}"/>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2"/>
                </a:solidFill>
                <a:prstDash val="solid"/>
                <a:miter/>
              </a:ln>
            </p:spPr>
            <p:txBody>
              <a:bodyPr rtlCol="0" anchor="ctr"/>
              <a:lstStyle/>
              <a:p>
                <a:endParaRPr lang="en-US" dirty="0"/>
              </a:p>
            </p:txBody>
          </p:sp>
          <p:sp>
            <p:nvSpPr>
              <p:cNvPr id="13" name="Image 3" descr=" ">
                <a:extLst>
                  <a:ext uri="{FF2B5EF4-FFF2-40B4-BE49-F238E27FC236}">
                    <a16:creationId xmlns:a16="http://schemas.microsoft.com/office/drawing/2014/main" id="{99DC8078-7117-86E1-E94B-61325748D27E}"/>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2"/>
                </a:solidFill>
                <a:prstDash val="solid"/>
                <a:miter/>
              </a:ln>
            </p:spPr>
            <p:txBody>
              <a:bodyPr rtlCol="0" anchor="ctr"/>
              <a:lstStyle/>
              <a:p>
                <a:endParaRPr lang="en-US" dirty="0"/>
              </a:p>
            </p:txBody>
          </p:sp>
        </p:grpSp>
      </p:grpSp>
      <p:sp>
        <p:nvSpPr>
          <p:cNvPr id="4" name="Freeform: Shape 3">
            <a:extLst>
              <a:ext uri="{FF2B5EF4-FFF2-40B4-BE49-F238E27FC236}">
                <a16:creationId xmlns:a16="http://schemas.microsoft.com/office/drawing/2014/main" id="{A0945F96-0C5B-4A46-4205-C7ABC851DF1D}"/>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Date Placeholder 3">
            <a:extLst>
              <a:ext uri="{FF2B5EF4-FFF2-40B4-BE49-F238E27FC236}">
                <a16:creationId xmlns:a16="http://schemas.microsoft.com/office/drawing/2014/main" id="{7D677A41-A7D1-6404-F671-6D83A50DBE1C}"/>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Footer Placeholder 4">
            <a:extLst>
              <a:ext uri="{FF2B5EF4-FFF2-40B4-BE49-F238E27FC236}">
                <a16:creationId xmlns:a16="http://schemas.microsoft.com/office/drawing/2014/main" id="{58A05578-E125-AC49-9E3A-6FBB88542C90}"/>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4" name="Slide Number Placeholder 5">
            <a:extLst>
              <a:ext uri="{FF2B5EF4-FFF2-40B4-BE49-F238E27FC236}">
                <a16:creationId xmlns:a16="http://schemas.microsoft.com/office/drawing/2014/main" id="{4443B078-E927-6FFA-56A3-921655D1B008}"/>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grpSp>
        <p:nvGrpSpPr>
          <p:cNvPr id="17" name="Group 16">
            <a:extLst>
              <a:ext uri="{FF2B5EF4-FFF2-40B4-BE49-F238E27FC236}">
                <a16:creationId xmlns:a16="http://schemas.microsoft.com/office/drawing/2014/main" id="{CDB3A74B-F8FD-678A-BB72-94BCEB9E979E}"/>
              </a:ext>
            </a:extLst>
          </p:cNvPr>
          <p:cNvGrpSpPr/>
          <p:nvPr userDrawn="1"/>
        </p:nvGrpSpPr>
        <p:grpSpPr>
          <a:xfrm rot="16200000">
            <a:off x="5974230" y="5382422"/>
            <a:ext cx="229001" cy="415110"/>
            <a:chOff x="3923876" y="6082954"/>
            <a:chExt cx="229001" cy="415110"/>
          </a:xfrm>
        </p:grpSpPr>
        <p:sp>
          <p:nvSpPr>
            <p:cNvPr id="22" name="Image 1" descr=" ">
              <a:extLst>
                <a:ext uri="{FF2B5EF4-FFF2-40B4-BE49-F238E27FC236}">
                  <a16:creationId xmlns:a16="http://schemas.microsoft.com/office/drawing/2014/main" id="{4003D112-F993-A61B-2E32-C5DCCD9D2FB2}"/>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23" name="Image 2" descr=" ">
              <a:extLst>
                <a:ext uri="{FF2B5EF4-FFF2-40B4-BE49-F238E27FC236}">
                  <a16:creationId xmlns:a16="http://schemas.microsoft.com/office/drawing/2014/main" id="{FF442B97-CA2E-1C9A-82CF-5CE1647E38CC}"/>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24" name="Image 3" descr=" ">
              <a:extLst>
                <a:ext uri="{FF2B5EF4-FFF2-40B4-BE49-F238E27FC236}">
                  <a16:creationId xmlns:a16="http://schemas.microsoft.com/office/drawing/2014/main" id="{9D28E0D8-95DD-A22A-1A92-3F553392DB5D}"/>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grpSp>
        <p:nvGrpSpPr>
          <p:cNvPr id="18" name="Group 17">
            <a:extLst>
              <a:ext uri="{FF2B5EF4-FFF2-40B4-BE49-F238E27FC236}">
                <a16:creationId xmlns:a16="http://schemas.microsoft.com/office/drawing/2014/main" id="{E4A54C73-DABB-253E-F62E-CCAB220548D1}"/>
              </a:ext>
            </a:extLst>
          </p:cNvPr>
          <p:cNvGrpSpPr/>
          <p:nvPr userDrawn="1"/>
        </p:nvGrpSpPr>
        <p:grpSpPr>
          <a:xfrm rot="5400000">
            <a:off x="6000732" y="1060469"/>
            <a:ext cx="229001" cy="415110"/>
            <a:chOff x="3923876" y="6082954"/>
            <a:chExt cx="229001" cy="415110"/>
          </a:xfrm>
        </p:grpSpPr>
        <p:sp>
          <p:nvSpPr>
            <p:cNvPr id="19" name="Image 1" descr=" ">
              <a:extLst>
                <a:ext uri="{FF2B5EF4-FFF2-40B4-BE49-F238E27FC236}">
                  <a16:creationId xmlns:a16="http://schemas.microsoft.com/office/drawing/2014/main" id="{84FB8BAC-C6FC-BB53-C571-028F352CC6D5}"/>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20" name="Image 2" descr=" ">
              <a:extLst>
                <a:ext uri="{FF2B5EF4-FFF2-40B4-BE49-F238E27FC236}">
                  <a16:creationId xmlns:a16="http://schemas.microsoft.com/office/drawing/2014/main" id="{F9F2DE94-0C39-E5B2-EBDF-11B24E2F7790}"/>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21" name="Image 3" descr=" ">
              <a:extLst>
                <a:ext uri="{FF2B5EF4-FFF2-40B4-BE49-F238E27FC236}">
                  <a16:creationId xmlns:a16="http://schemas.microsoft.com/office/drawing/2014/main" id="{ECE5A41D-3A8B-EAA7-E892-312666C4EF26}"/>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sp>
        <p:nvSpPr>
          <p:cNvPr id="25" name="Freeform: Shape 24">
            <a:extLst>
              <a:ext uri="{FF2B5EF4-FFF2-40B4-BE49-F238E27FC236}">
                <a16:creationId xmlns:a16="http://schemas.microsoft.com/office/drawing/2014/main" id="{880B6038-879D-1AC2-4853-29131C16B5EF}"/>
              </a:ext>
            </a:extLst>
          </p:cNvPr>
          <p:cNvSpPr/>
          <p:nvPr userDrawn="1"/>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1225883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 with Picture 16">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4400"/>
            </a:lvl1pPr>
          </a:lstStyle>
          <a:p>
            <a:r>
              <a:rPr lang="en-US"/>
              <a:t>Click to edit Master title style</a:t>
            </a:r>
          </a:p>
        </p:txBody>
      </p:sp>
      <p:sp>
        <p:nvSpPr>
          <p:cNvPr id="3" name="Picture Placeholder 2">
            <a:extLst>
              <a:ext uri="{FF2B5EF4-FFF2-40B4-BE49-F238E27FC236}">
                <a16:creationId xmlns:a16="http://schemas.microsoft.com/office/drawing/2014/main" id="{7E518005-64E1-A662-B000-E349FE112C92}"/>
              </a:ext>
            </a:extLst>
          </p:cNvPr>
          <p:cNvSpPr>
            <a:spLocks noGrp="1"/>
          </p:cNvSpPr>
          <p:nvPr>
            <p:ph type="pic" sz="quarter" idx="13" hasCustomPrompt="1"/>
          </p:nvPr>
        </p:nvSpPr>
        <p:spPr>
          <a:xfrm>
            <a:off x="831598" y="2127421"/>
            <a:ext cx="4070915" cy="4080083"/>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cstate="email">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93427"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5AAF10-8331-6053-602B-8BFE346EFEBB}"/>
              </a:ext>
            </a:extLst>
          </p:cNvPr>
          <p:cNvSpPr>
            <a:spLocks noGrp="1"/>
          </p:cNvSpPr>
          <p:nvPr>
            <p:ph type="dt" sz="half" idx="15"/>
          </p:nvPr>
        </p:nvSpPr>
        <p:spPr/>
        <p:txBody>
          <a:bodyPr/>
          <a:lstStyle/>
          <a:p>
            <a:endParaRPr lang="en-US" dirty="0"/>
          </a:p>
        </p:txBody>
      </p:sp>
      <p:sp>
        <p:nvSpPr>
          <p:cNvPr id="6" name="Footer Placeholder 5">
            <a:extLst>
              <a:ext uri="{FF2B5EF4-FFF2-40B4-BE49-F238E27FC236}">
                <a16:creationId xmlns:a16="http://schemas.microsoft.com/office/drawing/2014/main" id="{5ECC9B87-20C9-BDAD-1868-4EB109DC8760}"/>
              </a:ext>
            </a:extLst>
          </p:cNvPr>
          <p:cNvSpPr>
            <a:spLocks noGrp="1"/>
          </p:cNvSpPr>
          <p:nvPr>
            <p:ph type="ftr" sz="quarter" idx="16"/>
          </p:nvPr>
        </p:nvSpPr>
        <p:spPr/>
        <p:txBody>
          <a:bodyPr/>
          <a:lstStyle/>
          <a:p>
            <a:endParaRPr lang="en-US" dirty="0"/>
          </a:p>
        </p:txBody>
      </p:sp>
      <p:sp>
        <p:nvSpPr>
          <p:cNvPr id="7" name="Slide Number Placeholder 6">
            <a:extLst>
              <a:ext uri="{FF2B5EF4-FFF2-40B4-BE49-F238E27FC236}">
                <a16:creationId xmlns:a16="http://schemas.microsoft.com/office/drawing/2014/main" id="{E9271E51-9AED-8E94-9BC1-B38B2D911285}"/>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11315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wo Content">
    <p:bg>
      <p:bgPr>
        <a:solidFill>
          <a:schemeClr val="accent3"/>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4497F3BF-0E07-E9BA-155B-9711782B9852}"/>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itle 1">
            <a:extLst>
              <a:ext uri="{FF2B5EF4-FFF2-40B4-BE49-F238E27FC236}">
                <a16:creationId xmlns:a16="http://schemas.microsoft.com/office/drawing/2014/main" id="{C7F149C5-2BAB-F73F-17A8-D50F43503358}"/>
              </a:ext>
            </a:extLst>
          </p:cNvPr>
          <p:cNvSpPr>
            <a:spLocks noGrp="1"/>
          </p:cNvSpPr>
          <p:nvPr>
            <p:ph type="title"/>
          </p:nvPr>
        </p:nvSpPr>
        <p:spPr>
          <a:xfrm>
            <a:off x="635000" y="650875"/>
            <a:ext cx="10922004" cy="1285875"/>
          </a:xfrm>
        </p:spPr>
        <p:txBody>
          <a:bodyPr>
            <a:normAutofit/>
          </a:bodyPr>
          <a:lstStyle>
            <a:lvl1pPr>
              <a:defRPr sz="4400"/>
            </a:lvl1pPr>
          </a:lstStyle>
          <a:p>
            <a:r>
              <a:rPr lang="en-US"/>
              <a:t>Click to edit Master title style</a:t>
            </a:r>
          </a:p>
        </p:txBody>
      </p:sp>
      <p:sp>
        <p:nvSpPr>
          <p:cNvPr id="5" name="Content Placeholder 4">
            <a:extLst>
              <a:ext uri="{FF2B5EF4-FFF2-40B4-BE49-F238E27FC236}">
                <a16:creationId xmlns:a16="http://schemas.microsoft.com/office/drawing/2014/main" id="{83F84677-F2D5-B972-3E32-ED74598296A2}"/>
              </a:ext>
            </a:extLst>
          </p:cNvPr>
          <p:cNvSpPr>
            <a:spLocks noGrp="1"/>
          </p:cNvSpPr>
          <p:nvPr>
            <p:ph sz="quarter" idx="15"/>
          </p:nvPr>
        </p:nvSpPr>
        <p:spPr>
          <a:xfrm>
            <a:off x="635000" y="2197100"/>
            <a:ext cx="5184775" cy="3979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4">
            <a:extLst>
              <a:ext uri="{FF2B5EF4-FFF2-40B4-BE49-F238E27FC236}">
                <a16:creationId xmlns:a16="http://schemas.microsoft.com/office/drawing/2014/main" id="{E7EBA3B0-9E47-011A-88A7-9C66A73A7956}"/>
              </a:ext>
            </a:extLst>
          </p:cNvPr>
          <p:cNvSpPr>
            <a:spLocks noGrp="1"/>
          </p:cNvSpPr>
          <p:nvPr>
            <p:ph sz="quarter" idx="16"/>
          </p:nvPr>
        </p:nvSpPr>
        <p:spPr>
          <a:xfrm>
            <a:off x="6372227" y="2197099"/>
            <a:ext cx="5184775" cy="3979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FBB587C-B60E-E615-C552-A2FBC83547D0}"/>
              </a:ext>
            </a:extLst>
          </p:cNvPr>
          <p:cNvSpPr>
            <a:spLocks noGrp="1"/>
          </p:cNvSpPr>
          <p:nvPr>
            <p:ph type="dt" sz="half" idx="17"/>
          </p:nvPr>
        </p:nvSpPr>
        <p:spPr/>
        <p:txBody>
          <a:bodyPr/>
          <a:lstStyle/>
          <a:p>
            <a:endParaRPr lang="en-US" dirty="0"/>
          </a:p>
        </p:txBody>
      </p:sp>
      <p:sp>
        <p:nvSpPr>
          <p:cNvPr id="7" name="Footer Placeholder 6">
            <a:extLst>
              <a:ext uri="{FF2B5EF4-FFF2-40B4-BE49-F238E27FC236}">
                <a16:creationId xmlns:a16="http://schemas.microsoft.com/office/drawing/2014/main" id="{1E44849B-B08E-8C6A-A163-A2F8CCF5F9ED}"/>
              </a:ext>
            </a:extLst>
          </p:cNvPr>
          <p:cNvSpPr>
            <a:spLocks noGrp="1"/>
          </p:cNvSpPr>
          <p:nvPr>
            <p:ph type="ftr" sz="quarter" idx="18"/>
          </p:nvPr>
        </p:nvSpPr>
        <p:spPr/>
        <p:txBody>
          <a:bodyPr/>
          <a:lstStyle/>
          <a:p>
            <a:endParaRPr lang="en-US" dirty="0"/>
          </a:p>
        </p:txBody>
      </p:sp>
      <p:sp>
        <p:nvSpPr>
          <p:cNvPr id="9" name="Slide Number Placeholder 8">
            <a:extLst>
              <a:ext uri="{FF2B5EF4-FFF2-40B4-BE49-F238E27FC236}">
                <a16:creationId xmlns:a16="http://schemas.microsoft.com/office/drawing/2014/main" id="{2F16E3DD-75FC-C59D-63DE-4B7B6D8D0F58}"/>
              </a:ext>
            </a:extLst>
          </p:cNvPr>
          <p:cNvSpPr>
            <a:spLocks noGrp="1"/>
          </p:cNvSpPr>
          <p:nvPr>
            <p:ph type="sldNum" sz="quarter" idx="19"/>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9007505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p:bg>
      <p:bgPr>
        <a:solidFill>
          <a:schemeClr val="accent3"/>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5643815C-B4BE-061E-8D43-6D51C5E37AE2}"/>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1">
            <a:extLst>
              <a:ext uri="{FF2B5EF4-FFF2-40B4-BE49-F238E27FC236}">
                <a16:creationId xmlns:a16="http://schemas.microsoft.com/office/drawing/2014/main" id="{25C9C320-BFC4-54D8-B58C-39074587FB19}"/>
              </a:ext>
            </a:extLst>
          </p:cNvPr>
          <p:cNvSpPr>
            <a:spLocks noGrp="1"/>
          </p:cNvSpPr>
          <p:nvPr>
            <p:ph type="title"/>
          </p:nvPr>
        </p:nvSpPr>
        <p:spPr>
          <a:xfrm>
            <a:off x="635000" y="650876"/>
            <a:ext cx="10922004" cy="975906"/>
          </a:xfrm>
        </p:spPr>
        <p:txBody>
          <a:bodyPr>
            <a:normAutofit/>
          </a:bodyPr>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35000" y="1924493"/>
            <a:ext cx="10922004" cy="4384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13FE864D-AEEF-0BEB-E794-0D6805A4DF52}"/>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12" name="Footer Placeholder 4">
            <a:extLst>
              <a:ext uri="{FF2B5EF4-FFF2-40B4-BE49-F238E27FC236}">
                <a16:creationId xmlns:a16="http://schemas.microsoft.com/office/drawing/2014/main" id="{A56FC3D1-3EF7-0332-97FE-17FD1C2C85A1}"/>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C0200289-918C-1D12-07CF-BAC8F62093E4}"/>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874838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ontent with Picture 5">
    <p:bg>
      <p:bgPr>
        <a:solidFill>
          <a:schemeClr val="accent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E0A85EB-533B-565D-02A1-1440F10EA72C}"/>
              </a:ext>
            </a:extLst>
          </p:cNvPr>
          <p:cNvSpPr>
            <a:spLocks noGrp="1"/>
          </p:cNvSpPr>
          <p:nvPr>
            <p:ph type="title"/>
          </p:nvPr>
        </p:nvSpPr>
        <p:spPr>
          <a:xfrm>
            <a:off x="7253744" y="650496"/>
            <a:ext cx="4328656" cy="1236363"/>
          </a:xfrm>
        </p:spPr>
        <p:txBody>
          <a:bodyPr anchor="t">
            <a:normAutofit/>
          </a:bodyPr>
          <a:lstStyle>
            <a:lvl1pPr>
              <a:defRPr sz="4400"/>
            </a:lvl1pPr>
          </a:lstStyle>
          <a:p>
            <a:r>
              <a:rPr lang="en-US"/>
              <a:t>Click to edit Master title style</a:t>
            </a:r>
          </a:p>
        </p:txBody>
      </p:sp>
      <p:sp>
        <p:nvSpPr>
          <p:cNvPr id="4" name="Freeform: Shape 3">
            <a:extLst>
              <a:ext uri="{FF2B5EF4-FFF2-40B4-BE49-F238E27FC236}">
                <a16:creationId xmlns:a16="http://schemas.microsoft.com/office/drawing/2014/main" id="{FC1C9DD2-F6FC-850A-0842-BD49FC4E52F4}"/>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Picture Placeholder 8">
            <a:extLst>
              <a:ext uri="{FF2B5EF4-FFF2-40B4-BE49-F238E27FC236}">
                <a16:creationId xmlns:a16="http://schemas.microsoft.com/office/drawing/2014/main" id="{1862A7FE-77C2-D057-F7B5-5CBC570CB6E0}"/>
              </a:ext>
            </a:extLst>
          </p:cNvPr>
          <p:cNvSpPr>
            <a:spLocks noGrp="1"/>
          </p:cNvSpPr>
          <p:nvPr>
            <p:ph type="pic" sz="quarter" idx="15" hasCustomPrompt="1"/>
          </p:nvPr>
        </p:nvSpPr>
        <p:spPr>
          <a:xfrm>
            <a:off x="807848" y="714676"/>
            <a:ext cx="5416451" cy="5428649"/>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2">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53745" y="2299903"/>
            <a:ext cx="4328656" cy="4008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CEDC13F8-462C-43BB-3440-7762CE79BB71}"/>
              </a:ext>
            </a:extLst>
          </p:cNvPr>
          <p:cNvSpPr>
            <a:spLocks noGrp="1"/>
          </p:cNvSpPr>
          <p:nvPr>
            <p:ph type="dt" sz="half" idx="16"/>
          </p:nvPr>
        </p:nvSpPr>
        <p:spPr/>
        <p:txBody>
          <a:bodyPr/>
          <a:lstStyle/>
          <a:p>
            <a:endParaRPr lang="en-US" dirty="0"/>
          </a:p>
        </p:txBody>
      </p:sp>
      <p:sp>
        <p:nvSpPr>
          <p:cNvPr id="3" name="Footer Placeholder 2">
            <a:extLst>
              <a:ext uri="{FF2B5EF4-FFF2-40B4-BE49-F238E27FC236}">
                <a16:creationId xmlns:a16="http://schemas.microsoft.com/office/drawing/2014/main" id="{0C3687B8-8223-E08E-224E-23AF1760FF5F}"/>
              </a:ext>
            </a:extLst>
          </p:cNvPr>
          <p:cNvSpPr>
            <a:spLocks noGrp="1"/>
          </p:cNvSpPr>
          <p:nvPr>
            <p:ph type="ftr" sz="quarter" idx="17"/>
          </p:nvPr>
        </p:nvSpPr>
        <p:spPr/>
        <p:txBody>
          <a:bodyPr/>
          <a:lstStyle/>
          <a:p>
            <a:endParaRPr lang="en-US" dirty="0"/>
          </a:p>
        </p:txBody>
      </p:sp>
      <p:sp>
        <p:nvSpPr>
          <p:cNvPr id="5" name="Slide Number Placeholder 4">
            <a:extLst>
              <a:ext uri="{FF2B5EF4-FFF2-40B4-BE49-F238E27FC236}">
                <a16:creationId xmlns:a16="http://schemas.microsoft.com/office/drawing/2014/main" id="{1072FFBA-0469-D7B5-7578-1520ABD251A8}"/>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65820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xt Only-No Subhea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5FC89D9-A95D-984D-AA31-A11221C38E3D}"/>
              </a:ext>
            </a:extLst>
          </p:cNvPr>
          <p:cNvSpPr>
            <a:spLocks noGrp="1"/>
          </p:cNvSpPr>
          <p:nvPr>
            <p:ph type="body" sz="quarter" idx="14" hasCustomPrompt="1"/>
          </p:nvPr>
        </p:nvSpPr>
        <p:spPr>
          <a:xfrm>
            <a:off x="609600" y="863600"/>
            <a:ext cx="10972800" cy="892208"/>
          </a:xfrm>
        </p:spPr>
        <p:txBody>
          <a:bodyPr lIns="0" tIns="0" rIns="0" bIns="0">
            <a:noAutofit/>
          </a:bodyPr>
          <a:lstStyle>
            <a:lvl1pPr marL="0" indent="0">
              <a:lnSpc>
                <a:spcPct val="100000"/>
              </a:lnSpc>
              <a:spcBef>
                <a:spcPts val="0"/>
              </a:spcBef>
              <a:buNone/>
              <a:defRPr sz="3200" b="1" i="0">
                <a:solidFill>
                  <a:srgbClr val="033D91"/>
                </a:solidFill>
                <a:latin typeface="Arial" panose="020B0604020202020204" pitchFamily="34" charset="0"/>
                <a:cs typeface="Arial" panose="020B0604020202020204" pitchFamily="34" charset="0"/>
              </a:defRPr>
            </a:lvl1pPr>
            <a:lvl2pPr>
              <a:buNone/>
              <a:defRPr b="1" i="0">
                <a:latin typeface="Acumin Pro" panose="020B0504020202020204" pitchFamily="34" charset="77"/>
              </a:defRPr>
            </a:lvl2pPr>
            <a:lvl3pPr>
              <a:buNone/>
              <a:defRPr b="1" i="0">
                <a:latin typeface="Acumin Pro" panose="020B0504020202020204" pitchFamily="34" charset="77"/>
              </a:defRPr>
            </a:lvl3pPr>
            <a:lvl4pPr>
              <a:buNone/>
              <a:defRPr b="1" i="0">
                <a:latin typeface="Acumin Pro" panose="020B0504020202020204" pitchFamily="34" charset="77"/>
              </a:defRPr>
            </a:lvl4pPr>
            <a:lvl5pPr>
              <a:buNone/>
              <a:defRPr b="1" i="0">
                <a:latin typeface="Acumin Pro" panose="020B0504020202020204" pitchFamily="34" charset="77"/>
              </a:defRPr>
            </a:lvl5pPr>
          </a:lstStyle>
          <a:p>
            <a:pPr lvl="0"/>
            <a:r>
              <a:rPr lang="en-US"/>
              <a:t>Click to add a brief slide title</a:t>
            </a:r>
          </a:p>
        </p:txBody>
      </p:sp>
      <p:sp>
        <p:nvSpPr>
          <p:cNvPr id="6" name="Text Placeholder 2">
            <a:extLst>
              <a:ext uri="{FF2B5EF4-FFF2-40B4-BE49-F238E27FC236}">
                <a16:creationId xmlns:a16="http://schemas.microsoft.com/office/drawing/2014/main" id="{424F4C0B-8E0E-D247-8998-89B0F977E901}"/>
              </a:ext>
            </a:extLst>
          </p:cNvPr>
          <p:cNvSpPr>
            <a:spLocks noGrp="1"/>
          </p:cNvSpPr>
          <p:nvPr>
            <p:ph type="body" sz="quarter" idx="19" hasCustomPrompt="1"/>
          </p:nvPr>
        </p:nvSpPr>
        <p:spPr>
          <a:xfrm>
            <a:off x="609600" y="1778000"/>
            <a:ext cx="10972800" cy="4260851"/>
          </a:xfrm>
        </p:spPr>
        <p:txBody>
          <a:bodyPr wrap="square" lIns="0" tIns="0" rIns="0" bIns="0">
            <a:noAutofit/>
          </a:bodyPr>
          <a:lstStyle>
            <a:lvl1pPr marL="306910" indent="-306910">
              <a:lnSpc>
                <a:spcPct val="100000"/>
              </a:lnSpc>
              <a:spcBef>
                <a:spcPts val="800"/>
              </a:spcBef>
              <a:tabLst/>
              <a:defRPr>
                <a:solidFill>
                  <a:schemeClr val="tx1"/>
                </a:solidFill>
              </a:defRPr>
            </a:lvl1pPr>
            <a:lvl2pPr marL="613818" indent="-306910">
              <a:tabLst/>
              <a:defRPr>
                <a:solidFill>
                  <a:schemeClr val="tx1"/>
                </a:solidFill>
              </a:defRPr>
            </a:lvl2pPr>
            <a:lvl3pPr>
              <a:defRPr>
                <a:solidFill>
                  <a:schemeClr val="tx1"/>
                </a:solidFill>
              </a:defRPr>
            </a:lvl3pPr>
            <a:lvl4pPr marL="1219170" indent="-302676">
              <a:tabLst/>
              <a:defRPr>
                <a:solidFill>
                  <a:schemeClr val="tx1"/>
                </a:solidFill>
              </a:defRPr>
            </a:lvl4pPr>
          </a:lstStyle>
          <a:p>
            <a:pPr lvl="0"/>
            <a:r>
              <a:rPr lang="en-US"/>
              <a:t>Click to add first bullet</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39465459"/>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1041400"/>
            <a:ext cx="6941905" cy="2387600"/>
          </a:xfrm>
          <a:prstGeom prst="rect">
            <a:avLst/>
          </a:prstGeom>
        </p:spPr>
        <p:txBody>
          <a:bodyPr anchor="b"/>
          <a:lstStyle>
            <a:lvl1pPr algn="l">
              <a:defRPr sz="6000" b="1">
                <a:latin typeface="Montserrat" pitchFamily="2" charset="0"/>
              </a:defRPr>
            </a:lvl1pPr>
          </a:lstStyle>
          <a:p>
            <a:r>
              <a:rPr lang="en-US"/>
              <a:t>Click to edit Master title style</a:t>
            </a:r>
          </a:p>
        </p:txBody>
      </p:sp>
    </p:spTree>
    <p:extLst>
      <p:ext uri="{BB962C8B-B14F-4D97-AF65-F5344CB8AC3E}">
        <p14:creationId xmlns:p14="http://schemas.microsoft.com/office/powerpoint/2010/main" val="34694436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606176"/>
            <a:ext cx="10969375" cy="1397285"/>
          </a:xfrm>
          <a:prstGeom prst="rect">
            <a:avLst/>
          </a:prstGeom>
        </p:spPr>
        <p:txBody>
          <a:bodyPr anchor="b"/>
          <a:lstStyle>
            <a:lvl1pPr algn="l">
              <a:defRPr sz="6000" b="1">
                <a:solidFill>
                  <a:srgbClr val="021E42"/>
                </a:solidFill>
                <a:latin typeface="Montserrat" pitchFamily="2" charset="0"/>
              </a:defRPr>
            </a:lvl1pPr>
          </a:lstStyle>
          <a:p>
            <a:r>
              <a:rPr lang="en-US"/>
              <a:t>Click to edit Master title style</a:t>
            </a:r>
          </a:p>
        </p:txBody>
      </p:sp>
    </p:spTree>
    <p:extLst>
      <p:ext uri="{BB962C8B-B14F-4D97-AF65-F5344CB8AC3E}">
        <p14:creationId xmlns:p14="http://schemas.microsoft.com/office/powerpoint/2010/main" val="2868381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16745DC-37E3-B4F1-1FF9-E7A8FB60CAA2}"/>
              </a:ext>
            </a:extLst>
          </p:cNvPr>
          <p:cNvSpPr>
            <a:spLocks noGrp="1" noRot="1" noMove="1" noResize="1" noEditPoints="1" noAdjustHandles="1" noChangeArrowheads="1" noChangeShapeType="1"/>
          </p:cNvSpPr>
          <p:nvPr userDrawn="1"/>
        </p:nvSpPr>
        <p:spPr>
          <a:xfrm>
            <a:off x="0" y="-42862"/>
            <a:ext cx="12192000" cy="1403576"/>
          </a:xfrm>
          <a:prstGeom prst="rect">
            <a:avLst/>
          </a:prstGeom>
          <a:solidFill>
            <a:srgbClr val="2A2E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5" name="Picture 14">
            <a:extLst>
              <a:ext uri="{FF2B5EF4-FFF2-40B4-BE49-F238E27FC236}">
                <a16:creationId xmlns:a16="http://schemas.microsoft.com/office/drawing/2014/main" id="{1D5DFD95-1633-E4B7-6E2A-1B67DC7EFEB0}"/>
              </a:ext>
            </a:extLst>
          </p:cNvPr>
          <p:cNvPicPr>
            <a:picLocks noGrp="1" noRot="1" noChangeAspect="1" noMove="1" noResize="1" noEditPoints="1" noAdjustHandles="1" noChangeArrowheads="1" noChangeShapeType="1" noCrop="1"/>
          </p:cNvPicPr>
          <p:nvPr userDrawn="1"/>
        </p:nvPicPr>
        <p:blipFill>
          <a:blip r:embed="rId2">
            <a:alphaModFix amt="50000"/>
            <a:extLst>
              <a:ext uri="{28A0092B-C50C-407E-A947-70E740481C1C}">
                <a14:useLocalDpi xmlns:a14="http://schemas.microsoft.com/office/drawing/2010/main" val="0"/>
              </a:ext>
            </a:extLst>
          </a:blip>
          <a:srcRect t="33186" b="33186"/>
          <a:stretch/>
        </p:blipFill>
        <p:spPr>
          <a:xfrm>
            <a:off x="4698999" y="-42862"/>
            <a:ext cx="7493001" cy="1416730"/>
          </a:xfrm>
          <a:prstGeom prst="rect">
            <a:avLst/>
          </a:prstGeom>
        </p:spPr>
      </p:pic>
      <p:sp>
        <p:nvSpPr>
          <p:cNvPr id="10" name="Rectangle 9">
            <a:extLst>
              <a:ext uri="{FF2B5EF4-FFF2-40B4-BE49-F238E27FC236}">
                <a16:creationId xmlns:a16="http://schemas.microsoft.com/office/drawing/2014/main" id="{71E22811-D318-C5F9-7594-BF772116CD87}"/>
              </a:ext>
            </a:extLst>
          </p:cNvPr>
          <p:cNvSpPr>
            <a:spLocks noGrp="1" noRot="1" noMove="1" noResize="1" noEditPoints="1" noAdjustHandles="1" noChangeArrowheads="1" noChangeShapeType="1"/>
          </p:cNvSpPr>
          <p:nvPr userDrawn="1"/>
        </p:nvSpPr>
        <p:spPr>
          <a:xfrm>
            <a:off x="0" y="-43088"/>
            <a:ext cx="10515600" cy="1403576"/>
          </a:xfrm>
          <a:prstGeom prst="rect">
            <a:avLst/>
          </a:prstGeom>
          <a:gradFill flip="none" rotWithShape="1">
            <a:gsLst>
              <a:gs pos="46000">
                <a:srgbClr val="2A2E6C"/>
              </a:gs>
              <a:gs pos="100000">
                <a:srgbClr val="2A2E6C">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7D6C1D70-F752-CA2D-1357-FADBDC780D29}"/>
              </a:ext>
            </a:extLst>
          </p:cNvPr>
          <p:cNvSpPr>
            <a:spLocks noGrp="1"/>
          </p:cNvSpPr>
          <p:nvPr>
            <p:ph type="title"/>
          </p:nvPr>
        </p:nvSpPr>
        <p:spPr>
          <a:xfrm>
            <a:off x="838200" y="174290"/>
            <a:ext cx="10515600" cy="995589"/>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32C3C6A-7DE5-0A18-44FC-A0BBA302CF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8767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7" Type="http://schemas.openxmlformats.org/officeDocument/2006/relationships/image" Target="../media/image10.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8.png"/><Relationship Id="rId5" Type="http://schemas.openxmlformats.org/officeDocument/2006/relationships/image" Target="../media/image11.jpeg"/><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F140BE-57F8-C5F5-1132-D7ABA2D29D21}"/>
              </a:ext>
            </a:extLst>
          </p:cNvPr>
          <p:cNvSpPr/>
          <p:nvPr userDrawn="1"/>
        </p:nvSpPr>
        <p:spPr>
          <a:xfrm>
            <a:off x="0" y="0"/>
            <a:ext cx="12192000" cy="1277655"/>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4A2EAC3C-A2F3-4508-2817-B155E8A22BB7}"/>
              </a:ext>
            </a:extLst>
          </p:cNvPr>
          <p:cNvSpPr>
            <a:spLocks noGrp="1"/>
          </p:cNvSpPr>
          <p:nvPr>
            <p:ph type="sldNum" sz="quarter" idx="4"/>
          </p:nvPr>
        </p:nvSpPr>
        <p:spPr>
          <a:xfrm>
            <a:off x="9114034" y="5616611"/>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DD3EB71B-0E20-644D-98EB-43484203013E}" type="slidenum">
              <a:rPr lang="en-US" smtClean="0"/>
              <a:pPr/>
              <a:t>‹#›</a:t>
            </a:fld>
            <a:endParaRPr lang="en-US" dirty="0"/>
          </a:p>
        </p:txBody>
      </p:sp>
      <p:sp>
        <p:nvSpPr>
          <p:cNvPr id="2" name="Title Placeholder 1">
            <a:extLst>
              <a:ext uri="{FF2B5EF4-FFF2-40B4-BE49-F238E27FC236}">
                <a16:creationId xmlns:a16="http://schemas.microsoft.com/office/drawing/2014/main" id="{75BC9C23-350F-2819-7ED2-FB9A07F29ABD}"/>
              </a:ext>
            </a:extLst>
          </p:cNvPr>
          <p:cNvSpPr>
            <a:spLocks noGrp="1"/>
          </p:cNvSpPr>
          <p:nvPr>
            <p:ph type="title"/>
          </p:nvPr>
        </p:nvSpPr>
        <p:spPr>
          <a:xfrm>
            <a:off x="838200" y="5065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A0D493-5D93-C6FB-8137-14EFBC39E5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6D0462D4-7EED-F678-B986-CA5AFD070ABC}"/>
              </a:ext>
            </a:extLst>
          </p:cNvPr>
          <p:cNvSpPr/>
          <p:nvPr userDrawn="1"/>
        </p:nvSpPr>
        <p:spPr>
          <a:xfrm>
            <a:off x="7421" y="6111832"/>
            <a:ext cx="12192000" cy="758255"/>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dirty="0">
              <a:solidFill>
                <a:prstClr val="white"/>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8895ED5-62B8-36C2-AB69-88FDA7BD82A7}"/>
              </a:ext>
            </a:extLst>
          </p:cNvPr>
          <p:cNvPicPr>
            <a:picLocks noChangeAspect="1"/>
          </p:cNvPicPr>
          <p:nvPr userDrawn="1"/>
        </p:nvPicPr>
        <p:blipFill>
          <a:blip r:embed="rId18"/>
          <a:srcRect/>
          <a:stretch/>
        </p:blipFill>
        <p:spPr>
          <a:xfrm>
            <a:off x="7010400" y="-8873"/>
            <a:ext cx="5181600" cy="1295400"/>
          </a:xfrm>
          <a:prstGeom prst="rect">
            <a:avLst/>
          </a:prstGeom>
        </p:spPr>
      </p:pic>
      <p:pic>
        <p:nvPicPr>
          <p:cNvPr id="10" name="Picture 9" descr="A black and white sign with white text&#10;&#10;AI-generated content may be incorrect.">
            <a:extLst>
              <a:ext uri="{FF2B5EF4-FFF2-40B4-BE49-F238E27FC236}">
                <a16:creationId xmlns:a16="http://schemas.microsoft.com/office/drawing/2014/main" id="{171E5CF7-AE7D-7185-CABF-0AB10F0BDF8B}"/>
              </a:ext>
            </a:extLst>
          </p:cNvPr>
          <p:cNvPicPr>
            <a:picLocks noChangeAspect="1"/>
          </p:cNvPicPr>
          <p:nvPr userDrawn="1"/>
        </p:nvPicPr>
        <p:blipFill>
          <a:blip r:embed="rId19"/>
          <a:stretch>
            <a:fillRect/>
          </a:stretch>
        </p:blipFill>
        <p:spPr>
          <a:xfrm>
            <a:off x="8387245" y="6246341"/>
            <a:ext cx="1654629" cy="474152"/>
          </a:xfrm>
          <a:prstGeom prst="rect">
            <a:avLst/>
          </a:prstGeom>
        </p:spPr>
      </p:pic>
      <p:pic>
        <p:nvPicPr>
          <p:cNvPr id="11" name="Picture 10">
            <a:extLst>
              <a:ext uri="{FF2B5EF4-FFF2-40B4-BE49-F238E27FC236}">
                <a16:creationId xmlns:a16="http://schemas.microsoft.com/office/drawing/2014/main" id="{3507DA46-1E84-3F7F-FB3B-62E88707977D}"/>
              </a:ext>
            </a:extLst>
          </p:cNvPr>
          <p:cNvPicPr>
            <a:picLocks noChangeAspect="1"/>
          </p:cNvPicPr>
          <p:nvPr userDrawn="1"/>
        </p:nvPicPr>
        <p:blipFill>
          <a:blip r:embed="rId20"/>
          <a:srcRect/>
          <a:stretch/>
        </p:blipFill>
        <p:spPr>
          <a:xfrm>
            <a:off x="10350847" y="6293735"/>
            <a:ext cx="1369791" cy="384502"/>
          </a:xfrm>
          <a:prstGeom prst="rect">
            <a:avLst/>
          </a:prstGeom>
        </p:spPr>
      </p:pic>
      <p:sp>
        <p:nvSpPr>
          <p:cNvPr id="5" name="Title Placeholder 1">
            <a:extLst>
              <a:ext uri="{FF2B5EF4-FFF2-40B4-BE49-F238E27FC236}">
                <a16:creationId xmlns:a16="http://schemas.microsoft.com/office/drawing/2014/main" id="{20B4B526-EF33-C752-4091-14E9ECC948CF}"/>
              </a:ext>
            </a:extLst>
          </p:cNvPr>
          <p:cNvSpPr txBox="1">
            <a:spLocks/>
          </p:cNvSpPr>
          <p:nvPr userDrawn="1"/>
        </p:nvSpPr>
        <p:spPr>
          <a:xfrm>
            <a:off x="838200" y="6111831"/>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dirty="0">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1332844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86" r:id="rId10"/>
    <p:sldLayoutId id="2147483687" r:id="rId11"/>
    <p:sldLayoutId id="2147483688" r:id="rId12"/>
    <p:sldLayoutId id="2147483689" r:id="rId13"/>
    <p:sldLayoutId id="2147483690" r:id="rId14"/>
    <p:sldLayoutId id="2147483691" r:id="rId15"/>
    <p:sldLayoutId id="2147483693" r:id="rId16"/>
  </p:sldLayoutIdLst>
  <p:hf hdr="0" ftr="0" dt="0"/>
  <p:txStyles>
    <p:title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Clr>
          <a:srgbClr val="C50E3D"/>
        </a:buClr>
        <a:buFont typeface="Wingdings" panose="05000000000000000000" pitchFamily="2" charset="2"/>
        <a:buChar char="«"/>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BE351B-1D9E-ED4F-A0EA-931F8B085416}"/>
              </a:ext>
            </a:extLst>
          </p:cNvPr>
          <p:cNvSpPr/>
          <p:nvPr userDrawn="1"/>
        </p:nvSpPr>
        <p:spPr>
          <a:xfrm>
            <a:off x="1524" y="0"/>
            <a:ext cx="12188952" cy="5879592"/>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close-up of a logo&#10;&#10;AI-generated content may be incorrect.">
            <a:extLst>
              <a:ext uri="{FF2B5EF4-FFF2-40B4-BE49-F238E27FC236}">
                <a16:creationId xmlns:a16="http://schemas.microsoft.com/office/drawing/2014/main" id="{0E6D0458-8C03-2C2E-6851-612DA12D9305}"/>
              </a:ext>
            </a:extLst>
          </p:cNvPr>
          <p:cNvPicPr>
            <a:picLocks noChangeAspect="1"/>
          </p:cNvPicPr>
          <p:nvPr userDrawn="1"/>
        </p:nvPicPr>
        <p:blipFill>
          <a:blip r:embed="rId3"/>
          <a:stretch>
            <a:fillRect/>
          </a:stretch>
        </p:blipFill>
        <p:spPr>
          <a:xfrm>
            <a:off x="7741922" y="6145805"/>
            <a:ext cx="2060447" cy="531400"/>
          </a:xfrm>
          <a:prstGeom prst="rect">
            <a:avLst/>
          </a:prstGeom>
        </p:spPr>
      </p:pic>
      <p:pic>
        <p:nvPicPr>
          <p:cNvPr id="3" name="Picture 2" descr="A blue and black logo&#10;&#10;AI-generated content may be incorrect.">
            <a:extLst>
              <a:ext uri="{FF2B5EF4-FFF2-40B4-BE49-F238E27FC236}">
                <a16:creationId xmlns:a16="http://schemas.microsoft.com/office/drawing/2014/main" id="{EE77629E-41B2-22BA-A255-FB02E0872B64}"/>
              </a:ext>
            </a:extLst>
          </p:cNvPr>
          <p:cNvPicPr>
            <a:picLocks noChangeAspect="1"/>
          </p:cNvPicPr>
          <p:nvPr userDrawn="1"/>
        </p:nvPicPr>
        <p:blipFill>
          <a:blip r:embed="rId4"/>
          <a:stretch>
            <a:fillRect/>
          </a:stretch>
        </p:blipFill>
        <p:spPr>
          <a:xfrm>
            <a:off x="10028000" y="6241617"/>
            <a:ext cx="1491065" cy="411534"/>
          </a:xfrm>
          <a:prstGeom prst="rect">
            <a:avLst/>
          </a:prstGeom>
        </p:spPr>
      </p:pic>
      <p:pic>
        <p:nvPicPr>
          <p:cNvPr id="7" name="Picture 6" descr="A black and white image of a person&#10;&#10;AI-generated content may be incorrect.">
            <a:extLst>
              <a:ext uri="{FF2B5EF4-FFF2-40B4-BE49-F238E27FC236}">
                <a16:creationId xmlns:a16="http://schemas.microsoft.com/office/drawing/2014/main" id="{907FD5D8-27D9-56A5-127C-56F3851DE004}"/>
              </a:ext>
            </a:extLst>
          </p:cNvPr>
          <p:cNvPicPr>
            <a:picLocks noChangeAspect="1"/>
          </p:cNvPicPr>
          <p:nvPr userDrawn="1"/>
        </p:nvPicPr>
        <p:blipFill>
          <a:blip r:embed="rId5"/>
          <a:stretch>
            <a:fillRect/>
          </a:stretch>
        </p:blipFill>
        <p:spPr>
          <a:xfrm>
            <a:off x="1511" y="1197859"/>
            <a:ext cx="12188977" cy="4462281"/>
          </a:xfrm>
          <a:prstGeom prst="rect">
            <a:avLst/>
          </a:prstGeom>
        </p:spPr>
      </p:pic>
      <p:sp>
        <p:nvSpPr>
          <p:cNvPr id="5" name="Rectangle 4">
            <a:extLst>
              <a:ext uri="{FF2B5EF4-FFF2-40B4-BE49-F238E27FC236}">
                <a16:creationId xmlns:a16="http://schemas.microsoft.com/office/drawing/2014/main" id="{C5C63FEF-36B9-7DA6-0155-D1C4809EA843}"/>
              </a:ext>
            </a:extLst>
          </p:cNvPr>
          <p:cNvSpPr/>
          <p:nvPr userDrawn="1"/>
        </p:nvSpPr>
        <p:spPr>
          <a:xfrm>
            <a:off x="0" y="842480"/>
            <a:ext cx="6185043" cy="2774023"/>
          </a:xfrm>
          <a:prstGeom prst="rect">
            <a:avLst/>
          </a:prstGeom>
          <a:solidFill>
            <a:srgbClr val="C50E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Placeholder 1">
            <a:extLst>
              <a:ext uri="{FF2B5EF4-FFF2-40B4-BE49-F238E27FC236}">
                <a16:creationId xmlns:a16="http://schemas.microsoft.com/office/drawing/2014/main" id="{F3DDE3A7-859C-9DCE-339F-7BE8FD8828D6}"/>
              </a:ext>
            </a:extLst>
          </p:cNvPr>
          <p:cNvSpPr txBox="1">
            <a:spLocks/>
          </p:cNvSpPr>
          <p:nvPr userDrawn="1"/>
        </p:nvSpPr>
        <p:spPr>
          <a:xfrm>
            <a:off x="330200" y="6038420"/>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dirty="0">
                <a:solidFill>
                  <a:schemeClr val="tx2"/>
                </a:solidFill>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4143028485"/>
      </p:ext>
    </p:extLst>
  </p:cSld>
  <p:clrMap bg1="lt1" tx1="dk1" bg2="lt2" tx2="dk2" accent1="accent1" accent2="accent2" accent3="accent3" accent4="accent4" accent5="accent5" accent6="accent6" hlink="hlink" folHlink="folHlink"/>
  <p:sldLayoutIdLst>
    <p:sldLayoutId id="2147483673" r:id="rId1"/>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6"/>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descr="A close-up of a logo&#10;&#10;AI-generated content may be incorrect.">
            <a:extLst>
              <a:ext uri="{FF2B5EF4-FFF2-40B4-BE49-F238E27FC236}">
                <a16:creationId xmlns:a16="http://schemas.microsoft.com/office/drawing/2014/main" id="{0E6D0458-8C03-2C2E-6851-612DA12D9305}"/>
              </a:ext>
            </a:extLst>
          </p:cNvPr>
          <p:cNvPicPr>
            <a:picLocks noChangeAspect="1"/>
          </p:cNvPicPr>
          <p:nvPr userDrawn="1"/>
        </p:nvPicPr>
        <p:blipFill>
          <a:blip r:embed="rId4"/>
          <a:stretch>
            <a:fillRect/>
          </a:stretch>
        </p:blipFill>
        <p:spPr>
          <a:xfrm>
            <a:off x="7741922" y="6145805"/>
            <a:ext cx="2060447" cy="531400"/>
          </a:xfrm>
          <a:prstGeom prst="rect">
            <a:avLst/>
          </a:prstGeom>
        </p:spPr>
      </p:pic>
      <p:pic>
        <p:nvPicPr>
          <p:cNvPr id="2" name="Picture 1" descr="A close-up of a person holding a spray object&#10;&#10;AI-generated content may be incorrect.">
            <a:extLst>
              <a:ext uri="{FF2B5EF4-FFF2-40B4-BE49-F238E27FC236}">
                <a16:creationId xmlns:a16="http://schemas.microsoft.com/office/drawing/2014/main" id="{CE7CACEA-28E8-9745-D367-2DE90F22E6E9}"/>
              </a:ext>
            </a:extLst>
          </p:cNvPr>
          <p:cNvPicPr>
            <a:picLocks noChangeAspect="1"/>
          </p:cNvPicPr>
          <p:nvPr userDrawn="1"/>
        </p:nvPicPr>
        <p:blipFill>
          <a:blip r:embed="rId5">
            <a:extLst>
              <a:ext uri="{28A0092B-C50C-407E-A947-70E740481C1C}">
                <a14:useLocalDpi xmlns:a14="http://schemas.microsoft.com/office/drawing/2010/main" val="0"/>
              </a:ext>
            </a:extLst>
          </a:blip>
          <a:srcRect l="1865" t="9630" b="8802"/>
          <a:stretch>
            <a:fillRect/>
          </a:stretch>
        </p:blipFill>
        <p:spPr>
          <a:xfrm>
            <a:off x="1" y="1254072"/>
            <a:ext cx="12199420" cy="4945806"/>
          </a:xfrm>
          <a:prstGeom prst="rect">
            <a:avLst/>
          </a:prstGeom>
        </p:spPr>
      </p:pic>
      <p:pic>
        <p:nvPicPr>
          <p:cNvPr id="3" name="Picture 2" descr="A blue and black logo&#10;&#10;AI-generated content may be incorrect.">
            <a:extLst>
              <a:ext uri="{FF2B5EF4-FFF2-40B4-BE49-F238E27FC236}">
                <a16:creationId xmlns:a16="http://schemas.microsoft.com/office/drawing/2014/main" id="{364BE2B4-46A3-64C3-22E8-7A41C70F7ADA}"/>
              </a:ext>
            </a:extLst>
          </p:cNvPr>
          <p:cNvPicPr>
            <a:picLocks noChangeAspect="1"/>
          </p:cNvPicPr>
          <p:nvPr userDrawn="1"/>
        </p:nvPicPr>
        <p:blipFill>
          <a:blip r:embed="rId6"/>
          <a:stretch>
            <a:fillRect/>
          </a:stretch>
        </p:blipFill>
        <p:spPr>
          <a:xfrm>
            <a:off x="10028000" y="6241617"/>
            <a:ext cx="1491065" cy="411534"/>
          </a:xfrm>
          <a:prstGeom prst="rect">
            <a:avLst/>
          </a:prstGeom>
        </p:spPr>
      </p:pic>
      <p:sp>
        <p:nvSpPr>
          <p:cNvPr id="6" name="Title Placeholder 1">
            <a:extLst>
              <a:ext uri="{FF2B5EF4-FFF2-40B4-BE49-F238E27FC236}">
                <a16:creationId xmlns:a16="http://schemas.microsoft.com/office/drawing/2014/main" id="{12E40129-09F6-3E5B-0BD7-889595C90618}"/>
              </a:ext>
            </a:extLst>
          </p:cNvPr>
          <p:cNvSpPr txBox="1">
            <a:spLocks/>
          </p:cNvSpPr>
          <p:nvPr userDrawn="1"/>
        </p:nvSpPr>
        <p:spPr>
          <a:xfrm>
            <a:off x="330200" y="6038420"/>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dirty="0">
                <a:solidFill>
                  <a:schemeClr val="tx2"/>
                </a:solidFill>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198036161"/>
      </p:ext>
    </p:extLst>
  </p:cSld>
  <p:clrMap bg1="lt1" tx1="dk1" bg2="lt2" tx2="dk2" accent1="accent1" accent2="accent2" accent3="accent3" accent4="accent4" accent5="accent5" accent6="accent6" hlink="hlink" folHlink="folHlink"/>
  <p:sldLayoutIdLst>
    <p:sldLayoutId id="2147483685" r:id="rId1"/>
    <p:sldLayoutId id="2147483692" r:id="rId2"/>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7"/>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05AF8-4B7F-C075-B730-36EE180BEDA5}"/>
              </a:ext>
            </a:extLst>
          </p:cNvPr>
          <p:cNvSpPr>
            <a:spLocks noGrp="1"/>
          </p:cNvSpPr>
          <p:nvPr>
            <p:ph type="ctrTitle"/>
          </p:nvPr>
        </p:nvSpPr>
        <p:spPr>
          <a:xfrm>
            <a:off x="317308" y="776357"/>
            <a:ext cx="7313468" cy="2387600"/>
          </a:xfrm>
        </p:spPr>
        <p:txBody>
          <a:bodyPr lIns="91440" tIns="45720" rIns="91440" bIns="45720" anchor="b">
            <a:normAutofit/>
          </a:bodyPr>
          <a:lstStyle/>
          <a:p>
            <a:r>
              <a:rPr lang="en-US" dirty="0">
                <a:latin typeface="Montserrat"/>
                <a:cs typeface="Arial"/>
              </a:rPr>
              <a:t>SCURA-thon </a:t>
            </a:r>
            <a:br>
              <a:rPr lang="en-US" dirty="0">
                <a:latin typeface="Montserrat"/>
                <a:cs typeface="Arial"/>
              </a:rPr>
            </a:br>
            <a:r>
              <a:rPr lang="en-US">
                <a:latin typeface="Montserrat"/>
                <a:cs typeface="Arial"/>
              </a:rPr>
              <a:t>2026 Overview</a:t>
            </a:r>
            <a:br>
              <a:rPr lang="en-US" dirty="0"/>
            </a:br>
            <a:r>
              <a:rPr lang="en-US" sz="2000">
                <a:latin typeface="Montserrat"/>
                <a:cs typeface="Arial"/>
              </a:rPr>
              <a:t>August 13, 2026</a:t>
            </a:r>
          </a:p>
        </p:txBody>
      </p:sp>
      <p:pic>
        <p:nvPicPr>
          <p:cNvPr id="4" name="Picture 3">
            <a:extLst>
              <a:ext uri="{FF2B5EF4-FFF2-40B4-BE49-F238E27FC236}">
                <a16:creationId xmlns:a16="http://schemas.microsoft.com/office/drawing/2014/main" id="{BFB0902E-2A16-962F-ED11-0D79333B4043}"/>
              </a:ext>
            </a:extLst>
          </p:cNvPr>
          <p:cNvPicPr>
            <a:picLocks noChangeAspect="1"/>
          </p:cNvPicPr>
          <p:nvPr/>
        </p:nvPicPr>
        <p:blipFill>
          <a:blip r:embed="rId3"/>
          <a:stretch>
            <a:fillRect/>
          </a:stretch>
        </p:blipFill>
        <p:spPr>
          <a:xfrm>
            <a:off x="7086305" y="1115524"/>
            <a:ext cx="4305394" cy="2199159"/>
          </a:xfrm>
          <a:prstGeom prst="rect">
            <a:avLst/>
          </a:prstGeom>
        </p:spPr>
      </p:pic>
    </p:spTree>
    <p:extLst>
      <p:ext uri="{BB962C8B-B14F-4D97-AF65-F5344CB8AC3E}">
        <p14:creationId xmlns:p14="http://schemas.microsoft.com/office/powerpoint/2010/main" val="337137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DE9AA-D750-9F85-36D4-9F7E4697E34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6126944-C814-DCF1-60CE-E9D79F5C965C}"/>
              </a:ext>
            </a:extLst>
          </p:cNvPr>
          <p:cNvSpPr txBox="1"/>
          <p:nvPr/>
        </p:nvSpPr>
        <p:spPr>
          <a:xfrm>
            <a:off x="979715" y="247411"/>
            <a:ext cx="10545744" cy="76944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Montserrat"/>
                <a:ea typeface="+mn-ea"/>
                <a:cs typeface="Arial"/>
              </a:rPr>
              <a:t>Vision</a:t>
            </a:r>
            <a:endParaRPr kumimoji="0" lang="en-US" sz="44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Text Placeholder 2">
            <a:extLst>
              <a:ext uri="{FF2B5EF4-FFF2-40B4-BE49-F238E27FC236}">
                <a16:creationId xmlns:a16="http://schemas.microsoft.com/office/drawing/2014/main" id="{7304BF6A-2C5B-E3A0-D0A8-8D1508C54986}"/>
              </a:ext>
            </a:extLst>
          </p:cNvPr>
          <p:cNvSpPr>
            <a:spLocks noGrp="1"/>
          </p:cNvSpPr>
          <p:nvPr>
            <p:ph type="body" sz="quarter" idx="19"/>
          </p:nvPr>
        </p:nvSpPr>
        <p:spPr>
          <a:xfrm>
            <a:off x="457200" y="1527350"/>
            <a:ext cx="11468100" cy="4099728"/>
          </a:xfrm>
        </p:spPr>
        <p:txBody>
          <a:bodyPr/>
          <a:lstStyle/>
          <a:p>
            <a:r>
              <a:rPr lang="en-US" dirty="0"/>
              <a:t>Putting the practice in CECOP</a:t>
            </a:r>
          </a:p>
          <a:p>
            <a:r>
              <a:rPr lang="en-US" dirty="0"/>
              <a:t>Transition from isolated SCURA compliance to collective capability</a:t>
            </a:r>
          </a:p>
          <a:p>
            <a:r>
              <a:rPr lang="en-US" dirty="0"/>
              <a:t>Active Learning Maturity Continuum</a:t>
            </a:r>
          </a:p>
          <a:p>
            <a:pPr marL="306908" lvl="1" indent="0">
              <a:buNone/>
            </a:pPr>
            <a:r>
              <a:rPr lang="en-US" dirty="0"/>
              <a:t>1. Passive – “Knowledge” stage; lectures and written procedures </a:t>
            </a:r>
          </a:p>
          <a:p>
            <a:pPr marL="306908" lvl="1" indent="0">
              <a:buNone/>
            </a:pPr>
            <a:r>
              <a:rPr lang="en-US" dirty="0"/>
              <a:t>2. Interactive – “Understanding” stage; scripted workshops and group discussions</a:t>
            </a:r>
          </a:p>
          <a:p>
            <a:pPr marL="306908" lvl="1" indent="0">
              <a:buNone/>
            </a:pPr>
            <a:r>
              <a:rPr lang="en-US" dirty="0"/>
              <a:t>3 Applied – “Capability” stage; joint exercises with unscripted, complex scenarios</a:t>
            </a:r>
          </a:p>
          <a:p>
            <a:pPr marL="306908" lvl="1" indent="0">
              <a:buNone/>
            </a:pPr>
            <a:r>
              <a:rPr lang="en-US" dirty="0"/>
              <a:t>4. Adaptive – “Mastery” stage; collaborative solutions and adapting capabilities</a:t>
            </a:r>
          </a:p>
          <a:p>
            <a:r>
              <a:rPr lang="en-US" dirty="0"/>
              <a:t>Bottom-up, peer-to-peer, intrinsic learning</a:t>
            </a:r>
          </a:p>
          <a:p>
            <a:endParaRPr lang="en-US" dirty="0"/>
          </a:p>
        </p:txBody>
      </p:sp>
      <p:pic>
        <p:nvPicPr>
          <p:cNvPr id="5" name="Picture 4">
            <a:extLst>
              <a:ext uri="{FF2B5EF4-FFF2-40B4-BE49-F238E27FC236}">
                <a16:creationId xmlns:a16="http://schemas.microsoft.com/office/drawing/2014/main" id="{FA4D469A-8342-9D2B-CDE9-EE7F69A6DDFD}"/>
              </a:ext>
            </a:extLst>
          </p:cNvPr>
          <p:cNvPicPr>
            <a:picLocks noChangeAspect="1"/>
          </p:cNvPicPr>
          <p:nvPr/>
        </p:nvPicPr>
        <p:blipFill>
          <a:blip r:embed="rId3"/>
          <a:stretch>
            <a:fillRect/>
          </a:stretch>
        </p:blipFill>
        <p:spPr>
          <a:xfrm>
            <a:off x="10220027" y="109537"/>
            <a:ext cx="1737511" cy="896190"/>
          </a:xfrm>
          <a:prstGeom prst="rect">
            <a:avLst/>
          </a:prstGeom>
        </p:spPr>
      </p:pic>
      <p:sp>
        <p:nvSpPr>
          <p:cNvPr id="2" name="Rectangle 1">
            <a:extLst>
              <a:ext uri="{FF2B5EF4-FFF2-40B4-BE49-F238E27FC236}">
                <a16:creationId xmlns:a16="http://schemas.microsoft.com/office/drawing/2014/main" id="{D79BDF28-9F46-1E3F-3EA0-A24337D0C9E2}"/>
              </a:ext>
            </a:extLst>
          </p:cNvPr>
          <p:cNvSpPr/>
          <p:nvPr/>
        </p:nvSpPr>
        <p:spPr>
          <a:xfrm>
            <a:off x="554308" y="3814543"/>
            <a:ext cx="11273883" cy="418790"/>
          </a:xfrm>
          <a:prstGeom prst="rect">
            <a:avLst/>
          </a:prstGeom>
          <a:solidFill>
            <a:schemeClr val="accent1">
              <a:alpha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13500000" scaled="1"/>
                <a:tileRect/>
              </a:gradFill>
              <a:effectLst/>
              <a:uLnTx/>
              <a:uFillTx/>
              <a:latin typeface="Aptos" panose="02110004020202020204"/>
              <a:ea typeface="+mn-ea"/>
              <a:cs typeface="+mn-cs"/>
            </a:endParaRPr>
          </a:p>
        </p:txBody>
      </p:sp>
    </p:spTree>
    <p:extLst>
      <p:ext uri="{BB962C8B-B14F-4D97-AF65-F5344CB8AC3E}">
        <p14:creationId xmlns:p14="http://schemas.microsoft.com/office/powerpoint/2010/main" val="992470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DDE6E-3E08-0DDF-D040-437A3E2629E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7B77EAE-C2B8-992A-600D-F8173F30FC5C}"/>
              </a:ext>
            </a:extLst>
          </p:cNvPr>
          <p:cNvSpPr>
            <a:spLocks noGrp="1"/>
          </p:cNvSpPr>
          <p:nvPr>
            <p:ph type="title"/>
          </p:nvPr>
        </p:nvSpPr>
        <p:spPr/>
        <p:txBody>
          <a:bodyPr vert="horz" lIns="91440" tIns="45720" rIns="91440" bIns="45720" rtlCol="0" anchor="ctr">
            <a:normAutofit/>
          </a:bodyPr>
          <a:lstStyle/>
          <a:p>
            <a:r>
              <a:rPr lang="en-US" dirty="0">
                <a:latin typeface="Montserrat"/>
                <a:cs typeface="Arial"/>
              </a:rPr>
              <a:t>SCURA-thon 2026  </a:t>
            </a:r>
          </a:p>
        </p:txBody>
      </p:sp>
      <p:sp>
        <p:nvSpPr>
          <p:cNvPr id="4" name="Slide Number Placeholder 3">
            <a:extLst>
              <a:ext uri="{FF2B5EF4-FFF2-40B4-BE49-F238E27FC236}">
                <a16:creationId xmlns:a16="http://schemas.microsoft.com/office/drawing/2014/main" id="{9636188F-8D69-AD07-290C-C43F63654F5D}"/>
              </a:ext>
            </a:extLst>
          </p:cNvPr>
          <p:cNvSpPr>
            <a:spLocks noGrp="1"/>
          </p:cNvSpPr>
          <p:nvPr>
            <p:ph type="sldNum" sz="quarter" idx="4294967295"/>
          </p:nvPr>
        </p:nvSpPr>
        <p:spPr>
          <a:xfrm>
            <a:off x="11379200" y="6480175"/>
            <a:ext cx="812800" cy="26828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7A797E-2ADE-4901-BCDE-A8E6619F2DA3}" type="slidenum">
              <a:rPr kumimoji="0" lang="en-US" sz="1800" b="0" i="0" u="none" strike="noStrike" kern="1200" cap="none" spc="0" normalizeH="0" baseline="0" noProof="0" smtClean="0">
                <a:ln>
                  <a:noFill/>
                </a:ln>
                <a:solidFill>
                  <a:prstClr val="black">
                    <a:lumMod val="85000"/>
                    <a:lumOff val="1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lumMod val="85000"/>
                  <a:lumOff val="1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FD5AE2C5-F8E1-83CB-8B3B-C02020031A5A}"/>
              </a:ext>
            </a:extLst>
          </p:cNvPr>
          <p:cNvSpPr>
            <a:spLocks noGrp="1"/>
          </p:cNvSpPr>
          <p:nvPr>
            <p:ph idx="1"/>
          </p:nvPr>
        </p:nvSpPr>
        <p:spPr>
          <a:xfrm>
            <a:off x="281354" y="1477109"/>
            <a:ext cx="11676184" cy="4521758"/>
          </a:xfrm>
        </p:spPr>
        <p:txBody>
          <a:bodyPr vert="horz" lIns="91440" tIns="45720" rIns="91440" bIns="45720" rtlCol="0" anchor="t">
            <a:normAutofit/>
          </a:bodyPr>
          <a:lstStyle/>
          <a:p>
            <a:pPr marL="347345" indent="-337820"/>
            <a:r>
              <a:rPr lang="en-US" dirty="0"/>
              <a:t>Standard Weapons Mod and Infrastructure Data Set</a:t>
            </a:r>
          </a:p>
          <a:p>
            <a:pPr marL="685482" lvl="1" indent="-337820"/>
            <a:r>
              <a:rPr lang="en-US" dirty="0"/>
              <a:t>Same schedule</a:t>
            </a:r>
          </a:p>
          <a:p>
            <a:pPr marL="685482" lvl="1" indent="-337820"/>
            <a:r>
              <a:rPr lang="en-US" dirty="0"/>
              <a:t>Same cost estimate</a:t>
            </a:r>
          </a:p>
          <a:p>
            <a:pPr marL="685482" lvl="1" indent="-337820"/>
            <a:r>
              <a:rPr lang="en-US" dirty="0"/>
              <a:t>Same base risk information</a:t>
            </a:r>
          </a:p>
          <a:p>
            <a:pPr marL="347345" indent="-337820"/>
            <a:r>
              <a:rPr lang="en-US" dirty="0"/>
              <a:t>Teams were asked to:</a:t>
            </a:r>
          </a:p>
          <a:p>
            <a:pPr marL="685482" lvl="1" indent="-337820"/>
            <a:r>
              <a:rPr lang="en-US" dirty="0"/>
              <a:t>Analyze</a:t>
            </a:r>
          </a:p>
          <a:p>
            <a:pPr marL="685482" lvl="1" indent="-337820"/>
            <a:r>
              <a:rPr lang="en-US" dirty="0"/>
              <a:t>Determine top priorities</a:t>
            </a:r>
          </a:p>
          <a:p>
            <a:pPr marL="685482" lvl="1" indent="-337820"/>
            <a:r>
              <a:rPr lang="en-US" dirty="0"/>
              <a:t>Create solutions/mitigations</a:t>
            </a:r>
          </a:p>
          <a:p>
            <a:pPr marL="685482" lvl="1" indent="-337820"/>
            <a:r>
              <a:rPr lang="en-US" dirty="0"/>
              <a:t>Pitch their solutions to the Shark Tank for funding</a:t>
            </a:r>
          </a:p>
          <a:p>
            <a:pPr marL="347345" indent="-337820"/>
            <a:endParaRPr lang="en-US" dirty="0"/>
          </a:p>
          <a:p>
            <a:pPr marL="347345" indent="-337820"/>
            <a:endParaRPr lang="en-US" dirty="0"/>
          </a:p>
          <a:p>
            <a:pPr marL="347345" indent="-337820"/>
            <a:endParaRPr lang="en-US" dirty="0"/>
          </a:p>
        </p:txBody>
      </p:sp>
      <p:pic>
        <p:nvPicPr>
          <p:cNvPr id="3" name="Picture 2">
            <a:extLst>
              <a:ext uri="{FF2B5EF4-FFF2-40B4-BE49-F238E27FC236}">
                <a16:creationId xmlns:a16="http://schemas.microsoft.com/office/drawing/2014/main" id="{628BA92F-C4D2-7CE6-648D-A76D56266353}"/>
              </a:ext>
            </a:extLst>
          </p:cNvPr>
          <p:cNvPicPr>
            <a:picLocks noChangeAspect="1"/>
          </p:cNvPicPr>
          <p:nvPr/>
        </p:nvPicPr>
        <p:blipFill>
          <a:blip r:embed="rId2"/>
          <a:stretch>
            <a:fillRect/>
          </a:stretch>
        </p:blipFill>
        <p:spPr>
          <a:xfrm>
            <a:off x="10220027" y="109537"/>
            <a:ext cx="1737511" cy="896190"/>
          </a:xfrm>
          <a:prstGeom prst="rect">
            <a:avLst/>
          </a:prstGeom>
        </p:spPr>
      </p:pic>
    </p:spTree>
    <p:extLst>
      <p:ext uri="{BB962C8B-B14F-4D97-AF65-F5344CB8AC3E}">
        <p14:creationId xmlns:p14="http://schemas.microsoft.com/office/powerpoint/2010/main" val="868351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D0D92E-BBFE-810F-39C7-7C689A9185DC}"/>
              </a:ext>
            </a:extLst>
          </p:cNvPr>
          <p:cNvSpPr>
            <a:spLocks noGrp="1"/>
          </p:cNvSpPr>
          <p:nvPr>
            <p:ph type="title"/>
          </p:nvPr>
        </p:nvSpPr>
        <p:spPr/>
        <p:txBody>
          <a:bodyPr/>
          <a:lstStyle/>
          <a:p>
            <a:r>
              <a:rPr lang="en-US">
                <a:latin typeface="Montserrat"/>
                <a:cs typeface="Arial"/>
              </a:rPr>
              <a:t>Event Recap</a:t>
            </a:r>
            <a:endParaRPr lang="en-US" dirty="0"/>
          </a:p>
        </p:txBody>
      </p:sp>
      <p:sp>
        <p:nvSpPr>
          <p:cNvPr id="4" name="Slide Number Placeholder 3">
            <a:extLst>
              <a:ext uri="{FF2B5EF4-FFF2-40B4-BE49-F238E27FC236}">
                <a16:creationId xmlns:a16="http://schemas.microsoft.com/office/drawing/2014/main" id="{A2E395D7-E1D6-C1F5-168F-361345097288}"/>
              </a:ext>
            </a:extLst>
          </p:cNvPr>
          <p:cNvSpPr>
            <a:spLocks noGrp="1"/>
          </p:cNvSpPr>
          <p:nvPr>
            <p:ph type="sldNum" sz="quarter" idx="4294967295"/>
          </p:nvPr>
        </p:nvSpPr>
        <p:spPr>
          <a:xfrm>
            <a:off x="11379200" y="6480175"/>
            <a:ext cx="812800" cy="26828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7A797E-2ADE-4901-BCDE-A8E6619F2DA3}" type="slidenum">
              <a:rPr kumimoji="0" lang="en-US" sz="1800" b="0" i="0" u="none" strike="noStrike" kern="1200" cap="none" spc="0" normalizeH="0" baseline="0" noProof="0" smtClean="0">
                <a:ln>
                  <a:noFill/>
                </a:ln>
                <a:solidFill>
                  <a:prstClr val="black">
                    <a:lumMod val="85000"/>
                    <a:lumOff val="1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lumMod val="85000"/>
                  <a:lumOff val="15000"/>
                </a:prstClr>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16B8E712-4123-A07B-108E-25151C980180}"/>
              </a:ext>
            </a:extLst>
          </p:cNvPr>
          <p:cNvPicPr>
            <a:picLocks noChangeAspect="1"/>
          </p:cNvPicPr>
          <p:nvPr/>
        </p:nvPicPr>
        <p:blipFill>
          <a:blip r:embed="rId3"/>
          <a:stretch>
            <a:fillRect/>
          </a:stretch>
        </p:blipFill>
        <p:spPr>
          <a:xfrm>
            <a:off x="1319282" y="1294227"/>
            <a:ext cx="9699764" cy="4800186"/>
          </a:xfrm>
          <a:prstGeom prst="rect">
            <a:avLst/>
          </a:prstGeom>
        </p:spPr>
      </p:pic>
    </p:spTree>
    <p:extLst>
      <p:ext uri="{BB962C8B-B14F-4D97-AF65-F5344CB8AC3E}">
        <p14:creationId xmlns:p14="http://schemas.microsoft.com/office/powerpoint/2010/main" val="3678166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F12EB-6A63-7D8A-5F17-9E72631CA7F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5C305F2-E7E9-22FC-C957-E91B09855B38}"/>
              </a:ext>
            </a:extLst>
          </p:cNvPr>
          <p:cNvSpPr>
            <a:spLocks noGrp="1"/>
          </p:cNvSpPr>
          <p:nvPr>
            <p:ph type="title"/>
          </p:nvPr>
        </p:nvSpPr>
        <p:spPr/>
        <p:txBody>
          <a:bodyPr vert="horz" lIns="91440" tIns="45720" rIns="91440" bIns="45720" rtlCol="0" anchor="ctr">
            <a:normAutofit/>
          </a:bodyPr>
          <a:lstStyle/>
          <a:p>
            <a:r>
              <a:rPr lang="en-US" dirty="0">
                <a:latin typeface="Montserrat"/>
                <a:cs typeface="Arial"/>
              </a:rPr>
              <a:t>Insights  </a:t>
            </a:r>
          </a:p>
        </p:txBody>
      </p:sp>
      <p:sp>
        <p:nvSpPr>
          <p:cNvPr id="4" name="Slide Number Placeholder 3">
            <a:extLst>
              <a:ext uri="{FF2B5EF4-FFF2-40B4-BE49-F238E27FC236}">
                <a16:creationId xmlns:a16="http://schemas.microsoft.com/office/drawing/2014/main" id="{9CB7CC10-B90D-F235-DC3F-A9E7BECD5EA1}"/>
              </a:ext>
            </a:extLst>
          </p:cNvPr>
          <p:cNvSpPr>
            <a:spLocks noGrp="1"/>
          </p:cNvSpPr>
          <p:nvPr>
            <p:ph type="sldNum" sz="quarter" idx="4294967295"/>
          </p:nvPr>
        </p:nvSpPr>
        <p:spPr>
          <a:xfrm>
            <a:off x="11379200" y="6480175"/>
            <a:ext cx="812800" cy="26828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7A797E-2ADE-4901-BCDE-A8E6619F2DA3}" type="slidenum">
              <a:rPr kumimoji="0" lang="en-US" sz="1800" b="0" i="0" u="none" strike="noStrike" kern="1200" cap="none" spc="0" normalizeH="0" baseline="0" noProof="0" smtClean="0">
                <a:ln>
                  <a:noFill/>
                </a:ln>
                <a:solidFill>
                  <a:prstClr val="black">
                    <a:lumMod val="85000"/>
                    <a:lumOff val="1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lumMod val="85000"/>
                  <a:lumOff val="1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58EE7FAD-DC49-10E9-400C-2E7103062B86}"/>
              </a:ext>
            </a:extLst>
          </p:cNvPr>
          <p:cNvSpPr>
            <a:spLocks noGrp="1"/>
          </p:cNvSpPr>
          <p:nvPr>
            <p:ph idx="1"/>
          </p:nvPr>
        </p:nvSpPr>
        <p:spPr>
          <a:xfrm>
            <a:off x="281354" y="1376220"/>
            <a:ext cx="11676184" cy="4622647"/>
          </a:xfrm>
        </p:spPr>
        <p:txBody>
          <a:bodyPr vert="horz" lIns="91440" tIns="45720" rIns="91440" bIns="45720" rtlCol="0" anchor="t">
            <a:normAutofit lnSpcReduction="10000"/>
          </a:bodyPr>
          <a:lstStyle/>
          <a:p>
            <a:pPr marL="347345" indent="-337820"/>
            <a:r>
              <a:rPr lang="en-US" dirty="0"/>
              <a:t>Everyone got funded!</a:t>
            </a:r>
          </a:p>
          <a:p>
            <a:pPr marL="347345" indent="-337820"/>
            <a:r>
              <a:rPr lang="en-US" dirty="0"/>
              <a:t>Networking (Steve didn’t know Jacob) (Dominic met new W93 risk manager Alex)</a:t>
            </a:r>
          </a:p>
          <a:p>
            <a:pPr marL="347345" indent="-337820"/>
            <a:r>
              <a:rPr lang="en-US" dirty="0"/>
              <a:t>Expanding participation – infrastructure and science</a:t>
            </a:r>
          </a:p>
          <a:p>
            <a:pPr marL="347345" indent="-337820"/>
            <a:r>
              <a:rPr lang="en-US" dirty="0"/>
              <a:t>Y12 Team included weapons mod and infrastructure reps – added VALUE (different response because of Brian)</a:t>
            </a:r>
          </a:p>
          <a:p>
            <a:pPr marL="347345" indent="-337820"/>
            <a:r>
              <a:rPr lang="en-US" dirty="0"/>
              <a:t>Practiced the pitch with real questions.</a:t>
            </a:r>
          </a:p>
          <a:p>
            <a:pPr marL="347345" indent="-337820"/>
            <a:r>
              <a:rPr lang="en-US" dirty="0"/>
              <a:t>Had fun!  Allowed presentation creativity. (Y-12 sharks!)</a:t>
            </a:r>
          </a:p>
          <a:p>
            <a:pPr marL="347345" indent="-337820"/>
            <a:r>
              <a:rPr lang="en-US" dirty="0"/>
              <a:t>Exposing non-SCURA practitioners to results use with management</a:t>
            </a:r>
          </a:p>
          <a:p>
            <a:pPr marL="347345" indent="-337820"/>
            <a:r>
              <a:rPr lang="en-US" dirty="0"/>
              <a:t>Produced best practice</a:t>
            </a:r>
          </a:p>
          <a:p>
            <a:pPr marL="347345" indent="-337820"/>
            <a:endParaRPr lang="en-US" dirty="0"/>
          </a:p>
          <a:p>
            <a:pPr marL="347345" indent="-337820"/>
            <a:endParaRPr lang="en-US" dirty="0"/>
          </a:p>
          <a:p>
            <a:pPr marL="347345" indent="-337820"/>
            <a:endParaRPr lang="en-US" dirty="0"/>
          </a:p>
        </p:txBody>
      </p:sp>
      <p:pic>
        <p:nvPicPr>
          <p:cNvPr id="3" name="Picture 2">
            <a:extLst>
              <a:ext uri="{FF2B5EF4-FFF2-40B4-BE49-F238E27FC236}">
                <a16:creationId xmlns:a16="http://schemas.microsoft.com/office/drawing/2014/main" id="{9590C724-B67F-3F91-DF5D-E21265140BF2}"/>
              </a:ext>
            </a:extLst>
          </p:cNvPr>
          <p:cNvPicPr>
            <a:picLocks noChangeAspect="1"/>
          </p:cNvPicPr>
          <p:nvPr/>
        </p:nvPicPr>
        <p:blipFill>
          <a:blip r:embed="rId3"/>
          <a:stretch>
            <a:fillRect/>
          </a:stretch>
        </p:blipFill>
        <p:spPr>
          <a:xfrm>
            <a:off x="10220027" y="109537"/>
            <a:ext cx="1737511" cy="896190"/>
          </a:xfrm>
          <a:prstGeom prst="rect">
            <a:avLst/>
          </a:prstGeom>
        </p:spPr>
      </p:pic>
    </p:spTree>
    <p:extLst>
      <p:ext uri="{BB962C8B-B14F-4D97-AF65-F5344CB8AC3E}">
        <p14:creationId xmlns:p14="http://schemas.microsoft.com/office/powerpoint/2010/main" val="363010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5DA5A-15A3-D6B3-C8F7-60C90EB28DC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9C47D57-8DCE-FFAF-F543-05C49D4558B5}"/>
              </a:ext>
            </a:extLst>
          </p:cNvPr>
          <p:cNvSpPr>
            <a:spLocks noGrp="1"/>
          </p:cNvSpPr>
          <p:nvPr>
            <p:ph type="title"/>
          </p:nvPr>
        </p:nvSpPr>
        <p:spPr/>
        <p:txBody>
          <a:bodyPr vert="horz" lIns="91440" tIns="45720" rIns="91440" bIns="45720" rtlCol="0" anchor="ctr">
            <a:normAutofit/>
          </a:bodyPr>
          <a:lstStyle/>
          <a:p>
            <a:r>
              <a:rPr lang="en-US" dirty="0">
                <a:latin typeface="Montserrat"/>
                <a:cs typeface="Arial"/>
              </a:rPr>
              <a:t>Feedback  </a:t>
            </a:r>
          </a:p>
        </p:txBody>
      </p:sp>
      <p:sp>
        <p:nvSpPr>
          <p:cNvPr id="4" name="Slide Number Placeholder 3">
            <a:extLst>
              <a:ext uri="{FF2B5EF4-FFF2-40B4-BE49-F238E27FC236}">
                <a16:creationId xmlns:a16="http://schemas.microsoft.com/office/drawing/2014/main" id="{F06F9293-2DB9-C194-7AA3-A9F0B71F7A62}"/>
              </a:ext>
            </a:extLst>
          </p:cNvPr>
          <p:cNvSpPr>
            <a:spLocks noGrp="1"/>
          </p:cNvSpPr>
          <p:nvPr>
            <p:ph type="sldNum" sz="quarter" idx="4294967295"/>
          </p:nvPr>
        </p:nvSpPr>
        <p:spPr>
          <a:xfrm>
            <a:off x="11379200" y="6480175"/>
            <a:ext cx="812800" cy="26828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7A797E-2ADE-4901-BCDE-A8E6619F2DA3}" type="slidenum">
              <a:rPr kumimoji="0" lang="en-US" sz="1800" b="0" i="0" u="none" strike="noStrike" kern="1200" cap="none" spc="0" normalizeH="0" baseline="0" noProof="0" smtClean="0">
                <a:ln>
                  <a:noFill/>
                </a:ln>
                <a:solidFill>
                  <a:prstClr val="black">
                    <a:lumMod val="85000"/>
                    <a:lumOff val="1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lumMod val="85000"/>
                  <a:lumOff val="15000"/>
                </a:prstClr>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1EA7955A-5FDB-2B48-4454-739E083DE1F2}"/>
              </a:ext>
            </a:extLst>
          </p:cNvPr>
          <p:cNvSpPr>
            <a:spLocks noGrp="1"/>
          </p:cNvSpPr>
          <p:nvPr>
            <p:ph idx="1"/>
          </p:nvPr>
        </p:nvSpPr>
        <p:spPr>
          <a:xfrm>
            <a:off x="281353" y="1376220"/>
            <a:ext cx="11455121" cy="4622647"/>
          </a:xfrm>
        </p:spPr>
        <p:txBody>
          <a:bodyPr vert="horz" lIns="91440" tIns="45720" rIns="91440" bIns="45720" rtlCol="0" anchor="t">
            <a:normAutofit fontScale="62500" lnSpcReduction="20000"/>
          </a:bodyPr>
          <a:lstStyle/>
          <a:p>
            <a:pPr lvl="0"/>
            <a:r>
              <a:rPr lang="en-US" sz="3000" dirty="0"/>
              <a:t>Each LPS focus was different.  A cross-site working group/pre-Acumen submittal may be beneficial</a:t>
            </a:r>
          </a:p>
          <a:p>
            <a:pPr lvl="0"/>
            <a:r>
              <a:rPr lang="en-US" sz="3000" dirty="0"/>
              <a:t>The hearing of different thoughts and approaches makes me try to think of a new approach for potential path forward and solutions</a:t>
            </a:r>
          </a:p>
          <a:p>
            <a:pPr lvl="0"/>
            <a:r>
              <a:rPr lang="en-US" sz="3000" dirty="0"/>
              <a:t>Collaboration with other sites was a great learning experience to help our sites become better at our analysis </a:t>
            </a:r>
          </a:p>
          <a:p>
            <a:pPr lvl="0"/>
            <a:r>
              <a:rPr lang="en-US" sz="3000" dirty="0"/>
              <a:t>Think out of the box; collaborate</a:t>
            </a:r>
          </a:p>
          <a:p>
            <a:r>
              <a:rPr lang="en-US" sz="3000" dirty="0"/>
              <a:t>Dialogue with questions and answers</a:t>
            </a:r>
          </a:p>
          <a:p>
            <a:r>
              <a:rPr lang="en-US" sz="3000" dirty="0"/>
              <a:t>Broadening my perspective on how to communicate, mitigations and justification</a:t>
            </a:r>
          </a:p>
          <a:p>
            <a:r>
              <a:rPr lang="en-US" sz="3000" dirty="0"/>
              <a:t>Reach out to the community for best practice and lessons learned as well as cross site risks. Focusing on moving away from individual site bubble. </a:t>
            </a:r>
          </a:p>
          <a:p>
            <a:pPr lvl="0"/>
            <a:r>
              <a:rPr lang="en-US" sz="3000" dirty="0"/>
              <a:t>You should illicit as much feedback as possible and compare/cross-reference your results against others running the same analysis on the same scenario.</a:t>
            </a:r>
          </a:p>
          <a:p>
            <a:r>
              <a:rPr lang="en-US" sz="3000" dirty="0"/>
              <a:t>I liked the variance of the discussions of why things were selected other options, issues/concerns with recommendations, decisions, etc.</a:t>
            </a:r>
          </a:p>
          <a:p>
            <a:pPr lvl="0"/>
            <a:r>
              <a:rPr lang="en-US" sz="3000" dirty="0"/>
              <a:t>Contracting options can be used creatively</a:t>
            </a:r>
          </a:p>
          <a:p>
            <a:pPr marL="347345" indent="-337820"/>
            <a:endParaRPr lang="en-US" dirty="0"/>
          </a:p>
          <a:p>
            <a:pPr marL="347345" indent="-337820"/>
            <a:endParaRPr lang="en-US" dirty="0"/>
          </a:p>
        </p:txBody>
      </p:sp>
      <p:pic>
        <p:nvPicPr>
          <p:cNvPr id="3" name="Picture 2">
            <a:extLst>
              <a:ext uri="{FF2B5EF4-FFF2-40B4-BE49-F238E27FC236}">
                <a16:creationId xmlns:a16="http://schemas.microsoft.com/office/drawing/2014/main" id="{A7DA88A9-60D1-034F-12C7-D8F3F135BD6F}"/>
              </a:ext>
            </a:extLst>
          </p:cNvPr>
          <p:cNvPicPr>
            <a:picLocks noChangeAspect="1"/>
          </p:cNvPicPr>
          <p:nvPr/>
        </p:nvPicPr>
        <p:blipFill>
          <a:blip r:embed="rId2"/>
          <a:stretch>
            <a:fillRect/>
          </a:stretch>
        </p:blipFill>
        <p:spPr>
          <a:xfrm>
            <a:off x="10220027" y="109537"/>
            <a:ext cx="1737511" cy="896190"/>
          </a:xfrm>
          <a:prstGeom prst="rect">
            <a:avLst/>
          </a:prstGeom>
        </p:spPr>
      </p:pic>
    </p:spTree>
    <p:extLst>
      <p:ext uri="{BB962C8B-B14F-4D97-AF65-F5344CB8AC3E}">
        <p14:creationId xmlns:p14="http://schemas.microsoft.com/office/powerpoint/2010/main" val="1444534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479A2-770A-C4EA-76D2-270731E51B9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D709C9E-8258-EDA8-93FD-F1D7891C3618}"/>
              </a:ext>
            </a:extLst>
          </p:cNvPr>
          <p:cNvSpPr txBox="1"/>
          <p:nvPr/>
        </p:nvSpPr>
        <p:spPr>
          <a:xfrm>
            <a:off x="979715" y="247411"/>
            <a:ext cx="10545744" cy="769441"/>
          </a:xfrm>
          <a:prstGeom prst="rect">
            <a:avLst/>
          </a:prstGeom>
          <a:noFill/>
        </p:spPr>
        <p:txBody>
          <a:bodyPr wrap="square" lIns="91440" tIns="45720" rIns="91440" bIns="45720" anchor="t">
            <a:spAutoFit/>
          </a:bodyPr>
          <a:lstStyle/>
          <a:p>
            <a:r>
              <a:rPr lang="en-US" sz="4400" b="1">
                <a:solidFill>
                  <a:schemeClr val="bg1"/>
                </a:solidFill>
                <a:latin typeface="Montserrat"/>
                <a:cs typeface="Arial"/>
              </a:rPr>
              <a:t>Best Practices</a:t>
            </a:r>
            <a:endParaRPr lang="en-US" sz="4400" b="1" dirty="0">
              <a:solidFill>
                <a:schemeClr val="bg1"/>
              </a:solidFill>
            </a:endParaRPr>
          </a:p>
        </p:txBody>
      </p:sp>
      <p:sp>
        <p:nvSpPr>
          <p:cNvPr id="3" name="Text Placeholder 2">
            <a:extLst>
              <a:ext uri="{FF2B5EF4-FFF2-40B4-BE49-F238E27FC236}">
                <a16:creationId xmlns:a16="http://schemas.microsoft.com/office/drawing/2014/main" id="{0D5FBEF7-89D8-2BFE-327B-882CE5FB9FBF}"/>
              </a:ext>
            </a:extLst>
          </p:cNvPr>
          <p:cNvSpPr>
            <a:spLocks noGrp="1"/>
          </p:cNvSpPr>
          <p:nvPr>
            <p:ph type="body" sz="quarter" idx="19"/>
          </p:nvPr>
        </p:nvSpPr>
        <p:spPr>
          <a:xfrm>
            <a:off x="457200" y="1527350"/>
            <a:ext cx="11468100" cy="4099728"/>
          </a:xfrm>
        </p:spPr>
        <p:txBody>
          <a:bodyPr/>
          <a:lstStyle/>
          <a:p>
            <a:r>
              <a:rPr lang="en-US" dirty="0"/>
              <a:t>Template for management presentation</a:t>
            </a:r>
          </a:p>
          <a:p>
            <a:r>
              <a:rPr lang="en-US" dirty="0"/>
              <a:t>Assumptions slide inclusion</a:t>
            </a:r>
          </a:p>
          <a:p>
            <a:r>
              <a:rPr lang="en-US" dirty="0"/>
              <a:t>Instead of ‘Mitigate All’ – mitigate the top risk drivers</a:t>
            </a:r>
          </a:p>
          <a:p>
            <a:pPr lvl="1"/>
            <a:r>
              <a:rPr lang="en-US" dirty="0"/>
              <a:t>Have a ‘ready on deck’ next cut</a:t>
            </a:r>
          </a:p>
          <a:p>
            <a:pPr lvl="1"/>
            <a:r>
              <a:rPr lang="en-US" dirty="0"/>
              <a:t>Deeper, more thorough mitigation planning for the few vs. spray everything</a:t>
            </a:r>
          </a:p>
          <a:p>
            <a:r>
              <a:rPr lang="en-US" dirty="0"/>
              <a:t>Use results to inform future actions – feeds active Risk Management</a:t>
            </a:r>
          </a:p>
          <a:p>
            <a:r>
              <a:rPr lang="en-US" dirty="0"/>
              <a:t>Concise summary of situation, proposal, and ask</a:t>
            </a:r>
          </a:p>
          <a:p>
            <a:r>
              <a:rPr lang="en-US" dirty="0"/>
              <a:t>Dynamic and a conversation – ‘not a diet, a lifestyle’ </a:t>
            </a:r>
          </a:p>
          <a:p>
            <a:endParaRPr lang="en-US" dirty="0"/>
          </a:p>
        </p:txBody>
      </p:sp>
      <p:pic>
        <p:nvPicPr>
          <p:cNvPr id="5" name="Picture 4">
            <a:extLst>
              <a:ext uri="{FF2B5EF4-FFF2-40B4-BE49-F238E27FC236}">
                <a16:creationId xmlns:a16="http://schemas.microsoft.com/office/drawing/2014/main" id="{EBA6B482-EC38-8A19-F215-A99D53EC6305}"/>
              </a:ext>
            </a:extLst>
          </p:cNvPr>
          <p:cNvPicPr>
            <a:picLocks noChangeAspect="1"/>
          </p:cNvPicPr>
          <p:nvPr/>
        </p:nvPicPr>
        <p:blipFill>
          <a:blip r:embed="rId3"/>
          <a:stretch>
            <a:fillRect/>
          </a:stretch>
        </p:blipFill>
        <p:spPr>
          <a:xfrm>
            <a:off x="10220027" y="109537"/>
            <a:ext cx="1737511" cy="896190"/>
          </a:xfrm>
          <a:prstGeom prst="rect">
            <a:avLst/>
          </a:prstGeom>
        </p:spPr>
      </p:pic>
    </p:spTree>
    <p:extLst>
      <p:ext uri="{BB962C8B-B14F-4D97-AF65-F5344CB8AC3E}">
        <p14:creationId xmlns:p14="http://schemas.microsoft.com/office/powerpoint/2010/main" val="4107383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43DEF-B16D-577D-36D3-5E8FE8807362}"/>
              </a:ext>
            </a:extLst>
          </p:cNvPr>
          <p:cNvSpPr>
            <a:spLocks noGrp="1"/>
          </p:cNvSpPr>
          <p:nvPr>
            <p:ph type="title"/>
          </p:nvPr>
        </p:nvSpPr>
        <p:spPr/>
        <p:txBody>
          <a:bodyPr/>
          <a:lstStyle/>
          <a:p>
            <a:r>
              <a:rPr lang="en-US">
                <a:latin typeface="Montserrat"/>
                <a:cs typeface="Arial"/>
              </a:rPr>
              <a:t>Final thoughts/Next Steps</a:t>
            </a:r>
            <a:endParaRPr lang="en-US" dirty="0"/>
          </a:p>
        </p:txBody>
      </p:sp>
      <p:sp>
        <p:nvSpPr>
          <p:cNvPr id="3" name="Content Placeholder 2">
            <a:extLst>
              <a:ext uri="{FF2B5EF4-FFF2-40B4-BE49-F238E27FC236}">
                <a16:creationId xmlns:a16="http://schemas.microsoft.com/office/drawing/2014/main" id="{1A723886-0A95-69B8-5113-1C08FB481238}"/>
              </a:ext>
            </a:extLst>
          </p:cNvPr>
          <p:cNvSpPr>
            <a:spLocks noGrp="1"/>
          </p:cNvSpPr>
          <p:nvPr>
            <p:ph idx="1"/>
          </p:nvPr>
        </p:nvSpPr>
        <p:spPr>
          <a:xfrm>
            <a:off x="838200" y="1825625"/>
            <a:ext cx="10515600" cy="3533775"/>
          </a:xfrm>
        </p:spPr>
        <p:txBody>
          <a:bodyPr vert="horz" lIns="91440" tIns="45720" rIns="91440" bIns="45720" rtlCol="0" anchor="t">
            <a:normAutofit/>
          </a:bodyPr>
          <a:lstStyle/>
          <a:p>
            <a:pPr marL="347345" indent="-337820"/>
            <a:r>
              <a:rPr lang="en-US" sz="2200" dirty="0">
                <a:latin typeface="Arial"/>
                <a:cs typeface="Arial"/>
              </a:rPr>
              <a:t>Virtual Post Session on September 14 from 1000-1100 MT - reach out if interested</a:t>
            </a:r>
          </a:p>
          <a:p>
            <a:pPr marL="347345" indent="-337820"/>
            <a:r>
              <a:rPr lang="en-US" sz="2200" dirty="0">
                <a:latin typeface="Arial"/>
                <a:cs typeface="Arial"/>
              </a:rPr>
              <a:t>Fall Risk Summit at Y12 on November 3-5, 2026 – consider site support and attendance</a:t>
            </a:r>
          </a:p>
          <a:p>
            <a:pPr marL="347345" indent="-337820"/>
            <a:endParaRPr lang="en-US" sz="2200" dirty="0">
              <a:latin typeface="Arial"/>
              <a:cs typeface="Arial"/>
            </a:endParaRPr>
          </a:p>
          <a:p>
            <a:pPr marL="347345" indent="-337820"/>
            <a:r>
              <a:rPr lang="en-US" sz="2200" dirty="0">
                <a:latin typeface="Arial"/>
                <a:cs typeface="Arial"/>
              </a:rPr>
              <a:t>Thank-you for participating!</a:t>
            </a:r>
          </a:p>
          <a:p>
            <a:pPr marL="685482" lvl="1" indent="-337820"/>
            <a:r>
              <a:rPr lang="en-US" sz="1800" dirty="0">
                <a:latin typeface="Arial"/>
                <a:cs typeface="Arial"/>
              </a:rPr>
              <a:t>Teams – great job by everyone!</a:t>
            </a:r>
          </a:p>
          <a:p>
            <a:pPr marL="685482" lvl="1" indent="-337820"/>
            <a:r>
              <a:rPr lang="en-US" sz="1800" dirty="0">
                <a:latin typeface="Arial"/>
                <a:cs typeface="Arial"/>
              </a:rPr>
              <a:t>Shark Panel – kudos to Steve’s shark head!</a:t>
            </a:r>
          </a:p>
          <a:p>
            <a:pPr marL="685482" lvl="1" indent="-337820"/>
            <a:r>
              <a:rPr lang="en-US" sz="1800" dirty="0">
                <a:latin typeface="Arial"/>
                <a:cs typeface="Arial"/>
              </a:rPr>
              <a:t>SCURA-thon MB support – we couldn’t do it without you!</a:t>
            </a:r>
            <a:endParaRPr lang="en-US" sz="1800" dirty="0"/>
          </a:p>
        </p:txBody>
      </p:sp>
      <p:sp>
        <p:nvSpPr>
          <p:cNvPr id="4" name="Slide Number Placeholder 3">
            <a:extLst>
              <a:ext uri="{FF2B5EF4-FFF2-40B4-BE49-F238E27FC236}">
                <a16:creationId xmlns:a16="http://schemas.microsoft.com/office/drawing/2014/main" id="{145D5E33-35FC-876D-EE96-1D37C4D845FC}"/>
              </a:ext>
            </a:extLst>
          </p:cNvPr>
          <p:cNvSpPr>
            <a:spLocks noGrp="1"/>
          </p:cNvSpPr>
          <p:nvPr>
            <p:ph type="sldNum" sz="quarter" idx="12"/>
          </p:nvPr>
        </p:nvSpPr>
        <p:spPr/>
        <p:txBody>
          <a:bodyPr/>
          <a:lstStyle/>
          <a:p>
            <a:fld id="{DD3EB71B-0E20-644D-98EB-43484203013E}" type="slidenum">
              <a:rPr lang="en-US" smtClean="0"/>
              <a:t>8</a:t>
            </a:fld>
            <a:endParaRPr lang="en-US" dirty="0"/>
          </a:p>
        </p:txBody>
      </p:sp>
      <p:pic>
        <p:nvPicPr>
          <p:cNvPr id="6" name="Picture 5">
            <a:extLst>
              <a:ext uri="{FF2B5EF4-FFF2-40B4-BE49-F238E27FC236}">
                <a16:creationId xmlns:a16="http://schemas.microsoft.com/office/drawing/2014/main" id="{2F1D45C2-0A0F-0B72-2B38-A2118A0B9743}"/>
              </a:ext>
            </a:extLst>
          </p:cNvPr>
          <p:cNvPicPr>
            <a:picLocks noChangeAspect="1"/>
          </p:cNvPicPr>
          <p:nvPr/>
        </p:nvPicPr>
        <p:blipFill>
          <a:blip r:embed="rId2"/>
          <a:stretch>
            <a:fillRect/>
          </a:stretch>
        </p:blipFill>
        <p:spPr>
          <a:xfrm>
            <a:off x="10220027" y="109537"/>
            <a:ext cx="1737511" cy="896190"/>
          </a:xfrm>
          <a:prstGeom prst="rect">
            <a:avLst/>
          </a:prstGeom>
        </p:spPr>
      </p:pic>
    </p:spTree>
    <p:extLst>
      <p:ext uri="{BB962C8B-B14F-4D97-AF65-F5344CB8AC3E}">
        <p14:creationId xmlns:p14="http://schemas.microsoft.com/office/powerpoint/2010/main" val="2041099049"/>
      </p:ext>
    </p:extLst>
  </p:cSld>
  <p:clrMapOvr>
    <a:masterClrMapping/>
  </p:clrMapOvr>
</p:sld>
</file>

<file path=ppt/theme/theme1.xml><?xml version="1.0" encoding="utf-8"?>
<a:theme xmlns:a="http://schemas.openxmlformats.org/drawingml/2006/main" name="1_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FileType xmlns="33b7c0c5-003e-4b19-a9f0-2bdaa7684dfd" xsi:nil="true"/>
    <InO_x003a_Drive xmlns="33b7c0c5-003e-4b19-a9f0-2bdaa7684dfd">true</InO_x003a_Drive>
    <_ip_UnifiedCompliancePolicyUIAction xmlns="http://schemas.microsoft.com/sharepoint/v3" xsi:nil="true"/>
    <lcf76f155ced4ddcb4097134ff3c332f xmlns="33b7c0c5-003e-4b19-a9f0-2bdaa7684dfd">
      <Terms xmlns="http://schemas.microsoft.com/office/infopath/2007/PartnerControls"/>
    </lcf76f155ced4ddcb4097134ff3c332f>
    <_ip_UnifiedCompliancePolicyProperties xmlns="http://schemas.microsoft.com/sharepoint/v3" xsi:nil="true"/>
    <RecommendedReferences xmlns="33b7c0c5-003e-4b19-a9f0-2bdaa7684dfd" xsi:nil="true"/>
    <TaxCatchAll xmlns="939ae3aa-5a0c-41c3-b3c7-e1a67748af54" xsi:nil="true"/>
    <Notes xmlns="33b7c0c5-003e-4b19-a9f0-2bdaa7684df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4FFDA78FB360847ADB98A04EBDAA893" ma:contentTypeVersion="25" ma:contentTypeDescription="Create a new document." ma:contentTypeScope="" ma:versionID="5fbfa123828cb30ffc3b24c215855f53">
  <xsd:schema xmlns:xsd="http://www.w3.org/2001/XMLSchema" xmlns:xs="http://www.w3.org/2001/XMLSchema" xmlns:p="http://schemas.microsoft.com/office/2006/metadata/properties" xmlns:ns1="http://schemas.microsoft.com/sharepoint/v3" xmlns:ns2="33b7c0c5-003e-4b19-a9f0-2bdaa7684dfd" xmlns:ns3="939ae3aa-5a0c-41c3-b3c7-e1a67748af54" targetNamespace="http://schemas.microsoft.com/office/2006/metadata/properties" ma:root="true" ma:fieldsID="0fbd5911ed023305ee0e489ae1dd1e4e" ns1:_="" ns2:_="" ns3:_="">
    <xsd:import namespace="http://schemas.microsoft.com/sharepoint/v3"/>
    <xsd:import namespace="33b7c0c5-003e-4b19-a9f0-2bdaa7684dfd"/>
    <xsd:import namespace="939ae3aa-5a0c-41c3-b3c7-e1a67748af5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FileType" minOccurs="0"/>
                <xsd:element ref="ns2:RecommendedReferences" minOccurs="0"/>
                <xsd:element ref="ns2:InO_x003a_Drive" minOccurs="0"/>
                <xsd:element ref="ns2:MediaServiceBillingMetadata" minOccurs="0"/>
                <xsd:element ref="ns2:Notes" minOccurs="0"/>
                <xsd:element ref="ns1:_ip_UnifiedCompliancePolicyProperties" minOccurs="0"/>
                <xsd:element ref="ns1:_ip_UnifiedCompliancePolicyUIActio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b7c0c5-003e-4b19-a9f0-2bdaa7684d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6d46bd7-4a58-4bc0-a217-7245e6e7041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FileType" ma:index="22" nillable="true" ma:displayName="File Type" ma:description="Type of eDOCS File" ma:format="Dropdown" ma:internalName="FileType">
      <xsd:simpleType>
        <xsd:union memberTypes="dms:Text">
          <xsd:simpleType>
            <xsd:restriction base="dms:Choice">
              <xsd:enumeration value="Action Doc"/>
              <xsd:enumeration value="Background"/>
              <xsd:enumeration value="Comment Doc"/>
              <xsd:enumeration value="Response"/>
            </xsd:restriction>
          </xsd:simpleType>
        </xsd:union>
      </xsd:simpleType>
    </xsd:element>
    <xsd:element name="RecommendedReferences" ma:index="23" nillable="true" ma:displayName="Recommended References" ma:format="Dropdown" ma:internalName="RecommendedReferences">
      <xsd:simpleType>
        <xsd:restriction base="dms:Choice">
          <xsd:enumeration value="Recommended"/>
          <xsd:enumeration value="Choice 2"/>
          <xsd:enumeration value="Choice 3"/>
        </xsd:restriction>
      </xsd:simpleType>
    </xsd:element>
    <xsd:element name="InO_x003a_Drive" ma:index="24" nillable="true" ma:displayName="In O: Drive" ma:default="1" ma:format="Dropdown" ma:internalName="InO_x003a_Drive">
      <xsd:simpleType>
        <xsd:restriction base="dms:Boolea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Notes" ma:index="26" nillable="true" ma:displayName="Notes" ma:format="Dropdown" ma:internalName="Notes">
      <xsd:simpleType>
        <xsd:restriction base="dms:Note">
          <xsd:maxLength value="255"/>
        </xsd:restriction>
      </xsd:simpleType>
    </xsd:element>
    <xsd:element name="MediaServiceLocation" ma:index="2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39ae3aa-5a0c-41c3-b3c7-e1a67748af5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d62177-fa1c-4147-bdfe-1d72b77a6d91}" ma:internalName="TaxCatchAll" ma:showField="CatchAllData" ma:web="939ae3aa-5a0c-41c3-b3c7-e1a67748af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BEE2B8-ED5C-4B5D-8FC7-A251AE9BE165}">
  <ds:schemaRefs>
    <ds:schemaRef ds:uri="http://purl.org/dc/elements/1.1/"/>
    <ds:schemaRef ds:uri="http://schemas.microsoft.com/office/2006/metadata/properties"/>
    <ds:schemaRef ds:uri="http://schemas.openxmlformats.org/package/2006/metadata/core-properties"/>
    <ds:schemaRef ds:uri="http://www.w3.org/XML/1998/namespace"/>
    <ds:schemaRef ds:uri="http://schemas.microsoft.com/office/infopath/2007/PartnerControls"/>
    <ds:schemaRef ds:uri="http://purl.org/dc/terms/"/>
    <ds:schemaRef ds:uri="939ae3aa-5a0c-41c3-b3c7-e1a67748af54"/>
    <ds:schemaRef ds:uri="http://schemas.microsoft.com/office/2006/documentManagement/types"/>
    <ds:schemaRef ds:uri="33b7c0c5-003e-4b19-a9f0-2bdaa7684dfd"/>
    <ds:schemaRef ds:uri="http://schemas.microsoft.com/sharepoint/v3"/>
    <ds:schemaRef ds:uri="http://purl.org/dc/dcmitype/"/>
  </ds:schemaRefs>
</ds:datastoreItem>
</file>

<file path=customXml/itemProps2.xml><?xml version="1.0" encoding="utf-8"?>
<ds:datastoreItem xmlns:ds="http://schemas.openxmlformats.org/officeDocument/2006/customXml" ds:itemID="{081EACB4-A9A8-4408-B4B4-1435715765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3b7c0c5-003e-4b19-a9f0-2bdaa7684dfd"/>
    <ds:schemaRef ds:uri="939ae3aa-5a0c-41c3-b3c7-e1a67748af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E80D5D3-E0CD-44B0-8E37-C3630286E9D8}">
  <ds:schemaRefs>
    <ds:schemaRef ds:uri="http://schemas.microsoft.com/sharepoint/v3/contenttype/forms"/>
  </ds:schemaRefs>
</ds:datastoreItem>
</file>

<file path=docMetadata/LabelInfo.xml><?xml version="1.0" encoding="utf-8"?>
<clbl:labelList xmlns:clbl="http://schemas.microsoft.com/office/2020/mipLabelMetadata">
  <clbl:label id="{8d5132bd-3412-4800-8b6d-437f58c5a595}" enabled="1" method="Standard" siteId="{49dd3653-836b-4350-975b-0e98da9887fa}" contentBits="0" removed="0"/>
</clbl:labelList>
</file>

<file path=docProps/app.xml><?xml version="1.0" encoding="utf-8"?>
<Properties xmlns="http://schemas.openxmlformats.org/officeDocument/2006/extended-properties" xmlns:vt="http://schemas.openxmlformats.org/officeDocument/2006/docPropsVTypes">
  <TotalTime>397</TotalTime>
  <Words>686</Words>
  <Application>Microsoft Office PowerPoint</Application>
  <PresentationFormat>Widescreen</PresentationFormat>
  <Paragraphs>78</Paragraphs>
  <Slides>8</Slides>
  <Notes>5</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8</vt:i4>
      </vt:variant>
    </vt:vector>
  </HeadingPairs>
  <TitlesOfParts>
    <vt:vector size="17" baseType="lpstr">
      <vt:lpstr>Acumin Pro</vt:lpstr>
      <vt:lpstr>Aptos</vt:lpstr>
      <vt:lpstr>Arial</vt:lpstr>
      <vt:lpstr>Calibri</vt:lpstr>
      <vt:lpstr>Montserrat</vt:lpstr>
      <vt:lpstr>Wingdings</vt:lpstr>
      <vt:lpstr>1_Office Theme</vt:lpstr>
      <vt:lpstr>2_Office Theme</vt:lpstr>
      <vt:lpstr>3_Office Theme</vt:lpstr>
      <vt:lpstr>SCURA-thon  2026 Overview August 13, 2026</vt:lpstr>
      <vt:lpstr>PowerPoint Presentation</vt:lpstr>
      <vt:lpstr>SCURA-thon 2026  </vt:lpstr>
      <vt:lpstr>Event Recap</vt:lpstr>
      <vt:lpstr>Insights  </vt:lpstr>
      <vt:lpstr>Feedback  </vt:lpstr>
      <vt:lpstr>PowerPoint Presentation</vt:lpstr>
      <vt:lpstr>Final thoughts/Next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Valerie Levine</dc:creator>
  <cp:lastModifiedBy>Steve Blake</cp:lastModifiedBy>
  <cp:revision>131</cp:revision>
  <cp:lastPrinted>2025-09-12T16:13:46Z</cp:lastPrinted>
  <dcterms:created xsi:type="dcterms:W3CDTF">2025-09-10T18:06:41Z</dcterms:created>
  <dcterms:modified xsi:type="dcterms:W3CDTF">2026-08-13T15:32:43Z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0x01010054FFDA78FB360847ADB98A04EBDAA893</vt:lpwstr>
  </property>
  <property fmtid="{D5CDD505-2E9C-101B-9397-08002B2CF9AE}" pid="3" name="MediaServiceImageTags">
    <vt:lpwstr/>
  </property>
</Properties>
</file>