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s/slide1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32.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47.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29.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3.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notesSlides/notesSlide6.xml" ContentType="application/vnd.openxmlformats-officedocument.presentationml.notesSlide+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notesSlides/notesSlide5.xml" ContentType="application/vnd.openxmlformats-officedocument.presentationml.notesSlide+xml"/>
  <Override PartName="/ppt/slideLayouts/slideLayout11.xml" ContentType="application/vnd.openxmlformats-officedocument.presentationml.slideLayout+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3681" r:id="rId2"/>
    <p:sldMasterId id="2147483653" r:id="rId3"/>
    <p:sldMasterId id="2147483763" r:id="rId4"/>
    <p:sldMasterId id="2147483789" r:id="rId5"/>
    <p:sldMasterId id="2147483804" r:id="rId6"/>
    <p:sldMasterId id="2147483816" r:id="rId7"/>
  </p:sldMasterIdLst>
  <p:notesMasterIdLst>
    <p:notesMasterId r:id="rId26"/>
  </p:notesMasterIdLst>
  <p:sldIdLst>
    <p:sldId id="762" r:id="rId8"/>
    <p:sldId id="773" r:id="rId9"/>
    <p:sldId id="783" r:id="rId10"/>
    <p:sldId id="824" r:id="rId11"/>
    <p:sldId id="817" r:id="rId12"/>
    <p:sldId id="810" r:id="rId13"/>
    <p:sldId id="825" r:id="rId14"/>
    <p:sldId id="809" r:id="rId15"/>
    <p:sldId id="808" r:id="rId16"/>
    <p:sldId id="811" r:id="rId17"/>
    <p:sldId id="828" r:id="rId18"/>
    <p:sldId id="827" r:id="rId19"/>
    <p:sldId id="805" r:id="rId20"/>
    <p:sldId id="812" r:id="rId21"/>
    <p:sldId id="799" r:id="rId22"/>
    <p:sldId id="830" r:id="rId23"/>
    <p:sldId id="829" r:id="rId24"/>
    <p:sldId id="813" r:id="rId25"/>
  </p:sldIdLst>
  <p:sldSz cx="9144000" cy="5715000" type="screen16x10"/>
  <p:notesSz cx="7010400" cy="9296400"/>
  <p:defaultTextStyle>
    <a:defPPr>
      <a:defRPr lang="en-US"/>
    </a:defPPr>
    <a:lvl1pPr marL="0" algn="l" defTabSz="408029" rtl="0" eaLnBrk="1" latinLnBrk="0" hangingPunct="1">
      <a:defRPr sz="1600" kern="1200">
        <a:solidFill>
          <a:schemeClr val="tx1"/>
        </a:solidFill>
        <a:latin typeface="+mn-lt"/>
        <a:ea typeface="+mn-ea"/>
        <a:cs typeface="+mn-cs"/>
      </a:defRPr>
    </a:lvl1pPr>
    <a:lvl2pPr marL="408029" algn="l" defTabSz="408029" rtl="0" eaLnBrk="1" latinLnBrk="0" hangingPunct="1">
      <a:defRPr sz="1600" kern="1200">
        <a:solidFill>
          <a:schemeClr val="tx1"/>
        </a:solidFill>
        <a:latin typeface="+mn-lt"/>
        <a:ea typeface="+mn-ea"/>
        <a:cs typeface="+mn-cs"/>
      </a:defRPr>
    </a:lvl2pPr>
    <a:lvl3pPr marL="816059" algn="l" defTabSz="408029" rtl="0" eaLnBrk="1" latinLnBrk="0" hangingPunct="1">
      <a:defRPr sz="1600" kern="1200">
        <a:solidFill>
          <a:schemeClr val="tx1"/>
        </a:solidFill>
        <a:latin typeface="+mn-lt"/>
        <a:ea typeface="+mn-ea"/>
        <a:cs typeface="+mn-cs"/>
      </a:defRPr>
    </a:lvl3pPr>
    <a:lvl4pPr marL="1224088" algn="l" defTabSz="408029" rtl="0" eaLnBrk="1" latinLnBrk="0" hangingPunct="1">
      <a:defRPr sz="1600" kern="1200">
        <a:solidFill>
          <a:schemeClr val="tx1"/>
        </a:solidFill>
        <a:latin typeface="+mn-lt"/>
        <a:ea typeface="+mn-ea"/>
        <a:cs typeface="+mn-cs"/>
      </a:defRPr>
    </a:lvl4pPr>
    <a:lvl5pPr marL="1632117" algn="l" defTabSz="408029" rtl="0" eaLnBrk="1" latinLnBrk="0" hangingPunct="1">
      <a:defRPr sz="1600" kern="1200">
        <a:solidFill>
          <a:schemeClr val="tx1"/>
        </a:solidFill>
        <a:latin typeface="+mn-lt"/>
        <a:ea typeface="+mn-ea"/>
        <a:cs typeface="+mn-cs"/>
      </a:defRPr>
    </a:lvl5pPr>
    <a:lvl6pPr marL="2040147" algn="l" defTabSz="408029" rtl="0" eaLnBrk="1" latinLnBrk="0" hangingPunct="1">
      <a:defRPr sz="1600" kern="1200">
        <a:solidFill>
          <a:schemeClr val="tx1"/>
        </a:solidFill>
        <a:latin typeface="+mn-lt"/>
        <a:ea typeface="+mn-ea"/>
        <a:cs typeface="+mn-cs"/>
      </a:defRPr>
    </a:lvl6pPr>
    <a:lvl7pPr marL="2448176" algn="l" defTabSz="408029" rtl="0" eaLnBrk="1" latinLnBrk="0" hangingPunct="1">
      <a:defRPr sz="1600" kern="1200">
        <a:solidFill>
          <a:schemeClr val="tx1"/>
        </a:solidFill>
        <a:latin typeface="+mn-lt"/>
        <a:ea typeface="+mn-ea"/>
        <a:cs typeface="+mn-cs"/>
      </a:defRPr>
    </a:lvl7pPr>
    <a:lvl8pPr marL="2856206" algn="l" defTabSz="408029" rtl="0" eaLnBrk="1" latinLnBrk="0" hangingPunct="1">
      <a:defRPr sz="1600" kern="1200">
        <a:solidFill>
          <a:schemeClr val="tx1"/>
        </a:solidFill>
        <a:latin typeface="+mn-lt"/>
        <a:ea typeface="+mn-ea"/>
        <a:cs typeface="+mn-cs"/>
      </a:defRPr>
    </a:lvl8pPr>
    <a:lvl9pPr marL="3264234" algn="l" defTabSz="408029" rtl="0" eaLnBrk="1" latinLnBrk="0" hangingPunct="1">
      <a:defRPr sz="16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rgan Marzec" initials="" lastIdx="2" clrIdx="0"/>
  <p:cmAuthor id="1" name="tp3tdm" initials="t"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1E2D"/>
    <a:srgbClr val="062546"/>
    <a:srgbClr val="F7901E"/>
    <a:srgbClr val="FFFFFF"/>
    <a:srgbClr val="403152"/>
    <a:srgbClr val="D7E4BD"/>
    <a:srgbClr val="E7FAFE"/>
    <a:srgbClr val="DBEEFE"/>
    <a:srgbClr val="D7EAFA"/>
    <a:srgbClr val="2373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95" autoAdjust="0"/>
    <p:restoredTop sz="63928" autoAdjust="0"/>
  </p:normalViewPr>
  <p:slideViewPr>
    <p:cSldViewPr snapToGrid="0">
      <p:cViewPr>
        <p:scale>
          <a:sx n="100" d="100"/>
          <a:sy n="100" d="100"/>
        </p:scale>
        <p:origin x="-72" y="60"/>
      </p:cViewPr>
      <p:guideLst>
        <p:guide orient="horz" pos="1307"/>
        <p:guide pos="150"/>
      </p:guideLst>
    </p:cSldViewPr>
  </p:slideViewPr>
  <p:outlineViewPr>
    <p:cViewPr>
      <p:scale>
        <a:sx n="33" d="100"/>
        <a:sy n="33" d="100"/>
      </p:scale>
      <p:origin x="0" y="260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96" d="100"/>
          <a:sy n="96" d="100"/>
        </p:scale>
        <p:origin x="-3488" y="-112"/>
      </p:cViewPr>
      <p:guideLst>
        <p:guide orient="horz" pos="1156"/>
        <p:guide pos="441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customXml" Target="../customXml/item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36" Type="http://schemas.openxmlformats.org/officeDocument/2006/relationships/customXml" Target="../customXml/item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commentAuthors" Target="commentAuthors.xml"/><Relationship Id="rId30" Type="http://schemas.openxmlformats.org/officeDocument/2006/relationships/theme" Target="theme/theme1.xml"/><Relationship Id="rId35" Type="http://schemas.openxmlformats.org/officeDocument/2006/relationships/customXml" Target="../customXml/item4.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627FCAB9-CDFB-4DBE-8CDC-095FBC1EDB9A}" type="datetimeFigureOut">
              <a:rPr lang="en-US" smtClean="0"/>
              <a:pPr/>
              <a:t>4/20/2016</a:t>
            </a:fld>
            <a:endParaRPr lang="en-US" dirty="0"/>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216D2A63-21F4-4E20-8C10-D042C2A3247C}" type="slidenum">
              <a:rPr lang="en-US" smtClean="0"/>
              <a:pPr/>
              <a:t>‹#›</a:t>
            </a:fld>
            <a:endParaRPr lang="en-US" dirty="0"/>
          </a:p>
        </p:txBody>
      </p:sp>
    </p:spTree>
    <p:extLst>
      <p:ext uri="{BB962C8B-B14F-4D97-AF65-F5344CB8AC3E}">
        <p14:creationId xmlns:p14="http://schemas.microsoft.com/office/powerpoint/2010/main" val="2918681756"/>
      </p:ext>
    </p:extLst>
  </p:cSld>
  <p:clrMap bg1="lt1" tx1="dk1" bg2="lt2" tx2="dk2" accent1="accent1" accent2="accent2" accent3="accent3" accent4="accent4" accent5="accent5" accent6="accent6" hlink="hlink" folHlink="folHlink"/>
  <p:notesStyle>
    <a:lvl1pPr marL="0" algn="l" defTabSz="732588" rtl="0" eaLnBrk="1" latinLnBrk="0" hangingPunct="1">
      <a:defRPr sz="1000" kern="1200">
        <a:solidFill>
          <a:schemeClr val="tx1"/>
        </a:solidFill>
        <a:latin typeface="+mn-lt"/>
        <a:ea typeface="+mn-ea"/>
        <a:cs typeface="+mn-cs"/>
      </a:defRPr>
    </a:lvl1pPr>
    <a:lvl2pPr marL="366294" algn="l" defTabSz="732588" rtl="0" eaLnBrk="1" latinLnBrk="0" hangingPunct="1">
      <a:defRPr sz="1000" kern="1200">
        <a:solidFill>
          <a:schemeClr val="tx1"/>
        </a:solidFill>
        <a:latin typeface="+mn-lt"/>
        <a:ea typeface="+mn-ea"/>
        <a:cs typeface="+mn-cs"/>
      </a:defRPr>
    </a:lvl2pPr>
    <a:lvl3pPr marL="732588" algn="l" defTabSz="732588" rtl="0" eaLnBrk="1" latinLnBrk="0" hangingPunct="1">
      <a:defRPr sz="1000" kern="1200">
        <a:solidFill>
          <a:schemeClr val="tx1"/>
        </a:solidFill>
        <a:latin typeface="+mn-lt"/>
        <a:ea typeface="+mn-ea"/>
        <a:cs typeface="+mn-cs"/>
      </a:defRPr>
    </a:lvl3pPr>
    <a:lvl4pPr marL="1098882" algn="l" defTabSz="732588" rtl="0" eaLnBrk="1" latinLnBrk="0" hangingPunct="1">
      <a:defRPr sz="1000" kern="1200">
        <a:solidFill>
          <a:schemeClr val="tx1"/>
        </a:solidFill>
        <a:latin typeface="+mn-lt"/>
        <a:ea typeface="+mn-ea"/>
        <a:cs typeface="+mn-cs"/>
      </a:defRPr>
    </a:lvl4pPr>
    <a:lvl5pPr marL="1465176" algn="l" defTabSz="732588" rtl="0" eaLnBrk="1" latinLnBrk="0" hangingPunct="1">
      <a:defRPr sz="1000" kern="1200">
        <a:solidFill>
          <a:schemeClr val="tx1"/>
        </a:solidFill>
        <a:latin typeface="+mn-lt"/>
        <a:ea typeface="+mn-ea"/>
        <a:cs typeface="+mn-cs"/>
      </a:defRPr>
    </a:lvl5pPr>
    <a:lvl6pPr marL="1831470" algn="l" defTabSz="732588" rtl="0" eaLnBrk="1" latinLnBrk="0" hangingPunct="1">
      <a:defRPr sz="1000" kern="1200">
        <a:solidFill>
          <a:schemeClr val="tx1"/>
        </a:solidFill>
        <a:latin typeface="+mn-lt"/>
        <a:ea typeface="+mn-ea"/>
        <a:cs typeface="+mn-cs"/>
      </a:defRPr>
    </a:lvl6pPr>
    <a:lvl7pPr marL="2197765" algn="l" defTabSz="732588" rtl="0" eaLnBrk="1" latinLnBrk="0" hangingPunct="1">
      <a:defRPr sz="1000" kern="1200">
        <a:solidFill>
          <a:schemeClr val="tx1"/>
        </a:solidFill>
        <a:latin typeface="+mn-lt"/>
        <a:ea typeface="+mn-ea"/>
        <a:cs typeface="+mn-cs"/>
      </a:defRPr>
    </a:lvl7pPr>
    <a:lvl8pPr marL="2564058" algn="l" defTabSz="732588" rtl="0" eaLnBrk="1" latinLnBrk="0" hangingPunct="1">
      <a:defRPr sz="1000" kern="1200">
        <a:solidFill>
          <a:schemeClr val="tx1"/>
        </a:solidFill>
        <a:latin typeface="+mn-lt"/>
        <a:ea typeface="+mn-ea"/>
        <a:cs typeface="+mn-cs"/>
      </a:defRPr>
    </a:lvl8pPr>
    <a:lvl9pPr marL="2930352" algn="l" defTabSz="732588"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4" name="Slide Number Placeholder 3"/>
          <p:cNvSpPr>
            <a:spLocks noGrp="1"/>
          </p:cNvSpPr>
          <p:nvPr>
            <p:ph type="sldNum" sz="quarter" idx="10"/>
          </p:nvPr>
        </p:nvSpPr>
        <p:spPr/>
        <p:txBody>
          <a:bodyPr/>
          <a:lstStyle/>
          <a:p>
            <a:fld id="{38F1D236-592D-9244-9DF7-BCD648B5987F}" type="slidenum">
              <a:rPr lang="en-US" smtClean="0">
                <a:solidFill>
                  <a:prstClr val="black"/>
                </a:solidFill>
              </a:rPr>
              <a:pPr/>
              <a:t>1</a:t>
            </a:fld>
            <a:endParaRPr lang="en-US">
              <a:solidFill>
                <a:prstClr val="black"/>
              </a:solidFill>
            </a:endParaRPr>
          </a:p>
        </p:txBody>
      </p:sp>
      <p:sp>
        <p:nvSpPr>
          <p:cNvPr id="5" name="Notes Placeholder 2"/>
          <p:cNvSpPr>
            <a:spLocks noGrp="1"/>
          </p:cNvSpPr>
          <p:nvPr>
            <p:ph type="body" idx="3"/>
          </p:nvPr>
        </p:nvSpPr>
        <p:spPr>
          <a:xfrm>
            <a:off x="701040" y="4415790"/>
            <a:ext cx="5608320" cy="4183380"/>
          </a:xfrm>
        </p:spPr>
        <p:txBody>
          <a:bodyPr/>
          <a:lstStyle/>
          <a:p>
            <a:r>
              <a:rPr lang="en-US" sz="1400" dirty="0"/>
              <a:t>If you’re like millions of other Californians, chances are you don’t think about natural gas much. </a:t>
            </a:r>
          </a:p>
          <a:p>
            <a:endParaRPr lang="en-US" sz="1400" dirty="0"/>
          </a:p>
          <a:p>
            <a:r>
              <a:rPr lang="en-US" sz="1400" dirty="0"/>
              <a:t>You use it at home to cook your food… to heat your house…. and to take hot showers…</a:t>
            </a:r>
          </a:p>
          <a:p>
            <a:endParaRPr lang="en-US" sz="1400" dirty="0"/>
          </a:p>
          <a:p>
            <a:r>
              <a:rPr lang="en-US" sz="1400" dirty="0"/>
              <a:t>But it’s something you don’t give a second thought to. You just want it to work when you need it.</a:t>
            </a:r>
          </a:p>
          <a:p>
            <a:endParaRPr lang="en-US" sz="1400" dirty="0"/>
          </a:p>
          <a:p>
            <a:r>
              <a:rPr lang="en-US" sz="1400" dirty="0"/>
              <a:t>And that makes sense because it’s how we use natural gas every day.</a:t>
            </a:r>
          </a:p>
          <a:p>
            <a:endParaRPr lang="en-US" sz="1400" dirty="0"/>
          </a:p>
          <a:p>
            <a:r>
              <a:rPr lang="en-US" sz="1400" dirty="0"/>
              <a:t>But what you may not know is the essential role that natural gas plays in California’s future.  In fact, the health of our state’s environment and economy depends on natural gas.</a:t>
            </a:r>
          </a:p>
          <a:p>
            <a:endParaRPr lang="en-US" sz="1400" dirty="0"/>
          </a:p>
          <a:p>
            <a:r>
              <a:rPr lang="en-US" sz="1400" dirty="0"/>
              <a:t>I’m here to share that bigger perspective… and give you something to think about the next time you turn on your stove.</a:t>
            </a:r>
          </a:p>
          <a:p>
            <a:endParaRPr lang="en-US" sz="1400" dirty="0"/>
          </a:p>
          <a:p>
            <a:r>
              <a:rPr lang="en-US" sz="1400" dirty="0"/>
              <a:t>It starts with a problem we all face together…</a:t>
            </a:r>
          </a:p>
        </p:txBody>
      </p:sp>
    </p:spTree>
    <p:extLst>
      <p:ext uri="{BB962C8B-B14F-4D97-AF65-F5344CB8AC3E}">
        <p14:creationId xmlns:p14="http://schemas.microsoft.com/office/powerpoint/2010/main" val="4213490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xfrm>
            <a:off x="717550" y="695325"/>
            <a:ext cx="5578475" cy="3486150"/>
          </a:xfrm>
          <a:ln/>
        </p:spPr>
      </p:sp>
      <p:sp>
        <p:nvSpPr>
          <p:cNvPr id="4" name="Rectangle 3"/>
          <p:cNvSpPr>
            <a:spLocks noGrp="1" noChangeArrowheads="1"/>
          </p:cNvSpPr>
          <p:nvPr>
            <p:ph type="body" idx="3"/>
          </p:nvPr>
        </p:nvSpPr>
        <p:spPr>
          <a:xfrm>
            <a:off x="701675" y="4416426"/>
            <a:ext cx="5607050" cy="4420892"/>
          </a:xfrm>
          <a:noFill/>
          <a:ln w="9525"/>
        </p:spPr>
        <p:txBody>
          <a:bodyPr>
            <a:normAutofit lnSpcReduction="10000"/>
          </a:bodyPr>
          <a:lstStyle/>
          <a:p>
            <a:r>
              <a:rPr lang="en-US" sz="1300" dirty="0"/>
              <a:t>So I’m here to talk with you about </a:t>
            </a:r>
            <a:r>
              <a:rPr lang="en-US" sz="1300" dirty="0" err="1"/>
              <a:t>SoCalGas</a:t>
            </a:r>
            <a:r>
              <a:rPr lang="en-US" sz="1300" dirty="0"/>
              <a:t>…and you may be wondering why I’m spending so much time on the bigger picture.</a:t>
            </a:r>
          </a:p>
          <a:p>
            <a:r>
              <a:rPr lang="en-US" sz="1300" dirty="0"/>
              <a:t/>
            </a:r>
            <a:br>
              <a:rPr lang="en-US" sz="1300" dirty="0"/>
            </a:br>
            <a:r>
              <a:rPr lang="en-US" sz="1300" dirty="0"/>
              <a:t>The answer is simple: </a:t>
            </a:r>
            <a:r>
              <a:rPr lang="en-US" sz="1300" i="1" dirty="0"/>
              <a:t>Southern California is our home too—and we </a:t>
            </a:r>
            <a:r>
              <a:rPr lang="en-US" sz="1300" i="1" dirty="0" smtClean="0"/>
              <a:t>work hard to protect </a:t>
            </a:r>
            <a:r>
              <a:rPr lang="en-US" sz="1300" i="1" dirty="0"/>
              <a:t>it.</a:t>
            </a:r>
          </a:p>
          <a:p>
            <a:r>
              <a:rPr lang="en-US" sz="1300" dirty="0"/>
              <a:t/>
            </a:r>
            <a:br>
              <a:rPr lang="en-US" sz="1300" dirty="0"/>
            </a:br>
            <a:r>
              <a:rPr lang="en-US" sz="1300" dirty="0"/>
              <a:t>We have been an active employer and community member for more than 140 years. Our kids go to Southern California’s schools and play in its parks. </a:t>
            </a:r>
          </a:p>
          <a:p>
            <a:endParaRPr lang="en-US" sz="1300" dirty="0"/>
          </a:p>
          <a:p>
            <a:r>
              <a:rPr lang="en-US" sz="1300" dirty="0"/>
              <a:t>As a company, we’re pretty humble. We like doing our work and quietly making a difference. </a:t>
            </a:r>
          </a:p>
          <a:p>
            <a:endParaRPr lang="en-US" sz="1300" dirty="0"/>
          </a:p>
          <a:p>
            <a:r>
              <a:rPr lang="en-US" sz="1300" dirty="0"/>
              <a:t>But today…there’s too much at risk, the stakes are too high to keep going about our work quietly.</a:t>
            </a:r>
          </a:p>
          <a:p>
            <a:endParaRPr lang="en-US" sz="1300" dirty="0"/>
          </a:p>
          <a:p>
            <a:r>
              <a:rPr lang="en-US" sz="1300" dirty="0"/>
              <a:t>Things need to change in Southern California and </a:t>
            </a:r>
            <a:r>
              <a:rPr lang="en-US" sz="1300" dirty="0" err="1"/>
              <a:t>SoCalGas</a:t>
            </a:r>
            <a:r>
              <a:rPr lang="en-US" sz="1300" dirty="0"/>
              <a:t> is a vital part of the solution. As the country’s largest natural gas distribution utility, we need to take a stand—we need to advocate on behalf of the 21 million people we serve.</a:t>
            </a:r>
          </a:p>
          <a:p>
            <a:r>
              <a:rPr lang="en-US" sz="1300" dirty="0"/>
              <a:t/>
            </a:r>
            <a:br>
              <a:rPr lang="en-US" sz="1300" dirty="0"/>
            </a:br>
            <a:r>
              <a:rPr lang="en-US" sz="1300" dirty="0"/>
              <a:t>They are not only our customers, but our co-workers, family, friends and neighbors.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EF011DE-8C84-47ED-A42D-7681842CEF0A}" type="datetime1">
              <a:rPr lang="en-US" smtClean="0"/>
              <a:t>4/20/2016</a:t>
            </a:fld>
            <a:endParaRPr lang="en-US"/>
          </a:p>
        </p:txBody>
      </p:sp>
      <p:sp>
        <p:nvSpPr>
          <p:cNvPr id="5" name="Slide Number Placeholder 4"/>
          <p:cNvSpPr>
            <a:spLocks noGrp="1"/>
          </p:cNvSpPr>
          <p:nvPr>
            <p:ph type="sldNum" sz="quarter" idx="11"/>
          </p:nvPr>
        </p:nvSpPr>
        <p:spPr/>
        <p:txBody>
          <a:bodyPr/>
          <a:lstStyle/>
          <a:p>
            <a:pPr>
              <a:defRPr/>
            </a:pPr>
            <a:fld id="{9895B0C3-4907-4C9C-9FF4-73C8FB41B10E}" type="slidenum">
              <a:rPr lang="en-US" smtClean="0"/>
              <a:pPr>
                <a:defRPr/>
              </a:pPr>
              <a:t>17</a:t>
            </a:fld>
            <a:endParaRPr lang="en-US"/>
          </a:p>
        </p:txBody>
      </p:sp>
    </p:spTree>
    <p:extLst>
      <p:ext uri="{BB962C8B-B14F-4D97-AF65-F5344CB8AC3E}">
        <p14:creationId xmlns:p14="http://schemas.microsoft.com/office/powerpoint/2010/main" val="3460779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4" name="Slide Number Placeholder 3"/>
          <p:cNvSpPr>
            <a:spLocks noGrp="1"/>
          </p:cNvSpPr>
          <p:nvPr>
            <p:ph type="sldNum" sz="quarter" idx="10"/>
          </p:nvPr>
        </p:nvSpPr>
        <p:spPr/>
        <p:txBody>
          <a:bodyPr/>
          <a:lstStyle/>
          <a:p>
            <a:fld id="{38F1D236-592D-9244-9DF7-BCD648B5987F}" type="slidenum">
              <a:rPr lang="en-US" smtClean="0">
                <a:solidFill>
                  <a:prstClr val="black"/>
                </a:solidFill>
              </a:rPr>
              <a:pPr/>
              <a:t>18</a:t>
            </a:fld>
            <a:endParaRPr lang="en-US">
              <a:solidFill>
                <a:prstClr val="black"/>
              </a:solidFill>
            </a:endParaRPr>
          </a:p>
        </p:txBody>
      </p:sp>
      <p:sp>
        <p:nvSpPr>
          <p:cNvPr id="5" name="Notes Placeholder 2"/>
          <p:cNvSpPr>
            <a:spLocks noGrp="1"/>
          </p:cNvSpPr>
          <p:nvPr>
            <p:ph type="body" idx="3"/>
          </p:nvPr>
        </p:nvSpPr>
        <p:spPr>
          <a:xfrm>
            <a:off x="558788" y="4415790"/>
            <a:ext cx="5895938" cy="4183380"/>
          </a:xfrm>
        </p:spPr>
        <p:txBody>
          <a:bodyPr/>
          <a:lstStyle/>
          <a:p>
            <a:r>
              <a:rPr lang="en-US" sz="1400" dirty="0"/>
              <a:t>Thanks for listening and I’m happy to take any questions you have for me. </a:t>
            </a:r>
          </a:p>
        </p:txBody>
      </p:sp>
    </p:spTree>
    <p:extLst>
      <p:ext uri="{BB962C8B-B14F-4D97-AF65-F5344CB8AC3E}">
        <p14:creationId xmlns:p14="http://schemas.microsoft.com/office/powerpoint/2010/main" val="3092412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xfrm>
            <a:off x="717550" y="695325"/>
            <a:ext cx="5578475" cy="3486150"/>
          </a:xfrm>
          <a:ln/>
        </p:spPr>
      </p:sp>
      <p:sp>
        <p:nvSpPr>
          <p:cNvPr id="4" name="Rectangle 3"/>
          <p:cNvSpPr>
            <a:spLocks noGrp="1" noChangeArrowheads="1"/>
          </p:cNvSpPr>
          <p:nvPr>
            <p:ph type="body" idx="3"/>
          </p:nvPr>
        </p:nvSpPr>
        <p:spPr>
          <a:xfrm>
            <a:off x="701675" y="4416426"/>
            <a:ext cx="5607050" cy="4420892"/>
          </a:xfrm>
          <a:noFill/>
          <a:ln w="9525"/>
        </p:spPr>
        <p:txBody>
          <a:bodyPr>
            <a:normAutofit lnSpcReduction="10000"/>
          </a:bodyPr>
          <a:lstStyle/>
          <a:p>
            <a:r>
              <a:rPr lang="en-US" sz="1300" dirty="0"/>
              <a:t>So I’m here to talk with you about </a:t>
            </a:r>
            <a:r>
              <a:rPr lang="en-US" sz="1300" dirty="0" err="1"/>
              <a:t>SoCalGas</a:t>
            </a:r>
            <a:r>
              <a:rPr lang="en-US" sz="1300" dirty="0"/>
              <a:t>…and you may be wondering why I’m spending so much time on the bigger picture.</a:t>
            </a:r>
          </a:p>
          <a:p>
            <a:r>
              <a:rPr lang="en-US" sz="1300" dirty="0"/>
              <a:t/>
            </a:r>
            <a:br>
              <a:rPr lang="en-US" sz="1300" dirty="0"/>
            </a:br>
            <a:r>
              <a:rPr lang="en-US" sz="1300" dirty="0"/>
              <a:t>The answer is simple: </a:t>
            </a:r>
            <a:r>
              <a:rPr lang="en-US" sz="1300" i="1" dirty="0"/>
              <a:t>Southern California is our home too—and we </a:t>
            </a:r>
            <a:r>
              <a:rPr lang="en-US" sz="1300" i="1" dirty="0" smtClean="0"/>
              <a:t>work hard to protect </a:t>
            </a:r>
            <a:r>
              <a:rPr lang="en-US" sz="1300" i="1" dirty="0"/>
              <a:t>it.</a:t>
            </a:r>
          </a:p>
          <a:p>
            <a:r>
              <a:rPr lang="en-US" sz="1300" dirty="0"/>
              <a:t/>
            </a:r>
            <a:br>
              <a:rPr lang="en-US" sz="1300" dirty="0"/>
            </a:br>
            <a:r>
              <a:rPr lang="en-US" sz="1300" dirty="0"/>
              <a:t>We have been an active employer and community member for more than 140 years. Our kids go to Southern California’s schools and play in its parks. </a:t>
            </a:r>
          </a:p>
          <a:p>
            <a:endParaRPr lang="en-US" sz="1300" dirty="0"/>
          </a:p>
          <a:p>
            <a:r>
              <a:rPr lang="en-US" sz="1300" dirty="0"/>
              <a:t>As a company, we’re pretty humble. We like doing our work and quietly making a difference. </a:t>
            </a:r>
          </a:p>
          <a:p>
            <a:endParaRPr lang="en-US" sz="1300" dirty="0"/>
          </a:p>
          <a:p>
            <a:r>
              <a:rPr lang="en-US" sz="1300" dirty="0"/>
              <a:t>But today…there’s too much at risk, the stakes are too high to keep going about our work quietly.</a:t>
            </a:r>
          </a:p>
          <a:p>
            <a:endParaRPr lang="en-US" sz="1300" dirty="0"/>
          </a:p>
          <a:p>
            <a:r>
              <a:rPr lang="en-US" sz="1300" dirty="0"/>
              <a:t>Things need to change in Southern California and </a:t>
            </a:r>
            <a:r>
              <a:rPr lang="en-US" sz="1300" dirty="0" err="1"/>
              <a:t>SoCalGas</a:t>
            </a:r>
            <a:r>
              <a:rPr lang="en-US" sz="1300" dirty="0"/>
              <a:t> is a vital part of the solution. As the country’s largest natural gas distribution utility, we need to take a stand—we need to advocate on behalf of the 21 million people we serve.</a:t>
            </a:r>
          </a:p>
          <a:p>
            <a:r>
              <a:rPr lang="en-US" sz="1300" dirty="0"/>
              <a:t/>
            </a:r>
            <a:br>
              <a:rPr lang="en-US" sz="1300" dirty="0"/>
            </a:br>
            <a:r>
              <a:rPr lang="en-US" sz="1300" dirty="0"/>
              <a:t>They are not only our customers, but our co-workers, family, friends and neighbors.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xfrm>
            <a:off x="717550" y="695325"/>
            <a:ext cx="5578475" cy="3486150"/>
          </a:xfrm>
          <a:ln/>
        </p:spPr>
      </p:sp>
      <p:sp>
        <p:nvSpPr>
          <p:cNvPr id="4" name="Rectangle 3"/>
          <p:cNvSpPr>
            <a:spLocks noGrp="1" noChangeArrowheads="1"/>
          </p:cNvSpPr>
          <p:nvPr>
            <p:ph type="body" idx="3"/>
          </p:nvPr>
        </p:nvSpPr>
        <p:spPr>
          <a:xfrm>
            <a:off x="701675" y="4416426"/>
            <a:ext cx="5607050" cy="4420892"/>
          </a:xfrm>
          <a:noFill/>
          <a:ln w="9525"/>
        </p:spPr>
        <p:txBody>
          <a:bodyPr>
            <a:normAutofit lnSpcReduction="10000"/>
          </a:bodyPr>
          <a:lstStyle/>
          <a:p>
            <a:r>
              <a:rPr lang="en-US" sz="1300" dirty="0"/>
              <a:t>So I’m here to talk with you about </a:t>
            </a:r>
            <a:r>
              <a:rPr lang="en-US" sz="1300" dirty="0" err="1"/>
              <a:t>SoCalGas</a:t>
            </a:r>
            <a:r>
              <a:rPr lang="en-US" sz="1300" dirty="0"/>
              <a:t>…and you may be wondering why I’m spending so much time on the bigger picture.</a:t>
            </a:r>
          </a:p>
          <a:p>
            <a:r>
              <a:rPr lang="en-US" sz="1300" dirty="0"/>
              <a:t/>
            </a:r>
            <a:br>
              <a:rPr lang="en-US" sz="1300" dirty="0"/>
            </a:br>
            <a:r>
              <a:rPr lang="en-US" sz="1300" dirty="0"/>
              <a:t>The answer is simple: </a:t>
            </a:r>
            <a:r>
              <a:rPr lang="en-US" sz="1300" i="1" dirty="0"/>
              <a:t>Southern California is our home too—and we </a:t>
            </a:r>
            <a:r>
              <a:rPr lang="en-US" sz="1300" i="1" dirty="0" smtClean="0"/>
              <a:t>work hard to protect </a:t>
            </a:r>
            <a:r>
              <a:rPr lang="en-US" sz="1300" i="1" dirty="0"/>
              <a:t>it.</a:t>
            </a:r>
          </a:p>
          <a:p>
            <a:r>
              <a:rPr lang="en-US" sz="1300" dirty="0"/>
              <a:t/>
            </a:r>
            <a:br>
              <a:rPr lang="en-US" sz="1300" dirty="0"/>
            </a:br>
            <a:r>
              <a:rPr lang="en-US" sz="1300" dirty="0"/>
              <a:t>We have been an active employer and community member for more than 140 years. Our kids go to Southern California’s schools and play in its parks. </a:t>
            </a:r>
          </a:p>
          <a:p>
            <a:endParaRPr lang="en-US" sz="1300" dirty="0"/>
          </a:p>
          <a:p>
            <a:r>
              <a:rPr lang="en-US" sz="1300" dirty="0"/>
              <a:t>As a company, we’re pretty humble. We like doing our work and quietly making a difference. </a:t>
            </a:r>
          </a:p>
          <a:p>
            <a:endParaRPr lang="en-US" sz="1300" dirty="0"/>
          </a:p>
          <a:p>
            <a:r>
              <a:rPr lang="en-US" sz="1300" dirty="0"/>
              <a:t>But today…there’s too much at risk, the stakes are too high to keep going about our work quietly.</a:t>
            </a:r>
          </a:p>
          <a:p>
            <a:endParaRPr lang="en-US" sz="1300" dirty="0"/>
          </a:p>
          <a:p>
            <a:r>
              <a:rPr lang="en-US" sz="1300" dirty="0"/>
              <a:t>Things need to change in Southern California and </a:t>
            </a:r>
            <a:r>
              <a:rPr lang="en-US" sz="1300" dirty="0" err="1"/>
              <a:t>SoCalGas</a:t>
            </a:r>
            <a:r>
              <a:rPr lang="en-US" sz="1300" dirty="0"/>
              <a:t> is a vital part of the solution. As the country’s largest natural gas distribution utility, we need to take a stand—we need to advocate on behalf of the 21 million people we serve.</a:t>
            </a:r>
          </a:p>
          <a:p>
            <a:r>
              <a:rPr lang="en-US" sz="1300" dirty="0"/>
              <a:t/>
            </a:r>
            <a:br>
              <a:rPr lang="en-US" sz="1300" dirty="0"/>
            </a:br>
            <a:r>
              <a:rPr lang="en-US" sz="1300" dirty="0"/>
              <a:t>They are not only our customers, but our co-workers, family, friends and neighbors.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We’re up for the task. Our past actions prove it. </a:t>
            </a:r>
          </a:p>
          <a:p>
            <a:endParaRPr lang="en-US" sz="1400" dirty="0"/>
          </a:p>
          <a:p>
            <a:r>
              <a:rPr lang="en-US" sz="1400" dirty="0" smtClean="0"/>
              <a:t>W</a:t>
            </a:r>
            <a:r>
              <a:rPr lang="en-US" sz="1400" baseline="0" dirty="0" smtClean="0"/>
              <a:t>hether it’s our investments in pipeline safety…</a:t>
            </a:r>
          </a:p>
          <a:p>
            <a:r>
              <a:rPr lang="en-US" sz="1400" baseline="0" dirty="0" smtClean="0"/>
              <a:t>our industry-leading customer service…</a:t>
            </a:r>
          </a:p>
          <a:p>
            <a:r>
              <a:rPr lang="en-US" sz="1400" baseline="0" dirty="0" smtClean="0"/>
              <a:t>or our ongoing work to reduce our company’s environmental impact.</a:t>
            </a:r>
          </a:p>
          <a:p>
            <a:endParaRPr lang="en-US" sz="1400" dirty="0"/>
          </a:p>
          <a:p>
            <a:r>
              <a:rPr lang="en-US" sz="1400" b="1" baseline="0" dirty="0" smtClean="0"/>
              <a:t>We demonstrate our commitment to the region,</a:t>
            </a:r>
            <a:r>
              <a:rPr lang="en-US" sz="1400" b="1" dirty="0" smtClean="0"/>
              <a:t> our customer and the environment through action.</a:t>
            </a:r>
            <a:endParaRPr lang="en-US" sz="1400" b="1" baseline="0" dirty="0" smtClean="0"/>
          </a:p>
          <a:p>
            <a:endParaRPr lang="en-US" sz="1400" baseline="0" dirty="0" smtClean="0"/>
          </a:p>
          <a:p>
            <a:pPr marL="0" marR="0" indent="0" algn="l" defTabSz="732588" rtl="0" eaLnBrk="1" fontAlgn="auto" latinLnBrk="0" hangingPunct="1">
              <a:lnSpc>
                <a:spcPct val="100000"/>
              </a:lnSpc>
              <a:spcBef>
                <a:spcPts val="0"/>
              </a:spcBef>
              <a:spcAft>
                <a:spcPts val="0"/>
              </a:spcAft>
              <a:buClrTx/>
              <a:buSzTx/>
              <a:buFontTx/>
              <a:buNone/>
              <a:tabLst/>
              <a:defRPr/>
            </a:pPr>
            <a:r>
              <a:rPr lang="en-US" sz="1400" baseline="0" dirty="0" smtClean="0"/>
              <a:t>Take our work in energy efficiency, for example…</a:t>
            </a:r>
          </a:p>
          <a:p>
            <a:pPr marL="0" marR="0" indent="0" algn="l" defTabSz="732588" rtl="0" eaLnBrk="1" fontAlgn="auto" latinLnBrk="0" hangingPunct="1">
              <a:lnSpc>
                <a:spcPct val="100000"/>
              </a:lnSpc>
              <a:spcBef>
                <a:spcPts val="0"/>
              </a:spcBef>
              <a:spcAft>
                <a:spcPts val="0"/>
              </a:spcAft>
              <a:buClrTx/>
              <a:buSzTx/>
              <a:buFontTx/>
              <a:buNone/>
              <a:tabLst/>
              <a:defRPr/>
            </a:pPr>
            <a:r>
              <a:rPr lang="en-US" sz="1400" baseline="0" dirty="0" smtClean="0"/>
              <a:t>Our energy energy efficiency programs have helped customers save &gt;505 million </a:t>
            </a:r>
            <a:r>
              <a:rPr lang="en-US" sz="1400" baseline="0" dirty="0" err="1" smtClean="0"/>
              <a:t>therms</a:t>
            </a:r>
            <a:r>
              <a:rPr lang="en-US" sz="1400" baseline="0" dirty="0" smtClean="0"/>
              <a:t> over the last 22 years—that’s equal to taking more than 526,000 cars off the road.</a:t>
            </a:r>
          </a:p>
          <a:p>
            <a:pPr marL="0" marR="0" indent="0" algn="l" defTabSz="732588" rtl="0" eaLnBrk="1" fontAlgn="auto" latinLnBrk="0" hangingPunct="1">
              <a:lnSpc>
                <a:spcPct val="100000"/>
              </a:lnSpc>
              <a:spcBef>
                <a:spcPts val="0"/>
              </a:spcBef>
              <a:spcAft>
                <a:spcPts val="0"/>
              </a:spcAft>
              <a:buClrTx/>
              <a:buSzTx/>
              <a:buFontTx/>
              <a:buNone/>
              <a:tabLst/>
              <a:defRPr/>
            </a:pPr>
            <a:endParaRPr lang="en-US" sz="1400" baseline="0" dirty="0" smtClean="0"/>
          </a:p>
          <a:p>
            <a:r>
              <a:rPr lang="en-US" sz="1400" baseline="0" dirty="0" err="1" smtClean="0"/>
              <a:t>SoCalGas</a:t>
            </a:r>
            <a:r>
              <a:rPr lang="en-US" sz="1400" baseline="0" dirty="0" smtClean="0"/>
              <a:t> is a big reason why California’s natural gas sector has already met the 2020 GHG reduction goals—that’s more than 5 years ahead of schedule.</a:t>
            </a:r>
          </a:p>
        </p:txBody>
      </p:sp>
      <p:sp>
        <p:nvSpPr>
          <p:cNvPr id="4" name="Slide Number Placeholder 3"/>
          <p:cNvSpPr>
            <a:spLocks noGrp="1"/>
          </p:cNvSpPr>
          <p:nvPr>
            <p:ph type="sldNum" sz="quarter" idx="10"/>
          </p:nvPr>
        </p:nvSpPr>
        <p:spPr/>
        <p:txBody>
          <a:bodyPr/>
          <a:lstStyle/>
          <a:p>
            <a:fld id="{216D2A63-21F4-4E20-8C10-D042C2A3247C}" type="slidenum">
              <a:rPr lang="en-US" smtClean="0"/>
              <a:pPr/>
              <a:t>5</a:t>
            </a:fld>
            <a:endParaRPr lang="en-US" dirty="0"/>
          </a:p>
        </p:txBody>
      </p:sp>
    </p:spTree>
    <p:extLst>
      <p:ext uri="{BB962C8B-B14F-4D97-AF65-F5344CB8AC3E}">
        <p14:creationId xmlns:p14="http://schemas.microsoft.com/office/powerpoint/2010/main" val="127336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xfrm>
            <a:off x="717550" y="696913"/>
            <a:ext cx="5575300" cy="3486150"/>
          </a:xfrm>
          <a:noFill/>
          <a:ln>
            <a:solidFill>
              <a:srgbClr val="000000"/>
            </a:solidFill>
            <a:miter lim="800000"/>
            <a:headEnd/>
            <a:tailEnd/>
          </a:ln>
        </p:spPr>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CA10CA-47AD-443B-ABE7-08E192516D6D}" type="slidenum">
              <a:rPr lang="en-US"/>
              <a:pPr fontAlgn="base">
                <a:spcBef>
                  <a:spcPct val="0"/>
                </a:spcBef>
                <a:spcAft>
                  <a:spcPct val="0"/>
                </a:spcAft>
                <a:defRPr/>
              </a:pPr>
              <a:t>6</a:t>
            </a:fld>
            <a:endParaRPr lang="en-US" dirty="0"/>
          </a:p>
        </p:txBody>
      </p:sp>
      <p:sp>
        <p:nvSpPr>
          <p:cNvPr id="28675" name="Rectangle 6"/>
          <p:cNvSpPr>
            <a:spLocks noGrp="1" noChangeArrowheads="1"/>
          </p:cNvSpPr>
          <p:nvPr>
            <p:ph type="body" idx="1"/>
          </p:nvPr>
        </p:nvSpPr>
        <p:spPr bwMode="auto">
          <a:xfrm>
            <a:off x="701040" y="4490032"/>
            <a:ext cx="5608320" cy="4252781"/>
          </a:xfrm>
          <a:noFill/>
        </p:spPr>
        <p:txBody>
          <a:bodyPr wrap="square" numCol="1" anchor="t" anchorCtr="0" compatLnSpc="1">
            <a:prstTxWarp prst="textNoShape">
              <a:avLst/>
            </a:prstTxWarp>
          </a:bodyPr>
          <a:lstStyle/>
          <a:p>
            <a:pPr eaLnBrk="1" hangingPunct="1"/>
            <a:endParaRPr lang="en-US" sz="24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Keys to the kingdom.</a:t>
            </a:r>
            <a:r>
              <a:rPr lang="en-US" baseline="0" dirty="0" smtClean="0"/>
              <a:t>  </a:t>
            </a:r>
            <a:r>
              <a:rPr lang="en-US" dirty="0" smtClean="0"/>
              <a:t>SoCalGas</a:t>
            </a:r>
            <a:r>
              <a:rPr lang="en-US" baseline="0" dirty="0" smtClean="0"/>
              <a:t> is working on all of these pathways.</a:t>
            </a:r>
            <a:endParaRPr lang="en-US" dirty="0"/>
          </a:p>
        </p:txBody>
      </p:sp>
    </p:spTree>
    <p:extLst>
      <p:ext uri="{BB962C8B-B14F-4D97-AF65-F5344CB8AC3E}">
        <p14:creationId xmlns:p14="http://schemas.microsoft.com/office/powerpoint/2010/main" val="3253020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3C5211-9056-476A-AEB2-9B8C0D4FE0F2}" type="slidenum">
              <a:rPr lang="en-US" smtClean="0"/>
              <a:pPr>
                <a:defRPr/>
              </a:pPr>
              <a:t>10</a:t>
            </a:fld>
            <a:endParaRPr lang="en-US" dirty="0"/>
          </a:p>
        </p:txBody>
      </p:sp>
    </p:spTree>
    <p:extLst>
      <p:ext uri="{BB962C8B-B14F-4D97-AF65-F5344CB8AC3E}">
        <p14:creationId xmlns:p14="http://schemas.microsoft.com/office/powerpoint/2010/main" val="1241350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3C5211-9056-476A-AEB2-9B8C0D4FE0F2}" type="slidenum">
              <a:rPr lang="en-US" smtClean="0"/>
              <a:pPr>
                <a:defRPr/>
              </a:pPr>
              <a:t>11</a:t>
            </a:fld>
            <a:endParaRPr lang="en-US" dirty="0"/>
          </a:p>
        </p:txBody>
      </p:sp>
    </p:spTree>
    <p:extLst>
      <p:ext uri="{BB962C8B-B14F-4D97-AF65-F5344CB8AC3E}">
        <p14:creationId xmlns:p14="http://schemas.microsoft.com/office/powerpoint/2010/main" val="1241350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A9AB9-89CE-4984-934A-E1B9308EC2EB}" type="slidenum">
              <a:rPr lang="en-US" smtClean="0"/>
              <a:t>13</a:t>
            </a:fld>
            <a:endParaRPr lang="en-US" dirty="0"/>
          </a:p>
        </p:txBody>
      </p:sp>
    </p:spTree>
    <p:extLst>
      <p:ext uri="{BB962C8B-B14F-4D97-AF65-F5344CB8AC3E}">
        <p14:creationId xmlns:p14="http://schemas.microsoft.com/office/powerpoint/2010/main" val="2357109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24025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3"/>
          <p:cNvSpPr>
            <a:spLocks noGrp="1"/>
          </p:cNvSpPr>
          <p:nvPr>
            <p:ph type="title"/>
          </p:nvPr>
        </p:nvSpPr>
        <p:spPr>
          <a:xfrm>
            <a:off x="423953" y="2185147"/>
            <a:ext cx="4044141" cy="2624044"/>
          </a:xfrm>
          <a:prstGeom prst="rect">
            <a:avLst/>
          </a:prstGeom>
        </p:spPr>
        <p:txBody>
          <a:bodyPr vert="horz" lIns="81625" tIns="40812" rIns="81625" bIns="40812"/>
          <a:lstStyle>
            <a:lvl1pPr algn="l">
              <a:defRPr sz="2900">
                <a:solidFill>
                  <a:srgbClr val="5D5D5D"/>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40583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Large Graph/Image Slide">
    <p:spTree>
      <p:nvGrpSpPr>
        <p:cNvPr id="1" name=""/>
        <p:cNvGrpSpPr/>
        <p:nvPr/>
      </p:nvGrpSpPr>
      <p:grpSpPr>
        <a:xfrm>
          <a:off x="0" y="0"/>
          <a:ext cx="0" cy="0"/>
          <a:chOff x="0" y="0"/>
          <a:chExt cx="0" cy="0"/>
        </a:xfrm>
      </p:grpSpPr>
      <p:sp>
        <p:nvSpPr>
          <p:cNvPr id="3" name="Content Placeholder 13"/>
          <p:cNvSpPr>
            <a:spLocks noGrp="1"/>
          </p:cNvSpPr>
          <p:nvPr>
            <p:ph sz="quarter" idx="10" hasCustomPrompt="1"/>
          </p:nvPr>
        </p:nvSpPr>
        <p:spPr>
          <a:xfrm>
            <a:off x="531093" y="1494119"/>
            <a:ext cx="8116455" cy="3296397"/>
          </a:xfrm>
          <a:prstGeom prst="rect">
            <a:avLst/>
          </a:prstGeom>
        </p:spPr>
        <p:txBody>
          <a:bodyPr vert="horz" lIns="0" tIns="36629" rIns="0" bIns="73259"/>
          <a:lstStyle>
            <a:lvl1pPr marL="0" indent="0">
              <a:spcBef>
                <a:spcPts val="0"/>
              </a:spcBef>
              <a:buNone/>
              <a:defRPr sz="1400">
                <a:solidFill>
                  <a:srgbClr val="4C4C4D"/>
                </a:solidFill>
                <a:latin typeface="+mn-lt"/>
              </a:defRPr>
            </a:lvl1pPr>
            <a:lvl2pPr marL="293036" indent="-293036">
              <a:spcBef>
                <a:spcPts val="481"/>
              </a:spcBef>
              <a:spcAft>
                <a:spcPts val="481"/>
              </a:spcAft>
              <a:buSzPct val="150000"/>
              <a:buFontTx/>
              <a:buBlip>
                <a:blip r:embed="rId2"/>
              </a:buBlip>
              <a:defRPr sz="1400" baseline="0">
                <a:solidFill>
                  <a:srgbClr val="4C4C4D"/>
                </a:solidFill>
              </a:defRPr>
            </a:lvl2pPr>
            <a:lvl3pPr marL="622700">
              <a:spcBef>
                <a:spcPts val="0"/>
              </a:spcBef>
              <a:defRPr sz="1000" baseline="0">
                <a:solidFill>
                  <a:srgbClr val="4C4C4D"/>
                </a:solidFill>
              </a:defRPr>
            </a:lvl3pPr>
            <a:lvl4pPr marL="988994">
              <a:defRPr sz="1000" baseline="0">
                <a:solidFill>
                  <a:srgbClr val="4C4C4D"/>
                </a:solidFill>
              </a:defRPr>
            </a:lvl4pPr>
            <a:lvl5pPr marL="1282029">
              <a:defRPr sz="1000" baseline="0">
                <a:solidFill>
                  <a:srgbClr val="4C4C4D"/>
                </a:solidFill>
              </a:defRPr>
            </a:lvl5pPr>
          </a:lstStyle>
          <a:p>
            <a:pPr lvl="0"/>
            <a:r>
              <a:rPr lang="en-US" dirty="0" smtClean="0"/>
              <a:t>First level of copy goes here</a:t>
            </a:r>
          </a:p>
          <a:p>
            <a:pPr lvl="0"/>
            <a:endParaRPr lang="en-US" dirty="0" smtClean="0"/>
          </a:p>
          <a:p>
            <a:pPr lvl="1"/>
            <a:r>
              <a:rPr lang="en-US" dirty="0" smtClean="0"/>
              <a:t>But use the INDENT key</a:t>
            </a:r>
          </a:p>
          <a:p>
            <a:pPr lvl="2"/>
            <a:r>
              <a:rPr lang="en-US" dirty="0" smtClean="0"/>
              <a:t>Rather than the BULLET key</a:t>
            </a:r>
          </a:p>
          <a:p>
            <a:pPr lvl="3"/>
            <a:r>
              <a:rPr lang="en-US" dirty="0" smtClean="0"/>
              <a:t>To prioritize your levels</a:t>
            </a:r>
          </a:p>
          <a:p>
            <a:pPr lvl="4"/>
            <a:r>
              <a:rPr lang="en-US" dirty="0" smtClean="0"/>
              <a:t>Of copy appropriately</a:t>
            </a:r>
            <a:endParaRPr lang="en-US" dirty="0"/>
          </a:p>
        </p:txBody>
      </p:sp>
      <p:sp>
        <p:nvSpPr>
          <p:cNvPr id="5" name="Text Placeholder 4"/>
          <p:cNvSpPr>
            <a:spLocks noGrp="1"/>
          </p:cNvSpPr>
          <p:nvPr>
            <p:ph type="body" sz="quarter" idx="11" hasCustomPrompt="1"/>
          </p:nvPr>
        </p:nvSpPr>
        <p:spPr>
          <a:xfrm>
            <a:off x="381000" y="270810"/>
            <a:ext cx="8289636" cy="877794"/>
          </a:xfrm>
          <a:prstGeom prst="rect">
            <a:avLst/>
          </a:prstGeom>
        </p:spPr>
        <p:txBody>
          <a:bodyPr vert="horz" lIns="146518" tIns="36629" rIns="73259" bIns="36629"/>
          <a:lstStyle>
            <a:lvl1pPr marL="0" indent="0">
              <a:buNone/>
              <a:defRPr sz="3700">
                <a:solidFill>
                  <a:srgbClr val="4C4C4D"/>
                </a:solidFill>
              </a:defRPr>
            </a:lvl1pPr>
            <a:lvl2pPr marL="0" indent="0">
              <a:buNone/>
              <a:defRPr sz="1400" baseline="0">
                <a:solidFill>
                  <a:srgbClr val="4C4C4D"/>
                </a:solidFill>
              </a:defRPr>
            </a:lvl2pPr>
            <a:lvl3pPr>
              <a:defRPr sz="1400">
                <a:solidFill>
                  <a:srgbClr val="4C4C4D"/>
                </a:solidFill>
              </a:defRPr>
            </a:lvl3pPr>
            <a:lvl4pPr>
              <a:defRPr sz="1400">
                <a:solidFill>
                  <a:srgbClr val="4C4C4D"/>
                </a:solidFill>
              </a:defRPr>
            </a:lvl4pPr>
            <a:lvl5pPr>
              <a:defRPr sz="1400">
                <a:solidFill>
                  <a:srgbClr val="4C4C4D"/>
                </a:solidFill>
              </a:defRPr>
            </a:lvl5pPr>
          </a:lstStyle>
          <a:p>
            <a:pPr lvl="0"/>
            <a:r>
              <a:rPr lang="en-US" dirty="0" smtClean="0"/>
              <a:t>Headline goes here in 46pt type</a:t>
            </a:r>
          </a:p>
          <a:p>
            <a:pPr lvl="1"/>
            <a:r>
              <a:rPr lang="en-US" dirty="0" smtClean="0"/>
              <a:t>Subhead goes here in 18pt type</a:t>
            </a:r>
          </a:p>
        </p:txBody>
      </p:sp>
      <p:sp>
        <p:nvSpPr>
          <p:cNvPr id="6" name="TextBox 5"/>
          <p:cNvSpPr txBox="1"/>
          <p:nvPr userDrawn="1"/>
        </p:nvSpPr>
        <p:spPr>
          <a:xfrm>
            <a:off x="7989457" y="5425515"/>
            <a:ext cx="147949" cy="320195"/>
          </a:xfrm>
          <a:prstGeom prst="rect">
            <a:avLst/>
          </a:prstGeom>
          <a:noFill/>
        </p:spPr>
        <p:txBody>
          <a:bodyPr wrap="none" lIns="73259" tIns="36629" rIns="73259" bIns="36629" rtlCol="0">
            <a:spAutoFit/>
          </a:bodyPr>
          <a:lstStyle/>
          <a:p>
            <a:endParaRPr lang="en-US" dirty="0">
              <a:solidFill>
                <a:srgbClr val="272727"/>
              </a:solidFill>
              <a:latin typeface="Georgia"/>
            </a:endParaRPr>
          </a:p>
        </p:txBody>
      </p:sp>
    </p:spTree>
    <p:extLst>
      <p:ext uri="{BB962C8B-B14F-4D97-AF65-F5344CB8AC3E}">
        <p14:creationId xmlns:p14="http://schemas.microsoft.com/office/powerpoint/2010/main" val="196581907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rge Graph/Image Slide">
    <p:spTree>
      <p:nvGrpSpPr>
        <p:cNvPr id="1" name=""/>
        <p:cNvGrpSpPr/>
        <p:nvPr/>
      </p:nvGrpSpPr>
      <p:grpSpPr>
        <a:xfrm>
          <a:off x="0" y="0"/>
          <a:ext cx="0" cy="0"/>
          <a:chOff x="0" y="0"/>
          <a:chExt cx="0" cy="0"/>
        </a:xfrm>
      </p:grpSpPr>
      <p:sp>
        <p:nvSpPr>
          <p:cNvPr id="3" name="Content Placeholder 13"/>
          <p:cNvSpPr>
            <a:spLocks noGrp="1"/>
          </p:cNvSpPr>
          <p:nvPr>
            <p:ph sz="quarter" idx="10" hasCustomPrompt="1"/>
          </p:nvPr>
        </p:nvSpPr>
        <p:spPr>
          <a:xfrm>
            <a:off x="531093" y="1494119"/>
            <a:ext cx="8116455" cy="3296397"/>
          </a:xfrm>
          <a:prstGeom prst="rect">
            <a:avLst/>
          </a:prstGeom>
        </p:spPr>
        <p:txBody>
          <a:bodyPr vert="horz" lIns="0" tIns="36629" rIns="0" bIns="73259"/>
          <a:lstStyle>
            <a:lvl1pPr marL="0" indent="0">
              <a:spcBef>
                <a:spcPts val="0"/>
              </a:spcBef>
              <a:buNone/>
              <a:defRPr sz="1400">
                <a:solidFill>
                  <a:srgbClr val="4C4C4D"/>
                </a:solidFill>
                <a:latin typeface="+mn-lt"/>
              </a:defRPr>
            </a:lvl1pPr>
            <a:lvl2pPr marL="293036" indent="-293036">
              <a:spcBef>
                <a:spcPts val="481"/>
              </a:spcBef>
              <a:spcAft>
                <a:spcPts val="481"/>
              </a:spcAft>
              <a:buSzPct val="150000"/>
              <a:buFontTx/>
              <a:buBlip>
                <a:blip r:embed="rId2"/>
              </a:buBlip>
              <a:defRPr sz="1400" baseline="0">
                <a:solidFill>
                  <a:srgbClr val="4C4C4D"/>
                </a:solidFill>
              </a:defRPr>
            </a:lvl2pPr>
            <a:lvl3pPr marL="622700">
              <a:spcBef>
                <a:spcPts val="0"/>
              </a:spcBef>
              <a:defRPr sz="1000" baseline="0">
                <a:solidFill>
                  <a:srgbClr val="4C4C4D"/>
                </a:solidFill>
              </a:defRPr>
            </a:lvl3pPr>
            <a:lvl4pPr marL="988994">
              <a:defRPr sz="1000" baseline="0">
                <a:solidFill>
                  <a:srgbClr val="4C4C4D"/>
                </a:solidFill>
              </a:defRPr>
            </a:lvl4pPr>
            <a:lvl5pPr marL="1282029">
              <a:defRPr sz="1000" baseline="0">
                <a:solidFill>
                  <a:srgbClr val="4C4C4D"/>
                </a:solidFill>
              </a:defRPr>
            </a:lvl5pPr>
          </a:lstStyle>
          <a:p>
            <a:pPr lvl="0"/>
            <a:r>
              <a:rPr lang="en-US" dirty="0" smtClean="0"/>
              <a:t>First level of copy goes here</a:t>
            </a:r>
          </a:p>
          <a:p>
            <a:pPr lvl="0"/>
            <a:endParaRPr lang="en-US" dirty="0" smtClean="0"/>
          </a:p>
          <a:p>
            <a:pPr lvl="1"/>
            <a:r>
              <a:rPr lang="en-US" dirty="0" smtClean="0"/>
              <a:t>But use the INDENT key</a:t>
            </a:r>
          </a:p>
          <a:p>
            <a:pPr lvl="2"/>
            <a:r>
              <a:rPr lang="en-US" dirty="0" smtClean="0"/>
              <a:t>Rather than the BULLET key</a:t>
            </a:r>
          </a:p>
          <a:p>
            <a:pPr lvl="3"/>
            <a:r>
              <a:rPr lang="en-US" dirty="0" smtClean="0"/>
              <a:t>To prioritize your levels</a:t>
            </a:r>
          </a:p>
          <a:p>
            <a:pPr lvl="4"/>
            <a:r>
              <a:rPr lang="en-US" dirty="0" smtClean="0"/>
              <a:t>Of copy appropriately</a:t>
            </a:r>
            <a:endParaRPr lang="en-US" dirty="0"/>
          </a:p>
        </p:txBody>
      </p:sp>
      <p:sp>
        <p:nvSpPr>
          <p:cNvPr id="6" name="TextBox 5"/>
          <p:cNvSpPr txBox="1"/>
          <p:nvPr userDrawn="1"/>
        </p:nvSpPr>
        <p:spPr>
          <a:xfrm>
            <a:off x="7989457" y="5425515"/>
            <a:ext cx="147949" cy="320195"/>
          </a:xfrm>
          <a:prstGeom prst="rect">
            <a:avLst/>
          </a:prstGeom>
          <a:noFill/>
        </p:spPr>
        <p:txBody>
          <a:bodyPr wrap="none" lIns="73259" tIns="36629" rIns="73259" bIns="36629" rtlCol="0">
            <a:spAutoFit/>
          </a:bodyPr>
          <a:lstStyle/>
          <a:p>
            <a:endParaRPr lang="en-US" dirty="0">
              <a:solidFill>
                <a:srgbClr val="272727"/>
              </a:solidFill>
              <a:latin typeface="Georgia"/>
            </a:endParaRPr>
          </a:p>
        </p:txBody>
      </p:sp>
      <p:sp>
        <p:nvSpPr>
          <p:cNvPr id="7" name="Title 6"/>
          <p:cNvSpPr>
            <a:spLocks noGrp="1"/>
          </p:cNvSpPr>
          <p:nvPr>
            <p:ph type="title" hasCustomPrompt="1"/>
          </p:nvPr>
        </p:nvSpPr>
        <p:spPr>
          <a:xfrm>
            <a:off x="382389" y="268941"/>
            <a:ext cx="8276705" cy="672353"/>
          </a:xfrm>
          <a:prstGeom prst="rect">
            <a:avLst/>
          </a:prstGeom>
        </p:spPr>
        <p:txBody>
          <a:bodyPr vert="horz" lIns="146518" tIns="36629" rIns="73259" bIns="36629"/>
          <a:lstStyle>
            <a:lvl1pPr algn="l">
              <a:defRPr sz="3700">
                <a:solidFill>
                  <a:schemeClr val="tx1">
                    <a:lumMod val="75000"/>
                    <a:lumOff val="25000"/>
                  </a:schemeClr>
                </a:solidFill>
              </a:defRPr>
            </a:lvl1pPr>
          </a:lstStyle>
          <a:p>
            <a:pPr lvl="0"/>
            <a:r>
              <a:rPr lang="en-US" dirty="0" smtClean="0"/>
              <a:t>Headline goes here in 46pt</a:t>
            </a:r>
          </a:p>
        </p:txBody>
      </p:sp>
    </p:spTree>
    <p:extLst>
      <p:ext uri="{BB962C8B-B14F-4D97-AF65-F5344CB8AC3E}">
        <p14:creationId xmlns:p14="http://schemas.microsoft.com/office/powerpoint/2010/main" val="35185587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lient Color">
    <p:spTree>
      <p:nvGrpSpPr>
        <p:cNvPr id="1" name=""/>
        <p:cNvGrpSpPr/>
        <p:nvPr/>
      </p:nvGrpSpPr>
      <p:grpSpPr>
        <a:xfrm>
          <a:off x="0" y="0"/>
          <a:ext cx="0" cy="0"/>
          <a:chOff x="0" y="0"/>
          <a:chExt cx="0" cy="0"/>
        </a:xfrm>
      </p:grpSpPr>
      <p:sp>
        <p:nvSpPr>
          <p:cNvPr id="2" name="Rectangle 1"/>
          <p:cNvSpPr/>
          <p:nvPr userDrawn="1"/>
        </p:nvSpPr>
        <p:spPr>
          <a:xfrm>
            <a:off x="357909" y="255248"/>
            <a:ext cx="4237664" cy="46648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3242" tIns="36621" rIns="73242" bIns="36621" rtlCol="0" anchor="ctr"/>
          <a:lstStyle/>
          <a:p>
            <a:pPr algn="ctr"/>
            <a:endParaRPr lang="en-US" dirty="0">
              <a:solidFill>
                <a:prstClr val="white"/>
              </a:solidFill>
              <a:latin typeface="Georgia"/>
            </a:endParaRPr>
          </a:p>
        </p:txBody>
      </p:sp>
      <p:sp>
        <p:nvSpPr>
          <p:cNvPr id="5" name="Title 4"/>
          <p:cNvSpPr>
            <a:spLocks noGrp="1"/>
          </p:cNvSpPr>
          <p:nvPr>
            <p:ph type="title" hasCustomPrompt="1"/>
          </p:nvPr>
        </p:nvSpPr>
        <p:spPr>
          <a:xfrm>
            <a:off x="382386" y="268942"/>
            <a:ext cx="4166524" cy="4624294"/>
          </a:xfrm>
          <a:prstGeom prst="rect">
            <a:avLst/>
          </a:prstGeom>
        </p:spPr>
        <p:txBody>
          <a:bodyPr vert="horz" lIns="146518" tIns="36629" rIns="146518" bIns="36629"/>
          <a:lstStyle>
            <a:lvl1pPr algn="l">
              <a:spcBef>
                <a:spcPts val="0"/>
              </a:spcBef>
              <a:defRPr sz="3700" baseline="0">
                <a:solidFill>
                  <a:schemeClr val="bg1"/>
                </a:solidFill>
              </a:defRPr>
            </a:lvl1pPr>
          </a:lstStyle>
          <a:p>
            <a:r>
              <a:rPr lang="en-US" dirty="0" smtClean="0"/>
              <a:t>Headline here in 46 pt type.</a:t>
            </a:r>
            <a:endParaRPr lang="en-US" dirty="0"/>
          </a:p>
        </p:txBody>
      </p:sp>
      <p:sp>
        <p:nvSpPr>
          <p:cNvPr id="14" name="Content Placeholder 13"/>
          <p:cNvSpPr>
            <a:spLocks noGrp="1"/>
          </p:cNvSpPr>
          <p:nvPr>
            <p:ph sz="quarter" idx="10"/>
          </p:nvPr>
        </p:nvSpPr>
        <p:spPr>
          <a:xfrm>
            <a:off x="4679125" y="270809"/>
            <a:ext cx="4145935" cy="4622426"/>
          </a:xfrm>
          <a:prstGeom prst="rect">
            <a:avLst/>
          </a:prstGeom>
        </p:spPr>
        <p:txBody>
          <a:bodyPr vert="horz" lIns="146518" tIns="109888" rIns="146518" bIns="36629"/>
          <a:lstStyle>
            <a:lvl1pPr marL="0" indent="0">
              <a:spcBef>
                <a:spcPts val="0"/>
              </a:spcBef>
              <a:buNone/>
              <a:defRPr sz="1400">
                <a:solidFill>
                  <a:srgbClr val="4C4C4D"/>
                </a:solidFill>
                <a:latin typeface="+mj-lt"/>
              </a:defRPr>
            </a:lvl1pPr>
            <a:lvl2pPr marL="293036" indent="-293036">
              <a:spcBef>
                <a:spcPts val="481"/>
              </a:spcBef>
              <a:spcAft>
                <a:spcPts val="481"/>
              </a:spcAft>
              <a:buSzPct val="150000"/>
              <a:buFontTx/>
              <a:buBlip>
                <a:blip r:embed="rId2"/>
              </a:buBlip>
              <a:defRPr lang="en-US" sz="1300" kern="1200" baseline="0" dirty="0" smtClean="0">
                <a:solidFill>
                  <a:schemeClr val="tx1">
                    <a:lumMod val="75000"/>
                    <a:lumOff val="25000"/>
                  </a:schemeClr>
                </a:solidFill>
                <a:latin typeface="+mn-lt"/>
                <a:ea typeface="+mn-ea"/>
                <a:cs typeface="+mn-cs"/>
              </a:defRPr>
            </a:lvl2pPr>
            <a:lvl3pPr marL="455324" indent="-228933">
              <a:spcBef>
                <a:spcPts val="0"/>
              </a:spcBef>
              <a:defRPr lang="en-US" sz="1300" kern="1200" baseline="0" dirty="0" smtClean="0">
                <a:solidFill>
                  <a:schemeClr val="tx1">
                    <a:lumMod val="75000"/>
                    <a:lumOff val="25000"/>
                  </a:schemeClr>
                </a:solidFill>
                <a:latin typeface="+mn-lt"/>
                <a:ea typeface="+mn-ea"/>
                <a:cs typeface="+mn-cs"/>
              </a:defRPr>
            </a:lvl3pPr>
            <a:lvl4pPr marL="689344" indent="-228933">
              <a:defRPr lang="en-US" sz="1300" kern="1200" baseline="0" dirty="0" smtClean="0">
                <a:solidFill>
                  <a:schemeClr val="tx1">
                    <a:lumMod val="75000"/>
                    <a:lumOff val="25000"/>
                  </a:schemeClr>
                </a:solidFill>
                <a:latin typeface="+mn-lt"/>
                <a:ea typeface="+mn-ea"/>
                <a:cs typeface="+mn-cs"/>
              </a:defRPr>
            </a:lvl4pPr>
            <a:lvl5pPr marL="1007309" indent="-228933">
              <a:defRPr lang="en-US" sz="1300" kern="1200" baseline="0" dirty="0">
                <a:solidFill>
                  <a:schemeClr val="tx1">
                    <a:lumMod val="75000"/>
                    <a:lumOff val="25000"/>
                  </a:schemeClr>
                </a:solidFill>
                <a:latin typeface="+mn-lt"/>
                <a:ea typeface="+mn-ea"/>
                <a:cs typeface="+mn-cs"/>
              </a:defRPr>
            </a:lvl5pPr>
          </a:lstStyle>
          <a:p>
            <a:pPr lvl="0"/>
            <a:r>
              <a:rPr lang="en-US" dirty="0" smtClean="0"/>
              <a:t>Click to edit Master text styles</a:t>
            </a:r>
          </a:p>
          <a:p>
            <a:pPr marL="226390" lvl="1" indent="-226390" algn="l" defTabSz="366294" rtl="0" eaLnBrk="1" latinLnBrk="0" hangingPunct="1">
              <a:spcBef>
                <a:spcPts val="481"/>
              </a:spcBef>
              <a:spcAft>
                <a:spcPts val="481"/>
              </a:spcAft>
              <a:buSzPct val="100000"/>
              <a:buFontTx/>
              <a:buBlip>
                <a:blip r:embed="rId2"/>
              </a:buBlip>
            </a:pPr>
            <a:r>
              <a:rPr lang="en-US" dirty="0" smtClean="0"/>
              <a:t>Second level</a:t>
            </a:r>
          </a:p>
          <a:p>
            <a:pPr marL="370110" lvl="2" indent="-143720" algn="l" defTabSz="366294" rtl="0" eaLnBrk="1" latinLnBrk="0" hangingPunct="1">
              <a:spcBef>
                <a:spcPts val="0"/>
              </a:spcBef>
              <a:buFont typeface="Arial" panose="020B0604020202020204" pitchFamily="34" charset="0"/>
              <a:buChar char="•"/>
            </a:pPr>
            <a:r>
              <a:rPr lang="en-US" dirty="0" smtClean="0"/>
              <a:t>Third level</a:t>
            </a:r>
          </a:p>
          <a:p>
            <a:pPr marL="642287" lvl="3" indent="-181876" algn="l" defTabSz="366294" rtl="0" eaLnBrk="1" latinLnBrk="0" hangingPunct="1">
              <a:spcBef>
                <a:spcPct val="20000"/>
              </a:spcBef>
              <a:buFont typeface="Arial" panose="020B0604020202020204" pitchFamily="34" charset="0"/>
              <a:buChar char="•"/>
            </a:pPr>
            <a:r>
              <a:rPr lang="en-US" dirty="0" smtClean="0"/>
              <a:t>Fourth level</a:t>
            </a:r>
          </a:p>
          <a:p>
            <a:pPr marL="958978" lvl="4" indent="-180603" algn="l" defTabSz="366294" rtl="0" eaLnBrk="1" latinLnBrk="0" hangingPunct="1">
              <a:spcBef>
                <a:spcPct val="20000"/>
              </a:spcBef>
              <a:buFont typeface="Arial" panose="020B0604020202020204" pitchFamily="34" charset="0"/>
              <a:buChar char="•"/>
              <a:tabLst/>
            </a:pPr>
            <a:r>
              <a:rPr lang="en-US" dirty="0" smtClean="0"/>
              <a:t>Fifth level</a:t>
            </a:r>
            <a:endParaRPr lang="en-US" dirty="0"/>
          </a:p>
        </p:txBody>
      </p:sp>
    </p:spTree>
    <p:extLst>
      <p:ext uri="{BB962C8B-B14F-4D97-AF65-F5344CB8AC3E}">
        <p14:creationId xmlns:p14="http://schemas.microsoft.com/office/powerpoint/2010/main" val="9704057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Large Graph/Image Slide">
    <p:spTree>
      <p:nvGrpSpPr>
        <p:cNvPr id="1" name=""/>
        <p:cNvGrpSpPr/>
        <p:nvPr/>
      </p:nvGrpSpPr>
      <p:grpSpPr>
        <a:xfrm>
          <a:off x="0" y="0"/>
          <a:ext cx="0" cy="0"/>
          <a:chOff x="0" y="0"/>
          <a:chExt cx="0" cy="0"/>
        </a:xfrm>
      </p:grpSpPr>
      <p:sp>
        <p:nvSpPr>
          <p:cNvPr id="3" name="Content Placeholder 13"/>
          <p:cNvSpPr>
            <a:spLocks noGrp="1"/>
          </p:cNvSpPr>
          <p:nvPr>
            <p:ph sz="quarter" idx="10" hasCustomPrompt="1"/>
          </p:nvPr>
        </p:nvSpPr>
        <p:spPr>
          <a:xfrm>
            <a:off x="531093" y="1494119"/>
            <a:ext cx="8116455" cy="3296397"/>
          </a:xfrm>
          <a:prstGeom prst="rect">
            <a:avLst/>
          </a:prstGeom>
        </p:spPr>
        <p:txBody>
          <a:bodyPr vert="horz" lIns="0" tIns="36629" rIns="0" bIns="73259"/>
          <a:lstStyle>
            <a:lvl1pPr marL="0" indent="0">
              <a:spcBef>
                <a:spcPts val="0"/>
              </a:spcBef>
              <a:buNone/>
              <a:defRPr sz="1400">
                <a:solidFill>
                  <a:srgbClr val="4C4C4D"/>
                </a:solidFill>
                <a:latin typeface="+mn-lt"/>
              </a:defRPr>
            </a:lvl1pPr>
            <a:lvl2pPr marL="293036" indent="-293036">
              <a:spcBef>
                <a:spcPts val="481"/>
              </a:spcBef>
              <a:spcAft>
                <a:spcPts val="481"/>
              </a:spcAft>
              <a:buSzPct val="150000"/>
              <a:buFontTx/>
              <a:buBlip>
                <a:blip r:embed="rId2"/>
              </a:buBlip>
              <a:defRPr sz="1400" baseline="0">
                <a:solidFill>
                  <a:srgbClr val="4C4C4D"/>
                </a:solidFill>
              </a:defRPr>
            </a:lvl2pPr>
            <a:lvl3pPr marL="622700">
              <a:spcBef>
                <a:spcPts val="0"/>
              </a:spcBef>
              <a:defRPr sz="1000" baseline="0">
                <a:solidFill>
                  <a:srgbClr val="4C4C4D"/>
                </a:solidFill>
              </a:defRPr>
            </a:lvl3pPr>
            <a:lvl4pPr marL="988994">
              <a:defRPr sz="1000" baseline="0">
                <a:solidFill>
                  <a:srgbClr val="4C4C4D"/>
                </a:solidFill>
              </a:defRPr>
            </a:lvl4pPr>
            <a:lvl5pPr marL="1282029">
              <a:defRPr sz="1000" baseline="0">
                <a:solidFill>
                  <a:srgbClr val="4C4C4D"/>
                </a:solidFill>
              </a:defRPr>
            </a:lvl5pPr>
          </a:lstStyle>
          <a:p>
            <a:pPr lvl="0"/>
            <a:r>
              <a:rPr lang="en-US" dirty="0" smtClean="0"/>
              <a:t>First level of copy goes here</a:t>
            </a:r>
          </a:p>
          <a:p>
            <a:pPr lvl="0"/>
            <a:endParaRPr lang="en-US" dirty="0" smtClean="0"/>
          </a:p>
          <a:p>
            <a:pPr lvl="1"/>
            <a:r>
              <a:rPr lang="en-US" dirty="0" smtClean="0"/>
              <a:t>But use the INDENT key</a:t>
            </a:r>
          </a:p>
          <a:p>
            <a:pPr lvl="2"/>
            <a:r>
              <a:rPr lang="en-US" dirty="0" smtClean="0"/>
              <a:t>Rather than the BULLET key</a:t>
            </a:r>
          </a:p>
          <a:p>
            <a:pPr lvl="3"/>
            <a:r>
              <a:rPr lang="en-US" dirty="0" smtClean="0"/>
              <a:t>To prioritize your levels</a:t>
            </a:r>
          </a:p>
          <a:p>
            <a:pPr lvl="4"/>
            <a:r>
              <a:rPr lang="en-US" dirty="0" smtClean="0"/>
              <a:t>Of copy appropriately</a:t>
            </a:r>
            <a:endParaRPr lang="en-US" dirty="0"/>
          </a:p>
        </p:txBody>
      </p:sp>
      <p:sp>
        <p:nvSpPr>
          <p:cNvPr id="6" name="TextBox 5"/>
          <p:cNvSpPr txBox="1"/>
          <p:nvPr userDrawn="1"/>
        </p:nvSpPr>
        <p:spPr>
          <a:xfrm>
            <a:off x="7989457" y="5425515"/>
            <a:ext cx="147949" cy="320195"/>
          </a:xfrm>
          <a:prstGeom prst="rect">
            <a:avLst/>
          </a:prstGeom>
          <a:noFill/>
        </p:spPr>
        <p:txBody>
          <a:bodyPr wrap="none" lIns="73259" tIns="36629" rIns="73259" bIns="36629" rtlCol="0">
            <a:spAutoFit/>
          </a:bodyPr>
          <a:lstStyle/>
          <a:p>
            <a:endParaRPr lang="en-US" dirty="0">
              <a:solidFill>
                <a:srgbClr val="272727"/>
              </a:solidFill>
              <a:latin typeface="Georgia"/>
            </a:endParaRPr>
          </a:p>
        </p:txBody>
      </p:sp>
      <p:sp>
        <p:nvSpPr>
          <p:cNvPr id="7" name="Title 6"/>
          <p:cNvSpPr>
            <a:spLocks noGrp="1"/>
          </p:cNvSpPr>
          <p:nvPr>
            <p:ph type="title" hasCustomPrompt="1"/>
          </p:nvPr>
        </p:nvSpPr>
        <p:spPr>
          <a:xfrm>
            <a:off x="382389" y="268941"/>
            <a:ext cx="8276705" cy="672353"/>
          </a:xfrm>
          <a:prstGeom prst="rect">
            <a:avLst/>
          </a:prstGeom>
        </p:spPr>
        <p:txBody>
          <a:bodyPr vert="horz" lIns="146518" tIns="36629" rIns="73259" bIns="36629"/>
          <a:lstStyle>
            <a:lvl1pPr algn="l">
              <a:defRPr sz="3200">
                <a:solidFill>
                  <a:schemeClr val="tx1">
                    <a:lumMod val="75000"/>
                    <a:lumOff val="25000"/>
                  </a:schemeClr>
                </a:solidFill>
              </a:defRPr>
            </a:lvl1pPr>
          </a:lstStyle>
          <a:p>
            <a:pPr lvl="0"/>
            <a:r>
              <a:rPr lang="en-US" dirty="0" smtClean="0"/>
              <a:t>Headline goes here in 46pt</a:t>
            </a:r>
          </a:p>
        </p:txBody>
      </p:sp>
    </p:spTree>
    <p:extLst>
      <p:ext uri="{BB962C8B-B14F-4D97-AF65-F5344CB8AC3E}">
        <p14:creationId xmlns:p14="http://schemas.microsoft.com/office/powerpoint/2010/main" val="158064516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bg1"/>
        </a:solidFill>
        <a:effectLst/>
      </p:bgPr>
    </p:bg>
    <p:spTree>
      <p:nvGrpSpPr>
        <p:cNvPr id="1" name=""/>
        <p:cNvGrpSpPr/>
        <p:nvPr/>
      </p:nvGrpSpPr>
      <p:grpSpPr>
        <a:xfrm>
          <a:off x="0" y="0"/>
          <a:ext cx="0" cy="0"/>
          <a:chOff x="0" y="0"/>
          <a:chExt cx="0" cy="0"/>
        </a:xfrm>
      </p:grpSpPr>
      <p:pic>
        <p:nvPicPr>
          <p:cNvPr id="9" name="Picture 8" descr="Gagen-APCO_PPTTemplate_Body.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457200" y="304461"/>
            <a:ext cx="8229600" cy="557326"/>
          </a:xfrm>
          <a:prstGeom prst="rect">
            <a:avLst/>
          </a:prstGeom>
        </p:spPr>
        <p:txBody>
          <a:bodyPr lIns="73259" tIns="36629" rIns="73259" bIns="36629">
            <a:normAutofit/>
          </a:bodyPr>
          <a:lstStyle>
            <a:lvl1pPr algn="l">
              <a:defRPr sz="3000" b="0" cap="none">
                <a:solidFill>
                  <a:srgbClr val="F3741E"/>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975180"/>
            <a:ext cx="8229600" cy="3961192"/>
          </a:xfrm>
          <a:prstGeom prst="rect">
            <a:avLst/>
          </a:prstGeom>
        </p:spPr>
        <p:txBody>
          <a:bodyPr lIns="73259" tIns="36629" rIns="73259" bIns="36629"/>
          <a:lstStyle>
            <a:lvl1pPr>
              <a:buClr>
                <a:schemeClr val="tx2">
                  <a:lumMod val="60000"/>
                  <a:lumOff val="40000"/>
                </a:schemeClr>
              </a:buClr>
              <a:defRPr sz="2600">
                <a:solidFill>
                  <a:schemeClr val="bg2"/>
                </a:solidFill>
                <a:latin typeface="Arial" pitchFamily="34" charset="0"/>
                <a:cs typeface="Arial" pitchFamily="34" charset="0"/>
              </a:defRPr>
            </a:lvl1pPr>
            <a:lvl2pPr>
              <a:buClr>
                <a:schemeClr val="tx2">
                  <a:lumMod val="60000"/>
                  <a:lumOff val="40000"/>
                </a:schemeClr>
              </a:buClr>
              <a:defRPr sz="2300">
                <a:solidFill>
                  <a:schemeClr val="bg2"/>
                </a:solidFill>
                <a:latin typeface="Arial" pitchFamily="34" charset="0"/>
                <a:cs typeface="Arial" pitchFamily="34" charset="0"/>
              </a:defRPr>
            </a:lvl2pPr>
            <a:lvl3pPr>
              <a:buClr>
                <a:schemeClr val="tx2">
                  <a:lumMod val="60000"/>
                  <a:lumOff val="40000"/>
                </a:schemeClr>
              </a:buClr>
              <a:defRPr sz="2000">
                <a:solidFill>
                  <a:schemeClr val="bg2"/>
                </a:solidFill>
                <a:latin typeface="Arial" pitchFamily="34" charset="0"/>
                <a:cs typeface="Arial" pitchFamily="34" charset="0"/>
              </a:defRPr>
            </a:lvl3pPr>
            <a:lvl4pPr>
              <a:buClr>
                <a:schemeClr val="tx2">
                  <a:lumMod val="60000"/>
                  <a:lumOff val="40000"/>
                </a:schemeClr>
              </a:buClr>
              <a:defRPr sz="1600">
                <a:solidFill>
                  <a:schemeClr val="bg2"/>
                </a:solidFill>
                <a:latin typeface="Arial" pitchFamily="34" charset="0"/>
                <a:cs typeface="Arial" pitchFamily="34" charset="0"/>
              </a:defRPr>
            </a:lvl4pPr>
            <a:lvl5pPr>
              <a:buClr>
                <a:schemeClr val="tx2">
                  <a:lumMod val="60000"/>
                  <a:lumOff val="40000"/>
                </a:schemeClr>
              </a:buClr>
              <a:defRPr sz="1600">
                <a:solidFill>
                  <a:schemeClr val="bg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665980" y="5150845"/>
            <a:ext cx="357414" cy="304271"/>
          </a:xfrm>
          <a:prstGeom prst="rect">
            <a:avLst/>
          </a:prstGeom>
        </p:spPr>
        <p:txBody>
          <a:bodyPr lIns="73259" tIns="36629" rIns="73259" bIns="36629"/>
          <a:lstStyle>
            <a:lvl1pPr algn="ctr">
              <a:defRPr sz="900" b="0">
                <a:solidFill>
                  <a:schemeClr val="tx1">
                    <a:tint val="75000"/>
                  </a:schemeClr>
                </a:solidFill>
              </a:defRPr>
            </a:lvl1pPr>
          </a:lstStyle>
          <a:p>
            <a:fld id="{01787C9F-1660-9742-9624-84822C6FC649}" type="slidenum">
              <a:rPr lang="en-US" smtClean="0">
                <a:solidFill>
                  <a:prstClr val="black">
                    <a:tint val="75000"/>
                  </a:prstClr>
                </a:solidFill>
                <a:latin typeface="Georgia"/>
              </a:rPr>
              <a:pPr/>
              <a:t>‹#›</a:t>
            </a:fld>
            <a:endParaRPr lang="en-US" dirty="0">
              <a:solidFill>
                <a:prstClr val="black">
                  <a:tint val="75000"/>
                </a:prstClr>
              </a:solidFill>
              <a:latin typeface="Georgia"/>
            </a:endParaRPr>
          </a:p>
        </p:txBody>
      </p:sp>
      <p:cxnSp>
        <p:nvCxnSpPr>
          <p:cNvPr id="5" name="Straight Connector 4"/>
          <p:cNvCxnSpPr/>
          <p:nvPr userDrawn="1"/>
        </p:nvCxnSpPr>
        <p:spPr>
          <a:xfrm>
            <a:off x="564075" y="771896"/>
            <a:ext cx="6608618" cy="9897"/>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842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ient Color">
    <p:spTree>
      <p:nvGrpSpPr>
        <p:cNvPr id="1" name=""/>
        <p:cNvGrpSpPr/>
        <p:nvPr/>
      </p:nvGrpSpPr>
      <p:grpSpPr>
        <a:xfrm>
          <a:off x="0" y="0"/>
          <a:ext cx="0" cy="0"/>
          <a:chOff x="0" y="0"/>
          <a:chExt cx="0" cy="0"/>
        </a:xfrm>
      </p:grpSpPr>
      <p:sp>
        <p:nvSpPr>
          <p:cNvPr id="2" name="Rectangle 1"/>
          <p:cNvSpPr/>
          <p:nvPr userDrawn="1"/>
        </p:nvSpPr>
        <p:spPr>
          <a:xfrm>
            <a:off x="357909" y="255248"/>
            <a:ext cx="4237664" cy="4664838"/>
          </a:xfrm>
          <a:prstGeom prst="rect">
            <a:avLst/>
          </a:prstGeom>
          <a:solidFill>
            <a:srgbClr val="B51E20"/>
          </a:solidFill>
          <a:ln>
            <a:noFill/>
          </a:ln>
          <a:effectLst/>
        </p:spPr>
        <p:style>
          <a:lnRef idx="1">
            <a:schemeClr val="accent1"/>
          </a:lnRef>
          <a:fillRef idx="3">
            <a:schemeClr val="accent1"/>
          </a:fillRef>
          <a:effectRef idx="2">
            <a:schemeClr val="accent1"/>
          </a:effectRef>
          <a:fontRef idx="minor">
            <a:schemeClr val="lt1"/>
          </a:fontRef>
        </p:style>
        <p:txBody>
          <a:bodyPr lIns="73242" tIns="36621" rIns="73242" bIns="36621" rtlCol="0" anchor="ctr"/>
          <a:lstStyle/>
          <a:p>
            <a:pPr algn="ctr"/>
            <a:endParaRPr lang="en-US" dirty="0">
              <a:solidFill>
                <a:prstClr val="white"/>
              </a:solidFill>
              <a:latin typeface="Georgia"/>
            </a:endParaRPr>
          </a:p>
        </p:txBody>
      </p:sp>
      <p:sp>
        <p:nvSpPr>
          <p:cNvPr id="14" name="Content Placeholder 13"/>
          <p:cNvSpPr>
            <a:spLocks noGrp="1"/>
          </p:cNvSpPr>
          <p:nvPr>
            <p:ph sz="quarter" idx="10"/>
          </p:nvPr>
        </p:nvSpPr>
        <p:spPr>
          <a:xfrm>
            <a:off x="4595092" y="270809"/>
            <a:ext cx="4229966" cy="4622426"/>
          </a:xfrm>
          <a:prstGeom prst="rect">
            <a:avLst/>
          </a:prstGeom>
        </p:spPr>
        <p:txBody>
          <a:bodyPr vert="horz" lIns="146518" tIns="109888" rIns="146518" bIns="36629"/>
          <a:lstStyle>
            <a:lvl1pPr marL="0" indent="0">
              <a:spcBef>
                <a:spcPts val="0"/>
              </a:spcBef>
              <a:buNone/>
              <a:defRPr sz="1400">
                <a:solidFill>
                  <a:srgbClr val="4C4C4D"/>
                </a:solidFill>
              </a:defRPr>
            </a:lvl1pPr>
            <a:lvl2pPr marL="293036" indent="-293036">
              <a:spcBef>
                <a:spcPts val="481"/>
              </a:spcBef>
              <a:spcAft>
                <a:spcPts val="481"/>
              </a:spcAft>
              <a:buSzPct val="150000"/>
              <a:buFontTx/>
              <a:buBlip>
                <a:blip r:embed="rId2"/>
              </a:buBlip>
              <a:defRPr sz="1400">
                <a:solidFill>
                  <a:srgbClr val="4C4C4D"/>
                </a:solidFill>
              </a:defRPr>
            </a:lvl2pPr>
            <a:lvl3pPr marL="622700">
              <a:spcBef>
                <a:spcPts val="0"/>
              </a:spcBef>
              <a:defRPr sz="1000">
                <a:solidFill>
                  <a:srgbClr val="4C4C4D"/>
                </a:solidFill>
              </a:defRPr>
            </a:lvl3pPr>
            <a:lvl4pPr marL="988994">
              <a:defRPr sz="1000">
                <a:solidFill>
                  <a:srgbClr val="4C4C4D"/>
                </a:solidFill>
              </a:defRPr>
            </a:lvl4pPr>
            <a:lvl5pPr marL="1282029">
              <a:defRPr sz="1000">
                <a:solidFill>
                  <a:srgbClr val="4C4C4D"/>
                </a:solidFill>
              </a:defRPr>
            </a:lvl5pPr>
          </a:lstStyle>
          <a:p>
            <a:pPr lvl="0"/>
            <a:r>
              <a:rPr lang="en-US" dirty="0" smtClean="0"/>
              <a:t>Click to edit Master text styles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4"/>
          <p:cNvSpPr>
            <a:spLocks noGrp="1"/>
          </p:cNvSpPr>
          <p:nvPr>
            <p:ph type="body" sz="quarter" idx="11" hasCustomPrompt="1"/>
          </p:nvPr>
        </p:nvSpPr>
        <p:spPr>
          <a:xfrm>
            <a:off x="381001" y="270809"/>
            <a:ext cx="4144819" cy="4603750"/>
          </a:xfrm>
          <a:prstGeom prst="rect">
            <a:avLst/>
          </a:prstGeom>
        </p:spPr>
        <p:txBody>
          <a:bodyPr vert="horz" lIns="146518" tIns="36629" rIns="73259" bIns="36629"/>
          <a:lstStyle>
            <a:lvl1pPr marL="0" indent="0">
              <a:buNone/>
              <a:defRPr sz="3700">
                <a:solidFill>
                  <a:schemeClr val="bg1"/>
                </a:solidFill>
                <a:latin typeface="+mj-lt"/>
              </a:defRPr>
            </a:lvl1pPr>
            <a:lvl2pPr marL="0" indent="0">
              <a:buNone/>
              <a:defRPr sz="1400" baseline="0">
                <a:solidFill>
                  <a:schemeClr val="bg1"/>
                </a:solidFill>
              </a:defRPr>
            </a:lvl2pPr>
            <a:lvl3pPr>
              <a:defRPr sz="1400">
                <a:solidFill>
                  <a:srgbClr val="4C4C4D"/>
                </a:solidFill>
              </a:defRPr>
            </a:lvl3pPr>
            <a:lvl4pPr>
              <a:defRPr sz="1400">
                <a:solidFill>
                  <a:srgbClr val="4C4C4D"/>
                </a:solidFill>
              </a:defRPr>
            </a:lvl4pPr>
            <a:lvl5pPr>
              <a:defRPr sz="1400">
                <a:solidFill>
                  <a:srgbClr val="4C4C4D"/>
                </a:solidFill>
              </a:defRPr>
            </a:lvl5pPr>
          </a:lstStyle>
          <a:p>
            <a:pPr lvl="0"/>
            <a:r>
              <a:rPr lang="en-US" dirty="0" smtClean="0"/>
              <a:t>Headline goes here in 46pt type</a:t>
            </a:r>
          </a:p>
          <a:p>
            <a:pPr lvl="1"/>
            <a:r>
              <a:rPr lang="en-US" dirty="0" smtClean="0"/>
              <a:t>Subhead goes here in 18pt type</a:t>
            </a:r>
          </a:p>
        </p:txBody>
      </p:sp>
    </p:spTree>
    <p:extLst>
      <p:ext uri="{BB962C8B-B14F-4D97-AF65-F5344CB8AC3E}">
        <p14:creationId xmlns:p14="http://schemas.microsoft.com/office/powerpoint/2010/main" val="65829852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p:spTree>
      <p:nvGrpSpPr>
        <p:cNvPr id="1" name=""/>
        <p:cNvGrpSpPr/>
        <p:nvPr/>
      </p:nvGrpSpPr>
      <p:grpSpPr>
        <a:xfrm>
          <a:off x="0" y="0"/>
          <a:ext cx="0" cy="0"/>
          <a:chOff x="0" y="0"/>
          <a:chExt cx="0" cy="0"/>
        </a:xfrm>
      </p:grpSpPr>
      <p:sp>
        <p:nvSpPr>
          <p:cNvPr id="3" name="Rectangle 2"/>
          <p:cNvSpPr/>
          <p:nvPr userDrawn="1"/>
        </p:nvSpPr>
        <p:spPr>
          <a:xfrm>
            <a:off x="357909" y="255248"/>
            <a:ext cx="4237664" cy="4664838"/>
          </a:xfrm>
          <a:prstGeom prst="rect">
            <a:avLst/>
          </a:prstGeom>
          <a:solidFill>
            <a:srgbClr val="2373BA"/>
          </a:solidFill>
          <a:ln>
            <a:noFill/>
          </a:ln>
          <a:effectLst/>
        </p:spPr>
        <p:style>
          <a:lnRef idx="1">
            <a:schemeClr val="accent1"/>
          </a:lnRef>
          <a:fillRef idx="3">
            <a:schemeClr val="accent1"/>
          </a:fillRef>
          <a:effectRef idx="2">
            <a:schemeClr val="accent1"/>
          </a:effectRef>
          <a:fontRef idx="minor">
            <a:schemeClr val="lt1"/>
          </a:fontRef>
        </p:style>
        <p:txBody>
          <a:bodyPr lIns="73242" tIns="36621" rIns="73242" bIns="36621" rtlCol="0" anchor="ctr"/>
          <a:lstStyle/>
          <a:p>
            <a:pPr algn="ctr"/>
            <a:endParaRPr lang="en-US" dirty="0">
              <a:solidFill>
                <a:prstClr val="white"/>
              </a:solidFill>
              <a:latin typeface="Georgia"/>
            </a:endParaRPr>
          </a:p>
        </p:txBody>
      </p:sp>
      <p:sp>
        <p:nvSpPr>
          <p:cNvPr id="7" name="Content Placeholder 13"/>
          <p:cNvSpPr>
            <a:spLocks noGrp="1"/>
          </p:cNvSpPr>
          <p:nvPr>
            <p:ph sz="quarter" idx="10"/>
          </p:nvPr>
        </p:nvSpPr>
        <p:spPr>
          <a:xfrm>
            <a:off x="4595092" y="270809"/>
            <a:ext cx="4229966" cy="4622426"/>
          </a:xfrm>
          <a:prstGeom prst="rect">
            <a:avLst/>
          </a:prstGeom>
        </p:spPr>
        <p:txBody>
          <a:bodyPr vert="horz" lIns="146518" tIns="109888" rIns="146518" bIns="36629"/>
          <a:lstStyle>
            <a:lvl1pPr marL="0" indent="0">
              <a:spcBef>
                <a:spcPts val="0"/>
              </a:spcBef>
              <a:buNone/>
              <a:defRPr sz="1400">
                <a:solidFill>
                  <a:srgbClr val="4C4C4D"/>
                </a:solidFill>
              </a:defRPr>
            </a:lvl1pPr>
            <a:lvl2pPr marL="293036" indent="-293036">
              <a:spcBef>
                <a:spcPts val="481"/>
              </a:spcBef>
              <a:spcAft>
                <a:spcPts val="481"/>
              </a:spcAft>
              <a:buSzPct val="150000"/>
              <a:buFontTx/>
              <a:buBlip>
                <a:blip r:embed="rId2"/>
              </a:buBlip>
              <a:defRPr sz="1400">
                <a:solidFill>
                  <a:srgbClr val="4C4C4D"/>
                </a:solidFill>
              </a:defRPr>
            </a:lvl2pPr>
            <a:lvl3pPr marL="622700">
              <a:spcBef>
                <a:spcPts val="0"/>
              </a:spcBef>
              <a:defRPr sz="1000">
                <a:solidFill>
                  <a:srgbClr val="4C4C4D"/>
                </a:solidFill>
              </a:defRPr>
            </a:lvl3pPr>
            <a:lvl4pPr marL="988994">
              <a:defRPr sz="1000">
                <a:solidFill>
                  <a:srgbClr val="4C4C4D"/>
                </a:solidFill>
              </a:defRPr>
            </a:lvl4pPr>
            <a:lvl5pPr marL="1282029">
              <a:defRPr sz="1000">
                <a:solidFill>
                  <a:srgbClr val="4C4C4D"/>
                </a:solidFill>
              </a:defRPr>
            </a:lvl5pPr>
          </a:lstStyle>
          <a:p>
            <a:pPr lvl="0"/>
            <a:r>
              <a:rPr lang="en-US" dirty="0" smtClean="0"/>
              <a:t>Click to edit Master text styles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11" hasCustomPrompt="1"/>
          </p:nvPr>
        </p:nvSpPr>
        <p:spPr>
          <a:xfrm>
            <a:off x="381001" y="270809"/>
            <a:ext cx="4144819" cy="4603750"/>
          </a:xfrm>
          <a:prstGeom prst="rect">
            <a:avLst/>
          </a:prstGeom>
        </p:spPr>
        <p:txBody>
          <a:bodyPr vert="horz" lIns="146518" tIns="36629" rIns="73259" bIns="36629"/>
          <a:lstStyle>
            <a:lvl1pPr marL="0" indent="0">
              <a:buNone/>
              <a:defRPr sz="3700">
                <a:solidFill>
                  <a:schemeClr val="bg1"/>
                </a:solidFill>
              </a:defRPr>
            </a:lvl1pPr>
            <a:lvl2pPr marL="0" indent="0">
              <a:buNone/>
              <a:defRPr sz="1400" baseline="0">
                <a:solidFill>
                  <a:schemeClr val="bg1"/>
                </a:solidFill>
              </a:defRPr>
            </a:lvl2pPr>
            <a:lvl3pPr>
              <a:defRPr sz="1400">
                <a:solidFill>
                  <a:srgbClr val="4C4C4D"/>
                </a:solidFill>
              </a:defRPr>
            </a:lvl3pPr>
            <a:lvl4pPr>
              <a:defRPr sz="1400">
                <a:solidFill>
                  <a:srgbClr val="4C4C4D"/>
                </a:solidFill>
              </a:defRPr>
            </a:lvl4pPr>
            <a:lvl5pPr>
              <a:defRPr sz="1400">
                <a:solidFill>
                  <a:srgbClr val="4C4C4D"/>
                </a:solidFill>
              </a:defRPr>
            </a:lvl5pPr>
          </a:lstStyle>
          <a:p>
            <a:pPr lvl="0"/>
            <a:r>
              <a:rPr lang="en-US" dirty="0" smtClean="0"/>
              <a:t>Headline goes here in 46pt type</a:t>
            </a:r>
          </a:p>
          <a:p>
            <a:pPr lvl="1"/>
            <a:r>
              <a:rPr lang="en-US" dirty="0" smtClean="0"/>
              <a:t>Subhead goes here in 18pt type</a:t>
            </a:r>
          </a:p>
        </p:txBody>
      </p:sp>
    </p:spTree>
    <p:extLst>
      <p:ext uri="{BB962C8B-B14F-4D97-AF65-F5344CB8AC3E}">
        <p14:creationId xmlns:p14="http://schemas.microsoft.com/office/powerpoint/2010/main" val="23941911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Large Graph/Image Slide">
    <p:spTree>
      <p:nvGrpSpPr>
        <p:cNvPr id="1" name=""/>
        <p:cNvGrpSpPr/>
        <p:nvPr/>
      </p:nvGrpSpPr>
      <p:grpSpPr>
        <a:xfrm>
          <a:off x="0" y="0"/>
          <a:ext cx="0" cy="0"/>
          <a:chOff x="0" y="0"/>
          <a:chExt cx="0" cy="0"/>
        </a:xfrm>
      </p:grpSpPr>
      <p:sp>
        <p:nvSpPr>
          <p:cNvPr id="3" name="Content Placeholder 13"/>
          <p:cNvSpPr>
            <a:spLocks noGrp="1"/>
          </p:cNvSpPr>
          <p:nvPr>
            <p:ph sz="quarter" idx="10" hasCustomPrompt="1"/>
          </p:nvPr>
        </p:nvSpPr>
        <p:spPr>
          <a:xfrm>
            <a:off x="531093" y="1494119"/>
            <a:ext cx="8116455" cy="3296397"/>
          </a:xfrm>
          <a:prstGeom prst="rect">
            <a:avLst/>
          </a:prstGeom>
        </p:spPr>
        <p:txBody>
          <a:bodyPr vert="horz" lIns="0" tIns="36629" rIns="0" bIns="73259"/>
          <a:lstStyle>
            <a:lvl1pPr marL="0" indent="0">
              <a:spcBef>
                <a:spcPts val="0"/>
              </a:spcBef>
              <a:buNone/>
              <a:defRPr sz="1400">
                <a:solidFill>
                  <a:srgbClr val="4C4C4D"/>
                </a:solidFill>
                <a:latin typeface="+mn-lt"/>
              </a:defRPr>
            </a:lvl1pPr>
            <a:lvl2pPr marL="293036" indent="-293036">
              <a:spcBef>
                <a:spcPts val="481"/>
              </a:spcBef>
              <a:spcAft>
                <a:spcPts val="481"/>
              </a:spcAft>
              <a:buSzPct val="150000"/>
              <a:buFontTx/>
              <a:buBlip>
                <a:blip r:embed="rId2"/>
              </a:buBlip>
              <a:defRPr sz="1400" baseline="0">
                <a:solidFill>
                  <a:srgbClr val="4C4C4D"/>
                </a:solidFill>
              </a:defRPr>
            </a:lvl2pPr>
            <a:lvl3pPr marL="622700">
              <a:spcBef>
                <a:spcPts val="0"/>
              </a:spcBef>
              <a:defRPr sz="1000" baseline="0">
                <a:solidFill>
                  <a:srgbClr val="4C4C4D"/>
                </a:solidFill>
              </a:defRPr>
            </a:lvl3pPr>
            <a:lvl4pPr marL="988994">
              <a:defRPr sz="1000" baseline="0">
                <a:solidFill>
                  <a:srgbClr val="4C4C4D"/>
                </a:solidFill>
              </a:defRPr>
            </a:lvl4pPr>
            <a:lvl5pPr marL="1282029">
              <a:defRPr sz="1000" baseline="0">
                <a:solidFill>
                  <a:srgbClr val="4C4C4D"/>
                </a:solidFill>
              </a:defRPr>
            </a:lvl5pPr>
          </a:lstStyle>
          <a:p>
            <a:pPr lvl="0"/>
            <a:r>
              <a:rPr lang="en-US" dirty="0" smtClean="0"/>
              <a:t>First level of copy goes here</a:t>
            </a:r>
          </a:p>
          <a:p>
            <a:pPr lvl="0"/>
            <a:endParaRPr lang="en-US" dirty="0" smtClean="0"/>
          </a:p>
          <a:p>
            <a:pPr lvl="1"/>
            <a:r>
              <a:rPr lang="en-US" dirty="0" smtClean="0"/>
              <a:t>But use the INDENT key</a:t>
            </a:r>
          </a:p>
          <a:p>
            <a:pPr lvl="2"/>
            <a:r>
              <a:rPr lang="en-US" dirty="0" smtClean="0"/>
              <a:t>Rather than the BULLET key</a:t>
            </a:r>
          </a:p>
          <a:p>
            <a:pPr lvl="3"/>
            <a:r>
              <a:rPr lang="en-US" dirty="0" smtClean="0"/>
              <a:t>To prioritize your levels</a:t>
            </a:r>
          </a:p>
          <a:p>
            <a:pPr lvl="4"/>
            <a:r>
              <a:rPr lang="en-US" dirty="0" smtClean="0"/>
              <a:t>Of copy appropriately</a:t>
            </a:r>
            <a:endParaRPr lang="en-US" dirty="0"/>
          </a:p>
        </p:txBody>
      </p:sp>
      <p:sp>
        <p:nvSpPr>
          <p:cNvPr id="6" name="TextBox 5"/>
          <p:cNvSpPr txBox="1"/>
          <p:nvPr userDrawn="1"/>
        </p:nvSpPr>
        <p:spPr>
          <a:xfrm>
            <a:off x="7989457" y="5425515"/>
            <a:ext cx="147949" cy="320195"/>
          </a:xfrm>
          <a:prstGeom prst="rect">
            <a:avLst/>
          </a:prstGeom>
          <a:noFill/>
        </p:spPr>
        <p:txBody>
          <a:bodyPr wrap="none" lIns="73259" tIns="36629" rIns="73259" bIns="36629" rtlCol="0">
            <a:spAutoFit/>
          </a:bodyPr>
          <a:lstStyle/>
          <a:p>
            <a:endParaRPr lang="en-US" dirty="0">
              <a:solidFill>
                <a:srgbClr val="272727"/>
              </a:solidFill>
              <a:latin typeface="Georgia"/>
            </a:endParaRPr>
          </a:p>
        </p:txBody>
      </p:sp>
      <p:sp>
        <p:nvSpPr>
          <p:cNvPr id="7" name="Title 6"/>
          <p:cNvSpPr>
            <a:spLocks noGrp="1"/>
          </p:cNvSpPr>
          <p:nvPr>
            <p:ph type="title" hasCustomPrompt="1"/>
          </p:nvPr>
        </p:nvSpPr>
        <p:spPr>
          <a:xfrm>
            <a:off x="382389" y="268941"/>
            <a:ext cx="8276705" cy="672353"/>
          </a:xfrm>
          <a:prstGeom prst="rect">
            <a:avLst/>
          </a:prstGeom>
        </p:spPr>
        <p:txBody>
          <a:bodyPr vert="horz" lIns="146518" tIns="36629" rIns="73259" bIns="36629"/>
          <a:lstStyle>
            <a:lvl1pPr algn="l">
              <a:defRPr sz="3700">
                <a:solidFill>
                  <a:schemeClr val="tx1">
                    <a:lumMod val="75000"/>
                    <a:lumOff val="25000"/>
                  </a:schemeClr>
                </a:solidFill>
              </a:defRPr>
            </a:lvl1pPr>
          </a:lstStyle>
          <a:p>
            <a:pPr lvl="0"/>
            <a:r>
              <a:rPr lang="en-US" dirty="0" smtClean="0"/>
              <a:t>Headline goes here in 46pt</a:t>
            </a:r>
          </a:p>
        </p:txBody>
      </p:sp>
    </p:spTree>
    <p:extLst>
      <p:ext uri="{BB962C8B-B14F-4D97-AF65-F5344CB8AC3E}">
        <p14:creationId xmlns:p14="http://schemas.microsoft.com/office/powerpoint/2010/main" val="14778912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Large Graph/Image Slide">
    <p:spTree>
      <p:nvGrpSpPr>
        <p:cNvPr id="1" name=""/>
        <p:cNvGrpSpPr/>
        <p:nvPr/>
      </p:nvGrpSpPr>
      <p:grpSpPr>
        <a:xfrm>
          <a:off x="0" y="0"/>
          <a:ext cx="0" cy="0"/>
          <a:chOff x="0" y="0"/>
          <a:chExt cx="0" cy="0"/>
        </a:xfrm>
      </p:grpSpPr>
      <p:sp>
        <p:nvSpPr>
          <p:cNvPr id="3" name="Content Placeholder 13"/>
          <p:cNvSpPr>
            <a:spLocks noGrp="1"/>
          </p:cNvSpPr>
          <p:nvPr>
            <p:ph sz="quarter" idx="10" hasCustomPrompt="1"/>
          </p:nvPr>
        </p:nvSpPr>
        <p:spPr>
          <a:xfrm>
            <a:off x="531093" y="1494119"/>
            <a:ext cx="8116455" cy="3296397"/>
          </a:xfrm>
          <a:prstGeom prst="rect">
            <a:avLst/>
          </a:prstGeom>
        </p:spPr>
        <p:txBody>
          <a:bodyPr vert="horz" lIns="0" tIns="36629" rIns="0" bIns="73259"/>
          <a:lstStyle>
            <a:lvl1pPr marL="0" indent="0">
              <a:spcBef>
                <a:spcPts val="0"/>
              </a:spcBef>
              <a:buNone/>
              <a:defRPr sz="1400">
                <a:solidFill>
                  <a:srgbClr val="4C4C4D"/>
                </a:solidFill>
                <a:latin typeface="+mn-lt"/>
              </a:defRPr>
            </a:lvl1pPr>
            <a:lvl2pPr marL="293036" indent="-293036">
              <a:spcBef>
                <a:spcPts val="481"/>
              </a:spcBef>
              <a:spcAft>
                <a:spcPts val="481"/>
              </a:spcAft>
              <a:buSzPct val="150000"/>
              <a:buFontTx/>
              <a:buBlip>
                <a:blip r:embed="rId2"/>
              </a:buBlip>
              <a:defRPr sz="1400" baseline="0">
                <a:solidFill>
                  <a:srgbClr val="4C4C4D"/>
                </a:solidFill>
              </a:defRPr>
            </a:lvl2pPr>
            <a:lvl3pPr marL="622700">
              <a:spcBef>
                <a:spcPts val="0"/>
              </a:spcBef>
              <a:defRPr sz="1000" baseline="0">
                <a:solidFill>
                  <a:srgbClr val="4C4C4D"/>
                </a:solidFill>
              </a:defRPr>
            </a:lvl3pPr>
            <a:lvl4pPr marL="988994">
              <a:defRPr sz="1000" baseline="0">
                <a:solidFill>
                  <a:srgbClr val="4C4C4D"/>
                </a:solidFill>
              </a:defRPr>
            </a:lvl4pPr>
            <a:lvl5pPr marL="1282029">
              <a:defRPr sz="1000" baseline="0">
                <a:solidFill>
                  <a:srgbClr val="4C4C4D"/>
                </a:solidFill>
              </a:defRPr>
            </a:lvl5pPr>
          </a:lstStyle>
          <a:p>
            <a:pPr lvl="0"/>
            <a:r>
              <a:rPr lang="en-US" dirty="0" smtClean="0"/>
              <a:t>First level of copy goes here</a:t>
            </a:r>
          </a:p>
          <a:p>
            <a:pPr lvl="0"/>
            <a:endParaRPr lang="en-US" dirty="0" smtClean="0"/>
          </a:p>
          <a:p>
            <a:pPr lvl="1"/>
            <a:r>
              <a:rPr lang="en-US" dirty="0" smtClean="0"/>
              <a:t>But use the INDENT key</a:t>
            </a:r>
          </a:p>
          <a:p>
            <a:pPr lvl="2"/>
            <a:r>
              <a:rPr lang="en-US" dirty="0" smtClean="0"/>
              <a:t>Rather than the BULLET key</a:t>
            </a:r>
          </a:p>
          <a:p>
            <a:pPr lvl="3"/>
            <a:r>
              <a:rPr lang="en-US" dirty="0" smtClean="0"/>
              <a:t>To prioritize your levels</a:t>
            </a:r>
          </a:p>
          <a:p>
            <a:pPr lvl="4"/>
            <a:r>
              <a:rPr lang="en-US" dirty="0" smtClean="0"/>
              <a:t>Of copy appropriately</a:t>
            </a:r>
            <a:endParaRPr lang="en-US" dirty="0"/>
          </a:p>
        </p:txBody>
      </p:sp>
      <p:sp>
        <p:nvSpPr>
          <p:cNvPr id="6" name="TextBox 5"/>
          <p:cNvSpPr txBox="1"/>
          <p:nvPr userDrawn="1"/>
        </p:nvSpPr>
        <p:spPr>
          <a:xfrm>
            <a:off x="7989457" y="5425515"/>
            <a:ext cx="147949" cy="320195"/>
          </a:xfrm>
          <a:prstGeom prst="rect">
            <a:avLst/>
          </a:prstGeom>
          <a:noFill/>
        </p:spPr>
        <p:txBody>
          <a:bodyPr wrap="none" lIns="73259" tIns="36629" rIns="73259" bIns="36629" rtlCol="0">
            <a:spAutoFit/>
          </a:bodyPr>
          <a:lstStyle/>
          <a:p>
            <a:endParaRPr lang="en-US" dirty="0">
              <a:solidFill>
                <a:srgbClr val="272727"/>
              </a:solidFill>
              <a:latin typeface="Georgia"/>
            </a:endParaRPr>
          </a:p>
        </p:txBody>
      </p:sp>
      <p:sp>
        <p:nvSpPr>
          <p:cNvPr id="7" name="Title 6"/>
          <p:cNvSpPr>
            <a:spLocks noGrp="1"/>
          </p:cNvSpPr>
          <p:nvPr>
            <p:ph type="title" hasCustomPrompt="1"/>
          </p:nvPr>
        </p:nvSpPr>
        <p:spPr>
          <a:xfrm>
            <a:off x="382389" y="268941"/>
            <a:ext cx="8276705" cy="672353"/>
          </a:xfrm>
          <a:prstGeom prst="rect">
            <a:avLst/>
          </a:prstGeom>
        </p:spPr>
        <p:txBody>
          <a:bodyPr vert="horz" lIns="146518" tIns="36629" rIns="73259" bIns="36629"/>
          <a:lstStyle>
            <a:lvl1pPr algn="l">
              <a:defRPr sz="3200">
                <a:solidFill>
                  <a:schemeClr val="tx1">
                    <a:lumMod val="75000"/>
                    <a:lumOff val="25000"/>
                  </a:schemeClr>
                </a:solidFill>
              </a:defRPr>
            </a:lvl1pPr>
          </a:lstStyle>
          <a:p>
            <a:pPr lvl="0"/>
            <a:r>
              <a:rPr lang="en-US" dirty="0" smtClean="0"/>
              <a:t>Headline goes here in 46pt</a:t>
            </a:r>
          </a:p>
        </p:txBody>
      </p:sp>
    </p:spTree>
    <p:extLst>
      <p:ext uri="{BB962C8B-B14F-4D97-AF65-F5344CB8AC3E}">
        <p14:creationId xmlns:p14="http://schemas.microsoft.com/office/powerpoint/2010/main" val="35359253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Large Graph/Image Slide">
    <p:spTree>
      <p:nvGrpSpPr>
        <p:cNvPr id="1" name=""/>
        <p:cNvGrpSpPr/>
        <p:nvPr/>
      </p:nvGrpSpPr>
      <p:grpSpPr>
        <a:xfrm>
          <a:off x="0" y="0"/>
          <a:ext cx="0" cy="0"/>
          <a:chOff x="0" y="0"/>
          <a:chExt cx="0" cy="0"/>
        </a:xfrm>
      </p:grpSpPr>
      <p:sp>
        <p:nvSpPr>
          <p:cNvPr id="3" name="Content Placeholder 13"/>
          <p:cNvSpPr>
            <a:spLocks noGrp="1"/>
          </p:cNvSpPr>
          <p:nvPr>
            <p:ph sz="quarter" idx="10" hasCustomPrompt="1"/>
          </p:nvPr>
        </p:nvSpPr>
        <p:spPr>
          <a:xfrm>
            <a:off x="531093" y="1494119"/>
            <a:ext cx="8116455" cy="3296397"/>
          </a:xfrm>
          <a:prstGeom prst="rect">
            <a:avLst/>
          </a:prstGeom>
        </p:spPr>
        <p:txBody>
          <a:bodyPr vert="horz" lIns="0" tIns="36629" rIns="0" bIns="73259"/>
          <a:lstStyle>
            <a:lvl1pPr marL="0" indent="0">
              <a:spcBef>
                <a:spcPts val="0"/>
              </a:spcBef>
              <a:buNone/>
              <a:defRPr sz="1400">
                <a:solidFill>
                  <a:srgbClr val="4C4C4D"/>
                </a:solidFill>
                <a:latin typeface="+mn-lt"/>
              </a:defRPr>
            </a:lvl1pPr>
            <a:lvl2pPr marL="293036" indent="-293036">
              <a:spcBef>
                <a:spcPts val="481"/>
              </a:spcBef>
              <a:spcAft>
                <a:spcPts val="481"/>
              </a:spcAft>
              <a:buSzPct val="150000"/>
              <a:buFontTx/>
              <a:buBlip>
                <a:blip r:embed="rId2"/>
              </a:buBlip>
              <a:defRPr sz="1400" baseline="0">
                <a:solidFill>
                  <a:srgbClr val="4C4C4D"/>
                </a:solidFill>
              </a:defRPr>
            </a:lvl2pPr>
            <a:lvl3pPr marL="622700">
              <a:spcBef>
                <a:spcPts val="0"/>
              </a:spcBef>
              <a:defRPr sz="1000" baseline="0">
                <a:solidFill>
                  <a:srgbClr val="4C4C4D"/>
                </a:solidFill>
              </a:defRPr>
            </a:lvl3pPr>
            <a:lvl4pPr marL="988994">
              <a:defRPr sz="1000" baseline="0">
                <a:solidFill>
                  <a:srgbClr val="4C4C4D"/>
                </a:solidFill>
              </a:defRPr>
            </a:lvl4pPr>
            <a:lvl5pPr marL="1282029">
              <a:defRPr sz="1000" baseline="0">
                <a:solidFill>
                  <a:srgbClr val="4C4C4D"/>
                </a:solidFill>
              </a:defRPr>
            </a:lvl5pPr>
          </a:lstStyle>
          <a:p>
            <a:pPr lvl="0"/>
            <a:r>
              <a:rPr lang="en-US" dirty="0" smtClean="0"/>
              <a:t>First level of copy goes here</a:t>
            </a:r>
          </a:p>
          <a:p>
            <a:pPr lvl="0"/>
            <a:endParaRPr lang="en-US" dirty="0" smtClean="0"/>
          </a:p>
          <a:p>
            <a:pPr lvl="1"/>
            <a:r>
              <a:rPr lang="en-US" dirty="0" smtClean="0"/>
              <a:t>But use the INDENT key</a:t>
            </a:r>
          </a:p>
          <a:p>
            <a:pPr lvl="2"/>
            <a:r>
              <a:rPr lang="en-US" dirty="0" smtClean="0"/>
              <a:t>Rather than the BULLET key</a:t>
            </a:r>
          </a:p>
          <a:p>
            <a:pPr lvl="3"/>
            <a:r>
              <a:rPr lang="en-US" dirty="0" smtClean="0"/>
              <a:t>To prioritize your levels</a:t>
            </a:r>
          </a:p>
          <a:p>
            <a:pPr lvl="4"/>
            <a:r>
              <a:rPr lang="en-US" dirty="0" smtClean="0"/>
              <a:t>Of copy appropriately</a:t>
            </a:r>
            <a:endParaRPr lang="en-US" dirty="0"/>
          </a:p>
        </p:txBody>
      </p:sp>
      <p:sp>
        <p:nvSpPr>
          <p:cNvPr id="5" name="Text Placeholder 4"/>
          <p:cNvSpPr>
            <a:spLocks noGrp="1"/>
          </p:cNvSpPr>
          <p:nvPr>
            <p:ph type="body" sz="quarter" idx="11" hasCustomPrompt="1"/>
          </p:nvPr>
        </p:nvSpPr>
        <p:spPr>
          <a:xfrm>
            <a:off x="381000" y="270810"/>
            <a:ext cx="8289636" cy="877794"/>
          </a:xfrm>
          <a:prstGeom prst="rect">
            <a:avLst/>
          </a:prstGeom>
        </p:spPr>
        <p:txBody>
          <a:bodyPr vert="horz" lIns="146518" tIns="36629" rIns="73259" bIns="36629"/>
          <a:lstStyle>
            <a:lvl1pPr marL="0" indent="0">
              <a:buNone/>
              <a:defRPr sz="3700">
                <a:solidFill>
                  <a:srgbClr val="4C4C4D"/>
                </a:solidFill>
              </a:defRPr>
            </a:lvl1pPr>
            <a:lvl2pPr marL="0" indent="0">
              <a:buNone/>
              <a:defRPr sz="1400" baseline="0">
                <a:solidFill>
                  <a:srgbClr val="4C4C4D"/>
                </a:solidFill>
              </a:defRPr>
            </a:lvl2pPr>
            <a:lvl3pPr>
              <a:defRPr sz="1400">
                <a:solidFill>
                  <a:srgbClr val="4C4C4D"/>
                </a:solidFill>
              </a:defRPr>
            </a:lvl3pPr>
            <a:lvl4pPr>
              <a:defRPr sz="1400">
                <a:solidFill>
                  <a:srgbClr val="4C4C4D"/>
                </a:solidFill>
              </a:defRPr>
            </a:lvl4pPr>
            <a:lvl5pPr>
              <a:defRPr sz="1400">
                <a:solidFill>
                  <a:srgbClr val="4C4C4D"/>
                </a:solidFill>
              </a:defRPr>
            </a:lvl5pPr>
          </a:lstStyle>
          <a:p>
            <a:pPr lvl="0"/>
            <a:r>
              <a:rPr lang="en-US" dirty="0" smtClean="0"/>
              <a:t>Headline goes here in 46pt type</a:t>
            </a:r>
          </a:p>
          <a:p>
            <a:pPr lvl="1"/>
            <a:r>
              <a:rPr lang="en-US" dirty="0" smtClean="0"/>
              <a:t>Subhead goes here in 18pt type</a:t>
            </a:r>
          </a:p>
        </p:txBody>
      </p:sp>
      <p:sp>
        <p:nvSpPr>
          <p:cNvPr id="6" name="TextBox 5"/>
          <p:cNvSpPr txBox="1"/>
          <p:nvPr userDrawn="1"/>
        </p:nvSpPr>
        <p:spPr>
          <a:xfrm>
            <a:off x="7989457" y="5425515"/>
            <a:ext cx="147949" cy="320195"/>
          </a:xfrm>
          <a:prstGeom prst="rect">
            <a:avLst/>
          </a:prstGeom>
          <a:noFill/>
        </p:spPr>
        <p:txBody>
          <a:bodyPr wrap="none" lIns="73259" tIns="36629" rIns="73259" bIns="36629" rtlCol="0">
            <a:spAutoFit/>
          </a:bodyPr>
          <a:lstStyle/>
          <a:p>
            <a:endParaRPr lang="en-US" dirty="0"/>
          </a:p>
        </p:txBody>
      </p:sp>
    </p:spTree>
    <p:extLst>
      <p:ext uri="{BB962C8B-B14F-4D97-AF65-F5344CB8AC3E}">
        <p14:creationId xmlns:p14="http://schemas.microsoft.com/office/powerpoint/2010/main" val="250695834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461"/>
            <a:ext cx="8229600" cy="557326"/>
          </a:xfrm>
          <a:prstGeom prst="rect">
            <a:avLst/>
          </a:prstGeom>
        </p:spPr>
        <p:txBody>
          <a:bodyPr lIns="73259" tIns="36629" rIns="73259" bIns="36629">
            <a:normAutofit/>
          </a:bodyPr>
          <a:lstStyle>
            <a:lvl1pPr algn="l">
              <a:defRPr sz="3000" b="0" cap="none">
                <a:solidFill>
                  <a:srgbClr val="F3741E"/>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975180"/>
            <a:ext cx="8229600" cy="3961192"/>
          </a:xfrm>
          <a:prstGeom prst="rect">
            <a:avLst/>
          </a:prstGeom>
        </p:spPr>
        <p:txBody>
          <a:bodyPr lIns="73259" tIns="36629" rIns="73259" bIns="36629"/>
          <a:lstStyle>
            <a:lvl1pPr>
              <a:buClr>
                <a:schemeClr val="tx2">
                  <a:lumMod val="60000"/>
                  <a:lumOff val="40000"/>
                </a:schemeClr>
              </a:buClr>
              <a:defRPr sz="2600">
                <a:solidFill>
                  <a:schemeClr val="bg2"/>
                </a:solidFill>
                <a:latin typeface="Arial" pitchFamily="34" charset="0"/>
                <a:cs typeface="Arial" pitchFamily="34" charset="0"/>
              </a:defRPr>
            </a:lvl1pPr>
            <a:lvl2pPr>
              <a:buClr>
                <a:schemeClr val="tx2">
                  <a:lumMod val="60000"/>
                  <a:lumOff val="40000"/>
                </a:schemeClr>
              </a:buClr>
              <a:defRPr sz="2300">
                <a:solidFill>
                  <a:schemeClr val="bg2"/>
                </a:solidFill>
                <a:latin typeface="Arial" pitchFamily="34" charset="0"/>
                <a:cs typeface="Arial" pitchFamily="34" charset="0"/>
              </a:defRPr>
            </a:lvl2pPr>
            <a:lvl3pPr>
              <a:buClr>
                <a:schemeClr val="tx2">
                  <a:lumMod val="60000"/>
                  <a:lumOff val="40000"/>
                </a:schemeClr>
              </a:buClr>
              <a:defRPr sz="2000">
                <a:solidFill>
                  <a:schemeClr val="bg2"/>
                </a:solidFill>
                <a:latin typeface="Arial" pitchFamily="34" charset="0"/>
                <a:cs typeface="Arial" pitchFamily="34" charset="0"/>
              </a:defRPr>
            </a:lvl3pPr>
            <a:lvl4pPr>
              <a:buClr>
                <a:schemeClr val="tx2">
                  <a:lumMod val="60000"/>
                  <a:lumOff val="40000"/>
                </a:schemeClr>
              </a:buClr>
              <a:defRPr sz="1600">
                <a:solidFill>
                  <a:schemeClr val="bg2"/>
                </a:solidFill>
                <a:latin typeface="Arial" pitchFamily="34" charset="0"/>
                <a:cs typeface="Arial" pitchFamily="34" charset="0"/>
              </a:defRPr>
            </a:lvl4pPr>
            <a:lvl5pPr>
              <a:buClr>
                <a:schemeClr val="tx2">
                  <a:lumMod val="60000"/>
                  <a:lumOff val="40000"/>
                </a:schemeClr>
              </a:buClr>
              <a:defRPr sz="1600">
                <a:solidFill>
                  <a:schemeClr val="bg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665980" y="5150845"/>
            <a:ext cx="357414" cy="304271"/>
          </a:xfrm>
          <a:prstGeom prst="rect">
            <a:avLst/>
          </a:prstGeom>
        </p:spPr>
        <p:txBody>
          <a:bodyPr lIns="73259" tIns="36629" rIns="73259" bIns="36629"/>
          <a:lstStyle>
            <a:lvl1pPr algn="ctr">
              <a:defRPr sz="900" b="0">
                <a:solidFill>
                  <a:schemeClr val="tx1">
                    <a:tint val="75000"/>
                  </a:schemeClr>
                </a:solidFill>
              </a:defRPr>
            </a:lvl1pPr>
          </a:lstStyle>
          <a:p>
            <a:fld id="{01787C9F-1660-9742-9624-84822C6FC649}" type="slidenum">
              <a:rPr lang="en-US" smtClean="0">
                <a:solidFill>
                  <a:prstClr val="black">
                    <a:tint val="75000"/>
                  </a:prstClr>
                </a:solidFill>
                <a:latin typeface="Georgia"/>
              </a:rPr>
              <a:pPr/>
              <a:t>‹#›</a:t>
            </a:fld>
            <a:endParaRPr lang="en-US" dirty="0">
              <a:solidFill>
                <a:prstClr val="black">
                  <a:tint val="75000"/>
                </a:prstClr>
              </a:solidFill>
              <a:latin typeface="Georgia"/>
            </a:endParaRPr>
          </a:p>
        </p:txBody>
      </p:sp>
      <p:cxnSp>
        <p:nvCxnSpPr>
          <p:cNvPr id="5" name="Straight Connector 4"/>
          <p:cNvCxnSpPr/>
          <p:nvPr userDrawn="1"/>
        </p:nvCxnSpPr>
        <p:spPr>
          <a:xfrm>
            <a:off x="564075" y="771896"/>
            <a:ext cx="6608618" cy="9897"/>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1466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lient Color">
    <p:spTree>
      <p:nvGrpSpPr>
        <p:cNvPr id="1" name=""/>
        <p:cNvGrpSpPr/>
        <p:nvPr/>
      </p:nvGrpSpPr>
      <p:grpSpPr>
        <a:xfrm>
          <a:off x="0" y="0"/>
          <a:ext cx="0" cy="0"/>
          <a:chOff x="0" y="0"/>
          <a:chExt cx="0" cy="0"/>
        </a:xfrm>
      </p:grpSpPr>
      <p:sp>
        <p:nvSpPr>
          <p:cNvPr id="2" name="Rectangle 1"/>
          <p:cNvSpPr/>
          <p:nvPr userDrawn="1"/>
        </p:nvSpPr>
        <p:spPr>
          <a:xfrm>
            <a:off x="357909" y="255248"/>
            <a:ext cx="4237664" cy="46648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3242" tIns="36621" rIns="73242" bIns="36621" rtlCol="0" anchor="ctr"/>
          <a:lstStyle/>
          <a:p>
            <a:pPr algn="ctr"/>
            <a:endParaRPr lang="en-US" dirty="0">
              <a:solidFill>
                <a:prstClr val="white"/>
              </a:solidFill>
              <a:latin typeface="Georgia"/>
            </a:endParaRPr>
          </a:p>
        </p:txBody>
      </p:sp>
      <p:sp>
        <p:nvSpPr>
          <p:cNvPr id="5" name="Title 4"/>
          <p:cNvSpPr>
            <a:spLocks noGrp="1"/>
          </p:cNvSpPr>
          <p:nvPr>
            <p:ph type="title" hasCustomPrompt="1"/>
          </p:nvPr>
        </p:nvSpPr>
        <p:spPr>
          <a:xfrm>
            <a:off x="382386" y="268942"/>
            <a:ext cx="4166524" cy="4624294"/>
          </a:xfrm>
          <a:prstGeom prst="rect">
            <a:avLst/>
          </a:prstGeom>
        </p:spPr>
        <p:txBody>
          <a:bodyPr vert="horz" lIns="146518" tIns="36629" rIns="146518" bIns="36629"/>
          <a:lstStyle>
            <a:lvl1pPr algn="l">
              <a:spcBef>
                <a:spcPts val="0"/>
              </a:spcBef>
              <a:defRPr sz="3700" baseline="0">
                <a:solidFill>
                  <a:schemeClr val="bg1"/>
                </a:solidFill>
              </a:defRPr>
            </a:lvl1pPr>
          </a:lstStyle>
          <a:p>
            <a:r>
              <a:rPr lang="en-US" dirty="0" smtClean="0"/>
              <a:t>Headline here in 46 pt type.</a:t>
            </a:r>
            <a:endParaRPr lang="en-US" dirty="0"/>
          </a:p>
        </p:txBody>
      </p:sp>
      <p:sp>
        <p:nvSpPr>
          <p:cNvPr id="14" name="Content Placeholder 13"/>
          <p:cNvSpPr>
            <a:spLocks noGrp="1"/>
          </p:cNvSpPr>
          <p:nvPr>
            <p:ph sz="quarter" idx="10"/>
          </p:nvPr>
        </p:nvSpPr>
        <p:spPr>
          <a:xfrm>
            <a:off x="4679125" y="270809"/>
            <a:ext cx="4145935" cy="4622426"/>
          </a:xfrm>
          <a:prstGeom prst="rect">
            <a:avLst/>
          </a:prstGeom>
        </p:spPr>
        <p:txBody>
          <a:bodyPr vert="horz" lIns="146518" tIns="109888" rIns="146518" bIns="36629"/>
          <a:lstStyle>
            <a:lvl1pPr marL="0" indent="0">
              <a:spcBef>
                <a:spcPts val="0"/>
              </a:spcBef>
              <a:buNone/>
              <a:defRPr sz="1400">
                <a:solidFill>
                  <a:srgbClr val="4C4C4D"/>
                </a:solidFill>
                <a:latin typeface="+mj-lt"/>
              </a:defRPr>
            </a:lvl1pPr>
            <a:lvl2pPr marL="293036" indent="-293036">
              <a:spcBef>
                <a:spcPts val="481"/>
              </a:spcBef>
              <a:spcAft>
                <a:spcPts val="481"/>
              </a:spcAft>
              <a:buSzPct val="150000"/>
              <a:buFontTx/>
              <a:buBlip>
                <a:blip r:embed="rId2"/>
              </a:buBlip>
              <a:defRPr lang="en-US" sz="1300" kern="1200" baseline="0" dirty="0" smtClean="0">
                <a:solidFill>
                  <a:schemeClr val="tx1">
                    <a:lumMod val="75000"/>
                    <a:lumOff val="25000"/>
                  </a:schemeClr>
                </a:solidFill>
                <a:latin typeface="+mn-lt"/>
                <a:ea typeface="+mn-ea"/>
                <a:cs typeface="+mn-cs"/>
              </a:defRPr>
            </a:lvl2pPr>
            <a:lvl3pPr marL="455324" indent="-228933">
              <a:spcBef>
                <a:spcPts val="0"/>
              </a:spcBef>
              <a:defRPr lang="en-US" sz="1300" kern="1200" baseline="0" dirty="0" smtClean="0">
                <a:solidFill>
                  <a:schemeClr val="tx1">
                    <a:lumMod val="75000"/>
                    <a:lumOff val="25000"/>
                  </a:schemeClr>
                </a:solidFill>
                <a:latin typeface="+mn-lt"/>
                <a:ea typeface="+mn-ea"/>
                <a:cs typeface="+mn-cs"/>
              </a:defRPr>
            </a:lvl3pPr>
            <a:lvl4pPr marL="689344" indent="-228933">
              <a:defRPr lang="en-US" sz="1300" kern="1200" baseline="0" dirty="0" smtClean="0">
                <a:solidFill>
                  <a:schemeClr val="tx1">
                    <a:lumMod val="75000"/>
                    <a:lumOff val="25000"/>
                  </a:schemeClr>
                </a:solidFill>
                <a:latin typeface="+mn-lt"/>
                <a:ea typeface="+mn-ea"/>
                <a:cs typeface="+mn-cs"/>
              </a:defRPr>
            </a:lvl4pPr>
            <a:lvl5pPr marL="1007309" indent="-228933">
              <a:defRPr lang="en-US" sz="1300" kern="1200" baseline="0" dirty="0">
                <a:solidFill>
                  <a:schemeClr val="tx1">
                    <a:lumMod val="75000"/>
                    <a:lumOff val="25000"/>
                  </a:schemeClr>
                </a:solidFill>
                <a:latin typeface="+mn-lt"/>
                <a:ea typeface="+mn-ea"/>
                <a:cs typeface="+mn-cs"/>
              </a:defRPr>
            </a:lvl5pPr>
          </a:lstStyle>
          <a:p>
            <a:pPr lvl="0"/>
            <a:r>
              <a:rPr lang="en-US" dirty="0" smtClean="0"/>
              <a:t>Click to edit Master text styles</a:t>
            </a:r>
          </a:p>
          <a:p>
            <a:pPr marL="226390" lvl="1" indent="-226390" algn="l" defTabSz="366294" rtl="0" eaLnBrk="1" latinLnBrk="0" hangingPunct="1">
              <a:spcBef>
                <a:spcPts val="481"/>
              </a:spcBef>
              <a:spcAft>
                <a:spcPts val="481"/>
              </a:spcAft>
              <a:buSzPct val="100000"/>
              <a:buFontTx/>
              <a:buBlip>
                <a:blip r:embed="rId2"/>
              </a:buBlip>
            </a:pPr>
            <a:r>
              <a:rPr lang="en-US" dirty="0" smtClean="0"/>
              <a:t>Second level</a:t>
            </a:r>
          </a:p>
          <a:p>
            <a:pPr marL="370110" lvl="2" indent="-143720" algn="l" defTabSz="366294" rtl="0" eaLnBrk="1" latinLnBrk="0" hangingPunct="1">
              <a:spcBef>
                <a:spcPts val="0"/>
              </a:spcBef>
              <a:buFont typeface="Arial" panose="020B0604020202020204" pitchFamily="34" charset="0"/>
              <a:buChar char="•"/>
            </a:pPr>
            <a:r>
              <a:rPr lang="en-US" dirty="0" smtClean="0"/>
              <a:t>Third level</a:t>
            </a:r>
          </a:p>
          <a:p>
            <a:pPr marL="642287" lvl="3" indent="-181876" algn="l" defTabSz="366294" rtl="0" eaLnBrk="1" latinLnBrk="0" hangingPunct="1">
              <a:spcBef>
                <a:spcPct val="20000"/>
              </a:spcBef>
              <a:buFont typeface="Arial" panose="020B0604020202020204" pitchFamily="34" charset="0"/>
              <a:buChar char="•"/>
            </a:pPr>
            <a:r>
              <a:rPr lang="en-US" dirty="0" smtClean="0"/>
              <a:t>Fourth level</a:t>
            </a:r>
          </a:p>
          <a:p>
            <a:pPr marL="958978" lvl="4" indent="-180603" algn="l" defTabSz="366294" rtl="0" eaLnBrk="1" latinLnBrk="0" hangingPunct="1">
              <a:spcBef>
                <a:spcPct val="20000"/>
              </a:spcBef>
              <a:buFont typeface="Arial" panose="020B0604020202020204" pitchFamily="34" charset="0"/>
              <a:buChar char="•"/>
              <a:tabLst/>
            </a:pPr>
            <a:r>
              <a:rPr lang="en-US" dirty="0" smtClean="0"/>
              <a:t>Fifth level</a:t>
            </a:r>
            <a:endParaRPr lang="en-US" dirty="0"/>
          </a:p>
        </p:txBody>
      </p:sp>
    </p:spTree>
    <p:extLst>
      <p:ext uri="{BB962C8B-B14F-4D97-AF65-F5344CB8AC3E}">
        <p14:creationId xmlns:p14="http://schemas.microsoft.com/office/powerpoint/2010/main" val="324408717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Large Graph/Image Slide">
    <p:spTree>
      <p:nvGrpSpPr>
        <p:cNvPr id="1" name=""/>
        <p:cNvGrpSpPr/>
        <p:nvPr/>
      </p:nvGrpSpPr>
      <p:grpSpPr>
        <a:xfrm>
          <a:off x="0" y="0"/>
          <a:ext cx="0" cy="0"/>
          <a:chOff x="0" y="0"/>
          <a:chExt cx="0" cy="0"/>
        </a:xfrm>
      </p:grpSpPr>
      <p:sp>
        <p:nvSpPr>
          <p:cNvPr id="3" name="Content Placeholder 13"/>
          <p:cNvSpPr>
            <a:spLocks noGrp="1"/>
          </p:cNvSpPr>
          <p:nvPr>
            <p:ph sz="quarter" idx="10" hasCustomPrompt="1"/>
          </p:nvPr>
        </p:nvSpPr>
        <p:spPr>
          <a:xfrm>
            <a:off x="531093" y="1494119"/>
            <a:ext cx="8116455" cy="3296397"/>
          </a:xfrm>
          <a:prstGeom prst="rect">
            <a:avLst/>
          </a:prstGeom>
        </p:spPr>
        <p:txBody>
          <a:bodyPr vert="horz" lIns="0" tIns="36629" rIns="0" bIns="73259"/>
          <a:lstStyle>
            <a:lvl1pPr marL="0" indent="0">
              <a:spcBef>
                <a:spcPts val="0"/>
              </a:spcBef>
              <a:buNone/>
              <a:defRPr sz="1400">
                <a:solidFill>
                  <a:srgbClr val="4C4C4D"/>
                </a:solidFill>
                <a:latin typeface="+mn-lt"/>
              </a:defRPr>
            </a:lvl1pPr>
            <a:lvl2pPr marL="293036" indent="-293036">
              <a:spcBef>
                <a:spcPts val="481"/>
              </a:spcBef>
              <a:spcAft>
                <a:spcPts val="481"/>
              </a:spcAft>
              <a:buSzPct val="150000"/>
              <a:buFontTx/>
              <a:buBlip>
                <a:blip r:embed="rId2"/>
              </a:buBlip>
              <a:defRPr sz="1400" baseline="0">
                <a:solidFill>
                  <a:srgbClr val="4C4C4D"/>
                </a:solidFill>
              </a:defRPr>
            </a:lvl2pPr>
            <a:lvl3pPr marL="622700">
              <a:spcBef>
                <a:spcPts val="0"/>
              </a:spcBef>
              <a:defRPr sz="1000" baseline="0">
                <a:solidFill>
                  <a:srgbClr val="4C4C4D"/>
                </a:solidFill>
              </a:defRPr>
            </a:lvl3pPr>
            <a:lvl4pPr marL="988994">
              <a:defRPr sz="1000" baseline="0">
                <a:solidFill>
                  <a:srgbClr val="4C4C4D"/>
                </a:solidFill>
              </a:defRPr>
            </a:lvl4pPr>
            <a:lvl5pPr marL="1282029">
              <a:defRPr sz="1000" baseline="0">
                <a:solidFill>
                  <a:srgbClr val="4C4C4D"/>
                </a:solidFill>
              </a:defRPr>
            </a:lvl5pPr>
          </a:lstStyle>
          <a:p>
            <a:pPr lvl="0"/>
            <a:r>
              <a:rPr lang="en-US" dirty="0" smtClean="0"/>
              <a:t>First level of copy goes here</a:t>
            </a:r>
          </a:p>
          <a:p>
            <a:pPr lvl="0"/>
            <a:endParaRPr lang="en-US" dirty="0" smtClean="0"/>
          </a:p>
          <a:p>
            <a:pPr lvl="1"/>
            <a:r>
              <a:rPr lang="en-US" dirty="0" smtClean="0"/>
              <a:t>But use the INDENT key</a:t>
            </a:r>
          </a:p>
          <a:p>
            <a:pPr lvl="2"/>
            <a:r>
              <a:rPr lang="en-US" dirty="0" smtClean="0"/>
              <a:t>Rather than the BULLET key</a:t>
            </a:r>
          </a:p>
          <a:p>
            <a:pPr lvl="3"/>
            <a:r>
              <a:rPr lang="en-US" dirty="0" smtClean="0"/>
              <a:t>To prioritize your levels</a:t>
            </a:r>
          </a:p>
          <a:p>
            <a:pPr lvl="4"/>
            <a:r>
              <a:rPr lang="en-US" dirty="0" smtClean="0"/>
              <a:t>Of copy appropriately</a:t>
            </a:r>
            <a:endParaRPr lang="en-US" dirty="0"/>
          </a:p>
        </p:txBody>
      </p:sp>
      <p:sp>
        <p:nvSpPr>
          <p:cNvPr id="5" name="Text Placeholder 4"/>
          <p:cNvSpPr>
            <a:spLocks noGrp="1"/>
          </p:cNvSpPr>
          <p:nvPr>
            <p:ph type="body" sz="quarter" idx="11" hasCustomPrompt="1"/>
          </p:nvPr>
        </p:nvSpPr>
        <p:spPr>
          <a:xfrm>
            <a:off x="381000" y="270810"/>
            <a:ext cx="8289636" cy="877794"/>
          </a:xfrm>
          <a:prstGeom prst="rect">
            <a:avLst/>
          </a:prstGeom>
        </p:spPr>
        <p:txBody>
          <a:bodyPr vert="horz" lIns="146518" tIns="36629" rIns="73259" bIns="36629"/>
          <a:lstStyle>
            <a:lvl1pPr marL="0" indent="0">
              <a:buNone/>
              <a:defRPr sz="3700">
                <a:solidFill>
                  <a:srgbClr val="4C4C4D"/>
                </a:solidFill>
              </a:defRPr>
            </a:lvl1pPr>
            <a:lvl2pPr marL="0" indent="0">
              <a:buNone/>
              <a:defRPr sz="1400" baseline="0">
                <a:solidFill>
                  <a:srgbClr val="4C4C4D"/>
                </a:solidFill>
              </a:defRPr>
            </a:lvl2pPr>
            <a:lvl3pPr>
              <a:defRPr sz="1400">
                <a:solidFill>
                  <a:srgbClr val="4C4C4D"/>
                </a:solidFill>
              </a:defRPr>
            </a:lvl3pPr>
            <a:lvl4pPr>
              <a:defRPr sz="1400">
                <a:solidFill>
                  <a:srgbClr val="4C4C4D"/>
                </a:solidFill>
              </a:defRPr>
            </a:lvl4pPr>
            <a:lvl5pPr>
              <a:defRPr sz="1400">
                <a:solidFill>
                  <a:srgbClr val="4C4C4D"/>
                </a:solidFill>
              </a:defRPr>
            </a:lvl5pPr>
          </a:lstStyle>
          <a:p>
            <a:pPr lvl="0"/>
            <a:r>
              <a:rPr lang="en-US" dirty="0" smtClean="0"/>
              <a:t>Headline goes here in 46pt type</a:t>
            </a:r>
          </a:p>
          <a:p>
            <a:pPr lvl="1"/>
            <a:r>
              <a:rPr lang="en-US" dirty="0" smtClean="0"/>
              <a:t>Subhead goes here in 18pt type</a:t>
            </a:r>
          </a:p>
        </p:txBody>
      </p:sp>
      <p:sp>
        <p:nvSpPr>
          <p:cNvPr id="6" name="TextBox 5"/>
          <p:cNvSpPr txBox="1"/>
          <p:nvPr userDrawn="1"/>
        </p:nvSpPr>
        <p:spPr>
          <a:xfrm>
            <a:off x="7989457" y="5425515"/>
            <a:ext cx="147949" cy="320195"/>
          </a:xfrm>
          <a:prstGeom prst="rect">
            <a:avLst/>
          </a:prstGeom>
          <a:noFill/>
        </p:spPr>
        <p:txBody>
          <a:bodyPr wrap="none" lIns="73259" tIns="36629" rIns="73259" bIns="36629" rtlCol="0">
            <a:spAutoFit/>
          </a:bodyPr>
          <a:lstStyle/>
          <a:p>
            <a:endParaRPr lang="en-US" dirty="0">
              <a:solidFill>
                <a:srgbClr val="272727"/>
              </a:solidFill>
              <a:latin typeface="Georgia"/>
            </a:endParaRPr>
          </a:p>
        </p:txBody>
      </p:sp>
    </p:spTree>
    <p:extLst>
      <p:ext uri="{BB962C8B-B14F-4D97-AF65-F5344CB8AC3E}">
        <p14:creationId xmlns:p14="http://schemas.microsoft.com/office/powerpoint/2010/main" val="202285560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chemeClr val="bg1"/>
        </a:solidFill>
        <a:effectLst/>
      </p:bgPr>
    </p:bg>
    <p:spTree>
      <p:nvGrpSpPr>
        <p:cNvPr id="1" name=""/>
        <p:cNvGrpSpPr/>
        <p:nvPr/>
      </p:nvGrpSpPr>
      <p:grpSpPr>
        <a:xfrm>
          <a:off x="0" y="0"/>
          <a:ext cx="0" cy="0"/>
          <a:chOff x="0" y="0"/>
          <a:chExt cx="0" cy="0"/>
        </a:xfrm>
      </p:grpSpPr>
      <p:pic>
        <p:nvPicPr>
          <p:cNvPr id="5" name="Picture 2" descr="C:\Users\mdossev.CORP\Desktop\Picture1.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298700" y="2"/>
            <a:ext cx="6845300" cy="57189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6" y="4654826"/>
            <a:ext cx="3101009" cy="1060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7910" tIns="43955" rIns="87910" bIns="43955" rtlCol="0" anchor="ctr"/>
          <a:lstStyle/>
          <a:p>
            <a:pPr algn="ctr" defTabSz="439553"/>
            <a:endParaRPr lang="en-US" sz="1800">
              <a:solidFill>
                <a:prstClr val="white"/>
              </a:solidFill>
            </a:endParaRPr>
          </a:p>
        </p:txBody>
      </p:sp>
      <p:sp>
        <p:nvSpPr>
          <p:cNvPr id="3" name="Subtitle 2"/>
          <p:cNvSpPr>
            <a:spLocks noGrp="1"/>
          </p:cNvSpPr>
          <p:nvPr userDrawn="1">
            <p:ph type="subTitle" idx="1"/>
          </p:nvPr>
        </p:nvSpPr>
        <p:spPr>
          <a:xfrm>
            <a:off x="810489" y="2417988"/>
            <a:ext cx="4303305" cy="607889"/>
          </a:xfrm>
        </p:spPr>
        <p:txBody>
          <a:bodyPr>
            <a:normAutofit/>
          </a:bodyPr>
          <a:lstStyle>
            <a:lvl1pPr marL="0" indent="0" algn="l">
              <a:buNone/>
              <a:defRPr sz="2300">
                <a:solidFill>
                  <a:schemeClr val="bg1">
                    <a:lumMod val="50000"/>
                  </a:schemeClr>
                </a:solidFill>
              </a:defRPr>
            </a:lvl1pPr>
            <a:lvl2pPr marL="439553" indent="0" algn="ctr">
              <a:buNone/>
              <a:defRPr>
                <a:solidFill>
                  <a:schemeClr val="tx1">
                    <a:tint val="75000"/>
                  </a:schemeClr>
                </a:solidFill>
              </a:defRPr>
            </a:lvl2pPr>
            <a:lvl3pPr marL="879105" indent="0" algn="ctr">
              <a:buNone/>
              <a:defRPr>
                <a:solidFill>
                  <a:schemeClr val="tx1">
                    <a:tint val="75000"/>
                  </a:schemeClr>
                </a:solidFill>
              </a:defRPr>
            </a:lvl3pPr>
            <a:lvl4pPr marL="1318658" indent="0" algn="ctr">
              <a:buNone/>
              <a:defRPr>
                <a:solidFill>
                  <a:schemeClr val="tx1">
                    <a:tint val="75000"/>
                  </a:schemeClr>
                </a:solidFill>
              </a:defRPr>
            </a:lvl4pPr>
            <a:lvl5pPr marL="1758211" indent="0" algn="ctr">
              <a:buNone/>
              <a:defRPr>
                <a:solidFill>
                  <a:schemeClr val="tx1">
                    <a:tint val="75000"/>
                  </a:schemeClr>
                </a:solidFill>
              </a:defRPr>
            </a:lvl5pPr>
            <a:lvl6pPr marL="2197765" indent="0" algn="ctr">
              <a:buNone/>
              <a:defRPr>
                <a:solidFill>
                  <a:schemeClr val="tx1">
                    <a:tint val="75000"/>
                  </a:schemeClr>
                </a:solidFill>
              </a:defRPr>
            </a:lvl6pPr>
            <a:lvl7pPr marL="2637316" indent="0" algn="ctr">
              <a:buNone/>
              <a:defRPr>
                <a:solidFill>
                  <a:schemeClr val="tx1">
                    <a:tint val="75000"/>
                  </a:schemeClr>
                </a:solidFill>
              </a:defRPr>
            </a:lvl7pPr>
            <a:lvl8pPr marL="3076869" indent="0" algn="ctr">
              <a:buNone/>
              <a:defRPr>
                <a:solidFill>
                  <a:schemeClr val="tx1">
                    <a:tint val="75000"/>
                  </a:schemeClr>
                </a:solidFill>
              </a:defRPr>
            </a:lvl8pPr>
            <a:lvl9pPr marL="3516423"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userDrawn="1">
            <p:ph type="ctrTitle"/>
          </p:nvPr>
        </p:nvSpPr>
        <p:spPr>
          <a:xfrm>
            <a:off x="810722" y="1737881"/>
            <a:ext cx="4297426" cy="660472"/>
          </a:xfrm>
        </p:spPr>
        <p:txBody>
          <a:bodyPr anchor="b" anchorCtr="0">
            <a:normAutofit/>
          </a:bodyPr>
          <a:lstStyle>
            <a:lvl1pPr algn="l">
              <a:defRPr sz="3800" b="1" cap="none" baseline="0">
                <a:solidFill>
                  <a:srgbClr val="004B91"/>
                </a:solidFill>
              </a:defRPr>
            </a:lvl1pPr>
          </a:lstStyle>
          <a:p>
            <a:r>
              <a:rPr lang="en-US" dirty="0" smtClean="0"/>
              <a:t>Click to edit Master title style</a:t>
            </a:r>
            <a:endParaRPr lang="en-US" dirty="0"/>
          </a:p>
        </p:txBody>
      </p:sp>
      <p:pic>
        <p:nvPicPr>
          <p:cNvPr id="8" name="Picture 7" descr="RevisedLogo.jpg"/>
          <p:cNvPicPr>
            <a:picLocks noChangeAspect="1"/>
          </p:cNvPicPr>
          <p:nvPr userDrawn="1"/>
        </p:nvPicPr>
        <p:blipFill rotWithShape="1">
          <a:blip r:embed="rId3">
            <a:extLst>
              <a:ext uri="{28A0092B-C50C-407E-A947-70E740481C1C}">
                <a14:useLocalDpi xmlns:a14="http://schemas.microsoft.com/office/drawing/2010/main" val="0"/>
              </a:ext>
            </a:extLst>
          </a:blip>
          <a:srcRect t="13482" b="15905"/>
          <a:stretch/>
        </p:blipFill>
        <p:spPr>
          <a:xfrm>
            <a:off x="167922" y="4863625"/>
            <a:ext cx="1525411" cy="827853"/>
          </a:xfrm>
          <a:prstGeom prst="rect">
            <a:avLst/>
          </a:prstGeom>
        </p:spPr>
      </p:pic>
    </p:spTree>
    <p:extLst>
      <p:ext uri="{BB962C8B-B14F-4D97-AF65-F5344CB8AC3E}">
        <p14:creationId xmlns:p14="http://schemas.microsoft.com/office/powerpoint/2010/main" val="163429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300" cap="none"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97634"/>
            <a:ext cx="8229600" cy="363112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1"/>
          </p:nvPr>
        </p:nvSpPr>
        <p:spPr>
          <a:xfrm>
            <a:off x="4141200" y="5427817"/>
            <a:ext cx="861600" cy="224782"/>
          </a:xfrm>
          <a:prstGeom prst="rect">
            <a:avLst/>
          </a:prstGeom>
        </p:spPr>
        <p:txBody>
          <a:bodyPr vert="horz" lIns="87910" tIns="43955" rIns="87910" bIns="43955" rtlCol="0" anchor="ctr"/>
          <a:lstStyle>
            <a:lvl1pPr algn="ctr">
              <a:defRPr sz="1100">
                <a:solidFill>
                  <a:srgbClr val="61545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2303058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515050"/>
            <a:ext cx="7772400" cy="1135063"/>
          </a:xfrm>
        </p:spPr>
        <p:txBody>
          <a:bodyPr anchor="t"/>
          <a:lstStyle>
            <a:lvl1pPr algn="l">
              <a:defRPr sz="38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264891"/>
            <a:ext cx="7772400" cy="1250156"/>
          </a:xfrm>
        </p:spPr>
        <p:txBody>
          <a:bodyPr anchor="b"/>
          <a:lstStyle>
            <a:lvl1pPr marL="0" indent="0">
              <a:buNone/>
              <a:defRPr sz="1900">
                <a:solidFill>
                  <a:schemeClr val="tx1">
                    <a:tint val="75000"/>
                  </a:schemeClr>
                </a:solidFill>
              </a:defRPr>
            </a:lvl1pPr>
            <a:lvl2pPr marL="439553" indent="0">
              <a:buNone/>
              <a:defRPr sz="1800">
                <a:solidFill>
                  <a:schemeClr val="tx1">
                    <a:tint val="75000"/>
                  </a:schemeClr>
                </a:solidFill>
              </a:defRPr>
            </a:lvl2pPr>
            <a:lvl3pPr marL="879105" indent="0">
              <a:buNone/>
              <a:defRPr sz="1500">
                <a:solidFill>
                  <a:schemeClr val="tx1">
                    <a:tint val="75000"/>
                  </a:schemeClr>
                </a:solidFill>
              </a:defRPr>
            </a:lvl3pPr>
            <a:lvl4pPr marL="1318658" indent="0">
              <a:buNone/>
              <a:defRPr sz="1400">
                <a:solidFill>
                  <a:schemeClr val="tx1">
                    <a:tint val="75000"/>
                  </a:schemeClr>
                </a:solidFill>
              </a:defRPr>
            </a:lvl4pPr>
            <a:lvl5pPr marL="1758211" indent="0">
              <a:buNone/>
              <a:defRPr sz="1400">
                <a:solidFill>
                  <a:schemeClr val="tx1">
                    <a:tint val="75000"/>
                  </a:schemeClr>
                </a:solidFill>
              </a:defRPr>
            </a:lvl5pPr>
            <a:lvl6pPr marL="2197765" indent="0">
              <a:buNone/>
              <a:defRPr sz="1400">
                <a:solidFill>
                  <a:schemeClr val="tx1">
                    <a:tint val="75000"/>
                  </a:schemeClr>
                </a:solidFill>
              </a:defRPr>
            </a:lvl6pPr>
            <a:lvl7pPr marL="2637316" indent="0">
              <a:buNone/>
              <a:defRPr sz="1400">
                <a:solidFill>
                  <a:schemeClr val="tx1">
                    <a:tint val="75000"/>
                  </a:schemeClr>
                </a:solidFill>
              </a:defRPr>
            </a:lvl7pPr>
            <a:lvl8pPr marL="3076869" indent="0">
              <a:buNone/>
              <a:defRPr sz="1400">
                <a:solidFill>
                  <a:schemeClr val="tx1">
                    <a:tint val="75000"/>
                  </a:schemeClr>
                </a:solidFill>
              </a:defRPr>
            </a:lvl8pPr>
            <a:lvl9pPr marL="3516423"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1"/>
          </p:nvPr>
        </p:nvSpPr>
        <p:spPr>
          <a:xfrm>
            <a:off x="4141200" y="5427817"/>
            <a:ext cx="861600" cy="224782"/>
          </a:xfrm>
          <a:prstGeom prst="rect">
            <a:avLst/>
          </a:prstGeom>
        </p:spPr>
        <p:txBody>
          <a:bodyPr vert="horz" lIns="87910" tIns="43955" rIns="87910" bIns="43955" rtlCol="0" anchor="ctr"/>
          <a:lstStyle>
            <a:lvl1pPr algn="ctr">
              <a:defRPr sz="1100">
                <a:solidFill>
                  <a:srgbClr val="61545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14253697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3"/>
            <a:ext cx="4038600" cy="3437283"/>
          </a:xfrm>
        </p:spPr>
        <p:txBody>
          <a:bodyPr/>
          <a:lstStyle>
            <a:lvl1pPr>
              <a:defRPr sz="2700"/>
            </a:lvl1pPr>
            <a:lvl2pPr>
              <a:defRPr sz="2300"/>
            </a:lvl2pPr>
            <a:lvl3pPr>
              <a:defRPr sz="19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3"/>
            <a:ext cx="4038600" cy="3437283"/>
          </a:xfrm>
        </p:spPr>
        <p:txBody>
          <a:bodyPr/>
          <a:lstStyle>
            <a:lvl1pPr>
              <a:defRPr sz="2700"/>
            </a:lvl1pPr>
            <a:lvl2pPr>
              <a:defRPr sz="2300"/>
            </a:lvl2pPr>
            <a:lvl3pPr>
              <a:defRPr sz="19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a:xfrm>
            <a:off x="4141200" y="5427817"/>
            <a:ext cx="861600" cy="224782"/>
          </a:xfrm>
          <a:prstGeom prst="rect">
            <a:avLst/>
          </a:prstGeom>
        </p:spPr>
        <p:txBody>
          <a:bodyPr vert="horz" lIns="87910" tIns="43955" rIns="87910" bIns="43955" rtlCol="0" anchor="ctr"/>
          <a:lstStyle>
            <a:lvl1pPr algn="ctr">
              <a:defRPr sz="1100">
                <a:solidFill>
                  <a:srgbClr val="61545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42660830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279263"/>
            <a:ext cx="4040188" cy="533136"/>
          </a:xfrm>
        </p:spPr>
        <p:txBody>
          <a:bodyPr anchor="b"/>
          <a:lstStyle>
            <a:lvl1pPr marL="0" indent="0">
              <a:buNone/>
              <a:defRPr sz="2300" b="1"/>
            </a:lvl1pPr>
            <a:lvl2pPr marL="439553" indent="0">
              <a:buNone/>
              <a:defRPr sz="1900" b="1"/>
            </a:lvl2pPr>
            <a:lvl3pPr marL="879105" indent="0">
              <a:buNone/>
              <a:defRPr sz="1800" b="1"/>
            </a:lvl3pPr>
            <a:lvl4pPr marL="1318658" indent="0">
              <a:buNone/>
              <a:defRPr sz="1500" b="1"/>
            </a:lvl4pPr>
            <a:lvl5pPr marL="1758211" indent="0">
              <a:buNone/>
              <a:defRPr sz="1500" b="1"/>
            </a:lvl5pPr>
            <a:lvl6pPr marL="2197765" indent="0">
              <a:buNone/>
              <a:defRPr sz="1500" b="1"/>
            </a:lvl6pPr>
            <a:lvl7pPr marL="2637316" indent="0">
              <a:buNone/>
              <a:defRPr sz="1500" b="1"/>
            </a:lvl7pPr>
            <a:lvl8pPr marL="3076869" indent="0">
              <a:buNone/>
              <a:defRPr sz="1500" b="1"/>
            </a:lvl8pPr>
            <a:lvl9pPr marL="3516423"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201" y="1812397"/>
            <a:ext cx="4040188" cy="2999800"/>
          </a:xfrm>
        </p:spPr>
        <p:txBody>
          <a:bodyPr/>
          <a:lstStyle>
            <a:lvl1pPr>
              <a:defRPr sz="2300"/>
            </a:lvl1pPr>
            <a:lvl2pPr>
              <a:defRPr sz="19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279263"/>
            <a:ext cx="4041775" cy="533136"/>
          </a:xfrm>
        </p:spPr>
        <p:txBody>
          <a:bodyPr anchor="b"/>
          <a:lstStyle>
            <a:lvl1pPr marL="0" indent="0">
              <a:buNone/>
              <a:defRPr sz="2300" b="1"/>
            </a:lvl1pPr>
            <a:lvl2pPr marL="439553" indent="0">
              <a:buNone/>
              <a:defRPr sz="1900" b="1"/>
            </a:lvl2pPr>
            <a:lvl3pPr marL="879105" indent="0">
              <a:buNone/>
              <a:defRPr sz="1800" b="1"/>
            </a:lvl3pPr>
            <a:lvl4pPr marL="1318658" indent="0">
              <a:buNone/>
              <a:defRPr sz="1500" b="1"/>
            </a:lvl4pPr>
            <a:lvl5pPr marL="1758211" indent="0">
              <a:buNone/>
              <a:defRPr sz="1500" b="1"/>
            </a:lvl5pPr>
            <a:lvl6pPr marL="2197765" indent="0">
              <a:buNone/>
              <a:defRPr sz="1500" b="1"/>
            </a:lvl6pPr>
            <a:lvl7pPr marL="2637316" indent="0">
              <a:buNone/>
              <a:defRPr sz="1500" b="1"/>
            </a:lvl7pPr>
            <a:lvl8pPr marL="3076869" indent="0">
              <a:buNone/>
              <a:defRPr sz="1500" b="1"/>
            </a:lvl8pPr>
            <a:lvl9pPr marL="3516423"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031" y="1812397"/>
            <a:ext cx="4041775" cy="2999800"/>
          </a:xfrm>
        </p:spPr>
        <p:txBody>
          <a:bodyPr/>
          <a:lstStyle>
            <a:lvl1pPr>
              <a:defRPr sz="2300"/>
            </a:lvl1pPr>
            <a:lvl2pPr>
              <a:defRPr sz="19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7568251" y="5427817"/>
            <a:ext cx="1120307" cy="224782"/>
          </a:xfrm>
          <a:prstGeom prst="rect">
            <a:avLst/>
          </a:prstGeom>
        </p:spPr>
        <p:txBody>
          <a:bodyPr vert="horz" lIns="87910" tIns="43955" rIns="87910" bIns="43955" rtlCol="0" anchor="ctr"/>
          <a:lstStyle>
            <a:lvl1pPr algn="r">
              <a:defRPr sz="1100">
                <a:solidFill>
                  <a:srgbClr val="615452"/>
                </a:solidFill>
                <a:latin typeface="Arial" pitchFamily="34" charset="0"/>
                <a:cs typeface="Arial" pitchFamily="34" charset="0"/>
              </a:defRPr>
            </a:lvl1pPr>
          </a:lstStyle>
          <a:p>
            <a:endParaRPr lang="en-US"/>
          </a:p>
        </p:txBody>
      </p:sp>
      <p:sp>
        <p:nvSpPr>
          <p:cNvPr id="11" name="Slide Number Placeholder 5"/>
          <p:cNvSpPr>
            <a:spLocks noGrp="1"/>
          </p:cNvSpPr>
          <p:nvPr>
            <p:ph type="sldNum" sz="quarter" idx="11"/>
          </p:nvPr>
        </p:nvSpPr>
        <p:spPr>
          <a:xfrm>
            <a:off x="4141200" y="5427817"/>
            <a:ext cx="861600" cy="224782"/>
          </a:xfrm>
          <a:prstGeom prst="rect">
            <a:avLst/>
          </a:prstGeom>
        </p:spPr>
        <p:txBody>
          <a:bodyPr vert="horz" lIns="87910" tIns="43955" rIns="87910" bIns="43955" rtlCol="0" anchor="ctr"/>
          <a:lstStyle>
            <a:lvl1pPr algn="ctr">
              <a:defRPr sz="1100">
                <a:solidFill>
                  <a:srgbClr val="61545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236952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Date Placeholder 3"/>
          <p:cNvSpPr>
            <a:spLocks noGrp="1"/>
          </p:cNvSpPr>
          <p:nvPr>
            <p:ph type="dt" sz="half" idx="10"/>
          </p:nvPr>
        </p:nvSpPr>
        <p:spPr>
          <a:xfrm>
            <a:off x="7568251" y="5427817"/>
            <a:ext cx="1120307" cy="224782"/>
          </a:xfrm>
          <a:prstGeom prst="rect">
            <a:avLst/>
          </a:prstGeom>
        </p:spPr>
        <p:txBody>
          <a:bodyPr vert="horz" lIns="87910" tIns="43955" rIns="87910" bIns="43955" rtlCol="0" anchor="ctr"/>
          <a:lstStyle>
            <a:lvl1pPr algn="r">
              <a:defRPr sz="1100">
                <a:solidFill>
                  <a:srgbClr val="615452"/>
                </a:solidFill>
                <a:latin typeface="Arial" pitchFamily="34" charset="0"/>
                <a:cs typeface="Arial" pitchFamily="34" charset="0"/>
              </a:defRPr>
            </a:lvl1pPr>
          </a:lstStyle>
          <a:p>
            <a:endParaRPr lang="en-US"/>
          </a:p>
        </p:txBody>
      </p:sp>
      <p:sp>
        <p:nvSpPr>
          <p:cNvPr id="9" name="Slide Number Placeholder 5"/>
          <p:cNvSpPr>
            <a:spLocks noGrp="1"/>
          </p:cNvSpPr>
          <p:nvPr>
            <p:ph type="sldNum" sz="quarter" idx="11"/>
          </p:nvPr>
        </p:nvSpPr>
        <p:spPr>
          <a:xfrm>
            <a:off x="4141200" y="5427817"/>
            <a:ext cx="861600" cy="224782"/>
          </a:xfrm>
          <a:prstGeom prst="rect">
            <a:avLst/>
          </a:prstGeom>
        </p:spPr>
        <p:txBody>
          <a:bodyPr vert="horz" lIns="87910" tIns="43955" rIns="87910" bIns="43955" rtlCol="0" anchor="ctr"/>
          <a:lstStyle>
            <a:lvl1pPr algn="ctr">
              <a:defRPr sz="1100">
                <a:solidFill>
                  <a:srgbClr val="61545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42787431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568251" y="5427817"/>
            <a:ext cx="1120307" cy="224782"/>
          </a:xfrm>
          <a:prstGeom prst="rect">
            <a:avLst/>
          </a:prstGeom>
        </p:spPr>
        <p:txBody>
          <a:bodyPr vert="horz" lIns="87910" tIns="43955" rIns="87910" bIns="43955" rtlCol="0" anchor="ctr"/>
          <a:lstStyle>
            <a:lvl1pPr algn="r">
              <a:defRPr sz="1100">
                <a:solidFill>
                  <a:srgbClr val="615452"/>
                </a:solidFill>
                <a:latin typeface="Arial" pitchFamily="34" charset="0"/>
                <a:cs typeface="Arial" pitchFamily="34" charset="0"/>
              </a:defRPr>
            </a:lvl1pPr>
          </a:lstStyle>
          <a:p>
            <a:endParaRPr lang="en-US"/>
          </a:p>
        </p:txBody>
      </p:sp>
      <p:sp>
        <p:nvSpPr>
          <p:cNvPr id="7" name="Slide Number Placeholder 5"/>
          <p:cNvSpPr>
            <a:spLocks noGrp="1"/>
          </p:cNvSpPr>
          <p:nvPr>
            <p:ph type="sldNum" sz="quarter" idx="11"/>
          </p:nvPr>
        </p:nvSpPr>
        <p:spPr>
          <a:xfrm>
            <a:off x="4141200" y="5427817"/>
            <a:ext cx="861600" cy="224782"/>
          </a:xfrm>
          <a:prstGeom prst="rect">
            <a:avLst/>
          </a:prstGeom>
        </p:spPr>
        <p:txBody>
          <a:bodyPr vert="horz" lIns="87910" tIns="43955" rIns="87910" bIns="43955" rtlCol="0" anchor="ctr"/>
          <a:lstStyle>
            <a:lvl1pPr algn="ctr">
              <a:defRPr sz="1100">
                <a:solidFill>
                  <a:srgbClr val="61545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286364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ient Color">
    <p:spTree>
      <p:nvGrpSpPr>
        <p:cNvPr id="1" name=""/>
        <p:cNvGrpSpPr/>
        <p:nvPr/>
      </p:nvGrpSpPr>
      <p:grpSpPr>
        <a:xfrm>
          <a:off x="0" y="0"/>
          <a:ext cx="0" cy="0"/>
          <a:chOff x="0" y="0"/>
          <a:chExt cx="0" cy="0"/>
        </a:xfrm>
      </p:grpSpPr>
      <p:sp>
        <p:nvSpPr>
          <p:cNvPr id="2" name="Rectangle 1"/>
          <p:cNvSpPr/>
          <p:nvPr userDrawn="1"/>
        </p:nvSpPr>
        <p:spPr>
          <a:xfrm>
            <a:off x="357909" y="255248"/>
            <a:ext cx="4237664" cy="4664838"/>
          </a:xfrm>
          <a:prstGeom prst="rect">
            <a:avLst/>
          </a:prstGeom>
          <a:solidFill>
            <a:srgbClr val="B51E20"/>
          </a:solidFill>
          <a:ln>
            <a:noFill/>
          </a:ln>
          <a:effectLst/>
        </p:spPr>
        <p:style>
          <a:lnRef idx="1">
            <a:schemeClr val="accent1"/>
          </a:lnRef>
          <a:fillRef idx="3">
            <a:schemeClr val="accent1"/>
          </a:fillRef>
          <a:effectRef idx="2">
            <a:schemeClr val="accent1"/>
          </a:effectRef>
          <a:fontRef idx="minor">
            <a:schemeClr val="lt1"/>
          </a:fontRef>
        </p:style>
        <p:txBody>
          <a:bodyPr lIns="73242" tIns="36621" rIns="73242" bIns="36621" rtlCol="0" anchor="ctr"/>
          <a:lstStyle/>
          <a:p>
            <a:pPr algn="ctr">
              <a:tabLst/>
            </a:pPr>
            <a:endParaRPr lang="en-US" dirty="0"/>
          </a:p>
        </p:txBody>
      </p:sp>
      <p:sp>
        <p:nvSpPr>
          <p:cNvPr id="14" name="Content Placeholder 13"/>
          <p:cNvSpPr>
            <a:spLocks noGrp="1"/>
          </p:cNvSpPr>
          <p:nvPr>
            <p:ph sz="quarter" idx="10"/>
          </p:nvPr>
        </p:nvSpPr>
        <p:spPr>
          <a:xfrm>
            <a:off x="4595092" y="270809"/>
            <a:ext cx="4229966" cy="4622426"/>
          </a:xfrm>
          <a:prstGeom prst="rect">
            <a:avLst/>
          </a:prstGeom>
        </p:spPr>
        <p:txBody>
          <a:bodyPr vert="horz" lIns="146518" tIns="109888" rIns="146518" bIns="36629"/>
          <a:lstStyle>
            <a:lvl1pPr marL="0" indent="0">
              <a:spcBef>
                <a:spcPts val="0"/>
              </a:spcBef>
              <a:buNone/>
              <a:defRPr sz="1400">
                <a:solidFill>
                  <a:srgbClr val="4C4C4D"/>
                </a:solidFill>
              </a:defRPr>
            </a:lvl1pPr>
            <a:lvl2pPr marL="293036" indent="-293036">
              <a:spcBef>
                <a:spcPts val="481"/>
              </a:spcBef>
              <a:spcAft>
                <a:spcPts val="481"/>
              </a:spcAft>
              <a:buSzPct val="150000"/>
              <a:buFontTx/>
              <a:buBlip>
                <a:blip r:embed="rId2"/>
              </a:buBlip>
              <a:defRPr sz="1400">
                <a:solidFill>
                  <a:srgbClr val="4C4C4D"/>
                </a:solidFill>
              </a:defRPr>
            </a:lvl2pPr>
            <a:lvl3pPr marL="622700">
              <a:spcBef>
                <a:spcPts val="0"/>
              </a:spcBef>
              <a:defRPr sz="1000">
                <a:solidFill>
                  <a:srgbClr val="4C4C4D"/>
                </a:solidFill>
              </a:defRPr>
            </a:lvl3pPr>
            <a:lvl4pPr marL="988994">
              <a:defRPr sz="1000">
                <a:solidFill>
                  <a:srgbClr val="4C4C4D"/>
                </a:solidFill>
              </a:defRPr>
            </a:lvl4pPr>
            <a:lvl5pPr marL="1282029">
              <a:defRPr sz="1000">
                <a:solidFill>
                  <a:srgbClr val="4C4C4D"/>
                </a:solidFill>
              </a:defRPr>
            </a:lvl5pPr>
          </a:lstStyle>
          <a:p>
            <a:pPr lvl="0"/>
            <a:r>
              <a:rPr lang="en-US" dirty="0" smtClean="0"/>
              <a:t>Click to edit Master text styles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4"/>
          <p:cNvSpPr>
            <a:spLocks noGrp="1"/>
          </p:cNvSpPr>
          <p:nvPr>
            <p:ph type="body" sz="quarter" idx="11" hasCustomPrompt="1"/>
          </p:nvPr>
        </p:nvSpPr>
        <p:spPr>
          <a:xfrm>
            <a:off x="381001" y="270809"/>
            <a:ext cx="4144819" cy="4603750"/>
          </a:xfrm>
          <a:prstGeom prst="rect">
            <a:avLst/>
          </a:prstGeom>
        </p:spPr>
        <p:txBody>
          <a:bodyPr vert="horz" lIns="146518" tIns="36629" rIns="73259" bIns="36629"/>
          <a:lstStyle>
            <a:lvl1pPr marL="0" indent="0">
              <a:buNone/>
              <a:defRPr sz="3700">
                <a:solidFill>
                  <a:schemeClr val="bg1"/>
                </a:solidFill>
                <a:latin typeface="+mj-lt"/>
              </a:defRPr>
            </a:lvl1pPr>
            <a:lvl2pPr marL="0" indent="0">
              <a:buNone/>
              <a:defRPr sz="1400" baseline="0">
                <a:solidFill>
                  <a:schemeClr val="bg1"/>
                </a:solidFill>
              </a:defRPr>
            </a:lvl2pPr>
            <a:lvl3pPr>
              <a:defRPr sz="1400">
                <a:solidFill>
                  <a:srgbClr val="4C4C4D"/>
                </a:solidFill>
              </a:defRPr>
            </a:lvl3pPr>
            <a:lvl4pPr>
              <a:defRPr sz="1400">
                <a:solidFill>
                  <a:srgbClr val="4C4C4D"/>
                </a:solidFill>
              </a:defRPr>
            </a:lvl4pPr>
            <a:lvl5pPr>
              <a:defRPr sz="1400">
                <a:solidFill>
                  <a:srgbClr val="4C4C4D"/>
                </a:solidFill>
              </a:defRPr>
            </a:lvl5pPr>
          </a:lstStyle>
          <a:p>
            <a:pPr lvl="0"/>
            <a:r>
              <a:rPr lang="en-US" dirty="0" smtClean="0"/>
              <a:t>Headline goes here in 46pt type</a:t>
            </a:r>
          </a:p>
          <a:p>
            <a:pPr lvl="1"/>
            <a:r>
              <a:rPr lang="en-US" dirty="0" smtClean="0"/>
              <a:t>Subhead goes here in 18pt type</a:t>
            </a: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27543"/>
            <a:ext cx="3008313" cy="968376"/>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3575050" y="227546"/>
            <a:ext cx="5111750" cy="4806794"/>
          </a:xfrm>
        </p:spPr>
        <p:txBody>
          <a:bodyPr/>
          <a:lstStyle>
            <a:lvl1pPr>
              <a:defRPr sz="30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195918"/>
            <a:ext cx="3008313" cy="3574864"/>
          </a:xfrm>
        </p:spPr>
        <p:txBody>
          <a:bodyPr/>
          <a:lstStyle>
            <a:lvl1pPr marL="0" indent="0">
              <a:buNone/>
              <a:defRPr sz="1400"/>
            </a:lvl1pPr>
            <a:lvl2pPr marL="439553" indent="0">
              <a:buNone/>
              <a:defRPr sz="1100"/>
            </a:lvl2pPr>
            <a:lvl3pPr marL="879105" indent="0">
              <a:buNone/>
              <a:defRPr sz="1000"/>
            </a:lvl3pPr>
            <a:lvl4pPr marL="1318658" indent="0">
              <a:buNone/>
              <a:defRPr sz="900"/>
            </a:lvl4pPr>
            <a:lvl5pPr marL="1758211" indent="0">
              <a:buNone/>
              <a:defRPr sz="900"/>
            </a:lvl5pPr>
            <a:lvl6pPr marL="2197765" indent="0">
              <a:buNone/>
              <a:defRPr sz="900"/>
            </a:lvl6pPr>
            <a:lvl7pPr marL="2637316" indent="0">
              <a:buNone/>
              <a:defRPr sz="900"/>
            </a:lvl7pPr>
            <a:lvl8pPr marL="3076869" indent="0">
              <a:buNone/>
              <a:defRPr sz="900"/>
            </a:lvl8pPr>
            <a:lvl9pPr marL="3516423" indent="0">
              <a:buNone/>
              <a:defRPr sz="900"/>
            </a:lvl9pPr>
          </a:lstStyle>
          <a:p>
            <a:pPr lvl="0"/>
            <a:r>
              <a:rPr lang="en-US" smtClean="0"/>
              <a:t>Click to edit Master text styles</a:t>
            </a:r>
          </a:p>
        </p:txBody>
      </p:sp>
      <p:sp>
        <p:nvSpPr>
          <p:cNvPr id="7" name="Date Placeholder 3"/>
          <p:cNvSpPr>
            <a:spLocks noGrp="1"/>
          </p:cNvSpPr>
          <p:nvPr>
            <p:ph type="dt" sz="half" idx="10"/>
          </p:nvPr>
        </p:nvSpPr>
        <p:spPr>
          <a:xfrm>
            <a:off x="7568251" y="5427817"/>
            <a:ext cx="1120307" cy="224782"/>
          </a:xfrm>
          <a:prstGeom prst="rect">
            <a:avLst/>
          </a:prstGeom>
        </p:spPr>
        <p:txBody>
          <a:bodyPr vert="horz" lIns="87910" tIns="43955" rIns="87910" bIns="43955" rtlCol="0" anchor="ctr"/>
          <a:lstStyle>
            <a:lvl1pPr algn="r">
              <a:defRPr sz="1100">
                <a:solidFill>
                  <a:srgbClr val="615452"/>
                </a:solidFill>
                <a:latin typeface="Arial" pitchFamily="34" charset="0"/>
                <a:cs typeface="Arial" pitchFamily="34" charset="0"/>
              </a:defRPr>
            </a:lvl1pPr>
          </a:lstStyle>
          <a:p>
            <a:endParaRPr lang="en-US"/>
          </a:p>
        </p:txBody>
      </p:sp>
      <p:sp>
        <p:nvSpPr>
          <p:cNvPr id="10" name="Slide Number Placeholder 5"/>
          <p:cNvSpPr>
            <a:spLocks noGrp="1"/>
          </p:cNvSpPr>
          <p:nvPr>
            <p:ph type="sldNum" sz="quarter" idx="11"/>
          </p:nvPr>
        </p:nvSpPr>
        <p:spPr>
          <a:xfrm>
            <a:off x="4141200" y="5427817"/>
            <a:ext cx="861600" cy="224782"/>
          </a:xfrm>
          <a:prstGeom prst="rect">
            <a:avLst/>
          </a:prstGeom>
        </p:spPr>
        <p:txBody>
          <a:bodyPr vert="horz" lIns="87910" tIns="43955" rIns="87910" bIns="43955" rtlCol="0" anchor="ctr"/>
          <a:lstStyle>
            <a:lvl1pPr algn="ctr">
              <a:defRPr sz="1100">
                <a:solidFill>
                  <a:srgbClr val="61545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2825650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7"/>
            <a:ext cx="5486400" cy="3429000"/>
          </a:xfrm>
        </p:spPr>
        <p:txBody>
          <a:bodyPr/>
          <a:lstStyle>
            <a:lvl1pPr marL="0" indent="0">
              <a:buNone/>
              <a:defRPr sz="3000"/>
            </a:lvl1pPr>
            <a:lvl2pPr marL="439553" indent="0">
              <a:buNone/>
              <a:defRPr sz="2700"/>
            </a:lvl2pPr>
            <a:lvl3pPr marL="879105" indent="0">
              <a:buNone/>
              <a:defRPr sz="2300"/>
            </a:lvl3pPr>
            <a:lvl4pPr marL="1318658" indent="0">
              <a:buNone/>
              <a:defRPr sz="1900"/>
            </a:lvl4pPr>
            <a:lvl5pPr marL="1758211" indent="0">
              <a:buNone/>
              <a:defRPr sz="1900"/>
            </a:lvl5pPr>
            <a:lvl6pPr marL="2197765" indent="0">
              <a:buNone/>
              <a:defRPr sz="1900"/>
            </a:lvl6pPr>
            <a:lvl7pPr marL="2637316" indent="0">
              <a:buNone/>
              <a:defRPr sz="1900"/>
            </a:lvl7pPr>
            <a:lvl8pPr marL="3076869" indent="0">
              <a:buNone/>
              <a:defRPr sz="1900"/>
            </a:lvl8pPr>
            <a:lvl9pPr marL="3516423" indent="0">
              <a:buNone/>
              <a:defRPr sz="1900"/>
            </a:lvl9pPr>
          </a:lstStyle>
          <a:p>
            <a:endParaRPr lang="en-US"/>
          </a:p>
        </p:txBody>
      </p:sp>
      <p:sp>
        <p:nvSpPr>
          <p:cNvPr id="4" name="Text Placeholder 3"/>
          <p:cNvSpPr>
            <a:spLocks noGrp="1"/>
          </p:cNvSpPr>
          <p:nvPr>
            <p:ph type="body" sz="half" idx="2"/>
          </p:nvPr>
        </p:nvSpPr>
        <p:spPr>
          <a:xfrm>
            <a:off x="1792288" y="4472786"/>
            <a:ext cx="5486400" cy="484499"/>
          </a:xfrm>
        </p:spPr>
        <p:txBody>
          <a:bodyPr/>
          <a:lstStyle>
            <a:lvl1pPr marL="0" indent="0">
              <a:buNone/>
              <a:defRPr sz="1400"/>
            </a:lvl1pPr>
            <a:lvl2pPr marL="439553" indent="0">
              <a:buNone/>
              <a:defRPr sz="1100"/>
            </a:lvl2pPr>
            <a:lvl3pPr marL="879105" indent="0">
              <a:buNone/>
              <a:defRPr sz="1000"/>
            </a:lvl3pPr>
            <a:lvl4pPr marL="1318658" indent="0">
              <a:buNone/>
              <a:defRPr sz="900"/>
            </a:lvl4pPr>
            <a:lvl5pPr marL="1758211" indent="0">
              <a:buNone/>
              <a:defRPr sz="900"/>
            </a:lvl5pPr>
            <a:lvl6pPr marL="2197765" indent="0">
              <a:buNone/>
              <a:defRPr sz="900"/>
            </a:lvl6pPr>
            <a:lvl7pPr marL="2637316" indent="0">
              <a:buNone/>
              <a:defRPr sz="900"/>
            </a:lvl7pPr>
            <a:lvl8pPr marL="3076869" indent="0">
              <a:buNone/>
              <a:defRPr sz="900"/>
            </a:lvl8pPr>
            <a:lvl9pPr marL="3516423" indent="0">
              <a:buNone/>
              <a:defRPr sz="900"/>
            </a:lvl9pPr>
          </a:lstStyle>
          <a:p>
            <a:pPr lvl="0"/>
            <a:r>
              <a:rPr lang="en-US" smtClean="0"/>
              <a:t>Click to edit Master text styles</a:t>
            </a:r>
          </a:p>
        </p:txBody>
      </p:sp>
      <p:sp>
        <p:nvSpPr>
          <p:cNvPr id="7" name="Date Placeholder 3"/>
          <p:cNvSpPr>
            <a:spLocks noGrp="1"/>
          </p:cNvSpPr>
          <p:nvPr>
            <p:ph type="dt" sz="half" idx="10"/>
          </p:nvPr>
        </p:nvSpPr>
        <p:spPr>
          <a:xfrm>
            <a:off x="7568251" y="5427817"/>
            <a:ext cx="1120307" cy="224782"/>
          </a:xfrm>
          <a:prstGeom prst="rect">
            <a:avLst/>
          </a:prstGeom>
        </p:spPr>
        <p:txBody>
          <a:bodyPr vert="horz" lIns="87910" tIns="43955" rIns="87910" bIns="43955" rtlCol="0" anchor="ctr"/>
          <a:lstStyle>
            <a:lvl1pPr algn="r">
              <a:defRPr sz="1100">
                <a:solidFill>
                  <a:srgbClr val="615452"/>
                </a:solidFill>
                <a:latin typeface="Arial" pitchFamily="34" charset="0"/>
                <a:cs typeface="Arial" pitchFamily="34" charset="0"/>
              </a:defRPr>
            </a:lvl1pPr>
          </a:lstStyle>
          <a:p>
            <a:endParaRPr lang="en-US"/>
          </a:p>
        </p:txBody>
      </p:sp>
      <p:sp>
        <p:nvSpPr>
          <p:cNvPr id="10" name="Slide Number Placeholder 5"/>
          <p:cNvSpPr>
            <a:spLocks noGrp="1"/>
          </p:cNvSpPr>
          <p:nvPr>
            <p:ph type="sldNum" sz="quarter" idx="11"/>
          </p:nvPr>
        </p:nvSpPr>
        <p:spPr>
          <a:xfrm>
            <a:off x="4141200" y="5427817"/>
            <a:ext cx="861600" cy="224782"/>
          </a:xfrm>
          <a:prstGeom prst="rect">
            <a:avLst/>
          </a:prstGeom>
        </p:spPr>
        <p:txBody>
          <a:bodyPr vert="horz" lIns="87910" tIns="43955" rIns="87910" bIns="43955" rtlCol="0" anchor="ctr"/>
          <a:lstStyle>
            <a:lvl1pPr algn="ctr">
              <a:defRPr sz="1100">
                <a:solidFill>
                  <a:srgbClr val="61545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31967547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41592" y="309564"/>
            <a:ext cx="6346825" cy="591344"/>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3335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3400" y="13335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fld id="{7F4451E7-3C43-4FB9-8D36-CC2838AFDE54}" type="datetime1">
              <a:rPr lang="en-US"/>
              <a:pPr>
                <a:defRPr/>
              </a:pPr>
              <a:t>4/20/2016</a:t>
            </a:fld>
            <a:endParaRPr lang="en-US" dirty="0"/>
          </a:p>
        </p:txBody>
      </p:sp>
      <p:sp>
        <p:nvSpPr>
          <p:cNvPr id="6" name="Rectangle 42"/>
          <p:cNvSpPr>
            <a:spLocks noGrp="1" noChangeArrowheads="1"/>
          </p:cNvSpPr>
          <p:nvPr>
            <p:ph type="sldNum" sz="quarter" idx="11"/>
          </p:nvPr>
        </p:nvSpPr>
        <p:spPr>
          <a:ln/>
        </p:spPr>
        <p:txBody>
          <a:bodyPr/>
          <a:lstStyle>
            <a:lvl1pPr>
              <a:defRPr/>
            </a:lvl1pPr>
          </a:lstStyle>
          <a:p>
            <a:pPr>
              <a:defRPr/>
            </a:pPr>
            <a:fld id="{A042542F-86B4-4458-9434-23EA25467BB4}" type="slidenum">
              <a:rPr lang="en-US"/>
              <a:pPr>
                <a:defRPr/>
              </a:pPr>
              <a:t>‹#›</a:t>
            </a:fld>
            <a:endParaRPr lang="en-US" dirty="0"/>
          </a:p>
        </p:txBody>
      </p:sp>
    </p:spTree>
    <p:extLst>
      <p:ext uri="{BB962C8B-B14F-4D97-AF65-F5344CB8AC3E}">
        <p14:creationId xmlns:p14="http://schemas.microsoft.com/office/powerpoint/2010/main" val="368068760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72410227-0A74-4DD0-97A1-EFCFB8B7378B}" type="slidenum">
              <a:rPr lang="en-US" smtClean="0"/>
              <a:pPr/>
              <a:t>‹#›</a:t>
            </a:fld>
            <a:endParaRPr lang="en-US"/>
          </a:p>
        </p:txBody>
      </p:sp>
    </p:spTree>
    <p:extLst>
      <p:ext uri="{BB962C8B-B14F-4D97-AF65-F5344CB8AC3E}">
        <p14:creationId xmlns:p14="http://schemas.microsoft.com/office/powerpoint/2010/main" val="25852981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7"/>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39553" indent="0" algn="ctr">
              <a:buNone/>
              <a:defRPr>
                <a:solidFill>
                  <a:schemeClr val="tx1">
                    <a:tint val="75000"/>
                  </a:schemeClr>
                </a:solidFill>
              </a:defRPr>
            </a:lvl2pPr>
            <a:lvl3pPr marL="879105" indent="0" algn="ctr">
              <a:buNone/>
              <a:defRPr>
                <a:solidFill>
                  <a:schemeClr val="tx1">
                    <a:tint val="75000"/>
                  </a:schemeClr>
                </a:solidFill>
              </a:defRPr>
            </a:lvl3pPr>
            <a:lvl4pPr marL="1318658" indent="0" algn="ctr">
              <a:buNone/>
              <a:defRPr>
                <a:solidFill>
                  <a:schemeClr val="tx1">
                    <a:tint val="75000"/>
                  </a:schemeClr>
                </a:solidFill>
              </a:defRPr>
            </a:lvl4pPr>
            <a:lvl5pPr marL="1758211" indent="0" algn="ctr">
              <a:buNone/>
              <a:defRPr>
                <a:solidFill>
                  <a:schemeClr val="tx1">
                    <a:tint val="75000"/>
                  </a:schemeClr>
                </a:solidFill>
              </a:defRPr>
            </a:lvl5pPr>
            <a:lvl6pPr marL="2197765" indent="0" algn="ctr">
              <a:buNone/>
              <a:defRPr>
                <a:solidFill>
                  <a:schemeClr val="tx1">
                    <a:tint val="75000"/>
                  </a:schemeClr>
                </a:solidFill>
              </a:defRPr>
            </a:lvl6pPr>
            <a:lvl7pPr marL="2637316" indent="0" algn="ctr">
              <a:buNone/>
              <a:defRPr>
                <a:solidFill>
                  <a:schemeClr val="tx1">
                    <a:tint val="75000"/>
                  </a:schemeClr>
                </a:solidFill>
              </a:defRPr>
            </a:lvl7pPr>
            <a:lvl8pPr marL="3076869" indent="0" algn="ctr">
              <a:buNone/>
              <a:defRPr>
                <a:solidFill>
                  <a:schemeClr val="tx1">
                    <a:tint val="75000"/>
                  </a:schemeClr>
                </a:solidFill>
              </a:defRPr>
            </a:lvl8pPr>
            <a:lvl9pPr marL="351642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9C49A3-F213-C14B-BC39-CE79B1C81E89}" type="datetimeFigureOut">
              <a:rPr lang="en-US" smtClean="0">
                <a:solidFill>
                  <a:prstClr val="black">
                    <a:tint val="75000"/>
                  </a:prstClr>
                </a:solidFill>
              </a:rPr>
              <a:pPr/>
              <a:t>4/20/2016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B24486-3812-3D4F-9029-050B4697DB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879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9C49A3-F213-C14B-BC39-CE79B1C81E89}" type="datetimeFigureOut">
              <a:rPr lang="en-US" smtClean="0">
                <a:solidFill>
                  <a:prstClr val="black">
                    <a:tint val="75000"/>
                  </a:prstClr>
                </a:solidFill>
              </a:rPr>
              <a:pPr/>
              <a:t>4/20/2016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B24486-3812-3D4F-9029-050B4697DB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4749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2"/>
          </a:xfrm>
        </p:spPr>
        <p:txBody>
          <a:bodyPr anchor="t"/>
          <a:lstStyle>
            <a:lvl1pPr algn="l">
              <a:defRPr sz="38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900">
                <a:solidFill>
                  <a:schemeClr val="tx1">
                    <a:tint val="75000"/>
                  </a:schemeClr>
                </a:solidFill>
              </a:defRPr>
            </a:lvl1pPr>
            <a:lvl2pPr marL="439553" indent="0">
              <a:buNone/>
              <a:defRPr sz="1800">
                <a:solidFill>
                  <a:schemeClr val="tx1">
                    <a:tint val="75000"/>
                  </a:schemeClr>
                </a:solidFill>
              </a:defRPr>
            </a:lvl2pPr>
            <a:lvl3pPr marL="879105" indent="0">
              <a:buNone/>
              <a:defRPr sz="1500">
                <a:solidFill>
                  <a:schemeClr val="tx1">
                    <a:tint val="75000"/>
                  </a:schemeClr>
                </a:solidFill>
              </a:defRPr>
            </a:lvl3pPr>
            <a:lvl4pPr marL="1318658" indent="0">
              <a:buNone/>
              <a:defRPr sz="1400">
                <a:solidFill>
                  <a:schemeClr val="tx1">
                    <a:tint val="75000"/>
                  </a:schemeClr>
                </a:solidFill>
              </a:defRPr>
            </a:lvl4pPr>
            <a:lvl5pPr marL="1758211" indent="0">
              <a:buNone/>
              <a:defRPr sz="1400">
                <a:solidFill>
                  <a:schemeClr val="tx1">
                    <a:tint val="75000"/>
                  </a:schemeClr>
                </a:solidFill>
              </a:defRPr>
            </a:lvl5pPr>
            <a:lvl6pPr marL="2197765" indent="0">
              <a:buNone/>
              <a:defRPr sz="1400">
                <a:solidFill>
                  <a:schemeClr val="tx1">
                    <a:tint val="75000"/>
                  </a:schemeClr>
                </a:solidFill>
              </a:defRPr>
            </a:lvl6pPr>
            <a:lvl7pPr marL="2637316" indent="0">
              <a:buNone/>
              <a:defRPr sz="1400">
                <a:solidFill>
                  <a:schemeClr val="tx1">
                    <a:tint val="75000"/>
                  </a:schemeClr>
                </a:solidFill>
              </a:defRPr>
            </a:lvl7pPr>
            <a:lvl8pPr marL="3076869" indent="0">
              <a:buNone/>
              <a:defRPr sz="1400">
                <a:solidFill>
                  <a:schemeClr val="tx1">
                    <a:tint val="75000"/>
                  </a:schemeClr>
                </a:solidFill>
              </a:defRPr>
            </a:lvl8pPr>
            <a:lvl9pPr marL="351642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9C49A3-F213-C14B-BC39-CE79B1C81E89}" type="datetimeFigureOut">
              <a:rPr lang="en-US" smtClean="0">
                <a:solidFill>
                  <a:prstClr val="black">
                    <a:tint val="75000"/>
                  </a:prstClr>
                </a:solidFill>
              </a:rPr>
              <a:pPr/>
              <a:t>4/20/2016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B24486-3812-3D4F-9029-050B4697DB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82953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700"/>
            </a:lvl1pPr>
            <a:lvl2pPr>
              <a:defRPr sz="2300"/>
            </a:lvl2pPr>
            <a:lvl3pPr>
              <a:defRPr sz="19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771636"/>
          </a:xfrm>
        </p:spPr>
        <p:txBody>
          <a:bodyPr/>
          <a:lstStyle>
            <a:lvl1pPr>
              <a:defRPr sz="2700"/>
            </a:lvl1pPr>
            <a:lvl2pPr>
              <a:defRPr sz="2300"/>
            </a:lvl2pPr>
            <a:lvl3pPr>
              <a:defRPr sz="19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9C49A3-F213-C14B-BC39-CE79B1C81E89}" type="datetimeFigureOut">
              <a:rPr lang="en-US" smtClean="0">
                <a:solidFill>
                  <a:prstClr val="black">
                    <a:tint val="75000"/>
                  </a:prstClr>
                </a:solidFill>
              </a:rPr>
              <a:pPr/>
              <a:t>4/20/2016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B24486-3812-3D4F-9029-050B4697DB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1269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9C49A3-F213-C14B-BC39-CE79B1C81E89}" type="datetimeFigureOut">
              <a:rPr lang="en-US" smtClean="0">
                <a:solidFill>
                  <a:prstClr val="black">
                    <a:tint val="75000"/>
                  </a:prstClr>
                </a:solidFill>
              </a:rPr>
              <a:pPr/>
              <a:t>4/20/2016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B24486-3812-3D4F-9029-050B4697DB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783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9C49A3-F213-C14B-BC39-CE79B1C81E89}" type="datetimeFigureOut">
              <a:rPr lang="en-US" smtClean="0">
                <a:solidFill>
                  <a:prstClr val="black">
                    <a:tint val="75000"/>
                  </a:prstClr>
                </a:solidFill>
              </a:rPr>
              <a:pPr/>
              <a:t>4/20/2016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B24486-3812-3D4F-9029-050B4697DB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9046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p:spTree>
      <p:nvGrpSpPr>
        <p:cNvPr id="1" name=""/>
        <p:cNvGrpSpPr/>
        <p:nvPr/>
      </p:nvGrpSpPr>
      <p:grpSpPr>
        <a:xfrm>
          <a:off x="0" y="0"/>
          <a:ext cx="0" cy="0"/>
          <a:chOff x="0" y="0"/>
          <a:chExt cx="0" cy="0"/>
        </a:xfrm>
      </p:grpSpPr>
      <p:sp>
        <p:nvSpPr>
          <p:cNvPr id="3" name="Rectangle 2"/>
          <p:cNvSpPr/>
          <p:nvPr userDrawn="1"/>
        </p:nvSpPr>
        <p:spPr>
          <a:xfrm>
            <a:off x="357909" y="255248"/>
            <a:ext cx="4237664" cy="4664838"/>
          </a:xfrm>
          <a:prstGeom prst="rect">
            <a:avLst/>
          </a:prstGeom>
          <a:solidFill>
            <a:srgbClr val="2373BA"/>
          </a:solidFill>
          <a:ln>
            <a:noFill/>
          </a:ln>
          <a:effectLst/>
        </p:spPr>
        <p:style>
          <a:lnRef idx="1">
            <a:schemeClr val="accent1"/>
          </a:lnRef>
          <a:fillRef idx="3">
            <a:schemeClr val="accent1"/>
          </a:fillRef>
          <a:effectRef idx="2">
            <a:schemeClr val="accent1"/>
          </a:effectRef>
          <a:fontRef idx="minor">
            <a:schemeClr val="lt1"/>
          </a:fontRef>
        </p:style>
        <p:txBody>
          <a:bodyPr lIns="73242" tIns="36621" rIns="73242" bIns="36621" rtlCol="0" anchor="ctr"/>
          <a:lstStyle/>
          <a:p>
            <a:pPr algn="ctr">
              <a:tabLst/>
            </a:pPr>
            <a:endParaRPr lang="en-US" dirty="0"/>
          </a:p>
        </p:txBody>
      </p:sp>
      <p:sp>
        <p:nvSpPr>
          <p:cNvPr id="7" name="Content Placeholder 13"/>
          <p:cNvSpPr>
            <a:spLocks noGrp="1"/>
          </p:cNvSpPr>
          <p:nvPr>
            <p:ph sz="quarter" idx="10"/>
          </p:nvPr>
        </p:nvSpPr>
        <p:spPr>
          <a:xfrm>
            <a:off x="4595092" y="270809"/>
            <a:ext cx="4229966" cy="4622426"/>
          </a:xfrm>
          <a:prstGeom prst="rect">
            <a:avLst/>
          </a:prstGeom>
        </p:spPr>
        <p:txBody>
          <a:bodyPr vert="horz" lIns="146518" tIns="109888" rIns="146518" bIns="36629"/>
          <a:lstStyle>
            <a:lvl1pPr marL="0" indent="0">
              <a:spcBef>
                <a:spcPts val="0"/>
              </a:spcBef>
              <a:buNone/>
              <a:defRPr sz="1400">
                <a:solidFill>
                  <a:srgbClr val="4C4C4D"/>
                </a:solidFill>
              </a:defRPr>
            </a:lvl1pPr>
            <a:lvl2pPr marL="293036" indent="-293036">
              <a:spcBef>
                <a:spcPts val="481"/>
              </a:spcBef>
              <a:spcAft>
                <a:spcPts val="481"/>
              </a:spcAft>
              <a:buSzPct val="150000"/>
              <a:buFontTx/>
              <a:buBlip>
                <a:blip r:embed="rId2"/>
              </a:buBlip>
              <a:defRPr sz="1400">
                <a:solidFill>
                  <a:srgbClr val="4C4C4D"/>
                </a:solidFill>
              </a:defRPr>
            </a:lvl2pPr>
            <a:lvl3pPr marL="622700">
              <a:spcBef>
                <a:spcPts val="0"/>
              </a:spcBef>
              <a:defRPr sz="1000">
                <a:solidFill>
                  <a:srgbClr val="4C4C4D"/>
                </a:solidFill>
              </a:defRPr>
            </a:lvl3pPr>
            <a:lvl4pPr marL="988994">
              <a:defRPr sz="1000">
                <a:solidFill>
                  <a:srgbClr val="4C4C4D"/>
                </a:solidFill>
              </a:defRPr>
            </a:lvl4pPr>
            <a:lvl5pPr marL="1282029">
              <a:defRPr sz="1000">
                <a:solidFill>
                  <a:srgbClr val="4C4C4D"/>
                </a:solidFill>
              </a:defRPr>
            </a:lvl5pPr>
          </a:lstStyle>
          <a:p>
            <a:pPr lvl="0"/>
            <a:r>
              <a:rPr lang="en-US" dirty="0" smtClean="0"/>
              <a:t>Click to edit Master text styles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11" hasCustomPrompt="1"/>
          </p:nvPr>
        </p:nvSpPr>
        <p:spPr>
          <a:xfrm>
            <a:off x="381001" y="270809"/>
            <a:ext cx="4144819" cy="4603750"/>
          </a:xfrm>
          <a:prstGeom prst="rect">
            <a:avLst/>
          </a:prstGeom>
        </p:spPr>
        <p:txBody>
          <a:bodyPr vert="horz" lIns="146518" tIns="36629" rIns="73259" bIns="36629"/>
          <a:lstStyle>
            <a:lvl1pPr marL="0" indent="0">
              <a:buNone/>
              <a:defRPr sz="3700">
                <a:solidFill>
                  <a:schemeClr val="bg1"/>
                </a:solidFill>
              </a:defRPr>
            </a:lvl1pPr>
            <a:lvl2pPr marL="0" indent="0">
              <a:buNone/>
              <a:defRPr sz="1400" baseline="0">
                <a:solidFill>
                  <a:schemeClr val="bg1"/>
                </a:solidFill>
              </a:defRPr>
            </a:lvl2pPr>
            <a:lvl3pPr>
              <a:defRPr sz="1400">
                <a:solidFill>
                  <a:srgbClr val="4C4C4D"/>
                </a:solidFill>
              </a:defRPr>
            </a:lvl3pPr>
            <a:lvl4pPr>
              <a:defRPr sz="1400">
                <a:solidFill>
                  <a:srgbClr val="4C4C4D"/>
                </a:solidFill>
              </a:defRPr>
            </a:lvl4pPr>
            <a:lvl5pPr>
              <a:defRPr sz="1400">
                <a:solidFill>
                  <a:srgbClr val="4C4C4D"/>
                </a:solidFill>
              </a:defRPr>
            </a:lvl5pPr>
          </a:lstStyle>
          <a:p>
            <a:pPr lvl="0"/>
            <a:r>
              <a:rPr lang="en-US" dirty="0" smtClean="0"/>
              <a:t>Headline goes here in 46pt type</a:t>
            </a:r>
          </a:p>
          <a:p>
            <a:pPr lvl="1"/>
            <a:r>
              <a:rPr lang="en-US" dirty="0" smtClean="0"/>
              <a:t>Subhead goes here in 18pt type</a:t>
            </a:r>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7"/>
            <a:ext cx="5486400" cy="3429000"/>
          </a:xfrm>
        </p:spPr>
        <p:txBody>
          <a:bodyPr/>
          <a:lstStyle>
            <a:lvl1pPr marL="0" indent="0">
              <a:buNone/>
              <a:defRPr sz="3000"/>
            </a:lvl1pPr>
            <a:lvl2pPr marL="439553" indent="0">
              <a:buNone/>
              <a:defRPr sz="2700"/>
            </a:lvl2pPr>
            <a:lvl3pPr marL="879105" indent="0">
              <a:buNone/>
              <a:defRPr sz="2300"/>
            </a:lvl3pPr>
            <a:lvl4pPr marL="1318658" indent="0">
              <a:buNone/>
              <a:defRPr sz="1900"/>
            </a:lvl4pPr>
            <a:lvl5pPr marL="1758211" indent="0">
              <a:buNone/>
              <a:defRPr sz="1900"/>
            </a:lvl5pPr>
            <a:lvl6pPr marL="2197765" indent="0">
              <a:buNone/>
              <a:defRPr sz="1900"/>
            </a:lvl6pPr>
            <a:lvl7pPr marL="2637316" indent="0">
              <a:buNone/>
              <a:defRPr sz="1900"/>
            </a:lvl7pPr>
            <a:lvl8pPr marL="3076869" indent="0">
              <a:buNone/>
              <a:defRPr sz="1900"/>
            </a:lvl8pPr>
            <a:lvl9pPr marL="3516423" indent="0">
              <a:buNone/>
              <a:defRPr sz="1900"/>
            </a:lvl9pPr>
          </a:lstStyle>
          <a:p>
            <a:endParaRPr lang="en-US"/>
          </a:p>
        </p:txBody>
      </p:sp>
      <p:sp>
        <p:nvSpPr>
          <p:cNvPr id="4" name="Text Placeholder 3"/>
          <p:cNvSpPr>
            <a:spLocks noGrp="1"/>
          </p:cNvSpPr>
          <p:nvPr>
            <p:ph type="body" sz="half" idx="2"/>
          </p:nvPr>
        </p:nvSpPr>
        <p:spPr>
          <a:xfrm>
            <a:off x="1792288" y="4472783"/>
            <a:ext cx="5486400" cy="670719"/>
          </a:xfrm>
        </p:spPr>
        <p:txBody>
          <a:bodyPr/>
          <a:lstStyle>
            <a:lvl1pPr marL="0" indent="0">
              <a:buNone/>
              <a:defRPr sz="1400"/>
            </a:lvl1pPr>
            <a:lvl2pPr marL="439553" indent="0">
              <a:buNone/>
              <a:defRPr sz="1100"/>
            </a:lvl2pPr>
            <a:lvl3pPr marL="879105" indent="0">
              <a:buNone/>
              <a:defRPr sz="1000"/>
            </a:lvl3pPr>
            <a:lvl4pPr marL="1318658" indent="0">
              <a:buNone/>
              <a:defRPr sz="900"/>
            </a:lvl4pPr>
            <a:lvl5pPr marL="1758211" indent="0">
              <a:buNone/>
              <a:defRPr sz="900"/>
            </a:lvl5pPr>
            <a:lvl6pPr marL="2197765" indent="0">
              <a:buNone/>
              <a:defRPr sz="900"/>
            </a:lvl6pPr>
            <a:lvl7pPr marL="2637316" indent="0">
              <a:buNone/>
              <a:defRPr sz="900"/>
            </a:lvl7pPr>
            <a:lvl8pPr marL="3076869" indent="0">
              <a:buNone/>
              <a:defRPr sz="900"/>
            </a:lvl8pPr>
            <a:lvl9pPr marL="351642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9C49A3-F213-C14B-BC39-CE79B1C81E89}" type="datetimeFigureOut">
              <a:rPr lang="en-US" smtClean="0">
                <a:solidFill>
                  <a:prstClr val="black">
                    <a:tint val="75000"/>
                  </a:prstClr>
                </a:solidFill>
              </a:rPr>
              <a:pPr/>
              <a:t>4/20/2016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B24486-3812-3D4F-9029-050B4697DB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7146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41590" y="309564"/>
            <a:ext cx="6346825" cy="591344"/>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3335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3400" y="13335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fld id="{7F4451E7-3C43-4FB9-8D36-CC2838AFDE54}" type="datetime1">
              <a:rPr lang="en-US">
                <a:solidFill>
                  <a:prstClr val="black">
                    <a:tint val="75000"/>
                  </a:prstClr>
                </a:solidFill>
              </a:rPr>
              <a:pPr>
                <a:defRPr/>
              </a:pPr>
              <a:t>4/20/2016</a:t>
            </a:fld>
            <a:endParaRPr lang="en-US" dirty="0">
              <a:solidFill>
                <a:prstClr val="black">
                  <a:tint val="75000"/>
                </a:prstClr>
              </a:solidFill>
            </a:endParaRPr>
          </a:p>
        </p:txBody>
      </p:sp>
      <p:sp>
        <p:nvSpPr>
          <p:cNvPr id="6" name="Rectangle 42"/>
          <p:cNvSpPr>
            <a:spLocks noGrp="1" noChangeArrowheads="1"/>
          </p:cNvSpPr>
          <p:nvPr>
            <p:ph type="sldNum" sz="quarter" idx="11"/>
          </p:nvPr>
        </p:nvSpPr>
        <p:spPr>
          <a:ln/>
        </p:spPr>
        <p:txBody>
          <a:bodyPr/>
          <a:lstStyle>
            <a:lvl1pPr>
              <a:defRPr/>
            </a:lvl1pPr>
          </a:lstStyle>
          <a:p>
            <a:pPr>
              <a:defRPr/>
            </a:pPr>
            <a:fld id="{A042542F-86B4-4458-9434-23EA25467B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4163450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400" cap="none"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5172918" y="5427817"/>
            <a:ext cx="1120307" cy="224782"/>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86796033-40A1-4205-B557-04AA4D72AD80}" type="datetime1">
              <a:rPr lang="en-US" smtClean="0"/>
              <a:t>4/20/2016</a:t>
            </a:fld>
            <a:endParaRPr lang="en-US" dirty="0"/>
          </a:p>
        </p:txBody>
      </p:sp>
      <p:sp>
        <p:nvSpPr>
          <p:cNvPr id="8" name="Slide Number Placeholder 5"/>
          <p:cNvSpPr>
            <a:spLocks noGrp="1"/>
          </p:cNvSpPr>
          <p:nvPr>
            <p:ph type="sldNum" sz="quarter" idx="4"/>
          </p:nvPr>
        </p:nvSpPr>
        <p:spPr>
          <a:xfrm>
            <a:off x="4141200" y="5427817"/>
            <a:ext cx="861600" cy="224782"/>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pPr/>
              <a:t>‹#›</a:t>
            </a:fld>
            <a:endParaRPr lang="en-US" dirty="0"/>
          </a:p>
        </p:txBody>
      </p:sp>
    </p:spTree>
    <p:extLst>
      <p:ext uri="{BB962C8B-B14F-4D97-AF65-F5344CB8AC3E}">
        <p14:creationId xmlns:p14="http://schemas.microsoft.com/office/powerpoint/2010/main" val="422997153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Section 4 - Text">
    <p:spTree>
      <p:nvGrpSpPr>
        <p:cNvPr id="1" name=""/>
        <p:cNvGrpSpPr/>
        <p:nvPr/>
      </p:nvGrpSpPr>
      <p:grpSpPr>
        <a:xfrm>
          <a:off x="0" y="0"/>
          <a:ext cx="0" cy="0"/>
          <a:chOff x="0" y="0"/>
          <a:chExt cx="0" cy="0"/>
        </a:xfrm>
      </p:grpSpPr>
      <p:sp>
        <p:nvSpPr>
          <p:cNvPr id="10" name="Side Bar Placeholder"/>
          <p:cNvSpPr>
            <a:spLocks noGrp="1"/>
          </p:cNvSpPr>
          <p:nvPr>
            <p:ph type="body" sz="quarter" idx="22" hasCustomPrompt="1"/>
          </p:nvPr>
        </p:nvSpPr>
        <p:spPr bwMode="white">
          <a:xfrm rot="16200000">
            <a:off x="-1938998" y="2756562"/>
            <a:ext cx="433520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smtClean="0"/>
              <a:t>Click to edit optional section heading</a:t>
            </a:r>
            <a:endParaRPr lang="en-US" dirty="0"/>
          </a:p>
        </p:txBody>
      </p:sp>
      <p:sp>
        <p:nvSpPr>
          <p:cNvPr id="22" name="Take-Away Placeholder"/>
          <p:cNvSpPr>
            <a:spLocks noGrp="1"/>
          </p:cNvSpPr>
          <p:nvPr>
            <p:ph type="body" sz="quarter" idx="19"/>
          </p:nvPr>
        </p:nvSpPr>
        <p:spPr>
          <a:xfrm>
            <a:off x="1168401" y="5135563"/>
            <a:ext cx="6267450" cy="457729"/>
          </a:xfrm>
          <a:prstGeom prst="rect">
            <a:avLst/>
          </a:prstGeom>
        </p:spPr>
        <p:txBody>
          <a:bodyPr lIns="0" tIns="0" rIns="0" bIns="0" anchor="b" anchorCtr="0"/>
          <a:lstStyle>
            <a:lvl1pPr marL="0" indent="0">
              <a:lnSpc>
                <a:spcPct val="80000"/>
              </a:lnSpc>
              <a:spcBef>
                <a:spcPts val="0"/>
              </a:spcBef>
              <a:buFontTx/>
              <a:buNone/>
              <a:defRPr sz="2200" cap="none" baseline="0">
                <a:solidFill>
                  <a:schemeClr val="tx2"/>
                </a:solidFill>
                <a:latin typeface="Cambria" pitchFamily="18" charset="0"/>
              </a:defRPr>
            </a:lvl1pPr>
          </a:lstStyle>
          <a:p>
            <a:pPr lvl="0"/>
            <a:r>
              <a:rPr lang="en-US" dirty="0" smtClean="0"/>
              <a:t>Click to edit Master text styles</a:t>
            </a:r>
          </a:p>
          <a:p>
            <a:pPr lvl="0"/>
            <a:r>
              <a:rPr lang="en-US" dirty="0" smtClean="0"/>
              <a:t>Edit to be 2 lines max</a:t>
            </a:r>
          </a:p>
        </p:txBody>
      </p:sp>
      <p:sp>
        <p:nvSpPr>
          <p:cNvPr id="16" name="Text Placeholder"/>
          <p:cNvSpPr>
            <a:spLocks noGrp="1"/>
          </p:cNvSpPr>
          <p:nvPr>
            <p:ph type="body" sz="quarter" idx="15"/>
          </p:nvPr>
        </p:nvSpPr>
        <p:spPr>
          <a:xfrm>
            <a:off x="1139825" y="1635125"/>
            <a:ext cx="6864350" cy="3042706"/>
          </a:xfrm>
          <a:prstGeom prst="rect">
            <a:avLst/>
          </a:prstGeom>
        </p:spPr>
        <p:txBody>
          <a:bodyPr lIns="0" tIns="0" rIns="0" bIns="0"/>
          <a:lstStyle>
            <a:lvl1pPr marL="230188" indent="-230188" defTabSz="914400" eaLnBrk="0" hangingPunct="0">
              <a:lnSpc>
                <a:spcPct val="90000"/>
              </a:lnSpc>
              <a:spcBef>
                <a:spcPts val="1200"/>
              </a:spcBef>
              <a:buFontTx/>
              <a:buChar char="•"/>
              <a:defRPr lang="en-US" b="1" kern="0">
                <a:solidFill>
                  <a:schemeClr val="accent3"/>
                </a:solidFill>
              </a:defRPr>
            </a:lvl1pPr>
            <a:lvl2pPr defTabSz="914400" eaLnBrk="0" hangingPunct="0">
              <a:lnSpc>
                <a:spcPct val="90000"/>
              </a:lnSpc>
              <a:spcBef>
                <a:spcPts val="600"/>
              </a:spcBef>
              <a:buClr>
                <a:schemeClr val="bg2"/>
              </a:buClr>
              <a:buFontTx/>
              <a:buChar char="•"/>
              <a:defRPr lang="en-US" sz="2200" b="0" kern="0">
                <a:solidFill>
                  <a:schemeClr val="accent3"/>
                </a:solidFill>
              </a:defRPr>
            </a:lvl2pPr>
            <a:lvl3pPr defTabSz="914400" eaLnBrk="0" hangingPunct="0">
              <a:lnSpc>
                <a:spcPct val="90000"/>
              </a:lnSpc>
              <a:spcBef>
                <a:spcPts val="600"/>
              </a:spcBef>
              <a:buClr>
                <a:schemeClr val="bg2"/>
              </a:buClr>
              <a:buFontTx/>
              <a:buChar char="•"/>
              <a:defRPr lang="en-US" sz="2200" b="0" kern="0">
                <a:solidFill>
                  <a:schemeClr val="accent3"/>
                </a:solidFill>
              </a:defRPr>
            </a:lvl3pPr>
            <a:lvl4pPr defTabSz="914400" eaLnBrk="0" hangingPunct="0">
              <a:lnSpc>
                <a:spcPct val="90000"/>
              </a:lnSpc>
              <a:spcBef>
                <a:spcPts val="600"/>
              </a:spcBef>
              <a:buClr>
                <a:schemeClr val="bg2"/>
              </a:buClr>
              <a:buFontTx/>
              <a:buChar char="•"/>
              <a:defRPr lang="en-US" sz="2200" b="0" kern="0">
                <a:solidFill>
                  <a:schemeClr val="accent3"/>
                </a:solidFill>
              </a:defRPr>
            </a:lvl4pPr>
            <a:lvl5pPr defTabSz="914400" eaLnBrk="0" hangingPunct="0">
              <a:lnSpc>
                <a:spcPct val="90000"/>
              </a:lnSpc>
              <a:spcBef>
                <a:spcPts val="600"/>
              </a:spcBef>
              <a:buClr>
                <a:schemeClr val="bg2"/>
              </a:buClr>
              <a:buFontTx/>
              <a:buChar char="•"/>
              <a:defRPr lang="en-US" sz="2200" b="0" kern="0">
                <a:solidFill>
                  <a:schemeClr val="accent3"/>
                </a:solidFill>
              </a:defRPr>
            </a:lvl5pPr>
          </a:lstStyle>
          <a:p>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p:cNvSpPr>
            <a:spLocks noGrp="1"/>
          </p:cNvSpPr>
          <p:nvPr>
            <p:ph type="title" hasCustomPrompt="1"/>
          </p:nvPr>
        </p:nvSpPr>
        <p:spPr>
          <a:xfrm>
            <a:off x="1157288" y="666750"/>
            <a:ext cx="7529512" cy="952500"/>
          </a:xfrm>
          <a:prstGeom prst="rect">
            <a:avLst/>
          </a:prstGeom>
        </p:spPr>
        <p:txBody>
          <a:bodyPr lIns="0" tIns="0" rIns="0" bIns="91440"/>
          <a:lstStyle>
            <a:lvl1pPr algn="l">
              <a:lnSpc>
                <a:spcPct val="70000"/>
              </a:lnSpc>
              <a:defRPr lang="en-US" sz="3200" b="1" cap="all" baseline="0" dirty="0" smtClean="0">
                <a:solidFill>
                  <a:schemeClr val="tx1"/>
                </a:solidFill>
                <a:latin typeface="+mj-lt"/>
                <a:ea typeface="+mn-ea"/>
                <a:cs typeface="+mn-cs"/>
              </a:defRPr>
            </a:lvl1pPr>
          </a:lstStyle>
          <a:p>
            <a:r>
              <a:rPr lang="en-US" dirty="0" smtClean="0"/>
              <a:t>Click to edit Master title style</a:t>
            </a:r>
            <a:br>
              <a:rPr lang="en-US" dirty="0" smtClean="0"/>
            </a:br>
            <a:r>
              <a:rPr lang="en-US" dirty="0" smtClean="0"/>
              <a:t>no more than 2 lines</a:t>
            </a:r>
            <a:endParaRPr lang="en-US" dirty="0"/>
          </a:p>
        </p:txBody>
      </p:sp>
      <p:sp>
        <p:nvSpPr>
          <p:cNvPr id="17" name="Date Placeholder"/>
          <p:cNvSpPr>
            <a:spLocks noGrp="1"/>
          </p:cNvSpPr>
          <p:nvPr>
            <p:ph type="dt" sz="half" idx="23"/>
          </p:nvPr>
        </p:nvSpPr>
        <p:spPr>
          <a:xfrm>
            <a:off x="8015288" y="0"/>
            <a:ext cx="1128711" cy="304271"/>
          </a:xfrm>
          <a:prstGeom prst="rect">
            <a:avLst/>
          </a:prstGeom>
        </p:spPr>
        <p:txBody>
          <a:bodyPr/>
          <a:lstStyle>
            <a:lvl1pPr algn="l">
              <a:defRPr>
                <a:solidFill>
                  <a:schemeClr val="bg2"/>
                </a:solidFill>
              </a:defRPr>
            </a:lvl1pPr>
          </a:lstStyle>
          <a:p>
            <a:fld id="{93745CB3-B75C-4800-9FEB-CD4A881C5B80}" type="datetime1">
              <a:rPr lang="en-US" smtClean="0">
                <a:solidFill>
                  <a:srgbClr val="EEECE1"/>
                </a:solidFill>
              </a:rPr>
              <a:pPr/>
              <a:t>4/20/2016</a:t>
            </a:fld>
            <a:endParaRPr lang="en-US" dirty="0">
              <a:solidFill>
                <a:srgbClr val="EEECE1"/>
              </a:solidFill>
            </a:endParaRPr>
          </a:p>
        </p:txBody>
      </p:sp>
      <p:sp>
        <p:nvSpPr>
          <p:cNvPr id="18" name="Slide Number Placeholder"/>
          <p:cNvSpPr>
            <a:spLocks noGrp="1"/>
          </p:cNvSpPr>
          <p:nvPr>
            <p:ph type="sldNum" sz="quarter" idx="24"/>
          </p:nvPr>
        </p:nvSpPr>
        <p:spPr>
          <a:xfrm>
            <a:off x="8613646" y="5135880"/>
            <a:ext cx="530352" cy="579120"/>
          </a:xfrm>
          <a:prstGeom prst="rect">
            <a:avLst/>
          </a:prstGeom>
          <a:noFill/>
        </p:spPr>
        <p:txBody>
          <a:bodyPr/>
          <a:lstStyle/>
          <a:p>
            <a:fld id="{D25F9B0D-2AE8-49A9-99BF-CBD7698FC814}" type="slidenum">
              <a:rPr lang="en-US" smtClean="0"/>
              <a:pPr/>
              <a:t>‹#›</a:t>
            </a:fld>
            <a:endParaRPr lang="en-US" dirty="0"/>
          </a:p>
        </p:txBody>
      </p:sp>
      <p:sp>
        <p:nvSpPr>
          <p:cNvPr id="19" name="Footer Placeholder"/>
          <p:cNvSpPr>
            <a:spLocks noGrp="1"/>
          </p:cNvSpPr>
          <p:nvPr>
            <p:ph type="ftr" sz="quarter" idx="25"/>
          </p:nvPr>
        </p:nvSpPr>
        <p:spPr>
          <a:xfrm>
            <a:off x="1157289" y="0"/>
            <a:ext cx="6858000" cy="304271"/>
          </a:xfrm>
          <a:prstGeom prst="rect">
            <a:avLst/>
          </a:prstGeom>
        </p:spPr>
        <p:txBody>
          <a:bodyPr/>
          <a:lstStyle>
            <a:lvl1pPr>
              <a:defRPr>
                <a:solidFill>
                  <a:schemeClr val="bg2"/>
                </a:solidFill>
              </a:defRPr>
            </a:lvl1pPr>
          </a:lstStyle>
          <a:p>
            <a:endParaRPr lang="en-US" dirty="0">
              <a:solidFill>
                <a:srgbClr val="EEECE1"/>
              </a:solidFill>
            </a:endParaRPr>
          </a:p>
        </p:txBody>
      </p:sp>
    </p:spTree>
    <p:extLst>
      <p:ext uri="{BB962C8B-B14F-4D97-AF65-F5344CB8AC3E}">
        <p14:creationId xmlns:p14="http://schemas.microsoft.com/office/powerpoint/2010/main" val="23414928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400" cap="none"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5172918" y="5427817"/>
            <a:ext cx="1120307" cy="224782"/>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68BF9CE2-69C1-48BD-9748-C488B71CEDA6}" type="datetime1">
              <a:rPr lang="en-US" smtClean="0"/>
              <a:t>4/20/2016</a:t>
            </a:fld>
            <a:endParaRPr lang="en-US" dirty="0"/>
          </a:p>
        </p:txBody>
      </p:sp>
      <p:sp>
        <p:nvSpPr>
          <p:cNvPr id="8" name="Slide Number Placeholder 5"/>
          <p:cNvSpPr>
            <a:spLocks noGrp="1"/>
          </p:cNvSpPr>
          <p:nvPr>
            <p:ph type="sldNum" sz="quarter" idx="4"/>
          </p:nvPr>
        </p:nvSpPr>
        <p:spPr>
          <a:xfrm>
            <a:off x="4141200" y="5427817"/>
            <a:ext cx="861600" cy="224782"/>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pPr/>
              <a:t>‹#›</a:t>
            </a:fld>
            <a:endParaRPr lang="en-US" dirty="0"/>
          </a:p>
        </p:txBody>
      </p:sp>
    </p:spTree>
    <p:extLst>
      <p:ext uri="{BB962C8B-B14F-4D97-AF65-F5344CB8AC3E}">
        <p14:creationId xmlns:p14="http://schemas.microsoft.com/office/powerpoint/2010/main" val="215478157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400" cap="none"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5172918" y="5427817"/>
            <a:ext cx="1120307" cy="224782"/>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8A6AA43B-07BA-473D-9221-A464ECB3F688}" type="datetime1">
              <a:rPr lang="en-US" smtClean="0"/>
              <a:t>4/20/2016</a:t>
            </a:fld>
            <a:endParaRPr lang="en-US" dirty="0"/>
          </a:p>
        </p:txBody>
      </p:sp>
      <p:sp>
        <p:nvSpPr>
          <p:cNvPr id="8" name="Slide Number Placeholder 5"/>
          <p:cNvSpPr>
            <a:spLocks noGrp="1"/>
          </p:cNvSpPr>
          <p:nvPr>
            <p:ph type="sldNum" sz="quarter" idx="4"/>
          </p:nvPr>
        </p:nvSpPr>
        <p:spPr>
          <a:xfrm>
            <a:off x="4141200" y="5427817"/>
            <a:ext cx="861600" cy="224782"/>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pPr/>
              <a:t>‹#›</a:t>
            </a:fld>
            <a:endParaRPr lang="en-US" dirty="0"/>
          </a:p>
        </p:txBody>
      </p:sp>
    </p:spTree>
    <p:extLst>
      <p:ext uri="{BB962C8B-B14F-4D97-AF65-F5344CB8AC3E}">
        <p14:creationId xmlns:p14="http://schemas.microsoft.com/office/powerpoint/2010/main" val="405460688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endParaRPr lang="en-US"/>
          </a:p>
        </p:txBody>
      </p:sp>
      <p:sp>
        <p:nvSpPr>
          <p:cNvPr id="3" name="Text Placeholder 2"/>
          <p:cNvSpPr>
            <a:spLocks noGrp="1"/>
          </p:cNvSpPr>
          <p:nvPr>
            <p:ph type="body" idx="1"/>
          </p:nvPr>
        </p:nvSpPr>
        <p:spPr/>
        <p:txBody>
          <a:bodyPr/>
          <a:lstStyle/>
          <a:p>
            <a:pPr lvl="0"/>
            <a:r>
              <a:rPr lang="sv-SE" dirty="0" err="1"/>
              <a:t>Click</a:t>
            </a:r>
            <a:r>
              <a:rPr lang="sv-SE" dirty="0"/>
              <a:t> to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en-US" dirty="0"/>
          </a:p>
        </p:txBody>
      </p:sp>
      <p:sp>
        <p:nvSpPr>
          <p:cNvPr id="4" name="Date Placeholder 3"/>
          <p:cNvSpPr>
            <a:spLocks noGrp="1"/>
          </p:cNvSpPr>
          <p:nvPr>
            <p:ph type="dt" sz="half" idx="10"/>
          </p:nvPr>
        </p:nvSpPr>
        <p:spPr>
          <a:xfrm>
            <a:off x="457200" y="5296960"/>
            <a:ext cx="2133600" cy="304271"/>
          </a:xfrm>
          <a:prstGeom prst="rect">
            <a:avLst/>
          </a:prstGeom>
        </p:spPr>
        <p:txBody>
          <a:bodyPr/>
          <a:lstStyle/>
          <a:p>
            <a:fld id="{E8EA2B3C-F35E-B542-83B5-8363F3D07950}" type="datetime1">
              <a:rPr lang="en-US" smtClean="0"/>
              <a:pPr/>
              <a:t>4/20/2016</a:t>
            </a:fld>
            <a:endParaRPr lang="en-US"/>
          </a:p>
        </p:txBody>
      </p:sp>
      <p:sp>
        <p:nvSpPr>
          <p:cNvPr id="5" name="Footer Placeholder 4"/>
          <p:cNvSpPr>
            <a:spLocks noGrp="1"/>
          </p:cNvSpPr>
          <p:nvPr>
            <p:ph type="ftr" sz="quarter" idx="11"/>
          </p:nvPr>
        </p:nvSpPr>
        <p:spPr/>
        <p:txBody>
          <a:bodyPr/>
          <a:lstStyle/>
          <a:p>
            <a:r>
              <a:rPr lang="en-US"/>
              <a:t>Confidential &amp; Proprietary</a:t>
            </a:r>
          </a:p>
        </p:txBody>
      </p:sp>
      <p:sp>
        <p:nvSpPr>
          <p:cNvPr id="6" name="Slide Number Placeholder 5"/>
          <p:cNvSpPr>
            <a:spLocks noGrp="1"/>
          </p:cNvSpPr>
          <p:nvPr>
            <p:ph type="sldNum" sz="quarter" idx="12"/>
          </p:nvPr>
        </p:nvSpPr>
        <p:spPr/>
        <p:txBody>
          <a:bodyPr/>
          <a:lstStyle/>
          <a:p>
            <a:fld id="{D087323A-D913-452A-B285-2482BE1C8BEA}" type="slidenum">
              <a:rPr lang="en-US" smtClean="0"/>
              <a:pPr/>
              <a:t>‹#›</a:t>
            </a:fld>
            <a:endParaRPr lang="en-US"/>
          </a:p>
        </p:txBody>
      </p:sp>
    </p:spTree>
    <p:extLst>
      <p:ext uri="{BB962C8B-B14F-4D97-AF65-F5344CB8AC3E}">
        <p14:creationId xmlns:p14="http://schemas.microsoft.com/office/powerpoint/2010/main" val="34499219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Line Title + Content">
    <p:spTree>
      <p:nvGrpSpPr>
        <p:cNvPr id="1" name=""/>
        <p:cNvGrpSpPr/>
        <p:nvPr/>
      </p:nvGrpSpPr>
      <p:grpSpPr>
        <a:xfrm>
          <a:off x="0" y="0"/>
          <a:ext cx="0" cy="0"/>
          <a:chOff x="0" y="0"/>
          <a:chExt cx="0" cy="0"/>
        </a:xfrm>
      </p:grpSpPr>
      <p:sp>
        <p:nvSpPr>
          <p:cNvPr id="5" name="Rectangle 4"/>
          <p:cNvSpPr/>
          <p:nvPr userDrawn="1"/>
        </p:nvSpPr>
        <p:spPr>
          <a:xfrm>
            <a:off x="0" y="822960"/>
            <a:ext cx="9144000" cy="4892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 name="Title 1"/>
          <p:cNvSpPr>
            <a:spLocks noGrp="1"/>
          </p:cNvSpPr>
          <p:nvPr userDrawn="1">
            <p:ph type="title"/>
          </p:nvPr>
        </p:nvSpPr>
        <p:spPr>
          <a:xfrm>
            <a:off x="457200" y="297178"/>
            <a:ext cx="6629400" cy="384721"/>
          </a:xfrm>
        </p:spPr>
        <p:txBody>
          <a:bodyPr lIns="0" tIns="0" rIns="0" bIns="0" anchor="t" anchorCtr="0">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3" name="Content Placeholder 2"/>
          <p:cNvSpPr>
            <a:spLocks noGrp="1"/>
          </p:cNvSpPr>
          <p:nvPr userDrawn="1">
            <p:ph idx="1"/>
          </p:nvPr>
        </p:nvSpPr>
        <p:spPr>
          <a:xfrm>
            <a:off x="457200" y="1142998"/>
            <a:ext cx="82296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marL="2286000"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Date Placeholder 8"/>
          <p:cNvSpPr>
            <a:spLocks noGrp="1"/>
          </p:cNvSpPr>
          <p:nvPr userDrawn="1">
            <p:ph type="dt" sz="half" idx="10"/>
          </p:nvPr>
        </p:nvSpPr>
        <p:spPr/>
        <p:txBody>
          <a:bodyPr lIns="0" tIns="0" rIns="0" bIns="0"/>
          <a:lstStyle>
            <a:lvl1pPr>
              <a:defRPr sz="900">
                <a:latin typeface="Arial"/>
                <a:cs typeface="Arial"/>
              </a:defRPr>
            </a:lvl1pPr>
          </a:lstStyle>
          <a:p>
            <a:fld id="{986A3075-B438-A046-B8ED-DAC2C54F11BB}" type="datetime4">
              <a:rPr lang="en-US" smtClean="0"/>
              <a:pPr/>
              <a:t>April 20, 2016</a:t>
            </a:fld>
            <a:endParaRPr lang="en-US" dirty="0"/>
          </a:p>
        </p:txBody>
      </p:sp>
      <p:sp>
        <p:nvSpPr>
          <p:cNvPr id="10" name="Slide Number Placeholder 9"/>
          <p:cNvSpPr>
            <a:spLocks noGrp="1"/>
          </p:cNvSpPr>
          <p:nvPr userDrawn="1">
            <p:ph type="sldNum" sz="quarter" idx="11"/>
          </p:nvPr>
        </p:nvSpPr>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1" name="Footer Placeholder 10"/>
          <p:cNvSpPr>
            <a:spLocks noGrp="1"/>
          </p:cNvSpPr>
          <p:nvPr userDrawn="1">
            <p:ph type="ftr" sz="quarter" idx="12"/>
          </p:nvPr>
        </p:nvSpPr>
        <p:spPr/>
        <p:txBody>
          <a:bodyPr lIns="0" tIns="0" rIns="0" bIns="0"/>
          <a:lstStyle>
            <a:lvl1pPr>
              <a:defRPr sz="900">
                <a:latin typeface="Arial"/>
                <a:cs typeface="Arial"/>
              </a:defRPr>
            </a:lvl1pPr>
          </a:lstStyle>
          <a:p>
            <a:endParaRPr lang="en-US"/>
          </a:p>
        </p:txBody>
      </p:sp>
    </p:spTree>
    <p:extLst>
      <p:ext uri="{BB962C8B-B14F-4D97-AF65-F5344CB8AC3E}">
        <p14:creationId xmlns:p14="http://schemas.microsoft.com/office/powerpoint/2010/main" val="3564801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Large Graph/Image Slide">
    <p:spTree>
      <p:nvGrpSpPr>
        <p:cNvPr id="1" name=""/>
        <p:cNvGrpSpPr/>
        <p:nvPr/>
      </p:nvGrpSpPr>
      <p:grpSpPr>
        <a:xfrm>
          <a:off x="0" y="0"/>
          <a:ext cx="0" cy="0"/>
          <a:chOff x="0" y="0"/>
          <a:chExt cx="0" cy="0"/>
        </a:xfrm>
      </p:grpSpPr>
      <p:sp>
        <p:nvSpPr>
          <p:cNvPr id="3" name="Content Placeholder 13"/>
          <p:cNvSpPr>
            <a:spLocks noGrp="1"/>
          </p:cNvSpPr>
          <p:nvPr>
            <p:ph sz="quarter" idx="10" hasCustomPrompt="1"/>
          </p:nvPr>
        </p:nvSpPr>
        <p:spPr>
          <a:xfrm>
            <a:off x="531093" y="1494119"/>
            <a:ext cx="8116455" cy="3296397"/>
          </a:xfrm>
          <a:prstGeom prst="rect">
            <a:avLst/>
          </a:prstGeom>
        </p:spPr>
        <p:txBody>
          <a:bodyPr vert="horz" lIns="0" tIns="36629" rIns="0" bIns="73259"/>
          <a:lstStyle>
            <a:lvl1pPr marL="0" indent="0">
              <a:spcBef>
                <a:spcPts val="0"/>
              </a:spcBef>
              <a:buNone/>
              <a:defRPr sz="1400">
                <a:solidFill>
                  <a:srgbClr val="4C4C4D"/>
                </a:solidFill>
                <a:latin typeface="+mn-lt"/>
              </a:defRPr>
            </a:lvl1pPr>
            <a:lvl2pPr marL="293036" indent="-293036">
              <a:spcBef>
                <a:spcPts val="481"/>
              </a:spcBef>
              <a:spcAft>
                <a:spcPts val="481"/>
              </a:spcAft>
              <a:buSzPct val="150000"/>
              <a:buFontTx/>
              <a:buBlip>
                <a:blip r:embed="rId2"/>
              </a:buBlip>
              <a:defRPr sz="1400" baseline="0">
                <a:solidFill>
                  <a:srgbClr val="4C4C4D"/>
                </a:solidFill>
              </a:defRPr>
            </a:lvl2pPr>
            <a:lvl3pPr marL="622700">
              <a:spcBef>
                <a:spcPts val="0"/>
              </a:spcBef>
              <a:defRPr sz="1000" baseline="0">
                <a:solidFill>
                  <a:srgbClr val="4C4C4D"/>
                </a:solidFill>
              </a:defRPr>
            </a:lvl3pPr>
            <a:lvl4pPr marL="988994">
              <a:defRPr sz="1000" baseline="0">
                <a:solidFill>
                  <a:srgbClr val="4C4C4D"/>
                </a:solidFill>
              </a:defRPr>
            </a:lvl4pPr>
            <a:lvl5pPr marL="1282029">
              <a:defRPr sz="1000" baseline="0">
                <a:solidFill>
                  <a:srgbClr val="4C4C4D"/>
                </a:solidFill>
              </a:defRPr>
            </a:lvl5pPr>
          </a:lstStyle>
          <a:p>
            <a:pPr lvl="0"/>
            <a:r>
              <a:rPr lang="en-US" dirty="0" smtClean="0"/>
              <a:t>First level of copy goes here</a:t>
            </a:r>
          </a:p>
          <a:p>
            <a:pPr lvl="0"/>
            <a:endParaRPr lang="en-US" dirty="0" smtClean="0"/>
          </a:p>
          <a:p>
            <a:pPr lvl="1"/>
            <a:r>
              <a:rPr lang="en-US" dirty="0" smtClean="0"/>
              <a:t>But use the INDENT key</a:t>
            </a:r>
          </a:p>
          <a:p>
            <a:pPr lvl="2"/>
            <a:r>
              <a:rPr lang="en-US" dirty="0" smtClean="0"/>
              <a:t>Rather than the BULLET key</a:t>
            </a:r>
          </a:p>
          <a:p>
            <a:pPr lvl="3"/>
            <a:r>
              <a:rPr lang="en-US" dirty="0" smtClean="0"/>
              <a:t>To prioritize your levels</a:t>
            </a:r>
          </a:p>
          <a:p>
            <a:pPr lvl="4"/>
            <a:r>
              <a:rPr lang="en-US" dirty="0" smtClean="0"/>
              <a:t>Of copy appropriately</a:t>
            </a:r>
            <a:endParaRPr lang="en-US" dirty="0"/>
          </a:p>
        </p:txBody>
      </p:sp>
      <p:sp>
        <p:nvSpPr>
          <p:cNvPr id="5" name="Text Placeholder 4"/>
          <p:cNvSpPr>
            <a:spLocks noGrp="1"/>
          </p:cNvSpPr>
          <p:nvPr>
            <p:ph type="body" sz="quarter" idx="11" hasCustomPrompt="1"/>
          </p:nvPr>
        </p:nvSpPr>
        <p:spPr>
          <a:xfrm>
            <a:off x="381000" y="270810"/>
            <a:ext cx="8289636" cy="877794"/>
          </a:xfrm>
          <a:prstGeom prst="rect">
            <a:avLst/>
          </a:prstGeom>
        </p:spPr>
        <p:txBody>
          <a:bodyPr vert="horz" lIns="146518" tIns="36629" rIns="73259" bIns="36629"/>
          <a:lstStyle>
            <a:lvl1pPr marL="0" indent="0">
              <a:buNone/>
              <a:defRPr sz="3700">
                <a:solidFill>
                  <a:srgbClr val="4C4C4D"/>
                </a:solidFill>
              </a:defRPr>
            </a:lvl1pPr>
            <a:lvl2pPr marL="0" indent="0">
              <a:buNone/>
              <a:defRPr sz="1400" baseline="0">
                <a:solidFill>
                  <a:srgbClr val="4C4C4D"/>
                </a:solidFill>
              </a:defRPr>
            </a:lvl2pPr>
            <a:lvl3pPr>
              <a:defRPr sz="1400">
                <a:solidFill>
                  <a:srgbClr val="4C4C4D"/>
                </a:solidFill>
              </a:defRPr>
            </a:lvl3pPr>
            <a:lvl4pPr>
              <a:defRPr sz="1400">
                <a:solidFill>
                  <a:srgbClr val="4C4C4D"/>
                </a:solidFill>
              </a:defRPr>
            </a:lvl4pPr>
            <a:lvl5pPr>
              <a:defRPr sz="1400">
                <a:solidFill>
                  <a:srgbClr val="4C4C4D"/>
                </a:solidFill>
              </a:defRPr>
            </a:lvl5pPr>
          </a:lstStyle>
          <a:p>
            <a:pPr lvl="0"/>
            <a:r>
              <a:rPr lang="en-US" dirty="0" smtClean="0"/>
              <a:t>Headline goes here in 46pt type</a:t>
            </a:r>
          </a:p>
          <a:p>
            <a:pPr lvl="1"/>
            <a:r>
              <a:rPr lang="en-US" dirty="0" smtClean="0"/>
              <a:t>Subhead goes here in 18pt type</a:t>
            </a:r>
          </a:p>
        </p:txBody>
      </p:sp>
      <p:sp>
        <p:nvSpPr>
          <p:cNvPr id="6" name="TextBox 5"/>
          <p:cNvSpPr txBox="1"/>
          <p:nvPr userDrawn="1"/>
        </p:nvSpPr>
        <p:spPr>
          <a:xfrm>
            <a:off x="7989457" y="5425515"/>
            <a:ext cx="147949" cy="320195"/>
          </a:xfrm>
          <a:prstGeom prst="rect">
            <a:avLst/>
          </a:prstGeom>
          <a:noFill/>
        </p:spPr>
        <p:txBody>
          <a:bodyPr wrap="none" lIns="73259" tIns="36629" rIns="73259" bIns="36629" rtlCol="0">
            <a:spAutoFit/>
          </a:bodyPr>
          <a:lstStyle/>
          <a:p>
            <a:endParaRPr lang="en-US" dirty="0"/>
          </a:p>
        </p:txBody>
      </p:sp>
    </p:spTree>
    <p:extLst>
      <p:ext uri="{BB962C8B-B14F-4D97-AF65-F5344CB8AC3E}">
        <p14:creationId xmlns:p14="http://schemas.microsoft.com/office/powerpoint/2010/main" val="7684105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ient Color">
    <p:spTree>
      <p:nvGrpSpPr>
        <p:cNvPr id="1" name=""/>
        <p:cNvGrpSpPr/>
        <p:nvPr/>
      </p:nvGrpSpPr>
      <p:grpSpPr>
        <a:xfrm>
          <a:off x="0" y="0"/>
          <a:ext cx="0" cy="0"/>
          <a:chOff x="0" y="0"/>
          <a:chExt cx="0" cy="0"/>
        </a:xfrm>
      </p:grpSpPr>
      <p:sp>
        <p:nvSpPr>
          <p:cNvPr id="2" name="Rectangle 1"/>
          <p:cNvSpPr/>
          <p:nvPr userDrawn="1"/>
        </p:nvSpPr>
        <p:spPr>
          <a:xfrm>
            <a:off x="357909" y="255248"/>
            <a:ext cx="4237664" cy="4664838"/>
          </a:xfrm>
          <a:prstGeom prst="rect">
            <a:avLst/>
          </a:prstGeom>
          <a:solidFill>
            <a:srgbClr val="B51E20"/>
          </a:solidFill>
          <a:ln>
            <a:noFill/>
          </a:ln>
          <a:effectLst/>
        </p:spPr>
        <p:style>
          <a:lnRef idx="1">
            <a:schemeClr val="accent1"/>
          </a:lnRef>
          <a:fillRef idx="3">
            <a:schemeClr val="accent1"/>
          </a:fillRef>
          <a:effectRef idx="2">
            <a:schemeClr val="accent1"/>
          </a:effectRef>
          <a:fontRef idx="minor">
            <a:schemeClr val="lt1"/>
          </a:fontRef>
        </p:style>
        <p:txBody>
          <a:bodyPr lIns="73242" tIns="36621" rIns="73242" bIns="36621" rtlCol="0" anchor="ctr"/>
          <a:lstStyle/>
          <a:p>
            <a:pPr algn="ctr"/>
            <a:endParaRPr lang="en-US" dirty="0">
              <a:solidFill>
                <a:prstClr val="white"/>
              </a:solidFill>
              <a:latin typeface="Georgia"/>
            </a:endParaRPr>
          </a:p>
        </p:txBody>
      </p:sp>
      <p:sp>
        <p:nvSpPr>
          <p:cNvPr id="14" name="Content Placeholder 13"/>
          <p:cNvSpPr>
            <a:spLocks noGrp="1"/>
          </p:cNvSpPr>
          <p:nvPr>
            <p:ph sz="quarter" idx="10"/>
          </p:nvPr>
        </p:nvSpPr>
        <p:spPr>
          <a:xfrm>
            <a:off x="4595092" y="270809"/>
            <a:ext cx="4229966" cy="4622426"/>
          </a:xfrm>
          <a:prstGeom prst="rect">
            <a:avLst/>
          </a:prstGeom>
        </p:spPr>
        <p:txBody>
          <a:bodyPr vert="horz" lIns="146518" tIns="109888" rIns="146518" bIns="36629"/>
          <a:lstStyle>
            <a:lvl1pPr marL="0" indent="0">
              <a:spcBef>
                <a:spcPts val="0"/>
              </a:spcBef>
              <a:buNone/>
              <a:defRPr sz="1400">
                <a:solidFill>
                  <a:srgbClr val="4C4C4D"/>
                </a:solidFill>
              </a:defRPr>
            </a:lvl1pPr>
            <a:lvl2pPr marL="293036" indent="-293036">
              <a:spcBef>
                <a:spcPts val="481"/>
              </a:spcBef>
              <a:spcAft>
                <a:spcPts val="481"/>
              </a:spcAft>
              <a:buSzPct val="150000"/>
              <a:buFontTx/>
              <a:buBlip>
                <a:blip r:embed="rId2"/>
              </a:buBlip>
              <a:defRPr sz="1400">
                <a:solidFill>
                  <a:srgbClr val="4C4C4D"/>
                </a:solidFill>
              </a:defRPr>
            </a:lvl2pPr>
            <a:lvl3pPr marL="622700">
              <a:spcBef>
                <a:spcPts val="0"/>
              </a:spcBef>
              <a:defRPr sz="1000">
                <a:solidFill>
                  <a:srgbClr val="4C4C4D"/>
                </a:solidFill>
              </a:defRPr>
            </a:lvl3pPr>
            <a:lvl4pPr marL="988994">
              <a:defRPr sz="1000">
                <a:solidFill>
                  <a:srgbClr val="4C4C4D"/>
                </a:solidFill>
              </a:defRPr>
            </a:lvl4pPr>
            <a:lvl5pPr marL="1282029">
              <a:defRPr sz="1000">
                <a:solidFill>
                  <a:srgbClr val="4C4C4D"/>
                </a:solidFill>
              </a:defRPr>
            </a:lvl5pPr>
          </a:lstStyle>
          <a:p>
            <a:pPr lvl="0"/>
            <a:r>
              <a:rPr lang="en-US" dirty="0" smtClean="0"/>
              <a:t>Click to edit Master text styles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4"/>
          <p:cNvSpPr>
            <a:spLocks noGrp="1"/>
          </p:cNvSpPr>
          <p:nvPr>
            <p:ph type="body" sz="quarter" idx="11" hasCustomPrompt="1"/>
          </p:nvPr>
        </p:nvSpPr>
        <p:spPr>
          <a:xfrm>
            <a:off x="381001" y="270809"/>
            <a:ext cx="4144819" cy="4603750"/>
          </a:xfrm>
          <a:prstGeom prst="rect">
            <a:avLst/>
          </a:prstGeom>
        </p:spPr>
        <p:txBody>
          <a:bodyPr vert="horz" lIns="146518" tIns="36629" rIns="73259" bIns="36629"/>
          <a:lstStyle>
            <a:lvl1pPr marL="0" indent="0">
              <a:buNone/>
              <a:defRPr sz="3700">
                <a:solidFill>
                  <a:schemeClr val="bg1"/>
                </a:solidFill>
                <a:latin typeface="+mj-lt"/>
              </a:defRPr>
            </a:lvl1pPr>
            <a:lvl2pPr marL="0" indent="0">
              <a:buNone/>
              <a:defRPr sz="1400" baseline="0">
                <a:solidFill>
                  <a:schemeClr val="bg1"/>
                </a:solidFill>
              </a:defRPr>
            </a:lvl2pPr>
            <a:lvl3pPr>
              <a:defRPr sz="1400">
                <a:solidFill>
                  <a:srgbClr val="4C4C4D"/>
                </a:solidFill>
              </a:defRPr>
            </a:lvl3pPr>
            <a:lvl4pPr>
              <a:defRPr sz="1400">
                <a:solidFill>
                  <a:srgbClr val="4C4C4D"/>
                </a:solidFill>
              </a:defRPr>
            </a:lvl4pPr>
            <a:lvl5pPr>
              <a:defRPr sz="1400">
                <a:solidFill>
                  <a:srgbClr val="4C4C4D"/>
                </a:solidFill>
              </a:defRPr>
            </a:lvl5pPr>
          </a:lstStyle>
          <a:p>
            <a:pPr lvl="0"/>
            <a:r>
              <a:rPr lang="en-US" dirty="0" smtClean="0"/>
              <a:t>Headline goes here in 46pt type</a:t>
            </a:r>
          </a:p>
          <a:p>
            <a:pPr lvl="1"/>
            <a:r>
              <a:rPr lang="en-US" dirty="0" smtClean="0"/>
              <a:t>Subhead goes here in 18pt type</a:t>
            </a:r>
          </a:p>
        </p:txBody>
      </p:sp>
    </p:spTree>
    <p:extLst>
      <p:ext uri="{BB962C8B-B14F-4D97-AF65-F5344CB8AC3E}">
        <p14:creationId xmlns:p14="http://schemas.microsoft.com/office/powerpoint/2010/main" val="72367004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ction Header 2">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160820" y="1475442"/>
            <a:ext cx="3429001" cy="2371912"/>
          </a:xfrm>
          <a:prstGeom prst="rect">
            <a:avLst/>
          </a:prstGeom>
        </p:spPr>
        <p:txBody>
          <a:bodyPr vert="horz" lIns="0" tIns="0" rIns="0" bIns="0" anchor="ctr" anchorCtr="0"/>
          <a:lstStyle>
            <a:lvl1pPr algn="l">
              <a:defRPr sz="3700">
                <a:solidFill>
                  <a:srgbClr val="4C4C4D"/>
                </a:solidFill>
              </a:defRPr>
            </a:lvl1pPr>
          </a:lstStyle>
          <a:p>
            <a:r>
              <a:rPr lang="en-US" dirty="0" smtClean="0"/>
              <a:t>Section header</a:t>
            </a:r>
            <a:endParaRPr lang="en-US" dirty="0"/>
          </a:p>
        </p:txBody>
      </p:sp>
      <p:pic>
        <p:nvPicPr>
          <p:cNvPr id="5" name="Picture 4"/>
          <p:cNvPicPr>
            <a:picLocks noChangeAspect="1"/>
          </p:cNvPicPr>
          <p:nvPr userDrawn="1"/>
        </p:nvPicPr>
        <p:blipFill>
          <a:blip r:embed="rId2"/>
          <a:stretch>
            <a:fillRect/>
          </a:stretch>
        </p:blipFill>
        <p:spPr>
          <a:xfrm>
            <a:off x="1824182" y="1475441"/>
            <a:ext cx="2886364" cy="2334559"/>
          </a:xfrm>
          <a:prstGeom prst="rect">
            <a:avLst/>
          </a:prstGeom>
        </p:spPr>
      </p:pic>
    </p:spTree>
    <p:extLst>
      <p:ext uri="{BB962C8B-B14F-4D97-AF65-F5344CB8AC3E}">
        <p14:creationId xmlns:p14="http://schemas.microsoft.com/office/powerpoint/2010/main" val="25581468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p:spTree>
      <p:nvGrpSpPr>
        <p:cNvPr id="1" name=""/>
        <p:cNvGrpSpPr/>
        <p:nvPr/>
      </p:nvGrpSpPr>
      <p:grpSpPr>
        <a:xfrm>
          <a:off x="0" y="0"/>
          <a:ext cx="0" cy="0"/>
          <a:chOff x="0" y="0"/>
          <a:chExt cx="0" cy="0"/>
        </a:xfrm>
      </p:grpSpPr>
      <p:sp>
        <p:nvSpPr>
          <p:cNvPr id="3" name="Rectangle 2"/>
          <p:cNvSpPr/>
          <p:nvPr userDrawn="1"/>
        </p:nvSpPr>
        <p:spPr>
          <a:xfrm>
            <a:off x="357909" y="255248"/>
            <a:ext cx="4237664" cy="4664838"/>
          </a:xfrm>
          <a:prstGeom prst="rect">
            <a:avLst/>
          </a:prstGeom>
          <a:solidFill>
            <a:srgbClr val="2373BA"/>
          </a:solidFill>
          <a:ln>
            <a:noFill/>
          </a:ln>
          <a:effectLst/>
        </p:spPr>
        <p:style>
          <a:lnRef idx="1">
            <a:schemeClr val="accent1"/>
          </a:lnRef>
          <a:fillRef idx="3">
            <a:schemeClr val="accent1"/>
          </a:fillRef>
          <a:effectRef idx="2">
            <a:schemeClr val="accent1"/>
          </a:effectRef>
          <a:fontRef idx="minor">
            <a:schemeClr val="lt1"/>
          </a:fontRef>
        </p:style>
        <p:txBody>
          <a:bodyPr lIns="73242" tIns="36621" rIns="73242" bIns="36621" rtlCol="0" anchor="ctr"/>
          <a:lstStyle/>
          <a:p>
            <a:pPr algn="ctr"/>
            <a:endParaRPr lang="en-US" dirty="0">
              <a:solidFill>
                <a:prstClr val="white"/>
              </a:solidFill>
              <a:latin typeface="Georgia"/>
            </a:endParaRPr>
          </a:p>
        </p:txBody>
      </p:sp>
      <p:sp>
        <p:nvSpPr>
          <p:cNvPr id="7" name="Content Placeholder 13"/>
          <p:cNvSpPr>
            <a:spLocks noGrp="1"/>
          </p:cNvSpPr>
          <p:nvPr>
            <p:ph sz="quarter" idx="10"/>
          </p:nvPr>
        </p:nvSpPr>
        <p:spPr>
          <a:xfrm>
            <a:off x="4595092" y="270809"/>
            <a:ext cx="4229966" cy="4622426"/>
          </a:xfrm>
          <a:prstGeom prst="rect">
            <a:avLst/>
          </a:prstGeom>
        </p:spPr>
        <p:txBody>
          <a:bodyPr vert="horz" lIns="146518" tIns="109888" rIns="146518" bIns="36629"/>
          <a:lstStyle>
            <a:lvl1pPr marL="0" indent="0">
              <a:spcBef>
                <a:spcPts val="0"/>
              </a:spcBef>
              <a:buNone/>
              <a:defRPr sz="1400">
                <a:solidFill>
                  <a:srgbClr val="4C4C4D"/>
                </a:solidFill>
              </a:defRPr>
            </a:lvl1pPr>
            <a:lvl2pPr marL="293036" indent="-293036">
              <a:spcBef>
                <a:spcPts val="481"/>
              </a:spcBef>
              <a:spcAft>
                <a:spcPts val="481"/>
              </a:spcAft>
              <a:buSzPct val="150000"/>
              <a:buFontTx/>
              <a:buBlip>
                <a:blip r:embed="rId2"/>
              </a:buBlip>
              <a:defRPr sz="1400">
                <a:solidFill>
                  <a:srgbClr val="4C4C4D"/>
                </a:solidFill>
              </a:defRPr>
            </a:lvl2pPr>
            <a:lvl3pPr marL="622700">
              <a:spcBef>
                <a:spcPts val="0"/>
              </a:spcBef>
              <a:defRPr sz="1000">
                <a:solidFill>
                  <a:srgbClr val="4C4C4D"/>
                </a:solidFill>
              </a:defRPr>
            </a:lvl3pPr>
            <a:lvl4pPr marL="988994">
              <a:defRPr sz="1000">
                <a:solidFill>
                  <a:srgbClr val="4C4C4D"/>
                </a:solidFill>
              </a:defRPr>
            </a:lvl4pPr>
            <a:lvl5pPr marL="1282029">
              <a:defRPr sz="1000">
                <a:solidFill>
                  <a:srgbClr val="4C4C4D"/>
                </a:solidFill>
              </a:defRPr>
            </a:lvl5pPr>
          </a:lstStyle>
          <a:p>
            <a:pPr lvl="0"/>
            <a:r>
              <a:rPr lang="en-US" dirty="0" smtClean="0"/>
              <a:t>Click to edit Master text styles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11" hasCustomPrompt="1"/>
          </p:nvPr>
        </p:nvSpPr>
        <p:spPr>
          <a:xfrm>
            <a:off x="381001" y="270809"/>
            <a:ext cx="4144819" cy="4603750"/>
          </a:xfrm>
          <a:prstGeom prst="rect">
            <a:avLst/>
          </a:prstGeom>
        </p:spPr>
        <p:txBody>
          <a:bodyPr vert="horz" lIns="146518" tIns="36629" rIns="73259" bIns="36629"/>
          <a:lstStyle>
            <a:lvl1pPr marL="0" indent="0">
              <a:buNone/>
              <a:defRPr sz="3700">
                <a:solidFill>
                  <a:schemeClr val="bg1"/>
                </a:solidFill>
              </a:defRPr>
            </a:lvl1pPr>
            <a:lvl2pPr marL="0" indent="0">
              <a:buNone/>
              <a:defRPr sz="1400" baseline="0">
                <a:solidFill>
                  <a:schemeClr val="bg1"/>
                </a:solidFill>
              </a:defRPr>
            </a:lvl2pPr>
            <a:lvl3pPr>
              <a:defRPr sz="1400">
                <a:solidFill>
                  <a:srgbClr val="4C4C4D"/>
                </a:solidFill>
              </a:defRPr>
            </a:lvl3pPr>
            <a:lvl4pPr>
              <a:defRPr sz="1400">
                <a:solidFill>
                  <a:srgbClr val="4C4C4D"/>
                </a:solidFill>
              </a:defRPr>
            </a:lvl4pPr>
            <a:lvl5pPr>
              <a:defRPr sz="1400">
                <a:solidFill>
                  <a:srgbClr val="4C4C4D"/>
                </a:solidFill>
              </a:defRPr>
            </a:lvl5pPr>
          </a:lstStyle>
          <a:p>
            <a:pPr lvl="0"/>
            <a:r>
              <a:rPr lang="en-US" dirty="0" smtClean="0"/>
              <a:t>Headline goes here in 46pt type</a:t>
            </a:r>
          </a:p>
          <a:p>
            <a:pPr lvl="1"/>
            <a:r>
              <a:rPr lang="en-US" dirty="0" smtClean="0"/>
              <a:t>Subhead goes here in 18pt type</a:t>
            </a:r>
          </a:p>
        </p:txBody>
      </p:sp>
    </p:spTree>
    <p:extLst>
      <p:ext uri="{BB962C8B-B14F-4D97-AF65-F5344CB8AC3E}">
        <p14:creationId xmlns:p14="http://schemas.microsoft.com/office/powerpoint/2010/main" val="5309993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66750" y="203729"/>
            <a:ext cx="7772400" cy="669397"/>
          </a:xfrm>
          <a:prstGeom prst="rect">
            <a:avLst/>
          </a:prstGeom>
        </p:spPr>
        <p:txBody>
          <a:bodyPr lIns="81605" tIns="40803" rIns="81605" bIns="40803"/>
          <a:lstStyle/>
          <a:p>
            <a:r>
              <a:rPr lang="en-US" smtClean="0"/>
              <a:t>Click to edit Master title style</a:t>
            </a:r>
            <a:endParaRPr lang="en-US"/>
          </a:p>
        </p:txBody>
      </p:sp>
    </p:spTree>
    <p:extLst>
      <p:ext uri="{BB962C8B-B14F-4D97-AF65-F5344CB8AC3E}">
        <p14:creationId xmlns:p14="http://schemas.microsoft.com/office/powerpoint/2010/main" val="936908186"/>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4.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6.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7.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357911" y="255248"/>
            <a:ext cx="8467148" cy="4664838"/>
          </a:xfrm>
          <a:prstGeom prst="rect">
            <a:avLst/>
          </a:pr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lIns="73242" tIns="36621" rIns="73242" bIns="36621" rtlCol="0" anchor="ctr"/>
          <a:lstStyle/>
          <a:p>
            <a:pPr algn="ctr">
              <a:tabLst/>
            </a:pPr>
            <a:endParaRPr lang="en-US" dirty="0"/>
          </a:p>
        </p:txBody>
      </p:sp>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2234" y="5128910"/>
            <a:ext cx="1192076" cy="418003"/>
          </a:xfrm>
          <a:prstGeom prst="rect">
            <a:avLst/>
          </a:prstGeom>
        </p:spPr>
      </p:pic>
      <p:sp>
        <p:nvSpPr>
          <p:cNvPr id="5" name="TextBox 4"/>
          <p:cNvSpPr txBox="1"/>
          <p:nvPr userDrawn="1"/>
        </p:nvSpPr>
        <p:spPr>
          <a:xfrm>
            <a:off x="4606641" y="5220075"/>
            <a:ext cx="3729181" cy="320179"/>
          </a:xfrm>
          <a:prstGeom prst="rect">
            <a:avLst/>
          </a:prstGeom>
          <a:noFill/>
        </p:spPr>
        <p:txBody>
          <a:bodyPr wrap="square" lIns="73242" tIns="36621" rIns="73242" bIns="36621" rtlCol="0">
            <a:spAutoFit/>
          </a:bodyPr>
          <a:lstStyle/>
          <a:p>
            <a:pPr marL="0" algn="r" defTabSz="408029" rtl="0" eaLnBrk="1" latinLnBrk="0" hangingPunct="1"/>
            <a:r>
              <a:rPr lang="en-US" sz="800" baseline="0" dirty="0" smtClean="0">
                <a:solidFill>
                  <a:schemeClr val="tx1">
                    <a:lumMod val="90000"/>
                    <a:lumOff val="10000"/>
                  </a:schemeClr>
                </a:solidFill>
                <a:latin typeface="+mn-lt"/>
                <a:cs typeface="Georgia"/>
              </a:rPr>
              <a:t>@ </a:t>
            </a:r>
            <a:r>
              <a:rPr lang="en-US" sz="800" baseline="0" dirty="0" err="1" smtClean="0">
                <a:solidFill>
                  <a:schemeClr val="tx1">
                    <a:lumMod val="90000"/>
                    <a:lumOff val="10000"/>
                  </a:schemeClr>
                </a:solidFill>
                <a:latin typeface="+mn-lt"/>
                <a:cs typeface="Georgia"/>
              </a:rPr>
              <a:t>Gagen</a:t>
            </a:r>
            <a:r>
              <a:rPr lang="en-US" sz="800" baseline="0" dirty="0" smtClean="0">
                <a:solidFill>
                  <a:schemeClr val="tx1">
                    <a:lumMod val="90000"/>
                    <a:lumOff val="10000"/>
                  </a:schemeClr>
                </a:solidFill>
                <a:latin typeface="+mn-lt"/>
                <a:cs typeface="Georgia"/>
              </a:rPr>
              <a:t> MacDonald, September 2014</a:t>
            </a:r>
          </a:p>
          <a:p>
            <a:pPr marL="0" algn="r" defTabSz="408029" rtl="0" eaLnBrk="1" latinLnBrk="0" hangingPunct="1"/>
            <a:r>
              <a:rPr lang="en-US" sz="800" baseline="0" dirty="0" smtClean="0">
                <a:solidFill>
                  <a:schemeClr val="tx1">
                    <a:lumMod val="90000"/>
                    <a:lumOff val="10000"/>
                  </a:schemeClr>
                </a:solidFill>
                <a:latin typeface="+mn-lt"/>
                <a:cs typeface="Georgia"/>
              </a:rPr>
              <a:t>Capabilities Overview</a:t>
            </a:r>
          </a:p>
        </p:txBody>
      </p:sp>
    </p:spTree>
  </p:cSld>
  <p:clrMap bg1="lt1" tx1="dk1" bg2="lt2" tx2="dk2" accent1="accent1" accent2="accent2" accent3="accent3" accent4="accent4" accent5="accent5" accent6="accent6" hlink="hlink" folHlink="folHlink"/>
  <p:sldLayoutIdLst>
    <p:sldLayoutId id="2147483708" r:id="rId1"/>
  </p:sldLayoutIdLst>
  <p:timing>
    <p:tnLst>
      <p:par>
        <p:cTn id="1" dur="indefinite" restart="never" nodeType="tmRoot"/>
      </p:par>
    </p:tnLst>
  </p:timing>
  <p:txStyles>
    <p:titleStyle>
      <a:lvl1pPr algn="ctr" defTabSz="366294" rtl="0" eaLnBrk="1" latinLnBrk="0" hangingPunct="1">
        <a:spcBef>
          <a:spcPct val="0"/>
        </a:spcBef>
        <a:buNone/>
        <a:defRPr sz="3500" kern="1200">
          <a:solidFill>
            <a:schemeClr val="tx1"/>
          </a:solidFill>
          <a:latin typeface="+mj-lt"/>
          <a:ea typeface="+mj-ea"/>
          <a:cs typeface="+mj-cs"/>
        </a:defRPr>
      </a:lvl1pPr>
    </p:titleStyle>
    <p:bodyStyle>
      <a:lvl1pPr marL="274721" indent="-274721" algn="l" defTabSz="366294" rtl="0" eaLnBrk="1" latinLnBrk="0" hangingPunct="1">
        <a:spcBef>
          <a:spcPct val="20000"/>
        </a:spcBef>
        <a:buFont typeface="Arial"/>
        <a:buChar char="•"/>
        <a:defRPr sz="2600" kern="1200">
          <a:solidFill>
            <a:schemeClr val="tx1"/>
          </a:solidFill>
          <a:latin typeface="+mn-lt"/>
          <a:ea typeface="+mn-ea"/>
          <a:cs typeface="+mn-cs"/>
        </a:defRPr>
      </a:lvl1pPr>
      <a:lvl2pPr marL="595228" indent="-228933" algn="l" defTabSz="366294" rtl="0" eaLnBrk="1" latinLnBrk="0" hangingPunct="1">
        <a:spcBef>
          <a:spcPct val="20000"/>
        </a:spcBef>
        <a:buFont typeface="Arial"/>
        <a:buChar char="–"/>
        <a:defRPr sz="2200" kern="1200">
          <a:solidFill>
            <a:schemeClr val="tx1"/>
          </a:solidFill>
          <a:latin typeface="+mn-lt"/>
          <a:ea typeface="+mn-ea"/>
          <a:cs typeface="+mn-cs"/>
        </a:defRPr>
      </a:lvl2pPr>
      <a:lvl3pPr marL="915735" indent="-183146" algn="l" defTabSz="366294" rtl="0" eaLnBrk="1" latinLnBrk="0" hangingPunct="1">
        <a:spcBef>
          <a:spcPct val="20000"/>
        </a:spcBef>
        <a:buFont typeface="Arial"/>
        <a:buChar char="•"/>
        <a:defRPr sz="1900" kern="1200">
          <a:solidFill>
            <a:schemeClr val="tx1"/>
          </a:solidFill>
          <a:latin typeface="+mn-lt"/>
          <a:ea typeface="+mn-ea"/>
          <a:cs typeface="+mn-cs"/>
        </a:defRPr>
      </a:lvl3pPr>
      <a:lvl4pPr marL="1282029" indent="-183146" algn="l" defTabSz="366294" rtl="0" eaLnBrk="1" latinLnBrk="0" hangingPunct="1">
        <a:spcBef>
          <a:spcPct val="20000"/>
        </a:spcBef>
        <a:buFont typeface="Arial"/>
        <a:buChar char="–"/>
        <a:defRPr sz="1600" kern="1200">
          <a:solidFill>
            <a:schemeClr val="tx1"/>
          </a:solidFill>
          <a:latin typeface="+mn-lt"/>
          <a:ea typeface="+mn-ea"/>
          <a:cs typeface="+mn-cs"/>
        </a:defRPr>
      </a:lvl4pPr>
      <a:lvl5pPr marL="1648322" indent="-183146" algn="l" defTabSz="366294" rtl="0" eaLnBrk="1" latinLnBrk="0" hangingPunct="1">
        <a:spcBef>
          <a:spcPct val="20000"/>
        </a:spcBef>
        <a:buFont typeface="Arial"/>
        <a:buChar char="»"/>
        <a:defRPr sz="1600" kern="1200">
          <a:solidFill>
            <a:schemeClr val="tx1"/>
          </a:solidFill>
          <a:latin typeface="+mn-lt"/>
          <a:ea typeface="+mn-ea"/>
          <a:cs typeface="+mn-cs"/>
        </a:defRPr>
      </a:lvl5pPr>
      <a:lvl6pPr marL="2014617" indent="-183146" algn="l" defTabSz="366294" rtl="0" eaLnBrk="1" latinLnBrk="0" hangingPunct="1">
        <a:spcBef>
          <a:spcPct val="20000"/>
        </a:spcBef>
        <a:buFont typeface="Arial"/>
        <a:buChar char="•"/>
        <a:defRPr sz="1600" kern="1200">
          <a:solidFill>
            <a:schemeClr val="tx1"/>
          </a:solidFill>
          <a:latin typeface="+mn-lt"/>
          <a:ea typeface="+mn-ea"/>
          <a:cs typeface="+mn-cs"/>
        </a:defRPr>
      </a:lvl6pPr>
      <a:lvl7pPr marL="2380911" indent="-183146" algn="l" defTabSz="366294" rtl="0" eaLnBrk="1" latinLnBrk="0" hangingPunct="1">
        <a:spcBef>
          <a:spcPct val="20000"/>
        </a:spcBef>
        <a:buFont typeface="Arial"/>
        <a:buChar char="•"/>
        <a:defRPr sz="1600" kern="1200">
          <a:solidFill>
            <a:schemeClr val="tx1"/>
          </a:solidFill>
          <a:latin typeface="+mn-lt"/>
          <a:ea typeface="+mn-ea"/>
          <a:cs typeface="+mn-cs"/>
        </a:defRPr>
      </a:lvl7pPr>
      <a:lvl8pPr marL="2747205" indent="-183146" algn="l" defTabSz="366294" rtl="0" eaLnBrk="1" latinLnBrk="0" hangingPunct="1">
        <a:spcBef>
          <a:spcPct val="20000"/>
        </a:spcBef>
        <a:buFont typeface="Arial"/>
        <a:buChar char="•"/>
        <a:defRPr sz="1600" kern="1200">
          <a:solidFill>
            <a:schemeClr val="tx1"/>
          </a:solidFill>
          <a:latin typeface="+mn-lt"/>
          <a:ea typeface="+mn-ea"/>
          <a:cs typeface="+mn-cs"/>
        </a:defRPr>
      </a:lvl8pPr>
      <a:lvl9pPr marL="3113498" indent="-183146" algn="l" defTabSz="366294"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66294" rtl="0" eaLnBrk="1" latinLnBrk="0" hangingPunct="1">
        <a:defRPr sz="1400" kern="1200">
          <a:solidFill>
            <a:schemeClr val="tx1"/>
          </a:solidFill>
          <a:latin typeface="+mn-lt"/>
          <a:ea typeface="+mn-ea"/>
          <a:cs typeface="+mn-cs"/>
        </a:defRPr>
      </a:lvl1pPr>
      <a:lvl2pPr marL="366294" algn="l" defTabSz="366294" rtl="0" eaLnBrk="1" latinLnBrk="0" hangingPunct="1">
        <a:defRPr sz="1400" kern="1200">
          <a:solidFill>
            <a:schemeClr val="tx1"/>
          </a:solidFill>
          <a:latin typeface="+mn-lt"/>
          <a:ea typeface="+mn-ea"/>
          <a:cs typeface="+mn-cs"/>
        </a:defRPr>
      </a:lvl2pPr>
      <a:lvl3pPr marL="732588" algn="l" defTabSz="366294" rtl="0" eaLnBrk="1" latinLnBrk="0" hangingPunct="1">
        <a:defRPr sz="1400" kern="1200">
          <a:solidFill>
            <a:schemeClr val="tx1"/>
          </a:solidFill>
          <a:latin typeface="+mn-lt"/>
          <a:ea typeface="+mn-ea"/>
          <a:cs typeface="+mn-cs"/>
        </a:defRPr>
      </a:lvl3pPr>
      <a:lvl4pPr marL="1098882" algn="l" defTabSz="366294" rtl="0" eaLnBrk="1" latinLnBrk="0" hangingPunct="1">
        <a:defRPr sz="1400" kern="1200">
          <a:solidFill>
            <a:schemeClr val="tx1"/>
          </a:solidFill>
          <a:latin typeface="+mn-lt"/>
          <a:ea typeface="+mn-ea"/>
          <a:cs typeface="+mn-cs"/>
        </a:defRPr>
      </a:lvl4pPr>
      <a:lvl5pPr marL="1465176" algn="l" defTabSz="366294" rtl="0" eaLnBrk="1" latinLnBrk="0" hangingPunct="1">
        <a:defRPr sz="1400" kern="1200">
          <a:solidFill>
            <a:schemeClr val="tx1"/>
          </a:solidFill>
          <a:latin typeface="+mn-lt"/>
          <a:ea typeface="+mn-ea"/>
          <a:cs typeface="+mn-cs"/>
        </a:defRPr>
      </a:lvl5pPr>
      <a:lvl6pPr marL="1831470" algn="l" defTabSz="366294" rtl="0" eaLnBrk="1" latinLnBrk="0" hangingPunct="1">
        <a:defRPr sz="1400" kern="1200">
          <a:solidFill>
            <a:schemeClr val="tx1"/>
          </a:solidFill>
          <a:latin typeface="+mn-lt"/>
          <a:ea typeface="+mn-ea"/>
          <a:cs typeface="+mn-cs"/>
        </a:defRPr>
      </a:lvl6pPr>
      <a:lvl7pPr marL="2197765" algn="l" defTabSz="366294" rtl="0" eaLnBrk="1" latinLnBrk="0" hangingPunct="1">
        <a:defRPr sz="1400" kern="1200">
          <a:solidFill>
            <a:schemeClr val="tx1"/>
          </a:solidFill>
          <a:latin typeface="+mn-lt"/>
          <a:ea typeface="+mn-ea"/>
          <a:cs typeface="+mn-cs"/>
        </a:defRPr>
      </a:lvl7pPr>
      <a:lvl8pPr marL="2564058" algn="l" defTabSz="366294" rtl="0" eaLnBrk="1" latinLnBrk="0" hangingPunct="1">
        <a:defRPr sz="1400" kern="1200">
          <a:solidFill>
            <a:schemeClr val="tx1"/>
          </a:solidFill>
          <a:latin typeface="+mn-lt"/>
          <a:ea typeface="+mn-ea"/>
          <a:cs typeface="+mn-cs"/>
        </a:defRPr>
      </a:lvl8pPr>
      <a:lvl9pPr marL="2930352" algn="l" defTabSz="366294"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extBox 9"/>
          <p:cNvSpPr txBox="1"/>
          <p:nvPr/>
        </p:nvSpPr>
        <p:spPr>
          <a:xfrm>
            <a:off x="8451276" y="5206069"/>
            <a:ext cx="373785" cy="197068"/>
          </a:xfrm>
          <a:prstGeom prst="rect">
            <a:avLst/>
          </a:prstGeom>
          <a:noFill/>
        </p:spPr>
        <p:txBody>
          <a:bodyPr wrap="square" lIns="73242" tIns="36621" rIns="73242" bIns="36621" rtlCol="0">
            <a:spAutoFit/>
          </a:bodyPr>
          <a:lstStyle/>
          <a:p>
            <a:pPr marL="0" algn="r" defTabSz="408029" rtl="0" eaLnBrk="1" latinLnBrk="0" hangingPunct="1"/>
            <a:fld id="{D6FFFC56-187E-5443-AE7D-17C435B86B46}" type="slidenum">
              <a:rPr lang="en-US" sz="800" b="1" i="0" kern="1200" smtClean="0">
                <a:solidFill>
                  <a:srgbClr val="3D3D3D"/>
                </a:solidFill>
                <a:latin typeface="Georgia"/>
                <a:ea typeface="+mn-ea"/>
                <a:cs typeface="Georgia"/>
              </a:rPr>
              <a:pPr marL="0" algn="r" defTabSz="408029" rtl="0" eaLnBrk="1" latinLnBrk="0" hangingPunct="1"/>
              <a:t>‹#›</a:t>
            </a:fld>
            <a:endParaRPr lang="en-US" sz="800" b="1" i="0" dirty="0">
              <a:solidFill>
                <a:srgbClr val="3D3D3D"/>
              </a:solidFill>
              <a:latin typeface="Georgia"/>
              <a:cs typeface="Georgia"/>
            </a:endParaRP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234" y="5128910"/>
            <a:ext cx="1192076" cy="418003"/>
          </a:xfrm>
          <a:prstGeom prst="rect">
            <a:avLst/>
          </a:prstGeom>
        </p:spPr>
      </p:pic>
      <p:sp>
        <p:nvSpPr>
          <p:cNvPr id="12" name="Rectangle 11"/>
          <p:cNvSpPr/>
          <p:nvPr/>
        </p:nvSpPr>
        <p:spPr>
          <a:xfrm>
            <a:off x="357911" y="255248"/>
            <a:ext cx="8467148" cy="4664838"/>
          </a:xfrm>
          <a:prstGeom prst="rect">
            <a:avLst/>
          </a:pr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lIns="73242" tIns="36621" rIns="73242" bIns="36621" rtlCol="0" anchor="ctr"/>
          <a:lstStyle/>
          <a:p>
            <a:pPr algn="ctr">
              <a:tabLst/>
            </a:pPr>
            <a:endParaRPr lang="en-US" dirty="0"/>
          </a:p>
        </p:txBody>
      </p:sp>
      <p:sp>
        <p:nvSpPr>
          <p:cNvPr id="8" name="TextBox 7"/>
          <p:cNvSpPr txBox="1"/>
          <p:nvPr userDrawn="1"/>
        </p:nvSpPr>
        <p:spPr>
          <a:xfrm>
            <a:off x="4606641" y="5220075"/>
            <a:ext cx="3729181" cy="320179"/>
          </a:xfrm>
          <a:prstGeom prst="rect">
            <a:avLst/>
          </a:prstGeom>
          <a:noFill/>
        </p:spPr>
        <p:txBody>
          <a:bodyPr wrap="square" lIns="73242" tIns="36621" rIns="73242" bIns="36621" rtlCol="0">
            <a:spAutoFit/>
          </a:bodyPr>
          <a:lstStyle/>
          <a:p>
            <a:pPr marL="0" algn="r" defTabSz="408029" rtl="0" eaLnBrk="1" latinLnBrk="0" hangingPunct="1"/>
            <a:r>
              <a:rPr lang="en-US" sz="800" baseline="0" dirty="0" smtClean="0">
                <a:solidFill>
                  <a:schemeClr val="tx1">
                    <a:lumMod val="90000"/>
                    <a:lumOff val="10000"/>
                  </a:schemeClr>
                </a:solidFill>
                <a:latin typeface="+mn-lt"/>
                <a:cs typeface="Georgia"/>
              </a:rPr>
              <a:t>@ </a:t>
            </a:r>
            <a:r>
              <a:rPr lang="en-US" sz="800" baseline="0" dirty="0" err="1" smtClean="0">
                <a:solidFill>
                  <a:schemeClr val="tx1">
                    <a:lumMod val="90000"/>
                    <a:lumOff val="10000"/>
                  </a:schemeClr>
                </a:solidFill>
                <a:latin typeface="+mn-lt"/>
                <a:cs typeface="Georgia"/>
              </a:rPr>
              <a:t>Gagen</a:t>
            </a:r>
            <a:r>
              <a:rPr lang="en-US" sz="800" baseline="0" dirty="0" smtClean="0">
                <a:solidFill>
                  <a:schemeClr val="tx1">
                    <a:lumMod val="90000"/>
                    <a:lumOff val="10000"/>
                  </a:schemeClr>
                </a:solidFill>
                <a:latin typeface="+mn-lt"/>
                <a:cs typeface="Georgia"/>
              </a:rPr>
              <a:t> MacDonald, September 2014</a:t>
            </a:r>
          </a:p>
          <a:p>
            <a:pPr marL="0" algn="r" defTabSz="408029" rtl="0" eaLnBrk="1" latinLnBrk="0" hangingPunct="1"/>
            <a:r>
              <a:rPr lang="en-US" sz="800" baseline="0" dirty="0" smtClean="0">
                <a:solidFill>
                  <a:schemeClr val="tx1">
                    <a:lumMod val="90000"/>
                    <a:lumOff val="10000"/>
                  </a:schemeClr>
                </a:solidFill>
                <a:latin typeface="+mn-lt"/>
                <a:cs typeface="Georgia"/>
              </a:rPr>
              <a:t>Capabilities Overview</a:t>
            </a:r>
          </a:p>
        </p:txBody>
      </p:sp>
    </p:spTree>
  </p:cSld>
  <p:clrMap bg1="lt1" tx1="dk1" bg2="lt2" tx2="dk2" accent1="accent1" accent2="accent2" accent3="accent3" accent4="accent4" accent5="accent5" accent6="accent6" hlink="hlink" folHlink="folHlink"/>
  <p:sldLayoutIdLst>
    <p:sldLayoutId id="2147483710" r:id="rId1"/>
  </p:sldLayoutIdLst>
  <p:timing>
    <p:tnLst>
      <p:par>
        <p:cTn id="1" dur="indefinite" restart="never" nodeType="tmRoot"/>
      </p:par>
    </p:tnLst>
  </p:timing>
  <p:txStyles>
    <p:titleStyle>
      <a:lvl1pPr algn="ctr" defTabSz="366294" rtl="0" eaLnBrk="1" latinLnBrk="0" hangingPunct="1">
        <a:spcBef>
          <a:spcPct val="0"/>
        </a:spcBef>
        <a:buNone/>
        <a:defRPr sz="3500" kern="1200">
          <a:solidFill>
            <a:schemeClr val="tx1"/>
          </a:solidFill>
          <a:latin typeface="+mj-lt"/>
          <a:ea typeface="+mj-ea"/>
          <a:cs typeface="+mj-cs"/>
        </a:defRPr>
      </a:lvl1pPr>
    </p:titleStyle>
    <p:bodyStyle>
      <a:lvl1pPr marL="274721" indent="-274721" algn="l" defTabSz="366294" rtl="0" eaLnBrk="1" latinLnBrk="0" hangingPunct="1">
        <a:spcBef>
          <a:spcPct val="20000"/>
        </a:spcBef>
        <a:buFont typeface="Arial"/>
        <a:buChar char="•"/>
        <a:defRPr sz="2600" kern="1200">
          <a:solidFill>
            <a:schemeClr val="tx1"/>
          </a:solidFill>
          <a:latin typeface="+mn-lt"/>
          <a:ea typeface="+mn-ea"/>
          <a:cs typeface="+mn-cs"/>
        </a:defRPr>
      </a:lvl1pPr>
      <a:lvl2pPr marL="595228" indent="-228933" algn="l" defTabSz="366294" rtl="0" eaLnBrk="1" latinLnBrk="0" hangingPunct="1">
        <a:spcBef>
          <a:spcPct val="20000"/>
        </a:spcBef>
        <a:buFont typeface="Arial"/>
        <a:buChar char="–"/>
        <a:defRPr sz="2200" kern="1200">
          <a:solidFill>
            <a:schemeClr val="tx1"/>
          </a:solidFill>
          <a:latin typeface="+mn-lt"/>
          <a:ea typeface="+mn-ea"/>
          <a:cs typeface="+mn-cs"/>
        </a:defRPr>
      </a:lvl2pPr>
      <a:lvl3pPr marL="915735" indent="-183146" algn="l" defTabSz="366294" rtl="0" eaLnBrk="1" latinLnBrk="0" hangingPunct="1">
        <a:spcBef>
          <a:spcPct val="20000"/>
        </a:spcBef>
        <a:buFont typeface="Arial"/>
        <a:buChar char="•"/>
        <a:defRPr sz="1900" kern="1200">
          <a:solidFill>
            <a:schemeClr val="tx1"/>
          </a:solidFill>
          <a:latin typeface="+mn-lt"/>
          <a:ea typeface="+mn-ea"/>
          <a:cs typeface="+mn-cs"/>
        </a:defRPr>
      </a:lvl3pPr>
      <a:lvl4pPr marL="1282029" indent="-183146" algn="l" defTabSz="366294" rtl="0" eaLnBrk="1" latinLnBrk="0" hangingPunct="1">
        <a:spcBef>
          <a:spcPct val="20000"/>
        </a:spcBef>
        <a:buFont typeface="Arial"/>
        <a:buChar char="–"/>
        <a:defRPr sz="1600" kern="1200">
          <a:solidFill>
            <a:schemeClr val="tx1"/>
          </a:solidFill>
          <a:latin typeface="+mn-lt"/>
          <a:ea typeface="+mn-ea"/>
          <a:cs typeface="+mn-cs"/>
        </a:defRPr>
      </a:lvl4pPr>
      <a:lvl5pPr marL="1648322" indent="-183146" algn="l" defTabSz="366294" rtl="0" eaLnBrk="1" latinLnBrk="0" hangingPunct="1">
        <a:spcBef>
          <a:spcPct val="20000"/>
        </a:spcBef>
        <a:buFont typeface="Arial"/>
        <a:buChar char="»"/>
        <a:defRPr sz="1600" kern="1200">
          <a:solidFill>
            <a:schemeClr val="tx1"/>
          </a:solidFill>
          <a:latin typeface="+mn-lt"/>
          <a:ea typeface="+mn-ea"/>
          <a:cs typeface="+mn-cs"/>
        </a:defRPr>
      </a:lvl5pPr>
      <a:lvl6pPr marL="2014617" indent="-183146" algn="l" defTabSz="366294" rtl="0" eaLnBrk="1" latinLnBrk="0" hangingPunct="1">
        <a:spcBef>
          <a:spcPct val="20000"/>
        </a:spcBef>
        <a:buFont typeface="Arial"/>
        <a:buChar char="•"/>
        <a:defRPr sz="1600" kern="1200">
          <a:solidFill>
            <a:schemeClr val="tx1"/>
          </a:solidFill>
          <a:latin typeface="+mn-lt"/>
          <a:ea typeface="+mn-ea"/>
          <a:cs typeface="+mn-cs"/>
        </a:defRPr>
      </a:lvl6pPr>
      <a:lvl7pPr marL="2380911" indent="-183146" algn="l" defTabSz="366294" rtl="0" eaLnBrk="1" latinLnBrk="0" hangingPunct="1">
        <a:spcBef>
          <a:spcPct val="20000"/>
        </a:spcBef>
        <a:buFont typeface="Arial"/>
        <a:buChar char="•"/>
        <a:defRPr sz="1600" kern="1200">
          <a:solidFill>
            <a:schemeClr val="tx1"/>
          </a:solidFill>
          <a:latin typeface="+mn-lt"/>
          <a:ea typeface="+mn-ea"/>
          <a:cs typeface="+mn-cs"/>
        </a:defRPr>
      </a:lvl7pPr>
      <a:lvl8pPr marL="2747205" indent="-183146" algn="l" defTabSz="366294" rtl="0" eaLnBrk="1" latinLnBrk="0" hangingPunct="1">
        <a:spcBef>
          <a:spcPct val="20000"/>
        </a:spcBef>
        <a:buFont typeface="Arial"/>
        <a:buChar char="•"/>
        <a:defRPr sz="1600" kern="1200">
          <a:solidFill>
            <a:schemeClr val="tx1"/>
          </a:solidFill>
          <a:latin typeface="+mn-lt"/>
          <a:ea typeface="+mn-ea"/>
          <a:cs typeface="+mn-cs"/>
        </a:defRPr>
      </a:lvl8pPr>
      <a:lvl9pPr marL="3113498" indent="-183146" algn="l" defTabSz="366294"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66294" rtl="0" eaLnBrk="1" latinLnBrk="0" hangingPunct="1">
        <a:defRPr sz="1400" kern="1200">
          <a:solidFill>
            <a:schemeClr val="tx1"/>
          </a:solidFill>
          <a:latin typeface="+mn-lt"/>
          <a:ea typeface="+mn-ea"/>
          <a:cs typeface="+mn-cs"/>
        </a:defRPr>
      </a:lvl1pPr>
      <a:lvl2pPr marL="366294" algn="l" defTabSz="366294" rtl="0" eaLnBrk="1" latinLnBrk="0" hangingPunct="1">
        <a:defRPr sz="1400" kern="1200">
          <a:solidFill>
            <a:schemeClr val="tx1"/>
          </a:solidFill>
          <a:latin typeface="+mn-lt"/>
          <a:ea typeface="+mn-ea"/>
          <a:cs typeface="+mn-cs"/>
        </a:defRPr>
      </a:lvl2pPr>
      <a:lvl3pPr marL="732588" algn="l" defTabSz="366294" rtl="0" eaLnBrk="1" latinLnBrk="0" hangingPunct="1">
        <a:defRPr sz="1400" kern="1200">
          <a:solidFill>
            <a:schemeClr val="tx1"/>
          </a:solidFill>
          <a:latin typeface="+mn-lt"/>
          <a:ea typeface="+mn-ea"/>
          <a:cs typeface="+mn-cs"/>
        </a:defRPr>
      </a:lvl3pPr>
      <a:lvl4pPr marL="1098882" algn="l" defTabSz="366294" rtl="0" eaLnBrk="1" latinLnBrk="0" hangingPunct="1">
        <a:defRPr sz="1400" kern="1200">
          <a:solidFill>
            <a:schemeClr val="tx1"/>
          </a:solidFill>
          <a:latin typeface="+mn-lt"/>
          <a:ea typeface="+mn-ea"/>
          <a:cs typeface="+mn-cs"/>
        </a:defRPr>
      </a:lvl4pPr>
      <a:lvl5pPr marL="1465176" algn="l" defTabSz="366294" rtl="0" eaLnBrk="1" latinLnBrk="0" hangingPunct="1">
        <a:defRPr sz="1400" kern="1200">
          <a:solidFill>
            <a:schemeClr val="tx1"/>
          </a:solidFill>
          <a:latin typeface="+mn-lt"/>
          <a:ea typeface="+mn-ea"/>
          <a:cs typeface="+mn-cs"/>
        </a:defRPr>
      </a:lvl5pPr>
      <a:lvl6pPr marL="1831470" algn="l" defTabSz="366294" rtl="0" eaLnBrk="1" latinLnBrk="0" hangingPunct="1">
        <a:defRPr sz="1400" kern="1200">
          <a:solidFill>
            <a:schemeClr val="tx1"/>
          </a:solidFill>
          <a:latin typeface="+mn-lt"/>
          <a:ea typeface="+mn-ea"/>
          <a:cs typeface="+mn-cs"/>
        </a:defRPr>
      </a:lvl6pPr>
      <a:lvl7pPr marL="2197765" algn="l" defTabSz="366294" rtl="0" eaLnBrk="1" latinLnBrk="0" hangingPunct="1">
        <a:defRPr sz="1400" kern="1200">
          <a:solidFill>
            <a:schemeClr val="tx1"/>
          </a:solidFill>
          <a:latin typeface="+mn-lt"/>
          <a:ea typeface="+mn-ea"/>
          <a:cs typeface="+mn-cs"/>
        </a:defRPr>
      </a:lvl7pPr>
      <a:lvl8pPr marL="2564058" algn="l" defTabSz="366294" rtl="0" eaLnBrk="1" latinLnBrk="0" hangingPunct="1">
        <a:defRPr sz="1400" kern="1200">
          <a:solidFill>
            <a:schemeClr val="tx1"/>
          </a:solidFill>
          <a:latin typeface="+mn-lt"/>
          <a:ea typeface="+mn-ea"/>
          <a:cs typeface="+mn-cs"/>
        </a:defRPr>
      </a:lvl8pPr>
      <a:lvl9pPr marL="2930352" algn="l" defTabSz="366294"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1"/>
          <p:cNvSpPr txBox="1">
            <a:spLocks/>
          </p:cNvSpPr>
          <p:nvPr/>
        </p:nvSpPr>
        <p:spPr>
          <a:xfrm>
            <a:off x="4791367" y="429561"/>
            <a:ext cx="3844637" cy="4370294"/>
          </a:xfrm>
          <a:prstGeom prst="rect">
            <a:avLst/>
          </a:prstGeom>
        </p:spPr>
        <p:txBody>
          <a:bodyPr lIns="81605" tIns="40803" rIns="81605" bIns="40803"/>
          <a:lstStyle>
            <a:lvl1pPr algn="l">
              <a:defRPr b="0" i="0">
                <a:solidFill>
                  <a:schemeClr val="bg1"/>
                </a:solidFill>
                <a:latin typeface="Georgia"/>
                <a:cs typeface="Georgia"/>
              </a:defRPr>
            </a:lvl1pPr>
          </a:lstStyle>
          <a:p>
            <a:pPr marL="0" marR="0" lvl="0" indent="0" algn="l" defTabSz="366208" rtl="0" eaLnBrk="1" fontAlgn="auto" latinLnBrk="0" hangingPunct="1">
              <a:lnSpc>
                <a:spcPct val="100000"/>
              </a:lnSpc>
              <a:spcBef>
                <a:spcPct val="0"/>
              </a:spcBef>
              <a:spcAft>
                <a:spcPts val="0"/>
              </a:spcAft>
              <a:buClrTx/>
              <a:buSzTx/>
              <a:buFontTx/>
              <a:buNone/>
              <a:tabLst/>
              <a:defRPr/>
            </a:pPr>
            <a:r>
              <a:rPr kumimoji="0" lang="en-US" sz="3400" b="0" i="0" u="none" strike="noStrike" kern="1200" cap="none" spc="0" normalizeH="0" baseline="0" noProof="0" dirty="0" smtClean="0">
                <a:ln>
                  <a:noFill/>
                </a:ln>
                <a:solidFill>
                  <a:schemeClr val="bg1"/>
                </a:solidFill>
                <a:effectLst/>
                <a:uLnTx/>
                <a:uFillTx/>
                <a:latin typeface="Georgia"/>
                <a:ea typeface="+mj-ea"/>
                <a:cs typeface="Georgia"/>
              </a:rPr>
              <a:t>Click to edit Master title style</a:t>
            </a:r>
            <a:endParaRPr kumimoji="0" lang="en-US" sz="3400" b="0" i="0" u="none" strike="noStrike" kern="1200" cap="none" spc="0" normalizeH="0" baseline="0" noProof="0" dirty="0">
              <a:ln>
                <a:noFill/>
              </a:ln>
              <a:solidFill>
                <a:schemeClr val="bg1"/>
              </a:solidFill>
              <a:effectLst/>
              <a:uLnTx/>
              <a:uFillTx/>
              <a:latin typeface="Georgia"/>
              <a:ea typeface="+mj-ea"/>
              <a:cs typeface="Georgia"/>
            </a:endParaRPr>
          </a:p>
        </p:txBody>
      </p:sp>
      <p:sp>
        <p:nvSpPr>
          <p:cNvPr id="15" name="Rectangle 14"/>
          <p:cNvSpPr/>
          <p:nvPr/>
        </p:nvSpPr>
        <p:spPr>
          <a:xfrm>
            <a:off x="4587393" y="255245"/>
            <a:ext cx="4237664" cy="4664838"/>
          </a:xfrm>
          <a:prstGeom prst="rect">
            <a:avLst/>
          </a:pr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lIns="73242" tIns="36621" rIns="73242" bIns="36621" rtlCol="0" anchor="ctr"/>
          <a:lstStyle/>
          <a:p>
            <a:pPr algn="ctr">
              <a:tabLst/>
            </a:pPr>
            <a:endParaRPr lang="en-US" dirty="0"/>
          </a:p>
        </p:txBody>
      </p:sp>
      <p:sp>
        <p:nvSpPr>
          <p:cNvPr id="16" name="TextBox 15"/>
          <p:cNvSpPr txBox="1"/>
          <p:nvPr/>
        </p:nvSpPr>
        <p:spPr>
          <a:xfrm>
            <a:off x="4606641" y="5220075"/>
            <a:ext cx="3729181" cy="320179"/>
          </a:xfrm>
          <a:prstGeom prst="rect">
            <a:avLst/>
          </a:prstGeom>
          <a:noFill/>
        </p:spPr>
        <p:txBody>
          <a:bodyPr wrap="square" lIns="73242" tIns="36621" rIns="73242" bIns="36621" rtlCol="0">
            <a:spAutoFit/>
          </a:bodyPr>
          <a:lstStyle/>
          <a:p>
            <a:pPr marL="0" algn="r" defTabSz="408029" rtl="0" eaLnBrk="1" latinLnBrk="0" hangingPunct="1"/>
            <a:r>
              <a:rPr lang="en-US" sz="800" baseline="0" dirty="0" smtClean="0">
                <a:solidFill>
                  <a:schemeClr val="tx1">
                    <a:lumMod val="90000"/>
                    <a:lumOff val="10000"/>
                  </a:schemeClr>
                </a:solidFill>
                <a:latin typeface="+mn-lt"/>
                <a:cs typeface="Georgia"/>
              </a:rPr>
              <a:t>@ </a:t>
            </a:r>
            <a:r>
              <a:rPr lang="en-US" sz="800" baseline="0" dirty="0" err="1" smtClean="0">
                <a:solidFill>
                  <a:schemeClr val="tx1">
                    <a:lumMod val="90000"/>
                    <a:lumOff val="10000"/>
                  </a:schemeClr>
                </a:solidFill>
                <a:latin typeface="+mn-lt"/>
                <a:cs typeface="Georgia"/>
              </a:rPr>
              <a:t>Gagen</a:t>
            </a:r>
            <a:r>
              <a:rPr lang="en-US" sz="800" baseline="0" dirty="0" smtClean="0">
                <a:solidFill>
                  <a:schemeClr val="tx1">
                    <a:lumMod val="90000"/>
                    <a:lumOff val="10000"/>
                  </a:schemeClr>
                </a:solidFill>
                <a:latin typeface="+mn-lt"/>
                <a:cs typeface="Georgia"/>
              </a:rPr>
              <a:t> MacDonald, September 2014</a:t>
            </a:r>
          </a:p>
          <a:p>
            <a:pPr marL="0" algn="r" defTabSz="408029" rtl="0" eaLnBrk="1" latinLnBrk="0" hangingPunct="1"/>
            <a:r>
              <a:rPr lang="en-US" sz="800" baseline="0" dirty="0" smtClean="0">
                <a:solidFill>
                  <a:schemeClr val="tx1">
                    <a:lumMod val="90000"/>
                    <a:lumOff val="10000"/>
                  </a:schemeClr>
                </a:solidFill>
                <a:latin typeface="+mn-lt"/>
                <a:cs typeface="Georgia"/>
              </a:rPr>
              <a:t>Capabilities Overview</a:t>
            </a:r>
          </a:p>
        </p:txBody>
      </p:sp>
      <p:sp>
        <p:nvSpPr>
          <p:cNvPr id="17" name="TextBox 16"/>
          <p:cNvSpPr txBox="1"/>
          <p:nvPr/>
        </p:nvSpPr>
        <p:spPr>
          <a:xfrm>
            <a:off x="8451276" y="5206069"/>
            <a:ext cx="373785" cy="197068"/>
          </a:xfrm>
          <a:prstGeom prst="rect">
            <a:avLst/>
          </a:prstGeom>
          <a:noFill/>
        </p:spPr>
        <p:txBody>
          <a:bodyPr wrap="square" lIns="73242" tIns="36621" rIns="73242" bIns="36621" rtlCol="0">
            <a:spAutoFit/>
          </a:bodyPr>
          <a:lstStyle/>
          <a:p>
            <a:pPr marL="0" algn="r" defTabSz="408029" rtl="0" eaLnBrk="1" latinLnBrk="0" hangingPunct="1"/>
            <a:fld id="{D6FFFC56-187E-5443-AE7D-17C435B86B46}" type="slidenum">
              <a:rPr lang="en-US" sz="800" b="1" i="0" kern="1200" smtClean="0">
                <a:solidFill>
                  <a:srgbClr val="3D3D3D"/>
                </a:solidFill>
                <a:latin typeface="Georgia"/>
                <a:ea typeface="+mn-ea"/>
                <a:cs typeface="Georgia"/>
              </a:rPr>
              <a:pPr marL="0" algn="r" defTabSz="408029" rtl="0" eaLnBrk="1" latinLnBrk="0" hangingPunct="1"/>
              <a:t>‹#›</a:t>
            </a:fld>
            <a:endParaRPr lang="en-US" sz="800" b="1" i="0" dirty="0">
              <a:solidFill>
                <a:srgbClr val="3D3D3D"/>
              </a:solidFill>
              <a:latin typeface="Georgia"/>
              <a:cs typeface="Georgia"/>
            </a:endParaRPr>
          </a:p>
        </p:txBody>
      </p:sp>
      <p:sp>
        <p:nvSpPr>
          <p:cNvPr id="8" name="Rectangle 7"/>
          <p:cNvSpPr/>
          <p:nvPr/>
        </p:nvSpPr>
        <p:spPr>
          <a:xfrm>
            <a:off x="357911" y="255248"/>
            <a:ext cx="8467148" cy="4664838"/>
          </a:xfrm>
          <a:prstGeom prst="rect">
            <a:avLst/>
          </a:pr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lIns="73242" tIns="36621" rIns="73242" bIns="36621" rtlCol="0" anchor="ctr"/>
          <a:lstStyle/>
          <a:p>
            <a:pPr algn="ctr">
              <a:tabLst/>
            </a:pPr>
            <a:endParaRPr lang="en-US" dirty="0"/>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2234" y="5128910"/>
            <a:ext cx="1192076" cy="418003"/>
          </a:xfrm>
          <a:prstGeom prst="rect">
            <a:avLst/>
          </a:prstGeom>
        </p:spPr>
      </p:pic>
    </p:spTree>
  </p:cSld>
  <p:clrMap bg1="lt1" tx1="dk1" bg2="lt2" tx2="dk2" accent1="accent1" accent2="accent2" accent3="accent3" accent4="accent4" accent5="accent5" accent6="accent6" hlink="hlink" folHlink="folHlink"/>
  <p:sldLayoutIdLst>
    <p:sldLayoutId id="2147483654" r:id="rId1"/>
    <p:sldLayoutId id="2147483678" r:id="rId2"/>
    <p:sldLayoutId id="2147483802" r:id="rId3"/>
  </p:sldLayoutIdLst>
  <p:timing>
    <p:tnLst>
      <p:par>
        <p:cTn id="1" dur="indefinite" restart="never" nodeType="tmRoot"/>
      </p:par>
    </p:tnLst>
  </p:timing>
  <p:txStyles>
    <p:titleStyle>
      <a:lvl1pPr algn="ctr" defTabSz="366208" rtl="0" eaLnBrk="1" latinLnBrk="0" hangingPunct="1">
        <a:spcBef>
          <a:spcPct val="0"/>
        </a:spcBef>
        <a:buNone/>
        <a:defRPr sz="3400" kern="1200">
          <a:solidFill>
            <a:schemeClr val="tx1"/>
          </a:solidFill>
          <a:latin typeface="+mj-lt"/>
          <a:ea typeface="+mj-ea"/>
          <a:cs typeface="+mj-cs"/>
        </a:defRPr>
      </a:lvl1pPr>
    </p:titleStyle>
    <p:bodyStyle>
      <a:lvl1pPr marL="274655" indent="-274655" algn="l" defTabSz="366208" rtl="0" eaLnBrk="1" latinLnBrk="0" hangingPunct="1">
        <a:spcBef>
          <a:spcPct val="20000"/>
        </a:spcBef>
        <a:buFont typeface="Arial"/>
        <a:buChar char="•"/>
        <a:defRPr sz="2600" kern="1200">
          <a:solidFill>
            <a:schemeClr val="tx1"/>
          </a:solidFill>
          <a:latin typeface="+mn-lt"/>
          <a:ea typeface="+mn-ea"/>
          <a:cs typeface="+mn-cs"/>
        </a:defRPr>
      </a:lvl1pPr>
      <a:lvl2pPr marL="595088" indent="-228880" algn="l" defTabSz="366208" rtl="0" eaLnBrk="1" latinLnBrk="0" hangingPunct="1">
        <a:spcBef>
          <a:spcPct val="20000"/>
        </a:spcBef>
        <a:buFont typeface="Arial"/>
        <a:buChar char="–"/>
        <a:defRPr sz="2200" kern="1200">
          <a:solidFill>
            <a:schemeClr val="tx1"/>
          </a:solidFill>
          <a:latin typeface="+mn-lt"/>
          <a:ea typeface="+mn-ea"/>
          <a:cs typeface="+mn-cs"/>
        </a:defRPr>
      </a:lvl2pPr>
      <a:lvl3pPr marL="915521" indent="-183105" algn="l" defTabSz="366208" rtl="0" eaLnBrk="1" latinLnBrk="0" hangingPunct="1">
        <a:spcBef>
          <a:spcPct val="20000"/>
        </a:spcBef>
        <a:buFont typeface="Arial"/>
        <a:buChar char="•"/>
        <a:defRPr sz="2000" kern="1200">
          <a:solidFill>
            <a:schemeClr val="tx1"/>
          </a:solidFill>
          <a:latin typeface="+mn-lt"/>
          <a:ea typeface="+mn-ea"/>
          <a:cs typeface="+mn-cs"/>
        </a:defRPr>
      </a:lvl3pPr>
      <a:lvl4pPr marL="1281729" indent="-183105" algn="l" defTabSz="366208" rtl="0" eaLnBrk="1" latinLnBrk="0" hangingPunct="1">
        <a:spcBef>
          <a:spcPct val="20000"/>
        </a:spcBef>
        <a:buFont typeface="Arial"/>
        <a:buChar char="–"/>
        <a:defRPr sz="1600" kern="1200">
          <a:solidFill>
            <a:schemeClr val="tx1"/>
          </a:solidFill>
          <a:latin typeface="+mn-lt"/>
          <a:ea typeface="+mn-ea"/>
          <a:cs typeface="+mn-cs"/>
        </a:defRPr>
      </a:lvl4pPr>
      <a:lvl5pPr marL="1647938" indent="-183105" algn="l" defTabSz="366208" rtl="0" eaLnBrk="1" latinLnBrk="0" hangingPunct="1">
        <a:spcBef>
          <a:spcPct val="20000"/>
        </a:spcBef>
        <a:buFont typeface="Arial"/>
        <a:buChar char="»"/>
        <a:defRPr sz="1600" kern="1200">
          <a:solidFill>
            <a:schemeClr val="tx1"/>
          </a:solidFill>
          <a:latin typeface="+mn-lt"/>
          <a:ea typeface="+mn-ea"/>
          <a:cs typeface="+mn-cs"/>
        </a:defRPr>
      </a:lvl5pPr>
      <a:lvl6pPr marL="2014145" indent="-183105" algn="l" defTabSz="366208" rtl="0" eaLnBrk="1" latinLnBrk="0" hangingPunct="1">
        <a:spcBef>
          <a:spcPct val="20000"/>
        </a:spcBef>
        <a:buFont typeface="Arial"/>
        <a:buChar char="•"/>
        <a:defRPr sz="1600" kern="1200">
          <a:solidFill>
            <a:schemeClr val="tx1"/>
          </a:solidFill>
          <a:latin typeface="+mn-lt"/>
          <a:ea typeface="+mn-ea"/>
          <a:cs typeface="+mn-cs"/>
        </a:defRPr>
      </a:lvl6pPr>
      <a:lvl7pPr marL="2380354" indent="-183105" algn="l" defTabSz="366208" rtl="0" eaLnBrk="1" latinLnBrk="0" hangingPunct="1">
        <a:spcBef>
          <a:spcPct val="20000"/>
        </a:spcBef>
        <a:buFont typeface="Arial"/>
        <a:buChar char="•"/>
        <a:defRPr sz="1600" kern="1200">
          <a:solidFill>
            <a:schemeClr val="tx1"/>
          </a:solidFill>
          <a:latin typeface="+mn-lt"/>
          <a:ea typeface="+mn-ea"/>
          <a:cs typeface="+mn-cs"/>
        </a:defRPr>
      </a:lvl7pPr>
      <a:lvl8pPr marL="2746564" indent="-183105" algn="l" defTabSz="366208" rtl="0" eaLnBrk="1" latinLnBrk="0" hangingPunct="1">
        <a:spcBef>
          <a:spcPct val="20000"/>
        </a:spcBef>
        <a:buFont typeface="Arial"/>
        <a:buChar char="•"/>
        <a:defRPr sz="1600" kern="1200">
          <a:solidFill>
            <a:schemeClr val="tx1"/>
          </a:solidFill>
          <a:latin typeface="+mn-lt"/>
          <a:ea typeface="+mn-ea"/>
          <a:cs typeface="+mn-cs"/>
        </a:defRPr>
      </a:lvl8pPr>
      <a:lvl9pPr marL="3112771" indent="-183105" algn="l" defTabSz="3662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66208" rtl="0" eaLnBrk="1" latinLnBrk="0" hangingPunct="1">
        <a:defRPr sz="1400" kern="1200">
          <a:solidFill>
            <a:schemeClr val="tx1"/>
          </a:solidFill>
          <a:latin typeface="+mn-lt"/>
          <a:ea typeface="+mn-ea"/>
          <a:cs typeface="+mn-cs"/>
        </a:defRPr>
      </a:lvl1pPr>
      <a:lvl2pPr marL="366208" algn="l" defTabSz="366208" rtl="0" eaLnBrk="1" latinLnBrk="0" hangingPunct="1">
        <a:defRPr sz="1400" kern="1200">
          <a:solidFill>
            <a:schemeClr val="tx1"/>
          </a:solidFill>
          <a:latin typeface="+mn-lt"/>
          <a:ea typeface="+mn-ea"/>
          <a:cs typeface="+mn-cs"/>
        </a:defRPr>
      </a:lvl2pPr>
      <a:lvl3pPr marL="732417" algn="l" defTabSz="366208" rtl="0" eaLnBrk="1" latinLnBrk="0" hangingPunct="1">
        <a:defRPr sz="1400" kern="1200">
          <a:solidFill>
            <a:schemeClr val="tx1"/>
          </a:solidFill>
          <a:latin typeface="+mn-lt"/>
          <a:ea typeface="+mn-ea"/>
          <a:cs typeface="+mn-cs"/>
        </a:defRPr>
      </a:lvl3pPr>
      <a:lvl4pPr marL="1098625" algn="l" defTabSz="366208" rtl="0" eaLnBrk="1" latinLnBrk="0" hangingPunct="1">
        <a:defRPr sz="1400" kern="1200">
          <a:solidFill>
            <a:schemeClr val="tx1"/>
          </a:solidFill>
          <a:latin typeface="+mn-lt"/>
          <a:ea typeface="+mn-ea"/>
          <a:cs typeface="+mn-cs"/>
        </a:defRPr>
      </a:lvl4pPr>
      <a:lvl5pPr marL="1464832" algn="l" defTabSz="366208" rtl="0" eaLnBrk="1" latinLnBrk="0" hangingPunct="1">
        <a:defRPr sz="1400" kern="1200">
          <a:solidFill>
            <a:schemeClr val="tx1"/>
          </a:solidFill>
          <a:latin typeface="+mn-lt"/>
          <a:ea typeface="+mn-ea"/>
          <a:cs typeface="+mn-cs"/>
        </a:defRPr>
      </a:lvl5pPr>
      <a:lvl6pPr marL="1831042" algn="l" defTabSz="366208" rtl="0" eaLnBrk="1" latinLnBrk="0" hangingPunct="1">
        <a:defRPr sz="1400" kern="1200">
          <a:solidFill>
            <a:schemeClr val="tx1"/>
          </a:solidFill>
          <a:latin typeface="+mn-lt"/>
          <a:ea typeface="+mn-ea"/>
          <a:cs typeface="+mn-cs"/>
        </a:defRPr>
      </a:lvl6pPr>
      <a:lvl7pPr marL="2197251" algn="l" defTabSz="366208" rtl="0" eaLnBrk="1" latinLnBrk="0" hangingPunct="1">
        <a:defRPr sz="1400" kern="1200">
          <a:solidFill>
            <a:schemeClr val="tx1"/>
          </a:solidFill>
          <a:latin typeface="+mn-lt"/>
          <a:ea typeface="+mn-ea"/>
          <a:cs typeface="+mn-cs"/>
        </a:defRPr>
      </a:lvl7pPr>
      <a:lvl8pPr marL="2563458" algn="l" defTabSz="366208" rtl="0" eaLnBrk="1" latinLnBrk="0" hangingPunct="1">
        <a:defRPr sz="1400" kern="1200">
          <a:solidFill>
            <a:schemeClr val="tx1"/>
          </a:solidFill>
          <a:latin typeface="+mn-lt"/>
          <a:ea typeface="+mn-ea"/>
          <a:cs typeface="+mn-cs"/>
        </a:defRPr>
      </a:lvl8pPr>
      <a:lvl9pPr marL="2929666" algn="l" defTabSz="366208"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1"/>
          <p:cNvSpPr txBox="1">
            <a:spLocks/>
          </p:cNvSpPr>
          <p:nvPr/>
        </p:nvSpPr>
        <p:spPr>
          <a:xfrm>
            <a:off x="4791367" y="429561"/>
            <a:ext cx="3844637" cy="4370294"/>
          </a:xfrm>
          <a:prstGeom prst="rect">
            <a:avLst/>
          </a:prstGeom>
        </p:spPr>
        <p:txBody>
          <a:bodyPr lIns="81605" tIns="40803" rIns="81605" bIns="40803"/>
          <a:lstStyle>
            <a:lvl1pPr algn="l">
              <a:defRPr b="0" i="0">
                <a:solidFill>
                  <a:schemeClr val="bg1"/>
                </a:solidFill>
                <a:latin typeface="Georgia"/>
                <a:cs typeface="Georgia"/>
              </a:defRPr>
            </a:lvl1pPr>
          </a:lstStyle>
          <a:p>
            <a:pPr defTabSz="366208">
              <a:spcBef>
                <a:spcPct val="0"/>
              </a:spcBef>
              <a:defRPr/>
            </a:pPr>
            <a:r>
              <a:rPr lang="en-US" sz="3400" dirty="0" smtClean="0">
                <a:solidFill>
                  <a:prstClr val="white"/>
                </a:solidFill>
              </a:rPr>
              <a:t>Click to edit Master title style</a:t>
            </a:r>
            <a:endParaRPr lang="en-US" sz="3400" dirty="0">
              <a:solidFill>
                <a:prstClr val="white"/>
              </a:solidFill>
            </a:endParaRPr>
          </a:p>
        </p:txBody>
      </p:sp>
      <p:sp>
        <p:nvSpPr>
          <p:cNvPr id="15" name="Rectangle 14"/>
          <p:cNvSpPr/>
          <p:nvPr/>
        </p:nvSpPr>
        <p:spPr>
          <a:xfrm>
            <a:off x="4587393" y="255245"/>
            <a:ext cx="4237664" cy="4664838"/>
          </a:xfrm>
          <a:prstGeom prst="rect">
            <a:avLst/>
          </a:pr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lIns="73242" tIns="36621" rIns="73242" bIns="36621" rtlCol="0" anchor="ctr"/>
          <a:lstStyle/>
          <a:p>
            <a:pPr algn="ctr"/>
            <a:endParaRPr lang="en-US" dirty="0">
              <a:solidFill>
                <a:prstClr val="white"/>
              </a:solidFill>
              <a:latin typeface="Georgia"/>
            </a:endParaRPr>
          </a:p>
        </p:txBody>
      </p:sp>
      <p:sp>
        <p:nvSpPr>
          <p:cNvPr id="16" name="TextBox 15"/>
          <p:cNvSpPr txBox="1"/>
          <p:nvPr/>
        </p:nvSpPr>
        <p:spPr>
          <a:xfrm>
            <a:off x="4606641" y="5220075"/>
            <a:ext cx="3729181" cy="320179"/>
          </a:xfrm>
          <a:prstGeom prst="rect">
            <a:avLst/>
          </a:prstGeom>
          <a:noFill/>
        </p:spPr>
        <p:txBody>
          <a:bodyPr wrap="square" lIns="73242" tIns="36621" rIns="73242" bIns="36621" rtlCol="0">
            <a:spAutoFit/>
          </a:bodyPr>
          <a:lstStyle/>
          <a:p>
            <a:pPr algn="r"/>
            <a:r>
              <a:rPr lang="en-US" sz="800" dirty="0" smtClean="0">
                <a:solidFill>
                  <a:srgbClr val="272727">
                    <a:lumMod val="90000"/>
                    <a:lumOff val="10000"/>
                  </a:srgbClr>
                </a:solidFill>
                <a:latin typeface="Georgia"/>
                <a:cs typeface="Georgia"/>
              </a:rPr>
              <a:t>@ </a:t>
            </a:r>
            <a:r>
              <a:rPr lang="en-US" sz="800" dirty="0" err="1" smtClean="0">
                <a:solidFill>
                  <a:srgbClr val="272727">
                    <a:lumMod val="90000"/>
                    <a:lumOff val="10000"/>
                  </a:srgbClr>
                </a:solidFill>
                <a:latin typeface="Georgia"/>
                <a:cs typeface="Georgia"/>
              </a:rPr>
              <a:t>Gagen</a:t>
            </a:r>
            <a:r>
              <a:rPr lang="en-US" sz="800" dirty="0" smtClean="0">
                <a:solidFill>
                  <a:srgbClr val="272727">
                    <a:lumMod val="90000"/>
                    <a:lumOff val="10000"/>
                  </a:srgbClr>
                </a:solidFill>
                <a:latin typeface="Georgia"/>
                <a:cs typeface="Georgia"/>
              </a:rPr>
              <a:t> MacDonald, September 2014</a:t>
            </a:r>
          </a:p>
          <a:p>
            <a:pPr algn="r"/>
            <a:r>
              <a:rPr lang="en-US" sz="800" dirty="0" smtClean="0">
                <a:solidFill>
                  <a:srgbClr val="272727">
                    <a:lumMod val="90000"/>
                    <a:lumOff val="10000"/>
                  </a:srgbClr>
                </a:solidFill>
                <a:latin typeface="Georgia"/>
                <a:cs typeface="Georgia"/>
              </a:rPr>
              <a:t>Capabilities Overview</a:t>
            </a:r>
          </a:p>
        </p:txBody>
      </p:sp>
      <p:sp>
        <p:nvSpPr>
          <p:cNvPr id="17" name="TextBox 16"/>
          <p:cNvSpPr txBox="1"/>
          <p:nvPr/>
        </p:nvSpPr>
        <p:spPr>
          <a:xfrm>
            <a:off x="8451276" y="5206069"/>
            <a:ext cx="373785" cy="197068"/>
          </a:xfrm>
          <a:prstGeom prst="rect">
            <a:avLst/>
          </a:prstGeom>
          <a:noFill/>
        </p:spPr>
        <p:txBody>
          <a:bodyPr wrap="square" lIns="73242" tIns="36621" rIns="73242" bIns="36621" rtlCol="0">
            <a:spAutoFit/>
          </a:bodyPr>
          <a:lstStyle/>
          <a:p>
            <a:pPr algn="r"/>
            <a:fld id="{D6FFFC56-187E-5443-AE7D-17C435B86B46}" type="slidenum">
              <a:rPr lang="en-US" sz="800" b="1" smtClean="0">
                <a:solidFill>
                  <a:srgbClr val="3D3D3D"/>
                </a:solidFill>
                <a:latin typeface="Georgia"/>
                <a:cs typeface="Georgia"/>
              </a:rPr>
              <a:pPr algn="r"/>
              <a:t>‹#›</a:t>
            </a:fld>
            <a:endParaRPr lang="en-US" sz="800" b="1" dirty="0">
              <a:solidFill>
                <a:srgbClr val="3D3D3D"/>
              </a:solidFill>
              <a:latin typeface="Georgia"/>
              <a:cs typeface="Georgia"/>
            </a:endParaRPr>
          </a:p>
        </p:txBody>
      </p:sp>
      <p:sp>
        <p:nvSpPr>
          <p:cNvPr id="8" name="Rectangle 7"/>
          <p:cNvSpPr/>
          <p:nvPr/>
        </p:nvSpPr>
        <p:spPr>
          <a:xfrm>
            <a:off x="357911" y="255248"/>
            <a:ext cx="8467148" cy="4664838"/>
          </a:xfrm>
          <a:prstGeom prst="rect">
            <a:avLst/>
          </a:pr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lIns="73242" tIns="36621" rIns="73242" bIns="36621" rtlCol="0" anchor="ctr"/>
          <a:lstStyle/>
          <a:p>
            <a:pPr algn="ctr"/>
            <a:endParaRPr lang="en-US" dirty="0">
              <a:solidFill>
                <a:prstClr val="white"/>
              </a:solidFill>
              <a:latin typeface="Georgia"/>
            </a:endParaRPr>
          </a:p>
        </p:txBody>
      </p:sp>
      <p:pic>
        <p:nvPicPr>
          <p:cNvPr id="9" name="Picture 8"/>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62234" y="5128910"/>
            <a:ext cx="1192076" cy="418003"/>
          </a:xfrm>
          <a:prstGeom prst="rect">
            <a:avLst/>
          </a:prstGeom>
        </p:spPr>
      </p:pic>
    </p:spTree>
    <p:extLst>
      <p:ext uri="{BB962C8B-B14F-4D97-AF65-F5344CB8AC3E}">
        <p14:creationId xmlns:p14="http://schemas.microsoft.com/office/powerpoint/2010/main" val="4021976050"/>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70" r:id="rId6"/>
    <p:sldLayoutId id="2147483771" r:id="rId7"/>
    <p:sldLayoutId id="2147483772" r:id="rId8"/>
    <p:sldLayoutId id="2147483773" r:id="rId9"/>
    <p:sldLayoutId id="2147483774" r:id="rId10"/>
  </p:sldLayoutIdLst>
  <p:timing>
    <p:tnLst>
      <p:par>
        <p:cTn id="1" dur="indefinite" restart="never" nodeType="tmRoot"/>
      </p:par>
    </p:tnLst>
  </p:timing>
  <p:txStyles>
    <p:titleStyle>
      <a:lvl1pPr algn="ctr" defTabSz="366208" rtl="0" eaLnBrk="1" latinLnBrk="0" hangingPunct="1">
        <a:spcBef>
          <a:spcPct val="0"/>
        </a:spcBef>
        <a:buNone/>
        <a:defRPr sz="3400" kern="1200">
          <a:solidFill>
            <a:schemeClr val="tx1"/>
          </a:solidFill>
          <a:latin typeface="+mj-lt"/>
          <a:ea typeface="+mj-ea"/>
          <a:cs typeface="+mj-cs"/>
        </a:defRPr>
      </a:lvl1pPr>
    </p:titleStyle>
    <p:bodyStyle>
      <a:lvl1pPr marL="274655" indent="-274655" algn="l" defTabSz="366208" rtl="0" eaLnBrk="1" latinLnBrk="0" hangingPunct="1">
        <a:spcBef>
          <a:spcPct val="20000"/>
        </a:spcBef>
        <a:buFont typeface="Arial"/>
        <a:buChar char="•"/>
        <a:defRPr sz="2600" kern="1200">
          <a:solidFill>
            <a:schemeClr val="tx1"/>
          </a:solidFill>
          <a:latin typeface="+mn-lt"/>
          <a:ea typeface="+mn-ea"/>
          <a:cs typeface="+mn-cs"/>
        </a:defRPr>
      </a:lvl1pPr>
      <a:lvl2pPr marL="595088" indent="-228880" algn="l" defTabSz="366208" rtl="0" eaLnBrk="1" latinLnBrk="0" hangingPunct="1">
        <a:spcBef>
          <a:spcPct val="20000"/>
        </a:spcBef>
        <a:buFont typeface="Arial"/>
        <a:buChar char="–"/>
        <a:defRPr sz="2200" kern="1200">
          <a:solidFill>
            <a:schemeClr val="tx1"/>
          </a:solidFill>
          <a:latin typeface="+mn-lt"/>
          <a:ea typeface="+mn-ea"/>
          <a:cs typeface="+mn-cs"/>
        </a:defRPr>
      </a:lvl2pPr>
      <a:lvl3pPr marL="915521" indent="-183105" algn="l" defTabSz="366208" rtl="0" eaLnBrk="1" latinLnBrk="0" hangingPunct="1">
        <a:spcBef>
          <a:spcPct val="20000"/>
        </a:spcBef>
        <a:buFont typeface="Arial"/>
        <a:buChar char="•"/>
        <a:defRPr sz="2000" kern="1200">
          <a:solidFill>
            <a:schemeClr val="tx1"/>
          </a:solidFill>
          <a:latin typeface="+mn-lt"/>
          <a:ea typeface="+mn-ea"/>
          <a:cs typeface="+mn-cs"/>
        </a:defRPr>
      </a:lvl3pPr>
      <a:lvl4pPr marL="1281729" indent="-183105" algn="l" defTabSz="366208" rtl="0" eaLnBrk="1" latinLnBrk="0" hangingPunct="1">
        <a:spcBef>
          <a:spcPct val="20000"/>
        </a:spcBef>
        <a:buFont typeface="Arial"/>
        <a:buChar char="–"/>
        <a:defRPr sz="1600" kern="1200">
          <a:solidFill>
            <a:schemeClr val="tx1"/>
          </a:solidFill>
          <a:latin typeface="+mn-lt"/>
          <a:ea typeface="+mn-ea"/>
          <a:cs typeface="+mn-cs"/>
        </a:defRPr>
      </a:lvl4pPr>
      <a:lvl5pPr marL="1647938" indent="-183105" algn="l" defTabSz="366208" rtl="0" eaLnBrk="1" latinLnBrk="0" hangingPunct="1">
        <a:spcBef>
          <a:spcPct val="20000"/>
        </a:spcBef>
        <a:buFont typeface="Arial"/>
        <a:buChar char="»"/>
        <a:defRPr sz="1600" kern="1200">
          <a:solidFill>
            <a:schemeClr val="tx1"/>
          </a:solidFill>
          <a:latin typeface="+mn-lt"/>
          <a:ea typeface="+mn-ea"/>
          <a:cs typeface="+mn-cs"/>
        </a:defRPr>
      </a:lvl5pPr>
      <a:lvl6pPr marL="2014145" indent="-183105" algn="l" defTabSz="366208" rtl="0" eaLnBrk="1" latinLnBrk="0" hangingPunct="1">
        <a:spcBef>
          <a:spcPct val="20000"/>
        </a:spcBef>
        <a:buFont typeface="Arial"/>
        <a:buChar char="•"/>
        <a:defRPr sz="1600" kern="1200">
          <a:solidFill>
            <a:schemeClr val="tx1"/>
          </a:solidFill>
          <a:latin typeface="+mn-lt"/>
          <a:ea typeface="+mn-ea"/>
          <a:cs typeface="+mn-cs"/>
        </a:defRPr>
      </a:lvl6pPr>
      <a:lvl7pPr marL="2380354" indent="-183105" algn="l" defTabSz="366208" rtl="0" eaLnBrk="1" latinLnBrk="0" hangingPunct="1">
        <a:spcBef>
          <a:spcPct val="20000"/>
        </a:spcBef>
        <a:buFont typeface="Arial"/>
        <a:buChar char="•"/>
        <a:defRPr sz="1600" kern="1200">
          <a:solidFill>
            <a:schemeClr val="tx1"/>
          </a:solidFill>
          <a:latin typeface="+mn-lt"/>
          <a:ea typeface="+mn-ea"/>
          <a:cs typeface="+mn-cs"/>
        </a:defRPr>
      </a:lvl7pPr>
      <a:lvl8pPr marL="2746564" indent="-183105" algn="l" defTabSz="366208" rtl="0" eaLnBrk="1" latinLnBrk="0" hangingPunct="1">
        <a:spcBef>
          <a:spcPct val="20000"/>
        </a:spcBef>
        <a:buFont typeface="Arial"/>
        <a:buChar char="•"/>
        <a:defRPr sz="1600" kern="1200">
          <a:solidFill>
            <a:schemeClr val="tx1"/>
          </a:solidFill>
          <a:latin typeface="+mn-lt"/>
          <a:ea typeface="+mn-ea"/>
          <a:cs typeface="+mn-cs"/>
        </a:defRPr>
      </a:lvl8pPr>
      <a:lvl9pPr marL="3112771" indent="-183105" algn="l" defTabSz="3662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66208" rtl="0" eaLnBrk="1" latinLnBrk="0" hangingPunct="1">
        <a:defRPr sz="1400" kern="1200">
          <a:solidFill>
            <a:schemeClr val="tx1"/>
          </a:solidFill>
          <a:latin typeface="+mn-lt"/>
          <a:ea typeface="+mn-ea"/>
          <a:cs typeface="+mn-cs"/>
        </a:defRPr>
      </a:lvl1pPr>
      <a:lvl2pPr marL="366208" algn="l" defTabSz="366208" rtl="0" eaLnBrk="1" latinLnBrk="0" hangingPunct="1">
        <a:defRPr sz="1400" kern="1200">
          <a:solidFill>
            <a:schemeClr val="tx1"/>
          </a:solidFill>
          <a:latin typeface="+mn-lt"/>
          <a:ea typeface="+mn-ea"/>
          <a:cs typeface="+mn-cs"/>
        </a:defRPr>
      </a:lvl2pPr>
      <a:lvl3pPr marL="732417" algn="l" defTabSz="366208" rtl="0" eaLnBrk="1" latinLnBrk="0" hangingPunct="1">
        <a:defRPr sz="1400" kern="1200">
          <a:solidFill>
            <a:schemeClr val="tx1"/>
          </a:solidFill>
          <a:latin typeface="+mn-lt"/>
          <a:ea typeface="+mn-ea"/>
          <a:cs typeface="+mn-cs"/>
        </a:defRPr>
      </a:lvl3pPr>
      <a:lvl4pPr marL="1098625" algn="l" defTabSz="366208" rtl="0" eaLnBrk="1" latinLnBrk="0" hangingPunct="1">
        <a:defRPr sz="1400" kern="1200">
          <a:solidFill>
            <a:schemeClr val="tx1"/>
          </a:solidFill>
          <a:latin typeface="+mn-lt"/>
          <a:ea typeface="+mn-ea"/>
          <a:cs typeface="+mn-cs"/>
        </a:defRPr>
      </a:lvl4pPr>
      <a:lvl5pPr marL="1464832" algn="l" defTabSz="366208" rtl="0" eaLnBrk="1" latinLnBrk="0" hangingPunct="1">
        <a:defRPr sz="1400" kern="1200">
          <a:solidFill>
            <a:schemeClr val="tx1"/>
          </a:solidFill>
          <a:latin typeface="+mn-lt"/>
          <a:ea typeface="+mn-ea"/>
          <a:cs typeface="+mn-cs"/>
        </a:defRPr>
      </a:lvl5pPr>
      <a:lvl6pPr marL="1831042" algn="l" defTabSz="366208" rtl="0" eaLnBrk="1" latinLnBrk="0" hangingPunct="1">
        <a:defRPr sz="1400" kern="1200">
          <a:solidFill>
            <a:schemeClr val="tx1"/>
          </a:solidFill>
          <a:latin typeface="+mn-lt"/>
          <a:ea typeface="+mn-ea"/>
          <a:cs typeface="+mn-cs"/>
        </a:defRPr>
      </a:lvl6pPr>
      <a:lvl7pPr marL="2197251" algn="l" defTabSz="366208" rtl="0" eaLnBrk="1" latinLnBrk="0" hangingPunct="1">
        <a:defRPr sz="1400" kern="1200">
          <a:solidFill>
            <a:schemeClr val="tx1"/>
          </a:solidFill>
          <a:latin typeface="+mn-lt"/>
          <a:ea typeface="+mn-ea"/>
          <a:cs typeface="+mn-cs"/>
        </a:defRPr>
      </a:lvl7pPr>
      <a:lvl8pPr marL="2563458" algn="l" defTabSz="366208" rtl="0" eaLnBrk="1" latinLnBrk="0" hangingPunct="1">
        <a:defRPr sz="1400" kern="1200">
          <a:solidFill>
            <a:schemeClr val="tx1"/>
          </a:solidFill>
          <a:latin typeface="+mn-lt"/>
          <a:ea typeface="+mn-ea"/>
          <a:cs typeface="+mn-cs"/>
        </a:defRPr>
      </a:lvl8pPr>
      <a:lvl9pPr marL="2929666" algn="l" defTabSz="366208"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1"/>
          <p:cNvSpPr txBox="1">
            <a:spLocks/>
          </p:cNvSpPr>
          <p:nvPr/>
        </p:nvSpPr>
        <p:spPr>
          <a:xfrm>
            <a:off x="4791367" y="429561"/>
            <a:ext cx="3844637" cy="4370294"/>
          </a:xfrm>
          <a:prstGeom prst="rect">
            <a:avLst/>
          </a:prstGeom>
        </p:spPr>
        <p:txBody>
          <a:bodyPr lIns="81605" tIns="40803" rIns="81605" bIns="40803"/>
          <a:lstStyle>
            <a:lvl1pPr algn="l">
              <a:defRPr b="0" i="0">
                <a:solidFill>
                  <a:schemeClr val="bg1"/>
                </a:solidFill>
                <a:latin typeface="Georgia"/>
                <a:cs typeface="Georgia"/>
              </a:defRPr>
            </a:lvl1pPr>
          </a:lstStyle>
          <a:p>
            <a:pPr defTabSz="366208">
              <a:spcBef>
                <a:spcPct val="0"/>
              </a:spcBef>
              <a:defRPr/>
            </a:pPr>
            <a:r>
              <a:rPr lang="en-US" sz="3400" dirty="0" smtClean="0">
                <a:solidFill>
                  <a:prstClr val="white"/>
                </a:solidFill>
              </a:rPr>
              <a:t>Click to edit Master title style</a:t>
            </a:r>
            <a:endParaRPr lang="en-US" sz="3400" dirty="0">
              <a:solidFill>
                <a:prstClr val="white"/>
              </a:solidFill>
            </a:endParaRPr>
          </a:p>
        </p:txBody>
      </p:sp>
      <p:sp>
        <p:nvSpPr>
          <p:cNvPr id="15" name="Rectangle 14"/>
          <p:cNvSpPr/>
          <p:nvPr/>
        </p:nvSpPr>
        <p:spPr>
          <a:xfrm>
            <a:off x="4587393" y="255245"/>
            <a:ext cx="4237664" cy="4664838"/>
          </a:xfrm>
          <a:prstGeom prst="rect">
            <a:avLst/>
          </a:pr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lIns="73242" tIns="36621" rIns="73242" bIns="36621" rtlCol="0" anchor="ctr"/>
          <a:lstStyle/>
          <a:p>
            <a:pPr algn="ctr"/>
            <a:endParaRPr lang="en-US" dirty="0">
              <a:solidFill>
                <a:prstClr val="white"/>
              </a:solidFill>
              <a:latin typeface="Georgia"/>
            </a:endParaRPr>
          </a:p>
        </p:txBody>
      </p:sp>
      <p:sp>
        <p:nvSpPr>
          <p:cNvPr id="16" name="TextBox 15"/>
          <p:cNvSpPr txBox="1"/>
          <p:nvPr/>
        </p:nvSpPr>
        <p:spPr>
          <a:xfrm>
            <a:off x="4606641" y="5220075"/>
            <a:ext cx="3729181" cy="320179"/>
          </a:xfrm>
          <a:prstGeom prst="rect">
            <a:avLst/>
          </a:prstGeom>
          <a:noFill/>
        </p:spPr>
        <p:txBody>
          <a:bodyPr wrap="square" lIns="73242" tIns="36621" rIns="73242" bIns="36621" rtlCol="0">
            <a:spAutoFit/>
          </a:bodyPr>
          <a:lstStyle/>
          <a:p>
            <a:pPr algn="r"/>
            <a:r>
              <a:rPr lang="en-US" sz="800" dirty="0" smtClean="0">
                <a:solidFill>
                  <a:srgbClr val="272727">
                    <a:lumMod val="90000"/>
                    <a:lumOff val="10000"/>
                  </a:srgbClr>
                </a:solidFill>
                <a:latin typeface="Georgia"/>
                <a:cs typeface="Georgia"/>
              </a:rPr>
              <a:t>@ </a:t>
            </a:r>
            <a:r>
              <a:rPr lang="en-US" sz="800" dirty="0" err="1" smtClean="0">
                <a:solidFill>
                  <a:srgbClr val="272727">
                    <a:lumMod val="90000"/>
                    <a:lumOff val="10000"/>
                  </a:srgbClr>
                </a:solidFill>
                <a:latin typeface="Georgia"/>
                <a:cs typeface="Georgia"/>
              </a:rPr>
              <a:t>Gagen</a:t>
            </a:r>
            <a:r>
              <a:rPr lang="en-US" sz="800" dirty="0" smtClean="0">
                <a:solidFill>
                  <a:srgbClr val="272727">
                    <a:lumMod val="90000"/>
                    <a:lumOff val="10000"/>
                  </a:srgbClr>
                </a:solidFill>
                <a:latin typeface="Georgia"/>
                <a:cs typeface="Georgia"/>
              </a:rPr>
              <a:t> MacDonald, September 2014</a:t>
            </a:r>
          </a:p>
          <a:p>
            <a:pPr algn="r"/>
            <a:r>
              <a:rPr lang="en-US" sz="800" dirty="0" smtClean="0">
                <a:solidFill>
                  <a:srgbClr val="272727">
                    <a:lumMod val="90000"/>
                    <a:lumOff val="10000"/>
                  </a:srgbClr>
                </a:solidFill>
                <a:latin typeface="Georgia"/>
                <a:cs typeface="Georgia"/>
              </a:rPr>
              <a:t>Capabilities Overview</a:t>
            </a:r>
          </a:p>
        </p:txBody>
      </p:sp>
      <p:sp>
        <p:nvSpPr>
          <p:cNvPr id="17" name="TextBox 16"/>
          <p:cNvSpPr txBox="1"/>
          <p:nvPr/>
        </p:nvSpPr>
        <p:spPr>
          <a:xfrm>
            <a:off x="8451276" y="5206069"/>
            <a:ext cx="373785" cy="197068"/>
          </a:xfrm>
          <a:prstGeom prst="rect">
            <a:avLst/>
          </a:prstGeom>
          <a:noFill/>
        </p:spPr>
        <p:txBody>
          <a:bodyPr wrap="square" lIns="73242" tIns="36621" rIns="73242" bIns="36621" rtlCol="0">
            <a:spAutoFit/>
          </a:bodyPr>
          <a:lstStyle/>
          <a:p>
            <a:pPr algn="r"/>
            <a:fld id="{D6FFFC56-187E-5443-AE7D-17C435B86B46}" type="slidenum">
              <a:rPr lang="en-US" sz="800" b="1" smtClean="0">
                <a:solidFill>
                  <a:srgbClr val="3D3D3D"/>
                </a:solidFill>
                <a:latin typeface="Georgia"/>
                <a:cs typeface="Georgia"/>
              </a:rPr>
              <a:pPr algn="r"/>
              <a:t>‹#›</a:t>
            </a:fld>
            <a:endParaRPr lang="en-US" sz="800" b="1" dirty="0">
              <a:solidFill>
                <a:srgbClr val="3D3D3D"/>
              </a:solidFill>
              <a:latin typeface="Georgia"/>
              <a:cs typeface="Georgia"/>
            </a:endParaRPr>
          </a:p>
        </p:txBody>
      </p:sp>
      <p:sp>
        <p:nvSpPr>
          <p:cNvPr id="8" name="Rectangle 7"/>
          <p:cNvSpPr/>
          <p:nvPr/>
        </p:nvSpPr>
        <p:spPr>
          <a:xfrm>
            <a:off x="357911" y="255248"/>
            <a:ext cx="8467148" cy="4664838"/>
          </a:xfrm>
          <a:prstGeom prst="rect">
            <a:avLst/>
          </a:pr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lIns="73242" tIns="36621" rIns="73242" bIns="36621" rtlCol="0" anchor="ctr"/>
          <a:lstStyle/>
          <a:p>
            <a:pPr algn="ctr"/>
            <a:endParaRPr lang="en-US" dirty="0">
              <a:solidFill>
                <a:prstClr val="white"/>
              </a:solidFill>
              <a:latin typeface="Georgia"/>
            </a:endParaRPr>
          </a:p>
        </p:txBody>
      </p:sp>
      <p:pic>
        <p:nvPicPr>
          <p:cNvPr id="9" name="Picture 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62234" y="5128910"/>
            <a:ext cx="1192076" cy="418003"/>
          </a:xfrm>
          <a:prstGeom prst="rect">
            <a:avLst/>
          </a:prstGeom>
        </p:spPr>
      </p:pic>
    </p:spTree>
    <p:extLst>
      <p:ext uri="{BB962C8B-B14F-4D97-AF65-F5344CB8AC3E}">
        <p14:creationId xmlns:p14="http://schemas.microsoft.com/office/powerpoint/2010/main" val="1457107422"/>
      </p:ext>
    </p:extLst>
  </p:cSld>
  <p:clrMap bg1="lt1" tx1="dk1" bg2="lt2" tx2="dk2" accent1="accent1" accent2="accent2" accent3="accent3" accent4="accent4" accent5="accent5" accent6="accent6" hlink="hlink" folHlink="folHlink"/>
  <p:sldLayoutIdLst>
    <p:sldLayoutId id="2147483790" r:id="rId1"/>
    <p:sldLayoutId id="2147483792" r:id="rId2"/>
    <p:sldLayoutId id="2147483796" r:id="rId3"/>
    <p:sldLayoutId id="2147483797" r:id="rId4"/>
    <p:sldLayoutId id="2147483798" r:id="rId5"/>
    <p:sldLayoutId id="2147483799" r:id="rId6"/>
    <p:sldLayoutId id="2147483800" r:id="rId7"/>
  </p:sldLayoutIdLst>
  <p:timing>
    <p:tnLst>
      <p:par>
        <p:cTn id="1" dur="indefinite" restart="never" nodeType="tmRoot"/>
      </p:par>
    </p:tnLst>
  </p:timing>
  <p:txStyles>
    <p:titleStyle>
      <a:lvl1pPr algn="ctr" defTabSz="366208" rtl="0" eaLnBrk="1" latinLnBrk="0" hangingPunct="1">
        <a:spcBef>
          <a:spcPct val="0"/>
        </a:spcBef>
        <a:buNone/>
        <a:defRPr sz="3400" kern="1200">
          <a:solidFill>
            <a:schemeClr val="tx1"/>
          </a:solidFill>
          <a:latin typeface="+mj-lt"/>
          <a:ea typeface="+mj-ea"/>
          <a:cs typeface="+mj-cs"/>
        </a:defRPr>
      </a:lvl1pPr>
    </p:titleStyle>
    <p:bodyStyle>
      <a:lvl1pPr marL="274655" indent="-274655" algn="l" defTabSz="366208" rtl="0" eaLnBrk="1" latinLnBrk="0" hangingPunct="1">
        <a:spcBef>
          <a:spcPct val="20000"/>
        </a:spcBef>
        <a:buFont typeface="Arial"/>
        <a:buChar char="•"/>
        <a:defRPr sz="2600" kern="1200">
          <a:solidFill>
            <a:schemeClr val="tx1"/>
          </a:solidFill>
          <a:latin typeface="+mn-lt"/>
          <a:ea typeface="+mn-ea"/>
          <a:cs typeface="+mn-cs"/>
        </a:defRPr>
      </a:lvl1pPr>
      <a:lvl2pPr marL="595088" indent="-228880" algn="l" defTabSz="366208" rtl="0" eaLnBrk="1" latinLnBrk="0" hangingPunct="1">
        <a:spcBef>
          <a:spcPct val="20000"/>
        </a:spcBef>
        <a:buFont typeface="Arial"/>
        <a:buChar char="–"/>
        <a:defRPr sz="2200" kern="1200">
          <a:solidFill>
            <a:schemeClr val="tx1"/>
          </a:solidFill>
          <a:latin typeface="+mn-lt"/>
          <a:ea typeface="+mn-ea"/>
          <a:cs typeface="+mn-cs"/>
        </a:defRPr>
      </a:lvl2pPr>
      <a:lvl3pPr marL="915521" indent="-183105" algn="l" defTabSz="366208" rtl="0" eaLnBrk="1" latinLnBrk="0" hangingPunct="1">
        <a:spcBef>
          <a:spcPct val="20000"/>
        </a:spcBef>
        <a:buFont typeface="Arial"/>
        <a:buChar char="•"/>
        <a:defRPr sz="2000" kern="1200">
          <a:solidFill>
            <a:schemeClr val="tx1"/>
          </a:solidFill>
          <a:latin typeface="+mn-lt"/>
          <a:ea typeface="+mn-ea"/>
          <a:cs typeface="+mn-cs"/>
        </a:defRPr>
      </a:lvl3pPr>
      <a:lvl4pPr marL="1281729" indent="-183105" algn="l" defTabSz="366208" rtl="0" eaLnBrk="1" latinLnBrk="0" hangingPunct="1">
        <a:spcBef>
          <a:spcPct val="20000"/>
        </a:spcBef>
        <a:buFont typeface="Arial"/>
        <a:buChar char="–"/>
        <a:defRPr sz="1600" kern="1200">
          <a:solidFill>
            <a:schemeClr val="tx1"/>
          </a:solidFill>
          <a:latin typeface="+mn-lt"/>
          <a:ea typeface="+mn-ea"/>
          <a:cs typeface="+mn-cs"/>
        </a:defRPr>
      </a:lvl4pPr>
      <a:lvl5pPr marL="1647938" indent="-183105" algn="l" defTabSz="366208" rtl="0" eaLnBrk="1" latinLnBrk="0" hangingPunct="1">
        <a:spcBef>
          <a:spcPct val="20000"/>
        </a:spcBef>
        <a:buFont typeface="Arial"/>
        <a:buChar char="»"/>
        <a:defRPr sz="1600" kern="1200">
          <a:solidFill>
            <a:schemeClr val="tx1"/>
          </a:solidFill>
          <a:latin typeface="+mn-lt"/>
          <a:ea typeface="+mn-ea"/>
          <a:cs typeface="+mn-cs"/>
        </a:defRPr>
      </a:lvl5pPr>
      <a:lvl6pPr marL="2014145" indent="-183105" algn="l" defTabSz="366208" rtl="0" eaLnBrk="1" latinLnBrk="0" hangingPunct="1">
        <a:spcBef>
          <a:spcPct val="20000"/>
        </a:spcBef>
        <a:buFont typeface="Arial"/>
        <a:buChar char="•"/>
        <a:defRPr sz="1600" kern="1200">
          <a:solidFill>
            <a:schemeClr val="tx1"/>
          </a:solidFill>
          <a:latin typeface="+mn-lt"/>
          <a:ea typeface="+mn-ea"/>
          <a:cs typeface="+mn-cs"/>
        </a:defRPr>
      </a:lvl6pPr>
      <a:lvl7pPr marL="2380354" indent="-183105" algn="l" defTabSz="366208" rtl="0" eaLnBrk="1" latinLnBrk="0" hangingPunct="1">
        <a:spcBef>
          <a:spcPct val="20000"/>
        </a:spcBef>
        <a:buFont typeface="Arial"/>
        <a:buChar char="•"/>
        <a:defRPr sz="1600" kern="1200">
          <a:solidFill>
            <a:schemeClr val="tx1"/>
          </a:solidFill>
          <a:latin typeface="+mn-lt"/>
          <a:ea typeface="+mn-ea"/>
          <a:cs typeface="+mn-cs"/>
        </a:defRPr>
      </a:lvl7pPr>
      <a:lvl8pPr marL="2746564" indent="-183105" algn="l" defTabSz="366208" rtl="0" eaLnBrk="1" latinLnBrk="0" hangingPunct="1">
        <a:spcBef>
          <a:spcPct val="20000"/>
        </a:spcBef>
        <a:buFont typeface="Arial"/>
        <a:buChar char="•"/>
        <a:defRPr sz="1600" kern="1200">
          <a:solidFill>
            <a:schemeClr val="tx1"/>
          </a:solidFill>
          <a:latin typeface="+mn-lt"/>
          <a:ea typeface="+mn-ea"/>
          <a:cs typeface="+mn-cs"/>
        </a:defRPr>
      </a:lvl8pPr>
      <a:lvl9pPr marL="3112771" indent="-183105" algn="l" defTabSz="3662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66208" rtl="0" eaLnBrk="1" latinLnBrk="0" hangingPunct="1">
        <a:defRPr sz="1400" kern="1200">
          <a:solidFill>
            <a:schemeClr val="tx1"/>
          </a:solidFill>
          <a:latin typeface="+mn-lt"/>
          <a:ea typeface="+mn-ea"/>
          <a:cs typeface="+mn-cs"/>
        </a:defRPr>
      </a:lvl1pPr>
      <a:lvl2pPr marL="366208" algn="l" defTabSz="366208" rtl="0" eaLnBrk="1" latinLnBrk="0" hangingPunct="1">
        <a:defRPr sz="1400" kern="1200">
          <a:solidFill>
            <a:schemeClr val="tx1"/>
          </a:solidFill>
          <a:latin typeface="+mn-lt"/>
          <a:ea typeface="+mn-ea"/>
          <a:cs typeface="+mn-cs"/>
        </a:defRPr>
      </a:lvl2pPr>
      <a:lvl3pPr marL="732417" algn="l" defTabSz="366208" rtl="0" eaLnBrk="1" latinLnBrk="0" hangingPunct="1">
        <a:defRPr sz="1400" kern="1200">
          <a:solidFill>
            <a:schemeClr val="tx1"/>
          </a:solidFill>
          <a:latin typeface="+mn-lt"/>
          <a:ea typeface="+mn-ea"/>
          <a:cs typeface="+mn-cs"/>
        </a:defRPr>
      </a:lvl3pPr>
      <a:lvl4pPr marL="1098625" algn="l" defTabSz="366208" rtl="0" eaLnBrk="1" latinLnBrk="0" hangingPunct="1">
        <a:defRPr sz="1400" kern="1200">
          <a:solidFill>
            <a:schemeClr val="tx1"/>
          </a:solidFill>
          <a:latin typeface="+mn-lt"/>
          <a:ea typeface="+mn-ea"/>
          <a:cs typeface="+mn-cs"/>
        </a:defRPr>
      </a:lvl4pPr>
      <a:lvl5pPr marL="1464832" algn="l" defTabSz="366208" rtl="0" eaLnBrk="1" latinLnBrk="0" hangingPunct="1">
        <a:defRPr sz="1400" kern="1200">
          <a:solidFill>
            <a:schemeClr val="tx1"/>
          </a:solidFill>
          <a:latin typeface="+mn-lt"/>
          <a:ea typeface="+mn-ea"/>
          <a:cs typeface="+mn-cs"/>
        </a:defRPr>
      </a:lvl5pPr>
      <a:lvl6pPr marL="1831042" algn="l" defTabSz="366208" rtl="0" eaLnBrk="1" latinLnBrk="0" hangingPunct="1">
        <a:defRPr sz="1400" kern="1200">
          <a:solidFill>
            <a:schemeClr val="tx1"/>
          </a:solidFill>
          <a:latin typeface="+mn-lt"/>
          <a:ea typeface="+mn-ea"/>
          <a:cs typeface="+mn-cs"/>
        </a:defRPr>
      </a:lvl6pPr>
      <a:lvl7pPr marL="2197251" algn="l" defTabSz="366208" rtl="0" eaLnBrk="1" latinLnBrk="0" hangingPunct="1">
        <a:defRPr sz="1400" kern="1200">
          <a:solidFill>
            <a:schemeClr val="tx1"/>
          </a:solidFill>
          <a:latin typeface="+mn-lt"/>
          <a:ea typeface="+mn-ea"/>
          <a:cs typeface="+mn-cs"/>
        </a:defRPr>
      </a:lvl7pPr>
      <a:lvl8pPr marL="2563458" algn="l" defTabSz="366208" rtl="0" eaLnBrk="1" latinLnBrk="0" hangingPunct="1">
        <a:defRPr sz="1400" kern="1200">
          <a:solidFill>
            <a:schemeClr val="tx1"/>
          </a:solidFill>
          <a:latin typeface="+mn-lt"/>
          <a:ea typeface="+mn-ea"/>
          <a:cs typeface="+mn-cs"/>
        </a:defRPr>
      </a:lvl8pPr>
      <a:lvl9pPr marL="2929666" algn="l" defTabSz="366208"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13" cstate="email">
            <a:extLst>
              <a:ext uri="{28A0092B-C50C-407E-A947-70E740481C1C}">
                <a14:useLocalDpi xmlns:a14="http://schemas.microsoft.com/office/drawing/2010/main"/>
              </a:ext>
            </a:extLst>
          </a:blip>
          <a:stretch>
            <a:fillRect/>
          </a:stretch>
        </p:blipFill>
        <p:spPr bwMode="auto">
          <a:xfrm>
            <a:off x="5227982" y="-2286"/>
            <a:ext cx="3916018" cy="57146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300259"/>
            <a:ext cx="8229600" cy="801708"/>
          </a:xfrm>
          <a:prstGeom prst="rect">
            <a:avLst/>
          </a:prstGeom>
        </p:spPr>
        <p:txBody>
          <a:bodyPr vert="horz" lIns="87910" tIns="43955" rIns="87910" bIns="43955"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97632"/>
            <a:ext cx="8229600" cy="3564869"/>
          </a:xfrm>
          <a:prstGeom prst="rect">
            <a:avLst/>
          </a:prstGeom>
        </p:spPr>
        <p:txBody>
          <a:bodyPr vert="horz" lIns="87910" tIns="43955" rIns="87910" bIns="4395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540458" y="5390477"/>
            <a:ext cx="1120307" cy="224782"/>
          </a:xfrm>
          <a:prstGeom prst="rect">
            <a:avLst/>
          </a:prstGeom>
        </p:spPr>
        <p:txBody>
          <a:bodyPr vert="horz" lIns="87910" tIns="43955" rIns="87910" bIns="43955" rtlCol="0" anchor="ctr"/>
          <a:lstStyle>
            <a:lvl1pPr algn="r">
              <a:defRPr sz="1100">
                <a:solidFill>
                  <a:srgbClr val="615452"/>
                </a:solidFill>
                <a:latin typeface="Arial" pitchFamily="34" charset="0"/>
                <a:cs typeface="Arial" pitchFamily="34" charset="0"/>
              </a:defRPr>
            </a:lvl1pPr>
          </a:lstStyle>
          <a:p>
            <a:pPr defTabSz="439553"/>
            <a:endParaRPr lang="en-US" dirty="0"/>
          </a:p>
        </p:txBody>
      </p:sp>
      <p:sp>
        <p:nvSpPr>
          <p:cNvPr id="6" name="Slide Number Placeholder 5"/>
          <p:cNvSpPr>
            <a:spLocks noGrp="1"/>
          </p:cNvSpPr>
          <p:nvPr>
            <p:ph type="sldNum" sz="quarter" idx="4"/>
          </p:nvPr>
        </p:nvSpPr>
        <p:spPr>
          <a:xfrm>
            <a:off x="4344151" y="5377932"/>
            <a:ext cx="861600" cy="224782"/>
          </a:xfrm>
          <a:prstGeom prst="rect">
            <a:avLst/>
          </a:prstGeom>
        </p:spPr>
        <p:txBody>
          <a:bodyPr vert="horz" lIns="87910" tIns="43955" rIns="87910" bIns="43955" rtlCol="0" anchor="ctr"/>
          <a:lstStyle>
            <a:lvl1pPr algn="ctr">
              <a:defRPr sz="1100">
                <a:solidFill>
                  <a:srgbClr val="615452"/>
                </a:solidFill>
                <a:latin typeface="Arial" pitchFamily="34" charset="0"/>
                <a:cs typeface="Arial" pitchFamily="34" charset="0"/>
              </a:defRPr>
            </a:lvl1pPr>
          </a:lstStyle>
          <a:p>
            <a:pPr defTabSz="439553"/>
            <a:fld id="{72410227-0A74-4DD0-97A1-EFCFB8B7378B}" type="slidenum">
              <a:rPr lang="en-US" smtClean="0"/>
              <a:pPr defTabSz="439553"/>
              <a:t>‹#›</a:t>
            </a:fld>
            <a:endParaRPr lang="en-US"/>
          </a:p>
        </p:txBody>
      </p:sp>
      <p:pic>
        <p:nvPicPr>
          <p:cNvPr id="9" name="Picture 8" descr="RevisedLogo.jpg"/>
          <p:cNvPicPr>
            <a:picLocks noChangeAspect="1"/>
          </p:cNvPicPr>
          <p:nvPr userDrawn="1"/>
        </p:nvPicPr>
        <p:blipFill rotWithShape="1">
          <a:blip r:embed="rId14">
            <a:extLst>
              <a:ext uri="{28A0092B-C50C-407E-A947-70E740481C1C}">
                <a14:useLocalDpi xmlns:a14="http://schemas.microsoft.com/office/drawing/2010/main" val="0"/>
              </a:ext>
            </a:extLst>
          </a:blip>
          <a:srcRect t="13482" b="15905"/>
          <a:stretch/>
        </p:blipFill>
        <p:spPr>
          <a:xfrm>
            <a:off x="167922" y="4863625"/>
            <a:ext cx="1525411" cy="827853"/>
          </a:xfrm>
          <a:prstGeom prst="rect">
            <a:avLst/>
          </a:prstGeom>
        </p:spPr>
      </p:pic>
    </p:spTree>
    <p:extLst>
      <p:ext uri="{BB962C8B-B14F-4D97-AF65-F5344CB8AC3E}">
        <p14:creationId xmlns:p14="http://schemas.microsoft.com/office/powerpoint/2010/main" val="74569441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defTabSz="879105" rtl="0" eaLnBrk="1" latinLnBrk="0" hangingPunct="1">
        <a:spcBef>
          <a:spcPct val="0"/>
        </a:spcBef>
        <a:buNone/>
        <a:defRPr sz="3300" b="1" kern="1200">
          <a:solidFill>
            <a:schemeClr val="tx2"/>
          </a:solidFill>
          <a:latin typeface="Arial" pitchFamily="34" charset="0"/>
          <a:ea typeface="+mj-ea"/>
          <a:cs typeface="Arial" pitchFamily="34" charset="0"/>
        </a:defRPr>
      </a:lvl1pPr>
    </p:titleStyle>
    <p:bodyStyle>
      <a:lvl1pPr marL="329664" indent="-329664" algn="l" defTabSz="879105" rtl="0" eaLnBrk="1" latinLnBrk="0" hangingPunct="1">
        <a:spcBef>
          <a:spcPct val="20000"/>
        </a:spcBef>
        <a:buClr>
          <a:schemeClr val="tx2"/>
        </a:buClr>
        <a:buSzPct val="100000"/>
        <a:buFont typeface="Arial" pitchFamily="34" charset="0"/>
        <a:buChar char="»"/>
        <a:defRPr sz="3000" kern="1200">
          <a:solidFill>
            <a:srgbClr val="615452"/>
          </a:solidFill>
          <a:latin typeface="Arial" pitchFamily="34" charset="0"/>
          <a:ea typeface="+mn-ea"/>
          <a:cs typeface="Arial" pitchFamily="34" charset="0"/>
        </a:defRPr>
      </a:lvl1pPr>
      <a:lvl2pPr marL="714273" indent="-274721" algn="l" defTabSz="879105" rtl="0" eaLnBrk="1" latinLnBrk="0" hangingPunct="1">
        <a:spcBef>
          <a:spcPct val="20000"/>
        </a:spcBef>
        <a:buClr>
          <a:schemeClr val="tx2"/>
        </a:buClr>
        <a:buFont typeface="Wingdings" pitchFamily="2" charset="2"/>
        <a:buChar char="§"/>
        <a:defRPr sz="2700" kern="1200">
          <a:solidFill>
            <a:srgbClr val="615452"/>
          </a:solidFill>
          <a:latin typeface="Arial" pitchFamily="34" charset="0"/>
          <a:ea typeface="+mn-ea"/>
          <a:cs typeface="Arial" pitchFamily="34" charset="0"/>
        </a:defRPr>
      </a:lvl2pPr>
      <a:lvl3pPr marL="1098882" indent="-219776" algn="l" defTabSz="879105" rtl="0" eaLnBrk="1" latinLnBrk="0" hangingPunct="1">
        <a:spcBef>
          <a:spcPct val="20000"/>
        </a:spcBef>
        <a:buClr>
          <a:schemeClr val="tx2"/>
        </a:buClr>
        <a:buFont typeface="Arial" pitchFamily="34" charset="0"/>
        <a:buChar char="•"/>
        <a:defRPr sz="2300" kern="1200">
          <a:solidFill>
            <a:srgbClr val="615452"/>
          </a:solidFill>
          <a:latin typeface="Arial" pitchFamily="34" charset="0"/>
          <a:ea typeface="+mn-ea"/>
          <a:cs typeface="Arial" pitchFamily="34" charset="0"/>
        </a:defRPr>
      </a:lvl3pPr>
      <a:lvl4pPr marL="1538435" indent="-219776" algn="l" defTabSz="879105" rtl="0" eaLnBrk="1" latinLnBrk="0" hangingPunct="1">
        <a:spcBef>
          <a:spcPct val="20000"/>
        </a:spcBef>
        <a:buClr>
          <a:schemeClr val="tx2"/>
        </a:buClr>
        <a:buFont typeface="Arial" pitchFamily="34" charset="0"/>
        <a:buChar char="–"/>
        <a:defRPr sz="1900" kern="1200">
          <a:solidFill>
            <a:srgbClr val="615452"/>
          </a:solidFill>
          <a:latin typeface="Arial" pitchFamily="34" charset="0"/>
          <a:ea typeface="+mn-ea"/>
          <a:cs typeface="Arial" pitchFamily="34" charset="0"/>
        </a:defRPr>
      </a:lvl4pPr>
      <a:lvl5pPr marL="1977988" indent="-219776" algn="l" defTabSz="879105" rtl="0" eaLnBrk="1" latinLnBrk="0" hangingPunct="1">
        <a:spcBef>
          <a:spcPct val="20000"/>
        </a:spcBef>
        <a:buClr>
          <a:schemeClr val="tx2"/>
        </a:buClr>
        <a:buFont typeface="Arial" pitchFamily="34" charset="0"/>
        <a:buChar char="»"/>
        <a:defRPr sz="1900" kern="1200">
          <a:solidFill>
            <a:srgbClr val="615452"/>
          </a:solidFill>
          <a:latin typeface="Arial" pitchFamily="34" charset="0"/>
          <a:ea typeface="+mn-ea"/>
          <a:cs typeface="Arial" pitchFamily="34" charset="0"/>
        </a:defRPr>
      </a:lvl5pPr>
      <a:lvl6pPr marL="2417540" indent="-219776" algn="l" defTabSz="87910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57093" indent="-219776" algn="l" defTabSz="87910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96646" indent="-219776" algn="l" defTabSz="87910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36199" indent="-219776" algn="l" defTabSz="87910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879105" rtl="0" eaLnBrk="1" latinLnBrk="0" hangingPunct="1">
        <a:defRPr sz="1800" kern="1200">
          <a:solidFill>
            <a:schemeClr val="tx1"/>
          </a:solidFill>
          <a:latin typeface="+mn-lt"/>
          <a:ea typeface="+mn-ea"/>
          <a:cs typeface="+mn-cs"/>
        </a:defRPr>
      </a:lvl1pPr>
      <a:lvl2pPr marL="439553" algn="l" defTabSz="879105" rtl="0" eaLnBrk="1" latinLnBrk="0" hangingPunct="1">
        <a:defRPr sz="1800" kern="1200">
          <a:solidFill>
            <a:schemeClr val="tx1"/>
          </a:solidFill>
          <a:latin typeface="+mn-lt"/>
          <a:ea typeface="+mn-ea"/>
          <a:cs typeface="+mn-cs"/>
        </a:defRPr>
      </a:lvl2pPr>
      <a:lvl3pPr marL="879105" algn="l" defTabSz="879105" rtl="0" eaLnBrk="1" latinLnBrk="0" hangingPunct="1">
        <a:defRPr sz="1800" kern="1200">
          <a:solidFill>
            <a:schemeClr val="tx1"/>
          </a:solidFill>
          <a:latin typeface="+mn-lt"/>
          <a:ea typeface="+mn-ea"/>
          <a:cs typeface="+mn-cs"/>
        </a:defRPr>
      </a:lvl3pPr>
      <a:lvl4pPr marL="1318658" algn="l" defTabSz="879105" rtl="0" eaLnBrk="1" latinLnBrk="0" hangingPunct="1">
        <a:defRPr sz="1800" kern="1200">
          <a:solidFill>
            <a:schemeClr val="tx1"/>
          </a:solidFill>
          <a:latin typeface="+mn-lt"/>
          <a:ea typeface="+mn-ea"/>
          <a:cs typeface="+mn-cs"/>
        </a:defRPr>
      </a:lvl4pPr>
      <a:lvl5pPr marL="1758211" algn="l" defTabSz="879105" rtl="0" eaLnBrk="1" latinLnBrk="0" hangingPunct="1">
        <a:defRPr sz="1800" kern="1200">
          <a:solidFill>
            <a:schemeClr val="tx1"/>
          </a:solidFill>
          <a:latin typeface="+mn-lt"/>
          <a:ea typeface="+mn-ea"/>
          <a:cs typeface="+mn-cs"/>
        </a:defRPr>
      </a:lvl5pPr>
      <a:lvl6pPr marL="2197765" algn="l" defTabSz="879105" rtl="0" eaLnBrk="1" latinLnBrk="0" hangingPunct="1">
        <a:defRPr sz="1800" kern="1200">
          <a:solidFill>
            <a:schemeClr val="tx1"/>
          </a:solidFill>
          <a:latin typeface="+mn-lt"/>
          <a:ea typeface="+mn-ea"/>
          <a:cs typeface="+mn-cs"/>
        </a:defRPr>
      </a:lvl6pPr>
      <a:lvl7pPr marL="2637316" algn="l" defTabSz="879105" rtl="0" eaLnBrk="1" latinLnBrk="0" hangingPunct="1">
        <a:defRPr sz="1800" kern="1200">
          <a:solidFill>
            <a:schemeClr val="tx1"/>
          </a:solidFill>
          <a:latin typeface="+mn-lt"/>
          <a:ea typeface="+mn-ea"/>
          <a:cs typeface="+mn-cs"/>
        </a:defRPr>
      </a:lvl7pPr>
      <a:lvl8pPr marL="3076869" algn="l" defTabSz="879105" rtl="0" eaLnBrk="1" latinLnBrk="0" hangingPunct="1">
        <a:defRPr sz="1800" kern="1200">
          <a:solidFill>
            <a:schemeClr val="tx1"/>
          </a:solidFill>
          <a:latin typeface="+mn-lt"/>
          <a:ea typeface="+mn-ea"/>
          <a:cs typeface="+mn-cs"/>
        </a:defRPr>
      </a:lvl8pPr>
      <a:lvl9pPr marL="3516423" algn="l" defTabSz="87910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7"/>
            <a:ext cx="8229600" cy="952500"/>
          </a:xfrm>
          <a:prstGeom prst="rect">
            <a:avLst/>
          </a:prstGeom>
        </p:spPr>
        <p:txBody>
          <a:bodyPr vert="horz" lIns="87910" tIns="43955" rIns="87910" bIns="4395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1"/>
            <a:ext cx="8229600" cy="3771636"/>
          </a:xfrm>
          <a:prstGeom prst="rect">
            <a:avLst/>
          </a:prstGeom>
        </p:spPr>
        <p:txBody>
          <a:bodyPr vert="horz" lIns="87910" tIns="43955" rIns="87910" bIns="4395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1"/>
            <a:ext cx="2133600" cy="304271"/>
          </a:xfrm>
          <a:prstGeom prst="rect">
            <a:avLst/>
          </a:prstGeom>
        </p:spPr>
        <p:txBody>
          <a:bodyPr vert="horz" lIns="87910" tIns="43955" rIns="87910" bIns="43955" rtlCol="0" anchor="ctr"/>
          <a:lstStyle>
            <a:lvl1pPr algn="l">
              <a:defRPr sz="1100">
                <a:solidFill>
                  <a:schemeClr val="tx1">
                    <a:tint val="75000"/>
                  </a:schemeClr>
                </a:solidFill>
              </a:defRPr>
            </a:lvl1pPr>
          </a:lstStyle>
          <a:p>
            <a:pPr defTabSz="439553"/>
            <a:fld id="{B69C49A3-F213-C14B-BC39-CE79B1C81E89}" type="datetimeFigureOut">
              <a:rPr lang="en-US" smtClean="0">
                <a:solidFill>
                  <a:prstClr val="black">
                    <a:tint val="75000"/>
                  </a:prstClr>
                </a:solidFill>
              </a:rPr>
              <a:pPr defTabSz="439553"/>
              <a:t>4/20/2016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61"/>
            <a:ext cx="2895600" cy="304271"/>
          </a:xfrm>
          <a:prstGeom prst="rect">
            <a:avLst/>
          </a:prstGeom>
        </p:spPr>
        <p:txBody>
          <a:bodyPr vert="horz" lIns="87910" tIns="43955" rIns="87910" bIns="43955" rtlCol="0" anchor="ctr"/>
          <a:lstStyle>
            <a:lvl1pPr algn="ctr">
              <a:defRPr sz="1100">
                <a:solidFill>
                  <a:schemeClr val="tx1">
                    <a:tint val="75000"/>
                  </a:schemeClr>
                </a:solidFill>
              </a:defRPr>
            </a:lvl1pPr>
          </a:lstStyle>
          <a:p>
            <a:pPr defTabSz="439553"/>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61"/>
            <a:ext cx="2133600" cy="304271"/>
          </a:xfrm>
          <a:prstGeom prst="rect">
            <a:avLst/>
          </a:prstGeom>
        </p:spPr>
        <p:txBody>
          <a:bodyPr vert="horz" lIns="87910" tIns="43955" rIns="87910" bIns="43955" rtlCol="0" anchor="ctr"/>
          <a:lstStyle>
            <a:lvl1pPr algn="r">
              <a:defRPr sz="1100">
                <a:solidFill>
                  <a:schemeClr val="tx1">
                    <a:tint val="75000"/>
                  </a:schemeClr>
                </a:solidFill>
              </a:defRPr>
            </a:lvl1pPr>
          </a:lstStyle>
          <a:p>
            <a:pPr defTabSz="439553"/>
            <a:fld id="{78B24486-3812-3D4F-9029-050B4697DB3E}" type="slidenum">
              <a:rPr lang="en-US" smtClean="0">
                <a:solidFill>
                  <a:prstClr val="black">
                    <a:tint val="75000"/>
                  </a:prstClr>
                </a:solidFill>
              </a:rPr>
              <a:pPr defTabSz="439553"/>
              <a:t>‹#›</a:t>
            </a:fld>
            <a:endParaRPr lang="en-US">
              <a:solidFill>
                <a:prstClr val="black">
                  <a:tint val="75000"/>
                </a:prstClr>
              </a:solidFill>
            </a:endParaRPr>
          </a:p>
        </p:txBody>
      </p:sp>
    </p:spTree>
    <p:extLst>
      <p:ext uri="{BB962C8B-B14F-4D97-AF65-F5344CB8AC3E}">
        <p14:creationId xmlns:p14="http://schemas.microsoft.com/office/powerpoint/2010/main" val="43450470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7" r:id="rId9"/>
    <p:sldLayoutId id="2147483828" r:id="rId10"/>
    <p:sldLayoutId id="2147483829" r:id="rId11"/>
    <p:sldLayoutId id="2147483830" r:id="rId12"/>
    <p:sldLayoutId id="2147483832" r:id="rId13"/>
    <p:sldLayoutId id="2147483833" r:id="rId14"/>
  </p:sldLayoutIdLst>
  <p:txStyles>
    <p:titleStyle>
      <a:lvl1pPr algn="ctr" defTabSz="439553" rtl="0" eaLnBrk="1" latinLnBrk="0" hangingPunct="1">
        <a:spcBef>
          <a:spcPct val="0"/>
        </a:spcBef>
        <a:buNone/>
        <a:defRPr sz="4200" kern="1200">
          <a:solidFill>
            <a:schemeClr val="tx1"/>
          </a:solidFill>
          <a:latin typeface="+mj-lt"/>
          <a:ea typeface="+mj-ea"/>
          <a:cs typeface="+mj-cs"/>
        </a:defRPr>
      </a:lvl1pPr>
    </p:titleStyle>
    <p:bodyStyle>
      <a:lvl1pPr marL="329664" indent="-329664" algn="l" defTabSz="439553" rtl="0" eaLnBrk="1" latinLnBrk="0" hangingPunct="1">
        <a:spcBef>
          <a:spcPct val="20000"/>
        </a:spcBef>
        <a:buFont typeface="Arial"/>
        <a:buChar char="•"/>
        <a:defRPr sz="3000" kern="1200">
          <a:solidFill>
            <a:schemeClr val="tx1"/>
          </a:solidFill>
          <a:latin typeface="+mn-lt"/>
          <a:ea typeface="+mn-ea"/>
          <a:cs typeface="+mn-cs"/>
        </a:defRPr>
      </a:lvl1pPr>
      <a:lvl2pPr marL="714273" indent="-274721" algn="l" defTabSz="439553" rtl="0" eaLnBrk="1" latinLnBrk="0" hangingPunct="1">
        <a:spcBef>
          <a:spcPct val="20000"/>
        </a:spcBef>
        <a:buFont typeface="Arial"/>
        <a:buChar char="–"/>
        <a:defRPr sz="2700" kern="1200">
          <a:solidFill>
            <a:schemeClr val="tx1"/>
          </a:solidFill>
          <a:latin typeface="+mn-lt"/>
          <a:ea typeface="+mn-ea"/>
          <a:cs typeface="+mn-cs"/>
        </a:defRPr>
      </a:lvl2pPr>
      <a:lvl3pPr marL="1098882" indent="-219776" algn="l" defTabSz="439553" rtl="0" eaLnBrk="1" latinLnBrk="0" hangingPunct="1">
        <a:spcBef>
          <a:spcPct val="20000"/>
        </a:spcBef>
        <a:buFont typeface="Arial"/>
        <a:buChar char="•"/>
        <a:defRPr sz="2300" kern="1200">
          <a:solidFill>
            <a:schemeClr val="tx1"/>
          </a:solidFill>
          <a:latin typeface="+mn-lt"/>
          <a:ea typeface="+mn-ea"/>
          <a:cs typeface="+mn-cs"/>
        </a:defRPr>
      </a:lvl3pPr>
      <a:lvl4pPr marL="1538435" indent="-219776" algn="l" defTabSz="439553" rtl="0" eaLnBrk="1" latinLnBrk="0" hangingPunct="1">
        <a:spcBef>
          <a:spcPct val="20000"/>
        </a:spcBef>
        <a:buFont typeface="Arial"/>
        <a:buChar char="–"/>
        <a:defRPr sz="1900" kern="1200">
          <a:solidFill>
            <a:schemeClr val="tx1"/>
          </a:solidFill>
          <a:latin typeface="+mn-lt"/>
          <a:ea typeface="+mn-ea"/>
          <a:cs typeface="+mn-cs"/>
        </a:defRPr>
      </a:lvl4pPr>
      <a:lvl5pPr marL="1977988" indent="-219776" algn="l" defTabSz="439553" rtl="0" eaLnBrk="1" latinLnBrk="0" hangingPunct="1">
        <a:spcBef>
          <a:spcPct val="20000"/>
        </a:spcBef>
        <a:buFont typeface="Arial"/>
        <a:buChar char="»"/>
        <a:defRPr sz="1900" kern="1200">
          <a:solidFill>
            <a:schemeClr val="tx1"/>
          </a:solidFill>
          <a:latin typeface="+mn-lt"/>
          <a:ea typeface="+mn-ea"/>
          <a:cs typeface="+mn-cs"/>
        </a:defRPr>
      </a:lvl5pPr>
      <a:lvl6pPr marL="2417540" indent="-219776" algn="l" defTabSz="439553" rtl="0" eaLnBrk="1" latinLnBrk="0" hangingPunct="1">
        <a:spcBef>
          <a:spcPct val="20000"/>
        </a:spcBef>
        <a:buFont typeface="Arial"/>
        <a:buChar char="•"/>
        <a:defRPr sz="1900" kern="1200">
          <a:solidFill>
            <a:schemeClr val="tx1"/>
          </a:solidFill>
          <a:latin typeface="+mn-lt"/>
          <a:ea typeface="+mn-ea"/>
          <a:cs typeface="+mn-cs"/>
        </a:defRPr>
      </a:lvl6pPr>
      <a:lvl7pPr marL="2857093" indent="-219776" algn="l" defTabSz="439553" rtl="0" eaLnBrk="1" latinLnBrk="0" hangingPunct="1">
        <a:spcBef>
          <a:spcPct val="20000"/>
        </a:spcBef>
        <a:buFont typeface="Arial"/>
        <a:buChar char="•"/>
        <a:defRPr sz="1900" kern="1200">
          <a:solidFill>
            <a:schemeClr val="tx1"/>
          </a:solidFill>
          <a:latin typeface="+mn-lt"/>
          <a:ea typeface="+mn-ea"/>
          <a:cs typeface="+mn-cs"/>
        </a:defRPr>
      </a:lvl7pPr>
      <a:lvl8pPr marL="3296646" indent="-219776" algn="l" defTabSz="439553" rtl="0" eaLnBrk="1" latinLnBrk="0" hangingPunct="1">
        <a:spcBef>
          <a:spcPct val="20000"/>
        </a:spcBef>
        <a:buFont typeface="Arial"/>
        <a:buChar char="•"/>
        <a:defRPr sz="1900" kern="1200">
          <a:solidFill>
            <a:schemeClr val="tx1"/>
          </a:solidFill>
          <a:latin typeface="+mn-lt"/>
          <a:ea typeface="+mn-ea"/>
          <a:cs typeface="+mn-cs"/>
        </a:defRPr>
      </a:lvl8pPr>
      <a:lvl9pPr marL="3736199" indent="-219776" algn="l" defTabSz="439553"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9553" rtl="0" eaLnBrk="1" latinLnBrk="0" hangingPunct="1">
        <a:defRPr sz="1800" kern="1200">
          <a:solidFill>
            <a:schemeClr val="tx1"/>
          </a:solidFill>
          <a:latin typeface="+mn-lt"/>
          <a:ea typeface="+mn-ea"/>
          <a:cs typeface="+mn-cs"/>
        </a:defRPr>
      </a:lvl1pPr>
      <a:lvl2pPr marL="439553" algn="l" defTabSz="439553" rtl="0" eaLnBrk="1" latinLnBrk="0" hangingPunct="1">
        <a:defRPr sz="1800" kern="1200">
          <a:solidFill>
            <a:schemeClr val="tx1"/>
          </a:solidFill>
          <a:latin typeface="+mn-lt"/>
          <a:ea typeface="+mn-ea"/>
          <a:cs typeface="+mn-cs"/>
        </a:defRPr>
      </a:lvl2pPr>
      <a:lvl3pPr marL="879105" algn="l" defTabSz="439553" rtl="0" eaLnBrk="1" latinLnBrk="0" hangingPunct="1">
        <a:defRPr sz="1800" kern="1200">
          <a:solidFill>
            <a:schemeClr val="tx1"/>
          </a:solidFill>
          <a:latin typeface="+mn-lt"/>
          <a:ea typeface="+mn-ea"/>
          <a:cs typeface="+mn-cs"/>
        </a:defRPr>
      </a:lvl3pPr>
      <a:lvl4pPr marL="1318658" algn="l" defTabSz="439553" rtl="0" eaLnBrk="1" latinLnBrk="0" hangingPunct="1">
        <a:defRPr sz="1800" kern="1200">
          <a:solidFill>
            <a:schemeClr val="tx1"/>
          </a:solidFill>
          <a:latin typeface="+mn-lt"/>
          <a:ea typeface="+mn-ea"/>
          <a:cs typeface="+mn-cs"/>
        </a:defRPr>
      </a:lvl4pPr>
      <a:lvl5pPr marL="1758211" algn="l" defTabSz="439553" rtl="0" eaLnBrk="1" latinLnBrk="0" hangingPunct="1">
        <a:defRPr sz="1800" kern="1200">
          <a:solidFill>
            <a:schemeClr val="tx1"/>
          </a:solidFill>
          <a:latin typeface="+mn-lt"/>
          <a:ea typeface="+mn-ea"/>
          <a:cs typeface="+mn-cs"/>
        </a:defRPr>
      </a:lvl5pPr>
      <a:lvl6pPr marL="2197765" algn="l" defTabSz="439553" rtl="0" eaLnBrk="1" latinLnBrk="0" hangingPunct="1">
        <a:defRPr sz="1800" kern="1200">
          <a:solidFill>
            <a:schemeClr val="tx1"/>
          </a:solidFill>
          <a:latin typeface="+mn-lt"/>
          <a:ea typeface="+mn-ea"/>
          <a:cs typeface="+mn-cs"/>
        </a:defRPr>
      </a:lvl6pPr>
      <a:lvl7pPr marL="2637316" algn="l" defTabSz="439553" rtl="0" eaLnBrk="1" latinLnBrk="0" hangingPunct="1">
        <a:defRPr sz="1800" kern="1200">
          <a:solidFill>
            <a:schemeClr val="tx1"/>
          </a:solidFill>
          <a:latin typeface="+mn-lt"/>
          <a:ea typeface="+mn-ea"/>
          <a:cs typeface="+mn-cs"/>
        </a:defRPr>
      </a:lvl7pPr>
      <a:lvl8pPr marL="3076869" algn="l" defTabSz="439553" rtl="0" eaLnBrk="1" latinLnBrk="0" hangingPunct="1">
        <a:defRPr sz="1800" kern="1200">
          <a:solidFill>
            <a:schemeClr val="tx1"/>
          </a:solidFill>
          <a:latin typeface="+mn-lt"/>
          <a:ea typeface="+mn-ea"/>
          <a:cs typeface="+mn-cs"/>
        </a:defRPr>
      </a:lvl8pPr>
      <a:lvl9pPr marL="3516423" algn="l" defTabSz="4395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38.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3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businessspectator.com.au/contributor/matthew-wright" TargetMode="Externa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emf"/><Relationship Id="rId1" Type="http://schemas.openxmlformats.org/officeDocument/2006/relationships/slideLayout" Target="../slideLayouts/slideLayout43.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4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596" y="510640"/>
            <a:ext cx="7739391" cy="2553194"/>
          </a:xfrm>
          <a:effectLst>
            <a:outerShdw blurRad="50800" dist="38100" dir="2700000" algn="tl" rotWithShape="0">
              <a:prstClr val="black">
                <a:alpha val="40000"/>
              </a:prstClr>
            </a:outerShdw>
          </a:effectLst>
        </p:spPr>
        <p:txBody>
          <a:bodyPr>
            <a:noAutofit/>
          </a:bodyPr>
          <a:lstStyle/>
          <a:p>
            <a:r>
              <a:rPr lang="en-US" sz="4400" dirty="0" smtClean="0">
                <a:latin typeface="Arial Black" panose="020B0A04020102020204" pitchFamily="34" charset="0"/>
              </a:rPr>
              <a:t>Non Electric CSP</a:t>
            </a:r>
            <a:r>
              <a:rPr lang="en-US" sz="4400" dirty="0" smtClean="0">
                <a:latin typeface="Arial Black" panose="020B0A04020102020204" pitchFamily="34" charset="0"/>
              </a:rPr>
              <a:t/>
            </a:r>
            <a:br>
              <a:rPr lang="en-US" sz="4400" dirty="0" smtClean="0">
                <a:latin typeface="Arial Black" panose="020B0A04020102020204" pitchFamily="34" charset="0"/>
              </a:rPr>
            </a:br>
            <a:r>
              <a:rPr lang="en-US" sz="4400" dirty="0" smtClean="0">
                <a:latin typeface="Arial Black" panose="020B0A04020102020204" pitchFamily="34" charset="0"/>
              </a:rPr>
              <a:t>RD&amp;D</a:t>
            </a:r>
            <a:endParaRPr lang="en-US" sz="2400" dirty="0"/>
          </a:p>
        </p:txBody>
      </p:sp>
      <p:sp>
        <p:nvSpPr>
          <p:cNvPr id="4" name="Subtitle 3"/>
          <p:cNvSpPr>
            <a:spLocks noGrp="1"/>
          </p:cNvSpPr>
          <p:nvPr>
            <p:ph type="subTitle" idx="1"/>
          </p:nvPr>
        </p:nvSpPr>
        <p:spPr>
          <a:xfrm>
            <a:off x="786739" y="3716978"/>
            <a:ext cx="5198425" cy="912068"/>
          </a:xfrm>
        </p:spPr>
        <p:txBody>
          <a:bodyPr>
            <a:noAutofit/>
          </a:bodyPr>
          <a:lstStyle/>
          <a:p>
            <a:r>
              <a:rPr lang="en-US" sz="1600" b="1" dirty="0" err="1" smtClean="0"/>
              <a:t>Sunshot</a:t>
            </a:r>
            <a:r>
              <a:rPr lang="en-US" sz="1600" b="1" dirty="0" smtClean="0"/>
              <a:t> Conference </a:t>
            </a:r>
            <a:endParaRPr lang="en-US" sz="1600" b="1" dirty="0" smtClean="0"/>
          </a:p>
          <a:p>
            <a:r>
              <a:rPr lang="en-US" sz="1600" dirty="0"/>
              <a:t/>
            </a:r>
            <a:br>
              <a:rPr lang="en-US" sz="1600" dirty="0"/>
            </a:br>
            <a:r>
              <a:rPr lang="en-US" sz="1600" dirty="0" smtClean="0"/>
              <a:t>April 19 –</a:t>
            </a:r>
            <a:r>
              <a:rPr lang="en-US" sz="1600" dirty="0" smtClean="0"/>
              <a:t> 20  Del Mar CA</a:t>
            </a:r>
            <a:r>
              <a:rPr lang="en-US" sz="1600" dirty="0" smtClean="0"/>
              <a:t> </a:t>
            </a:r>
            <a:endParaRPr lang="en-US" sz="1600" dirty="0"/>
          </a:p>
        </p:txBody>
      </p:sp>
    </p:spTree>
    <p:extLst>
      <p:ext uri="{BB962C8B-B14F-4D97-AF65-F5344CB8AC3E}">
        <p14:creationId xmlns:p14="http://schemas.microsoft.com/office/powerpoint/2010/main" val="1166967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pPr algn="l"/>
            <a:r>
              <a:rPr lang="en-US" sz="4400" dirty="0">
                <a:solidFill>
                  <a:srgbClr val="062546"/>
                </a:solidFill>
                <a:latin typeface="Arial Black"/>
                <a:ea typeface="+mn-ea"/>
                <a:cs typeface="Arial Black"/>
              </a:rPr>
              <a:t>Resource potential is significant</a:t>
            </a:r>
          </a:p>
        </p:txBody>
      </p:sp>
      <p:sp>
        <p:nvSpPr>
          <p:cNvPr id="4" name="Slide Number Placeholder 3"/>
          <p:cNvSpPr>
            <a:spLocks noGrp="1"/>
          </p:cNvSpPr>
          <p:nvPr>
            <p:ph type="sldNum" sz="quarter" idx="4"/>
          </p:nvPr>
        </p:nvSpPr>
        <p:spPr>
          <a:xfrm>
            <a:off x="8256000" y="5458472"/>
            <a:ext cx="861600" cy="224782"/>
          </a:xfrm>
        </p:spPr>
        <p:txBody>
          <a:bodyPr/>
          <a:lstStyle/>
          <a:p>
            <a:fld id="{7CA57B7B-2BED-4526-8C10-1DB36CF1A7E4}" type="slidenum">
              <a:rPr lang="en-US" smtClean="0"/>
              <a:pPr/>
              <a:t>10</a:t>
            </a:fld>
            <a:endParaRPr lang="en-US" dirty="0"/>
          </a:p>
        </p:txBody>
      </p:sp>
      <p:grpSp>
        <p:nvGrpSpPr>
          <p:cNvPr id="10" name="Group 9"/>
          <p:cNvGrpSpPr/>
          <p:nvPr/>
        </p:nvGrpSpPr>
        <p:grpSpPr>
          <a:xfrm>
            <a:off x="819397" y="1472534"/>
            <a:ext cx="7635834" cy="3671889"/>
            <a:chOff x="1666168" y="994112"/>
            <a:chExt cx="7107858" cy="3898848"/>
          </a:xfrm>
        </p:grpSpPr>
        <p:grpSp>
          <p:nvGrpSpPr>
            <p:cNvPr id="3" name="Group 2"/>
            <p:cNvGrpSpPr/>
            <p:nvPr/>
          </p:nvGrpSpPr>
          <p:grpSpPr>
            <a:xfrm>
              <a:off x="1666168" y="1306385"/>
              <a:ext cx="5791200" cy="3586575"/>
              <a:chOff x="1447800" y="1801327"/>
              <a:chExt cx="4621213" cy="3417067"/>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847510"/>
                <a:ext cx="4621213" cy="335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788261" y="4837194"/>
                <a:ext cx="2586365" cy="381200"/>
              </a:xfrm>
              <a:prstGeom prst="rect">
                <a:avLst/>
              </a:prstGeom>
              <a:solidFill>
                <a:schemeClr val="bg1"/>
              </a:solidFill>
            </p:spPr>
            <p:txBody>
              <a:bodyPr wrap="square" rtlCol="0">
                <a:spAutoFit/>
              </a:bodyPr>
              <a:lstStyle/>
              <a:p>
                <a:r>
                  <a:rPr lang="en-US" sz="1000" b="1" dirty="0" smtClean="0">
                    <a:latin typeface="Arial" panose="020B0604020202020204" pitchFamily="34" charset="0"/>
                    <a:cs typeface="Arial" panose="020B0604020202020204" pitchFamily="34" charset="0"/>
                  </a:rPr>
                  <a:t>0                  50               100              150              200</a:t>
                </a:r>
              </a:p>
              <a:p>
                <a:pPr algn="ctr"/>
                <a:r>
                  <a:rPr lang="en-US" sz="1000" b="1" dirty="0" smtClean="0">
                    <a:latin typeface="Arial" panose="020B0604020202020204" pitchFamily="34" charset="0"/>
                    <a:cs typeface="Arial" panose="020B0604020202020204" pitchFamily="34" charset="0"/>
                  </a:rPr>
                  <a:t>BCF/yr</a:t>
                </a:r>
                <a:endParaRPr lang="en-US" sz="1000" b="1" dirty="0">
                  <a:latin typeface="Arial" panose="020B0604020202020204" pitchFamily="34" charset="0"/>
                  <a:cs typeface="Arial" panose="020B0604020202020204" pitchFamily="34" charset="0"/>
                </a:endParaRPr>
              </a:p>
            </p:txBody>
          </p:sp>
          <p:sp>
            <p:nvSpPr>
              <p:cNvPr id="8" name="TextBox 7"/>
              <p:cNvSpPr txBox="1"/>
              <p:nvPr/>
            </p:nvSpPr>
            <p:spPr>
              <a:xfrm>
                <a:off x="1788261" y="1801327"/>
                <a:ext cx="2861060" cy="322553"/>
              </a:xfrm>
              <a:prstGeom prst="rect">
                <a:avLst/>
              </a:prstGeom>
              <a:solidFill>
                <a:schemeClr val="bg1"/>
              </a:solidFill>
            </p:spPr>
            <p:txBody>
              <a:bodyPr wrap="square" rtlCol="0">
                <a:spAutoFit/>
              </a:bodyPr>
              <a:lstStyle/>
              <a:p>
                <a:r>
                  <a:rPr lang="en-US" sz="1600" b="1" dirty="0" smtClean="0"/>
                  <a:t>Estimated 2020 RNG Supply Potential</a:t>
                </a:r>
                <a:endParaRPr lang="en-US" sz="1600" b="1" dirty="0"/>
              </a:p>
            </p:txBody>
          </p:sp>
        </p:grpSp>
        <p:sp>
          <p:nvSpPr>
            <p:cNvPr id="9" name="TextBox 8"/>
            <p:cNvSpPr txBox="1"/>
            <p:nvPr/>
          </p:nvSpPr>
          <p:spPr>
            <a:xfrm>
              <a:off x="5678242" y="994112"/>
              <a:ext cx="3095784" cy="584775"/>
            </a:xfrm>
            <a:prstGeom prst="rect">
              <a:avLst/>
            </a:prstGeom>
            <a:noFill/>
          </p:spPr>
          <p:txBody>
            <a:bodyPr wrap="none" rtlCol="0">
              <a:spAutoFit/>
            </a:bodyPr>
            <a:lstStyle/>
            <a:p>
              <a:r>
                <a:rPr lang="en-US" dirty="0" smtClean="0"/>
                <a:t>Right side of the stack becomes</a:t>
              </a:r>
            </a:p>
            <a:p>
              <a:r>
                <a:rPr lang="en-US" dirty="0"/>
                <a:t>w</a:t>
              </a:r>
              <a:r>
                <a:rPr lang="en-US" dirty="0" smtClean="0"/>
                <a:t>ider and less expensive over time</a:t>
              </a:r>
              <a:endParaRPr lang="en-US" dirty="0"/>
            </a:p>
          </p:txBody>
        </p:sp>
      </p:grpSp>
    </p:spTree>
    <p:extLst>
      <p:ext uri="{BB962C8B-B14F-4D97-AF65-F5344CB8AC3E}">
        <p14:creationId xmlns:p14="http://schemas.microsoft.com/office/powerpoint/2010/main" val="4219511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29" y="228867"/>
            <a:ext cx="8871045" cy="952500"/>
          </a:xfrm>
          <a:effectLst>
            <a:outerShdw blurRad="50800" dist="38100" dir="2700000" algn="tl" rotWithShape="0">
              <a:prstClr val="black">
                <a:alpha val="40000"/>
              </a:prstClr>
            </a:outerShdw>
          </a:effectLst>
        </p:spPr>
        <p:txBody>
          <a:bodyPr/>
          <a:lstStyle/>
          <a:p>
            <a:pPr algn="l"/>
            <a:r>
              <a:rPr lang="en-US" sz="4400" dirty="0" smtClean="0">
                <a:solidFill>
                  <a:srgbClr val="062546"/>
                </a:solidFill>
                <a:latin typeface="Arial Black"/>
                <a:ea typeface="+mn-ea"/>
                <a:cs typeface="Arial Black"/>
              </a:rPr>
              <a:t>Non Electric CSP Opportunities</a:t>
            </a:r>
            <a:endParaRPr lang="en-US" sz="4400" dirty="0">
              <a:solidFill>
                <a:srgbClr val="062546"/>
              </a:solidFill>
              <a:latin typeface="Arial Black"/>
              <a:ea typeface="+mn-ea"/>
              <a:cs typeface="Arial Black"/>
            </a:endParaRPr>
          </a:p>
        </p:txBody>
      </p:sp>
      <p:sp>
        <p:nvSpPr>
          <p:cNvPr id="4" name="Slide Number Placeholder 3"/>
          <p:cNvSpPr>
            <a:spLocks noGrp="1"/>
          </p:cNvSpPr>
          <p:nvPr>
            <p:ph type="sldNum" sz="quarter" idx="4"/>
          </p:nvPr>
        </p:nvSpPr>
        <p:spPr>
          <a:xfrm>
            <a:off x="8256000" y="5458472"/>
            <a:ext cx="861600" cy="224782"/>
          </a:xfrm>
        </p:spPr>
        <p:txBody>
          <a:bodyPr/>
          <a:lstStyle/>
          <a:p>
            <a:fld id="{7CA57B7B-2BED-4526-8C10-1DB36CF1A7E4}" type="slidenum">
              <a:rPr lang="en-US" smtClean="0"/>
              <a:pPr/>
              <a:t>11</a:t>
            </a:fld>
            <a:endParaRPr lang="en-US" dirty="0"/>
          </a:p>
        </p:txBody>
      </p:sp>
      <p:sp>
        <p:nvSpPr>
          <p:cNvPr id="7" name="TextBox 6"/>
          <p:cNvSpPr txBox="1"/>
          <p:nvPr/>
        </p:nvSpPr>
        <p:spPr>
          <a:xfrm>
            <a:off x="668740" y="1828800"/>
            <a:ext cx="7356144" cy="2840778"/>
          </a:xfrm>
          <a:prstGeom prst="rect">
            <a:avLst/>
          </a:prstGeom>
          <a:noFill/>
        </p:spPr>
        <p:txBody>
          <a:bodyPr wrap="square" rtlCol="0">
            <a:spAutoFit/>
          </a:bodyPr>
          <a:lstStyle/>
          <a:p>
            <a:pPr marL="342900" lvl="1" indent="-342900" defTabSz="914400">
              <a:lnSpc>
                <a:spcPct val="70000"/>
              </a:lnSpc>
              <a:spcBef>
                <a:spcPts val="1800"/>
              </a:spcBef>
              <a:buClr>
                <a:schemeClr val="tx2"/>
              </a:buClr>
              <a:buSzPct val="100000"/>
              <a:buFont typeface="Arial" pitchFamily="34" charset="0"/>
              <a:buChar char="»"/>
            </a:pPr>
            <a:r>
              <a:rPr lang="en-US" sz="2800" dirty="0">
                <a:solidFill>
                  <a:srgbClr val="000000"/>
                </a:solidFill>
              </a:rPr>
              <a:t>Process </a:t>
            </a:r>
            <a:r>
              <a:rPr lang="en-US" sz="2800" dirty="0" smtClean="0">
                <a:solidFill>
                  <a:srgbClr val="000000"/>
                </a:solidFill>
              </a:rPr>
              <a:t>Steam</a:t>
            </a:r>
          </a:p>
          <a:p>
            <a:pPr marL="750930" lvl="2" indent="-342900" defTabSz="914400">
              <a:lnSpc>
                <a:spcPct val="70000"/>
              </a:lnSpc>
              <a:spcBef>
                <a:spcPts val="1800"/>
              </a:spcBef>
              <a:buClr>
                <a:schemeClr val="tx2"/>
              </a:buClr>
              <a:buSzPct val="100000"/>
              <a:buFont typeface="Wingdings" panose="05000000000000000000" pitchFamily="2" charset="2"/>
              <a:buChar char="§"/>
            </a:pPr>
            <a:r>
              <a:rPr lang="en-US" sz="2400" dirty="0" smtClean="0">
                <a:solidFill>
                  <a:srgbClr val="000000"/>
                </a:solidFill>
              </a:rPr>
              <a:t>EOR</a:t>
            </a:r>
          </a:p>
          <a:p>
            <a:pPr marL="750930" lvl="2" indent="-342900" defTabSz="914400">
              <a:lnSpc>
                <a:spcPct val="70000"/>
              </a:lnSpc>
              <a:spcBef>
                <a:spcPts val="1800"/>
              </a:spcBef>
              <a:buClr>
                <a:schemeClr val="tx2"/>
              </a:buClr>
              <a:buSzPct val="100000"/>
              <a:buFont typeface="Wingdings" panose="05000000000000000000" pitchFamily="2" charset="2"/>
              <a:buChar char="§"/>
            </a:pPr>
            <a:r>
              <a:rPr lang="en-US" sz="2400" dirty="0" smtClean="0">
                <a:solidFill>
                  <a:srgbClr val="000000"/>
                </a:solidFill>
              </a:rPr>
              <a:t>Biomass gasification</a:t>
            </a:r>
          </a:p>
          <a:p>
            <a:pPr marL="750930" lvl="2" indent="-342900" defTabSz="914400">
              <a:lnSpc>
                <a:spcPct val="70000"/>
              </a:lnSpc>
              <a:spcBef>
                <a:spcPts val="1800"/>
              </a:spcBef>
              <a:buClr>
                <a:schemeClr val="tx2"/>
              </a:buClr>
              <a:buSzPct val="100000"/>
              <a:buFont typeface="Wingdings" panose="05000000000000000000" pitchFamily="2" charset="2"/>
              <a:buChar char="§"/>
            </a:pPr>
            <a:r>
              <a:rPr lang="en-US" sz="2400" dirty="0" smtClean="0">
                <a:solidFill>
                  <a:srgbClr val="000000"/>
                </a:solidFill>
              </a:rPr>
              <a:t>Hydrogen</a:t>
            </a:r>
          </a:p>
          <a:p>
            <a:pPr marL="750930" lvl="2" indent="-342900" defTabSz="914400">
              <a:lnSpc>
                <a:spcPct val="70000"/>
              </a:lnSpc>
              <a:spcBef>
                <a:spcPts val="1800"/>
              </a:spcBef>
              <a:buClr>
                <a:schemeClr val="tx2"/>
              </a:buClr>
              <a:buSzPct val="100000"/>
              <a:buFont typeface="Wingdings" panose="05000000000000000000" pitchFamily="2" charset="2"/>
              <a:buChar char="§"/>
            </a:pPr>
            <a:r>
              <a:rPr lang="en-US" sz="2400" dirty="0" smtClean="0">
                <a:solidFill>
                  <a:srgbClr val="000000"/>
                </a:solidFill>
              </a:rPr>
              <a:t>RNG, methanol, plastics</a:t>
            </a:r>
          </a:p>
          <a:p>
            <a:pPr marL="750930" lvl="2" indent="-342900" defTabSz="914400">
              <a:lnSpc>
                <a:spcPct val="70000"/>
              </a:lnSpc>
              <a:spcBef>
                <a:spcPts val="1800"/>
              </a:spcBef>
              <a:buClr>
                <a:schemeClr val="tx2"/>
              </a:buClr>
              <a:buSzPct val="100000"/>
              <a:buFont typeface="Wingdings" panose="05000000000000000000" pitchFamily="2" charset="2"/>
              <a:buChar char="§"/>
            </a:pPr>
            <a:r>
              <a:rPr lang="en-US" sz="2400" dirty="0" smtClean="0">
                <a:solidFill>
                  <a:srgbClr val="000000"/>
                </a:solidFill>
              </a:rPr>
              <a:t>CO2 Capture</a:t>
            </a:r>
          </a:p>
        </p:txBody>
      </p:sp>
    </p:spTree>
    <p:extLst>
      <p:ext uri="{BB962C8B-B14F-4D97-AF65-F5344CB8AC3E}">
        <p14:creationId xmlns:p14="http://schemas.microsoft.com/office/powerpoint/2010/main" val="415497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p:cNvSpPr>
            <a:spLocks noGrp="1"/>
          </p:cNvSpPr>
          <p:nvPr>
            <p:ph type="ftr" sz="quarter" idx="11"/>
          </p:nvPr>
        </p:nvSpPr>
        <p:spPr/>
        <p:txBody>
          <a:bodyPr/>
          <a:lstStyle/>
          <a:p>
            <a:r>
              <a:rPr lang="en-US"/>
              <a:t>Confidential &amp; Proprietary</a:t>
            </a:r>
          </a:p>
        </p:txBody>
      </p:sp>
      <p:pic>
        <p:nvPicPr>
          <p:cNvPr id="4" name="Picture 3" descr="Screen shot 2013-10-22 at 6.49.54 PM.png"/>
          <p:cNvPicPr>
            <a:picLocks noChangeAspect="1"/>
          </p:cNvPicPr>
          <p:nvPr/>
        </p:nvPicPr>
        <p:blipFill rotWithShape="1">
          <a:blip r:embed="rId2">
            <a:extLst>
              <a:ext uri="{28A0092B-C50C-407E-A947-70E740481C1C}">
                <a14:useLocalDpi xmlns:a14="http://schemas.microsoft.com/office/drawing/2010/main" val="0"/>
              </a:ext>
            </a:extLst>
          </a:blip>
          <a:srcRect l="2031" t="3303" r="1598" b="3686"/>
          <a:stretch/>
        </p:blipFill>
        <p:spPr>
          <a:xfrm>
            <a:off x="2115404" y="1228725"/>
            <a:ext cx="6132336" cy="4026660"/>
          </a:xfrm>
          <a:prstGeom prst="rect">
            <a:avLst/>
          </a:prstGeom>
        </p:spPr>
      </p:pic>
      <p:sp>
        <p:nvSpPr>
          <p:cNvPr id="6" name="Title 1"/>
          <p:cNvSpPr>
            <a:spLocks noGrp="1"/>
          </p:cNvSpPr>
          <p:nvPr>
            <p:ph type="title"/>
          </p:nvPr>
        </p:nvSpPr>
        <p:spPr>
          <a:xfrm>
            <a:off x="122830" y="330255"/>
            <a:ext cx="8898340" cy="952500"/>
          </a:xfrm>
        </p:spPr>
        <p:txBody>
          <a:bodyPr>
            <a:noAutofit/>
          </a:bodyPr>
          <a:lstStyle/>
          <a:p>
            <a:r>
              <a:rPr lang="en-US" sz="4400" dirty="0" smtClean="0">
                <a:solidFill>
                  <a:srgbClr val="FF0000"/>
                </a:solidFill>
                <a:latin typeface="Arial Black"/>
                <a:ea typeface="+mn-ea"/>
                <a:cs typeface="Arial Black"/>
              </a:rPr>
              <a:t>Huge Market for Steam EOR </a:t>
            </a:r>
            <a:endParaRPr lang="en-US" sz="4400" dirty="0">
              <a:solidFill>
                <a:srgbClr val="FF0000"/>
              </a:solidFill>
              <a:latin typeface="Arial Black"/>
              <a:ea typeface="+mn-ea"/>
              <a:cs typeface="Arial Black"/>
            </a:endParaRPr>
          </a:p>
        </p:txBody>
      </p:sp>
      <p:sp>
        <p:nvSpPr>
          <p:cNvPr id="13" name="TextBox 12"/>
          <p:cNvSpPr txBox="1"/>
          <p:nvPr/>
        </p:nvSpPr>
        <p:spPr>
          <a:xfrm>
            <a:off x="686985" y="1419217"/>
            <a:ext cx="1122974" cy="1734014"/>
          </a:xfrm>
          <a:prstGeom prst="rect">
            <a:avLst/>
          </a:prstGeom>
          <a:noFill/>
        </p:spPr>
        <p:txBody>
          <a:bodyPr wrap="square" lIns="71323" tIns="35662" rIns="71323" bIns="35662" rtlCol="0">
            <a:spAutoFit/>
          </a:bodyPr>
          <a:lstStyle/>
          <a:p>
            <a:r>
              <a:rPr lang="en-US" sz="1800" dirty="0" smtClean="0"/>
              <a:t>Largest  </a:t>
            </a:r>
            <a:r>
              <a:rPr lang="en-US" sz="1800" dirty="0"/>
              <a:t>single C&amp;I use of natural gas in CA, by far.</a:t>
            </a:r>
          </a:p>
        </p:txBody>
      </p:sp>
      <p:cxnSp>
        <p:nvCxnSpPr>
          <p:cNvPr id="15" name="Straight Arrow Connector 14"/>
          <p:cNvCxnSpPr/>
          <p:nvPr/>
        </p:nvCxnSpPr>
        <p:spPr>
          <a:xfrm>
            <a:off x="1839388" y="1821123"/>
            <a:ext cx="2085573" cy="570572"/>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21" name="Slide Number Placeholder 3"/>
          <p:cNvSpPr txBox="1">
            <a:spLocks/>
          </p:cNvSpPr>
          <p:nvPr/>
        </p:nvSpPr>
        <p:spPr>
          <a:xfrm>
            <a:off x="7429500" y="5381626"/>
            <a:ext cx="500385" cy="304271"/>
          </a:xfrm>
          <a:prstGeom prst="rect">
            <a:avLst/>
          </a:prstGeom>
          <a:ln>
            <a:solidFill>
              <a:srgbClr val="FFAE37">
                <a:alpha val="0"/>
              </a:srgbClr>
            </a:solidFill>
          </a:ln>
        </p:spPr>
        <p:txBody>
          <a:bodyPr vert="horz" lIns="71323" tIns="35662" rIns="71323" bIns="35662" rtlCol="0" anchor="ctr"/>
          <a:lstStyle>
            <a:defPPr>
              <a:defRPr lang="en-US"/>
            </a:defPPr>
            <a:lvl1pPr marL="0" algn="r" defTabSz="457200" rtl="0" eaLnBrk="1" latinLnBrk="0" hangingPunct="1">
              <a:defRPr sz="1200" kern="1200">
                <a:ln>
                  <a:solidFill>
                    <a:schemeClr val="tx1">
                      <a:alpha val="0"/>
                    </a:schemeClr>
                  </a:solidFill>
                </a:ln>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6AB9C2-7087-BD4B-8C22-E719CE56DE5B}" type="slidenum">
              <a:rPr lang="en-US" sz="1400">
                <a:solidFill>
                  <a:schemeClr val="tx1"/>
                </a:solidFill>
              </a:rPr>
              <a:pPr/>
              <a:t>12</a:t>
            </a:fld>
            <a:endParaRPr lang="en-US" sz="1400" dirty="0">
              <a:solidFill>
                <a:schemeClr val="tx1"/>
              </a:solidFill>
            </a:endParaRPr>
          </a:p>
        </p:txBody>
      </p:sp>
    </p:spTree>
    <p:extLst>
      <p:ext uri="{BB962C8B-B14F-4D97-AF65-F5344CB8AC3E}">
        <p14:creationId xmlns:p14="http://schemas.microsoft.com/office/powerpoint/2010/main" val="3294088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9375"/>
            <a:ext cx="5767366" cy="2195347"/>
          </a:xfrm>
          <a:effectLst>
            <a:outerShdw blurRad="50800" dist="38100" dir="2700000" algn="tl" rotWithShape="0">
              <a:prstClr val="black">
                <a:alpha val="40000"/>
              </a:prstClr>
            </a:outerShdw>
          </a:effectLst>
        </p:spPr>
        <p:txBody>
          <a:bodyPr>
            <a:noAutofit/>
          </a:bodyPr>
          <a:lstStyle/>
          <a:p>
            <a:pPr defTabSz="439535">
              <a:lnSpc>
                <a:spcPts val="5672"/>
              </a:lnSpc>
            </a:pPr>
            <a:r>
              <a:rPr lang="en-US" sz="4000" b="1" dirty="0">
                <a:solidFill>
                  <a:srgbClr val="FFC000"/>
                </a:solidFill>
                <a:latin typeface="Arial Black"/>
                <a:ea typeface="+mn-ea"/>
                <a:cs typeface="Arial Black"/>
              </a:rPr>
              <a:t>Solar </a:t>
            </a:r>
            <a:r>
              <a:rPr lang="en-US" sz="4000" b="1" dirty="0">
                <a:solidFill>
                  <a:srgbClr val="062546"/>
                </a:solidFill>
                <a:latin typeface="Arial Black"/>
                <a:ea typeface="+mn-ea"/>
                <a:cs typeface="Arial Black"/>
              </a:rPr>
              <a:t>+</a:t>
            </a:r>
            <a:r>
              <a:rPr lang="en-US" sz="4000" b="1" dirty="0">
                <a:solidFill>
                  <a:srgbClr val="FFC000"/>
                </a:solidFill>
                <a:latin typeface="Arial Black"/>
                <a:ea typeface="+mn-ea"/>
                <a:cs typeface="Arial Black"/>
              </a:rPr>
              <a:t> </a:t>
            </a:r>
            <a:r>
              <a:rPr lang="en-US" sz="4000" b="1" dirty="0">
                <a:solidFill>
                  <a:srgbClr val="00B050"/>
                </a:solidFill>
                <a:latin typeface="Arial Black"/>
                <a:ea typeface="+mn-ea"/>
                <a:cs typeface="Arial Black"/>
              </a:rPr>
              <a:t>Biomass to </a:t>
            </a:r>
            <a:r>
              <a:rPr lang="en-US" sz="4000" b="1" dirty="0" err="1" smtClean="0">
                <a:solidFill>
                  <a:srgbClr val="062546"/>
                </a:solidFill>
                <a:latin typeface="Arial Black"/>
                <a:ea typeface="+mn-ea"/>
                <a:cs typeface="Arial Black"/>
              </a:rPr>
              <a:t>Biocrude</a:t>
            </a:r>
            <a:r>
              <a:rPr lang="en-US" sz="4000" b="1" dirty="0" smtClean="0">
                <a:solidFill>
                  <a:srgbClr val="062546"/>
                </a:solidFill>
                <a:latin typeface="Arial Black"/>
                <a:ea typeface="+mn-ea"/>
                <a:cs typeface="Arial Black"/>
              </a:rPr>
              <a:t> &amp; RNG</a:t>
            </a:r>
            <a:endParaRPr lang="en-US" sz="4000" b="1" dirty="0">
              <a:solidFill>
                <a:srgbClr val="062546"/>
              </a:solidFill>
              <a:latin typeface="Arial Black"/>
              <a:ea typeface="+mn-ea"/>
              <a:cs typeface="Arial Black"/>
            </a:endParaRPr>
          </a:p>
        </p:txBody>
      </p:sp>
      <p:sp>
        <p:nvSpPr>
          <p:cNvPr id="6" name="TextBox 5"/>
          <p:cNvSpPr txBox="1"/>
          <p:nvPr/>
        </p:nvSpPr>
        <p:spPr>
          <a:xfrm>
            <a:off x="155315" y="2198258"/>
            <a:ext cx="5184620" cy="3034677"/>
          </a:xfrm>
          <a:prstGeom prst="rect">
            <a:avLst/>
          </a:prstGeom>
          <a:noFill/>
        </p:spPr>
        <p:txBody>
          <a:bodyPr wrap="square" rtlCol="0">
            <a:spAutoFit/>
          </a:bodyPr>
          <a:lstStyle/>
          <a:p>
            <a:pPr marL="342900" indent="-342900">
              <a:spcBef>
                <a:spcPct val="20000"/>
              </a:spcBef>
              <a:buClr>
                <a:srgbClr val="004B91"/>
              </a:buClr>
              <a:buSzPct val="100000"/>
              <a:buFont typeface="Arial" pitchFamily="34" charset="0"/>
              <a:buChar char="»"/>
            </a:pPr>
            <a:r>
              <a:rPr lang="en-US" dirty="0" smtClean="0">
                <a:latin typeface="Arial" panose="020B0604020202020204" pitchFamily="34" charset="0"/>
                <a:cs typeface="Arial" panose="020B0604020202020204" pitchFamily="34" charset="0"/>
              </a:rPr>
              <a:t>Integrated </a:t>
            </a:r>
            <a:r>
              <a:rPr lang="en-US" dirty="0">
                <a:latin typeface="Arial" panose="020B0604020202020204" pitchFamily="34" charset="0"/>
                <a:cs typeface="Arial" panose="020B0604020202020204" pitchFamily="34" charset="0"/>
              </a:rPr>
              <a:t>Concentrated Solar Power (CSP) and Hydrothermal Processing (HTP) </a:t>
            </a:r>
          </a:p>
          <a:p>
            <a:pPr marL="342900" indent="-342900">
              <a:spcBef>
                <a:spcPct val="20000"/>
              </a:spcBef>
              <a:buClr>
                <a:srgbClr val="004B91"/>
              </a:buClr>
              <a:buSzPct val="100000"/>
              <a:buFont typeface="Arial" pitchFamily="34" charset="0"/>
              <a:buChar char="»"/>
            </a:pPr>
            <a:r>
              <a:rPr lang="en-US" dirty="0">
                <a:latin typeface="Arial" panose="020B0604020202020204" pitchFamily="34" charset="0"/>
                <a:cs typeface="Arial" panose="020B0604020202020204" pitchFamily="34" charset="0"/>
              </a:rPr>
              <a:t>Convert dairy manure into low-carbon, high-quality renewable natural gas (RNG) for injection into the pipeline</a:t>
            </a:r>
          </a:p>
          <a:p>
            <a:pPr marL="342900" indent="-342900">
              <a:spcBef>
                <a:spcPct val="20000"/>
              </a:spcBef>
              <a:buClr>
                <a:srgbClr val="004B91"/>
              </a:buClr>
              <a:buSzPct val="100000"/>
              <a:buFont typeface="Arial" pitchFamily="34" charset="0"/>
              <a:buChar char="»"/>
            </a:pPr>
            <a:r>
              <a:rPr lang="en-US" dirty="0" smtClean="0">
                <a:latin typeface="Arial" panose="020B0604020202020204" pitchFamily="34" charset="0"/>
                <a:cs typeface="Arial" panose="020B0604020202020204" pitchFamily="34" charset="0"/>
              </a:rPr>
              <a:t>Collaboration </a:t>
            </a:r>
            <a:r>
              <a:rPr lang="en-US" dirty="0">
                <a:latin typeface="Arial" panose="020B0604020202020204" pitchFamily="34" charset="0"/>
                <a:cs typeface="Arial" panose="020B0604020202020204" pitchFamily="34" charset="0"/>
              </a:rPr>
              <a:t>Partners</a:t>
            </a:r>
          </a:p>
          <a:p>
            <a:pPr marL="750929" lvl="1" indent="-342900">
              <a:spcBef>
                <a:spcPct val="20000"/>
              </a:spcBef>
              <a:buClr>
                <a:srgbClr val="004B91"/>
              </a:buClr>
              <a:buSzPct val="100000"/>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California Energy Commission</a:t>
            </a:r>
          </a:p>
          <a:p>
            <a:pPr marL="750929" lvl="1" indent="-342900">
              <a:spcBef>
                <a:spcPct val="20000"/>
              </a:spcBef>
              <a:buClr>
                <a:srgbClr val="004B91"/>
              </a:buClr>
              <a:buSzPct val="100000"/>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Genifuel </a:t>
            </a:r>
            <a:r>
              <a:rPr lang="en-US" sz="1400" dirty="0">
                <a:latin typeface="Arial" panose="020B0604020202020204" pitchFamily="34" charset="0"/>
                <a:cs typeface="Arial" panose="020B0604020202020204" pitchFamily="34" charset="0"/>
              </a:rPr>
              <a:t>Corp. (Hydrothermal Processing System)</a:t>
            </a:r>
          </a:p>
          <a:p>
            <a:pPr marL="750929" lvl="1" indent="-342900">
              <a:spcBef>
                <a:spcPct val="20000"/>
              </a:spcBef>
              <a:buClr>
                <a:srgbClr val="004B91"/>
              </a:buClr>
              <a:buSzPct val="100000"/>
              <a:buFont typeface="Wingdings" panose="05000000000000000000" pitchFamily="2" charset="2"/>
              <a:buChar char="§"/>
            </a:pPr>
            <a:r>
              <a:rPr lang="en-US" sz="1400" dirty="0">
                <a:latin typeface="Arial" panose="020B0604020202020204" pitchFamily="34" charset="0"/>
                <a:cs typeface="Arial" panose="020B0604020202020204" pitchFamily="34" charset="0"/>
              </a:rPr>
              <a:t>Hyperlight Energy (Solar Thermal </a:t>
            </a:r>
            <a:r>
              <a:rPr lang="en-US" sz="1400" dirty="0" smtClean="0">
                <a:latin typeface="Arial" panose="020B0604020202020204" pitchFamily="34" charset="0"/>
                <a:cs typeface="Arial" panose="020B0604020202020204" pitchFamily="34" charset="0"/>
              </a:rPr>
              <a:t>System Integration)</a:t>
            </a:r>
            <a:endParaRPr lang="en-US" sz="1400" dirty="0">
              <a:latin typeface="Arial" panose="020B0604020202020204" pitchFamily="34" charset="0"/>
              <a:cs typeface="Arial" panose="020B0604020202020204" pitchFamily="34" charset="0"/>
            </a:endParaRPr>
          </a:p>
          <a:p>
            <a:pPr marL="750929" lvl="1" indent="-342900">
              <a:spcBef>
                <a:spcPct val="20000"/>
              </a:spcBef>
              <a:buClr>
                <a:srgbClr val="004B91"/>
              </a:buClr>
              <a:buSzPct val="100000"/>
              <a:buFont typeface="Wingdings" panose="05000000000000000000" pitchFamily="2" charset="2"/>
              <a:buChar char="§"/>
            </a:pPr>
            <a:r>
              <a:rPr lang="en-US" sz="1400" dirty="0">
                <a:latin typeface="Arial" panose="020B0604020202020204" pitchFamily="34" charset="0"/>
                <a:cs typeface="Arial" panose="020B0604020202020204" pitchFamily="34" charset="0"/>
              </a:rPr>
              <a:t>Energy Solutions (Techno-Economic Analysis)</a:t>
            </a:r>
          </a:p>
          <a:p>
            <a:pPr marL="750929" lvl="1" indent="-342900">
              <a:spcBef>
                <a:spcPct val="20000"/>
              </a:spcBef>
              <a:buClr>
                <a:srgbClr val="004B91"/>
              </a:buClr>
              <a:buSzPct val="100000"/>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NREL (Solar </a:t>
            </a:r>
            <a:r>
              <a:rPr lang="en-US" sz="1400" dirty="0">
                <a:latin typeface="Arial" panose="020B0604020202020204" pitchFamily="34" charset="0"/>
                <a:cs typeface="Arial" panose="020B0604020202020204" pitchFamily="34" charset="0"/>
              </a:rPr>
              <a:t>Thermal </a:t>
            </a:r>
            <a:r>
              <a:rPr lang="en-US" sz="1400" dirty="0" smtClean="0">
                <a:latin typeface="Arial" panose="020B0604020202020204" pitchFamily="34" charset="0"/>
                <a:cs typeface="Arial" panose="020B0604020202020204" pitchFamily="34" charset="0"/>
              </a:rPr>
              <a:t>Optimization)</a:t>
            </a:r>
            <a:endParaRPr lang="en-US" sz="1400" dirty="0"/>
          </a:p>
        </p:txBody>
      </p:sp>
      <p:grpSp>
        <p:nvGrpSpPr>
          <p:cNvPr id="12" name="Group 11"/>
          <p:cNvGrpSpPr/>
          <p:nvPr/>
        </p:nvGrpSpPr>
        <p:grpSpPr>
          <a:xfrm>
            <a:off x="5767366" y="3134565"/>
            <a:ext cx="3148485" cy="2054895"/>
            <a:chOff x="5479895" y="4060091"/>
            <a:chExt cx="3148485" cy="2303860"/>
          </a:xfrm>
          <a:effectLst>
            <a:outerShdw blurRad="50800" dist="38100" dir="2700000" algn="tl" rotWithShape="0">
              <a:prstClr val="black">
                <a:alpha val="40000"/>
              </a:prstClr>
            </a:outerShdw>
          </a:effectLst>
        </p:grpSpPr>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507798" y="4060091"/>
              <a:ext cx="3120582" cy="193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479895" y="5984379"/>
              <a:ext cx="3148485" cy="379572"/>
            </a:xfrm>
            <a:prstGeom prst="rect">
              <a:avLst/>
            </a:prstGeom>
            <a:noFill/>
            <a:effectLst/>
          </p:spPr>
          <p:txBody>
            <a:bodyPr wrap="square" rtlCol="0">
              <a:spAutoFit/>
            </a:bodyPr>
            <a:lstStyle/>
            <a:p>
              <a:r>
                <a:rPr lang="en-US" b="1" dirty="0"/>
                <a:t>Hyperlight Solar Thermal System</a:t>
              </a:r>
            </a:p>
          </p:txBody>
        </p:sp>
      </p:grpSp>
      <p:grpSp>
        <p:nvGrpSpPr>
          <p:cNvPr id="10" name="Group 9"/>
          <p:cNvGrpSpPr/>
          <p:nvPr/>
        </p:nvGrpSpPr>
        <p:grpSpPr>
          <a:xfrm>
            <a:off x="5767366" y="364433"/>
            <a:ext cx="3103880" cy="2549495"/>
            <a:chOff x="5545898" y="928271"/>
            <a:chExt cx="3103880" cy="3059394"/>
          </a:xfrm>
          <a:effectLst>
            <a:outerShdw blurRad="50800" dist="38100" dir="2700000" algn="tl" rotWithShape="0">
              <a:prstClr val="black">
                <a:alpha val="40000"/>
              </a:prstClr>
            </a:outerShdw>
          </a:effectLst>
        </p:grpSpPr>
        <p:pic>
          <p:nvPicPr>
            <p:cNvPr id="9" name="Picture 8"/>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545898" y="928271"/>
              <a:ext cx="3103880" cy="2684145"/>
            </a:xfrm>
            <a:prstGeom prst="rect">
              <a:avLst/>
            </a:prstGeom>
            <a:noFill/>
            <a:ln>
              <a:noFill/>
            </a:ln>
          </p:spPr>
        </p:pic>
        <p:sp>
          <p:nvSpPr>
            <p:cNvPr id="11" name="TextBox 10"/>
            <p:cNvSpPr txBox="1"/>
            <p:nvPr/>
          </p:nvSpPr>
          <p:spPr>
            <a:xfrm>
              <a:off x="5782847" y="3581400"/>
              <a:ext cx="2405659" cy="406265"/>
            </a:xfrm>
            <a:prstGeom prst="rect">
              <a:avLst/>
            </a:prstGeom>
            <a:noFill/>
            <a:effectLst/>
          </p:spPr>
          <p:txBody>
            <a:bodyPr wrap="none" rtlCol="0">
              <a:spAutoFit/>
            </a:bodyPr>
            <a:lstStyle/>
            <a:p>
              <a:r>
                <a:rPr lang="en-US" sz="1600" b="1" dirty="0" smtClean="0"/>
                <a:t>Skid-mounted </a:t>
              </a:r>
              <a:r>
                <a:rPr lang="en-US" sz="1600" b="1" dirty="0"/>
                <a:t>HTP system</a:t>
              </a:r>
            </a:p>
          </p:txBody>
        </p:sp>
      </p:grpSp>
      <p:sp>
        <p:nvSpPr>
          <p:cNvPr id="2" name="Slide Number Placeholder 1"/>
          <p:cNvSpPr>
            <a:spLocks noGrp="1"/>
          </p:cNvSpPr>
          <p:nvPr>
            <p:ph type="sldNum" sz="quarter" idx="12"/>
          </p:nvPr>
        </p:nvSpPr>
        <p:spPr/>
        <p:txBody>
          <a:bodyPr/>
          <a:lstStyle/>
          <a:p>
            <a:fld id="{78B24486-3812-3D4F-9029-050B4697DB3E}"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1007690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66700" y="381000"/>
            <a:ext cx="8610600" cy="629997"/>
          </a:xfrm>
          <a:effectLst>
            <a:outerShdw blurRad="50800" dist="38100" dir="2700000" algn="tl" rotWithShape="0">
              <a:prstClr val="black">
                <a:alpha val="40000"/>
              </a:prstClr>
            </a:outerShdw>
          </a:effectLst>
        </p:spPr>
        <p:txBody>
          <a:bodyPr/>
          <a:lstStyle/>
          <a:p>
            <a:pPr algn="l"/>
            <a:r>
              <a:rPr lang="en-US" altLang="en-US" sz="3600" dirty="0" smtClean="0">
                <a:solidFill>
                  <a:srgbClr val="062546"/>
                </a:solidFill>
                <a:latin typeface="Arial Black"/>
                <a:ea typeface="+mn-ea"/>
                <a:cs typeface="Arial Black"/>
              </a:rPr>
              <a:t>Thermal-Chemical  </a:t>
            </a:r>
            <a:br>
              <a:rPr lang="en-US" altLang="en-US" sz="3600" dirty="0" smtClean="0">
                <a:solidFill>
                  <a:srgbClr val="062546"/>
                </a:solidFill>
                <a:latin typeface="Arial Black"/>
                <a:ea typeface="+mn-ea"/>
                <a:cs typeface="Arial Black"/>
              </a:rPr>
            </a:br>
            <a:r>
              <a:rPr lang="en-US" altLang="en-US" sz="3600" dirty="0" smtClean="0">
                <a:solidFill>
                  <a:srgbClr val="062546"/>
                </a:solidFill>
                <a:latin typeface="Arial Black"/>
                <a:ea typeface="+mn-ea"/>
                <a:cs typeface="Arial Black"/>
              </a:rPr>
              <a:t>Gasification </a:t>
            </a:r>
            <a:r>
              <a:rPr lang="en-US" altLang="en-US" sz="3600" dirty="0">
                <a:solidFill>
                  <a:srgbClr val="062546"/>
                </a:solidFill>
                <a:latin typeface="Arial Black"/>
                <a:ea typeface="+mn-ea"/>
                <a:cs typeface="Arial Black"/>
              </a:rPr>
              <a:t>and Methanation</a:t>
            </a:r>
          </a:p>
        </p:txBody>
      </p:sp>
      <p:sp>
        <p:nvSpPr>
          <p:cNvPr id="3" name="Slide Number Placeholder 2"/>
          <p:cNvSpPr>
            <a:spLocks noGrp="1"/>
          </p:cNvSpPr>
          <p:nvPr>
            <p:ph type="sldNum" sz="quarter" idx="4"/>
          </p:nvPr>
        </p:nvSpPr>
        <p:spPr>
          <a:xfrm>
            <a:off x="8305800" y="5524500"/>
            <a:ext cx="838200" cy="127000"/>
          </a:xfrm>
          <a:prstGeom prst="rect">
            <a:avLst/>
          </a:prstGeom>
        </p:spPr>
        <p:txBody>
          <a:bodyPr/>
          <a:lstStyle/>
          <a:p>
            <a:pPr>
              <a:defRPr/>
            </a:pPr>
            <a:fld id="{014224EB-E555-43CF-89E9-BC9A10A3507E}" type="slidenum">
              <a:rPr lang="en-US" altLang="en-US" smtClean="0"/>
              <a:pPr>
                <a:defRPr/>
              </a:pPr>
              <a:t>14</a:t>
            </a:fld>
            <a:endParaRPr lang="en-US" altLang="en-US" dirty="0"/>
          </a:p>
        </p:txBody>
      </p:sp>
      <p:sp>
        <p:nvSpPr>
          <p:cNvPr id="17412" name="AutoShape 8"/>
          <p:cNvSpPr>
            <a:spLocks noChangeAspect="1" noChangeArrowheads="1"/>
          </p:cNvSpPr>
          <p:nvPr/>
        </p:nvSpPr>
        <p:spPr bwMode="auto">
          <a:xfrm>
            <a:off x="2895601" y="2032000"/>
            <a:ext cx="2455863"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4A7DFF"/>
              </a:buClr>
              <a:buSzPct val="125000"/>
              <a:buFont typeface="Times" pitchFamily="18" charset="0"/>
              <a:buChar char="•"/>
              <a:defRPr sz="2400">
                <a:solidFill>
                  <a:schemeClr val="tx1"/>
                </a:solidFill>
                <a:latin typeface="Interstate-BoldCondensed" pitchFamily="2" charset="0"/>
              </a:defRPr>
            </a:lvl1pPr>
            <a:lvl2pPr marL="742950" indent="-285750" eaLnBrk="0" hangingPunct="0">
              <a:spcBef>
                <a:spcPct val="20000"/>
              </a:spcBef>
              <a:buClr>
                <a:srgbClr val="4A7DFF"/>
              </a:buClr>
              <a:buSzPct val="125000"/>
              <a:buFont typeface="Times" pitchFamily="18" charset="0"/>
              <a:buChar char="•"/>
              <a:defRPr sz="2000">
                <a:solidFill>
                  <a:schemeClr val="tx1"/>
                </a:solidFill>
                <a:latin typeface="Interstate-BoldCondensed" pitchFamily="2" charset="0"/>
              </a:defRPr>
            </a:lvl2pPr>
            <a:lvl3pPr marL="1143000" indent="-228600" eaLnBrk="0" hangingPunct="0">
              <a:spcBef>
                <a:spcPct val="20000"/>
              </a:spcBef>
              <a:buClr>
                <a:srgbClr val="4A7DFF"/>
              </a:buClr>
              <a:buSzPct val="125000"/>
              <a:buFont typeface="Times" pitchFamily="18" charset="0"/>
              <a:buChar char="•"/>
              <a:defRPr>
                <a:solidFill>
                  <a:schemeClr val="tx1"/>
                </a:solidFill>
                <a:latin typeface="Interstate-BoldCondensed" pitchFamily="2" charset="0"/>
              </a:defRPr>
            </a:lvl3pPr>
            <a:lvl4pPr marL="1600200" indent="-228600" eaLnBrk="0" hangingPunct="0">
              <a:spcBef>
                <a:spcPct val="20000"/>
              </a:spcBef>
              <a:buClr>
                <a:srgbClr val="4A7DFF"/>
              </a:buClr>
              <a:buSzPct val="125000"/>
              <a:buFont typeface="Times" pitchFamily="18" charset="0"/>
              <a:buChar char="•"/>
              <a:defRPr>
                <a:solidFill>
                  <a:schemeClr val="tx1"/>
                </a:solidFill>
                <a:latin typeface="Interstate-BoldCondensed" pitchFamily="2" charset="0"/>
              </a:defRPr>
            </a:lvl4pPr>
            <a:lvl5pPr marL="2057400" indent="-228600" eaLnBrk="0" hangingPunct="0">
              <a:spcBef>
                <a:spcPct val="20000"/>
              </a:spcBef>
              <a:buClr>
                <a:srgbClr val="4A7DFF"/>
              </a:buClr>
              <a:buSzPct val="125000"/>
              <a:buFont typeface="Times" pitchFamily="18" charset="0"/>
              <a:buChar char="•"/>
              <a:defRPr sz="1400">
                <a:solidFill>
                  <a:schemeClr val="tx1"/>
                </a:solidFill>
                <a:latin typeface="Interstate-BoldCondensed" pitchFamily="2" charset="0"/>
              </a:defRPr>
            </a:lvl5pPr>
            <a:lvl6pPr marL="2514600" indent="-228600" eaLnBrk="0" fontAlgn="base" hangingPunct="0">
              <a:spcBef>
                <a:spcPct val="20000"/>
              </a:spcBef>
              <a:spcAft>
                <a:spcPct val="0"/>
              </a:spcAft>
              <a:buClr>
                <a:srgbClr val="4A7DFF"/>
              </a:buClr>
              <a:buSzPct val="125000"/>
              <a:buFont typeface="Times" pitchFamily="18" charset="0"/>
              <a:buChar char="•"/>
              <a:defRPr sz="1400">
                <a:solidFill>
                  <a:schemeClr val="tx1"/>
                </a:solidFill>
                <a:latin typeface="Interstate-BoldCondensed" pitchFamily="2" charset="0"/>
              </a:defRPr>
            </a:lvl6pPr>
            <a:lvl7pPr marL="2971800" indent="-228600" eaLnBrk="0" fontAlgn="base" hangingPunct="0">
              <a:spcBef>
                <a:spcPct val="20000"/>
              </a:spcBef>
              <a:spcAft>
                <a:spcPct val="0"/>
              </a:spcAft>
              <a:buClr>
                <a:srgbClr val="4A7DFF"/>
              </a:buClr>
              <a:buSzPct val="125000"/>
              <a:buFont typeface="Times" pitchFamily="18" charset="0"/>
              <a:buChar char="•"/>
              <a:defRPr sz="1400">
                <a:solidFill>
                  <a:schemeClr val="tx1"/>
                </a:solidFill>
                <a:latin typeface="Interstate-BoldCondensed" pitchFamily="2" charset="0"/>
              </a:defRPr>
            </a:lvl7pPr>
            <a:lvl8pPr marL="3429000" indent="-228600" eaLnBrk="0" fontAlgn="base" hangingPunct="0">
              <a:spcBef>
                <a:spcPct val="20000"/>
              </a:spcBef>
              <a:spcAft>
                <a:spcPct val="0"/>
              </a:spcAft>
              <a:buClr>
                <a:srgbClr val="4A7DFF"/>
              </a:buClr>
              <a:buSzPct val="125000"/>
              <a:buFont typeface="Times" pitchFamily="18" charset="0"/>
              <a:buChar char="•"/>
              <a:defRPr sz="1400">
                <a:solidFill>
                  <a:schemeClr val="tx1"/>
                </a:solidFill>
                <a:latin typeface="Interstate-BoldCondensed" pitchFamily="2" charset="0"/>
              </a:defRPr>
            </a:lvl8pPr>
            <a:lvl9pPr marL="3886200" indent="-228600" eaLnBrk="0" fontAlgn="base" hangingPunct="0">
              <a:spcBef>
                <a:spcPct val="20000"/>
              </a:spcBef>
              <a:spcAft>
                <a:spcPct val="0"/>
              </a:spcAft>
              <a:buClr>
                <a:srgbClr val="4A7DFF"/>
              </a:buClr>
              <a:buSzPct val="125000"/>
              <a:buFont typeface="Times" pitchFamily="18" charset="0"/>
              <a:buChar char="•"/>
              <a:defRPr sz="1400">
                <a:solidFill>
                  <a:schemeClr val="tx1"/>
                </a:solidFill>
                <a:latin typeface="Interstate-BoldCondensed" pitchFamily="2" charset="0"/>
              </a:defRPr>
            </a:lvl9pPr>
          </a:lstStyle>
          <a:p>
            <a:pPr eaLnBrk="1" hangingPunct="1">
              <a:spcBef>
                <a:spcPct val="0"/>
              </a:spcBef>
              <a:buClrTx/>
              <a:buSzTx/>
              <a:buFontTx/>
              <a:buNone/>
            </a:pPr>
            <a:endParaRPr lang="en-US" altLang="en-US" dirty="0">
              <a:latin typeface="Times" pitchFamily="18" charset="0"/>
            </a:endParaRPr>
          </a:p>
        </p:txBody>
      </p:sp>
      <p:sp>
        <p:nvSpPr>
          <p:cNvPr id="17414" name="Rectangle 2"/>
          <p:cNvSpPr>
            <a:spLocks noChangeArrowheads="1"/>
          </p:cNvSpPr>
          <p:nvPr/>
        </p:nvSpPr>
        <p:spPr bwMode="auto">
          <a:xfrm>
            <a:off x="0"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4A7DFF"/>
              </a:buClr>
              <a:buSzPct val="125000"/>
              <a:buFont typeface="Times" pitchFamily="18" charset="0"/>
              <a:buChar char="•"/>
              <a:defRPr sz="2400">
                <a:solidFill>
                  <a:schemeClr val="tx1"/>
                </a:solidFill>
                <a:latin typeface="Interstate-BoldCondensed" pitchFamily="2" charset="0"/>
              </a:defRPr>
            </a:lvl1pPr>
            <a:lvl2pPr marL="742950" indent="-285750" eaLnBrk="0" hangingPunct="0">
              <a:spcBef>
                <a:spcPct val="20000"/>
              </a:spcBef>
              <a:buClr>
                <a:srgbClr val="4A7DFF"/>
              </a:buClr>
              <a:buSzPct val="125000"/>
              <a:buFont typeface="Times" pitchFamily="18" charset="0"/>
              <a:buChar char="•"/>
              <a:defRPr sz="2000">
                <a:solidFill>
                  <a:schemeClr val="tx1"/>
                </a:solidFill>
                <a:latin typeface="Interstate-BoldCondensed" pitchFamily="2" charset="0"/>
              </a:defRPr>
            </a:lvl2pPr>
            <a:lvl3pPr marL="1143000" indent="-228600" eaLnBrk="0" hangingPunct="0">
              <a:spcBef>
                <a:spcPct val="20000"/>
              </a:spcBef>
              <a:buClr>
                <a:srgbClr val="4A7DFF"/>
              </a:buClr>
              <a:buSzPct val="125000"/>
              <a:buFont typeface="Times" pitchFamily="18" charset="0"/>
              <a:buChar char="•"/>
              <a:defRPr>
                <a:solidFill>
                  <a:schemeClr val="tx1"/>
                </a:solidFill>
                <a:latin typeface="Interstate-BoldCondensed" pitchFamily="2" charset="0"/>
              </a:defRPr>
            </a:lvl3pPr>
            <a:lvl4pPr marL="1600200" indent="-228600" eaLnBrk="0" hangingPunct="0">
              <a:spcBef>
                <a:spcPct val="20000"/>
              </a:spcBef>
              <a:buClr>
                <a:srgbClr val="4A7DFF"/>
              </a:buClr>
              <a:buSzPct val="125000"/>
              <a:buFont typeface="Times" pitchFamily="18" charset="0"/>
              <a:buChar char="•"/>
              <a:defRPr>
                <a:solidFill>
                  <a:schemeClr val="tx1"/>
                </a:solidFill>
                <a:latin typeface="Interstate-BoldCondensed" pitchFamily="2" charset="0"/>
              </a:defRPr>
            </a:lvl4pPr>
            <a:lvl5pPr marL="2057400" indent="-228600" eaLnBrk="0" hangingPunct="0">
              <a:spcBef>
                <a:spcPct val="20000"/>
              </a:spcBef>
              <a:buClr>
                <a:srgbClr val="4A7DFF"/>
              </a:buClr>
              <a:buSzPct val="125000"/>
              <a:buFont typeface="Times" pitchFamily="18" charset="0"/>
              <a:buChar char="•"/>
              <a:defRPr sz="1400">
                <a:solidFill>
                  <a:schemeClr val="tx1"/>
                </a:solidFill>
                <a:latin typeface="Interstate-BoldCondensed" pitchFamily="2" charset="0"/>
              </a:defRPr>
            </a:lvl5pPr>
            <a:lvl6pPr marL="2514600" indent="-228600" eaLnBrk="0" fontAlgn="base" hangingPunct="0">
              <a:spcBef>
                <a:spcPct val="20000"/>
              </a:spcBef>
              <a:spcAft>
                <a:spcPct val="0"/>
              </a:spcAft>
              <a:buClr>
                <a:srgbClr val="4A7DFF"/>
              </a:buClr>
              <a:buSzPct val="125000"/>
              <a:buFont typeface="Times" pitchFamily="18" charset="0"/>
              <a:buChar char="•"/>
              <a:defRPr sz="1400">
                <a:solidFill>
                  <a:schemeClr val="tx1"/>
                </a:solidFill>
                <a:latin typeface="Interstate-BoldCondensed" pitchFamily="2" charset="0"/>
              </a:defRPr>
            </a:lvl6pPr>
            <a:lvl7pPr marL="2971800" indent="-228600" eaLnBrk="0" fontAlgn="base" hangingPunct="0">
              <a:spcBef>
                <a:spcPct val="20000"/>
              </a:spcBef>
              <a:spcAft>
                <a:spcPct val="0"/>
              </a:spcAft>
              <a:buClr>
                <a:srgbClr val="4A7DFF"/>
              </a:buClr>
              <a:buSzPct val="125000"/>
              <a:buFont typeface="Times" pitchFamily="18" charset="0"/>
              <a:buChar char="•"/>
              <a:defRPr sz="1400">
                <a:solidFill>
                  <a:schemeClr val="tx1"/>
                </a:solidFill>
                <a:latin typeface="Interstate-BoldCondensed" pitchFamily="2" charset="0"/>
              </a:defRPr>
            </a:lvl7pPr>
            <a:lvl8pPr marL="3429000" indent="-228600" eaLnBrk="0" fontAlgn="base" hangingPunct="0">
              <a:spcBef>
                <a:spcPct val="20000"/>
              </a:spcBef>
              <a:spcAft>
                <a:spcPct val="0"/>
              </a:spcAft>
              <a:buClr>
                <a:srgbClr val="4A7DFF"/>
              </a:buClr>
              <a:buSzPct val="125000"/>
              <a:buFont typeface="Times" pitchFamily="18" charset="0"/>
              <a:buChar char="•"/>
              <a:defRPr sz="1400">
                <a:solidFill>
                  <a:schemeClr val="tx1"/>
                </a:solidFill>
                <a:latin typeface="Interstate-BoldCondensed" pitchFamily="2" charset="0"/>
              </a:defRPr>
            </a:lvl8pPr>
            <a:lvl9pPr marL="3886200" indent="-228600" eaLnBrk="0" fontAlgn="base" hangingPunct="0">
              <a:spcBef>
                <a:spcPct val="20000"/>
              </a:spcBef>
              <a:spcAft>
                <a:spcPct val="0"/>
              </a:spcAft>
              <a:buClr>
                <a:srgbClr val="4A7DFF"/>
              </a:buClr>
              <a:buSzPct val="125000"/>
              <a:buFont typeface="Times" pitchFamily="18" charset="0"/>
              <a:buChar char="•"/>
              <a:defRPr sz="1400">
                <a:solidFill>
                  <a:schemeClr val="tx1"/>
                </a:solidFill>
                <a:latin typeface="Interstate-BoldCondensed" pitchFamily="2" charset="0"/>
              </a:defRPr>
            </a:lvl9pPr>
          </a:lstStyle>
          <a:p>
            <a:pPr eaLnBrk="1" hangingPunct="1">
              <a:spcBef>
                <a:spcPct val="0"/>
              </a:spcBef>
              <a:buClrTx/>
              <a:buSzTx/>
              <a:buFontTx/>
              <a:buNone/>
            </a:pPr>
            <a:endParaRPr lang="en-US" altLang="en-US" dirty="0">
              <a:latin typeface="Times" pitchFamily="18" charset="0"/>
            </a:endParaRPr>
          </a:p>
        </p:txBody>
      </p:sp>
      <p:pic>
        <p:nvPicPr>
          <p:cNvPr id="4098" name="Picture 2" descr="C:\Users\TPRLK\AppData\Local\Temp\Temp1_16_files_from_DeDe_Cordell.zip\G4-Placer BioMassDemo-005.jp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990600" y="1270000"/>
            <a:ext cx="6668732" cy="3704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11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p:cNvSpPr>
            <a:spLocks noGrp="1"/>
          </p:cNvSpPr>
          <p:nvPr>
            <p:ph type="sldNum" sz="quarter" idx="11"/>
          </p:nvPr>
        </p:nvSpPr>
        <p:spPr>
          <a:noFill/>
        </p:spPr>
        <p:txBody>
          <a:bodyPr/>
          <a:lstStyle/>
          <a:p>
            <a:fld id="{D6D75C60-5A50-414E-BF6F-0519AEFFC0BC}" type="slidenum">
              <a:rPr lang="en-US" smtClean="0">
                <a:solidFill>
                  <a:prstClr val="black">
                    <a:tint val="75000"/>
                  </a:prstClr>
                </a:solidFill>
              </a:rPr>
              <a:pPr/>
              <a:t>15</a:t>
            </a:fld>
            <a:endParaRPr lang="en-US" smtClean="0">
              <a:solidFill>
                <a:prstClr val="black">
                  <a:tint val="75000"/>
                </a:prstClr>
              </a:solidFill>
            </a:endParaRPr>
          </a:p>
        </p:txBody>
      </p:sp>
      <p:sp>
        <p:nvSpPr>
          <p:cNvPr id="10" name="TextBox 9"/>
          <p:cNvSpPr txBox="1"/>
          <p:nvPr/>
        </p:nvSpPr>
        <p:spPr>
          <a:xfrm>
            <a:off x="448574" y="285750"/>
            <a:ext cx="8143335" cy="827430"/>
          </a:xfrm>
          <a:prstGeom prst="rect">
            <a:avLst/>
          </a:prstGeom>
        </p:spPr>
        <p:txBody>
          <a:bodyPr vert="horz" lIns="87910" tIns="43955" rIns="87910" bIns="43955" rtlCol="0" anchor="ctr">
            <a:noAutofit/>
          </a:bodyPr>
          <a:lstStyle>
            <a:lvl1pPr algn="ctr" defTabSz="439553">
              <a:spcBef>
                <a:spcPct val="0"/>
              </a:spcBef>
              <a:buNone/>
              <a:defRPr sz="4800" b="1">
                <a:solidFill>
                  <a:srgbClr val="F79646">
                    <a:lumMod val="75000"/>
                  </a:srgbClr>
                </a:solidFill>
                <a:latin typeface="Arial Black"/>
                <a:cs typeface="Arial Black"/>
              </a:defRPr>
            </a:lvl1pPr>
          </a:lstStyle>
          <a:p>
            <a:r>
              <a:rPr lang="en-US" sz="5400" dirty="0" smtClean="0">
                <a:solidFill>
                  <a:srgbClr val="FFFFFF"/>
                </a:solidFill>
              </a:rPr>
              <a:t>CNTP Reforming</a:t>
            </a:r>
            <a:endParaRPr lang="en-US" sz="5400" dirty="0">
              <a:solidFill>
                <a:srgbClr val="FFFFFF"/>
              </a:solidFill>
            </a:endParaRPr>
          </a:p>
        </p:txBody>
      </p:sp>
      <p:sp>
        <p:nvSpPr>
          <p:cNvPr id="7" name="TextBox 6"/>
          <p:cNvSpPr txBox="1"/>
          <p:nvPr/>
        </p:nvSpPr>
        <p:spPr>
          <a:xfrm>
            <a:off x="4321835" y="285750"/>
            <a:ext cx="5375754" cy="3770352"/>
          </a:xfrm>
          <a:prstGeom prst="rect">
            <a:avLst/>
          </a:prstGeom>
          <a:noFill/>
          <a:effectLst>
            <a:outerShdw blurRad="50800" dist="38100" dir="2700000" algn="tl" rotWithShape="0">
              <a:prstClr val="black">
                <a:alpha val="40000"/>
              </a:prstClr>
            </a:outerShdw>
          </a:effectLst>
        </p:spPr>
        <p:txBody>
          <a:bodyPr wrap="square" lIns="87906" tIns="43954" rIns="87906" bIns="43954" rtlCol="0">
            <a:spAutoFit/>
          </a:bodyPr>
          <a:lstStyle/>
          <a:p>
            <a:pPr defTabSz="439535">
              <a:lnSpc>
                <a:spcPts val="5672"/>
              </a:lnSpc>
            </a:pPr>
            <a:r>
              <a:rPr lang="en-US" sz="6200" b="1" dirty="0" smtClean="0">
                <a:solidFill>
                  <a:srgbClr val="FFC000"/>
                </a:solidFill>
                <a:latin typeface="Arial Black"/>
                <a:cs typeface="Arial Black"/>
              </a:rPr>
              <a:t>Solar Thermal Catalytic H2 Production</a:t>
            </a:r>
            <a:endParaRPr lang="en-US" sz="3800" b="1" dirty="0">
              <a:solidFill>
                <a:srgbClr val="FFC000"/>
              </a:solidFill>
              <a:latin typeface="Arial Black"/>
              <a:cs typeface="Arial Black"/>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928" y="361950"/>
            <a:ext cx="3779907" cy="30575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8574" y="3951425"/>
            <a:ext cx="8030995" cy="954107"/>
          </a:xfrm>
          <a:prstGeom prst="rect">
            <a:avLst/>
          </a:prstGeom>
          <a:noFill/>
        </p:spPr>
        <p:txBody>
          <a:bodyPr wrap="square" rtlCol="0">
            <a:spAutoFit/>
          </a:bodyPr>
          <a:lstStyle/>
          <a:p>
            <a:r>
              <a:rPr lang="en-US" sz="2800" dirty="0" smtClean="0">
                <a:latin typeface="Arial Black" panose="020B0A04020102020204" pitchFamily="34" charset="0"/>
              </a:rPr>
              <a:t>Low-cost </a:t>
            </a:r>
          </a:p>
          <a:p>
            <a:r>
              <a:rPr lang="en-US" sz="2800" dirty="0" smtClean="0">
                <a:latin typeface="Arial Black" panose="020B0A04020102020204" pitchFamily="34" charset="0"/>
              </a:rPr>
              <a:t>20% solar hydrogen</a:t>
            </a:r>
            <a:endParaRPr lang="en-US" sz="2800" dirty="0">
              <a:latin typeface="Arial Black" panose="020B0A04020102020204" pitchFamily="34" charset="0"/>
            </a:endParaRPr>
          </a:p>
        </p:txBody>
      </p:sp>
    </p:spTree>
    <p:extLst>
      <p:ext uri="{BB962C8B-B14F-4D97-AF65-F5344CB8AC3E}">
        <p14:creationId xmlns:p14="http://schemas.microsoft.com/office/powerpoint/2010/main" val="444672087"/>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2680092" y="2950041"/>
            <a:ext cx="3354509" cy="755858"/>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7175" y="56089"/>
            <a:ext cx="8560323" cy="861774"/>
          </a:xfrm>
        </p:spPr>
        <p:txBody>
          <a:bodyPr/>
          <a:lstStyle/>
          <a:p>
            <a:r>
              <a:rPr lang="en-US" sz="3200" dirty="0" smtClean="0">
                <a:solidFill>
                  <a:srgbClr val="0070C0"/>
                </a:solidFill>
              </a:rPr>
              <a:t>Hydrogen </a:t>
            </a:r>
            <a:r>
              <a:rPr lang="en-US" sz="3200" dirty="0" smtClean="0">
                <a:solidFill>
                  <a:srgbClr val="0070C0"/>
                </a:solidFill>
              </a:rPr>
              <a:t>Production</a:t>
            </a:r>
            <a:br>
              <a:rPr lang="en-US" sz="3200" dirty="0" smtClean="0">
                <a:solidFill>
                  <a:srgbClr val="0070C0"/>
                </a:solidFill>
              </a:rPr>
            </a:br>
            <a:r>
              <a:rPr lang="en-US" sz="2400" dirty="0" smtClean="0">
                <a:solidFill>
                  <a:srgbClr val="0070C0"/>
                </a:solidFill>
              </a:rPr>
              <a:t>Via Solar Steam-Methane Reforming with Water-Gas Shift</a:t>
            </a:r>
            <a:endParaRPr lang="en-US" sz="2400" dirty="0">
              <a:solidFill>
                <a:srgbClr val="0070C0"/>
              </a:solidFill>
            </a:endParaRPr>
          </a:p>
        </p:txBody>
      </p:sp>
      <p:sp>
        <p:nvSpPr>
          <p:cNvPr id="5" name="Slide Number Placeholder 4"/>
          <p:cNvSpPr>
            <a:spLocks noGrp="1"/>
          </p:cNvSpPr>
          <p:nvPr>
            <p:ph type="sldNum" sz="quarter" idx="11"/>
          </p:nvPr>
        </p:nvSpPr>
        <p:spPr/>
        <p:txBody>
          <a:bodyPr/>
          <a:lstStyle/>
          <a:p>
            <a:fld id="{03722D57-58D6-9447-A6D5-A97F6C35A8FB}" type="slidenum">
              <a:rPr lang="en-US" smtClean="0"/>
              <a:pPr/>
              <a:t>16</a:t>
            </a:fld>
            <a:endParaRPr lang="en-US"/>
          </a:p>
        </p:txBody>
      </p:sp>
      <p:sp>
        <p:nvSpPr>
          <p:cNvPr id="9" name="TextBox 8"/>
          <p:cNvSpPr txBox="1"/>
          <p:nvPr/>
        </p:nvSpPr>
        <p:spPr>
          <a:xfrm>
            <a:off x="3836174" y="1096061"/>
            <a:ext cx="1455015" cy="584775"/>
          </a:xfrm>
          <a:prstGeom prst="rect">
            <a:avLst/>
          </a:prstGeom>
          <a:noFill/>
        </p:spPr>
        <p:txBody>
          <a:bodyPr wrap="none" rtlCol="0">
            <a:spAutoFit/>
          </a:bodyPr>
          <a:lstStyle/>
          <a:p>
            <a:pPr algn="ctr"/>
            <a:r>
              <a:rPr lang="en-US" b="1" dirty="0" smtClean="0">
                <a:solidFill>
                  <a:srgbClr val="FFC000"/>
                </a:solidFill>
              </a:rPr>
              <a:t>Solar Energy In</a:t>
            </a:r>
          </a:p>
          <a:p>
            <a:pPr algn="ctr"/>
            <a:r>
              <a:rPr lang="en-US" b="1" dirty="0" smtClean="0">
                <a:solidFill>
                  <a:srgbClr val="FFC000"/>
                </a:solidFill>
              </a:rPr>
              <a:t>(1 </a:t>
            </a:r>
            <a:r>
              <a:rPr lang="en-US" b="1" i="1" dirty="0" smtClean="0">
                <a:solidFill>
                  <a:srgbClr val="FFC000"/>
                </a:solidFill>
              </a:rPr>
              <a:t>kJ</a:t>
            </a:r>
            <a:r>
              <a:rPr lang="en-US" b="1" i="1" baseline="-25000" dirty="0" smtClean="0">
                <a:solidFill>
                  <a:srgbClr val="FFC000"/>
                </a:solidFill>
              </a:rPr>
              <a:t>s</a:t>
            </a:r>
            <a:r>
              <a:rPr lang="en-US" b="1" dirty="0" smtClean="0">
                <a:solidFill>
                  <a:srgbClr val="FFC000"/>
                </a:solidFill>
              </a:rPr>
              <a:t>)</a:t>
            </a:r>
            <a:endParaRPr lang="en-US" b="1" dirty="0">
              <a:solidFill>
                <a:srgbClr val="FFC000"/>
              </a:solidFill>
            </a:endParaRPr>
          </a:p>
        </p:txBody>
      </p:sp>
      <p:sp>
        <p:nvSpPr>
          <p:cNvPr id="25" name="TextBox 24"/>
          <p:cNvSpPr txBox="1"/>
          <p:nvPr/>
        </p:nvSpPr>
        <p:spPr>
          <a:xfrm>
            <a:off x="1722056" y="4033634"/>
            <a:ext cx="1144865" cy="338554"/>
          </a:xfrm>
          <a:prstGeom prst="rect">
            <a:avLst/>
          </a:prstGeom>
          <a:noFill/>
        </p:spPr>
        <p:txBody>
          <a:bodyPr wrap="none" rtlCol="0">
            <a:spAutoFit/>
          </a:bodyPr>
          <a:lstStyle/>
          <a:p>
            <a:r>
              <a:rPr lang="en-US" sz="1600" b="1" dirty="0" smtClean="0"/>
              <a:t>(CH</a:t>
            </a:r>
            <a:r>
              <a:rPr lang="en-US" sz="1600" b="1" baseline="-25000" dirty="0" smtClean="0"/>
              <a:t>4</a:t>
            </a:r>
            <a:r>
              <a:rPr lang="en-US" sz="1600" b="1" dirty="0" smtClean="0"/>
              <a:t> + H</a:t>
            </a:r>
            <a:r>
              <a:rPr lang="en-US" sz="1600" b="1" baseline="-25000" dirty="0" smtClean="0"/>
              <a:t>2</a:t>
            </a:r>
            <a:r>
              <a:rPr lang="en-US" sz="1600" b="1" dirty="0" smtClean="0"/>
              <a:t>O)</a:t>
            </a:r>
            <a:endParaRPr lang="en-US" sz="1600" b="1" dirty="0"/>
          </a:p>
        </p:txBody>
      </p:sp>
      <p:sp>
        <p:nvSpPr>
          <p:cNvPr id="26" name="TextBox 25"/>
          <p:cNvSpPr txBox="1"/>
          <p:nvPr/>
        </p:nvSpPr>
        <p:spPr>
          <a:xfrm>
            <a:off x="6249837" y="4035149"/>
            <a:ext cx="1014830" cy="338554"/>
          </a:xfrm>
          <a:prstGeom prst="rect">
            <a:avLst/>
          </a:prstGeom>
          <a:noFill/>
        </p:spPr>
        <p:txBody>
          <a:bodyPr wrap="none" rtlCol="0">
            <a:spAutoFit/>
          </a:bodyPr>
          <a:lstStyle/>
          <a:p>
            <a:r>
              <a:rPr lang="en-US" sz="1600" b="1" dirty="0" smtClean="0">
                <a:solidFill>
                  <a:schemeClr val="tx2"/>
                </a:solidFill>
              </a:rPr>
              <a:t>(CO</a:t>
            </a:r>
            <a:r>
              <a:rPr lang="en-US" sz="1600" b="1" baseline="-25000" dirty="0" smtClean="0">
                <a:solidFill>
                  <a:schemeClr val="tx2"/>
                </a:solidFill>
              </a:rPr>
              <a:t>2</a:t>
            </a:r>
            <a:r>
              <a:rPr lang="en-US" sz="1600" b="1" dirty="0" smtClean="0">
                <a:solidFill>
                  <a:schemeClr val="tx2"/>
                </a:solidFill>
              </a:rPr>
              <a:t> + H</a:t>
            </a:r>
            <a:r>
              <a:rPr lang="en-US" sz="1600" b="1" baseline="-25000" dirty="0" smtClean="0">
                <a:solidFill>
                  <a:schemeClr val="tx2"/>
                </a:solidFill>
              </a:rPr>
              <a:t>2</a:t>
            </a:r>
            <a:r>
              <a:rPr lang="en-US" sz="1600" b="1" dirty="0" smtClean="0">
                <a:solidFill>
                  <a:schemeClr val="tx2"/>
                </a:solidFill>
              </a:rPr>
              <a:t>)</a:t>
            </a:r>
            <a:endParaRPr lang="en-US" sz="1600" b="1" dirty="0">
              <a:solidFill>
                <a:schemeClr val="tx2"/>
              </a:solidFill>
            </a:endParaRPr>
          </a:p>
        </p:txBody>
      </p:sp>
      <p:sp>
        <p:nvSpPr>
          <p:cNvPr id="27" name="TextBox 26"/>
          <p:cNvSpPr txBox="1"/>
          <p:nvPr/>
        </p:nvSpPr>
        <p:spPr>
          <a:xfrm>
            <a:off x="3123566" y="4185218"/>
            <a:ext cx="2879474" cy="584775"/>
          </a:xfrm>
          <a:prstGeom prst="rect">
            <a:avLst/>
          </a:prstGeom>
          <a:noFill/>
        </p:spPr>
        <p:txBody>
          <a:bodyPr wrap="square" rtlCol="0">
            <a:spAutoFit/>
          </a:bodyPr>
          <a:lstStyle/>
          <a:p>
            <a:pPr algn="ctr"/>
            <a:r>
              <a:rPr lang="en-US" sz="1600" b="1" dirty="0" smtClean="0"/>
              <a:t>Net Solar-to-Chemical Energy Conversion Efficiency:  65%</a:t>
            </a:r>
          </a:p>
        </p:txBody>
      </p:sp>
      <p:sp>
        <p:nvSpPr>
          <p:cNvPr id="28" name="TextBox 27"/>
          <p:cNvSpPr txBox="1"/>
          <p:nvPr/>
        </p:nvSpPr>
        <p:spPr>
          <a:xfrm>
            <a:off x="339959" y="4941835"/>
            <a:ext cx="3656094" cy="584775"/>
          </a:xfrm>
          <a:prstGeom prst="rect">
            <a:avLst/>
          </a:prstGeom>
          <a:noFill/>
        </p:spPr>
        <p:txBody>
          <a:bodyPr wrap="square" rtlCol="0">
            <a:spAutoFit/>
          </a:bodyPr>
          <a:lstStyle/>
          <a:p>
            <a:pPr algn="ctr"/>
            <a:r>
              <a:rPr lang="en-US" sz="1600" b="1" dirty="0" smtClean="0"/>
              <a:t>Net Idealized Reaction:</a:t>
            </a:r>
          </a:p>
          <a:p>
            <a:pPr algn="ctr"/>
            <a:r>
              <a:rPr lang="en-US" sz="1600" b="1" dirty="0" smtClean="0"/>
              <a:t>CH</a:t>
            </a:r>
            <a:r>
              <a:rPr lang="en-US" sz="1600" b="1" baseline="-25000" dirty="0" smtClean="0"/>
              <a:t>4</a:t>
            </a:r>
            <a:r>
              <a:rPr lang="en-US" sz="1600" b="1" dirty="0" smtClean="0"/>
              <a:t> + 2H</a:t>
            </a:r>
            <a:r>
              <a:rPr lang="en-US" sz="1600" b="1" baseline="-25000" dirty="0" smtClean="0"/>
              <a:t>2</a:t>
            </a:r>
            <a:r>
              <a:rPr lang="en-US" sz="1600" b="1" dirty="0" smtClean="0"/>
              <a:t>O </a:t>
            </a:r>
            <a:r>
              <a:rPr lang="en-US" sz="1600" b="1" dirty="0" smtClean="0">
                <a:sym typeface="Wingdings" panose="05000000000000000000" pitchFamily="2" charset="2"/>
              </a:rPr>
              <a:t> CO</a:t>
            </a:r>
            <a:r>
              <a:rPr lang="en-US" sz="1600" b="1" baseline="-25000" dirty="0" smtClean="0">
                <a:sym typeface="Wingdings" panose="05000000000000000000" pitchFamily="2" charset="2"/>
              </a:rPr>
              <a:t>2</a:t>
            </a:r>
            <a:r>
              <a:rPr lang="en-US" sz="1600" b="1" dirty="0" smtClean="0">
                <a:sym typeface="Wingdings" panose="05000000000000000000" pitchFamily="2" charset="2"/>
              </a:rPr>
              <a:t> + 4H</a:t>
            </a:r>
            <a:r>
              <a:rPr lang="en-US" sz="1600" b="1" baseline="-25000" dirty="0" smtClean="0">
                <a:sym typeface="Wingdings" panose="05000000000000000000" pitchFamily="2" charset="2"/>
              </a:rPr>
              <a:t>2</a:t>
            </a:r>
            <a:endParaRPr lang="en-US" sz="1600" b="1" dirty="0" smtClean="0"/>
          </a:p>
        </p:txBody>
      </p:sp>
      <p:sp>
        <p:nvSpPr>
          <p:cNvPr id="29" name="TextBox 28"/>
          <p:cNvSpPr txBox="1"/>
          <p:nvPr/>
        </p:nvSpPr>
        <p:spPr>
          <a:xfrm>
            <a:off x="5180318" y="1670177"/>
            <a:ext cx="3873971" cy="523220"/>
          </a:xfrm>
          <a:prstGeom prst="rect">
            <a:avLst/>
          </a:prstGeom>
          <a:noFill/>
        </p:spPr>
        <p:txBody>
          <a:bodyPr wrap="square" rtlCol="0">
            <a:spAutoFit/>
          </a:bodyPr>
          <a:lstStyle/>
          <a:p>
            <a:pPr algn="ctr"/>
            <a:r>
              <a:rPr lang="en-US" sz="1400" b="1" dirty="0" smtClean="0">
                <a:solidFill>
                  <a:srgbClr val="00B050"/>
                </a:solidFill>
              </a:rPr>
              <a:t>Renewable Energy Portion of Stream:</a:t>
            </a:r>
          </a:p>
          <a:p>
            <a:pPr algn="ctr"/>
            <a:r>
              <a:rPr lang="en-US" sz="1400" b="1" dirty="0" smtClean="0">
                <a:solidFill>
                  <a:srgbClr val="00B050"/>
                </a:solidFill>
              </a:rPr>
              <a:t>3.25 </a:t>
            </a:r>
            <a:r>
              <a:rPr lang="en-US" sz="1400" b="1" i="1" dirty="0" smtClean="0">
                <a:solidFill>
                  <a:srgbClr val="00B050"/>
                </a:solidFill>
              </a:rPr>
              <a:t>kJ</a:t>
            </a:r>
            <a:r>
              <a:rPr lang="en-US" sz="1400" b="1" i="1" baseline="-25000" dirty="0" smtClean="0">
                <a:solidFill>
                  <a:srgbClr val="00B050"/>
                </a:solidFill>
              </a:rPr>
              <a:t>c</a:t>
            </a:r>
            <a:r>
              <a:rPr lang="en-US" sz="1400" b="1" dirty="0" smtClean="0">
                <a:solidFill>
                  <a:srgbClr val="00B050"/>
                </a:solidFill>
              </a:rPr>
              <a:t> – 2.6 </a:t>
            </a:r>
            <a:r>
              <a:rPr lang="en-US" sz="1400" b="1" i="1" dirty="0" smtClean="0">
                <a:solidFill>
                  <a:srgbClr val="00B050"/>
                </a:solidFill>
              </a:rPr>
              <a:t>kJ</a:t>
            </a:r>
            <a:r>
              <a:rPr lang="en-US" sz="1400" b="1" i="1" baseline="-25000" dirty="0" smtClean="0">
                <a:solidFill>
                  <a:srgbClr val="00B050"/>
                </a:solidFill>
              </a:rPr>
              <a:t>c</a:t>
            </a:r>
            <a:r>
              <a:rPr lang="en-US" sz="1400" b="1" dirty="0" smtClean="0">
                <a:solidFill>
                  <a:srgbClr val="00B050"/>
                </a:solidFill>
              </a:rPr>
              <a:t> = 0.65 </a:t>
            </a:r>
            <a:r>
              <a:rPr lang="en-US" sz="1400" b="1" i="1" dirty="0" smtClean="0">
                <a:solidFill>
                  <a:srgbClr val="00B050"/>
                </a:solidFill>
              </a:rPr>
              <a:t>kJ</a:t>
            </a:r>
            <a:r>
              <a:rPr lang="en-US" sz="1400" b="1" i="1" baseline="-25000" dirty="0" smtClean="0">
                <a:solidFill>
                  <a:srgbClr val="00B050"/>
                </a:solidFill>
              </a:rPr>
              <a:t>c</a:t>
            </a:r>
          </a:p>
        </p:txBody>
      </p:sp>
      <p:sp>
        <p:nvSpPr>
          <p:cNvPr id="34" name="TextBox 33"/>
          <p:cNvSpPr txBox="1"/>
          <p:nvPr/>
        </p:nvSpPr>
        <p:spPr>
          <a:xfrm>
            <a:off x="527666" y="1123936"/>
            <a:ext cx="2329396" cy="738664"/>
          </a:xfrm>
          <a:prstGeom prst="rect">
            <a:avLst/>
          </a:prstGeom>
          <a:noFill/>
        </p:spPr>
        <p:txBody>
          <a:bodyPr wrap="square" rtlCol="0">
            <a:spAutoFit/>
          </a:bodyPr>
          <a:lstStyle/>
          <a:p>
            <a:pPr algn="ctr"/>
            <a:r>
              <a:rPr lang="en-US" sz="1400" b="1" dirty="0" smtClean="0"/>
              <a:t>Solar-to-Thermal Energy Conversion (Concentrator):  84%</a:t>
            </a:r>
          </a:p>
        </p:txBody>
      </p:sp>
      <p:sp>
        <p:nvSpPr>
          <p:cNvPr id="35" name="TextBox 34"/>
          <p:cNvSpPr txBox="1"/>
          <p:nvPr/>
        </p:nvSpPr>
        <p:spPr>
          <a:xfrm>
            <a:off x="392069" y="1892128"/>
            <a:ext cx="2600590" cy="738664"/>
          </a:xfrm>
          <a:prstGeom prst="rect">
            <a:avLst/>
          </a:prstGeom>
          <a:noFill/>
        </p:spPr>
        <p:txBody>
          <a:bodyPr wrap="square" rtlCol="0">
            <a:spAutoFit/>
          </a:bodyPr>
          <a:lstStyle/>
          <a:p>
            <a:pPr algn="ctr"/>
            <a:r>
              <a:rPr lang="en-US" sz="1400" b="1" dirty="0" smtClean="0"/>
              <a:t>Thermal-to-Chemical Energy Conversion (Reaction System):  77%</a:t>
            </a:r>
          </a:p>
        </p:txBody>
      </p:sp>
      <p:sp>
        <p:nvSpPr>
          <p:cNvPr id="48" name="Isosceles Triangle 47"/>
          <p:cNvSpPr/>
          <p:nvPr/>
        </p:nvSpPr>
        <p:spPr>
          <a:xfrm>
            <a:off x="3112602" y="2723676"/>
            <a:ext cx="2902156" cy="226363"/>
          </a:xfrm>
          <a:prstGeom prst="triangle">
            <a:avLst>
              <a:gd name="adj" fmla="val 99836"/>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wn Arrow 13"/>
          <p:cNvSpPr/>
          <p:nvPr/>
        </p:nvSpPr>
        <p:spPr>
          <a:xfrm rot="16200000">
            <a:off x="6015930" y="2396551"/>
            <a:ext cx="1643704" cy="1633491"/>
          </a:xfrm>
          <a:prstGeom prst="downArrow">
            <a:avLst>
              <a:gd name="adj1" fmla="val 59367"/>
              <a:gd name="adj2" fmla="val 50000"/>
            </a:avLst>
          </a:prstGeom>
          <a:solidFill>
            <a:schemeClr val="accent6">
              <a:lumMod val="60000"/>
              <a:lumOff val="40000"/>
            </a:schemeClr>
          </a:solidFill>
          <a:ln w="190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7739737" y="2946338"/>
            <a:ext cx="1277786" cy="584775"/>
          </a:xfrm>
          <a:prstGeom prst="rect">
            <a:avLst/>
          </a:prstGeom>
          <a:noFill/>
        </p:spPr>
        <p:txBody>
          <a:bodyPr wrap="none" rtlCol="0">
            <a:spAutoFit/>
          </a:bodyPr>
          <a:lstStyle/>
          <a:p>
            <a:pPr algn="ctr"/>
            <a:r>
              <a:rPr lang="en-US" dirty="0" smtClean="0">
                <a:solidFill>
                  <a:schemeClr val="accent2"/>
                </a:solidFill>
              </a:rPr>
              <a:t>Products Out</a:t>
            </a:r>
          </a:p>
          <a:p>
            <a:pPr algn="ctr"/>
            <a:r>
              <a:rPr lang="en-US" dirty="0" smtClean="0">
                <a:solidFill>
                  <a:schemeClr val="accent2"/>
                </a:solidFill>
              </a:rPr>
              <a:t>(3.25 </a:t>
            </a:r>
            <a:r>
              <a:rPr lang="en-US" i="1" dirty="0" smtClean="0">
                <a:solidFill>
                  <a:schemeClr val="accent2"/>
                </a:solidFill>
              </a:rPr>
              <a:t>kJ</a:t>
            </a:r>
            <a:r>
              <a:rPr lang="en-US" i="1" baseline="-25000" dirty="0" smtClean="0">
                <a:solidFill>
                  <a:schemeClr val="accent2"/>
                </a:solidFill>
              </a:rPr>
              <a:t>c</a:t>
            </a:r>
            <a:r>
              <a:rPr lang="en-US" dirty="0" smtClean="0">
                <a:solidFill>
                  <a:schemeClr val="accent2"/>
                </a:solidFill>
              </a:rPr>
              <a:t>)</a:t>
            </a:r>
            <a:endParaRPr lang="en-US" dirty="0">
              <a:solidFill>
                <a:schemeClr val="accent2"/>
              </a:solidFill>
            </a:endParaRPr>
          </a:p>
        </p:txBody>
      </p:sp>
      <p:sp>
        <p:nvSpPr>
          <p:cNvPr id="19" name="Isosceles Triangle 18"/>
          <p:cNvSpPr/>
          <p:nvPr/>
        </p:nvSpPr>
        <p:spPr>
          <a:xfrm>
            <a:off x="6847303" y="2415588"/>
            <a:ext cx="540000" cy="540000"/>
          </a:xfrm>
          <a:prstGeom prst="triangle">
            <a:avLst>
              <a:gd name="adj" fmla="val 0"/>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034600" y="2735073"/>
            <a:ext cx="914400" cy="220651"/>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3127753" y="2442766"/>
            <a:ext cx="2880000" cy="1592383"/>
          </a:xfrm>
          <a:prstGeom prst="rect">
            <a:avLst/>
          </a:prstGeom>
          <a:solidFill>
            <a:schemeClr val="bg2">
              <a:lumMod val="60000"/>
              <a:lumOff val="40000"/>
              <a:alpha val="40000"/>
            </a:schemeClr>
          </a:solidFill>
          <a:ln w="19050">
            <a:no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132000" y="2439575"/>
            <a:ext cx="2880000" cy="1595573"/>
          </a:xfrm>
          <a:prstGeom prst="rect">
            <a:avLst/>
          </a:prstGeom>
          <a:noFill/>
          <a:ln w="19050">
            <a:solidFill>
              <a:schemeClr val="accent2"/>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2459615" y="3698500"/>
            <a:ext cx="3996000" cy="0"/>
          </a:xfrm>
          <a:prstGeom prst="line">
            <a:avLst/>
          </a:prstGeom>
          <a:ln w="15875">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3170746" y="2714467"/>
            <a:ext cx="2863855" cy="230843"/>
          </a:xfrm>
          <a:prstGeom prst="line">
            <a:avLst/>
          </a:prstGeom>
          <a:ln w="15875">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680091" y="2950040"/>
            <a:ext cx="4716000" cy="0"/>
          </a:xfrm>
          <a:prstGeom prst="line">
            <a:avLst/>
          </a:prstGeom>
          <a:ln w="15875">
            <a:solidFill>
              <a:schemeClr val="accent2"/>
            </a:solidFill>
            <a:prstDash val="sysDash"/>
          </a:ln>
        </p:spPr>
        <p:style>
          <a:lnRef idx="2">
            <a:schemeClr val="accent1"/>
          </a:lnRef>
          <a:fillRef idx="0">
            <a:schemeClr val="accent1"/>
          </a:fillRef>
          <a:effectRef idx="1">
            <a:schemeClr val="accent1"/>
          </a:effectRef>
          <a:fontRef idx="minor">
            <a:schemeClr val="tx1"/>
          </a:fontRef>
        </p:style>
      </p:cxnSp>
      <p:sp>
        <p:nvSpPr>
          <p:cNvPr id="33" name="Oval 32"/>
          <p:cNvSpPr/>
          <p:nvPr/>
        </p:nvSpPr>
        <p:spPr>
          <a:xfrm>
            <a:off x="4208015" y="2581590"/>
            <a:ext cx="710214" cy="363997"/>
          </a:xfrm>
          <a:prstGeom prst="ellipse">
            <a:avLst/>
          </a:prstGeom>
          <a:noFill/>
          <a:ln w="19050">
            <a:solidFill>
              <a:schemeClr val="accent5">
                <a:lumMod val="60000"/>
                <a:lumOff val="4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Connector 35"/>
          <p:cNvCxnSpPr>
            <a:stCxn id="34" idx="3"/>
            <a:endCxn id="32" idx="1"/>
          </p:cNvCxnSpPr>
          <p:nvPr/>
        </p:nvCxnSpPr>
        <p:spPr>
          <a:xfrm>
            <a:off x="2857062" y="1493268"/>
            <a:ext cx="1464020" cy="897205"/>
          </a:xfrm>
          <a:prstGeom prst="line">
            <a:avLst/>
          </a:prstGeom>
          <a:ln w="127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35" idx="3"/>
            <a:endCxn id="33" idx="1"/>
          </p:cNvCxnSpPr>
          <p:nvPr/>
        </p:nvCxnSpPr>
        <p:spPr>
          <a:xfrm>
            <a:off x="2992659" y="2261460"/>
            <a:ext cx="1319364" cy="373436"/>
          </a:xfrm>
          <a:prstGeom prst="line">
            <a:avLst/>
          </a:prstGeom>
          <a:ln w="12700">
            <a:solidFill>
              <a:schemeClr val="accent2"/>
            </a:solidFill>
          </a:ln>
        </p:spPr>
        <p:style>
          <a:lnRef idx="2">
            <a:schemeClr val="accent1"/>
          </a:lnRef>
          <a:fillRef idx="0">
            <a:schemeClr val="accent1"/>
          </a:fillRef>
          <a:effectRef idx="1">
            <a:schemeClr val="accent1"/>
          </a:effectRef>
          <a:fontRef idx="minor">
            <a:schemeClr val="tx1"/>
          </a:fontRef>
        </p:style>
      </p:cxnSp>
      <p:sp>
        <p:nvSpPr>
          <p:cNvPr id="10" name="Down Arrow 9"/>
          <p:cNvSpPr/>
          <p:nvPr/>
        </p:nvSpPr>
        <p:spPr>
          <a:xfrm rot="16200000">
            <a:off x="1667694" y="2515432"/>
            <a:ext cx="1281000" cy="1633491"/>
          </a:xfrm>
          <a:prstGeom prst="downArrow">
            <a:avLst>
              <a:gd name="adj1" fmla="val 59367"/>
              <a:gd name="adj2" fmla="val 50000"/>
            </a:avLst>
          </a:prstGeom>
          <a:solidFill>
            <a:schemeClr val="accent6">
              <a:lumMod val="60000"/>
              <a:lumOff val="40000"/>
            </a:schemeClr>
          </a:solidFill>
          <a:ln w="190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22557" y="3079508"/>
            <a:ext cx="1229311" cy="584775"/>
          </a:xfrm>
          <a:prstGeom prst="rect">
            <a:avLst/>
          </a:prstGeom>
          <a:noFill/>
        </p:spPr>
        <p:txBody>
          <a:bodyPr wrap="none" rtlCol="0">
            <a:spAutoFit/>
          </a:bodyPr>
          <a:lstStyle/>
          <a:p>
            <a:pPr algn="ctr"/>
            <a:r>
              <a:rPr lang="en-US" b="1" dirty="0" smtClean="0"/>
              <a:t>Reactants In</a:t>
            </a:r>
          </a:p>
          <a:p>
            <a:pPr algn="ctr"/>
            <a:r>
              <a:rPr lang="en-US" b="1" dirty="0" smtClean="0"/>
              <a:t>(2.6 </a:t>
            </a:r>
            <a:r>
              <a:rPr lang="en-US" b="1" i="1" dirty="0" smtClean="0"/>
              <a:t>kJ</a:t>
            </a:r>
            <a:r>
              <a:rPr lang="en-US" b="1" i="1" baseline="-25000" dirty="0" smtClean="0"/>
              <a:t>c</a:t>
            </a:r>
            <a:r>
              <a:rPr lang="en-US" b="1" dirty="0" smtClean="0"/>
              <a:t>)</a:t>
            </a:r>
            <a:endParaRPr lang="en-US" b="1" dirty="0"/>
          </a:p>
        </p:txBody>
      </p:sp>
      <p:sp>
        <p:nvSpPr>
          <p:cNvPr id="50" name="TextBox 49"/>
          <p:cNvSpPr txBox="1"/>
          <p:nvPr/>
        </p:nvSpPr>
        <p:spPr>
          <a:xfrm>
            <a:off x="3524068" y="3074496"/>
            <a:ext cx="2081404" cy="584775"/>
          </a:xfrm>
          <a:prstGeom prst="rect">
            <a:avLst/>
          </a:prstGeom>
          <a:noFill/>
        </p:spPr>
        <p:txBody>
          <a:bodyPr wrap="none" rtlCol="0">
            <a:spAutoFit/>
          </a:bodyPr>
          <a:lstStyle/>
          <a:p>
            <a:pPr algn="ctr"/>
            <a:r>
              <a:rPr lang="en-US" b="1" dirty="0" smtClean="0">
                <a:solidFill>
                  <a:schemeClr val="tx2"/>
                </a:solidFill>
              </a:rPr>
              <a:t>Solar Thermochemical</a:t>
            </a:r>
          </a:p>
          <a:p>
            <a:pPr algn="ctr"/>
            <a:r>
              <a:rPr lang="en-US" b="1" dirty="0" smtClean="0">
                <a:solidFill>
                  <a:schemeClr val="tx2"/>
                </a:solidFill>
              </a:rPr>
              <a:t>Reaction System</a:t>
            </a:r>
            <a:endParaRPr lang="en-US" b="1" dirty="0">
              <a:solidFill>
                <a:schemeClr val="tx2"/>
              </a:solidFill>
            </a:endParaRPr>
          </a:p>
        </p:txBody>
      </p:sp>
      <p:cxnSp>
        <p:nvCxnSpPr>
          <p:cNvPr id="31" name="Straight Connector 30"/>
          <p:cNvCxnSpPr>
            <a:stCxn id="29" idx="2"/>
          </p:cNvCxnSpPr>
          <p:nvPr/>
        </p:nvCxnSpPr>
        <p:spPr>
          <a:xfrm flipH="1">
            <a:off x="6869549" y="2193397"/>
            <a:ext cx="247755" cy="641223"/>
          </a:xfrm>
          <a:prstGeom prst="line">
            <a:avLst/>
          </a:prstGeom>
          <a:ln w="12700">
            <a:solidFill>
              <a:schemeClr val="accent2"/>
            </a:solidFill>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5117123" y="4877715"/>
            <a:ext cx="3815863" cy="738664"/>
          </a:xfrm>
          <a:prstGeom prst="rect">
            <a:avLst/>
          </a:prstGeom>
          <a:solidFill>
            <a:schemeClr val="bg2">
              <a:lumMod val="40000"/>
              <a:lumOff val="60000"/>
            </a:schemeClr>
          </a:solidFill>
          <a:ln>
            <a:solidFill>
              <a:schemeClr val="accent2"/>
            </a:solidFill>
          </a:ln>
        </p:spPr>
        <p:txBody>
          <a:bodyPr wrap="square" rtlCol="0">
            <a:spAutoFit/>
          </a:bodyPr>
          <a:lstStyle/>
          <a:p>
            <a:pPr algn="ctr"/>
            <a:r>
              <a:rPr lang="en-US" sz="1400" b="1" i="1" dirty="0" smtClean="0">
                <a:solidFill>
                  <a:schemeClr val="accent2"/>
                </a:solidFill>
              </a:rPr>
              <a:t>Productivity Projections:</a:t>
            </a:r>
          </a:p>
          <a:p>
            <a:pPr marL="176213" indent="-176213">
              <a:buFont typeface="Arial" panose="020B0604020202020204" pitchFamily="34" charset="0"/>
              <a:buChar char="•"/>
            </a:pPr>
            <a:r>
              <a:rPr lang="en-US" sz="1400" b="1" dirty="0" smtClean="0">
                <a:solidFill>
                  <a:schemeClr val="accent2"/>
                </a:solidFill>
              </a:rPr>
              <a:t>2015:  ~ 42.9 </a:t>
            </a:r>
            <a:r>
              <a:rPr lang="en-US" sz="1400" b="1" dirty="0" err="1" smtClean="0">
                <a:solidFill>
                  <a:schemeClr val="accent2"/>
                </a:solidFill>
              </a:rPr>
              <a:t>lb</a:t>
            </a:r>
            <a:r>
              <a:rPr lang="en-US" sz="1400" b="1" dirty="0" smtClean="0">
                <a:solidFill>
                  <a:schemeClr val="accent2"/>
                </a:solidFill>
              </a:rPr>
              <a:t> H</a:t>
            </a:r>
            <a:r>
              <a:rPr lang="en-US" sz="1400" b="1" baseline="-25000" dirty="0" smtClean="0">
                <a:solidFill>
                  <a:schemeClr val="accent2"/>
                </a:solidFill>
              </a:rPr>
              <a:t>2</a:t>
            </a:r>
            <a:r>
              <a:rPr lang="en-US" sz="1400" b="1" dirty="0" smtClean="0">
                <a:solidFill>
                  <a:schemeClr val="accent2"/>
                </a:solidFill>
              </a:rPr>
              <a:t> per MMBTU Solar</a:t>
            </a:r>
          </a:p>
          <a:p>
            <a:pPr marL="176213" indent="-176213">
              <a:buFont typeface="Arial" panose="020B0604020202020204" pitchFamily="34" charset="0"/>
              <a:buChar char="•"/>
            </a:pPr>
            <a:r>
              <a:rPr lang="en-US" sz="1400" b="1" dirty="0" smtClean="0">
                <a:solidFill>
                  <a:schemeClr val="accent2"/>
                </a:solidFill>
              </a:rPr>
              <a:t>2020:  Up to 52.8 </a:t>
            </a:r>
            <a:r>
              <a:rPr lang="en-US" sz="1400" b="1" dirty="0" err="1" smtClean="0">
                <a:solidFill>
                  <a:schemeClr val="accent2"/>
                </a:solidFill>
              </a:rPr>
              <a:t>lb</a:t>
            </a:r>
            <a:r>
              <a:rPr lang="en-US" sz="1400" b="1" dirty="0" smtClean="0">
                <a:solidFill>
                  <a:schemeClr val="accent2"/>
                </a:solidFill>
              </a:rPr>
              <a:t> H</a:t>
            </a:r>
            <a:r>
              <a:rPr lang="en-US" sz="1400" b="1" baseline="-25000" dirty="0" smtClean="0">
                <a:solidFill>
                  <a:schemeClr val="accent2"/>
                </a:solidFill>
              </a:rPr>
              <a:t>2</a:t>
            </a:r>
            <a:r>
              <a:rPr lang="en-US" sz="1400" b="1" dirty="0" smtClean="0">
                <a:solidFill>
                  <a:schemeClr val="accent2"/>
                </a:solidFill>
              </a:rPr>
              <a:t> per MMBTU Solar</a:t>
            </a:r>
            <a:endParaRPr lang="en-US" sz="1400" b="1" dirty="0">
              <a:solidFill>
                <a:schemeClr val="accent2"/>
              </a:solidFill>
            </a:endParaRPr>
          </a:p>
        </p:txBody>
      </p:sp>
      <p:sp>
        <p:nvSpPr>
          <p:cNvPr id="40" name="Down Arrow 39"/>
          <p:cNvSpPr/>
          <p:nvPr/>
        </p:nvSpPr>
        <p:spPr>
          <a:xfrm>
            <a:off x="4329728" y="2176609"/>
            <a:ext cx="468000" cy="762000"/>
          </a:xfrm>
          <a:prstGeom prst="downArrow">
            <a:avLst>
              <a:gd name="adj1" fmla="val 42602"/>
              <a:gd name="adj2" fmla="val 50000"/>
            </a:avLst>
          </a:prstGeom>
          <a:solidFill>
            <a:schemeClr val="tx2">
              <a:lumMod val="60000"/>
              <a:lumOff val="40000"/>
            </a:schemeClr>
          </a:solidFill>
          <a:ln w="190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Down Arrow 37"/>
          <p:cNvSpPr/>
          <p:nvPr/>
        </p:nvSpPr>
        <p:spPr>
          <a:xfrm>
            <a:off x="4261464" y="1960580"/>
            <a:ext cx="604800" cy="762000"/>
          </a:xfrm>
          <a:prstGeom prst="downArrow">
            <a:avLst>
              <a:gd name="adj1" fmla="val 42602"/>
              <a:gd name="adj2" fmla="val 50000"/>
            </a:avLst>
          </a:prstGeom>
          <a:solidFill>
            <a:schemeClr val="tx2">
              <a:lumMod val="40000"/>
              <a:lumOff val="60000"/>
            </a:schemeClr>
          </a:solidFill>
          <a:ln w="190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4203303" y="1670177"/>
            <a:ext cx="720000" cy="762000"/>
          </a:xfrm>
          <a:prstGeom prst="downArrow">
            <a:avLst>
              <a:gd name="adj1" fmla="val 42602"/>
              <a:gd name="adj2" fmla="val 50000"/>
            </a:avLst>
          </a:prstGeom>
          <a:solidFill>
            <a:srgbClr val="FFFF00"/>
          </a:solidFill>
          <a:ln w="190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4217074" y="2337167"/>
            <a:ext cx="710214" cy="363997"/>
          </a:xfrm>
          <a:prstGeom prst="ellipse">
            <a:avLst/>
          </a:prstGeom>
          <a:noFill/>
          <a:ln w="19050">
            <a:solidFill>
              <a:schemeClr val="accent5">
                <a:lumMod val="60000"/>
                <a:lumOff val="4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6180028" y="3174081"/>
            <a:ext cx="843501" cy="338554"/>
          </a:xfrm>
          <a:prstGeom prst="rect">
            <a:avLst/>
          </a:prstGeom>
          <a:noFill/>
        </p:spPr>
        <p:txBody>
          <a:bodyPr wrap="none" rtlCol="0">
            <a:spAutoFit/>
          </a:bodyPr>
          <a:lstStyle/>
          <a:p>
            <a:pPr algn="ctr"/>
            <a:r>
              <a:rPr lang="en-US" b="1" dirty="0" smtClean="0">
                <a:solidFill>
                  <a:schemeClr val="tx2"/>
                </a:solidFill>
              </a:rPr>
              <a:t>(2.6 </a:t>
            </a:r>
            <a:r>
              <a:rPr lang="en-US" b="1" i="1" dirty="0" smtClean="0">
                <a:solidFill>
                  <a:schemeClr val="tx2"/>
                </a:solidFill>
              </a:rPr>
              <a:t>kJ</a:t>
            </a:r>
            <a:r>
              <a:rPr lang="en-US" b="1" i="1" baseline="-25000" dirty="0" smtClean="0">
                <a:solidFill>
                  <a:schemeClr val="tx2"/>
                </a:solidFill>
              </a:rPr>
              <a:t>c</a:t>
            </a:r>
            <a:r>
              <a:rPr lang="en-US" b="1" dirty="0" smtClean="0">
                <a:solidFill>
                  <a:schemeClr val="tx2"/>
                </a:solidFill>
              </a:rPr>
              <a:t>)</a:t>
            </a:r>
            <a:endParaRPr lang="en-US" b="1" dirty="0">
              <a:solidFill>
                <a:schemeClr val="tx2"/>
              </a:solidFill>
            </a:endParaRPr>
          </a:p>
        </p:txBody>
      </p:sp>
    </p:spTree>
    <p:extLst>
      <p:ext uri="{BB962C8B-B14F-4D97-AF65-F5344CB8AC3E}">
        <p14:creationId xmlns:p14="http://schemas.microsoft.com/office/powerpoint/2010/main" val="30522544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63" y="379767"/>
            <a:ext cx="8410257" cy="627278"/>
          </a:xfrm>
        </p:spPr>
        <p:txBody>
          <a:bodyPr>
            <a:normAutofit fontScale="90000"/>
          </a:bodyPr>
          <a:lstStyle/>
          <a:p>
            <a:r>
              <a:rPr lang="en-US" sz="4000" b="1" dirty="0">
                <a:solidFill>
                  <a:srgbClr val="FFC000"/>
                </a:solidFill>
                <a:latin typeface="Arial Black"/>
                <a:ea typeface="+mn-ea"/>
                <a:cs typeface="Arial Black"/>
              </a:rPr>
              <a:t>Solar </a:t>
            </a:r>
            <a:r>
              <a:rPr lang="en-US" sz="4000" b="1" dirty="0" smtClean="0">
                <a:solidFill>
                  <a:srgbClr val="FFC000"/>
                </a:solidFill>
                <a:latin typeface="Arial Black"/>
                <a:ea typeface="+mn-ea"/>
                <a:cs typeface="Arial Black"/>
              </a:rPr>
              <a:t>Steam Methane </a:t>
            </a:r>
            <a:r>
              <a:rPr lang="en-US" sz="4000" b="1" dirty="0">
                <a:solidFill>
                  <a:srgbClr val="FFC000"/>
                </a:solidFill>
                <a:latin typeface="Arial Black"/>
                <a:ea typeface="+mn-ea"/>
                <a:cs typeface="Arial Black"/>
              </a:rPr>
              <a:t>Reforming</a:t>
            </a:r>
            <a:r>
              <a:rPr lang="en-US" sz="3600" dirty="0" smtClean="0"/>
              <a:t/>
            </a:r>
            <a:br>
              <a:rPr lang="en-US" sz="3600" dirty="0" smtClean="0"/>
            </a:br>
            <a:r>
              <a:rPr lang="en-US" sz="2700" dirty="0" smtClean="0"/>
              <a:t>Synthesis Gas Product can be used for a Variety of Purposes</a:t>
            </a:r>
            <a:r>
              <a:rPr lang="en-US" sz="4900" dirty="0" smtClean="0"/>
              <a:t/>
            </a:r>
            <a:br>
              <a:rPr lang="en-US" sz="4900" dirty="0" smtClean="0"/>
            </a:br>
            <a:endParaRPr lang="en-US" sz="2000" i="1" dirty="0"/>
          </a:p>
        </p:txBody>
      </p:sp>
      <p:sp>
        <p:nvSpPr>
          <p:cNvPr id="7" name="Content Placeholder 2"/>
          <p:cNvSpPr>
            <a:spLocks noGrp="1"/>
          </p:cNvSpPr>
          <p:nvPr>
            <p:ph idx="1"/>
          </p:nvPr>
        </p:nvSpPr>
        <p:spPr>
          <a:xfrm>
            <a:off x="242048" y="1185006"/>
            <a:ext cx="3307977" cy="3807226"/>
          </a:xfrm>
          <a:noFill/>
        </p:spPr>
        <p:txBody>
          <a:bodyPr>
            <a:normAutofit fontScale="92500"/>
          </a:bodyPr>
          <a:lstStyle/>
          <a:p>
            <a:pPr marL="0" indent="0">
              <a:buNone/>
            </a:pPr>
            <a:r>
              <a:rPr lang="en-US" sz="2000" b="1" dirty="0" err="1" smtClean="0"/>
              <a:t>SunShot</a:t>
            </a:r>
            <a:r>
              <a:rPr lang="en-US" sz="2000" b="1" dirty="0" smtClean="0"/>
              <a:t> project at the Pacific Northwest National Laboratory</a:t>
            </a:r>
          </a:p>
          <a:p>
            <a:pPr marL="342900" indent="-342900" defTabSz="408029">
              <a:buClr>
                <a:srgbClr val="004B91"/>
              </a:buClr>
              <a:buSzPct val="100000"/>
              <a:buFont typeface="Arial" pitchFamily="34" charset="0"/>
              <a:buChar char="»"/>
            </a:pPr>
            <a:r>
              <a:rPr lang="en-US" sz="1700" dirty="0">
                <a:latin typeface="Arial" panose="020B0604020202020204" pitchFamily="34" charset="0"/>
                <a:cs typeface="Arial" panose="020B0604020202020204" pitchFamily="34" charset="0"/>
              </a:rPr>
              <a:t>Efficient conversion of solar energy into chemical energy</a:t>
            </a:r>
          </a:p>
          <a:p>
            <a:pPr lvl="1">
              <a:buFont typeface="Wingdings" panose="05000000000000000000" pitchFamily="2" charset="2"/>
              <a:buChar char="§"/>
            </a:pPr>
            <a:r>
              <a:rPr lang="en-US" sz="1600" dirty="0" smtClean="0"/>
              <a:t>Augments the chemical energy quantity of natural gas</a:t>
            </a:r>
          </a:p>
          <a:p>
            <a:pPr lvl="1">
              <a:buFont typeface="Wingdings" panose="05000000000000000000" pitchFamily="2" charset="2"/>
              <a:buChar char="§"/>
            </a:pPr>
            <a:r>
              <a:rPr lang="en-US" sz="1600" dirty="0" smtClean="0"/>
              <a:t>Decreases carbon intensity of natural gas from 55 g CO</a:t>
            </a:r>
            <a:r>
              <a:rPr lang="en-US" sz="1600" baseline="-25000" dirty="0" smtClean="0"/>
              <a:t>2</a:t>
            </a:r>
            <a:r>
              <a:rPr lang="en-US" sz="1600" dirty="0" smtClean="0"/>
              <a:t>/MJ to 44 g CO</a:t>
            </a:r>
            <a:r>
              <a:rPr lang="en-US" sz="1600" baseline="-25000" dirty="0" smtClean="0"/>
              <a:t>2</a:t>
            </a:r>
            <a:r>
              <a:rPr lang="en-US" sz="1600" dirty="0" smtClean="0"/>
              <a:t>/MJ</a:t>
            </a:r>
          </a:p>
          <a:p>
            <a:pPr marL="0" indent="0">
              <a:buNone/>
            </a:pPr>
            <a:r>
              <a:rPr lang="en-US" sz="2000" b="1" dirty="0" smtClean="0"/>
              <a:t>Along with power generation, multiple chemical products are possible</a:t>
            </a:r>
            <a:endParaRPr lang="en-US" dirty="0"/>
          </a:p>
        </p:txBody>
      </p:sp>
      <p:sp>
        <p:nvSpPr>
          <p:cNvPr id="8" name="Content Placeholder 2"/>
          <p:cNvSpPr txBox="1">
            <a:spLocks/>
          </p:cNvSpPr>
          <p:nvPr/>
        </p:nvSpPr>
        <p:spPr bwMode="auto">
          <a:xfrm>
            <a:off x="242046" y="4729800"/>
            <a:ext cx="3953436" cy="82831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lnSpc>
                <a:spcPct val="85000"/>
              </a:lnSpc>
              <a:spcBef>
                <a:spcPct val="30000"/>
              </a:spcBef>
              <a:spcAft>
                <a:spcPct val="0"/>
              </a:spcAft>
              <a:buClr>
                <a:schemeClr val="folHlink"/>
              </a:buClr>
              <a:buBlip>
                <a:blip r:embed="rId3"/>
              </a:buBlip>
              <a:defRPr sz="2400">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chemeClr val="tx2"/>
              </a:buClr>
              <a:buSzPct val="80000"/>
              <a:buBlip>
                <a:blip r:embed="rId4"/>
              </a:buBlip>
              <a:defRPr sz="2000">
                <a:solidFill>
                  <a:schemeClr val="tx1"/>
                </a:solidFill>
                <a:latin typeface="+mn-lt"/>
              </a:defRPr>
            </a:lvl2pPr>
            <a:lvl3pPr marL="1143000" indent="-228600" algn="l" rtl="0" eaLnBrk="0" fontAlgn="base" hangingPunct="0">
              <a:lnSpc>
                <a:spcPct val="85000"/>
              </a:lnSpc>
              <a:spcBef>
                <a:spcPct val="30000"/>
              </a:spcBef>
              <a:spcAft>
                <a:spcPct val="0"/>
              </a:spcAft>
              <a:buClr>
                <a:srgbClr val="737373"/>
              </a:buClr>
              <a:buSzPct val="80000"/>
              <a:buBlip>
                <a:blip r:embed="rId5"/>
              </a:buBlip>
              <a:defRPr sz="2000">
                <a:solidFill>
                  <a:schemeClr val="tx1"/>
                </a:solidFill>
                <a:latin typeface="+mn-lt"/>
              </a:defRPr>
            </a:lvl3pPr>
            <a:lvl4pPr marL="1600200" indent="-228600" algn="l" rtl="0" eaLnBrk="0" fontAlgn="base" hangingPunct="0">
              <a:lnSpc>
                <a:spcPct val="85000"/>
              </a:lnSpc>
              <a:spcBef>
                <a:spcPct val="30000"/>
              </a:spcBef>
              <a:spcAft>
                <a:spcPct val="0"/>
              </a:spcAft>
              <a:buBlip>
                <a:blip r:embed="rId6"/>
              </a:buBlip>
              <a:defRPr sz="1600">
                <a:solidFill>
                  <a:schemeClr val="tx1"/>
                </a:solidFill>
                <a:latin typeface="+mn-lt"/>
              </a:defRPr>
            </a:lvl4pPr>
            <a:lvl5pPr marL="2057400" indent="-228600" algn="l" rtl="0" eaLnBrk="0" fontAlgn="base" hangingPunct="0">
              <a:spcBef>
                <a:spcPct val="20000"/>
              </a:spcBef>
              <a:spcAft>
                <a:spcPct val="0"/>
              </a:spcAft>
              <a:buBlip>
                <a:blip r:embed="rId3"/>
              </a:buBlip>
              <a:defRPr sz="1400">
                <a:solidFill>
                  <a:schemeClr val="tx1"/>
                </a:solidFill>
                <a:latin typeface="+mn-lt"/>
              </a:defRPr>
            </a:lvl5pPr>
            <a:lvl6pPr marL="2514600" indent="-228600" algn="l" rtl="0" eaLnBrk="1" fontAlgn="base" hangingPunct="1">
              <a:spcBef>
                <a:spcPct val="20000"/>
              </a:spcBef>
              <a:spcAft>
                <a:spcPct val="0"/>
              </a:spcAft>
              <a:buBlip>
                <a:blip r:embed="rId6"/>
              </a:buBlip>
              <a:defRPr sz="1400">
                <a:solidFill>
                  <a:schemeClr val="tx1"/>
                </a:solidFill>
                <a:latin typeface="+mn-lt"/>
              </a:defRPr>
            </a:lvl6pPr>
            <a:lvl7pPr marL="2971800" indent="-228600" algn="l" rtl="0" eaLnBrk="1" fontAlgn="base" hangingPunct="1">
              <a:spcBef>
                <a:spcPct val="20000"/>
              </a:spcBef>
              <a:spcAft>
                <a:spcPct val="0"/>
              </a:spcAft>
              <a:buBlip>
                <a:blip r:embed="rId6"/>
              </a:buBlip>
              <a:defRPr sz="1400">
                <a:solidFill>
                  <a:schemeClr val="tx1"/>
                </a:solidFill>
                <a:latin typeface="+mn-lt"/>
              </a:defRPr>
            </a:lvl7pPr>
            <a:lvl8pPr marL="3429000" indent="-228600" algn="l" rtl="0" eaLnBrk="1" fontAlgn="base" hangingPunct="1">
              <a:spcBef>
                <a:spcPct val="20000"/>
              </a:spcBef>
              <a:spcAft>
                <a:spcPct val="0"/>
              </a:spcAft>
              <a:buBlip>
                <a:blip r:embed="rId6"/>
              </a:buBlip>
              <a:defRPr sz="1400">
                <a:solidFill>
                  <a:schemeClr val="tx1"/>
                </a:solidFill>
                <a:latin typeface="+mn-lt"/>
              </a:defRPr>
            </a:lvl8pPr>
            <a:lvl9pPr marL="3886200" indent="-228600" algn="l" rtl="0" eaLnBrk="1" fontAlgn="base" hangingPunct="1">
              <a:spcBef>
                <a:spcPct val="20000"/>
              </a:spcBef>
              <a:spcAft>
                <a:spcPct val="0"/>
              </a:spcAft>
              <a:buBlip>
                <a:blip r:embed="rId6"/>
              </a:buBlip>
              <a:defRPr sz="1400">
                <a:solidFill>
                  <a:schemeClr val="tx1"/>
                </a:solidFill>
                <a:latin typeface="+mn-lt"/>
              </a:defRPr>
            </a:lvl9pPr>
          </a:lstStyle>
          <a:p>
            <a:pPr eaLnBrk="1" hangingPunct="1">
              <a:spcBef>
                <a:spcPct val="20000"/>
              </a:spcBef>
              <a:buClr>
                <a:srgbClr val="004B91"/>
              </a:buClr>
              <a:buSzPct val="100000"/>
              <a:buFont typeface="Arial" pitchFamily="34" charset="0"/>
              <a:buChar char="»"/>
            </a:pPr>
            <a:r>
              <a:rPr lang="en-US" sz="1600" dirty="0">
                <a:latin typeface="Arial" panose="020B0604020202020204" pitchFamily="34" charset="0"/>
                <a:cs typeface="Arial" panose="020B0604020202020204" pitchFamily="34" charset="0"/>
              </a:rPr>
              <a:t>Hydrogen for fuel cell vehicles or for reinjection into the natural gas pipeline as renewable natural gas</a:t>
            </a:r>
          </a:p>
        </p:txBody>
      </p:sp>
      <p:sp>
        <p:nvSpPr>
          <p:cNvPr id="9" name="Content Placeholder 2"/>
          <p:cNvSpPr txBox="1">
            <a:spLocks/>
          </p:cNvSpPr>
          <p:nvPr/>
        </p:nvSpPr>
        <p:spPr bwMode="auto">
          <a:xfrm>
            <a:off x="4589920" y="4733536"/>
            <a:ext cx="3953436" cy="82831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lnSpc>
                <a:spcPct val="85000"/>
              </a:lnSpc>
              <a:spcBef>
                <a:spcPct val="30000"/>
              </a:spcBef>
              <a:spcAft>
                <a:spcPct val="0"/>
              </a:spcAft>
              <a:buClr>
                <a:schemeClr val="folHlink"/>
              </a:buClr>
              <a:buBlip>
                <a:blip r:embed="rId3"/>
              </a:buBlip>
              <a:defRPr sz="2400">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chemeClr val="tx2"/>
              </a:buClr>
              <a:buSzPct val="80000"/>
              <a:buBlip>
                <a:blip r:embed="rId4"/>
              </a:buBlip>
              <a:defRPr sz="2000">
                <a:solidFill>
                  <a:schemeClr val="tx1"/>
                </a:solidFill>
                <a:latin typeface="+mn-lt"/>
              </a:defRPr>
            </a:lvl2pPr>
            <a:lvl3pPr marL="1143000" indent="-228600" algn="l" rtl="0" eaLnBrk="0" fontAlgn="base" hangingPunct="0">
              <a:lnSpc>
                <a:spcPct val="85000"/>
              </a:lnSpc>
              <a:spcBef>
                <a:spcPct val="30000"/>
              </a:spcBef>
              <a:spcAft>
                <a:spcPct val="0"/>
              </a:spcAft>
              <a:buClr>
                <a:srgbClr val="737373"/>
              </a:buClr>
              <a:buSzPct val="80000"/>
              <a:buBlip>
                <a:blip r:embed="rId5"/>
              </a:buBlip>
              <a:defRPr sz="2000">
                <a:solidFill>
                  <a:schemeClr val="tx1"/>
                </a:solidFill>
                <a:latin typeface="+mn-lt"/>
              </a:defRPr>
            </a:lvl3pPr>
            <a:lvl4pPr marL="1600200" indent="-228600" algn="l" rtl="0" eaLnBrk="0" fontAlgn="base" hangingPunct="0">
              <a:lnSpc>
                <a:spcPct val="85000"/>
              </a:lnSpc>
              <a:spcBef>
                <a:spcPct val="30000"/>
              </a:spcBef>
              <a:spcAft>
                <a:spcPct val="0"/>
              </a:spcAft>
              <a:buBlip>
                <a:blip r:embed="rId6"/>
              </a:buBlip>
              <a:defRPr sz="1600">
                <a:solidFill>
                  <a:schemeClr val="tx1"/>
                </a:solidFill>
                <a:latin typeface="+mn-lt"/>
              </a:defRPr>
            </a:lvl4pPr>
            <a:lvl5pPr marL="2057400" indent="-228600" algn="l" rtl="0" eaLnBrk="0" fontAlgn="base" hangingPunct="0">
              <a:spcBef>
                <a:spcPct val="20000"/>
              </a:spcBef>
              <a:spcAft>
                <a:spcPct val="0"/>
              </a:spcAft>
              <a:buBlip>
                <a:blip r:embed="rId3"/>
              </a:buBlip>
              <a:defRPr sz="1400">
                <a:solidFill>
                  <a:schemeClr val="tx1"/>
                </a:solidFill>
                <a:latin typeface="+mn-lt"/>
              </a:defRPr>
            </a:lvl5pPr>
            <a:lvl6pPr marL="2514600" indent="-228600" algn="l" rtl="0" eaLnBrk="1" fontAlgn="base" hangingPunct="1">
              <a:spcBef>
                <a:spcPct val="20000"/>
              </a:spcBef>
              <a:spcAft>
                <a:spcPct val="0"/>
              </a:spcAft>
              <a:buBlip>
                <a:blip r:embed="rId6"/>
              </a:buBlip>
              <a:defRPr sz="1400">
                <a:solidFill>
                  <a:schemeClr val="tx1"/>
                </a:solidFill>
                <a:latin typeface="+mn-lt"/>
              </a:defRPr>
            </a:lvl6pPr>
            <a:lvl7pPr marL="2971800" indent="-228600" algn="l" rtl="0" eaLnBrk="1" fontAlgn="base" hangingPunct="1">
              <a:spcBef>
                <a:spcPct val="20000"/>
              </a:spcBef>
              <a:spcAft>
                <a:spcPct val="0"/>
              </a:spcAft>
              <a:buBlip>
                <a:blip r:embed="rId6"/>
              </a:buBlip>
              <a:defRPr sz="1400">
                <a:solidFill>
                  <a:schemeClr val="tx1"/>
                </a:solidFill>
                <a:latin typeface="+mn-lt"/>
              </a:defRPr>
            </a:lvl7pPr>
            <a:lvl8pPr marL="3429000" indent="-228600" algn="l" rtl="0" eaLnBrk="1" fontAlgn="base" hangingPunct="1">
              <a:spcBef>
                <a:spcPct val="20000"/>
              </a:spcBef>
              <a:spcAft>
                <a:spcPct val="0"/>
              </a:spcAft>
              <a:buBlip>
                <a:blip r:embed="rId6"/>
              </a:buBlip>
              <a:defRPr sz="1400">
                <a:solidFill>
                  <a:schemeClr val="tx1"/>
                </a:solidFill>
                <a:latin typeface="+mn-lt"/>
              </a:defRPr>
            </a:lvl8pPr>
            <a:lvl9pPr marL="3886200" indent="-228600" algn="l" rtl="0" eaLnBrk="1" fontAlgn="base" hangingPunct="1">
              <a:spcBef>
                <a:spcPct val="20000"/>
              </a:spcBef>
              <a:spcAft>
                <a:spcPct val="0"/>
              </a:spcAft>
              <a:buBlip>
                <a:blip r:embed="rId6"/>
              </a:buBlip>
              <a:defRPr sz="1400">
                <a:solidFill>
                  <a:schemeClr val="tx1"/>
                </a:solidFill>
                <a:latin typeface="+mn-lt"/>
              </a:defRPr>
            </a:lvl9pPr>
          </a:lstStyle>
          <a:p>
            <a:pPr eaLnBrk="1" hangingPunct="1">
              <a:spcBef>
                <a:spcPct val="20000"/>
              </a:spcBef>
              <a:buClr>
                <a:srgbClr val="004B91"/>
              </a:buClr>
              <a:buSzPct val="100000"/>
              <a:buFont typeface="Arial" pitchFamily="34" charset="0"/>
              <a:buChar char="»"/>
            </a:pPr>
            <a:r>
              <a:rPr lang="en-US" sz="1600" dirty="0">
                <a:latin typeface="Arial" panose="020B0604020202020204" pitchFamily="34" charset="0"/>
                <a:cs typeface="Arial" panose="020B0604020202020204" pitchFamily="34" charset="0"/>
              </a:rPr>
              <a:t>Methanol as a commodity chemical or as a low-carbon intensity additive to gasoline</a:t>
            </a:r>
            <a:endParaRPr lang="en-US" sz="1600" dirty="0">
              <a:latin typeface="Arial" panose="020B0604020202020204" pitchFamily="34" charset="0"/>
              <a:cs typeface="Arial" panose="020B0604020202020204" pitchFamily="34" charset="0"/>
            </a:endParaRPr>
          </a:p>
        </p:txBody>
      </p:sp>
      <p:pic>
        <p:nvPicPr>
          <p:cNvPr id="12" name="Picture 2"/>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4107678" y="1345472"/>
            <a:ext cx="4971885" cy="2521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10338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6634" y="2034255"/>
            <a:ext cx="7705455" cy="2150869"/>
          </a:xfrm>
          <a:prstGeom prst="rect">
            <a:avLst/>
          </a:prstGeom>
          <a:noFill/>
        </p:spPr>
        <p:txBody>
          <a:bodyPr wrap="square" lIns="87906" tIns="43954" rIns="87906" bIns="43954" rtlCol="0">
            <a:spAutoFit/>
          </a:bodyPr>
          <a:lstStyle/>
          <a:p>
            <a:pPr defTabSz="439535"/>
            <a:r>
              <a:rPr lang="en-US" sz="6700" b="1" dirty="0">
                <a:solidFill>
                  <a:srgbClr val="004B91"/>
                </a:solidFill>
                <a:latin typeface="Arial Black"/>
                <a:cs typeface="Arial Black"/>
              </a:rPr>
              <a:t>THANK</a:t>
            </a:r>
          </a:p>
          <a:p>
            <a:pPr defTabSz="439535"/>
            <a:r>
              <a:rPr lang="en-US" sz="6700" b="1" dirty="0">
                <a:solidFill>
                  <a:srgbClr val="004B91"/>
                </a:solidFill>
                <a:latin typeface="Arial Black"/>
                <a:cs typeface="Arial Black"/>
              </a:rPr>
              <a:t>YOU!</a:t>
            </a:r>
          </a:p>
        </p:txBody>
      </p:sp>
    </p:spTree>
    <p:extLst>
      <p:ext uri="{BB962C8B-B14F-4D97-AF65-F5344CB8AC3E}">
        <p14:creationId xmlns:p14="http://schemas.microsoft.com/office/powerpoint/2010/main" val="360998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p:cNvSpPr>
            <a:spLocks noGrp="1"/>
          </p:cNvSpPr>
          <p:nvPr>
            <p:ph type="sldNum" sz="quarter" idx="11"/>
          </p:nvPr>
        </p:nvSpPr>
        <p:spPr>
          <a:noFill/>
        </p:spPr>
        <p:txBody>
          <a:bodyPr/>
          <a:lstStyle/>
          <a:p>
            <a:fld id="{D6D75C60-5A50-414E-BF6F-0519AEFFC0BC}" type="slidenum">
              <a:rPr lang="en-US" smtClean="0">
                <a:solidFill>
                  <a:prstClr val="black">
                    <a:tint val="75000"/>
                  </a:prstClr>
                </a:solidFill>
              </a:rPr>
              <a:pPr/>
              <a:t>2</a:t>
            </a:fld>
            <a:endParaRPr lang="en-US" smtClean="0">
              <a:solidFill>
                <a:prstClr val="black">
                  <a:tint val="75000"/>
                </a:prstClr>
              </a:solidFill>
            </a:endParaRPr>
          </a:p>
        </p:txBody>
      </p:sp>
      <p:sp>
        <p:nvSpPr>
          <p:cNvPr id="10" name="TextBox 9"/>
          <p:cNvSpPr txBox="1"/>
          <p:nvPr/>
        </p:nvSpPr>
        <p:spPr>
          <a:xfrm>
            <a:off x="158750" y="285750"/>
            <a:ext cx="9763125" cy="846474"/>
          </a:xfrm>
          <a:prstGeom prst="rect">
            <a:avLst/>
          </a:prstGeom>
          <a:noFill/>
          <a:effectLst>
            <a:outerShdw blurRad="50800" dist="38100" dir="2700000" algn="tl" rotWithShape="0">
              <a:prstClr val="black">
                <a:alpha val="40000"/>
              </a:prstClr>
            </a:outerShdw>
          </a:effectLst>
        </p:spPr>
        <p:txBody>
          <a:bodyPr wrap="square" lIns="87906" tIns="43954" rIns="87906" bIns="43954" rtlCol="0">
            <a:spAutoFit/>
          </a:bodyPr>
          <a:lstStyle/>
          <a:p>
            <a:pPr defTabSz="439535">
              <a:lnSpc>
                <a:spcPts val="5672"/>
              </a:lnSpc>
            </a:pPr>
            <a:r>
              <a:rPr lang="en-US" sz="6200" b="1" dirty="0" smtClean="0">
                <a:solidFill>
                  <a:srgbClr val="F7901E"/>
                </a:solidFill>
                <a:latin typeface="Arial Black"/>
                <a:cs typeface="Arial Black"/>
              </a:rPr>
              <a:t>SoCalGas</a:t>
            </a:r>
            <a:endParaRPr lang="en-US" sz="3800" b="1" dirty="0">
              <a:solidFill>
                <a:srgbClr val="F7901E"/>
              </a:solidFill>
              <a:latin typeface="Arial Black"/>
              <a:cs typeface="Arial Black"/>
            </a:endParaRPr>
          </a:p>
        </p:txBody>
      </p:sp>
      <p:sp>
        <p:nvSpPr>
          <p:cNvPr id="23554" name="Rectangle 8"/>
          <p:cNvSpPr>
            <a:spLocks noGrp="1" noChangeArrowheads="1"/>
          </p:cNvSpPr>
          <p:nvPr>
            <p:ph type="body" sz="half" idx="1"/>
          </p:nvPr>
        </p:nvSpPr>
        <p:spPr>
          <a:xfrm>
            <a:off x="4441226" y="1339165"/>
            <a:ext cx="4797776" cy="3945356"/>
          </a:xfrm>
        </p:spPr>
        <p:txBody>
          <a:bodyPr>
            <a:noAutofit/>
          </a:bodyPr>
          <a:lstStyle/>
          <a:p>
            <a:pPr marL="167878" indent="-167878">
              <a:spcBef>
                <a:spcPts val="0"/>
              </a:spcBef>
              <a:spcAft>
                <a:spcPts val="961"/>
              </a:spcAft>
              <a:buClr>
                <a:schemeClr val="tx1">
                  <a:lumMod val="85000"/>
                  <a:lumOff val="15000"/>
                </a:schemeClr>
              </a:buClr>
            </a:pPr>
            <a:r>
              <a:rPr lang="en-US" sz="2400" b="1" dirty="0">
                <a:solidFill>
                  <a:schemeClr val="accent6">
                    <a:lumMod val="75000"/>
                  </a:schemeClr>
                </a:solidFill>
                <a:latin typeface="Arial"/>
                <a:cs typeface="Arial"/>
              </a:rPr>
              <a:t>Largest natural gas distribution </a:t>
            </a:r>
            <a:r>
              <a:rPr lang="en-US" sz="2400" dirty="0">
                <a:solidFill>
                  <a:schemeClr val="tx1">
                    <a:lumMod val="85000"/>
                    <a:lumOff val="15000"/>
                  </a:schemeClr>
                </a:solidFill>
                <a:latin typeface="Arial"/>
                <a:cs typeface="Arial"/>
              </a:rPr>
              <a:t/>
            </a:r>
            <a:br>
              <a:rPr lang="en-US" sz="2400" dirty="0">
                <a:solidFill>
                  <a:schemeClr val="tx1">
                    <a:lumMod val="85000"/>
                    <a:lumOff val="15000"/>
                  </a:schemeClr>
                </a:solidFill>
                <a:latin typeface="Arial"/>
                <a:cs typeface="Arial"/>
              </a:rPr>
            </a:br>
            <a:r>
              <a:rPr lang="en-US" sz="2400" dirty="0">
                <a:solidFill>
                  <a:schemeClr val="tx1">
                    <a:lumMod val="85000"/>
                    <a:lumOff val="15000"/>
                  </a:schemeClr>
                </a:solidFill>
                <a:latin typeface="Arial"/>
                <a:cs typeface="Arial"/>
              </a:rPr>
              <a:t>utility in the US</a:t>
            </a:r>
          </a:p>
          <a:p>
            <a:pPr marL="167878" indent="-167878">
              <a:spcBef>
                <a:spcPts val="0"/>
              </a:spcBef>
              <a:spcAft>
                <a:spcPts val="961"/>
              </a:spcAft>
            </a:pPr>
            <a:r>
              <a:rPr lang="en-US" sz="2400" dirty="0">
                <a:solidFill>
                  <a:schemeClr val="tx1">
                    <a:lumMod val="85000"/>
                    <a:lumOff val="15000"/>
                  </a:schemeClr>
                </a:solidFill>
                <a:latin typeface="Arial"/>
                <a:cs typeface="Arial"/>
              </a:rPr>
              <a:t>An active part of the community </a:t>
            </a:r>
            <a:br>
              <a:rPr lang="en-US" sz="2400" dirty="0">
                <a:solidFill>
                  <a:schemeClr val="tx1">
                    <a:lumMod val="85000"/>
                    <a:lumOff val="15000"/>
                  </a:schemeClr>
                </a:solidFill>
                <a:latin typeface="Arial"/>
                <a:cs typeface="Arial"/>
              </a:rPr>
            </a:br>
            <a:r>
              <a:rPr lang="en-US" sz="2400" dirty="0">
                <a:solidFill>
                  <a:schemeClr val="tx1">
                    <a:lumMod val="85000"/>
                    <a:lumOff val="15000"/>
                  </a:schemeClr>
                </a:solidFill>
                <a:latin typeface="Arial"/>
                <a:cs typeface="Arial"/>
              </a:rPr>
              <a:t>for more than</a:t>
            </a:r>
            <a:r>
              <a:rPr lang="en-US" sz="2400" b="1" dirty="0">
                <a:solidFill>
                  <a:srgbClr val="E46C0A"/>
                </a:solidFill>
                <a:latin typeface="Arial"/>
                <a:cs typeface="Arial"/>
              </a:rPr>
              <a:t> 140 years</a:t>
            </a:r>
          </a:p>
          <a:p>
            <a:pPr marL="167878" indent="-167878">
              <a:spcBef>
                <a:spcPts val="0"/>
              </a:spcBef>
              <a:spcAft>
                <a:spcPts val="961"/>
              </a:spcAft>
            </a:pPr>
            <a:r>
              <a:rPr lang="en-US" sz="2400" dirty="0">
                <a:solidFill>
                  <a:schemeClr val="tx1">
                    <a:lumMod val="85000"/>
                    <a:lumOff val="15000"/>
                  </a:schemeClr>
                </a:solidFill>
                <a:latin typeface="Arial"/>
                <a:cs typeface="Arial"/>
              </a:rPr>
              <a:t>Serve </a:t>
            </a:r>
            <a:r>
              <a:rPr lang="en-US" sz="2400" b="1" dirty="0">
                <a:solidFill>
                  <a:srgbClr val="E46C0A"/>
                </a:solidFill>
                <a:latin typeface="Arial"/>
                <a:cs typeface="Arial"/>
              </a:rPr>
              <a:t>12 counties </a:t>
            </a:r>
            <a:r>
              <a:rPr lang="en-US" sz="2400" dirty="0">
                <a:solidFill>
                  <a:schemeClr val="tx1">
                    <a:lumMod val="85000"/>
                    <a:lumOff val="15000"/>
                  </a:schemeClr>
                </a:solidFill>
                <a:latin typeface="Arial"/>
                <a:cs typeface="Arial"/>
              </a:rPr>
              <a:t>and more </a:t>
            </a:r>
            <a:br>
              <a:rPr lang="en-US" sz="2400" dirty="0">
                <a:solidFill>
                  <a:schemeClr val="tx1">
                    <a:lumMod val="85000"/>
                    <a:lumOff val="15000"/>
                  </a:schemeClr>
                </a:solidFill>
                <a:latin typeface="Arial"/>
                <a:cs typeface="Arial"/>
              </a:rPr>
            </a:br>
            <a:r>
              <a:rPr lang="en-US" sz="2400" dirty="0">
                <a:solidFill>
                  <a:schemeClr val="tx1">
                    <a:lumMod val="85000"/>
                    <a:lumOff val="15000"/>
                  </a:schemeClr>
                </a:solidFill>
                <a:latin typeface="Arial"/>
                <a:cs typeface="Arial"/>
              </a:rPr>
              <a:t>than </a:t>
            </a:r>
            <a:r>
              <a:rPr lang="en-US" sz="2400" b="1" dirty="0">
                <a:solidFill>
                  <a:srgbClr val="E46C0A"/>
                </a:solidFill>
                <a:latin typeface="Arial"/>
                <a:cs typeface="Arial"/>
              </a:rPr>
              <a:t>21 million </a:t>
            </a:r>
            <a:r>
              <a:rPr lang="en-US" sz="2400" dirty="0">
                <a:solidFill>
                  <a:schemeClr val="tx1">
                    <a:lumMod val="85000"/>
                    <a:lumOff val="15000"/>
                  </a:schemeClr>
                </a:solidFill>
                <a:latin typeface="Arial"/>
                <a:cs typeface="Arial"/>
              </a:rPr>
              <a:t>people </a:t>
            </a:r>
          </a:p>
          <a:p>
            <a:pPr marL="167878" indent="-167878">
              <a:spcBef>
                <a:spcPts val="0"/>
              </a:spcBef>
              <a:spcAft>
                <a:spcPts val="961"/>
              </a:spcAft>
            </a:pPr>
            <a:r>
              <a:rPr lang="en-US" sz="2400" dirty="0">
                <a:solidFill>
                  <a:schemeClr val="tx1">
                    <a:lumMod val="85000"/>
                    <a:lumOff val="15000"/>
                  </a:schemeClr>
                </a:solidFill>
                <a:latin typeface="Arial"/>
                <a:cs typeface="Arial"/>
              </a:rPr>
              <a:t>Employ more than </a:t>
            </a:r>
            <a:r>
              <a:rPr lang="en-US" sz="2400" b="1" dirty="0">
                <a:solidFill>
                  <a:srgbClr val="E46C0A"/>
                </a:solidFill>
                <a:latin typeface="Arial"/>
                <a:cs typeface="Arial"/>
              </a:rPr>
              <a:t>8,000 Californians</a:t>
            </a:r>
          </a:p>
        </p:txBody>
      </p:sp>
      <p:pic>
        <p:nvPicPr>
          <p:cNvPr id="23556" name="Picture 11" descr="C:\Documents and Settings\mdossev\My Documents\Work Files\California-SoCal-Gas-Map.png"/>
          <p:cNvPicPr>
            <a:picLocks noChangeAspect="1" noChangeArrowheads="1"/>
          </p:cNvPicPr>
          <p:nvPr/>
        </p:nvPicPr>
        <p:blipFill>
          <a:blip r:embed="rId3"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477024" y="1132224"/>
            <a:ext cx="3816694" cy="454044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007022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500"/>
                                        <p:tgtEl>
                                          <p:spTgt spid="2355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554">
                                            <p:txEl>
                                              <p:pRg st="0" end="0"/>
                                            </p:txEl>
                                          </p:spTgt>
                                        </p:tgtEl>
                                        <p:attrNameLst>
                                          <p:attrName>style.visibility</p:attrName>
                                        </p:attrNameLst>
                                      </p:cBhvr>
                                      <p:to>
                                        <p:strVal val="visible"/>
                                      </p:to>
                                    </p:set>
                                    <p:animEffect transition="in" filter="fade">
                                      <p:cBhvr>
                                        <p:cTn id="11" dur="500"/>
                                        <p:tgtEl>
                                          <p:spTgt spid="2355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554">
                                            <p:txEl>
                                              <p:pRg st="1" end="1"/>
                                            </p:txEl>
                                          </p:spTgt>
                                        </p:tgtEl>
                                        <p:attrNameLst>
                                          <p:attrName>style.visibility</p:attrName>
                                        </p:attrNameLst>
                                      </p:cBhvr>
                                      <p:to>
                                        <p:strVal val="visible"/>
                                      </p:to>
                                    </p:set>
                                    <p:animEffect transition="in" filter="fade">
                                      <p:cBhvr>
                                        <p:cTn id="15" dur="500"/>
                                        <p:tgtEl>
                                          <p:spTgt spid="23554">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554">
                                            <p:txEl>
                                              <p:pRg st="2" end="2"/>
                                            </p:txEl>
                                          </p:spTgt>
                                        </p:tgtEl>
                                        <p:attrNameLst>
                                          <p:attrName>style.visibility</p:attrName>
                                        </p:attrNameLst>
                                      </p:cBhvr>
                                      <p:to>
                                        <p:strVal val="visible"/>
                                      </p:to>
                                    </p:set>
                                    <p:animEffect transition="in" filter="fade">
                                      <p:cBhvr>
                                        <p:cTn id="19" dur="500"/>
                                        <p:tgtEl>
                                          <p:spTgt spid="23554">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554">
                                            <p:txEl>
                                              <p:pRg st="3" end="3"/>
                                            </p:txEl>
                                          </p:spTgt>
                                        </p:tgtEl>
                                        <p:attrNameLst>
                                          <p:attrName>style.visibility</p:attrName>
                                        </p:attrNameLst>
                                      </p:cBhvr>
                                      <p:to>
                                        <p:strVal val="visible"/>
                                      </p:to>
                                    </p:set>
                                    <p:animEffect transition="in" filter="fade">
                                      <p:cBhvr>
                                        <p:cTn id="23" dur="500"/>
                                        <p:tgtEl>
                                          <p:spTgt spid="235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p:cNvSpPr>
            <a:spLocks noGrp="1"/>
          </p:cNvSpPr>
          <p:nvPr>
            <p:ph type="sldNum" sz="quarter" idx="11"/>
          </p:nvPr>
        </p:nvSpPr>
        <p:spPr>
          <a:noFill/>
        </p:spPr>
        <p:txBody>
          <a:bodyPr/>
          <a:lstStyle/>
          <a:p>
            <a:fld id="{D6D75C60-5A50-414E-BF6F-0519AEFFC0BC}" type="slidenum">
              <a:rPr lang="en-US" smtClean="0">
                <a:solidFill>
                  <a:prstClr val="black">
                    <a:tint val="75000"/>
                  </a:prstClr>
                </a:solidFill>
              </a:rPr>
              <a:pPr/>
              <a:t>3</a:t>
            </a:fld>
            <a:endParaRPr lang="en-US" smtClean="0">
              <a:solidFill>
                <a:prstClr val="black">
                  <a:tint val="75000"/>
                </a:prstClr>
              </a:solidFill>
            </a:endParaRPr>
          </a:p>
        </p:txBody>
      </p:sp>
      <p:sp>
        <p:nvSpPr>
          <p:cNvPr id="10" name="TextBox 9"/>
          <p:cNvSpPr txBox="1"/>
          <p:nvPr/>
        </p:nvSpPr>
        <p:spPr>
          <a:xfrm>
            <a:off x="252412" y="257601"/>
            <a:ext cx="8498362" cy="846474"/>
          </a:xfrm>
          <a:prstGeom prst="rect">
            <a:avLst/>
          </a:prstGeom>
          <a:noFill/>
          <a:effectLst>
            <a:outerShdw blurRad="50800" dist="38100" dir="2700000" algn="tl" rotWithShape="0">
              <a:prstClr val="black">
                <a:alpha val="40000"/>
              </a:prstClr>
            </a:outerShdw>
          </a:effectLst>
        </p:spPr>
        <p:txBody>
          <a:bodyPr wrap="square" lIns="87906" tIns="43954" rIns="87906" bIns="43954" rtlCol="0">
            <a:spAutoFit/>
          </a:bodyPr>
          <a:lstStyle/>
          <a:p>
            <a:pPr defTabSz="439535">
              <a:lnSpc>
                <a:spcPts val="5672"/>
              </a:lnSpc>
            </a:pPr>
            <a:r>
              <a:rPr lang="en-US" sz="6200" b="1" dirty="0" smtClean="0">
                <a:solidFill>
                  <a:srgbClr val="BE1E2D"/>
                </a:solidFill>
                <a:latin typeface="Arial Black"/>
                <a:cs typeface="Arial Black"/>
              </a:rPr>
              <a:t>NG Grid</a:t>
            </a:r>
            <a:endParaRPr lang="en-US" sz="3800" b="1" dirty="0">
              <a:solidFill>
                <a:srgbClr val="BE1E2D"/>
              </a:solidFill>
              <a:latin typeface="Arial Black"/>
              <a:cs typeface="Arial Black"/>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2" y="1235034"/>
            <a:ext cx="6150997" cy="4001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952392" y="3801604"/>
            <a:ext cx="2881058" cy="707886"/>
          </a:xfrm>
          <a:prstGeom prst="rect">
            <a:avLst/>
          </a:prstGeom>
          <a:noFill/>
        </p:spPr>
        <p:txBody>
          <a:bodyPr wrap="none" rtlCol="0">
            <a:noAutofit/>
          </a:bodyPr>
          <a:lstStyle/>
          <a:p>
            <a:r>
              <a:rPr lang="en-US" b="1" dirty="0"/>
              <a:t>U.S. Natural Gas Pipeline </a:t>
            </a:r>
            <a:r>
              <a:rPr lang="en-US" b="1" dirty="0" smtClean="0"/>
              <a:t> </a:t>
            </a:r>
            <a:br>
              <a:rPr lang="en-US" b="1" dirty="0" smtClean="0"/>
            </a:br>
            <a:r>
              <a:rPr lang="en-US" b="1" dirty="0" smtClean="0"/>
              <a:t>Compressor </a:t>
            </a:r>
            <a:r>
              <a:rPr lang="en-US" b="1" dirty="0"/>
              <a:t>Stations</a:t>
            </a:r>
            <a:endParaRPr lang="en-US" b="1" dirty="0">
              <a:solidFill>
                <a:srgbClr val="000000"/>
              </a:solidFill>
              <a:latin typeface="Arial"/>
              <a:cs typeface="Arial"/>
            </a:endParaRPr>
          </a:p>
        </p:txBody>
      </p:sp>
    </p:spTree>
    <p:extLst>
      <p:ext uri="{BB962C8B-B14F-4D97-AF65-F5344CB8AC3E}">
        <p14:creationId xmlns:p14="http://schemas.microsoft.com/office/powerpoint/2010/main" val="1912074629"/>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18364" y="165909"/>
            <a:ext cx="8532410" cy="846474"/>
          </a:xfrm>
          <a:prstGeom prst="rect">
            <a:avLst/>
          </a:prstGeom>
          <a:noFill/>
          <a:effectLst>
            <a:outerShdw blurRad="50800" dist="38100" dir="2700000" algn="tl" rotWithShape="0">
              <a:prstClr val="black">
                <a:alpha val="40000"/>
              </a:prstClr>
            </a:outerShdw>
          </a:effectLst>
        </p:spPr>
        <p:txBody>
          <a:bodyPr wrap="square" lIns="87906" tIns="43954" rIns="87906" bIns="43954" rtlCol="0">
            <a:spAutoFit/>
          </a:bodyPr>
          <a:lstStyle/>
          <a:p>
            <a:pPr defTabSz="439535">
              <a:lnSpc>
                <a:spcPts val="5672"/>
              </a:lnSpc>
            </a:pPr>
            <a:r>
              <a:rPr lang="en-US" sz="6200" b="1" dirty="0" smtClean="0">
                <a:solidFill>
                  <a:schemeClr val="tx1">
                    <a:lumMod val="50000"/>
                    <a:lumOff val="50000"/>
                  </a:schemeClr>
                </a:solidFill>
                <a:latin typeface="Arial Black"/>
                <a:cs typeface="Arial Black"/>
              </a:rPr>
              <a:t>NG Storage</a:t>
            </a:r>
            <a:endParaRPr lang="en-US" sz="3800" b="1" dirty="0">
              <a:solidFill>
                <a:schemeClr val="tx1">
                  <a:lumMod val="50000"/>
                  <a:lumOff val="50000"/>
                </a:schemeClr>
              </a:solidFill>
              <a:latin typeface="Arial Black"/>
              <a:cs typeface="Arial Black"/>
            </a:endParaRPr>
          </a:p>
        </p:txBody>
      </p:sp>
      <p:pic>
        <p:nvPicPr>
          <p:cNvPr id="1028" name="Picture 4" descr="http://www.eia.gov/cfapps/ngqs/images/storage_20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17" y="1080307"/>
            <a:ext cx="7083187" cy="446068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41492" y="137285"/>
            <a:ext cx="2715905" cy="923330"/>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1800" b="1" dirty="0" smtClean="0"/>
              <a:t>400 Facilities</a:t>
            </a:r>
          </a:p>
          <a:p>
            <a:pPr marL="285750" indent="-285750">
              <a:buFont typeface="Arial" panose="020B0604020202020204" pitchFamily="34" charset="0"/>
              <a:buChar char="•"/>
            </a:pPr>
            <a:r>
              <a:rPr lang="en-US" sz="1800" b="1" dirty="0"/>
              <a:t>4</a:t>
            </a:r>
            <a:r>
              <a:rPr lang="en-US" sz="1800" b="1" dirty="0" smtClean="0"/>
              <a:t>.7 </a:t>
            </a:r>
            <a:r>
              <a:rPr lang="en-US" sz="1800" b="1" dirty="0" err="1" smtClean="0"/>
              <a:t>Tcf</a:t>
            </a:r>
            <a:r>
              <a:rPr lang="en-US" sz="1800" b="1" dirty="0" smtClean="0"/>
              <a:t> Capacity</a:t>
            </a:r>
          </a:p>
          <a:p>
            <a:pPr marL="285750" indent="-285750">
              <a:buFont typeface="Arial" panose="020B0604020202020204" pitchFamily="34" charset="0"/>
              <a:buChar char="•"/>
            </a:pPr>
            <a:r>
              <a:rPr lang="en-US" sz="1800" b="1" dirty="0" smtClean="0"/>
              <a:t>118 </a:t>
            </a:r>
            <a:r>
              <a:rPr lang="en-US" sz="1800" b="1" dirty="0" err="1" smtClean="0"/>
              <a:t>Bcf</a:t>
            </a:r>
            <a:r>
              <a:rPr lang="en-US" sz="1800" b="1" dirty="0" smtClean="0"/>
              <a:t> Daily Delivery</a:t>
            </a:r>
            <a:endParaRPr lang="en-US" sz="1800" b="1" dirty="0"/>
          </a:p>
        </p:txBody>
      </p:sp>
    </p:spTree>
    <p:extLst>
      <p:ext uri="{BB962C8B-B14F-4D97-AF65-F5344CB8AC3E}">
        <p14:creationId xmlns:p14="http://schemas.microsoft.com/office/powerpoint/2010/main" val="109219782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0" y="0"/>
            <a:ext cx="9144000" cy="5715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lIns="87906" tIns="43954" rIns="87906" bIns="43954" rtlCol="0" anchor="ctr"/>
          <a:lstStyle/>
          <a:p>
            <a:pPr algn="ctr" defTabSz="439535"/>
            <a:endParaRPr lang="en-US" sz="1800">
              <a:solidFill>
                <a:prstClr val="white"/>
              </a:solidFill>
            </a:endParaRPr>
          </a:p>
        </p:txBody>
      </p:sp>
      <p:sp>
        <p:nvSpPr>
          <p:cNvPr id="64" name="TextBox 63"/>
          <p:cNvSpPr txBox="1"/>
          <p:nvPr/>
        </p:nvSpPr>
        <p:spPr>
          <a:xfrm>
            <a:off x="158750" y="490363"/>
            <a:ext cx="9763125" cy="1550705"/>
          </a:xfrm>
          <a:prstGeom prst="rect">
            <a:avLst/>
          </a:prstGeom>
          <a:noFill/>
        </p:spPr>
        <p:txBody>
          <a:bodyPr wrap="square" lIns="87906" tIns="43954" rIns="87906" bIns="43954" rtlCol="0">
            <a:spAutoFit/>
          </a:bodyPr>
          <a:lstStyle/>
          <a:p>
            <a:pPr defTabSz="439535">
              <a:lnSpc>
                <a:spcPts val="5672"/>
              </a:lnSpc>
            </a:pPr>
            <a:r>
              <a:rPr lang="en-US" sz="6200" b="1" dirty="0" smtClean="0">
                <a:solidFill>
                  <a:schemeClr val="bg1"/>
                </a:solidFill>
                <a:latin typeface="Arial Black"/>
                <a:cs typeface="Arial Black"/>
              </a:rPr>
              <a:t>137 </a:t>
            </a:r>
            <a:r>
              <a:rPr lang="en-US" sz="6200" b="1" dirty="0" err="1" smtClean="0">
                <a:solidFill>
                  <a:schemeClr val="bg1"/>
                </a:solidFill>
                <a:latin typeface="Arial Black"/>
                <a:cs typeface="Arial Black"/>
              </a:rPr>
              <a:t>Bcf</a:t>
            </a:r>
            <a:r>
              <a:rPr lang="en-US" sz="6200" b="1" dirty="0" smtClean="0">
                <a:solidFill>
                  <a:schemeClr val="bg1"/>
                </a:solidFill>
                <a:latin typeface="Arial Black"/>
                <a:cs typeface="Arial Black"/>
              </a:rPr>
              <a:t> of NG Storage</a:t>
            </a:r>
            <a:endParaRPr lang="en-US" sz="3800" b="1" dirty="0">
              <a:solidFill>
                <a:schemeClr val="bg1"/>
              </a:solidFill>
              <a:latin typeface="Arial Black"/>
              <a:cs typeface="Arial Black"/>
            </a:endParaRPr>
          </a:p>
        </p:txBody>
      </p:sp>
      <p:sp>
        <p:nvSpPr>
          <p:cNvPr id="65" name="Title 1"/>
          <p:cNvSpPr txBox="1">
            <a:spLocks/>
          </p:cNvSpPr>
          <p:nvPr/>
        </p:nvSpPr>
        <p:spPr>
          <a:xfrm>
            <a:off x="192318" y="-1"/>
            <a:ext cx="7558916" cy="1959429"/>
          </a:xfrm>
          <a:prstGeom prst="rect">
            <a:avLst/>
          </a:prstGeom>
        </p:spPr>
        <p:txBody>
          <a:bodyPr lIns="87906" tIns="43954" rIns="87906" bIns="43954">
            <a:noAutofit/>
          </a:bodyPr>
          <a:lstStyle>
            <a:lvl1pPr algn="l" defTabSz="914400" rtl="0" eaLnBrk="1" latinLnBrk="0" hangingPunct="1">
              <a:spcBef>
                <a:spcPct val="0"/>
              </a:spcBef>
              <a:buNone/>
              <a:defRPr sz="3400" b="1" kern="1200">
                <a:solidFill>
                  <a:schemeClr val="tx2"/>
                </a:solidFill>
                <a:latin typeface="Arial" pitchFamily="34" charset="0"/>
                <a:ea typeface="+mj-ea"/>
                <a:cs typeface="Arial" pitchFamily="34" charset="0"/>
              </a:defRPr>
            </a:lvl1pPr>
          </a:lstStyle>
          <a:p>
            <a:r>
              <a:rPr lang="en-US" b="0" dirty="0" smtClean="0">
                <a:solidFill>
                  <a:srgbClr val="1F497D">
                    <a:lumMod val="20000"/>
                    <a:lumOff val="80000"/>
                  </a:srgbClr>
                </a:solidFill>
              </a:rPr>
              <a:t>SoCalGas</a:t>
            </a:r>
            <a:endParaRPr lang="en-US" b="0" dirty="0">
              <a:solidFill>
                <a:srgbClr val="1F497D">
                  <a:lumMod val="20000"/>
                  <a:lumOff val="80000"/>
                </a:srgbClr>
              </a:solidFill>
            </a:endParaRPr>
          </a:p>
        </p:txBody>
      </p:sp>
      <p:grpSp>
        <p:nvGrpSpPr>
          <p:cNvPr id="2" name="Group 1"/>
          <p:cNvGrpSpPr/>
          <p:nvPr/>
        </p:nvGrpSpPr>
        <p:grpSpPr>
          <a:xfrm>
            <a:off x="335679" y="2067807"/>
            <a:ext cx="5863239" cy="3287964"/>
            <a:chOff x="335679" y="2067807"/>
            <a:chExt cx="5863239" cy="3287964"/>
          </a:xfrm>
        </p:grpSpPr>
        <p:grpSp>
          <p:nvGrpSpPr>
            <p:cNvPr id="66" name="Group 65"/>
            <p:cNvGrpSpPr/>
            <p:nvPr/>
          </p:nvGrpSpPr>
          <p:grpSpPr>
            <a:xfrm>
              <a:off x="335679" y="2067807"/>
              <a:ext cx="5863239" cy="3287964"/>
              <a:chOff x="522607" y="2086098"/>
              <a:chExt cx="8039260" cy="4495800"/>
            </a:xfrm>
          </p:grpSpPr>
          <p:grpSp>
            <p:nvGrpSpPr>
              <p:cNvPr id="67" name="Group 66"/>
              <p:cNvGrpSpPr/>
              <p:nvPr/>
            </p:nvGrpSpPr>
            <p:grpSpPr>
              <a:xfrm>
                <a:off x="522608" y="2086098"/>
                <a:ext cx="3962400" cy="2253953"/>
                <a:chOff x="381000" y="2116137"/>
                <a:chExt cx="3810000" cy="2039939"/>
              </a:xfrm>
            </p:grpSpPr>
            <p:pic>
              <p:nvPicPr>
                <p:cNvPr id="77" name="Content Placeholder 3" descr="HonorRancho.jpg"/>
                <p:cNvPicPr>
                  <a:picLocks noChangeAspect="1"/>
                </p:cNvPicPr>
                <p:nvPr/>
              </p:nvPicPr>
              <p:blipFill>
                <a:blip r:embed="rId3" cstate="print"/>
                <a:srcRect/>
                <a:stretch>
                  <a:fillRect/>
                </a:stretch>
              </p:blipFill>
              <p:spPr bwMode="auto">
                <a:xfrm>
                  <a:off x="381000" y="2116137"/>
                  <a:ext cx="3810000" cy="2039939"/>
                </a:xfrm>
                <a:prstGeom prst="rect">
                  <a:avLst/>
                </a:prstGeom>
                <a:noFill/>
                <a:ln w="12700">
                  <a:noFill/>
                  <a:miter lim="800000"/>
                  <a:headEnd/>
                  <a:tailEnd/>
                </a:ln>
              </p:spPr>
            </p:pic>
            <p:sp>
              <p:nvSpPr>
                <p:cNvPr id="78" name="Rectangle 10"/>
                <p:cNvSpPr>
                  <a:spLocks noChangeArrowheads="1"/>
                </p:cNvSpPr>
                <p:nvPr/>
              </p:nvSpPr>
              <p:spPr bwMode="auto">
                <a:xfrm>
                  <a:off x="1371600" y="3655274"/>
                  <a:ext cx="1828801" cy="417830"/>
                </a:xfrm>
                <a:prstGeom prst="rect">
                  <a:avLst/>
                </a:prstGeom>
                <a:noFill/>
                <a:ln w="9525">
                  <a:noFill/>
                  <a:miter lim="800000"/>
                  <a:headEnd/>
                  <a:tailEnd/>
                </a:ln>
              </p:spPr>
              <p:txBody>
                <a:bodyPr>
                  <a:spAutoFit/>
                </a:bodyPr>
                <a:lstStyle/>
                <a:p>
                  <a:pPr algn="ctr"/>
                  <a:r>
                    <a:rPr lang="en-US" sz="2400" b="1" dirty="0">
                      <a:solidFill>
                        <a:schemeClr val="bg1"/>
                      </a:solidFill>
                      <a:latin typeface="Arial" panose="020B0604020202020204" pitchFamily="34" charset="0"/>
                      <a:cs typeface="Arial" panose="020B0604020202020204" pitchFamily="34" charset="0"/>
                    </a:rPr>
                    <a:t>Goleta</a:t>
                  </a:r>
                </a:p>
              </p:txBody>
            </p:sp>
          </p:grpSp>
          <p:grpSp>
            <p:nvGrpSpPr>
              <p:cNvPr id="71" name="Group 70"/>
              <p:cNvGrpSpPr/>
              <p:nvPr/>
            </p:nvGrpSpPr>
            <p:grpSpPr>
              <a:xfrm>
                <a:off x="522607" y="4448298"/>
                <a:ext cx="3962401" cy="2120900"/>
                <a:chOff x="380999" y="4495800"/>
                <a:chExt cx="3810001" cy="2020888"/>
              </a:xfrm>
            </p:grpSpPr>
            <p:pic>
              <p:nvPicPr>
                <p:cNvPr id="75" name="Content Placeholder 3" descr="HonorRancho.jpg"/>
                <p:cNvPicPr>
                  <a:picLocks noChangeAspect="1"/>
                </p:cNvPicPr>
                <p:nvPr/>
              </p:nvPicPr>
              <p:blipFill>
                <a:blip r:embed="rId4" cstate="print"/>
                <a:srcRect/>
                <a:stretch>
                  <a:fillRect/>
                </a:stretch>
              </p:blipFill>
              <p:spPr bwMode="auto">
                <a:xfrm>
                  <a:off x="381000" y="4495800"/>
                  <a:ext cx="3810000" cy="2020888"/>
                </a:xfrm>
                <a:prstGeom prst="rect">
                  <a:avLst/>
                </a:prstGeom>
                <a:noFill/>
                <a:ln w="12700">
                  <a:noFill/>
                  <a:miter lim="800000"/>
                  <a:headEnd/>
                  <a:tailEnd/>
                </a:ln>
              </p:spPr>
            </p:pic>
            <p:sp>
              <p:nvSpPr>
                <p:cNvPr id="76" name="Rectangle 12"/>
                <p:cNvSpPr>
                  <a:spLocks noChangeArrowheads="1"/>
                </p:cNvSpPr>
                <p:nvPr/>
              </p:nvSpPr>
              <p:spPr bwMode="auto">
                <a:xfrm>
                  <a:off x="380999" y="5942150"/>
                  <a:ext cx="3810000" cy="439895"/>
                </a:xfrm>
                <a:prstGeom prst="rect">
                  <a:avLst/>
                </a:prstGeom>
                <a:noFill/>
                <a:ln w="9525">
                  <a:noFill/>
                  <a:miter lim="800000"/>
                  <a:headEnd/>
                  <a:tailEnd/>
                </a:ln>
              </p:spPr>
              <p:txBody>
                <a:bodyPr wrap="square">
                  <a:spAutoFit/>
                </a:bodyPr>
                <a:lstStyle/>
                <a:p>
                  <a:pPr algn="ctr"/>
                  <a:r>
                    <a:rPr lang="en-US" sz="2400" b="1" dirty="0">
                      <a:solidFill>
                        <a:schemeClr val="bg1"/>
                      </a:solidFill>
                      <a:latin typeface="Arial" panose="020B0604020202020204" pitchFamily="34" charset="0"/>
                      <a:cs typeface="Arial" panose="020B0604020202020204" pitchFamily="34" charset="0"/>
                    </a:rPr>
                    <a:t>Playa Del Rey</a:t>
                  </a:r>
                </a:p>
              </p:txBody>
            </p:sp>
          </p:grpSp>
          <p:grpSp>
            <p:nvGrpSpPr>
              <p:cNvPr id="72" name="Group 71"/>
              <p:cNvGrpSpPr/>
              <p:nvPr/>
            </p:nvGrpSpPr>
            <p:grpSpPr>
              <a:xfrm>
                <a:off x="4637408" y="4448298"/>
                <a:ext cx="3924459" cy="2133600"/>
                <a:chOff x="4800600" y="4495800"/>
                <a:chExt cx="3924459" cy="2020888"/>
              </a:xfrm>
            </p:grpSpPr>
            <p:pic>
              <p:nvPicPr>
                <p:cNvPr id="73" name="Content Placeholder 3" descr="HonorRancho.jpg"/>
                <p:cNvPicPr>
                  <a:picLocks noChangeAspect="1"/>
                </p:cNvPicPr>
                <p:nvPr/>
              </p:nvPicPr>
              <p:blipFill>
                <a:blip r:embed="rId5" cstate="print"/>
                <a:srcRect/>
                <a:stretch>
                  <a:fillRect/>
                </a:stretch>
              </p:blipFill>
              <p:spPr bwMode="auto">
                <a:xfrm>
                  <a:off x="4800600" y="4495800"/>
                  <a:ext cx="3924459" cy="2020888"/>
                </a:xfrm>
                <a:prstGeom prst="rect">
                  <a:avLst/>
                </a:prstGeom>
                <a:noFill/>
                <a:ln w="12700">
                  <a:noFill/>
                  <a:miter lim="800000"/>
                  <a:headEnd/>
                  <a:tailEnd/>
                </a:ln>
              </p:spPr>
            </p:pic>
            <p:sp>
              <p:nvSpPr>
                <p:cNvPr id="74" name="Rectangle 13"/>
                <p:cNvSpPr>
                  <a:spLocks noChangeArrowheads="1"/>
                </p:cNvSpPr>
                <p:nvPr/>
              </p:nvSpPr>
              <p:spPr bwMode="auto">
                <a:xfrm>
                  <a:off x="4915059" y="5958478"/>
                  <a:ext cx="3810000" cy="437277"/>
                </a:xfrm>
                <a:prstGeom prst="rect">
                  <a:avLst/>
                </a:prstGeom>
                <a:noFill/>
                <a:ln w="9525">
                  <a:noFill/>
                  <a:miter lim="800000"/>
                  <a:headEnd/>
                  <a:tailEnd/>
                </a:ln>
              </p:spPr>
              <p:txBody>
                <a:bodyPr wrap="square">
                  <a:spAutoFit/>
                </a:bodyPr>
                <a:lstStyle/>
                <a:p>
                  <a:pPr algn="ctr"/>
                  <a:r>
                    <a:rPr lang="en-US" sz="2400" b="1" dirty="0">
                      <a:solidFill>
                        <a:schemeClr val="bg1"/>
                      </a:solidFill>
                      <a:latin typeface="Arial" panose="020B0604020202020204" pitchFamily="34" charset="0"/>
                      <a:cs typeface="Arial" panose="020B0604020202020204" pitchFamily="34" charset="0"/>
                    </a:rPr>
                    <a:t>Honor Rancho</a:t>
                  </a:r>
                </a:p>
              </p:txBody>
            </p:sp>
          </p:grpSp>
        </p:grpSp>
        <p:pic>
          <p:nvPicPr>
            <p:cNvPr id="79" name="Content Placeholder 3" descr="AlisoCanyon.jpg"/>
            <p:cNvPicPr>
              <a:picLocks noChangeAspect="1"/>
            </p:cNvPicPr>
            <p:nvPr/>
          </p:nvPicPr>
          <p:blipFill>
            <a:blip r:embed="rId6" cstate="print"/>
            <a:srcRect/>
            <a:stretch>
              <a:fillRect/>
            </a:stretch>
          </p:blipFill>
          <p:spPr>
            <a:xfrm>
              <a:off x="3336709" y="2067807"/>
              <a:ext cx="2862209" cy="1643956"/>
            </a:xfrm>
            <a:prstGeom prst="rect">
              <a:avLst/>
            </a:prstGeom>
            <a:noFill/>
            <a:ln w="12700">
              <a:noFill/>
              <a:miter lim="800000"/>
              <a:headEnd/>
              <a:tailEnd/>
            </a:ln>
          </p:spPr>
        </p:pic>
      </p:grpSp>
      <p:sp>
        <p:nvSpPr>
          <p:cNvPr id="80" name="Rectangle 10"/>
          <p:cNvSpPr>
            <a:spLocks noChangeArrowheads="1"/>
          </p:cNvSpPr>
          <p:nvPr/>
        </p:nvSpPr>
        <p:spPr bwMode="auto">
          <a:xfrm>
            <a:off x="3170704" y="3139269"/>
            <a:ext cx="2703883" cy="461665"/>
          </a:xfrm>
          <a:prstGeom prst="rect">
            <a:avLst/>
          </a:prstGeom>
          <a:noFill/>
          <a:ln w="9525">
            <a:noFill/>
            <a:miter lim="800000"/>
            <a:headEnd/>
            <a:tailEnd/>
          </a:ln>
        </p:spPr>
        <p:txBody>
          <a:bodyPr wrap="square">
            <a:spAutoFit/>
          </a:bodyPr>
          <a:lstStyle/>
          <a:p>
            <a:pPr algn="ctr"/>
            <a:r>
              <a:rPr lang="en-US" sz="2400" b="1" dirty="0" smtClean="0">
                <a:solidFill>
                  <a:schemeClr val="bg1"/>
                </a:solidFill>
                <a:latin typeface="Arial" panose="020B0604020202020204" pitchFamily="34" charset="0"/>
                <a:cs typeface="Arial" panose="020B0604020202020204" pitchFamily="34" charset="0"/>
              </a:rPr>
              <a:t>Aliso Canyon</a:t>
            </a:r>
            <a:endParaRPr lang="en-US" sz="2400" b="1" dirty="0">
              <a:solidFill>
                <a:schemeClr val="bg1"/>
              </a:solidFill>
              <a:latin typeface="Arial" panose="020B0604020202020204" pitchFamily="34" charset="0"/>
              <a:cs typeface="Arial" panose="020B0604020202020204" pitchFamily="34" charset="0"/>
            </a:endParaRPr>
          </a:p>
        </p:txBody>
      </p:sp>
      <p:sp>
        <p:nvSpPr>
          <p:cNvPr id="81" name="TextBox 80"/>
          <p:cNvSpPr txBox="1"/>
          <p:nvPr/>
        </p:nvSpPr>
        <p:spPr>
          <a:xfrm>
            <a:off x="6507678" y="2067807"/>
            <a:ext cx="2325772" cy="1412544"/>
          </a:xfrm>
          <a:prstGeom prst="rect">
            <a:avLst/>
          </a:prstGeom>
          <a:noFill/>
        </p:spPr>
        <p:txBody>
          <a:bodyPr wrap="none" rtlCol="0">
            <a:noAutofit/>
          </a:bodyPr>
          <a:lstStyle/>
          <a:p>
            <a:r>
              <a:rPr lang="en-US" sz="2400" b="1" dirty="0" smtClean="0">
                <a:solidFill>
                  <a:srgbClr val="000000"/>
                </a:solidFill>
                <a:latin typeface="Arial"/>
                <a:cs typeface="Arial"/>
              </a:rPr>
              <a:t>Equivalent to </a:t>
            </a:r>
          </a:p>
          <a:p>
            <a:r>
              <a:rPr lang="en-US" sz="2400" b="1" dirty="0" smtClean="0">
                <a:solidFill>
                  <a:srgbClr val="000000"/>
                </a:solidFill>
                <a:latin typeface="Arial"/>
                <a:cs typeface="Arial"/>
              </a:rPr>
              <a:t>&gt;11 </a:t>
            </a:r>
            <a:r>
              <a:rPr lang="en-US" sz="2400" b="1" dirty="0" err="1">
                <a:solidFill>
                  <a:srgbClr val="000000"/>
                </a:solidFill>
                <a:latin typeface="Arial"/>
                <a:cs typeface="Arial"/>
              </a:rPr>
              <a:t>TWh</a:t>
            </a:r>
            <a:r>
              <a:rPr lang="en-US" sz="2400" b="1" dirty="0">
                <a:solidFill>
                  <a:srgbClr val="000000"/>
                </a:solidFill>
                <a:latin typeface="Arial"/>
                <a:cs typeface="Arial"/>
              </a:rPr>
              <a:t> </a:t>
            </a:r>
            <a:r>
              <a:rPr lang="en-US" sz="2400" b="1" dirty="0" smtClean="0">
                <a:solidFill>
                  <a:srgbClr val="000000"/>
                </a:solidFill>
                <a:latin typeface="Arial"/>
                <a:cs typeface="Arial"/>
              </a:rPr>
              <a:t>of </a:t>
            </a:r>
          </a:p>
          <a:p>
            <a:r>
              <a:rPr lang="en-US" sz="2400" b="1" dirty="0" smtClean="0">
                <a:solidFill>
                  <a:srgbClr val="000000"/>
                </a:solidFill>
                <a:latin typeface="Arial"/>
                <a:cs typeface="Arial"/>
              </a:rPr>
              <a:t>electricity </a:t>
            </a:r>
          </a:p>
          <a:p>
            <a:r>
              <a:rPr lang="en-US" sz="2400" b="1" dirty="0" smtClean="0">
                <a:solidFill>
                  <a:srgbClr val="000000"/>
                </a:solidFill>
                <a:latin typeface="Arial"/>
                <a:cs typeface="Arial"/>
              </a:rPr>
              <a:t>storage</a:t>
            </a:r>
            <a:endParaRPr lang="en-US" sz="2400" b="1" dirty="0">
              <a:solidFill>
                <a:srgbClr val="000000"/>
              </a:solidFill>
              <a:latin typeface="Arial"/>
              <a:cs typeface="Arial"/>
            </a:endParaRPr>
          </a:p>
          <a:p>
            <a:endParaRPr lang="en-US" b="1" dirty="0">
              <a:solidFill>
                <a:srgbClr val="000000"/>
              </a:solidFill>
              <a:latin typeface="Arial"/>
              <a:cs typeface="Arial"/>
            </a:endParaRPr>
          </a:p>
        </p:txBody>
      </p:sp>
    </p:spTree>
    <p:extLst>
      <p:ext uri="{BB962C8B-B14F-4D97-AF65-F5344CB8AC3E}">
        <p14:creationId xmlns:p14="http://schemas.microsoft.com/office/powerpoint/2010/main" val="98132967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rrowheads="1"/>
          </p:cNvSpPr>
          <p:nvPr/>
        </p:nvSpPr>
        <p:spPr bwMode="auto">
          <a:xfrm rot="10800000">
            <a:off x="333375" y="3310563"/>
            <a:ext cx="2743200" cy="1946011"/>
          </a:xfrm>
          <a:prstGeom prst="rect">
            <a:avLst/>
          </a:prstGeom>
          <a:gradFill rotWithShape="1">
            <a:gsLst>
              <a:gs pos="0">
                <a:schemeClr val="accent1">
                  <a:lumMod val="60000"/>
                  <a:lumOff val="40000"/>
                </a:schemeClr>
              </a:gs>
              <a:gs pos="100000">
                <a:srgbClr val="EAEAEA">
                  <a:alpha val="0"/>
                </a:srgbClr>
              </a:gs>
            </a:gsLst>
            <a:lin ang="16200000"/>
          </a:gradFill>
          <a:ln w="9525" algn="ctr">
            <a:noFill/>
            <a:miter lim="800000"/>
            <a:headEnd/>
            <a:tailEnd/>
          </a:ln>
          <a:effectLst>
            <a:outerShdw blurRad="50800" dist="38100" dir="2700000" algn="tl" rotWithShape="0">
              <a:prstClr val="black">
                <a:alpha val="40000"/>
              </a:prstClr>
            </a:outerShdw>
          </a:effectLst>
        </p:spPr>
        <p:txBody>
          <a:bodyPr rot="10800000" anchor="ctr"/>
          <a:lstStyle/>
          <a:p>
            <a:pPr algn="ctr" fontAlgn="auto">
              <a:spcBef>
                <a:spcPts val="0"/>
              </a:spcBef>
              <a:spcAft>
                <a:spcPts val="0"/>
              </a:spcAft>
              <a:defRPr/>
            </a:pPr>
            <a:endParaRPr lang="en-US" dirty="0">
              <a:solidFill>
                <a:srgbClr val="615452"/>
              </a:solidFill>
              <a:latin typeface="Arial"/>
              <a:cs typeface="Arial"/>
            </a:endParaRPr>
          </a:p>
        </p:txBody>
      </p:sp>
      <p:sp>
        <p:nvSpPr>
          <p:cNvPr id="12" name="Rectangle 11"/>
          <p:cNvSpPr>
            <a:spLocks noChangeArrowheads="1"/>
          </p:cNvSpPr>
          <p:nvPr/>
        </p:nvSpPr>
        <p:spPr bwMode="auto">
          <a:xfrm rot="10800000">
            <a:off x="6075363" y="3311886"/>
            <a:ext cx="2743200" cy="1951302"/>
          </a:xfrm>
          <a:prstGeom prst="rect">
            <a:avLst/>
          </a:prstGeom>
          <a:gradFill rotWithShape="1">
            <a:gsLst>
              <a:gs pos="0">
                <a:schemeClr val="accent1">
                  <a:lumMod val="60000"/>
                  <a:lumOff val="40000"/>
                </a:schemeClr>
              </a:gs>
              <a:gs pos="100000">
                <a:srgbClr val="EAEAEA">
                  <a:alpha val="0"/>
                </a:srgbClr>
              </a:gs>
            </a:gsLst>
            <a:lin ang="16200000"/>
          </a:gradFill>
          <a:ln w="9525" algn="ctr">
            <a:noFill/>
            <a:miter lim="800000"/>
            <a:headEnd/>
            <a:tailEnd/>
          </a:ln>
          <a:effectLst>
            <a:outerShdw blurRad="50800" dist="38100" dir="2700000" algn="tl" rotWithShape="0">
              <a:prstClr val="black">
                <a:alpha val="40000"/>
              </a:prstClr>
            </a:outerShdw>
          </a:effectLst>
        </p:spPr>
        <p:txBody>
          <a:bodyPr rot="10800000" anchor="ctr"/>
          <a:lstStyle/>
          <a:p>
            <a:pPr algn="ctr" fontAlgn="auto">
              <a:spcBef>
                <a:spcPts val="0"/>
              </a:spcBef>
              <a:spcAft>
                <a:spcPts val="0"/>
              </a:spcAft>
              <a:defRPr/>
            </a:pPr>
            <a:endParaRPr lang="en-US" dirty="0">
              <a:solidFill>
                <a:srgbClr val="615452"/>
              </a:solidFill>
              <a:latin typeface="Arial"/>
              <a:cs typeface="Arial"/>
            </a:endParaRPr>
          </a:p>
        </p:txBody>
      </p:sp>
      <p:sp>
        <p:nvSpPr>
          <p:cNvPr id="4" name="Rectangle 3"/>
          <p:cNvSpPr>
            <a:spLocks noChangeArrowheads="1"/>
          </p:cNvSpPr>
          <p:nvPr/>
        </p:nvSpPr>
        <p:spPr bwMode="auto">
          <a:xfrm rot="10800000">
            <a:off x="6076950" y="1503782"/>
            <a:ext cx="2743200" cy="1946010"/>
          </a:xfrm>
          <a:prstGeom prst="rect">
            <a:avLst/>
          </a:prstGeom>
          <a:gradFill rotWithShape="1">
            <a:gsLst>
              <a:gs pos="0">
                <a:schemeClr val="bg1">
                  <a:lumMod val="95000"/>
                </a:schemeClr>
              </a:gs>
              <a:gs pos="100000">
                <a:schemeClr val="bg1">
                  <a:alpha val="0"/>
                </a:schemeClr>
              </a:gs>
            </a:gsLst>
            <a:lin ang="16200000"/>
          </a:gradFill>
          <a:ln w="9525" algn="ctr">
            <a:noFill/>
            <a:miter lim="800000"/>
            <a:headEnd/>
            <a:tailEnd/>
          </a:ln>
          <a:effectLst>
            <a:outerShdw blurRad="50800" dist="38100" dir="2700000" algn="tl" rotWithShape="0">
              <a:prstClr val="black">
                <a:alpha val="40000"/>
              </a:prstClr>
            </a:outerShdw>
          </a:effectLst>
        </p:spPr>
        <p:txBody>
          <a:bodyPr rot="10800000" anchor="ctr"/>
          <a:lstStyle/>
          <a:p>
            <a:pPr algn="ctr" fontAlgn="auto">
              <a:spcBef>
                <a:spcPts val="0"/>
              </a:spcBef>
              <a:spcAft>
                <a:spcPts val="0"/>
              </a:spcAft>
              <a:defRPr/>
            </a:pPr>
            <a:endParaRPr lang="en-US" dirty="0">
              <a:solidFill>
                <a:srgbClr val="615452"/>
              </a:solidFill>
              <a:latin typeface="Arial"/>
              <a:cs typeface="Arial"/>
            </a:endParaRPr>
          </a:p>
        </p:txBody>
      </p:sp>
      <p:sp>
        <p:nvSpPr>
          <p:cNvPr id="5" name="Rectangle 4"/>
          <p:cNvSpPr>
            <a:spLocks noChangeArrowheads="1"/>
          </p:cNvSpPr>
          <p:nvPr/>
        </p:nvSpPr>
        <p:spPr bwMode="auto">
          <a:xfrm rot="10800000">
            <a:off x="3200400" y="1501136"/>
            <a:ext cx="2743200" cy="1946010"/>
          </a:xfrm>
          <a:prstGeom prst="rect">
            <a:avLst/>
          </a:prstGeom>
          <a:gradFill rotWithShape="1">
            <a:gsLst>
              <a:gs pos="0">
                <a:schemeClr val="accent1">
                  <a:lumMod val="60000"/>
                  <a:lumOff val="40000"/>
                </a:schemeClr>
              </a:gs>
              <a:gs pos="100000">
                <a:srgbClr val="EAEAEA">
                  <a:alpha val="0"/>
                </a:srgbClr>
              </a:gs>
            </a:gsLst>
            <a:lin ang="16200000"/>
          </a:gradFill>
          <a:ln w="9525" algn="ctr">
            <a:noFill/>
            <a:miter lim="800000"/>
            <a:headEnd/>
            <a:tailEnd/>
          </a:ln>
          <a:effectLst>
            <a:outerShdw blurRad="50800" dist="38100" dir="2700000" algn="tl" rotWithShape="0">
              <a:prstClr val="black">
                <a:alpha val="40000"/>
              </a:prstClr>
            </a:outerShdw>
          </a:effectLst>
        </p:spPr>
        <p:txBody>
          <a:bodyPr rot="10800000" anchor="ctr"/>
          <a:lstStyle/>
          <a:p>
            <a:pPr algn="ctr" fontAlgn="auto">
              <a:spcBef>
                <a:spcPts val="0"/>
              </a:spcBef>
              <a:spcAft>
                <a:spcPts val="0"/>
              </a:spcAft>
              <a:defRPr/>
            </a:pPr>
            <a:endParaRPr lang="en-US" dirty="0">
              <a:solidFill>
                <a:srgbClr val="615452"/>
              </a:solidFill>
              <a:latin typeface="Arial"/>
              <a:cs typeface="Arial"/>
            </a:endParaRPr>
          </a:p>
        </p:txBody>
      </p:sp>
      <p:sp>
        <p:nvSpPr>
          <p:cNvPr id="6" name="Rectangle 5"/>
          <p:cNvSpPr>
            <a:spLocks noChangeArrowheads="1"/>
          </p:cNvSpPr>
          <p:nvPr/>
        </p:nvSpPr>
        <p:spPr bwMode="auto">
          <a:xfrm rot="10800000">
            <a:off x="325438" y="1503782"/>
            <a:ext cx="2743200" cy="1951302"/>
          </a:xfrm>
          <a:prstGeom prst="rect">
            <a:avLst/>
          </a:prstGeom>
          <a:gradFill rotWithShape="1">
            <a:gsLst>
              <a:gs pos="0">
                <a:schemeClr val="bg1">
                  <a:lumMod val="95000"/>
                </a:schemeClr>
              </a:gs>
              <a:gs pos="100000">
                <a:schemeClr val="bg1">
                  <a:alpha val="0"/>
                </a:schemeClr>
              </a:gs>
            </a:gsLst>
            <a:lin ang="16200000"/>
          </a:gradFill>
          <a:ln w="9525" algn="ctr">
            <a:noFill/>
            <a:miter lim="800000"/>
            <a:headEnd/>
            <a:tailEnd/>
          </a:ln>
          <a:effectLst>
            <a:outerShdw blurRad="50800" dist="38100" dir="2700000" algn="tl" rotWithShape="0">
              <a:prstClr val="black">
                <a:alpha val="40000"/>
              </a:prstClr>
            </a:outerShdw>
          </a:effectLst>
        </p:spPr>
        <p:txBody>
          <a:bodyPr rot="10800000" anchor="ctr"/>
          <a:lstStyle/>
          <a:p>
            <a:pPr algn="ctr" fontAlgn="auto">
              <a:spcBef>
                <a:spcPts val="0"/>
              </a:spcBef>
              <a:spcAft>
                <a:spcPts val="0"/>
              </a:spcAft>
              <a:defRPr/>
            </a:pPr>
            <a:endParaRPr lang="en-US" dirty="0">
              <a:solidFill>
                <a:srgbClr val="615452"/>
              </a:solidFill>
              <a:latin typeface="Arial"/>
              <a:cs typeface="Arial"/>
            </a:endParaRPr>
          </a:p>
        </p:txBody>
      </p:sp>
      <p:sp>
        <p:nvSpPr>
          <p:cNvPr id="10" name="Rectangle 9"/>
          <p:cNvSpPr>
            <a:spLocks noChangeArrowheads="1"/>
          </p:cNvSpPr>
          <p:nvPr/>
        </p:nvSpPr>
        <p:spPr bwMode="auto">
          <a:xfrm rot="10800000">
            <a:off x="3209925" y="3311886"/>
            <a:ext cx="2743200" cy="1946010"/>
          </a:xfrm>
          <a:prstGeom prst="rect">
            <a:avLst/>
          </a:prstGeom>
          <a:gradFill rotWithShape="1">
            <a:gsLst>
              <a:gs pos="0">
                <a:schemeClr val="bg1">
                  <a:lumMod val="95000"/>
                </a:schemeClr>
              </a:gs>
              <a:gs pos="100000">
                <a:schemeClr val="bg1">
                  <a:alpha val="0"/>
                </a:schemeClr>
              </a:gs>
            </a:gsLst>
            <a:lin ang="16200000"/>
          </a:gradFill>
          <a:ln w="9525" algn="ctr">
            <a:noFill/>
            <a:miter lim="800000"/>
            <a:headEnd/>
            <a:tailEnd/>
          </a:ln>
        </p:spPr>
        <p:txBody>
          <a:bodyPr rot="10800000" anchor="ctr"/>
          <a:lstStyle/>
          <a:p>
            <a:pPr algn="ctr" fontAlgn="auto">
              <a:spcBef>
                <a:spcPts val="0"/>
              </a:spcBef>
              <a:spcAft>
                <a:spcPts val="0"/>
              </a:spcAft>
              <a:defRPr/>
            </a:pPr>
            <a:endParaRPr lang="en-US" dirty="0">
              <a:solidFill>
                <a:srgbClr val="615452"/>
              </a:solidFill>
              <a:latin typeface="Arial"/>
              <a:cs typeface="Arial"/>
            </a:endParaRPr>
          </a:p>
        </p:txBody>
      </p:sp>
      <p:sp>
        <p:nvSpPr>
          <p:cNvPr id="28" name="TextBox 27"/>
          <p:cNvSpPr txBox="1"/>
          <p:nvPr/>
        </p:nvSpPr>
        <p:spPr>
          <a:xfrm>
            <a:off x="309564" y="1822605"/>
            <a:ext cx="2759075" cy="1200329"/>
          </a:xfrm>
          <a:prstGeom prst="rect">
            <a:avLst/>
          </a:prstGeom>
          <a:noFill/>
        </p:spPr>
        <p:txBody>
          <a:bodyPr>
            <a:spAutoFit/>
          </a:bodyPr>
          <a:lstStyle/>
          <a:p>
            <a:pPr algn="ctr" fontAlgn="auto">
              <a:spcBef>
                <a:spcPts val="0"/>
              </a:spcBef>
              <a:spcAft>
                <a:spcPts val="0"/>
              </a:spcAft>
              <a:defRPr/>
            </a:pPr>
            <a:r>
              <a:rPr lang="da-DK" sz="2400" dirty="0" smtClean="0">
                <a:solidFill>
                  <a:srgbClr val="615452"/>
                </a:solidFill>
                <a:latin typeface="Arial"/>
                <a:cs typeface="Arial"/>
              </a:rPr>
              <a:t>Energy Efficiency </a:t>
            </a:r>
            <a:br>
              <a:rPr lang="da-DK" sz="2400" dirty="0" smtClean="0">
                <a:solidFill>
                  <a:srgbClr val="615452"/>
                </a:solidFill>
                <a:latin typeface="Arial"/>
                <a:cs typeface="Arial"/>
              </a:rPr>
            </a:br>
            <a:r>
              <a:rPr lang="da-DK" sz="2400" dirty="0" smtClean="0">
                <a:solidFill>
                  <a:srgbClr val="615452"/>
                </a:solidFill>
                <a:latin typeface="Arial"/>
                <a:cs typeface="Arial"/>
              </a:rPr>
              <a:t>Thermal-Power Integration</a:t>
            </a:r>
          </a:p>
        </p:txBody>
      </p:sp>
      <p:sp>
        <p:nvSpPr>
          <p:cNvPr id="27669" name="TextBox 28"/>
          <p:cNvSpPr txBox="1">
            <a:spLocks noChangeArrowheads="1"/>
          </p:cNvSpPr>
          <p:nvPr/>
        </p:nvSpPr>
        <p:spPr bwMode="auto">
          <a:xfrm>
            <a:off x="3192464" y="1822605"/>
            <a:ext cx="2759075" cy="1200329"/>
          </a:xfrm>
          <a:prstGeom prst="rect">
            <a:avLst/>
          </a:prstGeom>
          <a:noFill/>
          <a:ln w="9525">
            <a:noFill/>
            <a:miter lim="800000"/>
            <a:headEnd/>
            <a:tailEnd/>
          </a:ln>
        </p:spPr>
        <p:txBody>
          <a:bodyPr>
            <a:spAutoFit/>
          </a:bodyPr>
          <a:lstStyle/>
          <a:p>
            <a:pPr algn="ctr">
              <a:defRPr/>
            </a:pPr>
            <a:r>
              <a:rPr lang="da-DK" sz="2400" dirty="0">
                <a:solidFill>
                  <a:srgbClr val="615452"/>
                </a:solidFill>
                <a:latin typeface="Arial"/>
                <a:cs typeface="Arial"/>
              </a:rPr>
              <a:t>Biogas Recovery &amp; Biomass </a:t>
            </a:r>
            <a:r>
              <a:rPr lang="da-DK" sz="2400" dirty="0" smtClean="0">
                <a:solidFill>
                  <a:srgbClr val="615452"/>
                </a:solidFill>
                <a:latin typeface="Arial"/>
                <a:cs typeface="Arial"/>
              </a:rPr>
              <a:t>Gasification</a:t>
            </a:r>
            <a:endParaRPr lang="da-DK" sz="2400" dirty="0">
              <a:solidFill>
                <a:srgbClr val="615452"/>
              </a:solidFill>
              <a:latin typeface="Arial"/>
              <a:cs typeface="Arial"/>
            </a:endParaRPr>
          </a:p>
        </p:txBody>
      </p:sp>
      <p:sp>
        <p:nvSpPr>
          <p:cNvPr id="30" name="TextBox 29"/>
          <p:cNvSpPr txBox="1"/>
          <p:nvPr/>
        </p:nvSpPr>
        <p:spPr>
          <a:xfrm>
            <a:off x="6059489" y="1822605"/>
            <a:ext cx="2759075" cy="1200329"/>
          </a:xfrm>
          <a:prstGeom prst="rect">
            <a:avLst/>
          </a:prstGeom>
          <a:noFill/>
        </p:spPr>
        <p:txBody>
          <a:bodyPr>
            <a:spAutoFit/>
          </a:bodyPr>
          <a:lstStyle/>
          <a:p>
            <a:pPr algn="ctr" fontAlgn="auto">
              <a:spcBef>
                <a:spcPts val="0"/>
              </a:spcBef>
              <a:spcAft>
                <a:spcPts val="0"/>
              </a:spcAft>
              <a:defRPr/>
            </a:pPr>
            <a:r>
              <a:rPr lang="da-DK" sz="2400" dirty="0" smtClean="0">
                <a:solidFill>
                  <a:srgbClr val="615452"/>
                </a:solidFill>
                <a:latin typeface="Arial"/>
                <a:cs typeface="Arial"/>
              </a:rPr>
              <a:t>Carbon Capture Utilization &amp; Storage</a:t>
            </a:r>
            <a:endParaRPr lang="da-DK" sz="2400" dirty="0">
              <a:solidFill>
                <a:srgbClr val="615452"/>
              </a:solidFill>
              <a:latin typeface="Arial"/>
              <a:cs typeface="Arial"/>
            </a:endParaRPr>
          </a:p>
        </p:txBody>
      </p:sp>
      <p:sp>
        <p:nvSpPr>
          <p:cNvPr id="31" name="TextBox 30"/>
          <p:cNvSpPr txBox="1"/>
          <p:nvPr/>
        </p:nvSpPr>
        <p:spPr>
          <a:xfrm>
            <a:off x="6076950" y="3825872"/>
            <a:ext cx="2759075" cy="461665"/>
          </a:xfrm>
          <a:prstGeom prst="rect">
            <a:avLst/>
          </a:prstGeom>
          <a:noFill/>
        </p:spPr>
        <p:txBody>
          <a:bodyPr>
            <a:spAutoFit/>
          </a:bodyPr>
          <a:lstStyle/>
          <a:p>
            <a:pPr algn="ctr" fontAlgn="auto">
              <a:spcBef>
                <a:spcPts val="0"/>
              </a:spcBef>
              <a:spcAft>
                <a:spcPts val="0"/>
              </a:spcAft>
              <a:defRPr/>
            </a:pPr>
            <a:r>
              <a:rPr lang="da-DK" sz="2400" dirty="0" smtClean="0">
                <a:solidFill>
                  <a:srgbClr val="615452"/>
                </a:solidFill>
                <a:latin typeface="Arial"/>
                <a:cs typeface="Arial"/>
              </a:rPr>
              <a:t>Solar Thermal</a:t>
            </a:r>
          </a:p>
        </p:txBody>
      </p:sp>
      <p:sp>
        <p:nvSpPr>
          <p:cNvPr id="27672" name="TextBox 31"/>
          <p:cNvSpPr txBox="1">
            <a:spLocks noChangeArrowheads="1"/>
          </p:cNvSpPr>
          <p:nvPr/>
        </p:nvSpPr>
        <p:spPr bwMode="auto">
          <a:xfrm>
            <a:off x="3192462" y="3625181"/>
            <a:ext cx="2759075" cy="830997"/>
          </a:xfrm>
          <a:prstGeom prst="rect">
            <a:avLst/>
          </a:prstGeom>
          <a:noFill/>
          <a:ln w="9525">
            <a:noFill/>
            <a:miter lim="800000"/>
            <a:headEnd/>
            <a:tailEnd/>
          </a:ln>
        </p:spPr>
        <p:txBody>
          <a:bodyPr>
            <a:spAutoFit/>
          </a:bodyPr>
          <a:lstStyle/>
          <a:p>
            <a:pPr algn="ctr" fontAlgn="auto">
              <a:spcBef>
                <a:spcPts val="0"/>
              </a:spcBef>
              <a:spcAft>
                <a:spcPts val="0"/>
              </a:spcAft>
              <a:defRPr/>
            </a:pPr>
            <a:r>
              <a:rPr lang="da-DK" sz="2400" dirty="0" smtClean="0">
                <a:solidFill>
                  <a:srgbClr val="615452"/>
                </a:solidFill>
                <a:latin typeface="Arial"/>
                <a:cs typeface="Arial"/>
              </a:rPr>
              <a:t>Artificial Photosynthesis</a:t>
            </a:r>
          </a:p>
        </p:txBody>
      </p:sp>
      <p:sp>
        <p:nvSpPr>
          <p:cNvPr id="33" name="TextBox 32"/>
          <p:cNvSpPr txBox="1"/>
          <p:nvPr/>
        </p:nvSpPr>
        <p:spPr>
          <a:xfrm>
            <a:off x="309564" y="3736882"/>
            <a:ext cx="2759075" cy="830997"/>
          </a:xfrm>
          <a:prstGeom prst="rect">
            <a:avLst/>
          </a:prstGeom>
          <a:noFill/>
        </p:spPr>
        <p:txBody>
          <a:bodyPr>
            <a:spAutoFit/>
          </a:bodyPr>
          <a:lstStyle/>
          <a:p>
            <a:pPr algn="ctr" fontAlgn="auto">
              <a:spcBef>
                <a:spcPts val="0"/>
              </a:spcBef>
              <a:spcAft>
                <a:spcPts val="0"/>
              </a:spcAft>
              <a:defRPr/>
            </a:pPr>
            <a:r>
              <a:rPr lang="da-DK" sz="2400" dirty="0" smtClean="0">
                <a:solidFill>
                  <a:srgbClr val="615452"/>
                </a:solidFill>
                <a:latin typeface="Arial"/>
                <a:cs typeface="Arial"/>
              </a:rPr>
              <a:t>Solar-Electrochemical</a:t>
            </a:r>
          </a:p>
        </p:txBody>
      </p:sp>
      <p:sp>
        <p:nvSpPr>
          <p:cNvPr id="32" name="Title 31"/>
          <p:cNvSpPr>
            <a:spLocks noGrp="1"/>
          </p:cNvSpPr>
          <p:nvPr>
            <p:ph type="title"/>
          </p:nvPr>
        </p:nvSpPr>
        <p:spPr>
          <a:xfrm>
            <a:off x="120770" y="202988"/>
            <a:ext cx="8975826" cy="952500"/>
          </a:xfrm>
          <a:effectLst>
            <a:outerShdw blurRad="50800" dist="38100" dir="2700000" algn="tl" rotWithShape="0">
              <a:prstClr val="black">
                <a:alpha val="40000"/>
              </a:prstClr>
            </a:outerShdw>
          </a:effectLst>
        </p:spPr>
        <p:txBody>
          <a:bodyPr>
            <a:noAutofit/>
          </a:bodyPr>
          <a:lstStyle/>
          <a:p>
            <a:r>
              <a:rPr lang="da-DK" sz="5400" b="1" dirty="0">
                <a:solidFill>
                  <a:srgbClr val="1F497D"/>
                </a:solidFill>
                <a:latin typeface="Arial Black"/>
                <a:ea typeface="+mn-ea"/>
                <a:cs typeface="Arial Black"/>
              </a:rPr>
              <a:t>Low </a:t>
            </a:r>
            <a:r>
              <a:rPr lang="da-DK" sz="5400" b="1" dirty="0" smtClean="0">
                <a:solidFill>
                  <a:srgbClr val="1F497D"/>
                </a:solidFill>
                <a:latin typeface="Arial Black"/>
                <a:ea typeface="+mn-ea"/>
                <a:cs typeface="Arial Black"/>
              </a:rPr>
              <a:t>Carbon Resources</a:t>
            </a:r>
            <a:endParaRPr lang="en-US" sz="5400" b="1" dirty="0">
              <a:solidFill>
                <a:srgbClr val="1F497D"/>
              </a:solidFill>
              <a:latin typeface="Arial Black"/>
              <a:ea typeface="+mn-ea"/>
              <a:cs typeface="Arial Black"/>
            </a:endParaRPr>
          </a:p>
        </p:txBody>
      </p:sp>
      <p:sp>
        <p:nvSpPr>
          <p:cNvPr id="3" name="Slide Number Placeholder 2"/>
          <p:cNvSpPr>
            <a:spLocks noGrp="1"/>
          </p:cNvSpPr>
          <p:nvPr>
            <p:ph type="sldNum" sz="quarter" idx="4294967295"/>
          </p:nvPr>
        </p:nvSpPr>
        <p:spPr>
          <a:xfrm>
            <a:off x="8083808" y="5407091"/>
            <a:ext cx="861600" cy="224782"/>
          </a:xfrm>
          <a:prstGeom prst="rect">
            <a:avLst/>
          </a:prstGeom>
        </p:spPr>
        <p:txBody>
          <a:bodyPr/>
          <a:lstStyle/>
          <a:p>
            <a:pPr algn="r"/>
            <a:fld id="{72410227-0A74-4DD0-97A1-EFCFB8B7378B}" type="slidenum">
              <a:rPr lang="en-US" sz="1200" smtClean="0"/>
              <a:pPr algn="r"/>
              <a:t>6</a:t>
            </a:fld>
            <a:endParaRPr lang="en-US" sz="1200" dirty="0"/>
          </a:p>
        </p:txBody>
      </p:sp>
    </p:spTree>
    <p:extLst>
      <p:ext uri="{BB962C8B-B14F-4D97-AF65-F5344CB8AC3E}">
        <p14:creationId xmlns:p14="http://schemas.microsoft.com/office/powerpoint/2010/main" val="1534844496"/>
      </p:ext>
    </p:extLst>
  </p:cSld>
  <p:clrMapOvr>
    <a:masterClrMapping/>
  </p:clrMapOvr>
  <p:transition spd="slow" advClick="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5400" b="1" dirty="0">
                <a:solidFill>
                  <a:schemeClr val="tx2">
                    <a:lumMod val="60000"/>
                    <a:lumOff val="40000"/>
                  </a:schemeClr>
                </a:solidFill>
                <a:latin typeface="Arial Black"/>
                <a:ea typeface="+mn-ea"/>
                <a:cs typeface="Arial Black"/>
              </a:rPr>
              <a:t>The Case for RNG</a:t>
            </a:r>
          </a:p>
        </p:txBody>
      </p:sp>
      <p:sp>
        <p:nvSpPr>
          <p:cNvPr id="3" name="Content Placeholder 2"/>
          <p:cNvSpPr>
            <a:spLocks noGrp="1"/>
          </p:cNvSpPr>
          <p:nvPr>
            <p:ph idx="1"/>
          </p:nvPr>
        </p:nvSpPr>
        <p:spPr/>
        <p:txBody>
          <a:bodyPr>
            <a:normAutofit/>
          </a:bodyPr>
          <a:lstStyle/>
          <a:p>
            <a:pPr marL="0" indent="0">
              <a:buNone/>
            </a:pPr>
            <a:endParaRPr lang="en-US" b="1" dirty="0" smtClean="0"/>
          </a:p>
          <a:p>
            <a:pPr marL="0" indent="0">
              <a:buNone/>
            </a:pPr>
            <a:r>
              <a:rPr lang="en-US" b="1" dirty="0" smtClean="0"/>
              <a:t>Ceramic </a:t>
            </a:r>
            <a:r>
              <a:rPr lang="en-US" b="1" dirty="0"/>
              <a:t>Fuel Cells - A dead end technology</a:t>
            </a:r>
          </a:p>
          <a:p>
            <a:pPr marL="0" indent="0">
              <a:buNone/>
            </a:pPr>
            <a:r>
              <a:rPr lang="en-US" sz="1600" cap="all" dirty="0">
                <a:hlinkClick r:id="rId2" tooltip="Matthew Wright"/>
              </a:rPr>
              <a:t>MATTHEW WRIGHT</a:t>
            </a:r>
            <a:r>
              <a:rPr lang="en-US" sz="1600" cap="all" dirty="0"/>
              <a:t> </a:t>
            </a:r>
          </a:p>
          <a:p>
            <a:pPr marL="0" indent="0">
              <a:buNone/>
            </a:pPr>
            <a:r>
              <a:rPr lang="en-US" sz="1600" cap="all" dirty="0"/>
              <a:t> 19 MAR </a:t>
            </a:r>
            <a:r>
              <a:rPr lang="en-US" sz="1600" cap="all" dirty="0" smtClean="0"/>
              <a:t>2015</a:t>
            </a:r>
          </a:p>
          <a:p>
            <a:pPr marL="384609" lvl="1" indent="0">
              <a:buNone/>
            </a:pPr>
            <a:endParaRPr lang="en-US" sz="1300" cap="all" dirty="0"/>
          </a:p>
          <a:p>
            <a:pPr marL="0" indent="0">
              <a:buNone/>
            </a:pPr>
            <a:r>
              <a:rPr lang="en-US" sz="2400" dirty="0" smtClean="0"/>
              <a:t>“The </a:t>
            </a:r>
            <a:r>
              <a:rPr lang="en-US" sz="2400" dirty="0"/>
              <a:t>first problem with Ceramic Fuel Cells’ </a:t>
            </a:r>
            <a:r>
              <a:rPr lang="en-US" sz="2400" dirty="0" err="1"/>
              <a:t>Bluegen</a:t>
            </a:r>
            <a:r>
              <a:rPr lang="en-US" sz="2400" dirty="0"/>
              <a:t> offering is that it's a fossil fuel </a:t>
            </a:r>
            <a:r>
              <a:rPr lang="en-US" sz="2400" dirty="0" smtClean="0"/>
              <a:t>generator…”</a:t>
            </a:r>
            <a:r>
              <a:rPr lang="en-US" sz="2400" cap="all" dirty="0"/>
              <a:t> </a:t>
            </a:r>
          </a:p>
          <a:p>
            <a:pPr marL="0" indent="0">
              <a:buNone/>
            </a:pPr>
            <a:r>
              <a:rPr lang="en-US" sz="2400" cap="all" dirty="0"/>
              <a:t> </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74" y="1343451"/>
            <a:ext cx="2390775" cy="571500"/>
          </a:xfrm>
          <a:prstGeom prst="rect">
            <a:avLst/>
          </a:prstGeom>
          <a:noFill/>
          <a:ln>
            <a:noFill/>
          </a:ln>
        </p:spPr>
      </p:pic>
    </p:spTree>
    <p:extLst>
      <p:ext uri="{BB962C8B-B14F-4D97-AF65-F5344CB8AC3E}">
        <p14:creationId xmlns:p14="http://schemas.microsoft.com/office/powerpoint/2010/main" val="766473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260268" y="994497"/>
            <a:ext cx="3814017" cy="4412282"/>
          </a:xfrm>
        </p:spPr>
        <p:txBody>
          <a:bodyPr>
            <a:normAutofit fontScale="77500" lnSpcReduction="20000"/>
          </a:bodyPr>
          <a:lstStyle/>
          <a:p>
            <a:pPr marL="342900" lvl="1" indent="-342900" eaLnBrk="1" hangingPunct="1">
              <a:spcBef>
                <a:spcPts val="1200"/>
              </a:spcBef>
              <a:buClr>
                <a:schemeClr val="tx2"/>
              </a:buClr>
              <a:buSzPct val="100000"/>
              <a:buFont typeface="Arial" pitchFamily="34" charset="0"/>
              <a:buChar char="»"/>
            </a:pPr>
            <a:r>
              <a:rPr lang="en-US" sz="2400" kern="1200" dirty="0">
                <a:solidFill>
                  <a:srgbClr val="000000"/>
                </a:solidFill>
              </a:rPr>
              <a:t>SoCalGas has been active in </a:t>
            </a:r>
            <a:r>
              <a:rPr lang="en-US" sz="2400" kern="1200" dirty="0" smtClean="0">
                <a:solidFill>
                  <a:srgbClr val="000000"/>
                </a:solidFill>
              </a:rPr>
              <a:t>RNG </a:t>
            </a:r>
            <a:r>
              <a:rPr lang="en-US" sz="2400" kern="1200" dirty="0">
                <a:solidFill>
                  <a:srgbClr val="000000"/>
                </a:solidFill>
              </a:rPr>
              <a:t>development since 2006</a:t>
            </a:r>
          </a:p>
          <a:p>
            <a:pPr marL="342900" lvl="1" indent="-342900" eaLnBrk="1" hangingPunct="1">
              <a:spcBef>
                <a:spcPts val="1800"/>
              </a:spcBef>
              <a:buClr>
                <a:schemeClr val="tx2"/>
              </a:buClr>
              <a:buSzPct val="100000"/>
              <a:buFont typeface="Arial" pitchFamily="34" charset="0"/>
              <a:buChar char="»"/>
            </a:pPr>
            <a:r>
              <a:rPr lang="en-US" sz="2400" kern="1200" dirty="0">
                <a:solidFill>
                  <a:srgbClr val="000000"/>
                </a:solidFill>
              </a:rPr>
              <a:t>Currently offer a tariff service to condition biogas to pipeline quality and will accept biogas from organic sources and landfills that meet gas quality standard</a:t>
            </a:r>
          </a:p>
          <a:p>
            <a:pPr marL="342900" lvl="1" indent="-342900" eaLnBrk="1" hangingPunct="1">
              <a:spcBef>
                <a:spcPts val="1800"/>
              </a:spcBef>
              <a:buClr>
                <a:schemeClr val="tx2"/>
              </a:buClr>
              <a:buSzPct val="100000"/>
              <a:buFont typeface="Arial" pitchFamily="34" charset="0"/>
              <a:buChar char="»"/>
            </a:pPr>
            <a:r>
              <a:rPr lang="en-US" sz="2400" kern="1200" dirty="0">
                <a:solidFill>
                  <a:srgbClr val="000000"/>
                </a:solidFill>
              </a:rPr>
              <a:t>The </a:t>
            </a:r>
            <a:r>
              <a:rPr lang="en-US" sz="2400" kern="1200" dirty="0" smtClean="0">
                <a:solidFill>
                  <a:srgbClr val="000000"/>
                </a:solidFill>
              </a:rPr>
              <a:t>critical </a:t>
            </a:r>
            <a:r>
              <a:rPr lang="en-US" sz="2400" kern="1200" dirty="0">
                <a:solidFill>
                  <a:srgbClr val="000000"/>
                </a:solidFill>
              </a:rPr>
              <a:t>issues for development of significant quantities of RNG are</a:t>
            </a:r>
          </a:p>
          <a:p>
            <a:pPr lvl="1" eaLnBrk="1" hangingPunct="1">
              <a:spcBef>
                <a:spcPct val="20000"/>
              </a:spcBef>
              <a:buClr>
                <a:schemeClr val="tx2"/>
              </a:buClr>
              <a:buFont typeface="Wingdings" pitchFamily="2" charset="2"/>
              <a:buChar char="§"/>
            </a:pPr>
            <a:r>
              <a:rPr lang="en-US" kern="1200" dirty="0">
                <a:solidFill>
                  <a:srgbClr val="000000"/>
                </a:solidFill>
              </a:rPr>
              <a:t>Regulatory structures to monetize the value of the renewable attribute (e.g. renewables credits or procurement mandates)</a:t>
            </a:r>
          </a:p>
          <a:p>
            <a:pPr lvl="1" eaLnBrk="1" hangingPunct="1">
              <a:spcBef>
                <a:spcPct val="20000"/>
              </a:spcBef>
              <a:buClr>
                <a:schemeClr val="tx2"/>
              </a:buClr>
              <a:buFont typeface="Wingdings" pitchFamily="2" charset="2"/>
              <a:buChar char="§"/>
            </a:pPr>
            <a:r>
              <a:rPr lang="en-US" kern="1200" dirty="0">
                <a:solidFill>
                  <a:srgbClr val="000000"/>
                </a:solidFill>
              </a:rPr>
              <a:t>Cost reduction for conversion and conditioning technologies</a:t>
            </a:r>
          </a:p>
          <a:p>
            <a:pPr marL="342900" lvl="1" indent="-342900" eaLnBrk="1" hangingPunct="1">
              <a:spcBef>
                <a:spcPts val="1800"/>
              </a:spcBef>
              <a:buClr>
                <a:schemeClr val="tx2"/>
              </a:buClr>
              <a:buSzPct val="100000"/>
              <a:buFont typeface="Arial" pitchFamily="34" charset="0"/>
              <a:buChar char="»"/>
            </a:pPr>
            <a:r>
              <a:rPr lang="en-US" sz="2400" kern="1200" dirty="0">
                <a:solidFill>
                  <a:srgbClr val="000000"/>
                </a:solidFill>
              </a:rPr>
              <a:t>These issues are addressable</a:t>
            </a:r>
          </a:p>
          <a:p>
            <a:pPr marL="0" lvl="1" indent="0">
              <a:spcBef>
                <a:spcPts val="1200"/>
              </a:spcBef>
              <a:buClr>
                <a:srgbClr val="005596"/>
              </a:buClr>
              <a:buNone/>
            </a:pPr>
            <a:endParaRPr lang="en-US" dirty="0" smtClean="0"/>
          </a:p>
          <a:p>
            <a:pPr marL="0" lvl="1" indent="0">
              <a:spcBef>
                <a:spcPts val="1200"/>
              </a:spcBef>
              <a:buClr>
                <a:srgbClr val="005596"/>
              </a:buClr>
              <a:buNone/>
            </a:pPr>
            <a:endParaRPr lang="en-US" dirty="0" smtClean="0"/>
          </a:p>
          <a:p>
            <a:pPr marL="230188" lvl="1" indent="-230188">
              <a:spcBef>
                <a:spcPts val="1200"/>
              </a:spcBef>
              <a:buClr>
                <a:srgbClr val="005596"/>
              </a:buClr>
            </a:pPr>
            <a:endParaRPr lang="en-US" dirty="0"/>
          </a:p>
          <a:p>
            <a:pPr marL="230188" lvl="1" indent="-230188">
              <a:spcBef>
                <a:spcPts val="1200"/>
              </a:spcBef>
              <a:buClr>
                <a:srgbClr val="005596"/>
              </a:buClr>
            </a:pPr>
            <a:endParaRPr lang="en-US" dirty="0"/>
          </a:p>
          <a:p>
            <a:endParaRPr lang="en-US" dirty="0"/>
          </a:p>
        </p:txBody>
      </p:sp>
      <p:sp>
        <p:nvSpPr>
          <p:cNvPr id="5" name="Title 4"/>
          <p:cNvSpPr>
            <a:spLocks noGrp="1"/>
          </p:cNvSpPr>
          <p:nvPr>
            <p:ph type="title"/>
          </p:nvPr>
        </p:nvSpPr>
        <p:spPr>
          <a:xfrm>
            <a:off x="498764" y="201879"/>
            <a:ext cx="8133275" cy="769600"/>
          </a:xfrm>
          <a:effectLst>
            <a:outerShdw blurRad="50800" dist="38100" dir="2700000" algn="tl" rotWithShape="0">
              <a:prstClr val="black">
                <a:alpha val="40000"/>
              </a:prstClr>
            </a:outerShdw>
          </a:effectLst>
        </p:spPr>
        <p:txBody>
          <a:bodyPr>
            <a:noAutofit/>
          </a:bodyPr>
          <a:lstStyle/>
          <a:p>
            <a:pPr algn="ctr" eaLnBrk="1" hangingPunct="1"/>
            <a:r>
              <a:rPr lang="en-US" sz="6200" dirty="0">
                <a:solidFill>
                  <a:srgbClr val="00B050"/>
                </a:solidFill>
                <a:latin typeface="Arial Black"/>
                <a:cs typeface="Arial Black"/>
              </a:rPr>
              <a:t>RNG</a:t>
            </a:r>
          </a:p>
        </p:txBody>
      </p:sp>
      <p:sp>
        <p:nvSpPr>
          <p:cNvPr id="6" name="Slide Number Placeholder 5"/>
          <p:cNvSpPr>
            <a:spLocks noGrp="1"/>
          </p:cNvSpPr>
          <p:nvPr>
            <p:ph type="sldNum" sz="quarter" idx="24"/>
          </p:nvPr>
        </p:nvSpPr>
        <p:spPr/>
        <p:txBody>
          <a:bodyPr/>
          <a:lstStyle/>
          <a:p>
            <a:fld id="{D25F9B0D-2AE8-49A9-99BF-CBD7698FC814}" type="slidenum">
              <a:rPr lang="en-US" smtClean="0"/>
              <a:pPr/>
              <a:t>8</a:t>
            </a:fld>
            <a:endParaRPr lang="en-US" dirty="0"/>
          </a:p>
        </p:txBody>
      </p:sp>
      <p:grpSp>
        <p:nvGrpSpPr>
          <p:cNvPr id="7" name="Group 6"/>
          <p:cNvGrpSpPr/>
          <p:nvPr/>
        </p:nvGrpSpPr>
        <p:grpSpPr>
          <a:xfrm>
            <a:off x="4275117" y="994383"/>
            <a:ext cx="4643252" cy="3043228"/>
            <a:chOff x="4271748" y="1335241"/>
            <a:chExt cx="4619770" cy="3121702"/>
          </a:xfrm>
          <a:effectLst>
            <a:outerShdw blurRad="50800" dist="38100" dir="2700000" algn="tl" rotWithShape="0">
              <a:prstClr val="black">
                <a:alpha val="40000"/>
              </a:prstClr>
            </a:outerShdw>
          </a:effectLst>
        </p:grpSpPr>
        <p:pic>
          <p:nvPicPr>
            <p:cNvPr id="9"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636202" y="1335241"/>
              <a:ext cx="2255316" cy="1492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271749" y="1335242"/>
              <a:ext cx="2232331" cy="1481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271748" y="2961563"/>
              <a:ext cx="2232331" cy="1486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6203" y="2970467"/>
              <a:ext cx="2236968" cy="1486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971603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753"/>
            <a:ext cx="8366166" cy="1258784"/>
          </a:xfrm>
        </p:spPr>
        <p:txBody>
          <a:bodyPr/>
          <a:lstStyle/>
          <a:p>
            <a:pPr algn="l"/>
            <a:r>
              <a:rPr lang="en-US" sz="5400" b="1" dirty="0" smtClean="0">
                <a:solidFill>
                  <a:srgbClr val="00B050"/>
                </a:solidFill>
                <a:latin typeface="Arial Black"/>
                <a:ea typeface="+mn-ea"/>
                <a:cs typeface="Arial Black"/>
              </a:rPr>
              <a:t>RNG Pathways</a:t>
            </a:r>
            <a:endParaRPr lang="en-US" sz="5400" b="1" dirty="0">
              <a:solidFill>
                <a:srgbClr val="00B050"/>
              </a:solidFill>
              <a:latin typeface="Arial Black"/>
              <a:ea typeface="+mn-ea"/>
              <a:cs typeface="Arial Black"/>
            </a:endParaRPr>
          </a:p>
        </p:txBody>
      </p:sp>
      <p:grpSp>
        <p:nvGrpSpPr>
          <p:cNvPr id="5" name="Group 4"/>
          <p:cNvGrpSpPr/>
          <p:nvPr/>
        </p:nvGrpSpPr>
        <p:grpSpPr>
          <a:xfrm>
            <a:off x="370174" y="1057502"/>
            <a:ext cx="8541814" cy="4183238"/>
            <a:chOff x="412322" y="778202"/>
            <a:chExt cx="8541814" cy="3892903"/>
          </a:xfrm>
        </p:grpSpPr>
        <p:grpSp>
          <p:nvGrpSpPr>
            <p:cNvPr id="4" name="Group 3"/>
            <p:cNvGrpSpPr/>
            <p:nvPr/>
          </p:nvGrpSpPr>
          <p:grpSpPr>
            <a:xfrm>
              <a:off x="412322" y="778202"/>
              <a:ext cx="8541814" cy="3892903"/>
              <a:chOff x="202799" y="488292"/>
              <a:chExt cx="9222647" cy="4939526"/>
            </a:xfrm>
          </p:grpSpPr>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307" y="881800"/>
                <a:ext cx="1235297" cy="998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3" name="Picture 11"/>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048926" y="877112"/>
                <a:ext cx="1209675" cy="1008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02799" y="488292"/>
                <a:ext cx="1207009" cy="399761"/>
              </a:xfrm>
              <a:prstGeom prst="rect">
                <a:avLst/>
              </a:prstGeom>
              <a:noFill/>
            </p:spPr>
            <p:txBody>
              <a:bodyPr wrap="square" rtlCol="0">
                <a:spAutoFit/>
              </a:bodyPr>
              <a:lstStyle/>
              <a:p>
                <a:pPr algn="ctr" fontAlgn="auto">
                  <a:spcBef>
                    <a:spcPts val="0"/>
                  </a:spcBef>
                  <a:spcAft>
                    <a:spcPts val="0"/>
                  </a:spcAft>
                </a:pPr>
                <a:r>
                  <a:rPr lang="en-US" sz="1600" b="1" dirty="0" smtClean="0">
                    <a:solidFill>
                      <a:prstClr val="black"/>
                    </a:solidFill>
                    <a:latin typeface="Calibri"/>
                  </a:rPr>
                  <a:t>CCUS</a:t>
                </a:r>
                <a:endParaRPr lang="en-US" sz="1600" b="1" dirty="0">
                  <a:solidFill>
                    <a:prstClr val="black"/>
                  </a:solidFill>
                  <a:latin typeface="Calibri"/>
                </a:endParaRPr>
              </a:p>
            </p:txBody>
          </p:sp>
          <p:sp>
            <p:nvSpPr>
              <p:cNvPr id="67" name="TextBox 66"/>
              <p:cNvSpPr txBox="1"/>
              <p:nvPr/>
            </p:nvSpPr>
            <p:spPr>
              <a:xfrm>
                <a:off x="2256731" y="488292"/>
                <a:ext cx="2507880" cy="338554"/>
              </a:xfrm>
              <a:prstGeom prst="rect">
                <a:avLst/>
              </a:prstGeom>
              <a:noFill/>
            </p:spPr>
            <p:txBody>
              <a:bodyPr wrap="square" rtlCol="0">
                <a:spAutoFit/>
              </a:bodyPr>
              <a:lstStyle/>
              <a:p>
                <a:pPr algn="ctr" fontAlgn="auto">
                  <a:spcBef>
                    <a:spcPts val="0"/>
                  </a:spcBef>
                  <a:spcAft>
                    <a:spcPts val="0"/>
                  </a:spcAft>
                </a:pPr>
                <a:r>
                  <a:rPr lang="en-US" sz="1600" b="1" dirty="0" smtClean="0">
                    <a:solidFill>
                      <a:prstClr val="black"/>
                    </a:solidFill>
                    <a:latin typeface="Calibri"/>
                  </a:rPr>
                  <a:t>Organics Conversion</a:t>
                </a:r>
                <a:endParaRPr lang="en-US" sz="1600" b="1" dirty="0">
                  <a:solidFill>
                    <a:prstClr val="black"/>
                  </a:solidFill>
                  <a:latin typeface="Calibri"/>
                </a:endParaRPr>
              </a:p>
            </p:txBody>
          </p:sp>
          <p:sp>
            <p:nvSpPr>
              <p:cNvPr id="69" name="TextBox 68"/>
              <p:cNvSpPr txBox="1"/>
              <p:nvPr/>
            </p:nvSpPr>
            <p:spPr>
              <a:xfrm>
                <a:off x="5414157" y="518426"/>
                <a:ext cx="2205521" cy="338554"/>
              </a:xfrm>
              <a:prstGeom prst="rect">
                <a:avLst/>
              </a:prstGeom>
              <a:noFill/>
            </p:spPr>
            <p:txBody>
              <a:bodyPr wrap="square" rtlCol="0">
                <a:spAutoFit/>
              </a:bodyPr>
              <a:lstStyle/>
              <a:p>
                <a:pPr fontAlgn="auto">
                  <a:spcBef>
                    <a:spcPts val="0"/>
                  </a:spcBef>
                  <a:spcAft>
                    <a:spcPts val="0"/>
                  </a:spcAft>
                </a:pPr>
                <a:r>
                  <a:rPr lang="en-US" sz="1600" b="1" dirty="0" smtClean="0">
                    <a:solidFill>
                      <a:prstClr val="black"/>
                    </a:solidFill>
                    <a:latin typeface="Calibri"/>
                  </a:rPr>
                  <a:t>Power-to-Gas</a:t>
                </a:r>
                <a:endParaRPr lang="en-US" sz="1600" b="1" dirty="0">
                  <a:solidFill>
                    <a:prstClr val="black"/>
                  </a:solidFill>
                  <a:latin typeface="Calibri"/>
                </a:endParaRPr>
              </a:p>
            </p:txBody>
          </p:sp>
          <p:sp>
            <p:nvSpPr>
              <p:cNvPr id="70" name="TextBox 69"/>
              <p:cNvSpPr txBox="1"/>
              <p:nvPr/>
            </p:nvSpPr>
            <p:spPr>
              <a:xfrm>
                <a:off x="6935724" y="518427"/>
                <a:ext cx="2489722" cy="429576"/>
              </a:xfrm>
              <a:prstGeom prst="rect">
                <a:avLst/>
              </a:prstGeom>
              <a:noFill/>
            </p:spPr>
            <p:txBody>
              <a:bodyPr wrap="square" rtlCol="0">
                <a:spAutoFit/>
              </a:bodyPr>
              <a:lstStyle/>
              <a:p>
                <a:pPr fontAlgn="auto">
                  <a:spcBef>
                    <a:spcPts val="0"/>
                  </a:spcBef>
                  <a:spcAft>
                    <a:spcPts val="0"/>
                  </a:spcAft>
                </a:pPr>
                <a:r>
                  <a:rPr lang="en-US" sz="1600" b="1" dirty="0" smtClean="0">
                    <a:solidFill>
                      <a:prstClr val="black"/>
                    </a:solidFill>
                    <a:latin typeface="Calibri"/>
                  </a:rPr>
                  <a:t>Artificial Photosynthesis</a:t>
                </a:r>
                <a:endParaRPr lang="en-US" sz="1600" b="1" dirty="0">
                  <a:solidFill>
                    <a:prstClr val="black"/>
                  </a:solidFill>
                  <a:latin typeface="Calibri"/>
                </a:endParaRPr>
              </a:p>
            </p:txBody>
          </p:sp>
          <p:pic>
            <p:nvPicPr>
              <p:cNvPr id="8204" name="Picture 12"/>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057776" y="2606110"/>
                <a:ext cx="1854400" cy="914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5" name="Picture 13"/>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3457060" y="2611858"/>
                <a:ext cx="18544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6"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3924" y="2605965"/>
                <a:ext cx="18544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4" name="TextBox 73"/>
              <p:cNvSpPr txBox="1"/>
              <p:nvPr/>
            </p:nvSpPr>
            <p:spPr>
              <a:xfrm>
                <a:off x="922136" y="2254392"/>
                <a:ext cx="2125683" cy="338554"/>
              </a:xfrm>
              <a:prstGeom prst="rect">
                <a:avLst/>
              </a:prstGeom>
              <a:noFill/>
            </p:spPr>
            <p:txBody>
              <a:bodyPr wrap="square" rtlCol="0">
                <a:spAutoFit/>
              </a:bodyPr>
              <a:lstStyle/>
              <a:p>
                <a:pPr algn="ctr" fontAlgn="auto">
                  <a:spcBef>
                    <a:spcPts val="0"/>
                  </a:spcBef>
                  <a:spcAft>
                    <a:spcPts val="0"/>
                  </a:spcAft>
                </a:pPr>
                <a:r>
                  <a:rPr lang="en-US" sz="1600" b="1" dirty="0" smtClean="0">
                    <a:solidFill>
                      <a:prstClr val="black"/>
                    </a:solidFill>
                    <a:latin typeface="Calibri"/>
                  </a:rPr>
                  <a:t>Anaerobic Digestion</a:t>
                </a:r>
                <a:endParaRPr lang="en-US" sz="1600" b="1" dirty="0">
                  <a:solidFill>
                    <a:prstClr val="black"/>
                  </a:solidFill>
                  <a:latin typeface="Calibri"/>
                </a:endParaRPr>
              </a:p>
            </p:txBody>
          </p:sp>
          <p:sp>
            <p:nvSpPr>
              <p:cNvPr id="75" name="TextBox 74"/>
              <p:cNvSpPr txBox="1"/>
              <p:nvPr/>
            </p:nvSpPr>
            <p:spPr>
              <a:xfrm>
                <a:off x="3321419" y="2248644"/>
                <a:ext cx="2125683" cy="338554"/>
              </a:xfrm>
              <a:prstGeom prst="rect">
                <a:avLst/>
              </a:prstGeom>
              <a:noFill/>
            </p:spPr>
            <p:txBody>
              <a:bodyPr wrap="square" rtlCol="0">
                <a:spAutoFit/>
              </a:bodyPr>
              <a:lstStyle/>
              <a:p>
                <a:pPr algn="ctr" fontAlgn="auto">
                  <a:spcBef>
                    <a:spcPts val="0"/>
                  </a:spcBef>
                  <a:spcAft>
                    <a:spcPts val="0"/>
                  </a:spcAft>
                </a:pPr>
                <a:r>
                  <a:rPr lang="en-US" sz="1600" b="1" dirty="0" smtClean="0">
                    <a:solidFill>
                      <a:prstClr val="black"/>
                    </a:solidFill>
                    <a:latin typeface="Calibri"/>
                  </a:rPr>
                  <a:t>Thermo-chemical</a:t>
                </a:r>
                <a:endParaRPr lang="en-US" sz="1600" b="1" dirty="0">
                  <a:solidFill>
                    <a:prstClr val="black"/>
                  </a:solidFill>
                  <a:latin typeface="Calibri"/>
                </a:endParaRPr>
              </a:p>
            </p:txBody>
          </p:sp>
          <p:sp>
            <p:nvSpPr>
              <p:cNvPr id="76" name="TextBox 75"/>
              <p:cNvSpPr txBox="1"/>
              <p:nvPr/>
            </p:nvSpPr>
            <p:spPr>
              <a:xfrm>
                <a:off x="6329967" y="2231828"/>
                <a:ext cx="1289710" cy="338554"/>
              </a:xfrm>
              <a:prstGeom prst="rect">
                <a:avLst/>
              </a:prstGeom>
              <a:noFill/>
            </p:spPr>
            <p:txBody>
              <a:bodyPr wrap="square" rtlCol="0">
                <a:spAutoFit/>
              </a:bodyPr>
              <a:lstStyle/>
              <a:p>
                <a:pPr fontAlgn="auto">
                  <a:spcBef>
                    <a:spcPts val="0"/>
                  </a:spcBef>
                  <a:spcAft>
                    <a:spcPts val="0"/>
                  </a:spcAft>
                </a:pPr>
                <a:r>
                  <a:rPr lang="en-US" sz="1600" b="1" dirty="0" smtClean="0">
                    <a:solidFill>
                      <a:prstClr val="black"/>
                    </a:solidFill>
                    <a:latin typeface="Calibri"/>
                  </a:rPr>
                  <a:t>Electrolysis</a:t>
                </a:r>
                <a:endParaRPr lang="en-US" sz="1600" b="1" dirty="0">
                  <a:solidFill>
                    <a:prstClr val="black"/>
                  </a:solidFill>
                  <a:latin typeface="Calibri"/>
                </a:endParaRPr>
              </a:p>
            </p:txBody>
          </p:sp>
          <p:pic>
            <p:nvPicPr>
              <p:cNvPr id="8208" name="Picture 16"/>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2444315" y="4421978"/>
                <a:ext cx="1207008" cy="1005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9" name="Picture 17"/>
              <p:cNvPicPr>
                <a:picLocks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4952890" y="4421978"/>
                <a:ext cx="1207008" cy="1005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4" name="TextBox 83"/>
              <p:cNvSpPr txBox="1"/>
              <p:nvPr/>
            </p:nvSpPr>
            <p:spPr>
              <a:xfrm>
                <a:off x="1755229" y="4079578"/>
                <a:ext cx="2385971" cy="338554"/>
              </a:xfrm>
              <a:prstGeom prst="rect">
                <a:avLst/>
              </a:prstGeom>
              <a:noFill/>
            </p:spPr>
            <p:txBody>
              <a:bodyPr wrap="square" rtlCol="0">
                <a:spAutoFit/>
              </a:bodyPr>
              <a:lstStyle/>
              <a:p>
                <a:pPr algn="ctr" fontAlgn="auto">
                  <a:spcBef>
                    <a:spcPts val="0"/>
                  </a:spcBef>
                  <a:spcAft>
                    <a:spcPts val="0"/>
                  </a:spcAft>
                </a:pPr>
                <a:r>
                  <a:rPr lang="en-US" sz="1600" b="1" dirty="0" smtClean="0">
                    <a:solidFill>
                      <a:prstClr val="black"/>
                    </a:solidFill>
                    <a:latin typeface="Calibri"/>
                  </a:rPr>
                  <a:t>Renewable Natural Gas</a:t>
                </a:r>
                <a:endParaRPr lang="en-US" sz="1600" b="1" dirty="0">
                  <a:solidFill>
                    <a:prstClr val="black"/>
                  </a:solidFill>
                  <a:latin typeface="Calibri"/>
                </a:endParaRPr>
              </a:p>
            </p:txBody>
          </p:sp>
          <p:sp>
            <p:nvSpPr>
              <p:cNvPr id="85" name="TextBox 84"/>
              <p:cNvSpPr txBox="1"/>
              <p:nvPr/>
            </p:nvSpPr>
            <p:spPr>
              <a:xfrm>
                <a:off x="4633987" y="4064510"/>
                <a:ext cx="1844816" cy="338554"/>
              </a:xfrm>
              <a:prstGeom prst="rect">
                <a:avLst/>
              </a:prstGeom>
              <a:noFill/>
            </p:spPr>
            <p:txBody>
              <a:bodyPr wrap="square" rtlCol="0">
                <a:spAutoFit/>
              </a:bodyPr>
              <a:lstStyle/>
              <a:p>
                <a:pPr algn="ctr" fontAlgn="auto">
                  <a:spcBef>
                    <a:spcPts val="0"/>
                  </a:spcBef>
                  <a:spcAft>
                    <a:spcPts val="0"/>
                  </a:spcAft>
                </a:pPr>
                <a:r>
                  <a:rPr lang="en-US" sz="1600" b="1" dirty="0" smtClean="0">
                    <a:solidFill>
                      <a:prstClr val="black"/>
                    </a:solidFill>
                    <a:latin typeface="Calibri"/>
                  </a:rPr>
                  <a:t>Hydrogen</a:t>
                </a:r>
                <a:endParaRPr lang="en-US" sz="1600" b="1" dirty="0">
                  <a:solidFill>
                    <a:prstClr val="black"/>
                  </a:solidFill>
                  <a:latin typeface="Calibri"/>
                </a:endParaRPr>
              </a:p>
            </p:txBody>
          </p:sp>
          <p:sp>
            <p:nvSpPr>
              <p:cNvPr id="90" name="Down Arrow 89"/>
              <p:cNvSpPr/>
              <p:nvPr/>
            </p:nvSpPr>
            <p:spPr>
              <a:xfrm rot="-1200000">
                <a:off x="4902076" y="3573923"/>
                <a:ext cx="91057" cy="572245"/>
              </a:xfrm>
              <a:prstGeom prst="downArrow">
                <a:avLst/>
              </a:prstGeom>
              <a:solidFill>
                <a:srgbClr val="004794"/>
              </a:solidFill>
              <a:ln>
                <a:solidFill>
                  <a:srgbClr val="084992"/>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endParaRPr lang="en-US" dirty="0">
                  <a:solidFill>
                    <a:prstClr val="black"/>
                  </a:solidFill>
                </a:endParaRPr>
              </a:p>
            </p:txBody>
          </p:sp>
          <p:sp>
            <p:nvSpPr>
              <p:cNvPr id="91" name="Down Arrow 90"/>
              <p:cNvSpPr/>
              <p:nvPr/>
            </p:nvSpPr>
            <p:spPr>
              <a:xfrm rot="1200000">
                <a:off x="6083571" y="3574488"/>
                <a:ext cx="91057" cy="572245"/>
              </a:xfrm>
              <a:prstGeom prst="downArrow">
                <a:avLst/>
              </a:prstGeom>
              <a:solidFill>
                <a:srgbClr val="004794"/>
              </a:solidFill>
              <a:ln>
                <a:solidFill>
                  <a:srgbClr val="084992"/>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endParaRPr lang="en-US" dirty="0">
                  <a:solidFill>
                    <a:prstClr val="black"/>
                  </a:solidFill>
                </a:endParaRPr>
              </a:p>
            </p:txBody>
          </p:sp>
          <p:sp>
            <p:nvSpPr>
              <p:cNvPr id="93" name="Down Arrow 92"/>
              <p:cNvSpPr/>
              <p:nvPr/>
            </p:nvSpPr>
            <p:spPr>
              <a:xfrm rot="1200000">
                <a:off x="3571747" y="3571883"/>
                <a:ext cx="91057" cy="572245"/>
              </a:xfrm>
              <a:prstGeom prst="downArrow">
                <a:avLst/>
              </a:prstGeom>
              <a:solidFill>
                <a:srgbClr val="004794"/>
              </a:solidFill>
              <a:ln>
                <a:solidFill>
                  <a:srgbClr val="084992"/>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endParaRPr lang="en-US" dirty="0">
                  <a:solidFill>
                    <a:prstClr val="black"/>
                  </a:solidFill>
                </a:endParaRPr>
              </a:p>
            </p:txBody>
          </p:sp>
          <p:sp>
            <p:nvSpPr>
              <p:cNvPr id="94" name="Down Arrow 93"/>
              <p:cNvSpPr/>
              <p:nvPr/>
            </p:nvSpPr>
            <p:spPr>
              <a:xfrm rot="-1200000">
                <a:off x="2465372" y="3574998"/>
                <a:ext cx="91440" cy="572245"/>
              </a:xfrm>
              <a:prstGeom prst="downArrow">
                <a:avLst/>
              </a:prstGeom>
              <a:solidFill>
                <a:srgbClr val="004794"/>
              </a:solidFill>
              <a:ln>
                <a:solidFill>
                  <a:srgbClr val="084992"/>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endParaRPr lang="en-US" dirty="0">
                  <a:solidFill>
                    <a:prstClr val="black"/>
                  </a:solidFill>
                </a:endParaRPr>
              </a:p>
            </p:txBody>
          </p:sp>
          <p:sp>
            <p:nvSpPr>
              <p:cNvPr id="96" name="Down Arrow 95"/>
              <p:cNvSpPr/>
              <p:nvPr/>
            </p:nvSpPr>
            <p:spPr>
              <a:xfrm rot="2400000">
                <a:off x="2049593" y="1771440"/>
                <a:ext cx="91057" cy="572245"/>
              </a:xfrm>
              <a:prstGeom prst="downArrow">
                <a:avLst/>
              </a:prstGeom>
              <a:solidFill>
                <a:srgbClr val="004794"/>
              </a:solidFill>
              <a:ln>
                <a:solidFill>
                  <a:srgbClr val="084992"/>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endParaRPr lang="en-US" dirty="0">
                  <a:solidFill>
                    <a:prstClr val="black"/>
                  </a:solidFill>
                </a:endParaRPr>
              </a:p>
            </p:txBody>
          </p:sp>
          <p:sp>
            <p:nvSpPr>
              <p:cNvPr id="97" name="Down Arrow 96"/>
              <p:cNvSpPr/>
              <p:nvPr/>
            </p:nvSpPr>
            <p:spPr>
              <a:xfrm>
                <a:off x="6140891" y="1910764"/>
                <a:ext cx="107452" cy="670640"/>
              </a:xfrm>
              <a:prstGeom prst="downArrow">
                <a:avLst/>
              </a:prstGeom>
              <a:solidFill>
                <a:srgbClr val="004794"/>
              </a:solidFill>
              <a:ln>
                <a:solidFill>
                  <a:srgbClr val="084992"/>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endParaRPr lang="en-US" dirty="0">
                  <a:solidFill>
                    <a:prstClr val="black"/>
                  </a:solidFill>
                </a:endParaRPr>
              </a:p>
            </p:txBody>
          </p:sp>
          <p:sp>
            <p:nvSpPr>
              <p:cNvPr id="101" name="Down Arrow 100"/>
              <p:cNvSpPr/>
              <p:nvPr/>
            </p:nvSpPr>
            <p:spPr>
              <a:xfrm rot="18660000">
                <a:off x="3486050" y="1379212"/>
                <a:ext cx="124201" cy="1047446"/>
              </a:xfrm>
              <a:prstGeom prst="downArrow">
                <a:avLst/>
              </a:prstGeom>
              <a:solidFill>
                <a:srgbClr val="004794"/>
              </a:solidFill>
              <a:ln>
                <a:solidFill>
                  <a:srgbClr val="084992"/>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endParaRPr lang="en-US" dirty="0">
                  <a:solidFill>
                    <a:prstClr val="black"/>
                  </a:solidFill>
                </a:endParaRPr>
              </a:p>
            </p:txBody>
          </p:sp>
          <p:sp>
            <p:nvSpPr>
              <p:cNvPr id="102" name="Down Arrow 101"/>
              <p:cNvSpPr/>
              <p:nvPr/>
            </p:nvSpPr>
            <p:spPr>
              <a:xfrm>
                <a:off x="4293204" y="1885871"/>
                <a:ext cx="91057" cy="457200"/>
              </a:xfrm>
              <a:prstGeom prst="downArrow">
                <a:avLst/>
              </a:prstGeom>
              <a:solidFill>
                <a:srgbClr val="004794"/>
              </a:solidFill>
              <a:ln>
                <a:solidFill>
                  <a:srgbClr val="084992"/>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endParaRPr lang="en-US" dirty="0">
                  <a:solidFill>
                    <a:prstClr val="black"/>
                  </a:solidFill>
                </a:endParaRPr>
              </a:p>
            </p:txBody>
          </p:sp>
          <p:sp>
            <p:nvSpPr>
              <p:cNvPr id="103" name="Down Arrow 102"/>
              <p:cNvSpPr/>
              <p:nvPr/>
            </p:nvSpPr>
            <p:spPr>
              <a:xfrm rot="2940000" flipH="1">
                <a:off x="3229397" y="1351876"/>
                <a:ext cx="110432" cy="1127362"/>
              </a:xfrm>
              <a:prstGeom prst="downArrow">
                <a:avLst/>
              </a:prstGeom>
              <a:solidFill>
                <a:srgbClr val="004794"/>
              </a:solidFill>
              <a:ln>
                <a:solidFill>
                  <a:srgbClr val="084992"/>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endParaRPr lang="en-US" dirty="0">
                  <a:solidFill>
                    <a:prstClr val="black"/>
                  </a:solidFill>
                </a:endParaRPr>
              </a:p>
            </p:txBody>
          </p:sp>
          <p:sp>
            <p:nvSpPr>
              <p:cNvPr id="109" name="Down Arrow 108"/>
              <p:cNvSpPr/>
              <p:nvPr/>
            </p:nvSpPr>
            <p:spPr>
              <a:xfrm rot="16200000">
                <a:off x="4300792" y="4448085"/>
                <a:ext cx="75881" cy="1097280"/>
              </a:xfrm>
              <a:prstGeom prst="downArrow">
                <a:avLst/>
              </a:prstGeom>
              <a:solidFill>
                <a:srgbClr val="004794"/>
              </a:solidFill>
              <a:ln>
                <a:solidFill>
                  <a:srgbClr val="084992"/>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endParaRPr lang="en-US" dirty="0">
                  <a:solidFill>
                    <a:prstClr val="black"/>
                  </a:solidFill>
                </a:endParaRPr>
              </a:p>
            </p:txBody>
          </p:sp>
          <p:sp>
            <p:nvSpPr>
              <p:cNvPr id="110" name="TextBox 109"/>
              <p:cNvSpPr txBox="1"/>
              <p:nvPr/>
            </p:nvSpPr>
            <p:spPr>
              <a:xfrm>
                <a:off x="3593143" y="5079869"/>
                <a:ext cx="1465971" cy="338554"/>
              </a:xfrm>
              <a:prstGeom prst="rect">
                <a:avLst/>
              </a:prstGeom>
              <a:noFill/>
            </p:spPr>
            <p:txBody>
              <a:bodyPr wrap="square" rtlCol="0">
                <a:spAutoFit/>
              </a:bodyPr>
              <a:lstStyle/>
              <a:p>
                <a:pPr algn="ctr" fontAlgn="auto">
                  <a:spcBef>
                    <a:spcPts val="0"/>
                  </a:spcBef>
                  <a:spcAft>
                    <a:spcPts val="0"/>
                  </a:spcAft>
                </a:pPr>
                <a:r>
                  <a:rPr lang="en-US" sz="1600" b="1" dirty="0" smtClean="0">
                    <a:solidFill>
                      <a:prstClr val="black"/>
                    </a:solidFill>
                    <a:latin typeface="Calibri"/>
                  </a:rPr>
                  <a:t>Reformation</a:t>
                </a:r>
                <a:endParaRPr lang="en-US" sz="1600" b="1" dirty="0">
                  <a:solidFill>
                    <a:prstClr val="black"/>
                  </a:solidFill>
                  <a:latin typeface="Calibri"/>
                </a:endParaRPr>
              </a:p>
            </p:txBody>
          </p:sp>
          <p:sp>
            <p:nvSpPr>
              <p:cNvPr id="111" name="TextBox 110"/>
              <p:cNvSpPr txBox="1"/>
              <p:nvPr/>
            </p:nvSpPr>
            <p:spPr>
              <a:xfrm>
                <a:off x="3582681" y="4573369"/>
                <a:ext cx="1465971" cy="338554"/>
              </a:xfrm>
              <a:prstGeom prst="rect">
                <a:avLst/>
              </a:prstGeom>
              <a:noFill/>
            </p:spPr>
            <p:txBody>
              <a:bodyPr wrap="square" rtlCol="0">
                <a:spAutoFit/>
              </a:bodyPr>
              <a:lstStyle/>
              <a:p>
                <a:pPr algn="ctr" fontAlgn="auto">
                  <a:spcBef>
                    <a:spcPts val="0"/>
                  </a:spcBef>
                  <a:spcAft>
                    <a:spcPts val="0"/>
                  </a:spcAft>
                </a:pPr>
                <a:r>
                  <a:rPr lang="en-US" sz="1600" b="1" dirty="0" smtClean="0">
                    <a:solidFill>
                      <a:prstClr val="black"/>
                    </a:solidFill>
                    <a:latin typeface="Calibri"/>
                  </a:rPr>
                  <a:t>Methanation</a:t>
                </a:r>
                <a:endParaRPr lang="en-US" sz="1600" b="1" dirty="0">
                  <a:solidFill>
                    <a:prstClr val="black"/>
                  </a:solidFill>
                  <a:latin typeface="Calibri"/>
                </a:endParaRPr>
              </a:p>
            </p:txBody>
          </p:sp>
          <p:cxnSp>
            <p:nvCxnSpPr>
              <p:cNvPr id="72" name="Curved Connector 71"/>
              <p:cNvCxnSpPr>
                <a:cxnSpLocks noChangeAspect="1"/>
              </p:cNvCxnSpPr>
              <p:nvPr/>
            </p:nvCxnSpPr>
            <p:spPr>
              <a:xfrm rot="16200000" flipH="1">
                <a:off x="79802" y="2571812"/>
                <a:ext cx="3020608" cy="1602010"/>
              </a:xfrm>
              <a:prstGeom prst="curvedConnector3">
                <a:avLst>
                  <a:gd name="adj1" fmla="val 99798"/>
                </a:avLst>
              </a:prstGeom>
              <a:ln w="44450">
                <a:solidFill>
                  <a:srgbClr val="004794"/>
                </a:solidFill>
                <a:headEnd type="triangle"/>
                <a:tailEnd type="none"/>
              </a:ln>
              <a:effectLst/>
            </p:spPr>
            <p:style>
              <a:lnRef idx="2">
                <a:schemeClr val="accent1"/>
              </a:lnRef>
              <a:fillRef idx="0">
                <a:schemeClr val="accent1"/>
              </a:fillRef>
              <a:effectRef idx="1">
                <a:schemeClr val="accent1"/>
              </a:effectRef>
              <a:fontRef idx="minor">
                <a:schemeClr val="tx1"/>
              </a:fontRef>
            </p:style>
          </p:cxnSp>
          <p:pic>
            <p:nvPicPr>
              <p:cNvPr id="2050" name="Picture 2"/>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202800" y="878223"/>
                <a:ext cx="1207008" cy="1005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91616" y="870365"/>
                <a:ext cx="1207008" cy="1021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1" name="Picture 9"/>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7364461" y="882116"/>
                <a:ext cx="1197665" cy="998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2" name="Curved Connector 51"/>
              <p:cNvCxnSpPr>
                <a:cxnSpLocks noChangeAspect="1"/>
              </p:cNvCxnSpPr>
              <p:nvPr/>
            </p:nvCxnSpPr>
            <p:spPr>
              <a:xfrm rot="5400000">
                <a:off x="5651983" y="2613588"/>
                <a:ext cx="3020608" cy="1602010"/>
              </a:xfrm>
              <a:prstGeom prst="curvedConnector3">
                <a:avLst>
                  <a:gd name="adj1" fmla="val 99798"/>
                </a:avLst>
              </a:prstGeom>
              <a:ln w="44450">
                <a:solidFill>
                  <a:srgbClr val="004794"/>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574712" y="4697983"/>
                <a:ext cx="966128" cy="338554"/>
              </a:xfrm>
              <a:prstGeom prst="rect">
                <a:avLst/>
              </a:prstGeom>
              <a:noFill/>
            </p:spPr>
            <p:txBody>
              <a:bodyPr wrap="square" rtlCol="0">
                <a:spAutoFit/>
              </a:bodyPr>
              <a:lstStyle/>
              <a:p>
                <a:pPr algn="ctr" fontAlgn="auto">
                  <a:spcBef>
                    <a:spcPts val="0"/>
                  </a:spcBef>
                  <a:spcAft>
                    <a:spcPts val="0"/>
                  </a:spcAft>
                </a:pPr>
                <a:r>
                  <a:rPr lang="en-US" sz="1600" b="1" dirty="0" smtClean="0">
                    <a:solidFill>
                      <a:prstClr val="black"/>
                    </a:solidFill>
                    <a:latin typeface="Calibri"/>
                  </a:rPr>
                  <a:t>CO2</a:t>
                </a:r>
                <a:endParaRPr lang="en-US" sz="1600" b="1" dirty="0">
                  <a:solidFill>
                    <a:prstClr val="black"/>
                  </a:solidFill>
                  <a:latin typeface="Calibri"/>
                </a:endParaRPr>
              </a:p>
            </p:txBody>
          </p:sp>
        </p:grpSp>
        <p:sp>
          <p:nvSpPr>
            <p:cNvPr id="108" name="Down Arrow 107"/>
            <p:cNvSpPr/>
            <p:nvPr/>
          </p:nvSpPr>
          <p:spPr>
            <a:xfrm rot="5400000">
              <a:off x="4193189" y="3877098"/>
              <a:ext cx="75881" cy="1097280"/>
            </a:xfrm>
            <a:prstGeom prst="downArrow">
              <a:avLst/>
            </a:prstGeom>
            <a:solidFill>
              <a:srgbClr val="004794"/>
            </a:solidFill>
            <a:ln>
              <a:solidFill>
                <a:srgbClr val="084992"/>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endParaRPr lang="en-US" dirty="0">
                <a:solidFill>
                  <a:prstClr val="black"/>
                </a:solidFill>
              </a:endParaRPr>
            </a:p>
          </p:txBody>
        </p:sp>
      </p:grpSp>
      <p:sp>
        <p:nvSpPr>
          <p:cNvPr id="3" name="Slide Number Placeholder 2"/>
          <p:cNvSpPr>
            <a:spLocks noGrp="1"/>
          </p:cNvSpPr>
          <p:nvPr>
            <p:ph type="sldNum" sz="quarter" idx="4"/>
          </p:nvPr>
        </p:nvSpPr>
        <p:spPr>
          <a:xfrm>
            <a:off x="8282400" y="5426381"/>
            <a:ext cx="861600" cy="224782"/>
          </a:xfrm>
        </p:spPr>
        <p:txBody>
          <a:bodyPr/>
          <a:lstStyle/>
          <a:p>
            <a:fld id="{72410227-0A74-4DD0-97A1-EFCFB8B7378B}" type="slidenum">
              <a:rPr lang="en-US" smtClean="0"/>
              <a:pPr/>
              <a:t>9</a:t>
            </a:fld>
            <a:endParaRPr lang="en-US" dirty="0"/>
          </a:p>
        </p:txBody>
      </p:sp>
    </p:spTree>
    <p:extLst>
      <p:ext uri="{BB962C8B-B14F-4D97-AF65-F5344CB8AC3E}">
        <p14:creationId xmlns:p14="http://schemas.microsoft.com/office/powerpoint/2010/main" val="505605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agen MacDonald - Internal">
      <a:dk1>
        <a:srgbClr val="272727"/>
      </a:dk1>
      <a:lt1>
        <a:sysClr val="window" lastClr="FFFFFF"/>
      </a:lt1>
      <a:dk2>
        <a:srgbClr val="CF1C27"/>
      </a:dk2>
      <a:lt2>
        <a:srgbClr val="FFFFFE"/>
      </a:lt2>
      <a:accent1>
        <a:srgbClr val="CF1C27"/>
      </a:accent1>
      <a:accent2>
        <a:srgbClr val="E47931"/>
      </a:accent2>
      <a:accent3>
        <a:srgbClr val="732763"/>
      </a:accent3>
      <a:accent4>
        <a:srgbClr val="8064A2"/>
      </a:accent4>
      <a:accent5>
        <a:srgbClr val="329C5E"/>
      </a:accent5>
      <a:accent6>
        <a:srgbClr val="225787"/>
      </a:accent6>
      <a:hlink>
        <a:srgbClr val="141313"/>
      </a:hlink>
      <a:folHlink>
        <a:srgbClr val="3B3C3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agen MacDonald Internal">
  <a:themeElements>
    <a:clrScheme name="Gagen MacDonald - Internal">
      <a:dk1>
        <a:srgbClr val="272727"/>
      </a:dk1>
      <a:lt1>
        <a:sysClr val="window" lastClr="FFFFFF"/>
      </a:lt1>
      <a:dk2>
        <a:srgbClr val="CF1C27"/>
      </a:dk2>
      <a:lt2>
        <a:srgbClr val="FFFFFE"/>
      </a:lt2>
      <a:accent1>
        <a:srgbClr val="CF1C27"/>
      </a:accent1>
      <a:accent2>
        <a:srgbClr val="E47931"/>
      </a:accent2>
      <a:accent3>
        <a:srgbClr val="732763"/>
      </a:accent3>
      <a:accent4>
        <a:srgbClr val="8064A2"/>
      </a:accent4>
      <a:accent5>
        <a:srgbClr val="329C5E"/>
      </a:accent5>
      <a:accent6>
        <a:srgbClr val="225787"/>
      </a:accent6>
      <a:hlink>
        <a:srgbClr val="141313"/>
      </a:hlink>
      <a:folHlink>
        <a:srgbClr val="3B3C3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agen MacDonald Internal - Copy">
  <a:themeElements>
    <a:clrScheme name="Gagen MacDonald">
      <a:dk1>
        <a:srgbClr val="272727"/>
      </a:dk1>
      <a:lt1>
        <a:sysClr val="window" lastClr="FFFFFF"/>
      </a:lt1>
      <a:dk2>
        <a:srgbClr val="CF1C27"/>
      </a:dk2>
      <a:lt2>
        <a:srgbClr val="FFFFFE"/>
      </a:lt2>
      <a:accent1>
        <a:srgbClr val="FAC826"/>
      </a:accent1>
      <a:accent2>
        <a:srgbClr val="E47931"/>
      </a:accent2>
      <a:accent3>
        <a:srgbClr val="732763"/>
      </a:accent3>
      <a:accent4>
        <a:srgbClr val="8064A2"/>
      </a:accent4>
      <a:accent5>
        <a:srgbClr val="329C5E"/>
      </a:accent5>
      <a:accent6>
        <a:srgbClr val="225787"/>
      </a:accent6>
      <a:hlink>
        <a:srgbClr val="141313"/>
      </a:hlink>
      <a:folHlink>
        <a:srgbClr val="3B3C3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Gagen MacDonald Internal - Copy">
  <a:themeElements>
    <a:clrScheme name="Gagen MacDonald">
      <a:dk1>
        <a:srgbClr val="272727"/>
      </a:dk1>
      <a:lt1>
        <a:sysClr val="window" lastClr="FFFFFF"/>
      </a:lt1>
      <a:dk2>
        <a:srgbClr val="CF1C27"/>
      </a:dk2>
      <a:lt2>
        <a:srgbClr val="FFFFFE"/>
      </a:lt2>
      <a:accent1>
        <a:srgbClr val="FAC826"/>
      </a:accent1>
      <a:accent2>
        <a:srgbClr val="E47931"/>
      </a:accent2>
      <a:accent3>
        <a:srgbClr val="732763"/>
      </a:accent3>
      <a:accent4>
        <a:srgbClr val="8064A2"/>
      </a:accent4>
      <a:accent5>
        <a:srgbClr val="329C5E"/>
      </a:accent5>
      <a:accent6>
        <a:srgbClr val="225787"/>
      </a:accent6>
      <a:hlink>
        <a:srgbClr val="141313"/>
      </a:hlink>
      <a:folHlink>
        <a:srgbClr val="3B3C3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Gagen MacDonald Internal - Copy">
  <a:themeElements>
    <a:clrScheme name="Gagen MacDonald">
      <a:dk1>
        <a:srgbClr val="272727"/>
      </a:dk1>
      <a:lt1>
        <a:sysClr val="window" lastClr="FFFFFF"/>
      </a:lt1>
      <a:dk2>
        <a:srgbClr val="CF1C27"/>
      </a:dk2>
      <a:lt2>
        <a:srgbClr val="FFFFFE"/>
      </a:lt2>
      <a:accent1>
        <a:srgbClr val="FAC826"/>
      </a:accent1>
      <a:accent2>
        <a:srgbClr val="E47931"/>
      </a:accent2>
      <a:accent3>
        <a:srgbClr val="732763"/>
      </a:accent3>
      <a:accent4>
        <a:srgbClr val="8064A2"/>
      </a:accent4>
      <a:accent5>
        <a:srgbClr val="329C5E"/>
      </a:accent5>
      <a:accent6>
        <a:srgbClr val="225787"/>
      </a:accent6>
      <a:hlink>
        <a:srgbClr val="141313"/>
      </a:hlink>
      <a:folHlink>
        <a:srgbClr val="3B3C3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Office Theme">
  <a:themeElements>
    <a:clrScheme name="GasCo">
      <a:dk1>
        <a:sysClr val="windowText" lastClr="000000"/>
      </a:dk1>
      <a:lt1>
        <a:sysClr val="window" lastClr="FFFFFF"/>
      </a:lt1>
      <a:dk2>
        <a:srgbClr val="004B91"/>
      </a:dk2>
      <a:lt2>
        <a:srgbClr val="EEECE1"/>
      </a:lt2>
      <a:accent1>
        <a:srgbClr val="639EC8"/>
      </a:accent1>
      <a:accent2>
        <a:srgbClr val="72CCD2"/>
      </a:accent2>
      <a:accent3>
        <a:srgbClr val="54B948"/>
      </a:accent3>
      <a:accent4>
        <a:srgbClr val="B4D88B"/>
      </a:accent4>
      <a:accent5>
        <a:srgbClr val="FFE363"/>
      </a:accent5>
      <a:accent6>
        <a:srgbClr val="FDB913"/>
      </a:accent6>
      <a:hlink>
        <a:srgbClr val="953734"/>
      </a:hlink>
      <a:folHlink>
        <a:srgbClr val="D9969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file>

<file path=customXml/item2.xml><?xml version="1.0" encoding="utf-8"?>
<?mso-contentType ?>
<SharedContentType xmlns="Microsoft.SharePoint.Taxonomy.ContentTypeSync" SourceId="7bbd8d32-57eb-4c25-a7af-abe0816fa3e8"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4F74DC062CBB2344BE271DCDDCB427A3" ma:contentTypeVersion="2" ma:contentTypeDescription="Create a new document." ma:contentTypeScope="" ma:versionID="c4ef654ec1b710c5ba4b6efabb17258f">
  <xsd:schema xmlns:xsd="http://www.w3.org/2001/XMLSchema" xmlns:xs="http://www.w3.org/2001/XMLSchema" xmlns:p="http://schemas.microsoft.com/office/2006/metadata/properties" xmlns:ns2="c6d9b406-8ab6-4e35-b189-c607f551e6ff" targetNamespace="http://schemas.microsoft.com/office/2006/metadata/properties" ma:root="true" ma:fieldsID="8468fae96a8716c4eab3ed08b41d9d61" ns2:_="">
    <xsd:import namespace="c6d9b406-8ab6-4e35-b189-c607f551e6ff"/>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d9b406-8ab6-4e35-b189-c607f551e6f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69333788-9a68-4e46-93ca-b5f670fef09a}" ma:internalName="TaxCatchAll" ma:showField="CatchAllData" ma:web="8df1a368-12c3-4a9c-b33c-eedb2fa087d9">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69333788-9a68-4e46-93ca-b5f670fef09a}" ma:internalName="TaxCatchAllLabel" ma:readOnly="true" ma:showField="CatchAllDataLabel" ma:web="8df1a368-12c3-4a9c-b33c-eedb2fa087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TaxCatchAll xmlns="c6d9b406-8ab6-4e35-b189-c607f551e6ff"/>
  </documentManagement>
</p:properties>
</file>

<file path=customXml/itemProps1.xml><?xml version="1.0" encoding="utf-8"?>
<ds:datastoreItem xmlns:ds="http://schemas.openxmlformats.org/officeDocument/2006/customXml" ds:itemID="{97F29D99-CDF0-435A-A7C9-5F3E982527CE}"/>
</file>

<file path=customXml/itemProps2.xml><?xml version="1.0" encoding="utf-8"?>
<ds:datastoreItem xmlns:ds="http://schemas.openxmlformats.org/officeDocument/2006/customXml" ds:itemID="{40C562CC-EE12-4F78-99B9-3F7D8B669C0B}"/>
</file>

<file path=customXml/itemProps3.xml><?xml version="1.0" encoding="utf-8"?>
<ds:datastoreItem xmlns:ds="http://schemas.openxmlformats.org/officeDocument/2006/customXml" ds:itemID="{7A5AC7F2-4C17-4478-BEC7-8FC21465241C}"/>
</file>

<file path=customXml/itemProps4.xml><?xml version="1.0" encoding="utf-8"?>
<ds:datastoreItem xmlns:ds="http://schemas.openxmlformats.org/officeDocument/2006/customXml" ds:itemID="{A363AEEE-ACF3-4685-A458-6CDC6985D916}"/>
</file>

<file path=customXml/itemProps5.xml><?xml version="1.0" encoding="utf-8"?>
<ds:datastoreItem xmlns:ds="http://schemas.openxmlformats.org/officeDocument/2006/customXml" ds:itemID="{D59F5498-FB52-4979-B198-9A122A19E808}"/>
</file>

<file path=docProps/app.xml><?xml version="1.0" encoding="utf-8"?>
<Properties xmlns="http://schemas.openxmlformats.org/officeDocument/2006/extended-properties" xmlns:vt="http://schemas.openxmlformats.org/officeDocument/2006/docPropsVTypes">
  <TotalTime>20009</TotalTime>
  <Words>913</Words>
  <Application>Microsoft Office PowerPoint</Application>
  <PresentationFormat>On-screen Show (16:10)</PresentationFormat>
  <Paragraphs>204</Paragraphs>
  <Slides>18</Slides>
  <Notes>12</Notes>
  <HiddenSlides>0</HiddenSlides>
  <MMClips>0</MMClips>
  <ScaleCrop>false</ScaleCrop>
  <HeadingPairs>
    <vt:vector size="4" baseType="variant">
      <vt:variant>
        <vt:lpstr>Theme</vt:lpstr>
      </vt:variant>
      <vt:variant>
        <vt:i4>7</vt:i4>
      </vt:variant>
      <vt:variant>
        <vt:lpstr>Slide Titles</vt:lpstr>
      </vt:variant>
      <vt:variant>
        <vt:i4>18</vt:i4>
      </vt:variant>
    </vt:vector>
  </HeadingPairs>
  <TitlesOfParts>
    <vt:vector size="25" baseType="lpstr">
      <vt:lpstr>Office Theme</vt:lpstr>
      <vt:lpstr>Gagen MacDonald Internal</vt:lpstr>
      <vt:lpstr>Gagen MacDonald Internal - Copy</vt:lpstr>
      <vt:lpstr>1_Gagen MacDonald Internal - Copy</vt:lpstr>
      <vt:lpstr>2_Gagen MacDonald Internal - Copy</vt:lpstr>
      <vt:lpstr>1_Office Theme</vt:lpstr>
      <vt:lpstr>2_Office Theme</vt:lpstr>
      <vt:lpstr>Non Electric CSP RD&amp;D</vt:lpstr>
      <vt:lpstr>PowerPoint Presentation</vt:lpstr>
      <vt:lpstr>PowerPoint Presentation</vt:lpstr>
      <vt:lpstr>PowerPoint Presentation</vt:lpstr>
      <vt:lpstr>PowerPoint Presentation</vt:lpstr>
      <vt:lpstr>Low Carbon Resources</vt:lpstr>
      <vt:lpstr>The Case for RNG</vt:lpstr>
      <vt:lpstr>RNG</vt:lpstr>
      <vt:lpstr>RNG Pathways</vt:lpstr>
      <vt:lpstr>Resource potential is significant</vt:lpstr>
      <vt:lpstr>Non Electric CSP Opportunities</vt:lpstr>
      <vt:lpstr>Huge Market for Steam EOR </vt:lpstr>
      <vt:lpstr>Solar + Biomass to Biocrude &amp; RNG</vt:lpstr>
      <vt:lpstr>Thermal-Chemical   Gasification and Methanation</vt:lpstr>
      <vt:lpstr>PowerPoint Presentation</vt:lpstr>
      <vt:lpstr>Hydrogen Production Via Solar Steam-Methane Reforming with Water-Gas Shift</vt:lpstr>
      <vt:lpstr>Solar Steam Methane Reforming Synthesis Gas Product can be used for a Variety of Purposes </vt:lpstr>
      <vt:lpstr>PowerPoint Presentation</vt:lpstr>
    </vt:vector>
  </TitlesOfParts>
  <Company>Son and Sons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 Skyles</dc:creator>
  <cp:lastModifiedBy>Kent, Ron</cp:lastModifiedBy>
  <cp:revision>698</cp:revision>
  <cp:lastPrinted>2014-11-12T15:33:08Z</cp:lastPrinted>
  <dcterms:created xsi:type="dcterms:W3CDTF">2014-11-13T22:58:51Z</dcterms:created>
  <dcterms:modified xsi:type="dcterms:W3CDTF">2016-04-20T15:05:27Z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0x0101004F74DC062CBB2344BE271DCDDCB427A3</vt:lpwstr>
  </property>
</Properties>
</file>