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8.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7.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25.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theme/theme2.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charts/colors2.xml" ContentType="application/vnd.ms-office.chartcolorstyle+xml"/>
  <Override PartName="/ppt/charts/style2.xml" ContentType="application/vnd.ms-office.chartstyle+xml"/>
  <Override PartName="/ppt/charts/chart9.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1.xml" ContentType="application/vnd.openxmlformats-officedocument.drawingml.chart+xml"/>
  <Override PartName="/ppt/charts/chart3.xml" ContentType="application/vnd.openxmlformats-officedocument.drawingml.chart+xml"/>
  <Override PartName="/ppt/charts/chart6.xml" ContentType="application/vnd.openxmlformats-officedocument.drawingml.chart+xml"/>
  <Override PartName="/ppt/theme/theme1.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docProps/custom.xml" ContentType="application/vnd.openxmlformats-officedocument.custom-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735" r:id="rId2"/>
  </p:sldMasterIdLst>
  <p:notesMasterIdLst>
    <p:notesMasterId r:id="rId24"/>
  </p:notesMasterIdLst>
  <p:handoutMasterIdLst>
    <p:handoutMasterId r:id="rId25"/>
  </p:handoutMasterIdLst>
  <p:sldIdLst>
    <p:sldId id="381" r:id="rId3"/>
    <p:sldId id="256" r:id="rId4"/>
    <p:sldId id="345" r:id="rId5"/>
    <p:sldId id="382" r:id="rId6"/>
    <p:sldId id="383" r:id="rId7"/>
    <p:sldId id="343" r:id="rId8"/>
    <p:sldId id="348" r:id="rId9"/>
    <p:sldId id="384" r:id="rId10"/>
    <p:sldId id="347" r:id="rId11"/>
    <p:sldId id="350" r:id="rId12"/>
    <p:sldId id="349" r:id="rId13"/>
    <p:sldId id="351" r:id="rId14"/>
    <p:sldId id="385" r:id="rId15"/>
    <p:sldId id="358" r:id="rId16"/>
    <p:sldId id="335" r:id="rId17"/>
    <p:sldId id="352" r:id="rId18"/>
    <p:sldId id="353" r:id="rId19"/>
    <p:sldId id="354" r:id="rId20"/>
    <p:sldId id="303" r:id="rId21"/>
    <p:sldId id="342" r:id="rId22"/>
    <p:sldId id="304" r:id="rId23"/>
  </p:sldIdLst>
  <p:sldSz cx="9144000" cy="6858000" type="screen4x3"/>
  <p:notesSz cx="7077075" cy="9363075"/>
  <p:defaultTextStyle>
    <a:defPPr>
      <a:defRPr lang="en-US"/>
    </a:defPPr>
    <a:lvl1pPr algn="l" rtl="0" fontAlgn="base">
      <a:spcBef>
        <a:spcPct val="0"/>
      </a:spcBef>
      <a:spcAft>
        <a:spcPct val="0"/>
      </a:spcAft>
      <a:defRPr kumimoji="1" sz="2400" kern="1200">
        <a:solidFill>
          <a:schemeClr val="tx1"/>
        </a:solidFill>
        <a:latin typeface="Times New Roman" charset="0"/>
        <a:ea typeface="+mn-ea"/>
        <a:cs typeface="+mn-cs"/>
      </a:defRPr>
    </a:lvl1pPr>
    <a:lvl2pPr marL="457200" algn="l" rtl="0" fontAlgn="base">
      <a:spcBef>
        <a:spcPct val="0"/>
      </a:spcBef>
      <a:spcAft>
        <a:spcPct val="0"/>
      </a:spcAft>
      <a:defRPr kumimoji="1" sz="2400" kern="1200">
        <a:solidFill>
          <a:schemeClr val="tx1"/>
        </a:solidFill>
        <a:latin typeface="Times New Roman" charset="0"/>
        <a:ea typeface="+mn-ea"/>
        <a:cs typeface="+mn-cs"/>
      </a:defRPr>
    </a:lvl2pPr>
    <a:lvl3pPr marL="914400" algn="l" rtl="0" fontAlgn="base">
      <a:spcBef>
        <a:spcPct val="0"/>
      </a:spcBef>
      <a:spcAft>
        <a:spcPct val="0"/>
      </a:spcAft>
      <a:defRPr kumimoji="1" sz="2400" kern="1200">
        <a:solidFill>
          <a:schemeClr val="tx1"/>
        </a:solidFill>
        <a:latin typeface="Times New Roman" charset="0"/>
        <a:ea typeface="+mn-ea"/>
        <a:cs typeface="+mn-cs"/>
      </a:defRPr>
    </a:lvl3pPr>
    <a:lvl4pPr marL="1371600" algn="l" rtl="0" fontAlgn="base">
      <a:spcBef>
        <a:spcPct val="0"/>
      </a:spcBef>
      <a:spcAft>
        <a:spcPct val="0"/>
      </a:spcAft>
      <a:defRPr kumimoji="1" sz="2400" kern="1200">
        <a:solidFill>
          <a:schemeClr val="tx1"/>
        </a:solidFill>
        <a:latin typeface="Times New Roman" charset="0"/>
        <a:ea typeface="+mn-ea"/>
        <a:cs typeface="+mn-cs"/>
      </a:defRPr>
    </a:lvl4pPr>
    <a:lvl5pPr marL="1828800" algn="l" rtl="0" fontAlgn="base">
      <a:spcBef>
        <a:spcPct val="0"/>
      </a:spcBef>
      <a:spcAft>
        <a:spcPct val="0"/>
      </a:spcAft>
      <a:defRPr kumimoji="1" sz="2400" kern="1200">
        <a:solidFill>
          <a:schemeClr val="tx1"/>
        </a:solidFill>
        <a:latin typeface="Times New Roman" charset="0"/>
        <a:ea typeface="+mn-ea"/>
        <a:cs typeface="+mn-cs"/>
      </a:defRPr>
    </a:lvl5pPr>
    <a:lvl6pPr marL="2286000" algn="l" defTabSz="457200" rtl="0" eaLnBrk="1" latinLnBrk="0" hangingPunct="1">
      <a:defRPr kumimoji="1" sz="2400" kern="1200">
        <a:solidFill>
          <a:schemeClr val="tx1"/>
        </a:solidFill>
        <a:latin typeface="Times New Roman" charset="0"/>
        <a:ea typeface="+mn-ea"/>
        <a:cs typeface="+mn-cs"/>
      </a:defRPr>
    </a:lvl6pPr>
    <a:lvl7pPr marL="2743200" algn="l" defTabSz="457200" rtl="0" eaLnBrk="1" latinLnBrk="0" hangingPunct="1">
      <a:defRPr kumimoji="1" sz="2400" kern="1200">
        <a:solidFill>
          <a:schemeClr val="tx1"/>
        </a:solidFill>
        <a:latin typeface="Times New Roman" charset="0"/>
        <a:ea typeface="+mn-ea"/>
        <a:cs typeface="+mn-cs"/>
      </a:defRPr>
    </a:lvl7pPr>
    <a:lvl8pPr marL="3200400" algn="l" defTabSz="457200" rtl="0" eaLnBrk="1" latinLnBrk="0" hangingPunct="1">
      <a:defRPr kumimoji="1" sz="2400" kern="1200">
        <a:solidFill>
          <a:schemeClr val="tx1"/>
        </a:solidFill>
        <a:latin typeface="Times New Roman" charset="0"/>
        <a:ea typeface="+mn-ea"/>
        <a:cs typeface="+mn-cs"/>
      </a:defRPr>
    </a:lvl8pPr>
    <a:lvl9pPr marL="3657600" algn="l" defTabSz="457200" rtl="0" eaLnBrk="1" latinLnBrk="0" hangingPunct="1">
      <a:defRPr kumimoji="1" sz="2400" kern="1200">
        <a:solidFill>
          <a:schemeClr val="tx1"/>
        </a:solidFill>
        <a:latin typeface="Times New Roman" charset="0"/>
        <a:ea typeface="+mn-ea"/>
        <a:cs typeface="+mn-cs"/>
      </a:defRPr>
    </a:lvl9pPr>
  </p:defaultTextStyle>
  <p:extLst>
    <p:ext uri="{521415D9-36F7-43E2-AB2F-B90AF26B5E84}">
      <p14:sectionLst xmlns:p14="http://schemas.microsoft.com/office/powerpoint/2010/main">
        <p14:section name="MST Peaker Proposal" id="{16FB4EBA-ABD6-41AF-95B7-5295B6E04813}">
          <p14:sldIdLst>
            <p14:sldId id="381"/>
            <p14:sldId id="256"/>
            <p14:sldId id="345"/>
            <p14:sldId id="382"/>
            <p14:sldId id="383"/>
            <p14:sldId id="343"/>
            <p14:sldId id="348"/>
            <p14:sldId id="384"/>
            <p14:sldId id="347"/>
            <p14:sldId id="350"/>
            <p14:sldId id="349"/>
            <p14:sldId id="351"/>
            <p14:sldId id="385"/>
          </p14:sldIdLst>
        </p14:section>
        <p14:section name="MST Overview" id="{F7775AA6-88D3-47C6-93A8-5773198FC482}">
          <p14:sldIdLst>
            <p14:sldId id="358"/>
            <p14:sldId id="335"/>
            <p14:sldId id="352"/>
            <p14:sldId id="353"/>
            <p14:sldId id="354"/>
            <p14:sldId id="303"/>
            <p14:sldId id="342"/>
            <p14:sldId id="304"/>
          </p14:sldIdLst>
        </p14:section>
        <p14:section name="Backup Materials" id="{C4FEBBDE-11E4-4FC3-8568-ABCA58BF71B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k Price" initials="HP" lastIdx="11" clrIdx="0">
    <p:extLst>
      <p:ext uri="{19B8F6BF-5375-455C-9EA6-DF929625EA0E}">
        <p15:presenceInfo xmlns:p15="http://schemas.microsoft.com/office/powerpoint/2012/main" userId="9ab1509bf04c6f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9933"/>
    <a:srgbClr val="FF9900"/>
    <a:srgbClr val="002010"/>
    <a:srgbClr val="006633"/>
    <a:srgbClr val="71B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03" autoAdjust="0"/>
  </p:normalViewPr>
  <p:slideViewPr>
    <p:cSldViewPr>
      <p:cViewPr>
        <p:scale>
          <a:sx n="40" d="100"/>
          <a:sy n="40" d="100"/>
        </p:scale>
        <p:origin x="2160" y="402"/>
      </p:cViewPr>
      <p:guideLst>
        <p:guide orient="horz" pos="2160"/>
        <p:guide pos="2880"/>
      </p:guideLst>
    </p:cSldViewPr>
  </p:slideViewPr>
  <p:outlineViewPr>
    <p:cViewPr>
      <p:scale>
        <a:sx n="33" d="100"/>
        <a:sy n="33" d="100"/>
      </p:scale>
      <p:origin x="0" y="-3042"/>
    </p:cViewPr>
  </p:outlineViewPr>
  <p:notesTextViewPr>
    <p:cViewPr>
      <p:scale>
        <a:sx n="100" d="100"/>
        <a:sy n="100" d="100"/>
      </p:scale>
      <p:origin x="0" y="0"/>
    </p:cViewPr>
  </p:notesTextViewPr>
  <p:sorterViewPr>
    <p:cViewPr>
      <p:scale>
        <a:sx n="100" d="100"/>
        <a:sy n="100" d="100"/>
      </p:scale>
      <p:origin x="0" y="-11898"/>
    </p:cViewPr>
  </p:sorterViewPr>
  <p:notesViewPr>
    <p:cSldViewPr>
      <p:cViewPr varScale="1">
        <p:scale>
          <a:sx n="87" d="100"/>
          <a:sy n="87" d="100"/>
        </p:scale>
        <p:origin x="30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shpr\AppData\Local\Temp\notesFCBCEE\~7751556.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ishpr\Documents\Data\Presentations\CSP%20General\~489522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isagm\AppData\Local\Temp\notes256C9A\Dispatchability%20Solana.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isagm\AppData\Local\Temp\notes256C9A\Dispatchability%20Solana.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isagm\AppData\Local\Temp\notes256C9A\Dispatchability%20Solana.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isagm\AppData\Local\Temp\notes256C9A\Dispatchability%20Solana.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Denise\Documents\Hank%20Data\Models\CEC%20Cost%20of%20Generation%20(COG)\DRAFT12%20CEC_COG_Model_Version_3_98_%20BN_9-03-15%20HP2.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enise\Documents\Hank%20Data\Models\CEC%20Cost%20of%20Generation%20(COG)\DRAFT12%20CEC_COG_Model_Version_3_98_%20BN_9-03-15%20HP2.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04582809910166E-2"/>
          <c:y val="5.1400554097404488E-2"/>
          <c:w val="0.83097266617680954"/>
          <c:h val="0.60192017132758369"/>
        </c:manualLayout>
      </c:layout>
      <c:scatterChart>
        <c:scatterStyle val="smoothMarker"/>
        <c:varyColors val="0"/>
        <c:ser>
          <c:idx val="2"/>
          <c:order val="2"/>
          <c:tx>
            <c:v>Net Output [MWe]</c:v>
          </c:tx>
          <c:spPr>
            <a:ln>
              <a:solidFill>
                <a:srgbClr val="FF0000"/>
              </a:solidFill>
            </a:ln>
          </c:spPr>
          <c:marker>
            <c:symbol val="none"/>
          </c:marker>
          <c:xVal>
            <c:numRef>
              <c:f>OUTPUT0_MainOutputs!$O$3:$O$500</c:f>
              <c:numCache>
                <c:formatCode>[$-409]m/d/yy\ h:mm\ AM/PM;@</c:formatCode>
                <c:ptCount val="498"/>
                <c:pt idx="0">
                  <c:v>41793.708333333336</c:v>
                </c:pt>
                <c:pt idx="1">
                  <c:v>41793.71875</c:v>
                </c:pt>
                <c:pt idx="2">
                  <c:v>41793.729166666664</c:v>
                </c:pt>
                <c:pt idx="3">
                  <c:v>41793.739583333328</c:v>
                </c:pt>
                <c:pt idx="4">
                  <c:v>41793.749999999993</c:v>
                </c:pt>
                <c:pt idx="5">
                  <c:v>41793.760416666657</c:v>
                </c:pt>
                <c:pt idx="6">
                  <c:v>41793.770833333321</c:v>
                </c:pt>
                <c:pt idx="7">
                  <c:v>41793.781249999985</c:v>
                </c:pt>
                <c:pt idx="8">
                  <c:v>41793.79166666665</c:v>
                </c:pt>
                <c:pt idx="9">
                  <c:v>41793.802083333314</c:v>
                </c:pt>
                <c:pt idx="10">
                  <c:v>41793.812499999978</c:v>
                </c:pt>
                <c:pt idx="11">
                  <c:v>41793.822916666642</c:v>
                </c:pt>
                <c:pt idx="12">
                  <c:v>41793.833333333307</c:v>
                </c:pt>
                <c:pt idx="13">
                  <c:v>41793.843749999971</c:v>
                </c:pt>
                <c:pt idx="14">
                  <c:v>41793.854166666635</c:v>
                </c:pt>
                <c:pt idx="15">
                  <c:v>41793.864583333299</c:v>
                </c:pt>
                <c:pt idx="16">
                  <c:v>41793.874999999964</c:v>
                </c:pt>
                <c:pt idx="17">
                  <c:v>41793.885416666628</c:v>
                </c:pt>
                <c:pt idx="18">
                  <c:v>41793.895833333292</c:v>
                </c:pt>
                <c:pt idx="19">
                  <c:v>41793.906249999956</c:v>
                </c:pt>
                <c:pt idx="20">
                  <c:v>41793.916666666621</c:v>
                </c:pt>
                <c:pt idx="21">
                  <c:v>41793.927083333285</c:v>
                </c:pt>
                <c:pt idx="22">
                  <c:v>41793.937499999949</c:v>
                </c:pt>
                <c:pt idx="23">
                  <c:v>41793.947916666613</c:v>
                </c:pt>
                <c:pt idx="24">
                  <c:v>41793.958333333278</c:v>
                </c:pt>
                <c:pt idx="25">
                  <c:v>41793.968749999942</c:v>
                </c:pt>
                <c:pt idx="26">
                  <c:v>41793.979166666606</c:v>
                </c:pt>
                <c:pt idx="27">
                  <c:v>41793.98958333327</c:v>
                </c:pt>
                <c:pt idx="28">
                  <c:v>41793.999999999935</c:v>
                </c:pt>
                <c:pt idx="29">
                  <c:v>41794.010416666599</c:v>
                </c:pt>
                <c:pt idx="30">
                  <c:v>41794.020833333263</c:v>
                </c:pt>
                <c:pt idx="31">
                  <c:v>41794.031249999927</c:v>
                </c:pt>
                <c:pt idx="32">
                  <c:v>41794.041666666591</c:v>
                </c:pt>
                <c:pt idx="33">
                  <c:v>41794.052083333256</c:v>
                </c:pt>
                <c:pt idx="34">
                  <c:v>41794.06249999992</c:v>
                </c:pt>
                <c:pt idx="35">
                  <c:v>41794.072916666584</c:v>
                </c:pt>
                <c:pt idx="36">
                  <c:v>41794.083333333248</c:v>
                </c:pt>
                <c:pt idx="37">
                  <c:v>41794.093749999913</c:v>
                </c:pt>
                <c:pt idx="38">
                  <c:v>41794.104166666577</c:v>
                </c:pt>
                <c:pt idx="39">
                  <c:v>41794.114583333241</c:v>
                </c:pt>
                <c:pt idx="40">
                  <c:v>41794.124999999905</c:v>
                </c:pt>
                <c:pt idx="41">
                  <c:v>41794.13541666657</c:v>
                </c:pt>
                <c:pt idx="42">
                  <c:v>41794.145833333234</c:v>
                </c:pt>
                <c:pt idx="43">
                  <c:v>41794.156249999898</c:v>
                </c:pt>
                <c:pt idx="44">
                  <c:v>41794.166666666562</c:v>
                </c:pt>
                <c:pt idx="45">
                  <c:v>41794.177083333227</c:v>
                </c:pt>
                <c:pt idx="46">
                  <c:v>41794.187499999891</c:v>
                </c:pt>
                <c:pt idx="47">
                  <c:v>41794.197916666555</c:v>
                </c:pt>
                <c:pt idx="48">
                  <c:v>41794.208333333219</c:v>
                </c:pt>
                <c:pt idx="49">
                  <c:v>41794.218749999884</c:v>
                </c:pt>
                <c:pt idx="50">
                  <c:v>41794.229166666548</c:v>
                </c:pt>
                <c:pt idx="51">
                  <c:v>41794.239583333212</c:v>
                </c:pt>
                <c:pt idx="52">
                  <c:v>41794.249999999876</c:v>
                </c:pt>
                <c:pt idx="53">
                  <c:v>41794.260416666541</c:v>
                </c:pt>
                <c:pt idx="54">
                  <c:v>41794.270833333205</c:v>
                </c:pt>
                <c:pt idx="55">
                  <c:v>41794.281249999869</c:v>
                </c:pt>
                <c:pt idx="56">
                  <c:v>41794.291666666533</c:v>
                </c:pt>
                <c:pt idx="57">
                  <c:v>41794.302083333198</c:v>
                </c:pt>
                <c:pt idx="58">
                  <c:v>41794.312499999862</c:v>
                </c:pt>
                <c:pt idx="59">
                  <c:v>41794.322916666526</c:v>
                </c:pt>
                <c:pt idx="60">
                  <c:v>41794.33333333319</c:v>
                </c:pt>
                <c:pt idx="61">
                  <c:v>41794.343749999854</c:v>
                </c:pt>
                <c:pt idx="62">
                  <c:v>41794.354166666519</c:v>
                </c:pt>
                <c:pt idx="63">
                  <c:v>41794.364583333183</c:v>
                </c:pt>
                <c:pt idx="64">
                  <c:v>41794.374999999847</c:v>
                </c:pt>
                <c:pt idx="65">
                  <c:v>41794.385416666511</c:v>
                </c:pt>
                <c:pt idx="66">
                  <c:v>41794.395833333176</c:v>
                </c:pt>
                <c:pt idx="67">
                  <c:v>41794.40624999984</c:v>
                </c:pt>
                <c:pt idx="68">
                  <c:v>41794.416666666504</c:v>
                </c:pt>
                <c:pt idx="69">
                  <c:v>41794.427083333168</c:v>
                </c:pt>
                <c:pt idx="70">
                  <c:v>41794.437499999833</c:v>
                </c:pt>
                <c:pt idx="71">
                  <c:v>41794.447916666497</c:v>
                </c:pt>
                <c:pt idx="72">
                  <c:v>41794.458333333161</c:v>
                </c:pt>
                <c:pt idx="73">
                  <c:v>41794.468749999825</c:v>
                </c:pt>
                <c:pt idx="74">
                  <c:v>41794.47916666649</c:v>
                </c:pt>
                <c:pt idx="75">
                  <c:v>41794.489583333154</c:v>
                </c:pt>
                <c:pt idx="76">
                  <c:v>41794.499999999818</c:v>
                </c:pt>
                <c:pt idx="77">
                  <c:v>41794.510416666482</c:v>
                </c:pt>
                <c:pt idx="78">
                  <c:v>41794.520833333147</c:v>
                </c:pt>
                <c:pt idx="79">
                  <c:v>41794.531249999811</c:v>
                </c:pt>
                <c:pt idx="80">
                  <c:v>41794.541666666475</c:v>
                </c:pt>
                <c:pt idx="81">
                  <c:v>41794.552083333139</c:v>
                </c:pt>
                <c:pt idx="82">
                  <c:v>41794.562499999804</c:v>
                </c:pt>
                <c:pt idx="83">
                  <c:v>41794.572916666468</c:v>
                </c:pt>
                <c:pt idx="84">
                  <c:v>41794.583333333132</c:v>
                </c:pt>
                <c:pt idx="85">
                  <c:v>41794.593749999796</c:v>
                </c:pt>
                <c:pt idx="86">
                  <c:v>41794.604166666461</c:v>
                </c:pt>
                <c:pt idx="87">
                  <c:v>41794.614583333125</c:v>
                </c:pt>
                <c:pt idx="88">
                  <c:v>41794.624999999789</c:v>
                </c:pt>
                <c:pt idx="89">
                  <c:v>41794.635416666453</c:v>
                </c:pt>
                <c:pt idx="90">
                  <c:v>41794.645833333117</c:v>
                </c:pt>
                <c:pt idx="91">
                  <c:v>41794.656249999782</c:v>
                </c:pt>
                <c:pt idx="92">
                  <c:v>41794.666666666446</c:v>
                </c:pt>
                <c:pt idx="93">
                  <c:v>41794.67708333311</c:v>
                </c:pt>
                <c:pt idx="94">
                  <c:v>41794.687499999774</c:v>
                </c:pt>
                <c:pt idx="95">
                  <c:v>41794.697916666439</c:v>
                </c:pt>
                <c:pt idx="96">
                  <c:v>41794.708333333103</c:v>
                </c:pt>
                <c:pt idx="97">
                  <c:v>41794.718749999767</c:v>
                </c:pt>
                <c:pt idx="98">
                  <c:v>41794.729166666431</c:v>
                </c:pt>
                <c:pt idx="99">
                  <c:v>41794.739583333096</c:v>
                </c:pt>
                <c:pt idx="100">
                  <c:v>41794.74999999976</c:v>
                </c:pt>
                <c:pt idx="101">
                  <c:v>41794.760416666424</c:v>
                </c:pt>
                <c:pt idx="102">
                  <c:v>41794.770833333088</c:v>
                </c:pt>
                <c:pt idx="103">
                  <c:v>41794.781249999753</c:v>
                </c:pt>
                <c:pt idx="104">
                  <c:v>41794.791666666417</c:v>
                </c:pt>
                <c:pt idx="105">
                  <c:v>41794.802083333081</c:v>
                </c:pt>
                <c:pt idx="106">
                  <c:v>41794.812499999745</c:v>
                </c:pt>
                <c:pt idx="107">
                  <c:v>41794.82291666641</c:v>
                </c:pt>
                <c:pt idx="108">
                  <c:v>41794.833333333074</c:v>
                </c:pt>
                <c:pt idx="109">
                  <c:v>41794.843749999738</c:v>
                </c:pt>
                <c:pt idx="110">
                  <c:v>41794.854166666402</c:v>
                </c:pt>
                <c:pt idx="111">
                  <c:v>41794.864583333067</c:v>
                </c:pt>
                <c:pt idx="112">
                  <c:v>41794.874999999731</c:v>
                </c:pt>
                <c:pt idx="113">
                  <c:v>41794.885416666395</c:v>
                </c:pt>
                <c:pt idx="114">
                  <c:v>41794.895833333059</c:v>
                </c:pt>
                <c:pt idx="115">
                  <c:v>41794.906249999724</c:v>
                </c:pt>
                <c:pt idx="116">
                  <c:v>41794.916666666388</c:v>
                </c:pt>
                <c:pt idx="117">
                  <c:v>41794.927083333052</c:v>
                </c:pt>
                <c:pt idx="118">
                  <c:v>41794.937499999716</c:v>
                </c:pt>
                <c:pt idx="119">
                  <c:v>41794.94791666638</c:v>
                </c:pt>
                <c:pt idx="120">
                  <c:v>41794.958333333045</c:v>
                </c:pt>
                <c:pt idx="121">
                  <c:v>41794.968749999709</c:v>
                </c:pt>
                <c:pt idx="122">
                  <c:v>41794.979166666373</c:v>
                </c:pt>
                <c:pt idx="123">
                  <c:v>41794.989583333037</c:v>
                </c:pt>
                <c:pt idx="124">
                  <c:v>41794.999999999702</c:v>
                </c:pt>
                <c:pt idx="125">
                  <c:v>41795.010416666366</c:v>
                </c:pt>
                <c:pt idx="126">
                  <c:v>41795.02083333303</c:v>
                </c:pt>
                <c:pt idx="127">
                  <c:v>41795.031249999694</c:v>
                </c:pt>
                <c:pt idx="128">
                  <c:v>41795.041666666359</c:v>
                </c:pt>
                <c:pt idx="129">
                  <c:v>41795.052083333023</c:v>
                </c:pt>
                <c:pt idx="130">
                  <c:v>41795.062499999687</c:v>
                </c:pt>
                <c:pt idx="131">
                  <c:v>41795.072916666351</c:v>
                </c:pt>
                <c:pt idx="132">
                  <c:v>41795.083333333016</c:v>
                </c:pt>
                <c:pt idx="133">
                  <c:v>41795.09374999968</c:v>
                </c:pt>
                <c:pt idx="134">
                  <c:v>41795.104166666344</c:v>
                </c:pt>
                <c:pt idx="135">
                  <c:v>41795.114583333008</c:v>
                </c:pt>
                <c:pt idx="136">
                  <c:v>41795.124999999673</c:v>
                </c:pt>
                <c:pt idx="137">
                  <c:v>41795.135416666337</c:v>
                </c:pt>
                <c:pt idx="138">
                  <c:v>41795.145833333001</c:v>
                </c:pt>
                <c:pt idx="139">
                  <c:v>41795.156249999665</c:v>
                </c:pt>
                <c:pt idx="140">
                  <c:v>41795.16666666633</c:v>
                </c:pt>
                <c:pt idx="141">
                  <c:v>41795.177083332994</c:v>
                </c:pt>
                <c:pt idx="142">
                  <c:v>41795.187499999658</c:v>
                </c:pt>
                <c:pt idx="143">
                  <c:v>41795.197916666322</c:v>
                </c:pt>
                <c:pt idx="144">
                  <c:v>41795.208333332987</c:v>
                </c:pt>
                <c:pt idx="145">
                  <c:v>41795.218749999651</c:v>
                </c:pt>
                <c:pt idx="146">
                  <c:v>41795.229166666315</c:v>
                </c:pt>
                <c:pt idx="147">
                  <c:v>41795.239583332979</c:v>
                </c:pt>
                <c:pt idx="148">
                  <c:v>41795.249999999643</c:v>
                </c:pt>
                <c:pt idx="149">
                  <c:v>41795.260416666308</c:v>
                </c:pt>
                <c:pt idx="150">
                  <c:v>41795.270833332972</c:v>
                </c:pt>
                <c:pt idx="151">
                  <c:v>41795.281249999636</c:v>
                </c:pt>
                <c:pt idx="152">
                  <c:v>41795.2916666663</c:v>
                </c:pt>
                <c:pt idx="153">
                  <c:v>41795.302083332965</c:v>
                </c:pt>
                <c:pt idx="154">
                  <c:v>41795.312499999629</c:v>
                </c:pt>
                <c:pt idx="155">
                  <c:v>41795.322916666293</c:v>
                </c:pt>
                <c:pt idx="156">
                  <c:v>41795.333333332957</c:v>
                </c:pt>
                <c:pt idx="157">
                  <c:v>41795.343749999622</c:v>
                </c:pt>
                <c:pt idx="158">
                  <c:v>41795.354166666286</c:v>
                </c:pt>
                <c:pt idx="159">
                  <c:v>41795.36458333295</c:v>
                </c:pt>
                <c:pt idx="160">
                  <c:v>41795.374999999614</c:v>
                </c:pt>
                <c:pt idx="161">
                  <c:v>41795.385416666279</c:v>
                </c:pt>
                <c:pt idx="162">
                  <c:v>41795.395833332943</c:v>
                </c:pt>
                <c:pt idx="163">
                  <c:v>41795.406249999607</c:v>
                </c:pt>
                <c:pt idx="164">
                  <c:v>41795.416666666271</c:v>
                </c:pt>
                <c:pt idx="165">
                  <c:v>41795.427083332936</c:v>
                </c:pt>
                <c:pt idx="166">
                  <c:v>41795.4374999996</c:v>
                </c:pt>
                <c:pt idx="167">
                  <c:v>41795.447916666264</c:v>
                </c:pt>
                <c:pt idx="168">
                  <c:v>41795.458333332928</c:v>
                </c:pt>
                <c:pt idx="169">
                  <c:v>41795.468749999593</c:v>
                </c:pt>
                <c:pt idx="170">
                  <c:v>41795.479166666257</c:v>
                </c:pt>
                <c:pt idx="171">
                  <c:v>41795.489583332921</c:v>
                </c:pt>
                <c:pt idx="172">
                  <c:v>41795.499999999585</c:v>
                </c:pt>
                <c:pt idx="173">
                  <c:v>41795.51041666625</c:v>
                </c:pt>
                <c:pt idx="174">
                  <c:v>41795.520833332914</c:v>
                </c:pt>
                <c:pt idx="175">
                  <c:v>41795.531249999578</c:v>
                </c:pt>
                <c:pt idx="176">
                  <c:v>41795.541666666242</c:v>
                </c:pt>
                <c:pt idx="177">
                  <c:v>41795.552083332906</c:v>
                </c:pt>
                <c:pt idx="178">
                  <c:v>41795.562499999571</c:v>
                </c:pt>
                <c:pt idx="179">
                  <c:v>41795.572916666235</c:v>
                </c:pt>
                <c:pt idx="180">
                  <c:v>41795.583333332899</c:v>
                </c:pt>
                <c:pt idx="181">
                  <c:v>41795.593749999563</c:v>
                </c:pt>
                <c:pt idx="182">
                  <c:v>41795.604166666228</c:v>
                </c:pt>
                <c:pt idx="183">
                  <c:v>41795.614583332892</c:v>
                </c:pt>
                <c:pt idx="184">
                  <c:v>41795.624999999556</c:v>
                </c:pt>
                <c:pt idx="185">
                  <c:v>41795.63541666622</c:v>
                </c:pt>
                <c:pt idx="186">
                  <c:v>41795.645833332885</c:v>
                </c:pt>
                <c:pt idx="187">
                  <c:v>41795.656249999549</c:v>
                </c:pt>
                <c:pt idx="188">
                  <c:v>41795.666666666213</c:v>
                </c:pt>
                <c:pt idx="189">
                  <c:v>41795.677083332877</c:v>
                </c:pt>
                <c:pt idx="190">
                  <c:v>41795.687499999542</c:v>
                </c:pt>
                <c:pt idx="191">
                  <c:v>41795.697916666206</c:v>
                </c:pt>
                <c:pt idx="192">
                  <c:v>41795.70833333287</c:v>
                </c:pt>
                <c:pt idx="193">
                  <c:v>41795.718749999534</c:v>
                </c:pt>
                <c:pt idx="194">
                  <c:v>41795.729166666199</c:v>
                </c:pt>
                <c:pt idx="195">
                  <c:v>41795.739583332863</c:v>
                </c:pt>
                <c:pt idx="196">
                  <c:v>41795.749999999527</c:v>
                </c:pt>
                <c:pt idx="197">
                  <c:v>41795.760416666191</c:v>
                </c:pt>
                <c:pt idx="198">
                  <c:v>41795.770833332856</c:v>
                </c:pt>
                <c:pt idx="199">
                  <c:v>41795.78124999952</c:v>
                </c:pt>
                <c:pt idx="200">
                  <c:v>41795.791666666184</c:v>
                </c:pt>
                <c:pt idx="201">
                  <c:v>41795.802083332848</c:v>
                </c:pt>
                <c:pt idx="202">
                  <c:v>41795.812499999513</c:v>
                </c:pt>
                <c:pt idx="203">
                  <c:v>41795.822916666177</c:v>
                </c:pt>
                <c:pt idx="204">
                  <c:v>41795.833333332841</c:v>
                </c:pt>
                <c:pt idx="205">
                  <c:v>41795.843749999505</c:v>
                </c:pt>
                <c:pt idx="206">
                  <c:v>41795.854166666169</c:v>
                </c:pt>
                <c:pt idx="207">
                  <c:v>41795.864583332834</c:v>
                </c:pt>
                <c:pt idx="208">
                  <c:v>41795.874999999498</c:v>
                </c:pt>
                <c:pt idx="209">
                  <c:v>41795.885416666162</c:v>
                </c:pt>
                <c:pt idx="210">
                  <c:v>41795.895833332826</c:v>
                </c:pt>
                <c:pt idx="211">
                  <c:v>41795.906249999491</c:v>
                </c:pt>
                <c:pt idx="212">
                  <c:v>41795.916666666155</c:v>
                </c:pt>
                <c:pt idx="213">
                  <c:v>41795.927083332819</c:v>
                </c:pt>
                <c:pt idx="214">
                  <c:v>41795.937499999483</c:v>
                </c:pt>
                <c:pt idx="215">
                  <c:v>41795.947916666148</c:v>
                </c:pt>
                <c:pt idx="216">
                  <c:v>41795.958333332812</c:v>
                </c:pt>
                <c:pt idx="217">
                  <c:v>41795.968749999476</c:v>
                </c:pt>
                <c:pt idx="218">
                  <c:v>41795.97916666614</c:v>
                </c:pt>
                <c:pt idx="219">
                  <c:v>41795.989583332805</c:v>
                </c:pt>
                <c:pt idx="220">
                  <c:v>41795.999999999469</c:v>
                </c:pt>
                <c:pt idx="221">
                  <c:v>41796.010416666133</c:v>
                </c:pt>
                <c:pt idx="222">
                  <c:v>41796.020833332797</c:v>
                </c:pt>
                <c:pt idx="223">
                  <c:v>41796.031249999462</c:v>
                </c:pt>
                <c:pt idx="224">
                  <c:v>41796.041666666126</c:v>
                </c:pt>
                <c:pt idx="225">
                  <c:v>41796.05208333279</c:v>
                </c:pt>
                <c:pt idx="226">
                  <c:v>41796.062499999454</c:v>
                </c:pt>
                <c:pt idx="227">
                  <c:v>41796.072916666119</c:v>
                </c:pt>
                <c:pt idx="228">
                  <c:v>41796.083333332783</c:v>
                </c:pt>
                <c:pt idx="229">
                  <c:v>41796.093749999447</c:v>
                </c:pt>
                <c:pt idx="230">
                  <c:v>41796.104166666111</c:v>
                </c:pt>
                <c:pt idx="231">
                  <c:v>41796.114583332776</c:v>
                </c:pt>
                <c:pt idx="232">
                  <c:v>41796.12499999944</c:v>
                </c:pt>
                <c:pt idx="233">
                  <c:v>41796.135416666104</c:v>
                </c:pt>
                <c:pt idx="234">
                  <c:v>41796.145833332768</c:v>
                </c:pt>
                <c:pt idx="235">
                  <c:v>41796.156249999432</c:v>
                </c:pt>
                <c:pt idx="236">
                  <c:v>41796.166666666097</c:v>
                </c:pt>
                <c:pt idx="237">
                  <c:v>41796.177083332761</c:v>
                </c:pt>
                <c:pt idx="238">
                  <c:v>41796.187499999425</c:v>
                </c:pt>
                <c:pt idx="239">
                  <c:v>41796.197916666089</c:v>
                </c:pt>
                <c:pt idx="240">
                  <c:v>41796.208333332754</c:v>
                </c:pt>
                <c:pt idx="241">
                  <c:v>41796.218749999418</c:v>
                </c:pt>
                <c:pt idx="242">
                  <c:v>41796.229166666082</c:v>
                </c:pt>
                <c:pt idx="243">
                  <c:v>41796.239583332746</c:v>
                </c:pt>
                <c:pt idx="244">
                  <c:v>41796.249999999411</c:v>
                </c:pt>
                <c:pt idx="245">
                  <c:v>41796.260416666075</c:v>
                </c:pt>
                <c:pt idx="246">
                  <c:v>41796.270833332739</c:v>
                </c:pt>
                <c:pt idx="247">
                  <c:v>41796.281249999403</c:v>
                </c:pt>
                <c:pt idx="248">
                  <c:v>41796.291666666068</c:v>
                </c:pt>
                <c:pt idx="249">
                  <c:v>41796.302083332732</c:v>
                </c:pt>
                <c:pt idx="250">
                  <c:v>41796.312499999396</c:v>
                </c:pt>
                <c:pt idx="251">
                  <c:v>41796.32291666606</c:v>
                </c:pt>
                <c:pt idx="252">
                  <c:v>41796.333333332725</c:v>
                </c:pt>
                <c:pt idx="253">
                  <c:v>41796.343749999389</c:v>
                </c:pt>
                <c:pt idx="254">
                  <c:v>41796.354166666053</c:v>
                </c:pt>
                <c:pt idx="255">
                  <c:v>41796.364583332717</c:v>
                </c:pt>
                <c:pt idx="256">
                  <c:v>41796.374999999382</c:v>
                </c:pt>
                <c:pt idx="257">
                  <c:v>41796.385416666046</c:v>
                </c:pt>
                <c:pt idx="258">
                  <c:v>41796.39583333271</c:v>
                </c:pt>
                <c:pt idx="259">
                  <c:v>41796.406249999374</c:v>
                </c:pt>
                <c:pt idx="260">
                  <c:v>41796.416666666039</c:v>
                </c:pt>
                <c:pt idx="261">
                  <c:v>41796.427083332703</c:v>
                </c:pt>
                <c:pt idx="262">
                  <c:v>41796.437499999367</c:v>
                </c:pt>
                <c:pt idx="263">
                  <c:v>41796.447916666031</c:v>
                </c:pt>
                <c:pt idx="264">
                  <c:v>41796.458333332695</c:v>
                </c:pt>
                <c:pt idx="265">
                  <c:v>41796.46874999936</c:v>
                </c:pt>
                <c:pt idx="266">
                  <c:v>41796.479166666024</c:v>
                </c:pt>
                <c:pt idx="267">
                  <c:v>41796.489583332688</c:v>
                </c:pt>
                <c:pt idx="268">
                  <c:v>41796.499999999352</c:v>
                </c:pt>
                <c:pt idx="269">
                  <c:v>41796.510416666017</c:v>
                </c:pt>
                <c:pt idx="270">
                  <c:v>41796.520833332681</c:v>
                </c:pt>
                <c:pt idx="271">
                  <c:v>41796.531249999345</c:v>
                </c:pt>
                <c:pt idx="272">
                  <c:v>41796.541666666009</c:v>
                </c:pt>
                <c:pt idx="273">
                  <c:v>41796.552083332674</c:v>
                </c:pt>
                <c:pt idx="274">
                  <c:v>41796.562499999338</c:v>
                </c:pt>
                <c:pt idx="275">
                  <c:v>41796.572916666002</c:v>
                </c:pt>
                <c:pt idx="276">
                  <c:v>41796.583333332666</c:v>
                </c:pt>
                <c:pt idx="277">
                  <c:v>41796.593749999331</c:v>
                </c:pt>
                <c:pt idx="278">
                  <c:v>41796.604166665995</c:v>
                </c:pt>
                <c:pt idx="279">
                  <c:v>41796.614583332659</c:v>
                </c:pt>
                <c:pt idx="280">
                  <c:v>41796.624999999323</c:v>
                </c:pt>
                <c:pt idx="281">
                  <c:v>41796.635416665988</c:v>
                </c:pt>
                <c:pt idx="282">
                  <c:v>41796.645833332652</c:v>
                </c:pt>
                <c:pt idx="283">
                  <c:v>41796.656249999316</c:v>
                </c:pt>
                <c:pt idx="284">
                  <c:v>41796.66666666598</c:v>
                </c:pt>
                <c:pt idx="285">
                  <c:v>41796.677083332645</c:v>
                </c:pt>
                <c:pt idx="286">
                  <c:v>41796.687499999309</c:v>
                </c:pt>
                <c:pt idx="287">
                  <c:v>41796.697916665973</c:v>
                </c:pt>
                <c:pt idx="288">
                  <c:v>41796.708333332637</c:v>
                </c:pt>
                <c:pt idx="289">
                  <c:v>41796.718749999302</c:v>
                </c:pt>
                <c:pt idx="290">
                  <c:v>41796.729166665966</c:v>
                </c:pt>
                <c:pt idx="291">
                  <c:v>41796.73958333263</c:v>
                </c:pt>
                <c:pt idx="292">
                  <c:v>41796.749999999294</c:v>
                </c:pt>
                <c:pt idx="293">
                  <c:v>41796.760416665958</c:v>
                </c:pt>
                <c:pt idx="294">
                  <c:v>41796.770833332623</c:v>
                </c:pt>
                <c:pt idx="295">
                  <c:v>41796.781249999287</c:v>
                </c:pt>
                <c:pt idx="296">
                  <c:v>41796.791666665951</c:v>
                </c:pt>
                <c:pt idx="297">
                  <c:v>41796.802083332615</c:v>
                </c:pt>
                <c:pt idx="298">
                  <c:v>41796.81249999928</c:v>
                </c:pt>
                <c:pt idx="299">
                  <c:v>41796.822916665944</c:v>
                </c:pt>
                <c:pt idx="300">
                  <c:v>41796.833333332608</c:v>
                </c:pt>
                <c:pt idx="301">
                  <c:v>41796.843749999272</c:v>
                </c:pt>
                <c:pt idx="302">
                  <c:v>41796.854166665937</c:v>
                </c:pt>
                <c:pt idx="303">
                  <c:v>41796.864583332601</c:v>
                </c:pt>
                <c:pt idx="304">
                  <c:v>41796.874999999265</c:v>
                </c:pt>
                <c:pt idx="305">
                  <c:v>41796.885416665929</c:v>
                </c:pt>
                <c:pt idx="306">
                  <c:v>41796.895833332594</c:v>
                </c:pt>
                <c:pt idx="307">
                  <c:v>41796.906249999258</c:v>
                </c:pt>
                <c:pt idx="308">
                  <c:v>41796.916666665922</c:v>
                </c:pt>
                <c:pt idx="309">
                  <c:v>41796.927083332586</c:v>
                </c:pt>
                <c:pt idx="310">
                  <c:v>41796.937499999251</c:v>
                </c:pt>
                <c:pt idx="311">
                  <c:v>41796.947916665915</c:v>
                </c:pt>
                <c:pt idx="312">
                  <c:v>41796.958333332579</c:v>
                </c:pt>
                <c:pt idx="313">
                  <c:v>41796.968749999243</c:v>
                </c:pt>
                <c:pt idx="314">
                  <c:v>41796.979166665908</c:v>
                </c:pt>
                <c:pt idx="315">
                  <c:v>41796.989583332572</c:v>
                </c:pt>
                <c:pt idx="316">
                  <c:v>41796.999999999236</c:v>
                </c:pt>
                <c:pt idx="317">
                  <c:v>41797.0104166659</c:v>
                </c:pt>
                <c:pt idx="318">
                  <c:v>41797.020833332565</c:v>
                </c:pt>
                <c:pt idx="319">
                  <c:v>41797.031249999229</c:v>
                </c:pt>
                <c:pt idx="320">
                  <c:v>41797.041666665893</c:v>
                </c:pt>
                <c:pt idx="321">
                  <c:v>41797.052083332557</c:v>
                </c:pt>
                <c:pt idx="322">
                  <c:v>41797.062499999221</c:v>
                </c:pt>
                <c:pt idx="323">
                  <c:v>41797.072916665886</c:v>
                </c:pt>
                <c:pt idx="324">
                  <c:v>41797.08333333255</c:v>
                </c:pt>
                <c:pt idx="325">
                  <c:v>41797.093749999214</c:v>
                </c:pt>
                <c:pt idx="326">
                  <c:v>41797.104166665878</c:v>
                </c:pt>
                <c:pt idx="327">
                  <c:v>41797.114583332543</c:v>
                </c:pt>
                <c:pt idx="328">
                  <c:v>41797.124999999207</c:v>
                </c:pt>
                <c:pt idx="329">
                  <c:v>41797.135416665871</c:v>
                </c:pt>
                <c:pt idx="330">
                  <c:v>41797.145833332535</c:v>
                </c:pt>
                <c:pt idx="331">
                  <c:v>41797.1562499992</c:v>
                </c:pt>
                <c:pt idx="332">
                  <c:v>41797.166666665864</c:v>
                </c:pt>
                <c:pt idx="333">
                  <c:v>41797.177083332528</c:v>
                </c:pt>
                <c:pt idx="334">
                  <c:v>41797.187499999192</c:v>
                </c:pt>
                <c:pt idx="335">
                  <c:v>41797.197916665857</c:v>
                </c:pt>
                <c:pt idx="336">
                  <c:v>41797.208333332521</c:v>
                </c:pt>
                <c:pt idx="337">
                  <c:v>41797.218749999185</c:v>
                </c:pt>
                <c:pt idx="338">
                  <c:v>41797.229166665849</c:v>
                </c:pt>
                <c:pt idx="339">
                  <c:v>41797.239583332514</c:v>
                </c:pt>
                <c:pt idx="340">
                  <c:v>41797.249999999178</c:v>
                </c:pt>
                <c:pt idx="341">
                  <c:v>41797.260416665842</c:v>
                </c:pt>
                <c:pt idx="342">
                  <c:v>41797.270833332506</c:v>
                </c:pt>
                <c:pt idx="343">
                  <c:v>41797.281249999171</c:v>
                </c:pt>
                <c:pt idx="344">
                  <c:v>41797.291666665835</c:v>
                </c:pt>
                <c:pt idx="345">
                  <c:v>41797.302083332499</c:v>
                </c:pt>
                <c:pt idx="346">
                  <c:v>41797.312499999163</c:v>
                </c:pt>
                <c:pt idx="347">
                  <c:v>41797.322916665828</c:v>
                </c:pt>
                <c:pt idx="348">
                  <c:v>41797.333333332492</c:v>
                </c:pt>
                <c:pt idx="349">
                  <c:v>41797.343749999156</c:v>
                </c:pt>
                <c:pt idx="350">
                  <c:v>41797.35416666582</c:v>
                </c:pt>
                <c:pt idx="351">
                  <c:v>41797.364583332484</c:v>
                </c:pt>
                <c:pt idx="352">
                  <c:v>41797.374999999149</c:v>
                </c:pt>
                <c:pt idx="353">
                  <c:v>41797.385416665813</c:v>
                </c:pt>
                <c:pt idx="354">
                  <c:v>41797.395833332477</c:v>
                </c:pt>
                <c:pt idx="355">
                  <c:v>41797.406249999141</c:v>
                </c:pt>
                <c:pt idx="356">
                  <c:v>41797.416666665806</c:v>
                </c:pt>
                <c:pt idx="357">
                  <c:v>41797.42708333247</c:v>
                </c:pt>
                <c:pt idx="358">
                  <c:v>41797.437499999134</c:v>
                </c:pt>
                <c:pt idx="359">
                  <c:v>41797.447916665798</c:v>
                </c:pt>
                <c:pt idx="360">
                  <c:v>41797.458333332463</c:v>
                </c:pt>
                <c:pt idx="361">
                  <c:v>41797.468749999127</c:v>
                </c:pt>
                <c:pt idx="362">
                  <c:v>41797.479166665791</c:v>
                </c:pt>
                <c:pt idx="363">
                  <c:v>41797.489583332455</c:v>
                </c:pt>
                <c:pt idx="364">
                  <c:v>41797.49999999912</c:v>
                </c:pt>
                <c:pt idx="365">
                  <c:v>41797.510416665784</c:v>
                </c:pt>
                <c:pt idx="366">
                  <c:v>41797.520833332448</c:v>
                </c:pt>
                <c:pt idx="367">
                  <c:v>41797.531249999112</c:v>
                </c:pt>
                <c:pt idx="368">
                  <c:v>41797.541666665777</c:v>
                </c:pt>
                <c:pt idx="369">
                  <c:v>41797.552083332441</c:v>
                </c:pt>
                <c:pt idx="370">
                  <c:v>41797.562499999105</c:v>
                </c:pt>
                <c:pt idx="371">
                  <c:v>41797.572916665769</c:v>
                </c:pt>
                <c:pt idx="372">
                  <c:v>41797.583333332434</c:v>
                </c:pt>
                <c:pt idx="373">
                  <c:v>41797.593749999098</c:v>
                </c:pt>
                <c:pt idx="374">
                  <c:v>41797.604166665762</c:v>
                </c:pt>
                <c:pt idx="375">
                  <c:v>41797.614583332426</c:v>
                </c:pt>
                <c:pt idx="376">
                  <c:v>41797.624999999091</c:v>
                </c:pt>
                <c:pt idx="377">
                  <c:v>41797.635416665755</c:v>
                </c:pt>
                <c:pt idx="378">
                  <c:v>41797.645833332419</c:v>
                </c:pt>
                <c:pt idx="379">
                  <c:v>41797.656249999083</c:v>
                </c:pt>
                <c:pt idx="380">
                  <c:v>41797.666666665747</c:v>
                </c:pt>
                <c:pt idx="381">
                  <c:v>41797.677083332412</c:v>
                </c:pt>
                <c:pt idx="382">
                  <c:v>41797.687499999076</c:v>
                </c:pt>
                <c:pt idx="383">
                  <c:v>41797.69791666574</c:v>
                </c:pt>
                <c:pt idx="384">
                  <c:v>41797.708333332404</c:v>
                </c:pt>
                <c:pt idx="385">
                  <c:v>41797.718749999069</c:v>
                </c:pt>
                <c:pt idx="386">
                  <c:v>41797.729166665733</c:v>
                </c:pt>
                <c:pt idx="387">
                  <c:v>41797.739583332397</c:v>
                </c:pt>
                <c:pt idx="388">
                  <c:v>41797.749999999061</c:v>
                </c:pt>
                <c:pt idx="389">
                  <c:v>41797.760416665726</c:v>
                </c:pt>
                <c:pt idx="390">
                  <c:v>41797.77083333239</c:v>
                </c:pt>
                <c:pt idx="391">
                  <c:v>41797.781249999054</c:v>
                </c:pt>
                <c:pt idx="392">
                  <c:v>41797.791666665718</c:v>
                </c:pt>
                <c:pt idx="393">
                  <c:v>41797.802083332383</c:v>
                </c:pt>
                <c:pt idx="394">
                  <c:v>41797.812499999047</c:v>
                </c:pt>
                <c:pt idx="395">
                  <c:v>41797.822916665711</c:v>
                </c:pt>
                <c:pt idx="396">
                  <c:v>41797.833333332375</c:v>
                </c:pt>
                <c:pt idx="397">
                  <c:v>41797.84374999904</c:v>
                </c:pt>
                <c:pt idx="398">
                  <c:v>41797.854166665704</c:v>
                </c:pt>
                <c:pt idx="399">
                  <c:v>41797.864583332368</c:v>
                </c:pt>
                <c:pt idx="400">
                  <c:v>41797.874999999032</c:v>
                </c:pt>
                <c:pt idx="401">
                  <c:v>41797.885416665697</c:v>
                </c:pt>
                <c:pt idx="402">
                  <c:v>41797.895833332361</c:v>
                </c:pt>
                <c:pt idx="403">
                  <c:v>41797.906249999025</c:v>
                </c:pt>
                <c:pt idx="404">
                  <c:v>41797.916666665689</c:v>
                </c:pt>
                <c:pt idx="405">
                  <c:v>41797.927083332354</c:v>
                </c:pt>
                <c:pt idx="406">
                  <c:v>41797.937499999018</c:v>
                </c:pt>
                <c:pt idx="407">
                  <c:v>41797.947916665682</c:v>
                </c:pt>
                <c:pt idx="408">
                  <c:v>41797.958333332346</c:v>
                </c:pt>
                <c:pt idx="409">
                  <c:v>41797.96874999901</c:v>
                </c:pt>
                <c:pt idx="410">
                  <c:v>41797.979166665675</c:v>
                </c:pt>
                <c:pt idx="411">
                  <c:v>41797.989583332339</c:v>
                </c:pt>
                <c:pt idx="412">
                  <c:v>41797.999999999003</c:v>
                </c:pt>
                <c:pt idx="413">
                  <c:v>41798.010416665667</c:v>
                </c:pt>
                <c:pt idx="414">
                  <c:v>41798.020833332332</c:v>
                </c:pt>
                <c:pt idx="415">
                  <c:v>41798.031249998996</c:v>
                </c:pt>
                <c:pt idx="416">
                  <c:v>41798.04166666566</c:v>
                </c:pt>
                <c:pt idx="417">
                  <c:v>41798.052083332324</c:v>
                </c:pt>
                <c:pt idx="418">
                  <c:v>41798.062499998989</c:v>
                </c:pt>
                <c:pt idx="419">
                  <c:v>41798.072916665653</c:v>
                </c:pt>
                <c:pt idx="420">
                  <c:v>41798.083333332317</c:v>
                </c:pt>
                <c:pt idx="421">
                  <c:v>41798.093749998981</c:v>
                </c:pt>
                <c:pt idx="422">
                  <c:v>41798.104166665646</c:v>
                </c:pt>
                <c:pt idx="423">
                  <c:v>41798.11458333231</c:v>
                </c:pt>
                <c:pt idx="424">
                  <c:v>41798.124999998974</c:v>
                </c:pt>
                <c:pt idx="425">
                  <c:v>41798.135416665638</c:v>
                </c:pt>
                <c:pt idx="426">
                  <c:v>41798.145833332303</c:v>
                </c:pt>
                <c:pt idx="427">
                  <c:v>41798.156249998967</c:v>
                </c:pt>
                <c:pt idx="428">
                  <c:v>41798.166666665631</c:v>
                </c:pt>
                <c:pt idx="429">
                  <c:v>41798.177083332295</c:v>
                </c:pt>
                <c:pt idx="430">
                  <c:v>41798.18749999896</c:v>
                </c:pt>
                <c:pt idx="431">
                  <c:v>41798.197916665624</c:v>
                </c:pt>
                <c:pt idx="432">
                  <c:v>41798.208333332288</c:v>
                </c:pt>
                <c:pt idx="433">
                  <c:v>41798.218749998952</c:v>
                </c:pt>
                <c:pt idx="434">
                  <c:v>41798.229166665617</c:v>
                </c:pt>
                <c:pt idx="435">
                  <c:v>41798.239583332281</c:v>
                </c:pt>
                <c:pt idx="436">
                  <c:v>41798.249999998945</c:v>
                </c:pt>
                <c:pt idx="437">
                  <c:v>41798.260416665609</c:v>
                </c:pt>
                <c:pt idx="438">
                  <c:v>41798.270833332273</c:v>
                </c:pt>
                <c:pt idx="439">
                  <c:v>41798.281249998938</c:v>
                </c:pt>
                <c:pt idx="440">
                  <c:v>41798.291666665602</c:v>
                </c:pt>
                <c:pt idx="441">
                  <c:v>41798.302083332266</c:v>
                </c:pt>
                <c:pt idx="442">
                  <c:v>41798.31249999893</c:v>
                </c:pt>
                <c:pt idx="443">
                  <c:v>41798.322916665595</c:v>
                </c:pt>
                <c:pt idx="444">
                  <c:v>41798.333333332259</c:v>
                </c:pt>
                <c:pt idx="445">
                  <c:v>41798.343749998923</c:v>
                </c:pt>
                <c:pt idx="446">
                  <c:v>41798.354166665587</c:v>
                </c:pt>
                <c:pt idx="447">
                  <c:v>41798.364583332252</c:v>
                </c:pt>
                <c:pt idx="448">
                  <c:v>41798.374999998916</c:v>
                </c:pt>
                <c:pt idx="449">
                  <c:v>41798.38541666558</c:v>
                </c:pt>
                <c:pt idx="450">
                  <c:v>41798.395833332244</c:v>
                </c:pt>
                <c:pt idx="451">
                  <c:v>41798.406249998909</c:v>
                </c:pt>
                <c:pt idx="452">
                  <c:v>41798.416666665573</c:v>
                </c:pt>
                <c:pt idx="453">
                  <c:v>41798.427083332237</c:v>
                </c:pt>
                <c:pt idx="454">
                  <c:v>41798.437499998901</c:v>
                </c:pt>
                <c:pt idx="455">
                  <c:v>41798.447916665566</c:v>
                </c:pt>
                <c:pt idx="456">
                  <c:v>41798.45833333223</c:v>
                </c:pt>
                <c:pt idx="457">
                  <c:v>41798.468749998894</c:v>
                </c:pt>
                <c:pt idx="458">
                  <c:v>41798.479166665558</c:v>
                </c:pt>
                <c:pt idx="459">
                  <c:v>41798.489583332223</c:v>
                </c:pt>
                <c:pt idx="460">
                  <c:v>41798.499999998887</c:v>
                </c:pt>
                <c:pt idx="461">
                  <c:v>41798.510416665551</c:v>
                </c:pt>
                <c:pt idx="462">
                  <c:v>41798.520833332215</c:v>
                </c:pt>
                <c:pt idx="463">
                  <c:v>41798.53124999888</c:v>
                </c:pt>
                <c:pt idx="464">
                  <c:v>41798.541666665544</c:v>
                </c:pt>
                <c:pt idx="465">
                  <c:v>41798.552083332208</c:v>
                </c:pt>
                <c:pt idx="466">
                  <c:v>41798.562499998872</c:v>
                </c:pt>
                <c:pt idx="467">
                  <c:v>41798.572916665536</c:v>
                </c:pt>
                <c:pt idx="468">
                  <c:v>41798.583333332201</c:v>
                </c:pt>
                <c:pt idx="469">
                  <c:v>41798.593749998865</c:v>
                </c:pt>
                <c:pt idx="470">
                  <c:v>41798.604166665529</c:v>
                </c:pt>
                <c:pt idx="471">
                  <c:v>41798.614583332193</c:v>
                </c:pt>
                <c:pt idx="472">
                  <c:v>41798.624999998858</c:v>
                </c:pt>
                <c:pt idx="473">
                  <c:v>41798.635416665522</c:v>
                </c:pt>
                <c:pt idx="474">
                  <c:v>41798.645833332186</c:v>
                </c:pt>
                <c:pt idx="475">
                  <c:v>41798.65624999885</c:v>
                </c:pt>
                <c:pt idx="476">
                  <c:v>41798.666666665515</c:v>
                </c:pt>
                <c:pt idx="477">
                  <c:v>41798.677083332179</c:v>
                </c:pt>
                <c:pt idx="478">
                  <c:v>41798.687499998843</c:v>
                </c:pt>
                <c:pt idx="479">
                  <c:v>41798.697916665507</c:v>
                </c:pt>
                <c:pt idx="480">
                  <c:v>41798.708333332172</c:v>
                </c:pt>
                <c:pt idx="481">
                  <c:v>41798.718749998836</c:v>
                </c:pt>
                <c:pt idx="482">
                  <c:v>41798.7291666655</c:v>
                </c:pt>
                <c:pt idx="483">
                  <c:v>41798.739583332164</c:v>
                </c:pt>
                <c:pt idx="484">
                  <c:v>41798.749999998829</c:v>
                </c:pt>
                <c:pt idx="485">
                  <c:v>41798.760416665493</c:v>
                </c:pt>
                <c:pt idx="486">
                  <c:v>41798.770833332157</c:v>
                </c:pt>
                <c:pt idx="487">
                  <c:v>41798.781249998821</c:v>
                </c:pt>
                <c:pt idx="488">
                  <c:v>41798.791666665486</c:v>
                </c:pt>
                <c:pt idx="489">
                  <c:v>41798.80208333215</c:v>
                </c:pt>
                <c:pt idx="490">
                  <c:v>41798.812499998814</c:v>
                </c:pt>
                <c:pt idx="491">
                  <c:v>41798.822916665478</c:v>
                </c:pt>
                <c:pt idx="492">
                  <c:v>41798.833333332143</c:v>
                </c:pt>
                <c:pt idx="493">
                  <c:v>41798.843749998807</c:v>
                </c:pt>
                <c:pt idx="494">
                  <c:v>41798.854166665471</c:v>
                </c:pt>
                <c:pt idx="495">
                  <c:v>41798.864583332135</c:v>
                </c:pt>
                <c:pt idx="496">
                  <c:v>41798.874999998799</c:v>
                </c:pt>
                <c:pt idx="497">
                  <c:v>41798.885416665464</c:v>
                </c:pt>
              </c:numCache>
            </c:numRef>
          </c:xVal>
          <c:yVal>
            <c:numRef>
              <c:f>OUTPUT0_MainOutputs!$R$4:$R$500</c:f>
              <c:numCache>
                <c:formatCode>_(* #,##0.00_);_(* \(#,##0.00\);_(* "-"??_);_(@_)</c:formatCode>
                <c:ptCount val="497"/>
                <c:pt idx="0">
                  <c:v>-5.6896043670597498</c:v>
                </c:pt>
                <c:pt idx="1">
                  <c:v>-8.0142242385362099</c:v>
                </c:pt>
                <c:pt idx="2">
                  <c:v>16.472273609319799</c:v>
                </c:pt>
                <c:pt idx="3">
                  <c:v>90.869065237220795</c:v>
                </c:pt>
                <c:pt idx="4">
                  <c:v>237.67205742607999</c:v>
                </c:pt>
                <c:pt idx="5">
                  <c:v>238.298593285961</c:v>
                </c:pt>
                <c:pt idx="6">
                  <c:v>163.503859629902</c:v>
                </c:pt>
                <c:pt idx="7">
                  <c:v>110.57135029064401</c:v>
                </c:pt>
                <c:pt idx="8">
                  <c:v>93.028514766062699</c:v>
                </c:pt>
                <c:pt idx="9">
                  <c:v>68.796427964394994</c:v>
                </c:pt>
                <c:pt idx="10">
                  <c:v>-2.1648868901702198</c:v>
                </c:pt>
                <c:pt idx="11">
                  <c:v>-2.02910379511242</c:v>
                </c:pt>
                <c:pt idx="12">
                  <c:v>-2.02914241434034</c:v>
                </c:pt>
                <c:pt idx="13">
                  <c:v>-2.0291810335682499</c:v>
                </c:pt>
                <c:pt idx="14">
                  <c:v>-2.0292196527961699</c:v>
                </c:pt>
                <c:pt idx="15">
                  <c:v>-2.0292582720240802</c:v>
                </c:pt>
                <c:pt idx="16">
                  <c:v>-2.0292968912520002</c:v>
                </c:pt>
                <c:pt idx="17">
                  <c:v>-2.02933551047991</c:v>
                </c:pt>
                <c:pt idx="18">
                  <c:v>-2.02937412970783</c:v>
                </c:pt>
                <c:pt idx="19">
                  <c:v>-2.0294127489357399</c:v>
                </c:pt>
                <c:pt idx="20">
                  <c:v>-2.0294513681636599</c:v>
                </c:pt>
                <c:pt idx="21">
                  <c:v>-2.0294899873915702</c:v>
                </c:pt>
                <c:pt idx="22">
                  <c:v>-2.0295286066194902</c:v>
                </c:pt>
                <c:pt idx="23">
                  <c:v>-2.0295672258474</c:v>
                </c:pt>
                <c:pt idx="24">
                  <c:v>-2.02960584507532</c:v>
                </c:pt>
                <c:pt idx="25">
                  <c:v>-2.0296444643032401</c:v>
                </c:pt>
                <c:pt idx="26">
                  <c:v>-2.0296830835311499</c:v>
                </c:pt>
                <c:pt idx="27">
                  <c:v>217.7048975093</c:v>
                </c:pt>
                <c:pt idx="28">
                  <c:v>217.31978633613801</c:v>
                </c:pt>
                <c:pt idx="29">
                  <c:v>216.865340770551</c:v>
                </c:pt>
                <c:pt idx="30">
                  <c:v>216.307130982041</c:v>
                </c:pt>
                <c:pt idx="31">
                  <c:v>215.49343679095799</c:v>
                </c:pt>
                <c:pt idx="32">
                  <c:v>198.16759466417901</c:v>
                </c:pt>
                <c:pt idx="33">
                  <c:v>-2.0299534181265599</c:v>
                </c:pt>
                <c:pt idx="34">
                  <c:v>-2.0299920373544702</c:v>
                </c:pt>
                <c:pt idx="35">
                  <c:v>-2.0300306565823898</c:v>
                </c:pt>
                <c:pt idx="36">
                  <c:v>-2.0300692758103001</c:v>
                </c:pt>
                <c:pt idx="37">
                  <c:v>-2.0301078950382201</c:v>
                </c:pt>
                <c:pt idx="38">
                  <c:v>-2.0301465142661299</c:v>
                </c:pt>
                <c:pt idx="39">
                  <c:v>-2.0301851334940499</c:v>
                </c:pt>
                <c:pt idx="40">
                  <c:v>-2.03022375272197</c:v>
                </c:pt>
                <c:pt idx="41">
                  <c:v>-2.0302623719498798</c:v>
                </c:pt>
                <c:pt idx="42">
                  <c:v>-2.0303009911777998</c:v>
                </c:pt>
                <c:pt idx="43">
                  <c:v>-2.0303396104057101</c:v>
                </c:pt>
                <c:pt idx="44">
                  <c:v>-2.0303782296336301</c:v>
                </c:pt>
                <c:pt idx="45">
                  <c:v>-2.0304168488615399</c:v>
                </c:pt>
                <c:pt idx="46">
                  <c:v>-2.03045546808946</c:v>
                </c:pt>
                <c:pt idx="47">
                  <c:v>-2.0304940873173698</c:v>
                </c:pt>
                <c:pt idx="48">
                  <c:v>-2.0305327065452898</c:v>
                </c:pt>
                <c:pt idx="49">
                  <c:v>-2.0305713257732001</c:v>
                </c:pt>
                <c:pt idx="50">
                  <c:v>-3.2487999438462798</c:v>
                </c:pt>
                <c:pt idx="51">
                  <c:v>-3.3846602773599099</c:v>
                </c:pt>
                <c:pt idx="52">
                  <c:v>-3.3846988965878202</c:v>
                </c:pt>
                <c:pt idx="53">
                  <c:v>-3.4059494725089698</c:v>
                </c:pt>
                <c:pt idx="54">
                  <c:v>-11.5701175703259</c:v>
                </c:pt>
                <c:pt idx="55">
                  <c:v>-17.260716048192801</c:v>
                </c:pt>
                <c:pt idx="56">
                  <c:v>-4.3862941660221404</c:v>
                </c:pt>
                <c:pt idx="57">
                  <c:v>42.361822250903003</c:v>
                </c:pt>
                <c:pt idx="58">
                  <c:v>231.88432935912999</c:v>
                </c:pt>
                <c:pt idx="59">
                  <c:v>239.90674206560499</c:v>
                </c:pt>
                <c:pt idx="60">
                  <c:v>238.88191155991001</c:v>
                </c:pt>
                <c:pt idx="61">
                  <c:v>254.51572934310599</c:v>
                </c:pt>
                <c:pt idx="62">
                  <c:v>254.57116390309699</c:v>
                </c:pt>
                <c:pt idx="63">
                  <c:v>255.01573599121801</c:v>
                </c:pt>
                <c:pt idx="64">
                  <c:v>254.99960275099301</c:v>
                </c:pt>
                <c:pt idx="65">
                  <c:v>254.982980667899</c:v>
                </c:pt>
                <c:pt idx="66">
                  <c:v>254.96633038297301</c:v>
                </c:pt>
                <c:pt idx="67">
                  <c:v>255.439131140732</c:v>
                </c:pt>
                <c:pt idx="68">
                  <c:v>255.42248230410601</c:v>
                </c:pt>
                <c:pt idx="69">
                  <c:v>255.40584786521799</c:v>
                </c:pt>
                <c:pt idx="70">
                  <c:v>255.38922578396</c:v>
                </c:pt>
                <c:pt idx="71">
                  <c:v>255.55221665803299</c:v>
                </c:pt>
                <c:pt idx="72">
                  <c:v>255.53561427756</c:v>
                </c:pt>
                <c:pt idx="73">
                  <c:v>255.519023843128</c:v>
                </c:pt>
                <c:pt idx="74">
                  <c:v>255.50244623122299</c:v>
                </c:pt>
                <c:pt idx="75">
                  <c:v>255.83063215715401</c:v>
                </c:pt>
                <c:pt idx="76">
                  <c:v>255.814078573936</c:v>
                </c:pt>
                <c:pt idx="77">
                  <c:v>255.797545463685</c:v>
                </c:pt>
                <c:pt idx="78">
                  <c:v>255.781034146888</c:v>
                </c:pt>
                <c:pt idx="79">
                  <c:v>256.296456206171</c:v>
                </c:pt>
                <c:pt idx="80">
                  <c:v>256.27998872044202</c:v>
                </c:pt>
                <c:pt idx="81">
                  <c:v>256.26355661663598</c:v>
                </c:pt>
                <c:pt idx="82">
                  <c:v>256.24716468937697</c:v>
                </c:pt>
                <c:pt idx="83">
                  <c:v>256.33220713052901</c:v>
                </c:pt>
                <c:pt idx="84">
                  <c:v>256.31592031407899</c:v>
                </c:pt>
                <c:pt idx="85">
                  <c:v>256.299707595813</c:v>
                </c:pt>
                <c:pt idx="86">
                  <c:v>256.28359330229301</c:v>
                </c:pt>
                <c:pt idx="87">
                  <c:v>256.313456069268</c:v>
                </c:pt>
                <c:pt idx="88">
                  <c:v>256.29768415091797</c:v>
                </c:pt>
                <c:pt idx="89">
                  <c:v>256.28225311627699</c:v>
                </c:pt>
                <c:pt idx="90">
                  <c:v>256.39115547680399</c:v>
                </c:pt>
                <c:pt idx="91">
                  <c:v>270.08653460550198</c:v>
                </c:pt>
                <c:pt idx="92">
                  <c:v>269.00505575790402</c:v>
                </c:pt>
                <c:pt idx="93">
                  <c:v>268.228681941709</c:v>
                </c:pt>
                <c:pt idx="94">
                  <c:v>267.927239292151</c:v>
                </c:pt>
                <c:pt idx="95">
                  <c:v>267.87761378990001</c:v>
                </c:pt>
                <c:pt idx="96">
                  <c:v>267.82835151464798</c:v>
                </c:pt>
                <c:pt idx="97">
                  <c:v>267.80793476840103</c:v>
                </c:pt>
                <c:pt idx="98">
                  <c:v>267.805582776449</c:v>
                </c:pt>
                <c:pt idx="99">
                  <c:v>267.724644245641</c:v>
                </c:pt>
                <c:pt idx="100">
                  <c:v>263.99763606008901</c:v>
                </c:pt>
                <c:pt idx="101">
                  <c:v>259.01960713894198</c:v>
                </c:pt>
                <c:pt idx="102">
                  <c:v>238.54054482301899</c:v>
                </c:pt>
                <c:pt idx="103">
                  <c:v>232.25814724382101</c:v>
                </c:pt>
                <c:pt idx="104">
                  <c:v>213.78834482768099</c:v>
                </c:pt>
                <c:pt idx="105">
                  <c:v>195.24971345956101</c:v>
                </c:pt>
                <c:pt idx="106">
                  <c:v>213.18827793546001</c:v>
                </c:pt>
                <c:pt idx="107">
                  <c:v>221.33855098297099</c:v>
                </c:pt>
                <c:pt idx="108">
                  <c:v>221.24518146816399</c:v>
                </c:pt>
                <c:pt idx="109">
                  <c:v>221.11452180532001</c:v>
                </c:pt>
                <c:pt idx="110">
                  <c:v>220.97602387245701</c:v>
                </c:pt>
                <c:pt idx="111">
                  <c:v>220.744400049928</c:v>
                </c:pt>
                <c:pt idx="112">
                  <c:v>220.61047905345501</c:v>
                </c:pt>
                <c:pt idx="113">
                  <c:v>220.46465445895601</c:v>
                </c:pt>
                <c:pt idx="114">
                  <c:v>220.30794377260699</c:v>
                </c:pt>
                <c:pt idx="115">
                  <c:v>220.030483255793</c:v>
                </c:pt>
                <c:pt idx="116">
                  <c:v>219.85107521422501</c:v>
                </c:pt>
                <c:pt idx="117">
                  <c:v>219.65874902713</c:v>
                </c:pt>
                <c:pt idx="118">
                  <c:v>219.45186984401499</c:v>
                </c:pt>
                <c:pt idx="119">
                  <c:v>218.98088446138601</c:v>
                </c:pt>
                <c:pt idx="120">
                  <c:v>218.737028603125</c:v>
                </c:pt>
                <c:pt idx="121">
                  <c:v>218.46918446544899</c:v>
                </c:pt>
                <c:pt idx="122">
                  <c:v>218.171591292345</c:v>
                </c:pt>
                <c:pt idx="123">
                  <c:v>217.7048975093</c:v>
                </c:pt>
                <c:pt idx="124">
                  <c:v>217.31978633613801</c:v>
                </c:pt>
                <c:pt idx="125">
                  <c:v>216.865340770551</c:v>
                </c:pt>
                <c:pt idx="126">
                  <c:v>216.307130982041</c:v>
                </c:pt>
                <c:pt idx="127">
                  <c:v>215.49343679095799</c:v>
                </c:pt>
                <c:pt idx="128">
                  <c:v>198.16759466417901</c:v>
                </c:pt>
                <c:pt idx="129">
                  <c:v>-2.0299534181265599</c:v>
                </c:pt>
                <c:pt idx="130">
                  <c:v>-2.0299920373544702</c:v>
                </c:pt>
                <c:pt idx="131">
                  <c:v>-2.0300306565823898</c:v>
                </c:pt>
                <c:pt idx="132">
                  <c:v>-2.0300692758103001</c:v>
                </c:pt>
                <c:pt idx="133">
                  <c:v>-2.0301078950382201</c:v>
                </c:pt>
                <c:pt idx="134">
                  <c:v>-2.0301465142661299</c:v>
                </c:pt>
                <c:pt idx="135">
                  <c:v>-2.0301851334940499</c:v>
                </c:pt>
                <c:pt idx="136">
                  <c:v>-2.03022375272197</c:v>
                </c:pt>
                <c:pt idx="137">
                  <c:v>-2.0302623719498798</c:v>
                </c:pt>
                <c:pt idx="138">
                  <c:v>-2.0303009911777998</c:v>
                </c:pt>
                <c:pt idx="139">
                  <c:v>-2.0303396104057101</c:v>
                </c:pt>
                <c:pt idx="140">
                  <c:v>-2.0303782296336301</c:v>
                </c:pt>
                <c:pt idx="141">
                  <c:v>-2.0304168488615399</c:v>
                </c:pt>
                <c:pt idx="142">
                  <c:v>-2.03045546808946</c:v>
                </c:pt>
                <c:pt idx="143">
                  <c:v>-2.0304940873173698</c:v>
                </c:pt>
                <c:pt idx="144">
                  <c:v>-2.0305327065452898</c:v>
                </c:pt>
                <c:pt idx="145">
                  <c:v>-2.0305713257732001</c:v>
                </c:pt>
                <c:pt idx="146">
                  <c:v>-3.2487999438462798</c:v>
                </c:pt>
                <c:pt idx="147">
                  <c:v>-3.3846602773599099</c:v>
                </c:pt>
                <c:pt idx="148">
                  <c:v>-3.3846988965878202</c:v>
                </c:pt>
                <c:pt idx="149">
                  <c:v>-3.4059494725089698</c:v>
                </c:pt>
                <c:pt idx="150">
                  <c:v>-11.5701175703259</c:v>
                </c:pt>
                <c:pt idx="151">
                  <c:v>-17.260716048192801</c:v>
                </c:pt>
                <c:pt idx="152">
                  <c:v>-4.3862941660221404</c:v>
                </c:pt>
                <c:pt idx="153">
                  <c:v>42.361822250903003</c:v>
                </c:pt>
                <c:pt idx="154">
                  <c:v>231.88432935912999</c:v>
                </c:pt>
                <c:pt idx="155">
                  <c:v>239.90674206560499</c:v>
                </c:pt>
                <c:pt idx="156">
                  <c:v>238.88191155991001</c:v>
                </c:pt>
                <c:pt idx="157">
                  <c:v>254.51572934310599</c:v>
                </c:pt>
                <c:pt idx="158">
                  <c:v>254.57116390309699</c:v>
                </c:pt>
                <c:pt idx="159">
                  <c:v>255.01573599121801</c:v>
                </c:pt>
                <c:pt idx="160">
                  <c:v>254.99960275099301</c:v>
                </c:pt>
                <c:pt idx="161">
                  <c:v>254.982980667899</c:v>
                </c:pt>
                <c:pt idx="162">
                  <c:v>254.96633038297301</c:v>
                </c:pt>
                <c:pt idx="163">
                  <c:v>255.439131140732</c:v>
                </c:pt>
                <c:pt idx="164">
                  <c:v>255.42248230410601</c:v>
                </c:pt>
                <c:pt idx="165">
                  <c:v>255.40584786521799</c:v>
                </c:pt>
                <c:pt idx="166">
                  <c:v>255.38922578396</c:v>
                </c:pt>
                <c:pt idx="167">
                  <c:v>255.55221665803299</c:v>
                </c:pt>
                <c:pt idx="168">
                  <c:v>255.53561427756</c:v>
                </c:pt>
                <c:pt idx="169">
                  <c:v>255.519023843128</c:v>
                </c:pt>
                <c:pt idx="170">
                  <c:v>255.50244623122299</c:v>
                </c:pt>
                <c:pt idx="171">
                  <c:v>255.83063215715401</c:v>
                </c:pt>
                <c:pt idx="172">
                  <c:v>255.814078573936</c:v>
                </c:pt>
                <c:pt idx="173">
                  <c:v>255.797545463685</c:v>
                </c:pt>
                <c:pt idx="174">
                  <c:v>255.781034146888</c:v>
                </c:pt>
                <c:pt idx="175">
                  <c:v>256.296456206171</c:v>
                </c:pt>
                <c:pt idx="176">
                  <c:v>256.27998872044202</c:v>
                </c:pt>
                <c:pt idx="177">
                  <c:v>256.26355661663598</c:v>
                </c:pt>
                <c:pt idx="178">
                  <c:v>256.24716468937697</c:v>
                </c:pt>
                <c:pt idx="179">
                  <c:v>256.33220713052901</c:v>
                </c:pt>
                <c:pt idx="180">
                  <c:v>256.31592031407899</c:v>
                </c:pt>
                <c:pt idx="181">
                  <c:v>256.299707595813</c:v>
                </c:pt>
                <c:pt idx="182">
                  <c:v>256.28359330229301</c:v>
                </c:pt>
                <c:pt idx="183">
                  <c:v>256.313456069268</c:v>
                </c:pt>
                <c:pt idx="184">
                  <c:v>256.29768415091797</c:v>
                </c:pt>
                <c:pt idx="185">
                  <c:v>256.28225311627699</c:v>
                </c:pt>
                <c:pt idx="186">
                  <c:v>256.39115547680399</c:v>
                </c:pt>
                <c:pt idx="187">
                  <c:v>270.08653460550198</c:v>
                </c:pt>
                <c:pt idx="188">
                  <c:v>269.00505575790402</c:v>
                </c:pt>
                <c:pt idx="189">
                  <c:v>268.228681941709</c:v>
                </c:pt>
                <c:pt idx="190">
                  <c:v>267.927239292151</c:v>
                </c:pt>
                <c:pt idx="191">
                  <c:v>267.87761378990001</c:v>
                </c:pt>
                <c:pt idx="192">
                  <c:v>267.82835151464798</c:v>
                </c:pt>
                <c:pt idx="193">
                  <c:v>267.80793476840103</c:v>
                </c:pt>
                <c:pt idx="194">
                  <c:v>267.805582776449</c:v>
                </c:pt>
                <c:pt idx="195">
                  <c:v>267.724644245641</c:v>
                </c:pt>
                <c:pt idx="196">
                  <c:v>263.99763606008901</c:v>
                </c:pt>
                <c:pt idx="197">
                  <c:v>259.01960713894198</c:v>
                </c:pt>
                <c:pt idx="198">
                  <c:v>238.54054482301899</c:v>
                </c:pt>
                <c:pt idx="199">
                  <c:v>232.25814724382101</c:v>
                </c:pt>
                <c:pt idx="200">
                  <c:v>213.78834482768099</c:v>
                </c:pt>
                <c:pt idx="201">
                  <c:v>195.24971345956101</c:v>
                </c:pt>
                <c:pt idx="202">
                  <c:v>213.18827793546001</c:v>
                </c:pt>
                <c:pt idx="203">
                  <c:v>221.33855098297099</c:v>
                </c:pt>
                <c:pt idx="204">
                  <c:v>221.24518146816399</c:v>
                </c:pt>
                <c:pt idx="205">
                  <c:v>221.11452180532001</c:v>
                </c:pt>
                <c:pt idx="206">
                  <c:v>220.97602387245701</c:v>
                </c:pt>
                <c:pt idx="207">
                  <c:v>220.744400049928</c:v>
                </c:pt>
                <c:pt idx="208">
                  <c:v>220.61047905345501</c:v>
                </c:pt>
                <c:pt idx="209">
                  <c:v>220.46465445895601</c:v>
                </c:pt>
                <c:pt idx="210">
                  <c:v>220.30794377260699</c:v>
                </c:pt>
                <c:pt idx="211">
                  <c:v>220.030483255793</c:v>
                </c:pt>
                <c:pt idx="212">
                  <c:v>219.85107521422501</c:v>
                </c:pt>
                <c:pt idx="213">
                  <c:v>219.65874902713</c:v>
                </c:pt>
                <c:pt idx="214">
                  <c:v>219.45186984401499</c:v>
                </c:pt>
                <c:pt idx="215">
                  <c:v>218.98088446138601</c:v>
                </c:pt>
                <c:pt idx="216">
                  <c:v>218.737028603125</c:v>
                </c:pt>
                <c:pt idx="217">
                  <c:v>218.46918446544899</c:v>
                </c:pt>
                <c:pt idx="218">
                  <c:v>218.171591292345</c:v>
                </c:pt>
                <c:pt idx="219">
                  <c:v>217.7048975093</c:v>
                </c:pt>
                <c:pt idx="220">
                  <c:v>217.31978633613801</c:v>
                </c:pt>
                <c:pt idx="221">
                  <c:v>216.865340770551</c:v>
                </c:pt>
                <c:pt idx="222">
                  <c:v>216.307130982041</c:v>
                </c:pt>
                <c:pt idx="223">
                  <c:v>215.49343679095799</c:v>
                </c:pt>
                <c:pt idx="224">
                  <c:v>198.16759466417901</c:v>
                </c:pt>
                <c:pt idx="225">
                  <c:v>100.53329506807</c:v>
                </c:pt>
                <c:pt idx="226">
                  <c:v>100.52634489121399</c:v>
                </c:pt>
                <c:pt idx="227">
                  <c:v>100.516920915745</c:v>
                </c:pt>
                <c:pt idx="228">
                  <c:v>100.509520039515</c:v>
                </c:pt>
                <c:pt idx="229">
                  <c:v>100.502125753672</c:v>
                </c:pt>
                <c:pt idx="230">
                  <c:v>100.49109874333</c:v>
                </c:pt>
                <c:pt idx="231">
                  <c:v>100.47720470827601</c:v>
                </c:pt>
                <c:pt idx="232">
                  <c:v>100.464342225392</c:v>
                </c:pt>
                <c:pt idx="233">
                  <c:v>100.450592773784</c:v>
                </c:pt>
                <c:pt idx="234">
                  <c:v>100.43581487162901</c:v>
                </c:pt>
                <c:pt idx="235">
                  <c:v>100.415926830179</c:v>
                </c:pt>
                <c:pt idx="236">
                  <c:v>100.40386483539299</c:v>
                </c:pt>
                <c:pt idx="237">
                  <c:v>100.388447460485</c:v>
                </c:pt>
                <c:pt idx="238">
                  <c:v>100.36878334698</c:v>
                </c:pt>
                <c:pt idx="239">
                  <c:v>100.36102312250701</c:v>
                </c:pt>
                <c:pt idx="240">
                  <c:v>100.353304772461</c:v>
                </c:pt>
                <c:pt idx="241">
                  <c:v>100.343961586479</c:v>
                </c:pt>
                <c:pt idx="242">
                  <c:v>100.329261927658</c:v>
                </c:pt>
                <c:pt idx="243">
                  <c:v>100.32623624248301</c:v>
                </c:pt>
                <c:pt idx="244">
                  <c:v>49.5195077333263</c:v>
                </c:pt>
                <c:pt idx="245">
                  <c:v>49</c:v>
                </c:pt>
                <c:pt idx="246">
                  <c:v>60</c:v>
                </c:pt>
                <c:pt idx="247">
                  <c:v>153.310189055438</c:v>
                </c:pt>
                <c:pt idx="248">
                  <c:v>197.75428910898</c:v>
                </c:pt>
                <c:pt idx="249">
                  <c:v>231.08901856744399</c:v>
                </c:pt>
                <c:pt idx="250">
                  <c:v>237.83710051022601</c:v>
                </c:pt>
                <c:pt idx="251">
                  <c:v>239.667286679325</c:v>
                </c:pt>
                <c:pt idx="252">
                  <c:v>239.580934601509</c:v>
                </c:pt>
                <c:pt idx="253">
                  <c:v>255.16042940843101</c:v>
                </c:pt>
                <c:pt idx="254">
                  <c:v>255.21518891377701</c:v>
                </c:pt>
                <c:pt idx="255">
                  <c:v>255.49085137516099</c:v>
                </c:pt>
                <c:pt idx="256">
                  <c:v>255.47466654796401</c:v>
                </c:pt>
                <c:pt idx="257">
                  <c:v>255.45802918401199</c:v>
                </c:pt>
                <c:pt idx="258">
                  <c:v>255.441370088843</c:v>
                </c:pt>
                <c:pt idx="259">
                  <c:v>255.933323014617</c:v>
                </c:pt>
                <c:pt idx="260">
                  <c:v>255.91666845781</c:v>
                </c:pt>
                <c:pt idx="261">
                  <c:v>255.90002607935901</c:v>
                </c:pt>
                <c:pt idx="262">
                  <c:v>255.88339428903299</c:v>
                </c:pt>
                <c:pt idx="263">
                  <c:v>256.37896434285</c:v>
                </c:pt>
                <c:pt idx="264">
                  <c:v>256.36234150244798</c:v>
                </c:pt>
                <c:pt idx="265">
                  <c:v>256.34573358940003</c:v>
                </c:pt>
                <c:pt idx="266">
                  <c:v>256.32913956443099</c:v>
                </c:pt>
                <c:pt idx="267">
                  <c:v>256.36744119439101</c:v>
                </c:pt>
                <c:pt idx="268">
                  <c:v>256.350872552623</c:v>
                </c:pt>
                <c:pt idx="269">
                  <c:v>256.33431976980597</c:v>
                </c:pt>
                <c:pt idx="270">
                  <c:v>256.31778449535301</c:v>
                </c:pt>
                <c:pt idx="271">
                  <c:v>256.49048643910402</c:v>
                </c:pt>
                <c:pt idx="272">
                  <c:v>256.47399048717898</c:v>
                </c:pt>
                <c:pt idx="273">
                  <c:v>256.45752208092802</c:v>
                </c:pt>
                <c:pt idx="274">
                  <c:v>256.44108530933698</c:v>
                </c:pt>
                <c:pt idx="275">
                  <c:v>256.57087980837201</c:v>
                </c:pt>
                <c:pt idx="276">
                  <c:v>256.55451774794699</c:v>
                </c:pt>
                <c:pt idx="277">
                  <c:v>256.53821511236202</c:v>
                </c:pt>
                <c:pt idx="278">
                  <c:v>256.52198606341199</c:v>
                </c:pt>
                <c:pt idx="279">
                  <c:v>256.50585245637899</c:v>
                </c:pt>
                <c:pt idx="280">
                  <c:v>256.48985070397799</c:v>
                </c:pt>
                <c:pt idx="281">
                  <c:v>256.474044838775</c:v>
                </c:pt>
                <c:pt idx="282">
                  <c:v>256.45856218557799</c:v>
                </c:pt>
                <c:pt idx="283">
                  <c:v>256.443721816177</c:v>
                </c:pt>
                <c:pt idx="284">
                  <c:v>269.28839727751802</c:v>
                </c:pt>
                <c:pt idx="285">
                  <c:v>269.18215507066799</c:v>
                </c:pt>
                <c:pt idx="286">
                  <c:v>268.35006087828299</c:v>
                </c:pt>
                <c:pt idx="287">
                  <c:v>268.01979869013701</c:v>
                </c:pt>
                <c:pt idx="288">
                  <c:v>267.88583173535199</c:v>
                </c:pt>
                <c:pt idx="289">
                  <c:v>267.83034942181501</c:v>
                </c:pt>
                <c:pt idx="290">
                  <c:v>267.80718134730898</c:v>
                </c:pt>
                <c:pt idx="291">
                  <c:v>267.67697742171202</c:v>
                </c:pt>
                <c:pt idx="292">
                  <c:v>264.825552618948</c:v>
                </c:pt>
                <c:pt idx="293">
                  <c:v>259.503365748286</c:v>
                </c:pt>
                <c:pt idx="294">
                  <c:v>239.85151330980801</c:v>
                </c:pt>
                <c:pt idx="295">
                  <c:v>233.831089298156</c:v>
                </c:pt>
                <c:pt idx="296">
                  <c:v>215.48326508968299</c:v>
                </c:pt>
                <c:pt idx="297">
                  <c:v>197.58003496688099</c:v>
                </c:pt>
                <c:pt idx="298">
                  <c:v>214.545109473038</c:v>
                </c:pt>
                <c:pt idx="299">
                  <c:v>226.702812396159</c:v>
                </c:pt>
                <c:pt idx="300">
                  <c:v>226.684638896341</c:v>
                </c:pt>
                <c:pt idx="301">
                  <c:v>226.656197793909</c:v>
                </c:pt>
                <c:pt idx="302">
                  <c:v>226.62250504533401</c:v>
                </c:pt>
                <c:pt idx="303">
                  <c:v>226.588346264747</c:v>
                </c:pt>
                <c:pt idx="304">
                  <c:v>226.57181646222199</c:v>
                </c:pt>
                <c:pt idx="305">
                  <c:v>226.549273071584</c:v>
                </c:pt>
                <c:pt idx="306">
                  <c:v>226.52249726948</c:v>
                </c:pt>
                <c:pt idx="307">
                  <c:v>226.46933841532501</c:v>
                </c:pt>
                <c:pt idx="308">
                  <c:v>226.436184047555</c:v>
                </c:pt>
                <c:pt idx="309">
                  <c:v>226.400084863594</c:v>
                </c:pt>
                <c:pt idx="310">
                  <c:v>226.36096465615501</c:v>
                </c:pt>
                <c:pt idx="311">
                  <c:v>226.18040749388101</c:v>
                </c:pt>
                <c:pt idx="312">
                  <c:v>226.13437860697701</c:v>
                </c:pt>
                <c:pt idx="313">
                  <c:v>226.08417243543499</c:v>
                </c:pt>
                <c:pt idx="314">
                  <c:v>226.029031558588</c:v>
                </c:pt>
                <c:pt idx="315">
                  <c:v>225.91062202840399</c:v>
                </c:pt>
                <c:pt idx="316">
                  <c:v>225.84180727898101</c:v>
                </c:pt>
                <c:pt idx="317">
                  <c:v>225.762749405889</c:v>
                </c:pt>
                <c:pt idx="318">
                  <c:v>225.66899823591899</c:v>
                </c:pt>
                <c:pt idx="319">
                  <c:v>225.144135144296</c:v>
                </c:pt>
                <c:pt idx="320">
                  <c:v>199.30080032952901</c:v>
                </c:pt>
                <c:pt idx="321">
                  <c:v>-2.0236995682441701</c:v>
                </c:pt>
                <c:pt idx="322">
                  <c:v>-2.0237381874720901</c:v>
                </c:pt>
                <c:pt idx="323">
                  <c:v>-2.0237768067000101</c:v>
                </c:pt>
                <c:pt idx="324">
                  <c:v>-2.02381542592792</c:v>
                </c:pt>
                <c:pt idx="325">
                  <c:v>-2.02385404515584</c:v>
                </c:pt>
                <c:pt idx="326">
                  <c:v>-2.0238926643837498</c:v>
                </c:pt>
                <c:pt idx="327">
                  <c:v>-2.0239312836116699</c:v>
                </c:pt>
                <c:pt idx="328">
                  <c:v>-2.0239699028395801</c:v>
                </c:pt>
                <c:pt idx="329">
                  <c:v>-2.0240085220675001</c:v>
                </c:pt>
                <c:pt idx="330">
                  <c:v>-2.02404714129541</c:v>
                </c:pt>
                <c:pt idx="331">
                  <c:v>-2.02408576052333</c:v>
                </c:pt>
                <c:pt idx="332">
                  <c:v>-2.0241243797512398</c:v>
                </c:pt>
                <c:pt idx="333">
                  <c:v>-2.0241629989791599</c:v>
                </c:pt>
                <c:pt idx="334">
                  <c:v>-2.0242016182070701</c:v>
                </c:pt>
                <c:pt idx="335">
                  <c:v>-2.0242402374349902</c:v>
                </c:pt>
                <c:pt idx="336">
                  <c:v>-2.0242788566629</c:v>
                </c:pt>
                <c:pt idx="337">
                  <c:v>-2.02431747589082</c:v>
                </c:pt>
                <c:pt idx="338">
                  <c:v>-3.2425460939639001</c:v>
                </c:pt>
                <c:pt idx="339">
                  <c:v>-3.3784064274775298</c:v>
                </c:pt>
                <c:pt idx="340">
                  <c:v>-3.3784450467054401</c:v>
                </c:pt>
                <c:pt idx="341">
                  <c:v>-3.4182504775441398</c:v>
                </c:pt>
                <c:pt idx="342">
                  <c:v>-11.707239771956001</c:v>
                </c:pt>
                <c:pt idx="343">
                  <c:v>-2.03950213778199</c:v>
                </c:pt>
                <c:pt idx="344">
                  <c:v>39.358682383371701</c:v>
                </c:pt>
                <c:pt idx="345">
                  <c:v>227.29661803394899</c:v>
                </c:pt>
                <c:pt idx="346">
                  <c:v>238.53256948046001</c:v>
                </c:pt>
                <c:pt idx="347">
                  <c:v>239.86540514379101</c:v>
                </c:pt>
                <c:pt idx="348">
                  <c:v>255.957792645833</c:v>
                </c:pt>
                <c:pt idx="349">
                  <c:v>255.580747239961</c:v>
                </c:pt>
                <c:pt idx="350">
                  <c:v>255.57332949661401</c:v>
                </c:pt>
                <c:pt idx="351">
                  <c:v>256.06219195661401</c:v>
                </c:pt>
                <c:pt idx="352">
                  <c:v>256.04550312484503</c:v>
                </c:pt>
                <c:pt idx="353">
                  <c:v>256.02882303006299</c:v>
                </c:pt>
                <c:pt idx="354">
                  <c:v>256.01216283324999</c:v>
                </c:pt>
                <c:pt idx="355">
                  <c:v>256.26393363151402</c:v>
                </c:pt>
                <c:pt idx="356">
                  <c:v>256.24728514290598</c:v>
                </c:pt>
                <c:pt idx="357">
                  <c:v>256.230647857473</c:v>
                </c:pt>
                <c:pt idx="358">
                  <c:v>256.21402075776001</c:v>
                </c:pt>
                <c:pt idx="359">
                  <c:v>256.58175388321399</c:v>
                </c:pt>
                <c:pt idx="360">
                  <c:v>256.56513614059202</c:v>
                </c:pt>
                <c:pt idx="361">
                  <c:v>256.54853400377601</c:v>
                </c:pt>
                <c:pt idx="362">
                  <c:v>256.531946504985</c:v>
                </c:pt>
                <c:pt idx="363">
                  <c:v>256.58331627748601</c:v>
                </c:pt>
                <c:pt idx="364">
                  <c:v>256.566755930814</c:v>
                </c:pt>
                <c:pt idx="365">
                  <c:v>256.55021256846402</c:v>
                </c:pt>
                <c:pt idx="366">
                  <c:v>256.53368804349799</c:v>
                </c:pt>
                <c:pt idx="367">
                  <c:v>256.61348233327499</c:v>
                </c:pt>
                <c:pt idx="368">
                  <c:v>256.59699611551002</c:v>
                </c:pt>
                <c:pt idx="369">
                  <c:v>256.58054205265501</c:v>
                </c:pt>
                <c:pt idx="370">
                  <c:v>256.56412397672398</c:v>
                </c:pt>
                <c:pt idx="371">
                  <c:v>256.59745342964698</c:v>
                </c:pt>
                <c:pt idx="372">
                  <c:v>256.58112710828698</c:v>
                </c:pt>
                <c:pt idx="373">
                  <c:v>256.56486383880701</c:v>
                </c:pt>
                <c:pt idx="374">
                  <c:v>256.548682363762</c:v>
                </c:pt>
                <c:pt idx="375">
                  <c:v>256.53261137163003</c:v>
                </c:pt>
                <c:pt idx="376">
                  <c:v>256.51669802105999</c:v>
                </c:pt>
                <c:pt idx="377">
                  <c:v>256.501028358187</c:v>
                </c:pt>
                <c:pt idx="378">
                  <c:v>256.48578772102201</c:v>
                </c:pt>
                <c:pt idx="379">
                  <c:v>263.36155102909203</c:v>
                </c:pt>
                <c:pt idx="380">
                  <c:v>270.258052134281</c:v>
                </c:pt>
                <c:pt idx="381">
                  <c:v>268.93900953398901</c:v>
                </c:pt>
                <c:pt idx="382">
                  <c:v>268.31514710301201</c:v>
                </c:pt>
                <c:pt idx="383">
                  <c:v>268.06926083529203</c:v>
                </c:pt>
                <c:pt idx="384">
                  <c:v>267.96866746340299</c:v>
                </c:pt>
                <c:pt idx="385">
                  <c:v>267.92684510548401</c:v>
                </c:pt>
                <c:pt idx="386">
                  <c:v>267.90935802391402</c:v>
                </c:pt>
                <c:pt idx="387">
                  <c:v>267.950495045683</c:v>
                </c:pt>
                <c:pt idx="388">
                  <c:v>-7.5244767675220299</c:v>
                </c:pt>
                <c:pt idx="389">
                  <c:v>109.21774351729999</c:v>
                </c:pt>
                <c:pt idx="390">
                  <c:v>239.98387789660401</c:v>
                </c:pt>
                <c:pt idx="391">
                  <c:v>235.89336405098501</c:v>
                </c:pt>
                <c:pt idx="392">
                  <c:v>218.51815678527299</c:v>
                </c:pt>
                <c:pt idx="393">
                  <c:v>202.74904900484199</c:v>
                </c:pt>
                <c:pt idx="394">
                  <c:v>215.398785980181</c:v>
                </c:pt>
                <c:pt idx="395">
                  <c:v>227.18720024066201</c:v>
                </c:pt>
                <c:pt idx="396">
                  <c:v>227.17350908457101</c:v>
                </c:pt>
                <c:pt idx="397">
                  <c:v>227.150526000197</c:v>
                </c:pt>
                <c:pt idx="398">
                  <c:v>227.121760757294</c:v>
                </c:pt>
                <c:pt idx="399">
                  <c:v>226.89856882736399</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numCache>
            </c:numRef>
          </c:yVal>
          <c:smooth val="1"/>
          <c:extLst>
            <c:ext xmlns:c16="http://schemas.microsoft.com/office/drawing/2014/chart" uri="{C3380CC4-5D6E-409C-BE32-E72D297353CC}">
              <c16:uniqueId val="{00000000-43F8-4AA8-A2DF-6BF4CD44CB50}"/>
            </c:ext>
          </c:extLst>
        </c:ser>
        <c:dLbls>
          <c:showLegendKey val="0"/>
          <c:showVal val="0"/>
          <c:showCatName val="0"/>
          <c:showSerName val="0"/>
          <c:showPercent val="0"/>
          <c:showBubbleSize val="0"/>
        </c:dLbls>
        <c:axId val="143533952"/>
        <c:axId val="143535488"/>
      </c:scatterChart>
      <c:scatterChart>
        <c:scatterStyle val="smoothMarker"/>
        <c:varyColors val="0"/>
        <c:ser>
          <c:idx val="0"/>
          <c:order val="0"/>
          <c:tx>
            <c:strRef>
              <c:f>OUTPUT0_MainOutputs!$BK$2</c:f>
              <c:strCache>
                <c:ptCount val="1"/>
                <c:pt idx="0">
                  <c:v>APS Load [MW]</c:v>
                </c:pt>
              </c:strCache>
            </c:strRef>
          </c:tx>
          <c:spPr>
            <a:ln>
              <a:solidFill>
                <a:srgbClr val="0070C0"/>
              </a:solidFill>
            </a:ln>
          </c:spPr>
          <c:marker>
            <c:symbol val="none"/>
          </c:marker>
          <c:xVal>
            <c:numRef>
              <c:f>OUTPUT0_MainOutputs!$BJ$3:$BJ$51</c:f>
              <c:numCache>
                <c:formatCode>[$-409]m/d/yy\ h:mm\ AM/PM;@</c:formatCode>
                <c:ptCount val="49"/>
                <c:pt idx="0">
                  <c:v>41793.999999999935</c:v>
                </c:pt>
                <c:pt idx="1">
                  <c:v>41794.041666666599</c:v>
                </c:pt>
                <c:pt idx="2">
                  <c:v>41794.083333333263</c:v>
                </c:pt>
                <c:pt idx="3">
                  <c:v>41794.124999999927</c:v>
                </c:pt>
                <c:pt idx="4">
                  <c:v>41794.166666666591</c:v>
                </c:pt>
                <c:pt idx="5">
                  <c:v>41794.208333333256</c:v>
                </c:pt>
                <c:pt idx="6">
                  <c:v>41794.24999999992</c:v>
                </c:pt>
                <c:pt idx="7">
                  <c:v>41794.291666666584</c:v>
                </c:pt>
                <c:pt idx="8">
                  <c:v>41794.333333333248</c:v>
                </c:pt>
                <c:pt idx="9">
                  <c:v>41794.374999999913</c:v>
                </c:pt>
                <c:pt idx="10">
                  <c:v>41794.416666666577</c:v>
                </c:pt>
                <c:pt idx="11">
                  <c:v>41794.458333333241</c:v>
                </c:pt>
                <c:pt idx="12">
                  <c:v>41794.499999999905</c:v>
                </c:pt>
                <c:pt idx="13">
                  <c:v>41794.54166666657</c:v>
                </c:pt>
                <c:pt idx="14">
                  <c:v>41794.583333333234</c:v>
                </c:pt>
                <c:pt idx="15">
                  <c:v>41794.624999999898</c:v>
                </c:pt>
                <c:pt idx="16">
                  <c:v>41794.666666666562</c:v>
                </c:pt>
                <c:pt idx="17">
                  <c:v>41794.708333333227</c:v>
                </c:pt>
                <c:pt idx="18">
                  <c:v>41794.749999999891</c:v>
                </c:pt>
                <c:pt idx="19">
                  <c:v>41794.791666666555</c:v>
                </c:pt>
                <c:pt idx="20">
                  <c:v>41794.833333333219</c:v>
                </c:pt>
                <c:pt idx="21">
                  <c:v>41794.874999999884</c:v>
                </c:pt>
                <c:pt idx="22">
                  <c:v>41794.916666666548</c:v>
                </c:pt>
                <c:pt idx="23">
                  <c:v>41794.958333333212</c:v>
                </c:pt>
                <c:pt idx="24">
                  <c:v>41794.999999999876</c:v>
                </c:pt>
                <c:pt idx="25">
                  <c:v>41795.041666666541</c:v>
                </c:pt>
                <c:pt idx="26">
                  <c:v>41795.083333333205</c:v>
                </c:pt>
                <c:pt idx="27">
                  <c:v>41795.124999999869</c:v>
                </c:pt>
                <c:pt idx="28">
                  <c:v>41795.166666666533</c:v>
                </c:pt>
                <c:pt idx="29">
                  <c:v>41795.208333333198</c:v>
                </c:pt>
                <c:pt idx="30">
                  <c:v>41795.249999999862</c:v>
                </c:pt>
                <c:pt idx="31">
                  <c:v>41795.291666666526</c:v>
                </c:pt>
                <c:pt idx="32">
                  <c:v>41795.33333333319</c:v>
                </c:pt>
                <c:pt idx="33">
                  <c:v>41795.374999999854</c:v>
                </c:pt>
                <c:pt idx="34">
                  <c:v>41795.416666666519</c:v>
                </c:pt>
                <c:pt idx="35">
                  <c:v>41795.458333333183</c:v>
                </c:pt>
                <c:pt idx="36">
                  <c:v>41795.499999999847</c:v>
                </c:pt>
                <c:pt idx="37">
                  <c:v>41795.541666666511</c:v>
                </c:pt>
                <c:pt idx="38">
                  <c:v>41795.583333333176</c:v>
                </c:pt>
                <c:pt idx="39">
                  <c:v>41795.62499999984</c:v>
                </c:pt>
                <c:pt idx="40">
                  <c:v>41795.666666666504</c:v>
                </c:pt>
                <c:pt idx="41">
                  <c:v>41795.708333333168</c:v>
                </c:pt>
                <c:pt idx="42">
                  <c:v>41795.749999999833</c:v>
                </c:pt>
                <c:pt idx="43">
                  <c:v>41795.791666666497</c:v>
                </c:pt>
                <c:pt idx="44">
                  <c:v>41795.833333333161</c:v>
                </c:pt>
                <c:pt idx="45">
                  <c:v>41795.874999999825</c:v>
                </c:pt>
                <c:pt idx="46">
                  <c:v>41795.91666666649</c:v>
                </c:pt>
                <c:pt idx="47">
                  <c:v>41795.958333333154</c:v>
                </c:pt>
                <c:pt idx="48">
                  <c:v>41795.999999999818</c:v>
                </c:pt>
              </c:numCache>
            </c:numRef>
          </c:xVal>
          <c:yVal>
            <c:numRef>
              <c:f>OUTPUT0_MainOutputs!$BK$3:$BK$51</c:f>
              <c:numCache>
                <c:formatCode>General</c:formatCode>
                <c:ptCount val="49"/>
                <c:pt idx="0">
                  <c:v>4490</c:v>
                </c:pt>
                <c:pt idx="1">
                  <c:v>4244</c:v>
                </c:pt>
                <c:pt idx="2">
                  <c:v>4076</c:v>
                </c:pt>
                <c:pt idx="3">
                  <c:v>3959</c:v>
                </c:pt>
                <c:pt idx="4">
                  <c:v>3950</c:v>
                </c:pt>
                <c:pt idx="5">
                  <c:v>4042</c:v>
                </c:pt>
                <c:pt idx="6">
                  <c:v>4148</c:v>
                </c:pt>
                <c:pt idx="7">
                  <c:v>4442</c:v>
                </c:pt>
                <c:pt idx="8">
                  <c:v>4765</c:v>
                </c:pt>
                <c:pt idx="9">
                  <c:v>5097</c:v>
                </c:pt>
                <c:pt idx="10">
                  <c:v>5510</c:v>
                </c:pt>
                <c:pt idx="11">
                  <c:v>5862</c:v>
                </c:pt>
                <c:pt idx="12">
                  <c:v>6185</c:v>
                </c:pt>
                <c:pt idx="13">
                  <c:v>6506</c:v>
                </c:pt>
                <c:pt idx="14">
                  <c:v>6768</c:v>
                </c:pt>
                <c:pt idx="15">
                  <c:v>6937</c:v>
                </c:pt>
                <c:pt idx="16">
                  <c:v>6989</c:v>
                </c:pt>
                <c:pt idx="17">
                  <c:v>6926</c:v>
                </c:pt>
                <c:pt idx="18">
                  <c:v>6719</c:v>
                </c:pt>
                <c:pt idx="19">
                  <c:v>6529</c:v>
                </c:pt>
                <c:pt idx="20">
                  <c:v>6303</c:v>
                </c:pt>
                <c:pt idx="21">
                  <c:v>5913</c:v>
                </c:pt>
                <c:pt idx="22">
                  <c:v>5400</c:v>
                </c:pt>
                <c:pt idx="23">
                  <c:v>4924</c:v>
                </c:pt>
                <c:pt idx="24">
                  <c:v>4561</c:v>
                </c:pt>
                <c:pt idx="25">
                  <c:v>4317</c:v>
                </c:pt>
                <c:pt idx="26">
                  <c:v>4089</c:v>
                </c:pt>
                <c:pt idx="27">
                  <c:v>3976</c:v>
                </c:pt>
                <c:pt idx="28">
                  <c:v>3949</c:v>
                </c:pt>
                <c:pt idx="29">
                  <c:v>4065</c:v>
                </c:pt>
                <c:pt idx="30">
                  <c:v>4181</c:v>
                </c:pt>
                <c:pt idx="31">
                  <c:v>4485</c:v>
                </c:pt>
                <c:pt idx="32">
                  <c:v>4801</c:v>
                </c:pt>
                <c:pt idx="33">
                  <c:v>5194</c:v>
                </c:pt>
                <c:pt idx="34">
                  <c:v>5629</c:v>
                </c:pt>
                <c:pt idx="35">
                  <c:v>6050</c:v>
                </c:pt>
                <c:pt idx="36">
                  <c:v>6371</c:v>
                </c:pt>
                <c:pt idx="37">
                  <c:v>6776</c:v>
                </c:pt>
                <c:pt idx="38">
                  <c:v>7105</c:v>
                </c:pt>
                <c:pt idx="39">
                  <c:v>7350</c:v>
                </c:pt>
                <c:pt idx="40">
                  <c:v>7400</c:v>
                </c:pt>
                <c:pt idx="41">
                  <c:v>7300</c:v>
                </c:pt>
                <c:pt idx="42">
                  <c:v>7084</c:v>
                </c:pt>
                <c:pt idx="43">
                  <c:v>6837</c:v>
                </c:pt>
                <c:pt idx="44">
                  <c:v>6595</c:v>
                </c:pt>
                <c:pt idx="45">
                  <c:v>6201</c:v>
                </c:pt>
                <c:pt idx="46">
                  <c:v>5668</c:v>
                </c:pt>
                <c:pt idx="47">
                  <c:v>5193</c:v>
                </c:pt>
                <c:pt idx="48">
                  <c:v>4771</c:v>
                </c:pt>
              </c:numCache>
            </c:numRef>
          </c:yVal>
          <c:smooth val="1"/>
          <c:extLst>
            <c:ext xmlns:c16="http://schemas.microsoft.com/office/drawing/2014/chart" uri="{C3380CC4-5D6E-409C-BE32-E72D297353CC}">
              <c16:uniqueId val="{00000001-43F8-4AA8-A2DF-6BF4CD44CB50}"/>
            </c:ext>
          </c:extLst>
        </c:ser>
        <c:ser>
          <c:idx val="1"/>
          <c:order val="1"/>
          <c:tx>
            <c:v>DNI [W/m2]</c:v>
          </c:tx>
          <c:spPr>
            <a:ln w="38100">
              <a:solidFill>
                <a:srgbClr val="FFC000"/>
              </a:solidFill>
            </a:ln>
          </c:spPr>
          <c:marker>
            <c:symbol val="none"/>
          </c:marker>
          <c:xVal>
            <c:numRef>
              <c:f>OUTPUT0_MainOutputs!$O$3:$O$450</c:f>
              <c:numCache>
                <c:formatCode>[$-409]m/d/yy\ h:mm\ AM/PM;@</c:formatCode>
                <c:ptCount val="448"/>
                <c:pt idx="0">
                  <c:v>41793.708333333336</c:v>
                </c:pt>
                <c:pt idx="1">
                  <c:v>41793.71875</c:v>
                </c:pt>
                <c:pt idx="2">
                  <c:v>41793.729166666664</c:v>
                </c:pt>
                <c:pt idx="3">
                  <c:v>41793.739583333328</c:v>
                </c:pt>
                <c:pt idx="4">
                  <c:v>41793.749999999993</c:v>
                </c:pt>
                <c:pt idx="5">
                  <c:v>41793.760416666657</c:v>
                </c:pt>
                <c:pt idx="6">
                  <c:v>41793.770833333321</c:v>
                </c:pt>
                <c:pt idx="7">
                  <c:v>41793.781249999985</c:v>
                </c:pt>
                <c:pt idx="8">
                  <c:v>41793.79166666665</c:v>
                </c:pt>
                <c:pt idx="9">
                  <c:v>41793.802083333314</c:v>
                </c:pt>
                <c:pt idx="10">
                  <c:v>41793.812499999978</c:v>
                </c:pt>
                <c:pt idx="11">
                  <c:v>41793.822916666642</c:v>
                </c:pt>
                <c:pt idx="12">
                  <c:v>41793.833333333307</c:v>
                </c:pt>
                <c:pt idx="13">
                  <c:v>41793.843749999971</c:v>
                </c:pt>
                <c:pt idx="14">
                  <c:v>41793.854166666635</c:v>
                </c:pt>
                <c:pt idx="15">
                  <c:v>41793.864583333299</c:v>
                </c:pt>
                <c:pt idx="16">
                  <c:v>41793.874999999964</c:v>
                </c:pt>
                <c:pt idx="17">
                  <c:v>41793.885416666628</c:v>
                </c:pt>
                <c:pt idx="18">
                  <c:v>41793.895833333292</c:v>
                </c:pt>
                <c:pt idx="19">
                  <c:v>41793.906249999956</c:v>
                </c:pt>
                <c:pt idx="20">
                  <c:v>41793.916666666621</c:v>
                </c:pt>
                <c:pt idx="21">
                  <c:v>41793.927083333285</c:v>
                </c:pt>
                <c:pt idx="22">
                  <c:v>41793.937499999949</c:v>
                </c:pt>
                <c:pt idx="23">
                  <c:v>41793.947916666613</c:v>
                </c:pt>
                <c:pt idx="24">
                  <c:v>41793.958333333278</c:v>
                </c:pt>
                <c:pt idx="25">
                  <c:v>41793.968749999942</c:v>
                </c:pt>
                <c:pt idx="26">
                  <c:v>41793.979166666606</c:v>
                </c:pt>
                <c:pt idx="27">
                  <c:v>41793.98958333327</c:v>
                </c:pt>
                <c:pt idx="28">
                  <c:v>41793.999999999935</c:v>
                </c:pt>
                <c:pt idx="29">
                  <c:v>41794.010416666599</c:v>
                </c:pt>
                <c:pt idx="30">
                  <c:v>41794.020833333263</c:v>
                </c:pt>
                <c:pt idx="31">
                  <c:v>41794.031249999927</c:v>
                </c:pt>
                <c:pt idx="32">
                  <c:v>41794.041666666591</c:v>
                </c:pt>
                <c:pt idx="33">
                  <c:v>41794.052083333256</c:v>
                </c:pt>
                <c:pt idx="34">
                  <c:v>41794.06249999992</c:v>
                </c:pt>
                <c:pt idx="35">
                  <c:v>41794.072916666584</c:v>
                </c:pt>
                <c:pt idx="36">
                  <c:v>41794.083333333248</c:v>
                </c:pt>
                <c:pt idx="37">
                  <c:v>41794.093749999913</c:v>
                </c:pt>
                <c:pt idx="38">
                  <c:v>41794.104166666577</c:v>
                </c:pt>
                <c:pt idx="39">
                  <c:v>41794.114583333241</c:v>
                </c:pt>
                <c:pt idx="40">
                  <c:v>41794.124999999905</c:v>
                </c:pt>
                <c:pt idx="41">
                  <c:v>41794.13541666657</c:v>
                </c:pt>
                <c:pt idx="42">
                  <c:v>41794.145833333234</c:v>
                </c:pt>
                <c:pt idx="43">
                  <c:v>41794.156249999898</c:v>
                </c:pt>
                <c:pt idx="44">
                  <c:v>41794.166666666562</c:v>
                </c:pt>
                <c:pt idx="45">
                  <c:v>41794.177083333227</c:v>
                </c:pt>
                <c:pt idx="46">
                  <c:v>41794.187499999891</c:v>
                </c:pt>
                <c:pt idx="47">
                  <c:v>41794.197916666555</c:v>
                </c:pt>
                <c:pt idx="48">
                  <c:v>41794.208333333219</c:v>
                </c:pt>
                <c:pt idx="49">
                  <c:v>41794.218749999884</c:v>
                </c:pt>
                <c:pt idx="50">
                  <c:v>41794.229166666548</c:v>
                </c:pt>
                <c:pt idx="51">
                  <c:v>41794.239583333212</c:v>
                </c:pt>
                <c:pt idx="52">
                  <c:v>41794.249999999876</c:v>
                </c:pt>
                <c:pt idx="53">
                  <c:v>41794.260416666541</c:v>
                </c:pt>
                <c:pt idx="54">
                  <c:v>41794.270833333205</c:v>
                </c:pt>
                <c:pt idx="55">
                  <c:v>41794.281249999869</c:v>
                </c:pt>
                <c:pt idx="56">
                  <c:v>41794.291666666533</c:v>
                </c:pt>
                <c:pt idx="57">
                  <c:v>41794.302083333198</c:v>
                </c:pt>
                <c:pt idx="58">
                  <c:v>41794.312499999862</c:v>
                </c:pt>
                <c:pt idx="59">
                  <c:v>41794.322916666526</c:v>
                </c:pt>
                <c:pt idx="60">
                  <c:v>41794.33333333319</c:v>
                </c:pt>
                <c:pt idx="61">
                  <c:v>41794.343749999854</c:v>
                </c:pt>
                <c:pt idx="62">
                  <c:v>41794.354166666519</c:v>
                </c:pt>
                <c:pt idx="63">
                  <c:v>41794.364583333183</c:v>
                </c:pt>
                <c:pt idx="64">
                  <c:v>41794.374999999847</c:v>
                </c:pt>
                <c:pt idx="65">
                  <c:v>41794.385416666511</c:v>
                </c:pt>
                <c:pt idx="66">
                  <c:v>41794.395833333176</c:v>
                </c:pt>
                <c:pt idx="67">
                  <c:v>41794.40624999984</c:v>
                </c:pt>
                <c:pt idx="68">
                  <c:v>41794.416666666504</c:v>
                </c:pt>
                <c:pt idx="69">
                  <c:v>41794.427083333168</c:v>
                </c:pt>
                <c:pt idx="70">
                  <c:v>41794.437499999833</c:v>
                </c:pt>
                <c:pt idx="71">
                  <c:v>41794.447916666497</c:v>
                </c:pt>
                <c:pt idx="72">
                  <c:v>41794.458333333161</c:v>
                </c:pt>
                <c:pt idx="73">
                  <c:v>41794.468749999825</c:v>
                </c:pt>
                <c:pt idx="74">
                  <c:v>41794.47916666649</c:v>
                </c:pt>
                <c:pt idx="75">
                  <c:v>41794.489583333154</c:v>
                </c:pt>
                <c:pt idx="76">
                  <c:v>41794.499999999818</c:v>
                </c:pt>
                <c:pt idx="77">
                  <c:v>41794.510416666482</c:v>
                </c:pt>
                <c:pt idx="78">
                  <c:v>41794.520833333147</c:v>
                </c:pt>
                <c:pt idx="79">
                  <c:v>41794.531249999811</c:v>
                </c:pt>
                <c:pt idx="80">
                  <c:v>41794.541666666475</c:v>
                </c:pt>
                <c:pt idx="81">
                  <c:v>41794.552083333139</c:v>
                </c:pt>
                <c:pt idx="82">
                  <c:v>41794.562499999804</c:v>
                </c:pt>
                <c:pt idx="83">
                  <c:v>41794.572916666468</c:v>
                </c:pt>
                <c:pt idx="84">
                  <c:v>41794.583333333132</c:v>
                </c:pt>
                <c:pt idx="85">
                  <c:v>41794.593749999796</c:v>
                </c:pt>
                <c:pt idx="86">
                  <c:v>41794.604166666461</c:v>
                </c:pt>
                <c:pt idx="87">
                  <c:v>41794.614583333125</c:v>
                </c:pt>
                <c:pt idx="88">
                  <c:v>41794.624999999789</c:v>
                </c:pt>
                <c:pt idx="89">
                  <c:v>41794.635416666453</c:v>
                </c:pt>
                <c:pt idx="90">
                  <c:v>41794.645833333117</c:v>
                </c:pt>
                <c:pt idx="91">
                  <c:v>41794.656249999782</c:v>
                </c:pt>
                <c:pt idx="92">
                  <c:v>41794.666666666446</c:v>
                </c:pt>
                <c:pt idx="93">
                  <c:v>41794.67708333311</c:v>
                </c:pt>
                <c:pt idx="94">
                  <c:v>41794.687499999774</c:v>
                </c:pt>
                <c:pt idx="95">
                  <c:v>41794.697916666439</c:v>
                </c:pt>
                <c:pt idx="96">
                  <c:v>41794.708333333103</c:v>
                </c:pt>
                <c:pt idx="97">
                  <c:v>41794.718749999767</c:v>
                </c:pt>
                <c:pt idx="98">
                  <c:v>41794.729166666431</c:v>
                </c:pt>
                <c:pt idx="99">
                  <c:v>41794.739583333096</c:v>
                </c:pt>
                <c:pt idx="100">
                  <c:v>41794.74999999976</c:v>
                </c:pt>
                <c:pt idx="101">
                  <c:v>41794.760416666424</c:v>
                </c:pt>
                <c:pt idx="102">
                  <c:v>41794.770833333088</c:v>
                </c:pt>
                <c:pt idx="103">
                  <c:v>41794.781249999753</c:v>
                </c:pt>
                <c:pt idx="104">
                  <c:v>41794.791666666417</c:v>
                </c:pt>
                <c:pt idx="105">
                  <c:v>41794.802083333081</c:v>
                </c:pt>
                <c:pt idx="106">
                  <c:v>41794.812499999745</c:v>
                </c:pt>
                <c:pt idx="107">
                  <c:v>41794.82291666641</c:v>
                </c:pt>
                <c:pt idx="108">
                  <c:v>41794.833333333074</c:v>
                </c:pt>
                <c:pt idx="109">
                  <c:v>41794.843749999738</c:v>
                </c:pt>
                <c:pt idx="110">
                  <c:v>41794.854166666402</c:v>
                </c:pt>
                <c:pt idx="111">
                  <c:v>41794.864583333067</c:v>
                </c:pt>
                <c:pt idx="112">
                  <c:v>41794.874999999731</c:v>
                </c:pt>
                <c:pt idx="113">
                  <c:v>41794.885416666395</c:v>
                </c:pt>
                <c:pt idx="114">
                  <c:v>41794.895833333059</c:v>
                </c:pt>
                <c:pt idx="115">
                  <c:v>41794.906249999724</c:v>
                </c:pt>
                <c:pt idx="116">
                  <c:v>41794.916666666388</c:v>
                </c:pt>
                <c:pt idx="117">
                  <c:v>41794.927083333052</c:v>
                </c:pt>
                <c:pt idx="118">
                  <c:v>41794.937499999716</c:v>
                </c:pt>
                <c:pt idx="119">
                  <c:v>41794.94791666638</c:v>
                </c:pt>
                <c:pt idx="120">
                  <c:v>41794.958333333045</c:v>
                </c:pt>
                <c:pt idx="121">
                  <c:v>41794.968749999709</c:v>
                </c:pt>
                <c:pt idx="122">
                  <c:v>41794.979166666373</c:v>
                </c:pt>
                <c:pt idx="123">
                  <c:v>41794.989583333037</c:v>
                </c:pt>
                <c:pt idx="124">
                  <c:v>41794.999999999702</c:v>
                </c:pt>
                <c:pt idx="125">
                  <c:v>41795.010416666366</c:v>
                </c:pt>
                <c:pt idx="126">
                  <c:v>41795.02083333303</c:v>
                </c:pt>
                <c:pt idx="127">
                  <c:v>41795.031249999694</c:v>
                </c:pt>
                <c:pt idx="128">
                  <c:v>41795.041666666359</c:v>
                </c:pt>
                <c:pt idx="129">
                  <c:v>41795.052083333023</c:v>
                </c:pt>
                <c:pt idx="130">
                  <c:v>41795.062499999687</c:v>
                </c:pt>
                <c:pt idx="131">
                  <c:v>41795.072916666351</c:v>
                </c:pt>
                <c:pt idx="132">
                  <c:v>41795.083333333016</c:v>
                </c:pt>
                <c:pt idx="133">
                  <c:v>41795.09374999968</c:v>
                </c:pt>
                <c:pt idx="134">
                  <c:v>41795.104166666344</c:v>
                </c:pt>
                <c:pt idx="135">
                  <c:v>41795.114583333008</c:v>
                </c:pt>
                <c:pt idx="136">
                  <c:v>41795.124999999673</c:v>
                </c:pt>
                <c:pt idx="137">
                  <c:v>41795.135416666337</c:v>
                </c:pt>
                <c:pt idx="138">
                  <c:v>41795.145833333001</c:v>
                </c:pt>
                <c:pt idx="139">
                  <c:v>41795.156249999665</c:v>
                </c:pt>
                <c:pt idx="140">
                  <c:v>41795.16666666633</c:v>
                </c:pt>
                <c:pt idx="141">
                  <c:v>41795.177083332994</c:v>
                </c:pt>
                <c:pt idx="142">
                  <c:v>41795.187499999658</c:v>
                </c:pt>
                <c:pt idx="143">
                  <c:v>41795.197916666322</c:v>
                </c:pt>
                <c:pt idx="144">
                  <c:v>41795.208333332987</c:v>
                </c:pt>
                <c:pt idx="145">
                  <c:v>41795.218749999651</c:v>
                </c:pt>
                <c:pt idx="146">
                  <c:v>41795.229166666315</c:v>
                </c:pt>
                <c:pt idx="147">
                  <c:v>41795.239583332979</c:v>
                </c:pt>
                <c:pt idx="148">
                  <c:v>41795.249999999643</c:v>
                </c:pt>
                <c:pt idx="149">
                  <c:v>41795.260416666308</c:v>
                </c:pt>
                <c:pt idx="150">
                  <c:v>41795.270833332972</c:v>
                </c:pt>
                <c:pt idx="151">
                  <c:v>41795.281249999636</c:v>
                </c:pt>
                <c:pt idx="152">
                  <c:v>41795.2916666663</c:v>
                </c:pt>
                <c:pt idx="153">
                  <c:v>41795.302083332965</c:v>
                </c:pt>
                <c:pt idx="154">
                  <c:v>41795.312499999629</c:v>
                </c:pt>
                <c:pt idx="155">
                  <c:v>41795.322916666293</c:v>
                </c:pt>
                <c:pt idx="156">
                  <c:v>41795.333333332957</c:v>
                </c:pt>
                <c:pt idx="157">
                  <c:v>41795.343749999622</c:v>
                </c:pt>
                <c:pt idx="158">
                  <c:v>41795.354166666286</c:v>
                </c:pt>
                <c:pt idx="159">
                  <c:v>41795.36458333295</c:v>
                </c:pt>
                <c:pt idx="160">
                  <c:v>41795.374999999614</c:v>
                </c:pt>
                <c:pt idx="161">
                  <c:v>41795.385416666279</c:v>
                </c:pt>
                <c:pt idx="162">
                  <c:v>41795.395833332943</c:v>
                </c:pt>
                <c:pt idx="163">
                  <c:v>41795.406249999607</c:v>
                </c:pt>
                <c:pt idx="164">
                  <c:v>41795.416666666271</c:v>
                </c:pt>
                <c:pt idx="165">
                  <c:v>41795.427083332936</c:v>
                </c:pt>
                <c:pt idx="166">
                  <c:v>41795.4374999996</c:v>
                </c:pt>
                <c:pt idx="167">
                  <c:v>41795.447916666264</c:v>
                </c:pt>
                <c:pt idx="168">
                  <c:v>41795.458333332928</c:v>
                </c:pt>
                <c:pt idx="169">
                  <c:v>41795.468749999593</c:v>
                </c:pt>
                <c:pt idx="170">
                  <c:v>41795.479166666257</c:v>
                </c:pt>
                <c:pt idx="171">
                  <c:v>41795.489583332921</c:v>
                </c:pt>
                <c:pt idx="172">
                  <c:v>41795.499999999585</c:v>
                </c:pt>
                <c:pt idx="173">
                  <c:v>41795.51041666625</c:v>
                </c:pt>
                <c:pt idx="174">
                  <c:v>41795.520833332914</c:v>
                </c:pt>
                <c:pt idx="175">
                  <c:v>41795.531249999578</c:v>
                </c:pt>
                <c:pt idx="176">
                  <c:v>41795.541666666242</c:v>
                </c:pt>
                <c:pt idx="177">
                  <c:v>41795.552083332906</c:v>
                </c:pt>
                <c:pt idx="178">
                  <c:v>41795.562499999571</c:v>
                </c:pt>
                <c:pt idx="179">
                  <c:v>41795.572916666235</c:v>
                </c:pt>
                <c:pt idx="180">
                  <c:v>41795.583333332899</c:v>
                </c:pt>
                <c:pt idx="181">
                  <c:v>41795.593749999563</c:v>
                </c:pt>
                <c:pt idx="182">
                  <c:v>41795.604166666228</c:v>
                </c:pt>
                <c:pt idx="183">
                  <c:v>41795.614583332892</c:v>
                </c:pt>
                <c:pt idx="184">
                  <c:v>41795.624999999556</c:v>
                </c:pt>
                <c:pt idx="185">
                  <c:v>41795.63541666622</c:v>
                </c:pt>
                <c:pt idx="186">
                  <c:v>41795.645833332885</c:v>
                </c:pt>
                <c:pt idx="187">
                  <c:v>41795.656249999549</c:v>
                </c:pt>
                <c:pt idx="188">
                  <c:v>41795.666666666213</c:v>
                </c:pt>
                <c:pt idx="189">
                  <c:v>41795.677083332877</c:v>
                </c:pt>
                <c:pt idx="190">
                  <c:v>41795.687499999542</c:v>
                </c:pt>
                <c:pt idx="191">
                  <c:v>41795.697916666206</c:v>
                </c:pt>
                <c:pt idx="192">
                  <c:v>41795.70833333287</c:v>
                </c:pt>
                <c:pt idx="193">
                  <c:v>41795.718749999534</c:v>
                </c:pt>
                <c:pt idx="194">
                  <c:v>41795.729166666199</c:v>
                </c:pt>
                <c:pt idx="195">
                  <c:v>41795.739583332863</c:v>
                </c:pt>
                <c:pt idx="196">
                  <c:v>41795.749999999527</c:v>
                </c:pt>
                <c:pt idx="197">
                  <c:v>41795.760416666191</c:v>
                </c:pt>
                <c:pt idx="198">
                  <c:v>41795.770833332856</c:v>
                </c:pt>
                <c:pt idx="199">
                  <c:v>41795.78124999952</c:v>
                </c:pt>
                <c:pt idx="200">
                  <c:v>41795.791666666184</c:v>
                </c:pt>
                <c:pt idx="201">
                  <c:v>41795.802083332848</c:v>
                </c:pt>
                <c:pt idx="202">
                  <c:v>41795.812499999513</c:v>
                </c:pt>
                <c:pt idx="203">
                  <c:v>41795.822916666177</c:v>
                </c:pt>
                <c:pt idx="204">
                  <c:v>41795.833333332841</c:v>
                </c:pt>
                <c:pt idx="205">
                  <c:v>41795.843749999505</c:v>
                </c:pt>
                <c:pt idx="206">
                  <c:v>41795.854166666169</c:v>
                </c:pt>
                <c:pt idx="207">
                  <c:v>41795.864583332834</c:v>
                </c:pt>
                <c:pt idx="208">
                  <c:v>41795.874999999498</c:v>
                </c:pt>
                <c:pt idx="209">
                  <c:v>41795.885416666162</c:v>
                </c:pt>
                <c:pt idx="210">
                  <c:v>41795.895833332826</c:v>
                </c:pt>
                <c:pt idx="211">
                  <c:v>41795.906249999491</c:v>
                </c:pt>
                <c:pt idx="212">
                  <c:v>41795.916666666155</c:v>
                </c:pt>
                <c:pt idx="213">
                  <c:v>41795.927083332819</c:v>
                </c:pt>
                <c:pt idx="214">
                  <c:v>41795.937499999483</c:v>
                </c:pt>
                <c:pt idx="215">
                  <c:v>41795.947916666148</c:v>
                </c:pt>
                <c:pt idx="216">
                  <c:v>41795.958333332812</c:v>
                </c:pt>
                <c:pt idx="217">
                  <c:v>41795.968749999476</c:v>
                </c:pt>
                <c:pt idx="218">
                  <c:v>41795.97916666614</c:v>
                </c:pt>
                <c:pt idx="219">
                  <c:v>41795.989583332805</c:v>
                </c:pt>
                <c:pt idx="220">
                  <c:v>41795.999999999469</c:v>
                </c:pt>
                <c:pt idx="221">
                  <c:v>41796.010416666133</c:v>
                </c:pt>
                <c:pt idx="222">
                  <c:v>41796.020833332797</c:v>
                </c:pt>
                <c:pt idx="223">
                  <c:v>41796.031249999462</c:v>
                </c:pt>
                <c:pt idx="224">
                  <c:v>41796.041666666126</c:v>
                </c:pt>
                <c:pt idx="225">
                  <c:v>41796.05208333279</c:v>
                </c:pt>
                <c:pt idx="226">
                  <c:v>41796.062499999454</c:v>
                </c:pt>
                <c:pt idx="227">
                  <c:v>41796.072916666119</c:v>
                </c:pt>
                <c:pt idx="228">
                  <c:v>41796.083333332783</c:v>
                </c:pt>
                <c:pt idx="229">
                  <c:v>41796.093749999447</c:v>
                </c:pt>
                <c:pt idx="230">
                  <c:v>41796.104166666111</c:v>
                </c:pt>
                <c:pt idx="231">
                  <c:v>41796.114583332776</c:v>
                </c:pt>
                <c:pt idx="232">
                  <c:v>41796.12499999944</c:v>
                </c:pt>
                <c:pt idx="233">
                  <c:v>41796.135416666104</c:v>
                </c:pt>
                <c:pt idx="234">
                  <c:v>41796.145833332768</c:v>
                </c:pt>
                <c:pt idx="235">
                  <c:v>41796.156249999432</c:v>
                </c:pt>
                <c:pt idx="236">
                  <c:v>41796.166666666097</c:v>
                </c:pt>
                <c:pt idx="237">
                  <c:v>41796.177083332761</c:v>
                </c:pt>
                <c:pt idx="238">
                  <c:v>41796.187499999425</c:v>
                </c:pt>
                <c:pt idx="239">
                  <c:v>41796.197916666089</c:v>
                </c:pt>
                <c:pt idx="240">
                  <c:v>41796.208333332754</c:v>
                </c:pt>
                <c:pt idx="241">
                  <c:v>41796.218749999418</c:v>
                </c:pt>
                <c:pt idx="242">
                  <c:v>41796.229166666082</c:v>
                </c:pt>
                <c:pt idx="243">
                  <c:v>41796.239583332746</c:v>
                </c:pt>
                <c:pt idx="244">
                  <c:v>41796.249999999411</c:v>
                </c:pt>
                <c:pt idx="245">
                  <c:v>41796.260416666075</c:v>
                </c:pt>
                <c:pt idx="246">
                  <c:v>41796.270833332739</c:v>
                </c:pt>
                <c:pt idx="247">
                  <c:v>41796.281249999403</c:v>
                </c:pt>
                <c:pt idx="248">
                  <c:v>41796.291666666068</c:v>
                </c:pt>
                <c:pt idx="249">
                  <c:v>41796.302083332732</c:v>
                </c:pt>
                <c:pt idx="250">
                  <c:v>41796.312499999396</c:v>
                </c:pt>
                <c:pt idx="251">
                  <c:v>41796.32291666606</c:v>
                </c:pt>
                <c:pt idx="252">
                  <c:v>41796.333333332725</c:v>
                </c:pt>
                <c:pt idx="253">
                  <c:v>41796.343749999389</c:v>
                </c:pt>
                <c:pt idx="254">
                  <c:v>41796.354166666053</c:v>
                </c:pt>
                <c:pt idx="255">
                  <c:v>41796.364583332717</c:v>
                </c:pt>
                <c:pt idx="256">
                  <c:v>41796.374999999382</c:v>
                </c:pt>
                <c:pt idx="257">
                  <c:v>41796.385416666046</c:v>
                </c:pt>
                <c:pt idx="258">
                  <c:v>41796.39583333271</c:v>
                </c:pt>
                <c:pt idx="259">
                  <c:v>41796.406249999374</c:v>
                </c:pt>
                <c:pt idx="260">
                  <c:v>41796.416666666039</c:v>
                </c:pt>
                <c:pt idx="261">
                  <c:v>41796.427083332703</c:v>
                </c:pt>
                <c:pt idx="262">
                  <c:v>41796.437499999367</c:v>
                </c:pt>
                <c:pt idx="263">
                  <c:v>41796.447916666031</c:v>
                </c:pt>
                <c:pt idx="264">
                  <c:v>41796.458333332695</c:v>
                </c:pt>
                <c:pt idx="265">
                  <c:v>41796.46874999936</c:v>
                </c:pt>
                <c:pt idx="266">
                  <c:v>41796.479166666024</c:v>
                </c:pt>
                <c:pt idx="267">
                  <c:v>41796.489583332688</c:v>
                </c:pt>
                <c:pt idx="268">
                  <c:v>41796.499999999352</c:v>
                </c:pt>
                <c:pt idx="269">
                  <c:v>41796.510416666017</c:v>
                </c:pt>
                <c:pt idx="270">
                  <c:v>41796.520833332681</c:v>
                </c:pt>
                <c:pt idx="271">
                  <c:v>41796.531249999345</c:v>
                </c:pt>
                <c:pt idx="272">
                  <c:v>41796.541666666009</c:v>
                </c:pt>
                <c:pt idx="273">
                  <c:v>41796.552083332674</c:v>
                </c:pt>
                <c:pt idx="274">
                  <c:v>41796.562499999338</c:v>
                </c:pt>
                <c:pt idx="275">
                  <c:v>41796.572916666002</c:v>
                </c:pt>
                <c:pt idx="276">
                  <c:v>41796.583333332666</c:v>
                </c:pt>
                <c:pt idx="277">
                  <c:v>41796.593749999331</c:v>
                </c:pt>
                <c:pt idx="278">
                  <c:v>41796.604166665995</c:v>
                </c:pt>
                <c:pt idx="279">
                  <c:v>41796.614583332659</c:v>
                </c:pt>
                <c:pt idx="280">
                  <c:v>41796.624999999323</c:v>
                </c:pt>
                <c:pt idx="281">
                  <c:v>41796.635416665988</c:v>
                </c:pt>
                <c:pt idx="282">
                  <c:v>41796.645833332652</c:v>
                </c:pt>
                <c:pt idx="283">
                  <c:v>41796.656249999316</c:v>
                </c:pt>
                <c:pt idx="284">
                  <c:v>41796.66666666598</c:v>
                </c:pt>
                <c:pt idx="285">
                  <c:v>41796.677083332645</c:v>
                </c:pt>
                <c:pt idx="286">
                  <c:v>41796.687499999309</c:v>
                </c:pt>
                <c:pt idx="287">
                  <c:v>41796.697916665973</c:v>
                </c:pt>
                <c:pt idx="288">
                  <c:v>41796.708333332637</c:v>
                </c:pt>
                <c:pt idx="289">
                  <c:v>41796.718749999302</c:v>
                </c:pt>
                <c:pt idx="290">
                  <c:v>41796.729166665966</c:v>
                </c:pt>
                <c:pt idx="291">
                  <c:v>41796.73958333263</c:v>
                </c:pt>
                <c:pt idx="292">
                  <c:v>41796.749999999294</c:v>
                </c:pt>
                <c:pt idx="293">
                  <c:v>41796.760416665958</c:v>
                </c:pt>
                <c:pt idx="294">
                  <c:v>41796.770833332623</c:v>
                </c:pt>
                <c:pt idx="295">
                  <c:v>41796.781249999287</c:v>
                </c:pt>
                <c:pt idx="296">
                  <c:v>41796.791666665951</c:v>
                </c:pt>
                <c:pt idx="297">
                  <c:v>41796.802083332615</c:v>
                </c:pt>
                <c:pt idx="298">
                  <c:v>41796.81249999928</c:v>
                </c:pt>
                <c:pt idx="299">
                  <c:v>41796.822916665944</c:v>
                </c:pt>
                <c:pt idx="300">
                  <c:v>41796.833333332608</c:v>
                </c:pt>
                <c:pt idx="301">
                  <c:v>41796.843749999272</c:v>
                </c:pt>
                <c:pt idx="302">
                  <c:v>41796.854166665937</c:v>
                </c:pt>
                <c:pt idx="303">
                  <c:v>41796.864583332601</c:v>
                </c:pt>
                <c:pt idx="304">
                  <c:v>41796.874999999265</c:v>
                </c:pt>
                <c:pt idx="305">
                  <c:v>41796.885416665929</c:v>
                </c:pt>
                <c:pt idx="306">
                  <c:v>41796.895833332594</c:v>
                </c:pt>
                <c:pt idx="307">
                  <c:v>41796.906249999258</c:v>
                </c:pt>
                <c:pt idx="308">
                  <c:v>41796.916666665922</c:v>
                </c:pt>
                <c:pt idx="309">
                  <c:v>41796.927083332586</c:v>
                </c:pt>
                <c:pt idx="310">
                  <c:v>41796.937499999251</c:v>
                </c:pt>
                <c:pt idx="311">
                  <c:v>41796.947916665915</c:v>
                </c:pt>
                <c:pt idx="312">
                  <c:v>41796.958333332579</c:v>
                </c:pt>
                <c:pt idx="313">
                  <c:v>41796.968749999243</c:v>
                </c:pt>
                <c:pt idx="314">
                  <c:v>41796.979166665908</c:v>
                </c:pt>
                <c:pt idx="315">
                  <c:v>41796.989583332572</c:v>
                </c:pt>
                <c:pt idx="316">
                  <c:v>41796.999999999236</c:v>
                </c:pt>
                <c:pt idx="317">
                  <c:v>41797.0104166659</c:v>
                </c:pt>
                <c:pt idx="318">
                  <c:v>41797.020833332565</c:v>
                </c:pt>
                <c:pt idx="319">
                  <c:v>41797.031249999229</c:v>
                </c:pt>
                <c:pt idx="320">
                  <c:v>41797.041666665893</c:v>
                </c:pt>
                <c:pt idx="321">
                  <c:v>41797.052083332557</c:v>
                </c:pt>
                <c:pt idx="322">
                  <c:v>41797.062499999221</c:v>
                </c:pt>
                <c:pt idx="323">
                  <c:v>41797.072916665886</c:v>
                </c:pt>
                <c:pt idx="324">
                  <c:v>41797.08333333255</c:v>
                </c:pt>
                <c:pt idx="325">
                  <c:v>41797.093749999214</c:v>
                </c:pt>
                <c:pt idx="326">
                  <c:v>41797.104166665878</c:v>
                </c:pt>
                <c:pt idx="327">
                  <c:v>41797.114583332543</c:v>
                </c:pt>
                <c:pt idx="328">
                  <c:v>41797.124999999207</c:v>
                </c:pt>
                <c:pt idx="329">
                  <c:v>41797.135416665871</c:v>
                </c:pt>
                <c:pt idx="330">
                  <c:v>41797.145833332535</c:v>
                </c:pt>
                <c:pt idx="331">
                  <c:v>41797.1562499992</c:v>
                </c:pt>
                <c:pt idx="332">
                  <c:v>41797.166666665864</c:v>
                </c:pt>
                <c:pt idx="333">
                  <c:v>41797.177083332528</c:v>
                </c:pt>
                <c:pt idx="334">
                  <c:v>41797.187499999192</c:v>
                </c:pt>
                <c:pt idx="335">
                  <c:v>41797.197916665857</c:v>
                </c:pt>
                <c:pt idx="336">
                  <c:v>41797.208333332521</c:v>
                </c:pt>
                <c:pt idx="337">
                  <c:v>41797.218749999185</c:v>
                </c:pt>
                <c:pt idx="338">
                  <c:v>41797.229166665849</c:v>
                </c:pt>
                <c:pt idx="339">
                  <c:v>41797.239583332514</c:v>
                </c:pt>
                <c:pt idx="340">
                  <c:v>41797.249999999178</c:v>
                </c:pt>
                <c:pt idx="341">
                  <c:v>41797.260416665842</c:v>
                </c:pt>
                <c:pt idx="342">
                  <c:v>41797.270833332506</c:v>
                </c:pt>
                <c:pt idx="343">
                  <c:v>41797.281249999171</c:v>
                </c:pt>
                <c:pt idx="344">
                  <c:v>41797.291666665835</c:v>
                </c:pt>
                <c:pt idx="345">
                  <c:v>41797.302083332499</c:v>
                </c:pt>
                <c:pt idx="346">
                  <c:v>41797.312499999163</c:v>
                </c:pt>
                <c:pt idx="347">
                  <c:v>41797.322916665828</c:v>
                </c:pt>
                <c:pt idx="348">
                  <c:v>41797.333333332492</c:v>
                </c:pt>
                <c:pt idx="349">
                  <c:v>41797.343749999156</c:v>
                </c:pt>
                <c:pt idx="350">
                  <c:v>41797.35416666582</c:v>
                </c:pt>
                <c:pt idx="351">
                  <c:v>41797.364583332484</c:v>
                </c:pt>
                <c:pt idx="352">
                  <c:v>41797.374999999149</c:v>
                </c:pt>
                <c:pt idx="353">
                  <c:v>41797.385416665813</c:v>
                </c:pt>
                <c:pt idx="354">
                  <c:v>41797.395833332477</c:v>
                </c:pt>
                <c:pt idx="355">
                  <c:v>41797.406249999141</c:v>
                </c:pt>
                <c:pt idx="356">
                  <c:v>41797.416666665806</c:v>
                </c:pt>
                <c:pt idx="357">
                  <c:v>41797.42708333247</c:v>
                </c:pt>
                <c:pt idx="358">
                  <c:v>41797.437499999134</c:v>
                </c:pt>
                <c:pt idx="359">
                  <c:v>41797.447916665798</c:v>
                </c:pt>
                <c:pt idx="360">
                  <c:v>41797.458333332463</c:v>
                </c:pt>
                <c:pt idx="361">
                  <c:v>41797.468749999127</c:v>
                </c:pt>
                <c:pt idx="362">
                  <c:v>41797.479166665791</c:v>
                </c:pt>
                <c:pt idx="363">
                  <c:v>41797.489583332455</c:v>
                </c:pt>
                <c:pt idx="364">
                  <c:v>41797.49999999912</c:v>
                </c:pt>
                <c:pt idx="365">
                  <c:v>41797.510416665784</c:v>
                </c:pt>
                <c:pt idx="366">
                  <c:v>41797.520833332448</c:v>
                </c:pt>
                <c:pt idx="367">
                  <c:v>41797.531249999112</c:v>
                </c:pt>
                <c:pt idx="368">
                  <c:v>41797.541666665777</c:v>
                </c:pt>
                <c:pt idx="369">
                  <c:v>41797.552083332441</c:v>
                </c:pt>
                <c:pt idx="370">
                  <c:v>41797.562499999105</c:v>
                </c:pt>
                <c:pt idx="371">
                  <c:v>41797.572916665769</c:v>
                </c:pt>
                <c:pt idx="372">
                  <c:v>41797.583333332434</c:v>
                </c:pt>
                <c:pt idx="373">
                  <c:v>41797.593749999098</c:v>
                </c:pt>
                <c:pt idx="374">
                  <c:v>41797.604166665762</c:v>
                </c:pt>
                <c:pt idx="375">
                  <c:v>41797.614583332426</c:v>
                </c:pt>
                <c:pt idx="376">
                  <c:v>41797.624999999091</c:v>
                </c:pt>
                <c:pt idx="377">
                  <c:v>41797.635416665755</c:v>
                </c:pt>
                <c:pt idx="378">
                  <c:v>41797.645833332419</c:v>
                </c:pt>
                <c:pt idx="379">
                  <c:v>41797.656249999083</c:v>
                </c:pt>
                <c:pt idx="380">
                  <c:v>41797.666666665747</c:v>
                </c:pt>
                <c:pt idx="381">
                  <c:v>41797.677083332412</c:v>
                </c:pt>
                <c:pt idx="382">
                  <c:v>41797.687499999076</c:v>
                </c:pt>
                <c:pt idx="383">
                  <c:v>41797.69791666574</c:v>
                </c:pt>
                <c:pt idx="384">
                  <c:v>41797.708333332404</c:v>
                </c:pt>
                <c:pt idx="385">
                  <c:v>41797.718749999069</c:v>
                </c:pt>
                <c:pt idx="386">
                  <c:v>41797.729166665733</c:v>
                </c:pt>
                <c:pt idx="387">
                  <c:v>41797.739583332397</c:v>
                </c:pt>
                <c:pt idx="388">
                  <c:v>41797.749999999061</c:v>
                </c:pt>
                <c:pt idx="389">
                  <c:v>41797.760416665726</c:v>
                </c:pt>
                <c:pt idx="390">
                  <c:v>41797.77083333239</c:v>
                </c:pt>
                <c:pt idx="391">
                  <c:v>41797.781249999054</c:v>
                </c:pt>
                <c:pt idx="392">
                  <c:v>41797.791666665718</c:v>
                </c:pt>
                <c:pt idx="393">
                  <c:v>41797.802083332383</c:v>
                </c:pt>
                <c:pt idx="394">
                  <c:v>41797.812499999047</c:v>
                </c:pt>
                <c:pt idx="395">
                  <c:v>41797.822916665711</c:v>
                </c:pt>
                <c:pt idx="396">
                  <c:v>41797.833333332375</c:v>
                </c:pt>
                <c:pt idx="397">
                  <c:v>41797.84374999904</c:v>
                </c:pt>
                <c:pt idx="398">
                  <c:v>41797.854166665704</c:v>
                </c:pt>
                <c:pt idx="399">
                  <c:v>41797.864583332368</c:v>
                </c:pt>
                <c:pt idx="400">
                  <c:v>41797.874999999032</c:v>
                </c:pt>
                <c:pt idx="401">
                  <c:v>41797.885416665697</c:v>
                </c:pt>
                <c:pt idx="402">
                  <c:v>41797.895833332361</c:v>
                </c:pt>
                <c:pt idx="403">
                  <c:v>41797.906249999025</c:v>
                </c:pt>
                <c:pt idx="404">
                  <c:v>41797.916666665689</c:v>
                </c:pt>
                <c:pt idx="405">
                  <c:v>41797.927083332354</c:v>
                </c:pt>
                <c:pt idx="406">
                  <c:v>41797.937499999018</c:v>
                </c:pt>
                <c:pt idx="407">
                  <c:v>41797.947916665682</c:v>
                </c:pt>
                <c:pt idx="408">
                  <c:v>41797.958333332346</c:v>
                </c:pt>
                <c:pt idx="409">
                  <c:v>41797.96874999901</c:v>
                </c:pt>
                <c:pt idx="410">
                  <c:v>41797.979166665675</c:v>
                </c:pt>
                <c:pt idx="411">
                  <c:v>41797.989583332339</c:v>
                </c:pt>
                <c:pt idx="412">
                  <c:v>41797.999999999003</c:v>
                </c:pt>
                <c:pt idx="413">
                  <c:v>41798.010416665667</c:v>
                </c:pt>
                <c:pt idx="414">
                  <c:v>41798.020833332332</c:v>
                </c:pt>
                <c:pt idx="415">
                  <c:v>41798.031249998996</c:v>
                </c:pt>
                <c:pt idx="416">
                  <c:v>41798.04166666566</c:v>
                </c:pt>
                <c:pt idx="417">
                  <c:v>41798.052083332324</c:v>
                </c:pt>
                <c:pt idx="418">
                  <c:v>41798.062499998989</c:v>
                </c:pt>
                <c:pt idx="419">
                  <c:v>41798.072916665653</c:v>
                </c:pt>
                <c:pt idx="420">
                  <c:v>41798.083333332317</c:v>
                </c:pt>
                <c:pt idx="421">
                  <c:v>41798.093749998981</c:v>
                </c:pt>
                <c:pt idx="422">
                  <c:v>41798.104166665646</c:v>
                </c:pt>
                <c:pt idx="423">
                  <c:v>41798.11458333231</c:v>
                </c:pt>
                <c:pt idx="424">
                  <c:v>41798.124999998974</c:v>
                </c:pt>
                <c:pt idx="425">
                  <c:v>41798.135416665638</c:v>
                </c:pt>
                <c:pt idx="426">
                  <c:v>41798.145833332303</c:v>
                </c:pt>
                <c:pt idx="427">
                  <c:v>41798.156249998967</c:v>
                </c:pt>
                <c:pt idx="428">
                  <c:v>41798.166666665631</c:v>
                </c:pt>
                <c:pt idx="429">
                  <c:v>41798.177083332295</c:v>
                </c:pt>
                <c:pt idx="430">
                  <c:v>41798.18749999896</c:v>
                </c:pt>
                <c:pt idx="431">
                  <c:v>41798.197916665624</c:v>
                </c:pt>
                <c:pt idx="432">
                  <c:v>41798.208333332288</c:v>
                </c:pt>
                <c:pt idx="433">
                  <c:v>41798.218749998952</c:v>
                </c:pt>
                <c:pt idx="434">
                  <c:v>41798.229166665617</c:v>
                </c:pt>
                <c:pt idx="435">
                  <c:v>41798.239583332281</c:v>
                </c:pt>
                <c:pt idx="436">
                  <c:v>41798.249999998945</c:v>
                </c:pt>
                <c:pt idx="437">
                  <c:v>41798.260416665609</c:v>
                </c:pt>
                <c:pt idx="438">
                  <c:v>41798.270833332273</c:v>
                </c:pt>
                <c:pt idx="439">
                  <c:v>41798.281249998938</c:v>
                </c:pt>
                <c:pt idx="440">
                  <c:v>41798.291666665602</c:v>
                </c:pt>
                <c:pt idx="441">
                  <c:v>41798.302083332266</c:v>
                </c:pt>
                <c:pt idx="442">
                  <c:v>41798.31249999893</c:v>
                </c:pt>
                <c:pt idx="443">
                  <c:v>41798.322916665595</c:v>
                </c:pt>
                <c:pt idx="444">
                  <c:v>41798.333333332259</c:v>
                </c:pt>
                <c:pt idx="445">
                  <c:v>41798.343749998923</c:v>
                </c:pt>
                <c:pt idx="446">
                  <c:v>41798.354166665587</c:v>
                </c:pt>
                <c:pt idx="447">
                  <c:v>41798.364583332252</c:v>
                </c:pt>
              </c:numCache>
            </c:numRef>
          </c:xVal>
          <c:yVal>
            <c:numRef>
              <c:f>OUTPUT0_MainOutputs!$Q$3:$Q$450</c:f>
              <c:numCache>
                <c:formatCode>_(* #,##0.00_);_(* \(#,##0.00\);_(* "-"??_);_(@_)</c:formatCode>
                <c:ptCount val="448"/>
                <c:pt idx="0">
                  <c:v>869</c:v>
                </c:pt>
                <c:pt idx="1">
                  <c:v>846</c:v>
                </c:pt>
                <c:pt idx="2">
                  <c:v>821</c:v>
                </c:pt>
                <c:pt idx="3">
                  <c:v>790.80555555555497</c:v>
                </c:pt>
                <c:pt idx="4">
                  <c:v>754.694444444444</c:v>
                </c:pt>
                <c:pt idx="5">
                  <c:v>711.5</c:v>
                </c:pt>
                <c:pt idx="6">
                  <c:v>656.99999999999898</c:v>
                </c:pt>
                <c:pt idx="7">
                  <c:v>585</c:v>
                </c:pt>
                <c:pt idx="8">
                  <c:v>491.61111111111097</c:v>
                </c:pt>
                <c:pt idx="9">
                  <c:v>376.11111111111097</c:v>
                </c:pt>
                <c:pt idx="10">
                  <c:v>206.305555555555</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205.49999999999901</c:v>
                </c:pt>
                <c:pt idx="52">
                  <c:v>372.694444444444</c:v>
                </c:pt>
                <c:pt idx="53">
                  <c:v>487.888888888888</c:v>
                </c:pt>
                <c:pt idx="54">
                  <c:v>578.694444444444</c:v>
                </c:pt>
                <c:pt idx="55">
                  <c:v>649.388888888888</c:v>
                </c:pt>
                <c:pt idx="56">
                  <c:v>706</c:v>
                </c:pt>
                <c:pt idx="57">
                  <c:v>751.5</c:v>
                </c:pt>
                <c:pt idx="58">
                  <c:v>788</c:v>
                </c:pt>
                <c:pt idx="59">
                  <c:v>816.99999999999898</c:v>
                </c:pt>
                <c:pt idx="60">
                  <c:v>840</c:v>
                </c:pt>
                <c:pt idx="61">
                  <c:v>860</c:v>
                </c:pt>
                <c:pt idx="62">
                  <c:v>876</c:v>
                </c:pt>
                <c:pt idx="63">
                  <c:v>891</c:v>
                </c:pt>
                <c:pt idx="64">
                  <c:v>904</c:v>
                </c:pt>
                <c:pt idx="65">
                  <c:v>918</c:v>
                </c:pt>
                <c:pt idx="66">
                  <c:v>928</c:v>
                </c:pt>
                <c:pt idx="67">
                  <c:v>939</c:v>
                </c:pt>
                <c:pt idx="68">
                  <c:v>949</c:v>
                </c:pt>
                <c:pt idx="69">
                  <c:v>955</c:v>
                </c:pt>
                <c:pt idx="70">
                  <c:v>961</c:v>
                </c:pt>
                <c:pt idx="71">
                  <c:v>966.99999999999898</c:v>
                </c:pt>
                <c:pt idx="72">
                  <c:v>971</c:v>
                </c:pt>
                <c:pt idx="73">
                  <c:v>976</c:v>
                </c:pt>
                <c:pt idx="74">
                  <c:v>978</c:v>
                </c:pt>
                <c:pt idx="75">
                  <c:v>980</c:v>
                </c:pt>
                <c:pt idx="76">
                  <c:v>983</c:v>
                </c:pt>
                <c:pt idx="77">
                  <c:v>984</c:v>
                </c:pt>
                <c:pt idx="78">
                  <c:v>985</c:v>
                </c:pt>
                <c:pt idx="79">
                  <c:v>984</c:v>
                </c:pt>
                <c:pt idx="80">
                  <c:v>985</c:v>
                </c:pt>
                <c:pt idx="81">
                  <c:v>983</c:v>
                </c:pt>
                <c:pt idx="82">
                  <c:v>981.99999999999898</c:v>
                </c:pt>
                <c:pt idx="83">
                  <c:v>980</c:v>
                </c:pt>
                <c:pt idx="84">
                  <c:v>976</c:v>
                </c:pt>
                <c:pt idx="85">
                  <c:v>973</c:v>
                </c:pt>
                <c:pt idx="86">
                  <c:v>969</c:v>
                </c:pt>
                <c:pt idx="87">
                  <c:v>963</c:v>
                </c:pt>
                <c:pt idx="88">
                  <c:v>956.99999999999898</c:v>
                </c:pt>
                <c:pt idx="89">
                  <c:v>950</c:v>
                </c:pt>
                <c:pt idx="90">
                  <c:v>943</c:v>
                </c:pt>
                <c:pt idx="91">
                  <c:v>935</c:v>
                </c:pt>
                <c:pt idx="92">
                  <c:v>926</c:v>
                </c:pt>
                <c:pt idx="93">
                  <c:v>915</c:v>
                </c:pt>
                <c:pt idx="94">
                  <c:v>901</c:v>
                </c:pt>
                <c:pt idx="95">
                  <c:v>886</c:v>
                </c:pt>
                <c:pt idx="96">
                  <c:v>868</c:v>
                </c:pt>
                <c:pt idx="97">
                  <c:v>846</c:v>
                </c:pt>
                <c:pt idx="98">
                  <c:v>821</c:v>
                </c:pt>
                <c:pt idx="99">
                  <c:v>790.888888888888</c:v>
                </c:pt>
                <c:pt idx="100">
                  <c:v>755.5</c:v>
                </c:pt>
                <c:pt idx="101">
                  <c:v>711.694444444444</c:v>
                </c:pt>
                <c:pt idx="102">
                  <c:v>656.694444444444</c:v>
                </c:pt>
                <c:pt idx="103">
                  <c:v>585.694444444444</c:v>
                </c:pt>
                <c:pt idx="104">
                  <c:v>494.388888888888</c:v>
                </c:pt>
                <c:pt idx="105">
                  <c:v>379.694444444444</c:v>
                </c:pt>
                <c:pt idx="106">
                  <c:v>224.194444444444</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206.305555555555</c:v>
                </c:pt>
                <c:pt idx="148">
                  <c:v>373.80555555555497</c:v>
                </c:pt>
                <c:pt idx="149">
                  <c:v>488.80555555555497</c:v>
                </c:pt>
                <c:pt idx="150">
                  <c:v>579.80555555555497</c:v>
                </c:pt>
                <c:pt idx="151">
                  <c:v>650.194444444444</c:v>
                </c:pt>
                <c:pt idx="152">
                  <c:v>704.888888888888</c:v>
                </c:pt>
                <c:pt idx="153">
                  <c:v>748.80555555555497</c:v>
                </c:pt>
                <c:pt idx="154">
                  <c:v>784.694444444444</c:v>
                </c:pt>
                <c:pt idx="155">
                  <c:v>814</c:v>
                </c:pt>
                <c:pt idx="156">
                  <c:v>838</c:v>
                </c:pt>
                <c:pt idx="157">
                  <c:v>860</c:v>
                </c:pt>
                <c:pt idx="158">
                  <c:v>879</c:v>
                </c:pt>
                <c:pt idx="159">
                  <c:v>894</c:v>
                </c:pt>
                <c:pt idx="160">
                  <c:v>908</c:v>
                </c:pt>
                <c:pt idx="161">
                  <c:v>920</c:v>
                </c:pt>
                <c:pt idx="162">
                  <c:v>931.99999999999898</c:v>
                </c:pt>
                <c:pt idx="163">
                  <c:v>941</c:v>
                </c:pt>
                <c:pt idx="164">
                  <c:v>949</c:v>
                </c:pt>
                <c:pt idx="165">
                  <c:v>956</c:v>
                </c:pt>
                <c:pt idx="166">
                  <c:v>963</c:v>
                </c:pt>
                <c:pt idx="167">
                  <c:v>970</c:v>
                </c:pt>
                <c:pt idx="168">
                  <c:v>974</c:v>
                </c:pt>
                <c:pt idx="169">
                  <c:v>978</c:v>
                </c:pt>
                <c:pt idx="170">
                  <c:v>981.99999999999898</c:v>
                </c:pt>
                <c:pt idx="171">
                  <c:v>985</c:v>
                </c:pt>
                <c:pt idx="172">
                  <c:v>986</c:v>
                </c:pt>
                <c:pt idx="173">
                  <c:v>986.99999999999898</c:v>
                </c:pt>
                <c:pt idx="174">
                  <c:v>988</c:v>
                </c:pt>
                <c:pt idx="175">
                  <c:v>986.99999999999898</c:v>
                </c:pt>
                <c:pt idx="176">
                  <c:v>985</c:v>
                </c:pt>
                <c:pt idx="177">
                  <c:v>985</c:v>
                </c:pt>
                <c:pt idx="178">
                  <c:v>984</c:v>
                </c:pt>
                <c:pt idx="179">
                  <c:v>981</c:v>
                </c:pt>
                <c:pt idx="180">
                  <c:v>979</c:v>
                </c:pt>
                <c:pt idx="181">
                  <c:v>975</c:v>
                </c:pt>
                <c:pt idx="182">
                  <c:v>970</c:v>
                </c:pt>
                <c:pt idx="183">
                  <c:v>965</c:v>
                </c:pt>
                <c:pt idx="184">
                  <c:v>959</c:v>
                </c:pt>
                <c:pt idx="185">
                  <c:v>951</c:v>
                </c:pt>
                <c:pt idx="186">
                  <c:v>944</c:v>
                </c:pt>
                <c:pt idx="187">
                  <c:v>935</c:v>
                </c:pt>
                <c:pt idx="188">
                  <c:v>926</c:v>
                </c:pt>
                <c:pt idx="189">
                  <c:v>913</c:v>
                </c:pt>
                <c:pt idx="190">
                  <c:v>901</c:v>
                </c:pt>
                <c:pt idx="191">
                  <c:v>886</c:v>
                </c:pt>
                <c:pt idx="192">
                  <c:v>868</c:v>
                </c:pt>
                <c:pt idx="193">
                  <c:v>849</c:v>
                </c:pt>
                <c:pt idx="194">
                  <c:v>825</c:v>
                </c:pt>
                <c:pt idx="195">
                  <c:v>796</c:v>
                </c:pt>
                <c:pt idx="196">
                  <c:v>762.388888888888</c:v>
                </c:pt>
                <c:pt idx="197">
                  <c:v>721.5</c:v>
                </c:pt>
                <c:pt idx="198">
                  <c:v>667.888888888888</c:v>
                </c:pt>
                <c:pt idx="199">
                  <c:v>601.30555555555497</c:v>
                </c:pt>
                <c:pt idx="200">
                  <c:v>510.61111111111097</c:v>
                </c:pt>
                <c:pt idx="201">
                  <c:v>393.888888888888</c:v>
                </c:pt>
                <c:pt idx="202">
                  <c:v>241.694444444444</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210.694444444444</c:v>
                </c:pt>
                <c:pt idx="244">
                  <c:v>381.694444444444</c:v>
                </c:pt>
                <c:pt idx="245">
                  <c:v>492.5</c:v>
                </c:pt>
                <c:pt idx="246">
                  <c:v>583.694444444444</c:v>
                </c:pt>
                <c:pt idx="247">
                  <c:v>652.61111111111097</c:v>
                </c:pt>
                <c:pt idx="248">
                  <c:v>709.11111111111097</c:v>
                </c:pt>
                <c:pt idx="249">
                  <c:v>750.888888888888</c:v>
                </c:pt>
                <c:pt idx="250">
                  <c:v>789</c:v>
                </c:pt>
                <c:pt idx="251">
                  <c:v>820</c:v>
                </c:pt>
                <c:pt idx="252">
                  <c:v>844</c:v>
                </c:pt>
                <c:pt idx="253">
                  <c:v>865</c:v>
                </c:pt>
                <c:pt idx="254">
                  <c:v>886</c:v>
                </c:pt>
                <c:pt idx="255">
                  <c:v>901</c:v>
                </c:pt>
                <c:pt idx="256">
                  <c:v>914</c:v>
                </c:pt>
                <c:pt idx="257">
                  <c:v>926</c:v>
                </c:pt>
                <c:pt idx="258">
                  <c:v>935</c:v>
                </c:pt>
                <c:pt idx="259">
                  <c:v>945</c:v>
                </c:pt>
                <c:pt idx="260">
                  <c:v>953</c:v>
                </c:pt>
                <c:pt idx="261">
                  <c:v>960</c:v>
                </c:pt>
                <c:pt idx="262">
                  <c:v>966</c:v>
                </c:pt>
                <c:pt idx="263">
                  <c:v>971</c:v>
                </c:pt>
                <c:pt idx="264">
                  <c:v>975</c:v>
                </c:pt>
                <c:pt idx="265">
                  <c:v>979</c:v>
                </c:pt>
                <c:pt idx="266">
                  <c:v>981.99999999999898</c:v>
                </c:pt>
                <c:pt idx="267">
                  <c:v>984</c:v>
                </c:pt>
                <c:pt idx="268">
                  <c:v>986</c:v>
                </c:pt>
                <c:pt idx="269">
                  <c:v>986.99999999999898</c:v>
                </c:pt>
                <c:pt idx="270">
                  <c:v>986.99999999999898</c:v>
                </c:pt>
                <c:pt idx="271">
                  <c:v>988</c:v>
                </c:pt>
                <c:pt idx="272">
                  <c:v>988</c:v>
                </c:pt>
                <c:pt idx="273">
                  <c:v>986.99999999999898</c:v>
                </c:pt>
                <c:pt idx="274">
                  <c:v>985</c:v>
                </c:pt>
                <c:pt idx="275">
                  <c:v>984</c:v>
                </c:pt>
                <c:pt idx="276">
                  <c:v>981</c:v>
                </c:pt>
                <c:pt idx="277">
                  <c:v>978</c:v>
                </c:pt>
                <c:pt idx="278">
                  <c:v>973</c:v>
                </c:pt>
                <c:pt idx="279">
                  <c:v>968</c:v>
                </c:pt>
                <c:pt idx="280">
                  <c:v>961.99999999999898</c:v>
                </c:pt>
                <c:pt idx="281">
                  <c:v>955</c:v>
                </c:pt>
                <c:pt idx="282">
                  <c:v>948</c:v>
                </c:pt>
                <c:pt idx="283">
                  <c:v>939</c:v>
                </c:pt>
                <c:pt idx="284">
                  <c:v>930</c:v>
                </c:pt>
                <c:pt idx="285">
                  <c:v>919</c:v>
                </c:pt>
                <c:pt idx="286">
                  <c:v>904</c:v>
                </c:pt>
                <c:pt idx="287">
                  <c:v>890</c:v>
                </c:pt>
                <c:pt idx="288">
                  <c:v>871.99999999999898</c:v>
                </c:pt>
                <c:pt idx="289">
                  <c:v>851</c:v>
                </c:pt>
                <c:pt idx="290">
                  <c:v>826</c:v>
                </c:pt>
                <c:pt idx="291">
                  <c:v>796</c:v>
                </c:pt>
                <c:pt idx="292">
                  <c:v>760.5</c:v>
                </c:pt>
                <c:pt idx="293">
                  <c:v>716.30555555555497</c:v>
                </c:pt>
                <c:pt idx="294">
                  <c:v>661.888888888888</c:v>
                </c:pt>
                <c:pt idx="295">
                  <c:v>592.5</c:v>
                </c:pt>
                <c:pt idx="296">
                  <c:v>503.388888888888</c:v>
                </c:pt>
                <c:pt idx="297">
                  <c:v>390.11111111111097</c:v>
                </c:pt>
                <c:pt idx="298">
                  <c:v>247.111111111111</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216.305555555555</c:v>
                </c:pt>
                <c:pt idx="340">
                  <c:v>377</c:v>
                </c:pt>
                <c:pt idx="341">
                  <c:v>492</c:v>
                </c:pt>
                <c:pt idx="342">
                  <c:v>583.61111111111097</c:v>
                </c:pt>
                <c:pt idx="343">
                  <c:v>654.388888888888</c:v>
                </c:pt>
                <c:pt idx="344">
                  <c:v>709.80555555555497</c:v>
                </c:pt>
                <c:pt idx="345">
                  <c:v>754.388888888888</c:v>
                </c:pt>
                <c:pt idx="346">
                  <c:v>789.30555555555497</c:v>
                </c:pt>
                <c:pt idx="347">
                  <c:v>816.99999999999898</c:v>
                </c:pt>
                <c:pt idx="348">
                  <c:v>843</c:v>
                </c:pt>
                <c:pt idx="349">
                  <c:v>861.99999999999898</c:v>
                </c:pt>
                <c:pt idx="350">
                  <c:v>879</c:v>
                </c:pt>
                <c:pt idx="351">
                  <c:v>896</c:v>
                </c:pt>
                <c:pt idx="352">
                  <c:v>908</c:v>
                </c:pt>
                <c:pt idx="353">
                  <c:v>919</c:v>
                </c:pt>
                <c:pt idx="354">
                  <c:v>931.99999999999898</c:v>
                </c:pt>
                <c:pt idx="355">
                  <c:v>941</c:v>
                </c:pt>
                <c:pt idx="356">
                  <c:v>946.99999999999898</c:v>
                </c:pt>
                <c:pt idx="357">
                  <c:v>955</c:v>
                </c:pt>
                <c:pt idx="358">
                  <c:v>961.99999999999898</c:v>
                </c:pt>
                <c:pt idx="359">
                  <c:v>968</c:v>
                </c:pt>
                <c:pt idx="360">
                  <c:v>973</c:v>
                </c:pt>
                <c:pt idx="361">
                  <c:v>976.99999999999898</c:v>
                </c:pt>
                <c:pt idx="362">
                  <c:v>979</c:v>
                </c:pt>
                <c:pt idx="363">
                  <c:v>981.99999999999898</c:v>
                </c:pt>
                <c:pt idx="364">
                  <c:v>985</c:v>
                </c:pt>
                <c:pt idx="365">
                  <c:v>986</c:v>
                </c:pt>
                <c:pt idx="366">
                  <c:v>989</c:v>
                </c:pt>
                <c:pt idx="367">
                  <c:v>986.99999999999898</c:v>
                </c:pt>
                <c:pt idx="368">
                  <c:v>989</c:v>
                </c:pt>
                <c:pt idx="369">
                  <c:v>989</c:v>
                </c:pt>
                <c:pt idx="370">
                  <c:v>986.99999999999898</c:v>
                </c:pt>
                <c:pt idx="371">
                  <c:v>984</c:v>
                </c:pt>
                <c:pt idx="372">
                  <c:v>981</c:v>
                </c:pt>
                <c:pt idx="373">
                  <c:v>976.99999999999898</c:v>
                </c:pt>
                <c:pt idx="374">
                  <c:v>971.99999999999898</c:v>
                </c:pt>
                <c:pt idx="375">
                  <c:v>966.99999999999898</c:v>
                </c:pt>
                <c:pt idx="376">
                  <c:v>963</c:v>
                </c:pt>
                <c:pt idx="377">
                  <c:v>956.99999999999898</c:v>
                </c:pt>
                <c:pt idx="378">
                  <c:v>950</c:v>
                </c:pt>
                <c:pt idx="379">
                  <c:v>944</c:v>
                </c:pt>
                <c:pt idx="380">
                  <c:v>935</c:v>
                </c:pt>
                <c:pt idx="381">
                  <c:v>923</c:v>
                </c:pt>
                <c:pt idx="382">
                  <c:v>910</c:v>
                </c:pt>
                <c:pt idx="383">
                  <c:v>896</c:v>
                </c:pt>
                <c:pt idx="384">
                  <c:v>879</c:v>
                </c:pt>
                <c:pt idx="385">
                  <c:v>859</c:v>
                </c:pt>
                <c:pt idx="386">
                  <c:v>834</c:v>
                </c:pt>
                <c:pt idx="387">
                  <c:v>805</c:v>
                </c:pt>
                <c:pt idx="388">
                  <c:v>770.5</c:v>
                </c:pt>
                <c:pt idx="389">
                  <c:v>725.61111111111097</c:v>
                </c:pt>
                <c:pt idx="390">
                  <c:v>667.888888888888</c:v>
                </c:pt>
                <c:pt idx="391">
                  <c:v>597.388888888888</c:v>
                </c:pt>
                <c:pt idx="392">
                  <c:v>507.694444444444</c:v>
                </c:pt>
                <c:pt idx="393">
                  <c:v>393.80555555555497</c:v>
                </c:pt>
                <c:pt idx="394">
                  <c:v>249.888888888888</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numCache>
            </c:numRef>
          </c:yVal>
          <c:smooth val="1"/>
          <c:extLst>
            <c:ext xmlns:c16="http://schemas.microsoft.com/office/drawing/2014/chart" uri="{C3380CC4-5D6E-409C-BE32-E72D297353CC}">
              <c16:uniqueId val="{00000002-43F8-4AA8-A2DF-6BF4CD44CB50}"/>
            </c:ext>
          </c:extLst>
        </c:ser>
        <c:dLbls>
          <c:showLegendKey val="0"/>
          <c:showVal val="0"/>
          <c:showCatName val="0"/>
          <c:showSerName val="0"/>
          <c:showPercent val="0"/>
          <c:showBubbleSize val="0"/>
        </c:dLbls>
        <c:axId val="143547776"/>
        <c:axId val="143545856"/>
      </c:scatterChart>
      <c:valAx>
        <c:axId val="143533952"/>
        <c:scaling>
          <c:orientation val="minMax"/>
          <c:max val="41796"/>
          <c:min val="41794"/>
        </c:scaling>
        <c:delete val="0"/>
        <c:axPos val="b"/>
        <c:majorGridlines>
          <c:spPr>
            <a:ln>
              <a:solidFill>
                <a:schemeClr val="bg1">
                  <a:lumMod val="65000"/>
                </a:schemeClr>
              </a:solidFill>
              <a:prstDash val="dash"/>
            </a:ln>
          </c:spPr>
        </c:majorGridlines>
        <c:numFmt formatCode="h;@" sourceLinked="0"/>
        <c:majorTickMark val="out"/>
        <c:minorTickMark val="none"/>
        <c:tickLblPos val="nextTo"/>
        <c:txPr>
          <a:bodyPr rot="0" vert="horz"/>
          <a:lstStyle/>
          <a:p>
            <a:pPr>
              <a:defRPr/>
            </a:pPr>
            <a:endParaRPr lang="en-US"/>
          </a:p>
        </c:txPr>
        <c:crossAx val="143535488"/>
        <c:crosses val="autoZero"/>
        <c:crossBetween val="midCat"/>
        <c:majorUnit val="8.3333000000000018E-2"/>
        <c:minorUnit val="8.3333000000000018E-2"/>
      </c:valAx>
      <c:valAx>
        <c:axId val="143535488"/>
        <c:scaling>
          <c:orientation val="minMax"/>
          <c:min val="0"/>
        </c:scaling>
        <c:delete val="0"/>
        <c:axPos val="l"/>
        <c:majorGridlines>
          <c:spPr>
            <a:ln>
              <a:solidFill>
                <a:schemeClr val="bg1">
                  <a:lumMod val="65000"/>
                </a:schemeClr>
              </a:solidFill>
              <a:prstDash val="dash"/>
            </a:ln>
          </c:spPr>
        </c:majorGridlines>
        <c:title>
          <c:tx>
            <c:rich>
              <a:bodyPr rot="-5400000" vert="horz"/>
              <a:lstStyle/>
              <a:p>
                <a:pPr>
                  <a:defRPr/>
                </a:pPr>
                <a:r>
                  <a:rPr lang="en-US"/>
                  <a:t>Net</a:t>
                </a:r>
                <a:r>
                  <a:rPr lang="en-US" baseline="0"/>
                  <a:t> Output [MWe]</a:t>
                </a:r>
                <a:endParaRPr lang="en-US"/>
              </a:p>
            </c:rich>
          </c:tx>
          <c:overlay val="0"/>
        </c:title>
        <c:numFmt formatCode="#,##0" sourceLinked="0"/>
        <c:majorTickMark val="out"/>
        <c:minorTickMark val="none"/>
        <c:tickLblPos val="nextTo"/>
        <c:crossAx val="143533952"/>
        <c:crosses val="autoZero"/>
        <c:crossBetween val="midCat"/>
      </c:valAx>
      <c:valAx>
        <c:axId val="143545856"/>
        <c:scaling>
          <c:orientation val="minMax"/>
          <c:min val="0"/>
        </c:scaling>
        <c:delete val="0"/>
        <c:axPos val="r"/>
        <c:title>
          <c:tx>
            <c:rich>
              <a:bodyPr rot="-5400000" vert="horz"/>
              <a:lstStyle/>
              <a:p>
                <a:pPr>
                  <a:defRPr/>
                </a:pPr>
                <a:r>
                  <a:rPr lang="en-US" dirty="0"/>
                  <a:t>DNI [W/m2],</a:t>
                </a:r>
                <a:br>
                  <a:rPr lang="en-US" dirty="0"/>
                </a:br>
                <a:r>
                  <a:rPr lang="en-US" dirty="0"/>
                  <a:t>APS System Load [MW]</a:t>
                </a:r>
              </a:p>
            </c:rich>
          </c:tx>
          <c:layout>
            <c:manualLayout>
              <c:xMode val="edge"/>
              <c:yMode val="edge"/>
              <c:x val="0.95675356980826332"/>
              <c:y val="3.6465223440293425E-2"/>
            </c:manualLayout>
          </c:layout>
          <c:overlay val="0"/>
        </c:title>
        <c:numFmt formatCode="#,##0" sourceLinked="0"/>
        <c:majorTickMark val="out"/>
        <c:minorTickMark val="none"/>
        <c:tickLblPos val="nextTo"/>
        <c:crossAx val="143547776"/>
        <c:crosses val="max"/>
        <c:crossBetween val="midCat"/>
      </c:valAx>
      <c:valAx>
        <c:axId val="143547776"/>
        <c:scaling>
          <c:orientation val="minMax"/>
        </c:scaling>
        <c:delete val="1"/>
        <c:axPos val="b"/>
        <c:numFmt formatCode="[$-409]m/d/yy\ h:mm\ AM/PM;@" sourceLinked="1"/>
        <c:majorTickMark val="out"/>
        <c:minorTickMark val="none"/>
        <c:tickLblPos val="nextTo"/>
        <c:crossAx val="143545856"/>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04582809910166E-2"/>
          <c:y val="5.1400554097404488E-2"/>
          <c:w val="0.84245692305625397"/>
          <c:h val="0.65831560187808436"/>
        </c:manualLayout>
      </c:layout>
      <c:scatterChart>
        <c:scatterStyle val="smoothMarker"/>
        <c:varyColors val="0"/>
        <c:ser>
          <c:idx val="3"/>
          <c:order val="1"/>
          <c:spPr>
            <a:ln w="28575">
              <a:solidFill>
                <a:srgbClr val="FF0000"/>
              </a:solidFill>
              <a:prstDash val="sysDash"/>
            </a:ln>
          </c:spPr>
          <c:marker>
            <c:symbol val="none"/>
          </c:marker>
          <c:xVal>
            <c:numRef>
              <c:f>OUTPUT0_MainOutputs!$AG$4:$AG$195</c:f>
              <c:numCache>
                <c:formatCode>[$-409]m/d/yy\ h:mm\ AM/PM;@</c:formatCode>
                <c:ptCount val="192"/>
                <c:pt idx="0">
                  <c:v>41641.010416666664</c:v>
                </c:pt>
                <c:pt idx="1">
                  <c:v>41641.020833333328</c:v>
                </c:pt>
                <c:pt idx="2">
                  <c:v>41641.031249999993</c:v>
                </c:pt>
                <c:pt idx="3">
                  <c:v>41641.041666666657</c:v>
                </c:pt>
                <c:pt idx="4">
                  <c:v>41641.052083333321</c:v>
                </c:pt>
                <c:pt idx="5">
                  <c:v>41641.062499999985</c:v>
                </c:pt>
                <c:pt idx="6">
                  <c:v>41641.07291666665</c:v>
                </c:pt>
                <c:pt idx="7">
                  <c:v>41641.083333333314</c:v>
                </c:pt>
                <c:pt idx="8">
                  <c:v>41641.093749999978</c:v>
                </c:pt>
                <c:pt idx="9">
                  <c:v>41641.104166666642</c:v>
                </c:pt>
                <c:pt idx="10">
                  <c:v>41641.114583333307</c:v>
                </c:pt>
                <c:pt idx="11">
                  <c:v>41641.124999999971</c:v>
                </c:pt>
                <c:pt idx="12">
                  <c:v>41641.135416666635</c:v>
                </c:pt>
                <c:pt idx="13">
                  <c:v>41641.145833333299</c:v>
                </c:pt>
                <c:pt idx="14">
                  <c:v>41641.156249999964</c:v>
                </c:pt>
                <c:pt idx="15">
                  <c:v>41641.166666666628</c:v>
                </c:pt>
                <c:pt idx="16">
                  <c:v>41641.177083333292</c:v>
                </c:pt>
                <c:pt idx="17">
                  <c:v>41641.187499999956</c:v>
                </c:pt>
                <c:pt idx="18">
                  <c:v>41641.197916666621</c:v>
                </c:pt>
                <c:pt idx="19">
                  <c:v>41641.208333333285</c:v>
                </c:pt>
                <c:pt idx="20">
                  <c:v>41641.218749999949</c:v>
                </c:pt>
                <c:pt idx="21">
                  <c:v>41641.229166666613</c:v>
                </c:pt>
                <c:pt idx="22">
                  <c:v>41641.239583333278</c:v>
                </c:pt>
                <c:pt idx="23">
                  <c:v>41641.249999999942</c:v>
                </c:pt>
                <c:pt idx="24">
                  <c:v>41641.260416666606</c:v>
                </c:pt>
                <c:pt idx="25">
                  <c:v>41641.27083333327</c:v>
                </c:pt>
                <c:pt idx="26">
                  <c:v>41641.281249999935</c:v>
                </c:pt>
                <c:pt idx="27">
                  <c:v>41641.291666666599</c:v>
                </c:pt>
                <c:pt idx="28">
                  <c:v>41641.302083333263</c:v>
                </c:pt>
                <c:pt idx="29">
                  <c:v>41641.312499999927</c:v>
                </c:pt>
                <c:pt idx="30">
                  <c:v>41641.322916666591</c:v>
                </c:pt>
                <c:pt idx="31">
                  <c:v>41641.333333333256</c:v>
                </c:pt>
                <c:pt idx="32">
                  <c:v>41641.34374999992</c:v>
                </c:pt>
                <c:pt idx="33">
                  <c:v>41641.354166666584</c:v>
                </c:pt>
                <c:pt idx="34">
                  <c:v>41641.364583333248</c:v>
                </c:pt>
                <c:pt idx="35">
                  <c:v>41641.374999999913</c:v>
                </c:pt>
                <c:pt idx="36">
                  <c:v>41641.385416666577</c:v>
                </c:pt>
                <c:pt idx="37">
                  <c:v>41641.395833333241</c:v>
                </c:pt>
                <c:pt idx="38">
                  <c:v>41641.406249999905</c:v>
                </c:pt>
                <c:pt idx="39">
                  <c:v>41641.41666666657</c:v>
                </c:pt>
                <c:pt idx="40">
                  <c:v>41641.427083333234</c:v>
                </c:pt>
                <c:pt idx="41">
                  <c:v>41641.437499999898</c:v>
                </c:pt>
                <c:pt idx="42">
                  <c:v>41641.447916666562</c:v>
                </c:pt>
                <c:pt idx="43">
                  <c:v>41641.458333333227</c:v>
                </c:pt>
                <c:pt idx="44">
                  <c:v>41641.468749999891</c:v>
                </c:pt>
                <c:pt idx="45">
                  <c:v>41641.479166666555</c:v>
                </c:pt>
                <c:pt idx="46">
                  <c:v>41641.489583333219</c:v>
                </c:pt>
                <c:pt idx="47">
                  <c:v>41641.499999999884</c:v>
                </c:pt>
                <c:pt idx="48">
                  <c:v>41641.510416666548</c:v>
                </c:pt>
                <c:pt idx="49">
                  <c:v>41641.520833333212</c:v>
                </c:pt>
                <c:pt idx="50">
                  <c:v>41641.531249999876</c:v>
                </c:pt>
                <c:pt idx="51">
                  <c:v>41641.541666666541</c:v>
                </c:pt>
                <c:pt idx="52">
                  <c:v>41641.552083333205</c:v>
                </c:pt>
                <c:pt idx="53">
                  <c:v>41641.562499999869</c:v>
                </c:pt>
                <c:pt idx="54">
                  <c:v>41641.572916666533</c:v>
                </c:pt>
                <c:pt idx="55">
                  <c:v>41641.583333333198</c:v>
                </c:pt>
                <c:pt idx="56">
                  <c:v>41641.593749999862</c:v>
                </c:pt>
                <c:pt idx="57">
                  <c:v>41641.604166666526</c:v>
                </c:pt>
                <c:pt idx="58">
                  <c:v>41641.61458333319</c:v>
                </c:pt>
                <c:pt idx="59">
                  <c:v>41641.624999999854</c:v>
                </c:pt>
                <c:pt idx="60">
                  <c:v>41641.635416666519</c:v>
                </c:pt>
                <c:pt idx="61">
                  <c:v>41641.645833333183</c:v>
                </c:pt>
                <c:pt idx="62">
                  <c:v>41641.656249999847</c:v>
                </c:pt>
                <c:pt idx="63">
                  <c:v>41641.666666666511</c:v>
                </c:pt>
                <c:pt idx="64">
                  <c:v>41641.677083333176</c:v>
                </c:pt>
                <c:pt idx="65">
                  <c:v>41641.68749999984</c:v>
                </c:pt>
                <c:pt idx="66">
                  <c:v>41641.697916666504</c:v>
                </c:pt>
                <c:pt idx="67">
                  <c:v>41641.708333333168</c:v>
                </c:pt>
                <c:pt idx="68">
                  <c:v>41641.718749999833</c:v>
                </c:pt>
                <c:pt idx="69">
                  <c:v>41641.729166666497</c:v>
                </c:pt>
                <c:pt idx="70">
                  <c:v>41641.739583333161</c:v>
                </c:pt>
                <c:pt idx="71">
                  <c:v>41641.749999999825</c:v>
                </c:pt>
                <c:pt idx="72">
                  <c:v>41641.76041666649</c:v>
                </c:pt>
                <c:pt idx="73">
                  <c:v>41641.770833333154</c:v>
                </c:pt>
                <c:pt idx="74">
                  <c:v>41641.781249999818</c:v>
                </c:pt>
                <c:pt idx="75">
                  <c:v>41641.791666666482</c:v>
                </c:pt>
                <c:pt idx="76">
                  <c:v>41641.802083333147</c:v>
                </c:pt>
                <c:pt idx="77">
                  <c:v>41641.812499999811</c:v>
                </c:pt>
                <c:pt idx="78">
                  <c:v>41641.822916666475</c:v>
                </c:pt>
                <c:pt idx="79">
                  <c:v>41641.833333333139</c:v>
                </c:pt>
                <c:pt idx="80">
                  <c:v>41641.843749999804</c:v>
                </c:pt>
                <c:pt idx="81">
                  <c:v>41641.854166666468</c:v>
                </c:pt>
                <c:pt idx="82">
                  <c:v>41641.864583333132</c:v>
                </c:pt>
                <c:pt idx="83">
                  <c:v>41641.874999999796</c:v>
                </c:pt>
                <c:pt idx="84">
                  <c:v>41641.885416666461</c:v>
                </c:pt>
                <c:pt idx="85">
                  <c:v>41641.895833333125</c:v>
                </c:pt>
                <c:pt idx="86">
                  <c:v>41641.906249999789</c:v>
                </c:pt>
                <c:pt idx="87">
                  <c:v>41641.916666666453</c:v>
                </c:pt>
                <c:pt idx="88">
                  <c:v>41641.927083333117</c:v>
                </c:pt>
                <c:pt idx="89">
                  <c:v>41641.937499999782</c:v>
                </c:pt>
                <c:pt idx="90">
                  <c:v>41641.947916666446</c:v>
                </c:pt>
                <c:pt idx="91">
                  <c:v>41641.95833333311</c:v>
                </c:pt>
                <c:pt idx="92">
                  <c:v>41641.968749999774</c:v>
                </c:pt>
                <c:pt idx="93">
                  <c:v>41641.979166666439</c:v>
                </c:pt>
                <c:pt idx="94">
                  <c:v>41641.989583333103</c:v>
                </c:pt>
                <c:pt idx="95">
                  <c:v>41641.999999999767</c:v>
                </c:pt>
                <c:pt idx="96">
                  <c:v>41642.010416666431</c:v>
                </c:pt>
                <c:pt idx="97">
                  <c:v>41642.020833333096</c:v>
                </c:pt>
                <c:pt idx="98">
                  <c:v>41642.03124999976</c:v>
                </c:pt>
                <c:pt idx="99">
                  <c:v>41642.041666666424</c:v>
                </c:pt>
                <c:pt idx="100">
                  <c:v>41642.052083333088</c:v>
                </c:pt>
                <c:pt idx="101">
                  <c:v>41642.062499999753</c:v>
                </c:pt>
                <c:pt idx="102">
                  <c:v>41642.072916666417</c:v>
                </c:pt>
                <c:pt idx="103">
                  <c:v>41642.083333333081</c:v>
                </c:pt>
                <c:pt idx="104">
                  <c:v>41642.093749999745</c:v>
                </c:pt>
                <c:pt idx="105">
                  <c:v>41642.10416666641</c:v>
                </c:pt>
                <c:pt idx="106">
                  <c:v>41642.114583333074</c:v>
                </c:pt>
                <c:pt idx="107">
                  <c:v>41642.124999999738</c:v>
                </c:pt>
                <c:pt idx="108">
                  <c:v>41642.135416666402</c:v>
                </c:pt>
                <c:pt idx="109">
                  <c:v>41642.145833333067</c:v>
                </c:pt>
                <c:pt idx="110">
                  <c:v>41642.156249999731</c:v>
                </c:pt>
                <c:pt idx="111">
                  <c:v>41642.166666666395</c:v>
                </c:pt>
                <c:pt idx="112">
                  <c:v>41642.177083333059</c:v>
                </c:pt>
                <c:pt idx="113">
                  <c:v>41642.187499999724</c:v>
                </c:pt>
                <c:pt idx="114">
                  <c:v>41642.197916666388</c:v>
                </c:pt>
                <c:pt idx="115">
                  <c:v>41642.208333333052</c:v>
                </c:pt>
                <c:pt idx="116">
                  <c:v>41642.218749999716</c:v>
                </c:pt>
                <c:pt idx="117">
                  <c:v>41642.22916666638</c:v>
                </c:pt>
                <c:pt idx="118">
                  <c:v>41642.239583333045</c:v>
                </c:pt>
                <c:pt idx="119">
                  <c:v>41642.249999999709</c:v>
                </c:pt>
                <c:pt idx="120">
                  <c:v>41642.260416666373</c:v>
                </c:pt>
                <c:pt idx="121">
                  <c:v>41642.270833333037</c:v>
                </c:pt>
                <c:pt idx="122">
                  <c:v>41642.281249999702</c:v>
                </c:pt>
                <c:pt idx="123">
                  <c:v>41642.291666666366</c:v>
                </c:pt>
                <c:pt idx="124">
                  <c:v>41642.30208333303</c:v>
                </c:pt>
                <c:pt idx="125">
                  <c:v>41642.312499999694</c:v>
                </c:pt>
                <c:pt idx="126">
                  <c:v>41642.322916666359</c:v>
                </c:pt>
                <c:pt idx="127">
                  <c:v>41642.333333333023</c:v>
                </c:pt>
                <c:pt idx="128">
                  <c:v>41642.343749999687</c:v>
                </c:pt>
                <c:pt idx="129">
                  <c:v>41642.354166666351</c:v>
                </c:pt>
                <c:pt idx="130">
                  <c:v>41642.364583333016</c:v>
                </c:pt>
                <c:pt idx="131">
                  <c:v>41642.37499999968</c:v>
                </c:pt>
                <c:pt idx="132">
                  <c:v>41642.385416666344</c:v>
                </c:pt>
                <c:pt idx="133">
                  <c:v>41642.395833333008</c:v>
                </c:pt>
                <c:pt idx="134">
                  <c:v>41642.406249999673</c:v>
                </c:pt>
                <c:pt idx="135">
                  <c:v>41642.416666666337</c:v>
                </c:pt>
                <c:pt idx="136">
                  <c:v>41642.427083333001</c:v>
                </c:pt>
                <c:pt idx="137">
                  <c:v>41642.437499999665</c:v>
                </c:pt>
                <c:pt idx="138">
                  <c:v>41642.44791666633</c:v>
                </c:pt>
                <c:pt idx="139">
                  <c:v>41642.458333332994</c:v>
                </c:pt>
                <c:pt idx="140">
                  <c:v>41642.468749999658</c:v>
                </c:pt>
                <c:pt idx="141">
                  <c:v>41642.479166666322</c:v>
                </c:pt>
                <c:pt idx="142">
                  <c:v>41642.489583332987</c:v>
                </c:pt>
                <c:pt idx="143">
                  <c:v>41642.499999999651</c:v>
                </c:pt>
                <c:pt idx="144">
                  <c:v>41642.510416666315</c:v>
                </c:pt>
                <c:pt idx="145">
                  <c:v>41642.520833332979</c:v>
                </c:pt>
                <c:pt idx="146">
                  <c:v>41642.531249999643</c:v>
                </c:pt>
                <c:pt idx="147">
                  <c:v>41642.541666666308</c:v>
                </c:pt>
                <c:pt idx="148">
                  <c:v>41642.552083332972</c:v>
                </c:pt>
                <c:pt idx="149">
                  <c:v>41642.562499999636</c:v>
                </c:pt>
                <c:pt idx="150">
                  <c:v>41642.5729166663</c:v>
                </c:pt>
                <c:pt idx="151">
                  <c:v>41642.583333332965</c:v>
                </c:pt>
                <c:pt idx="152">
                  <c:v>41642.593749999629</c:v>
                </c:pt>
                <c:pt idx="153">
                  <c:v>41642.604166666293</c:v>
                </c:pt>
                <c:pt idx="154">
                  <c:v>41642.614583332957</c:v>
                </c:pt>
                <c:pt idx="155">
                  <c:v>41642.624999999622</c:v>
                </c:pt>
                <c:pt idx="156">
                  <c:v>41642.635416666286</c:v>
                </c:pt>
                <c:pt idx="157">
                  <c:v>41642.64583333295</c:v>
                </c:pt>
                <c:pt idx="158">
                  <c:v>41642.656249999614</c:v>
                </c:pt>
                <c:pt idx="159">
                  <c:v>41642.666666666279</c:v>
                </c:pt>
                <c:pt idx="160">
                  <c:v>41642.677083332943</c:v>
                </c:pt>
                <c:pt idx="161">
                  <c:v>41642.687499999607</c:v>
                </c:pt>
                <c:pt idx="162">
                  <c:v>41642.697916666271</c:v>
                </c:pt>
                <c:pt idx="163">
                  <c:v>41642.708333332936</c:v>
                </c:pt>
                <c:pt idx="164">
                  <c:v>41642.7187499996</c:v>
                </c:pt>
                <c:pt idx="165">
                  <c:v>41642.729166666264</c:v>
                </c:pt>
                <c:pt idx="166">
                  <c:v>41642.739583332928</c:v>
                </c:pt>
                <c:pt idx="167">
                  <c:v>41642.749999999593</c:v>
                </c:pt>
                <c:pt idx="168">
                  <c:v>41642.760416666257</c:v>
                </c:pt>
                <c:pt idx="169">
                  <c:v>41642.770833332921</c:v>
                </c:pt>
                <c:pt idx="170">
                  <c:v>41642.781249999585</c:v>
                </c:pt>
                <c:pt idx="171">
                  <c:v>41642.79166666625</c:v>
                </c:pt>
                <c:pt idx="172">
                  <c:v>41642.802083332914</c:v>
                </c:pt>
                <c:pt idx="173">
                  <c:v>41642.812499999578</c:v>
                </c:pt>
                <c:pt idx="174">
                  <c:v>41642.822916666242</c:v>
                </c:pt>
                <c:pt idx="175">
                  <c:v>41642.833333332906</c:v>
                </c:pt>
                <c:pt idx="176">
                  <c:v>41642.843749999571</c:v>
                </c:pt>
                <c:pt idx="177">
                  <c:v>41642.854166666235</c:v>
                </c:pt>
                <c:pt idx="178">
                  <c:v>41642.864583332899</c:v>
                </c:pt>
                <c:pt idx="179">
                  <c:v>41642.874999999563</c:v>
                </c:pt>
                <c:pt idx="180">
                  <c:v>41642.885416666228</c:v>
                </c:pt>
                <c:pt idx="181">
                  <c:v>41642.895833332892</c:v>
                </c:pt>
                <c:pt idx="182">
                  <c:v>41642.906249999556</c:v>
                </c:pt>
                <c:pt idx="183">
                  <c:v>41642.91666666622</c:v>
                </c:pt>
                <c:pt idx="184">
                  <c:v>41642.927083332885</c:v>
                </c:pt>
                <c:pt idx="185">
                  <c:v>41642.937499999549</c:v>
                </c:pt>
                <c:pt idx="186">
                  <c:v>41642.947916666213</c:v>
                </c:pt>
                <c:pt idx="187">
                  <c:v>41642.958333332877</c:v>
                </c:pt>
                <c:pt idx="188">
                  <c:v>41642.968749999542</c:v>
                </c:pt>
                <c:pt idx="189">
                  <c:v>41642.979166666206</c:v>
                </c:pt>
                <c:pt idx="190">
                  <c:v>41642.98958333287</c:v>
                </c:pt>
                <c:pt idx="191">
                  <c:v>41642.999999999534</c:v>
                </c:pt>
              </c:numCache>
            </c:numRef>
          </c:xVal>
          <c:yVal>
            <c:numRef>
              <c:f>OUTPUT0_MainOutputs!$AM$4:$AM$195</c:f>
              <c:numCache>
                <c:formatCode>General</c:formatCode>
                <c:ptCount val="192"/>
                <c:pt idx="0" formatCode="_(* #,##0.00_);_(* \(#,##0.00\);_(* &quot;-&quot;??_);_(@_)">
                  <c:v>-3.8200744943855698</c:v>
                </c:pt>
                <c:pt idx="1">
                  <c:v>-2.0289828068940001</c:v>
                </c:pt>
                <c:pt idx="2">
                  <c:v>-2.0290214261219202</c:v>
                </c:pt>
                <c:pt idx="3">
                  <c:v>-2.02906004534983</c:v>
                </c:pt>
                <c:pt idx="4">
                  <c:v>-2.02909866457775</c:v>
                </c:pt>
                <c:pt idx="5">
                  <c:v>-2.02913728380567</c:v>
                </c:pt>
                <c:pt idx="6">
                  <c:v>-2.0291759030335799</c:v>
                </c:pt>
                <c:pt idx="7">
                  <c:v>-2.0292145222614999</c:v>
                </c:pt>
                <c:pt idx="8">
                  <c:v>-2.0292531414894102</c:v>
                </c:pt>
                <c:pt idx="9">
                  <c:v>-2.0292917607173302</c:v>
                </c:pt>
                <c:pt idx="10">
                  <c:v>-2.02933037994524</c:v>
                </c:pt>
                <c:pt idx="11">
                  <c:v>-2.02936899917316</c:v>
                </c:pt>
                <c:pt idx="12">
                  <c:v>-2.0294076184010699</c:v>
                </c:pt>
                <c:pt idx="13">
                  <c:v>-2.0294462376289899</c:v>
                </c:pt>
                <c:pt idx="14">
                  <c:v>-2.0294848568569002</c:v>
                </c:pt>
                <c:pt idx="15">
                  <c:v>-2.0295234760848202</c:v>
                </c:pt>
                <c:pt idx="16">
                  <c:v>-2.02956209531273</c:v>
                </c:pt>
                <c:pt idx="17">
                  <c:v>-2.0296007145406501</c:v>
                </c:pt>
                <c:pt idx="18">
                  <c:v>-2.0296393337685599</c:v>
                </c:pt>
                <c:pt idx="19">
                  <c:v>-2.0296779529964799</c:v>
                </c:pt>
                <c:pt idx="20">
                  <c:v>-2.0297165722243999</c:v>
                </c:pt>
                <c:pt idx="21">
                  <c:v>-2.0297551914523102</c:v>
                </c:pt>
                <c:pt idx="22">
                  <c:v>-2.0297938106802298</c:v>
                </c:pt>
                <c:pt idx="23">
                  <c:v>-2.0298324299081401</c:v>
                </c:pt>
                <c:pt idx="24">
                  <c:v>-2.0298710491360601</c:v>
                </c:pt>
                <c:pt idx="25">
                  <c:v>-2.0299096683639699</c:v>
                </c:pt>
                <c:pt idx="26">
                  <c:v>-2.0299482875918899</c:v>
                </c:pt>
                <c:pt idx="27">
                  <c:v>-2.0299869068198002</c:v>
                </c:pt>
                <c:pt idx="28">
                  <c:v>-2.1658472403334299</c:v>
                </c:pt>
                <c:pt idx="29">
                  <c:v>-2.1658858595613499</c:v>
                </c:pt>
                <c:pt idx="30">
                  <c:v>-2.1659244787892602</c:v>
                </c:pt>
                <c:pt idx="31">
                  <c:v>-2.1659630980171798</c:v>
                </c:pt>
                <c:pt idx="32">
                  <c:v>-3.3841917160902502</c:v>
                </c:pt>
                <c:pt idx="33">
                  <c:v>-3.3842303353181702</c:v>
                </c:pt>
                <c:pt idx="34">
                  <c:v>-3.38426895454608</c:v>
                </c:pt>
                <c:pt idx="35">
                  <c:v>-3.384307573774</c:v>
                </c:pt>
                <c:pt idx="36">
                  <c:v>-11.328341778432801</c:v>
                </c:pt>
                <c:pt idx="37">
                  <c:v>-11.434654471639201</c:v>
                </c:pt>
                <c:pt idx="38">
                  <c:v>2.95089694785745</c:v>
                </c:pt>
                <c:pt idx="39">
                  <c:v>52.0886375360652</c:v>
                </c:pt>
                <c:pt idx="40">
                  <c:v>168.26425282868999</c:v>
                </c:pt>
                <c:pt idx="41">
                  <c:v>189.302084998363</c:v>
                </c:pt>
                <c:pt idx="42">
                  <c:v>200.74367893383001</c:v>
                </c:pt>
                <c:pt idx="43">
                  <c:v>215.654278793976</c:v>
                </c:pt>
                <c:pt idx="44">
                  <c:v>219.676324154486</c:v>
                </c:pt>
                <c:pt idx="45">
                  <c:v>220.90463285297301</c:v>
                </c:pt>
                <c:pt idx="46">
                  <c:v>219.58584457952699</c:v>
                </c:pt>
                <c:pt idx="47">
                  <c:v>217.99041200229999</c:v>
                </c:pt>
                <c:pt idx="48">
                  <c:v>216.13861410840499</c:v>
                </c:pt>
                <c:pt idx="49">
                  <c:v>214.670048515297</c:v>
                </c:pt>
                <c:pt idx="50">
                  <c:v>214.17922055333199</c:v>
                </c:pt>
                <c:pt idx="51">
                  <c:v>214.096105086916</c:v>
                </c:pt>
                <c:pt idx="52">
                  <c:v>214.209543270382</c:v>
                </c:pt>
                <c:pt idx="53">
                  <c:v>215.494879259388</c:v>
                </c:pt>
                <c:pt idx="54">
                  <c:v>217.70460563489101</c:v>
                </c:pt>
                <c:pt idx="55">
                  <c:v>221.009501954673</c:v>
                </c:pt>
                <c:pt idx="56">
                  <c:v>225.10350717263699</c:v>
                </c:pt>
                <c:pt idx="57">
                  <c:v>229.548178544438</c:v>
                </c:pt>
                <c:pt idx="58">
                  <c:v>234.07020228318899</c:v>
                </c:pt>
                <c:pt idx="59">
                  <c:v>234.542481684612</c:v>
                </c:pt>
                <c:pt idx="60">
                  <c:v>234.30690591144901</c:v>
                </c:pt>
                <c:pt idx="61">
                  <c:v>234.189302322705</c:v>
                </c:pt>
                <c:pt idx="62">
                  <c:v>234.13172690470901</c:v>
                </c:pt>
                <c:pt idx="63">
                  <c:v>234.25822879634899</c:v>
                </c:pt>
                <c:pt idx="64">
                  <c:v>234.553139692721</c:v>
                </c:pt>
                <c:pt idx="65">
                  <c:v>231.846880759437</c:v>
                </c:pt>
                <c:pt idx="66">
                  <c:v>205.344171809057</c:v>
                </c:pt>
                <c:pt idx="67">
                  <c:v>129.45598877564001</c:v>
                </c:pt>
                <c:pt idx="68">
                  <c:v>101.56940901192</c:v>
                </c:pt>
                <c:pt idx="69">
                  <c:v>87.287845447082404</c:v>
                </c:pt>
                <c:pt idx="70">
                  <c:v>66.119858496465696</c:v>
                </c:pt>
                <c:pt idx="71">
                  <c:v>-2.0296976711472801</c:v>
                </c:pt>
                <c:pt idx="72">
                  <c:v>-2.0297362903751899</c:v>
                </c:pt>
                <c:pt idx="73">
                  <c:v>-2.0297749096031099</c:v>
                </c:pt>
                <c:pt idx="74">
                  <c:v>-2.0298135288310202</c:v>
                </c:pt>
                <c:pt idx="75">
                  <c:v>-2.0298521480589402</c:v>
                </c:pt>
                <c:pt idx="76">
                  <c:v>-2.0298907672868598</c:v>
                </c:pt>
                <c:pt idx="77">
                  <c:v>-2.0299293865147701</c:v>
                </c:pt>
                <c:pt idx="78">
                  <c:v>-2.0299680057426901</c:v>
                </c:pt>
                <c:pt idx="79">
                  <c:v>-2.0300066249705999</c:v>
                </c:pt>
                <c:pt idx="80">
                  <c:v>-2.0300452441985199</c:v>
                </c:pt>
                <c:pt idx="81">
                  <c:v>-2.0300838634264302</c:v>
                </c:pt>
                <c:pt idx="82">
                  <c:v>-2.0301224826543498</c:v>
                </c:pt>
                <c:pt idx="83">
                  <c:v>-2.0301611018822601</c:v>
                </c:pt>
                <c:pt idx="84">
                  <c:v>-2.0301997211101801</c:v>
                </c:pt>
                <c:pt idx="85">
                  <c:v>-2.0302383403380899</c:v>
                </c:pt>
                <c:pt idx="86">
                  <c:v>-2.03027695956601</c:v>
                </c:pt>
                <c:pt idx="87">
                  <c:v>-2.0303155787939202</c:v>
                </c:pt>
                <c:pt idx="88">
                  <c:v>-2.0303541980218398</c:v>
                </c:pt>
                <c:pt idx="89">
                  <c:v>-2.0303928172497501</c:v>
                </c:pt>
                <c:pt idx="90">
                  <c:v>-2.0304314364776701</c:v>
                </c:pt>
                <c:pt idx="91">
                  <c:v>-2.0304700557055901</c:v>
                </c:pt>
                <c:pt idx="92">
                  <c:v>-2.0305086749335</c:v>
                </c:pt>
                <c:pt idx="93">
                  <c:v>-2.03054729416142</c:v>
                </c:pt>
                <c:pt idx="94">
                  <c:v>-2.0305859133893298</c:v>
                </c:pt>
                <c:pt idx="95">
                  <c:v>-2.0306245326172498</c:v>
                </c:pt>
                <c:pt idx="96">
                  <c:v>-2.0306631518451601</c:v>
                </c:pt>
                <c:pt idx="97">
                  <c:v>-2.0290214261219202</c:v>
                </c:pt>
                <c:pt idx="98">
                  <c:v>-2.02906004534983</c:v>
                </c:pt>
                <c:pt idx="99">
                  <c:v>-2.02909866457775</c:v>
                </c:pt>
                <c:pt idx="100">
                  <c:v>-2.02913728380567</c:v>
                </c:pt>
                <c:pt idx="101">
                  <c:v>-2.0291759030335799</c:v>
                </c:pt>
                <c:pt idx="102">
                  <c:v>-2.0292145222614999</c:v>
                </c:pt>
                <c:pt idx="103">
                  <c:v>-2.0292531414894102</c:v>
                </c:pt>
                <c:pt idx="104">
                  <c:v>-2.0292917607173302</c:v>
                </c:pt>
                <c:pt idx="105">
                  <c:v>-2.02933037994524</c:v>
                </c:pt>
                <c:pt idx="106">
                  <c:v>-2.02936899917316</c:v>
                </c:pt>
                <c:pt idx="107">
                  <c:v>-2.0294076184010699</c:v>
                </c:pt>
                <c:pt idx="108">
                  <c:v>-2.0294462376289899</c:v>
                </c:pt>
                <c:pt idx="109">
                  <c:v>-2.0294848568569002</c:v>
                </c:pt>
                <c:pt idx="110">
                  <c:v>-2.0295234760848202</c:v>
                </c:pt>
                <c:pt idx="111">
                  <c:v>-2.02956209531273</c:v>
                </c:pt>
                <c:pt idx="112">
                  <c:v>-2.0296007145406501</c:v>
                </c:pt>
                <c:pt idx="113">
                  <c:v>-2.0296393337685599</c:v>
                </c:pt>
                <c:pt idx="114">
                  <c:v>-2.0296779529964799</c:v>
                </c:pt>
                <c:pt idx="115">
                  <c:v>-2.0297165722243999</c:v>
                </c:pt>
                <c:pt idx="116">
                  <c:v>-2.0297551914523102</c:v>
                </c:pt>
                <c:pt idx="117">
                  <c:v>-2.0297938106802298</c:v>
                </c:pt>
                <c:pt idx="118">
                  <c:v>-2.0298324299081401</c:v>
                </c:pt>
                <c:pt idx="119">
                  <c:v>-2.0298710491360601</c:v>
                </c:pt>
                <c:pt idx="120">
                  <c:v>-2.0299096683639699</c:v>
                </c:pt>
                <c:pt idx="121">
                  <c:v>-2.0299482875918899</c:v>
                </c:pt>
                <c:pt idx="122">
                  <c:v>-2.0299869068198002</c:v>
                </c:pt>
                <c:pt idx="123">
                  <c:v>-2.1658472403334299</c:v>
                </c:pt>
                <c:pt idx="124">
                  <c:v>-2.1658858595613499</c:v>
                </c:pt>
                <c:pt idx="125">
                  <c:v>-2.1659244787892602</c:v>
                </c:pt>
                <c:pt idx="126">
                  <c:v>-2.1659630980171798</c:v>
                </c:pt>
                <c:pt idx="127">
                  <c:v>-3.3841917160902502</c:v>
                </c:pt>
                <c:pt idx="128">
                  <c:v>-3.3842303353181702</c:v>
                </c:pt>
                <c:pt idx="129">
                  <c:v>-3.38426895454608</c:v>
                </c:pt>
                <c:pt idx="130">
                  <c:v>-3.384307573774</c:v>
                </c:pt>
                <c:pt idx="131">
                  <c:v>-11.328341778432801</c:v>
                </c:pt>
                <c:pt idx="132">
                  <c:v>-11.434654471639201</c:v>
                </c:pt>
                <c:pt idx="133">
                  <c:v>2.95089694785745</c:v>
                </c:pt>
                <c:pt idx="134">
                  <c:v>52.0886375360652</c:v>
                </c:pt>
                <c:pt idx="135">
                  <c:v>168.26425282868999</c:v>
                </c:pt>
                <c:pt idx="136">
                  <c:v>189.302084998363</c:v>
                </c:pt>
                <c:pt idx="137">
                  <c:v>200.74367893383001</c:v>
                </c:pt>
                <c:pt idx="138">
                  <c:v>215.654278793976</c:v>
                </c:pt>
                <c:pt idx="139">
                  <c:v>219.676324154486</c:v>
                </c:pt>
                <c:pt idx="140">
                  <c:v>220.90463285297301</c:v>
                </c:pt>
                <c:pt idx="141">
                  <c:v>219.58584457952699</c:v>
                </c:pt>
                <c:pt idx="142">
                  <c:v>217.99041200229999</c:v>
                </c:pt>
                <c:pt idx="143">
                  <c:v>216.13861410840499</c:v>
                </c:pt>
                <c:pt idx="144">
                  <c:v>214.670048515297</c:v>
                </c:pt>
                <c:pt idx="145">
                  <c:v>214.17922055333199</c:v>
                </c:pt>
                <c:pt idx="146">
                  <c:v>214.096105086916</c:v>
                </c:pt>
                <c:pt idx="147">
                  <c:v>214.209543270382</c:v>
                </c:pt>
                <c:pt idx="148">
                  <c:v>215.494879259388</c:v>
                </c:pt>
                <c:pt idx="149">
                  <c:v>217.70460563489101</c:v>
                </c:pt>
                <c:pt idx="150">
                  <c:v>221.009501954673</c:v>
                </c:pt>
                <c:pt idx="151">
                  <c:v>225.10350717263699</c:v>
                </c:pt>
                <c:pt idx="152">
                  <c:v>229.548178544438</c:v>
                </c:pt>
                <c:pt idx="153">
                  <c:v>234.07020228318899</c:v>
                </c:pt>
                <c:pt idx="154">
                  <c:v>234.542481684612</c:v>
                </c:pt>
                <c:pt idx="155">
                  <c:v>234.30690591144901</c:v>
                </c:pt>
                <c:pt idx="156">
                  <c:v>234.189302322705</c:v>
                </c:pt>
                <c:pt idx="157">
                  <c:v>234.13172690470901</c:v>
                </c:pt>
                <c:pt idx="158">
                  <c:v>234.25822879634899</c:v>
                </c:pt>
                <c:pt idx="159">
                  <c:v>234.553139692721</c:v>
                </c:pt>
                <c:pt idx="160">
                  <c:v>231.846880759437</c:v>
                </c:pt>
                <c:pt idx="161">
                  <c:v>205.344171809057</c:v>
                </c:pt>
                <c:pt idx="162">
                  <c:v>129.45598877564001</c:v>
                </c:pt>
                <c:pt idx="163">
                  <c:v>101.56940901192</c:v>
                </c:pt>
                <c:pt idx="164">
                  <c:v>87.287845447082404</c:v>
                </c:pt>
                <c:pt idx="165">
                  <c:v>66.119858496465696</c:v>
                </c:pt>
                <c:pt idx="166">
                  <c:v>-2.0296976711472801</c:v>
                </c:pt>
                <c:pt idx="167">
                  <c:v>-2.0297362903751899</c:v>
                </c:pt>
                <c:pt idx="168">
                  <c:v>-2.0297749096031099</c:v>
                </c:pt>
                <c:pt idx="169">
                  <c:v>-2.0298135288310202</c:v>
                </c:pt>
                <c:pt idx="170">
                  <c:v>-2.0298521480589402</c:v>
                </c:pt>
                <c:pt idx="171">
                  <c:v>-2.0298907672868598</c:v>
                </c:pt>
                <c:pt idx="172">
                  <c:v>-2.0299293865147701</c:v>
                </c:pt>
                <c:pt idx="173">
                  <c:v>-2.0299680057426901</c:v>
                </c:pt>
                <c:pt idx="174">
                  <c:v>-2.0300066249705999</c:v>
                </c:pt>
                <c:pt idx="175">
                  <c:v>-2.0300452441985199</c:v>
                </c:pt>
                <c:pt idx="176">
                  <c:v>-2.0300838634264302</c:v>
                </c:pt>
                <c:pt idx="177">
                  <c:v>-2.0301224826543498</c:v>
                </c:pt>
                <c:pt idx="178">
                  <c:v>-2.0301611018822601</c:v>
                </c:pt>
                <c:pt idx="179">
                  <c:v>-2.0301997211101801</c:v>
                </c:pt>
                <c:pt idx="180">
                  <c:v>-2.0302383403380899</c:v>
                </c:pt>
                <c:pt idx="181">
                  <c:v>-2.03027695956601</c:v>
                </c:pt>
                <c:pt idx="182">
                  <c:v>-2.0303155787939202</c:v>
                </c:pt>
                <c:pt idx="183">
                  <c:v>-2.0303541980218398</c:v>
                </c:pt>
                <c:pt idx="184">
                  <c:v>-2.0303928172497501</c:v>
                </c:pt>
                <c:pt idx="185">
                  <c:v>-2.0304314364776701</c:v>
                </c:pt>
                <c:pt idx="186">
                  <c:v>-2.0304700557055901</c:v>
                </c:pt>
                <c:pt idx="187">
                  <c:v>-2.0305086749335</c:v>
                </c:pt>
                <c:pt idx="188">
                  <c:v>-2.03054729416142</c:v>
                </c:pt>
                <c:pt idx="189">
                  <c:v>-2.0305859133893298</c:v>
                </c:pt>
                <c:pt idx="190">
                  <c:v>-2.0306245326172498</c:v>
                </c:pt>
                <c:pt idx="191">
                  <c:v>-2.0306631518451601</c:v>
                </c:pt>
              </c:numCache>
            </c:numRef>
          </c:yVal>
          <c:smooth val="1"/>
          <c:extLst>
            <c:ext xmlns:c16="http://schemas.microsoft.com/office/drawing/2014/chart" uri="{C3380CC4-5D6E-409C-BE32-E72D297353CC}">
              <c16:uniqueId val="{00000000-5D3F-4D81-8006-B88A9ABFA0E5}"/>
            </c:ext>
          </c:extLst>
        </c:ser>
        <c:ser>
          <c:idx val="2"/>
          <c:order val="2"/>
          <c:spPr>
            <a:ln>
              <a:solidFill>
                <a:srgbClr val="FF0000"/>
              </a:solidFill>
            </a:ln>
          </c:spPr>
          <c:marker>
            <c:symbol val="none"/>
          </c:marker>
          <c:xVal>
            <c:numRef>
              <c:f>OUTPUT0_MainOutputs!$AG$3:$AG$685</c:f>
              <c:numCache>
                <c:formatCode>[$-409]m/d/yy\ h:mm\ AM/PM;@</c:formatCode>
                <c:ptCount val="683"/>
                <c:pt idx="0">
                  <c:v>41641</c:v>
                </c:pt>
                <c:pt idx="1">
                  <c:v>41641.010416666664</c:v>
                </c:pt>
                <c:pt idx="2">
                  <c:v>41641.020833333328</c:v>
                </c:pt>
                <c:pt idx="3">
                  <c:v>41641.031249999993</c:v>
                </c:pt>
                <c:pt idx="4">
                  <c:v>41641.041666666657</c:v>
                </c:pt>
                <c:pt idx="5">
                  <c:v>41641.052083333321</c:v>
                </c:pt>
                <c:pt idx="6">
                  <c:v>41641.062499999985</c:v>
                </c:pt>
                <c:pt idx="7">
                  <c:v>41641.07291666665</c:v>
                </c:pt>
                <c:pt idx="8">
                  <c:v>41641.083333333314</c:v>
                </c:pt>
                <c:pt idx="9">
                  <c:v>41641.093749999978</c:v>
                </c:pt>
                <c:pt idx="10">
                  <c:v>41641.104166666642</c:v>
                </c:pt>
                <c:pt idx="11">
                  <c:v>41641.114583333307</c:v>
                </c:pt>
                <c:pt idx="12">
                  <c:v>41641.124999999971</c:v>
                </c:pt>
                <c:pt idx="13">
                  <c:v>41641.135416666635</c:v>
                </c:pt>
                <c:pt idx="14">
                  <c:v>41641.145833333299</c:v>
                </c:pt>
                <c:pt idx="15">
                  <c:v>41641.156249999964</c:v>
                </c:pt>
                <c:pt idx="16">
                  <c:v>41641.166666666628</c:v>
                </c:pt>
                <c:pt idx="17">
                  <c:v>41641.177083333292</c:v>
                </c:pt>
                <c:pt idx="18">
                  <c:v>41641.187499999956</c:v>
                </c:pt>
                <c:pt idx="19">
                  <c:v>41641.197916666621</c:v>
                </c:pt>
                <c:pt idx="20">
                  <c:v>41641.208333333285</c:v>
                </c:pt>
                <c:pt idx="21">
                  <c:v>41641.218749999949</c:v>
                </c:pt>
                <c:pt idx="22">
                  <c:v>41641.229166666613</c:v>
                </c:pt>
                <c:pt idx="23">
                  <c:v>41641.239583333278</c:v>
                </c:pt>
                <c:pt idx="24">
                  <c:v>41641.249999999942</c:v>
                </c:pt>
                <c:pt idx="25">
                  <c:v>41641.260416666606</c:v>
                </c:pt>
                <c:pt idx="26">
                  <c:v>41641.27083333327</c:v>
                </c:pt>
                <c:pt idx="27">
                  <c:v>41641.281249999935</c:v>
                </c:pt>
                <c:pt idx="28">
                  <c:v>41641.291666666599</c:v>
                </c:pt>
                <c:pt idx="29">
                  <c:v>41641.302083333263</c:v>
                </c:pt>
                <c:pt idx="30">
                  <c:v>41641.312499999927</c:v>
                </c:pt>
                <c:pt idx="31">
                  <c:v>41641.322916666591</c:v>
                </c:pt>
                <c:pt idx="32">
                  <c:v>41641.333333333256</c:v>
                </c:pt>
                <c:pt idx="33">
                  <c:v>41641.34374999992</c:v>
                </c:pt>
                <c:pt idx="34">
                  <c:v>41641.354166666584</c:v>
                </c:pt>
                <c:pt idx="35">
                  <c:v>41641.364583333248</c:v>
                </c:pt>
                <c:pt idx="36">
                  <c:v>41641.374999999913</c:v>
                </c:pt>
                <c:pt idx="37">
                  <c:v>41641.385416666577</c:v>
                </c:pt>
                <c:pt idx="38">
                  <c:v>41641.395833333241</c:v>
                </c:pt>
                <c:pt idx="39">
                  <c:v>41641.406249999905</c:v>
                </c:pt>
                <c:pt idx="40">
                  <c:v>41641.41666666657</c:v>
                </c:pt>
                <c:pt idx="41">
                  <c:v>41641.427083333234</c:v>
                </c:pt>
                <c:pt idx="42">
                  <c:v>41641.437499999898</c:v>
                </c:pt>
                <c:pt idx="43">
                  <c:v>41641.447916666562</c:v>
                </c:pt>
                <c:pt idx="44">
                  <c:v>41641.458333333227</c:v>
                </c:pt>
                <c:pt idx="45">
                  <c:v>41641.468749999891</c:v>
                </c:pt>
                <c:pt idx="46">
                  <c:v>41641.479166666555</c:v>
                </c:pt>
                <c:pt idx="47">
                  <c:v>41641.489583333219</c:v>
                </c:pt>
                <c:pt idx="48">
                  <c:v>41641.499999999884</c:v>
                </c:pt>
                <c:pt idx="49">
                  <c:v>41641.510416666548</c:v>
                </c:pt>
                <c:pt idx="50">
                  <c:v>41641.520833333212</c:v>
                </c:pt>
                <c:pt idx="51">
                  <c:v>41641.531249999876</c:v>
                </c:pt>
                <c:pt idx="52">
                  <c:v>41641.541666666541</c:v>
                </c:pt>
                <c:pt idx="53">
                  <c:v>41641.552083333205</c:v>
                </c:pt>
                <c:pt idx="54">
                  <c:v>41641.562499999869</c:v>
                </c:pt>
                <c:pt idx="55">
                  <c:v>41641.572916666533</c:v>
                </c:pt>
                <c:pt idx="56">
                  <c:v>41641.583333333198</c:v>
                </c:pt>
                <c:pt idx="57">
                  <c:v>41641.593749999862</c:v>
                </c:pt>
                <c:pt idx="58">
                  <c:v>41641.604166666526</c:v>
                </c:pt>
                <c:pt idx="59">
                  <c:v>41641.61458333319</c:v>
                </c:pt>
                <c:pt idx="60">
                  <c:v>41641.624999999854</c:v>
                </c:pt>
                <c:pt idx="61">
                  <c:v>41641.635416666519</c:v>
                </c:pt>
                <c:pt idx="62">
                  <c:v>41641.645833333183</c:v>
                </c:pt>
                <c:pt idx="63">
                  <c:v>41641.656249999847</c:v>
                </c:pt>
                <c:pt idx="64">
                  <c:v>41641.666666666511</c:v>
                </c:pt>
                <c:pt idx="65">
                  <c:v>41641.677083333176</c:v>
                </c:pt>
                <c:pt idx="66">
                  <c:v>41641.68749999984</c:v>
                </c:pt>
                <c:pt idx="67">
                  <c:v>41641.697916666504</c:v>
                </c:pt>
                <c:pt idx="68">
                  <c:v>41641.708333333168</c:v>
                </c:pt>
                <c:pt idx="69">
                  <c:v>41641.718749999833</c:v>
                </c:pt>
                <c:pt idx="70">
                  <c:v>41641.729166666497</c:v>
                </c:pt>
                <c:pt idx="71">
                  <c:v>41641.739583333161</c:v>
                </c:pt>
                <c:pt idx="72">
                  <c:v>41641.749999999825</c:v>
                </c:pt>
                <c:pt idx="73">
                  <c:v>41641.76041666649</c:v>
                </c:pt>
                <c:pt idx="74">
                  <c:v>41641.770833333154</c:v>
                </c:pt>
                <c:pt idx="75">
                  <c:v>41641.781249999818</c:v>
                </c:pt>
                <c:pt idx="76">
                  <c:v>41641.791666666482</c:v>
                </c:pt>
                <c:pt idx="77">
                  <c:v>41641.802083333147</c:v>
                </c:pt>
                <c:pt idx="78">
                  <c:v>41641.812499999811</c:v>
                </c:pt>
                <c:pt idx="79">
                  <c:v>41641.822916666475</c:v>
                </c:pt>
                <c:pt idx="80">
                  <c:v>41641.833333333139</c:v>
                </c:pt>
                <c:pt idx="81">
                  <c:v>41641.843749999804</c:v>
                </c:pt>
                <c:pt idx="82">
                  <c:v>41641.854166666468</c:v>
                </c:pt>
                <c:pt idx="83">
                  <c:v>41641.864583333132</c:v>
                </c:pt>
                <c:pt idx="84">
                  <c:v>41641.874999999796</c:v>
                </c:pt>
                <c:pt idx="85">
                  <c:v>41641.885416666461</c:v>
                </c:pt>
                <c:pt idx="86">
                  <c:v>41641.895833333125</c:v>
                </c:pt>
                <c:pt idx="87">
                  <c:v>41641.906249999789</c:v>
                </c:pt>
                <c:pt idx="88">
                  <c:v>41641.916666666453</c:v>
                </c:pt>
                <c:pt idx="89">
                  <c:v>41641.927083333117</c:v>
                </c:pt>
                <c:pt idx="90">
                  <c:v>41641.937499999782</c:v>
                </c:pt>
                <c:pt idx="91">
                  <c:v>41641.947916666446</c:v>
                </c:pt>
                <c:pt idx="92">
                  <c:v>41641.95833333311</c:v>
                </c:pt>
                <c:pt idx="93">
                  <c:v>41641.968749999774</c:v>
                </c:pt>
                <c:pt idx="94">
                  <c:v>41641.979166666439</c:v>
                </c:pt>
                <c:pt idx="95">
                  <c:v>41641.989583333103</c:v>
                </c:pt>
                <c:pt idx="96">
                  <c:v>41641.999999999767</c:v>
                </c:pt>
                <c:pt idx="97">
                  <c:v>41642.010416666431</c:v>
                </c:pt>
                <c:pt idx="98">
                  <c:v>41642.020833333096</c:v>
                </c:pt>
                <c:pt idx="99">
                  <c:v>41642.03124999976</c:v>
                </c:pt>
                <c:pt idx="100">
                  <c:v>41642.041666666424</c:v>
                </c:pt>
                <c:pt idx="101">
                  <c:v>41642.052083333088</c:v>
                </c:pt>
                <c:pt idx="102">
                  <c:v>41642.062499999753</c:v>
                </c:pt>
                <c:pt idx="103">
                  <c:v>41642.072916666417</c:v>
                </c:pt>
                <c:pt idx="104">
                  <c:v>41642.083333333081</c:v>
                </c:pt>
                <c:pt idx="105">
                  <c:v>41642.093749999745</c:v>
                </c:pt>
                <c:pt idx="106">
                  <c:v>41642.10416666641</c:v>
                </c:pt>
                <c:pt idx="107">
                  <c:v>41642.114583333074</c:v>
                </c:pt>
                <c:pt idx="108">
                  <c:v>41642.124999999738</c:v>
                </c:pt>
                <c:pt idx="109">
                  <c:v>41642.135416666402</c:v>
                </c:pt>
                <c:pt idx="110">
                  <c:v>41642.145833333067</c:v>
                </c:pt>
                <c:pt idx="111">
                  <c:v>41642.156249999731</c:v>
                </c:pt>
                <c:pt idx="112">
                  <c:v>41642.166666666395</c:v>
                </c:pt>
                <c:pt idx="113">
                  <c:v>41642.177083333059</c:v>
                </c:pt>
                <c:pt idx="114">
                  <c:v>41642.187499999724</c:v>
                </c:pt>
                <c:pt idx="115">
                  <c:v>41642.197916666388</c:v>
                </c:pt>
                <c:pt idx="116">
                  <c:v>41642.208333333052</c:v>
                </c:pt>
                <c:pt idx="117">
                  <c:v>41642.218749999716</c:v>
                </c:pt>
                <c:pt idx="118">
                  <c:v>41642.22916666638</c:v>
                </c:pt>
                <c:pt idx="119">
                  <c:v>41642.239583333045</c:v>
                </c:pt>
                <c:pt idx="120">
                  <c:v>41642.249999999709</c:v>
                </c:pt>
                <c:pt idx="121">
                  <c:v>41642.260416666373</c:v>
                </c:pt>
                <c:pt idx="122">
                  <c:v>41642.270833333037</c:v>
                </c:pt>
                <c:pt idx="123">
                  <c:v>41642.281249999702</c:v>
                </c:pt>
                <c:pt idx="124">
                  <c:v>41642.291666666366</c:v>
                </c:pt>
                <c:pt idx="125">
                  <c:v>41642.30208333303</c:v>
                </c:pt>
                <c:pt idx="126">
                  <c:v>41642.312499999694</c:v>
                </c:pt>
                <c:pt idx="127">
                  <c:v>41642.322916666359</c:v>
                </c:pt>
                <c:pt idx="128">
                  <c:v>41642.333333333023</c:v>
                </c:pt>
                <c:pt idx="129">
                  <c:v>41642.343749999687</c:v>
                </c:pt>
                <c:pt idx="130">
                  <c:v>41642.354166666351</c:v>
                </c:pt>
                <c:pt idx="131">
                  <c:v>41642.364583333016</c:v>
                </c:pt>
                <c:pt idx="132">
                  <c:v>41642.37499999968</c:v>
                </c:pt>
                <c:pt idx="133">
                  <c:v>41642.385416666344</c:v>
                </c:pt>
                <c:pt idx="134">
                  <c:v>41642.395833333008</c:v>
                </c:pt>
                <c:pt idx="135">
                  <c:v>41642.406249999673</c:v>
                </c:pt>
                <c:pt idx="136">
                  <c:v>41642.416666666337</c:v>
                </c:pt>
                <c:pt idx="137">
                  <c:v>41642.427083333001</c:v>
                </c:pt>
                <c:pt idx="138">
                  <c:v>41642.437499999665</c:v>
                </c:pt>
                <c:pt idx="139">
                  <c:v>41642.44791666633</c:v>
                </c:pt>
                <c:pt idx="140">
                  <c:v>41642.458333332994</c:v>
                </c:pt>
                <c:pt idx="141">
                  <c:v>41642.468749999658</c:v>
                </c:pt>
                <c:pt idx="142">
                  <c:v>41642.479166666322</c:v>
                </c:pt>
                <c:pt idx="143">
                  <c:v>41642.489583332987</c:v>
                </c:pt>
                <c:pt idx="144">
                  <c:v>41642.499999999651</c:v>
                </c:pt>
                <c:pt idx="145">
                  <c:v>41642.510416666315</c:v>
                </c:pt>
                <c:pt idx="146">
                  <c:v>41642.520833332979</c:v>
                </c:pt>
                <c:pt idx="147">
                  <c:v>41642.531249999643</c:v>
                </c:pt>
                <c:pt idx="148">
                  <c:v>41642.541666666308</c:v>
                </c:pt>
                <c:pt idx="149">
                  <c:v>41642.552083332972</c:v>
                </c:pt>
                <c:pt idx="150">
                  <c:v>41642.562499999636</c:v>
                </c:pt>
                <c:pt idx="151">
                  <c:v>41642.5729166663</c:v>
                </c:pt>
                <c:pt idx="152">
                  <c:v>41642.583333332965</c:v>
                </c:pt>
                <c:pt idx="153">
                  <c:v>41642.593749999629</c:v>
                </c:pt>
                <c:pt idx="154">
                  <c:v>41642.604166666293</c:v>
                </c:pt>
                <c:pt idx="155">
                  <c:v>41642.614583332957</c:v>
                </c:pt>
                <c:pt idx="156">
                  <c:v>41642.624999999622</c:v>
                </c:pt>
                <c:pt idx="157">
                  <c:v>41642.635416666286</c:v>
                </c:pt>
                <c:pt idx="158">
                  <c:v>41642.64583333295</c:v>
                </c:pt>
                <c:pt idx="159">
                  <c:v>41642.656249999614</c:v>
                </c:pt>
                <c:pt idx="160">
                  <c:v>41642.666666666279</c:v>
                </c:pt>
                <c:pt idx="161">
                  <c:v>41642.677083332943</c:v>
                </c:pt>
                <c:pt idx="162">
                  <c:v>41642.687499999607</c:v>
                </c:pt>
                <c:pt idx="163">
                  <c:v>41642.697916666271</c:v>
                </c:pt>
                <c:pt idx="164">
                  <c:v>41642.708333332936</c:v>
                </c:pt>
                <c:pt idx="165">
                  <c:v>41642.7187499996</c:v>
                </c:pt>
                <c:pt idx="166">
                  <c:v>41642.729166666264</c:v>
                </c:pt>
                <c:pt idx="167">
                  <c:v>41642.739583332928</c:v>
                </c:pt>
                <c:pt idx="168">
                  <c:v>41642.749999999593</c:v>
                </c:pt>
                <c:pt idx="169">
                  <c:v>41642.760416666257</c:v>
                </c:pt>
                <c:pt idx="170">
                  <c:v>41642.770833332921</c:v>
                </c:pt>
                <c:pt idx="171">
                  <c:v>41642.781249999585</c:v>
                </c:pt>
                <c:pt idx="172">
                  <c:v>41642.79166666625</c:v>
                </c:pt>
                <c:pt idx="173">
                  <c:v>41642.802083332914</c:v>
                </c:pt>
                <c:pt idx="174">
                  <c:v>41642.812499999578</c:v>
                </c:pt>
                <c:pt idx="175">
                  <c:v>41642.822916666242</c:v>
                </c:pt>
                <c:pt idx="176">
                  <c:v>41642.833333332906</c:v>
                </c:pt>
                <c:pt idx="177">
                  <c:v>41642.843749999571</c:v>
                </c:pt>
                <c:pt idx="178">
                  <c:v>41642.854166666235</c:v>
                </c:pt>
                <c:pt idx="179">
                  <c:v>41642.864583332899</c:v>
                </c:pt>
                <c:pt idx="180">
                  <c:v>41642.874999999563</c:v>
                </c:pt>
                <c:pt idx="181">
                  <c:v>41642.885416666228</c:v>
                </c:pt>
                <c:pt idx="182">
                  <c:v>41642.895833332892</c:v>
                </c:pt>
                <c:pt idx="183">
                  <c:v>41642.906249999556</c:v>
                </c:pt>
                <c:pt idx="184">
                  <c:v>41642.91666666622</c:v>
                </c:pt>
                <c:pt idx="185">
                  <c:v>41642.927083332885</c:v>
                </c:pt>
                <c:pt idx="186">
                  <c:v>41642.937499999549</c:v>
                </c:pt>
                <c:pt idx="187">
                  <c:v>41642.947916666213</c:v>
                </c:pt>
                <c:pt idx="188">
                  <c:v>41642.958333332877</c:v>
                </c:pt>
                <c:pt idx="189">
                  <c:v>41642.968749999542</c:v>
                </c:pt>
                <c:pt idx="190">
                  <c:v>41642.979166666206</c:v>
                </c:pt>
                <c:pt idx="191">
                  <c:v>41642.98958333287</c:v>
                </c:pt>
                <c:pt idx="192">
                  <c:v>41642.999999999534</c:v>
                </c:pt>
                <c:pt idx="193">
                  <c:v>41643.010416666199</c:v>
                </c:pt>
                <c:pt idx="194">
                  <c:v>41643.020833332863</c:v>
                </c:pt>
                <c:pt idx="195">
                  <c:v>41643.031249999527</c:v>
                </c:pt>
                <c:pt idx="196">
                  <c:v>41643.041666666191</c:v>
                </c:pt>
                <c:pt idx="197">
                  <c:v>41643.052083332856</c:v>
                </c:pt>
                <c:pt idx="198">
                  <c:v>41643.06249999952</c:v>
                </c:pt>
                <c:pt idx="199">
                  <c:v>41643.072916666184</c:v>
                </c:pt>
                <c:pt idx="200">
                  <c:v>41643.083333332848</c:v>
                </c:pt>
                <c:pt idx="201">
                  <c:v>41643.093749999513</c:v>
                </c:pt>
                <c:pt idx="202">
                  <c:v>41643.104166666177</c:v>
                </c:pt>
                <c:pt idx="203">
                  <c:v>41643.114583332841</c:v>
                </c:pt>
                <c:pt idx="204">
                  <c:v>41643.124999999505</c:v>
                </c:pt>
                <c:pt idx="205">
                  <c:v>41643.135416666169</c:v>
                </c:pt>
                <c:pt idx="206">
                  <c:v>41643.145833332834</c:v>
                </c:pt>
                <c:pt idx="207">
                  <c:v>41643.156249999498</c:v>
                </c:pt>
                <c:pt idx="208">
                  <c:v>41643.166666666162</c:v>
                </c:pt>
                <c:pt idx="209">
                  <c:v>41643.177083332826</c:v>
                </c:pt>
                <c:pt idx="210">
                  <c:v>41643.187499999491</c:v>
                </c:pt>
                <c:pt idx="211">
                  <c:v>41643.197916666155</c:v>
                </c:pt>
                <c:pt idx="212">
                  <c:v>41643.208333332819</c:v>
                </c:pt>
                <c:pt idx="213">
                  <c:v>41643.218749999483</c:v>
                </c:pt>
                <c:pt idx="214">
                  <c:v>41643.229166666148</c:v>
                </c:pt>
                <c:pt idx="215">
                  <c:v>41643.239583332812</c:v>
                </c:pt>
                <c:pt idx="216">
                  <c:v>41643.249999999476</c:v>
                </c:pt>
                <c:pt idx="217">
                  <c:v>41643.26041666614</c:v>
                </c:pt>
                <c:pt idx="218">
                  <c:v>41643.270833332805</c:v>
                </c:pt>
                <c:pt idx="219">
                  <c:v>41643.281249999469</c:v>
                </c:pt>
                <c:pt idx="220">
                  <c:v>41643.291666666133</c:v>
                </c:pt>
                <c:pt idx="221">
                  <c:v>41643.302083332797</c:v>
                </c:pt>
                <c:pt idx="222">
                  <c:v>41643.312499999462</c:v>
                </c:pt>
                <c:pt idx="223">
                  <c:v>41643.322916666126</c:v>
                </c:pt>
                <c:pt idx="224">
                  <c:v>41643.33333333279</c:v>
                </c:pt>
                <c:pt idx="225">
                  <c:v>41643.343749999454</c:v>
                </c:pt>
                <c:pt idx="226">
                  <c:v>41643.354166666119</c:v>
                </c:pt>
                <c:pt idx="227">
                  <c:v>41643.364583332783</c:v>
                </c:pt>
                <c:pt idx="228">
                  <c:v>41643.374999999447</c:v>
                </c:pt>
                <c:pt idx="229">
                  <c:v>41643.385416666111</c:v>
                </c:pt>
                <c:pt idx="230">
                  <c:v>41643.395833332776</c:v>
                </c:pt>
                <c:pt idx="231">
                  <c:v>41643.40624999944</c:v>
                </c:pt>
                <c:pt idx="232">
                  <c:v>41643.416666666104</c:v>
                </c:pt>
                <c:pt idx="233">
                  <c:v>41643.427083332768</c:v>
                </c:pt>
                <c:pt idx="234">
                  <c:v>41643.437499999432</c:v>
                </c:pt>
                <c:pt idx="235">
                  <c:v>41643.447916666097</c:v>
                </c:pt>
                <c:pt idx="236">
                  <c:v>41643.458333332761</c:v>
                </c:pt>
                <c:pt idx="237">
                  <c:v>41643.468749999425</c:v>
                </c:pt>
                <c:pt idx="238">
                  <c:v>41643.479166666089</c:v>
                </c:pt>
                <c:pt idx="239">
                  <c:v>41643.489583332754</c:v>
                </c:pt>
                <c:pt idx="240">
                  <c:v>41643.499999999418</c:v>
                </c:pt>
                <c:pt idx="241">
                  <c:v>41643.510416666082</c:v>
                </c:pt>
                <c:pt idx="242">
                  <c:v>41643.520833332746</c:v>
                </c:pt>
                <c:pt idx="243">
                  <c:v>41643.531249999411</c:v>
                </c:pt>
                <c:pt idx="244">
                  <c:v>41643.541666666075</c:v>
                </c:pt>
                <c:pt idx="245">
                  <c:v>41643.552083332739</c:v>
                </c:pt>
                <c:pt idx="246">
                  <c:v>41643.562499999403</c:v>
                </c:pt>
                <c:pt idx="247">
                  <c:v>41643.572916666068</c:v>
                </c:pt>
                <c:pt idx="248">
                  <c:v>41643.583333332732</c:v>
                </c:pt>
                <c:pt idx="249">
                  <c:v>41643.593749999396</c:v>
                </c:pt>
                <c:pt idx="250">
                  <c:v>41643.60416666606</c:v>
                </c:pt>
                <c:pt idx="251">
                  <c:v>41643.614583332725</c:v>
                </c:pt>
                <c:pt idx="252">
                  <c:v>41643.624999999389</c:v>
                </c:pt>
                <c:pt idx="253">
                  <c:v>41643.635416666053</c:v>
                </c:pt>
                <c:pt idx="254">
                  <c:v>41643.645833332717</c:v>
                </c:pt>
                <c:pt idx="255">
                  <c:v>41643.656249999382</c:v>
                </c:pt>
                <c:pt idx="256">
                  <c:v>41643.666666666046</c:v>
                </c:pt>
                <c:pt idx="257">
                  <c:v>41643.67708333271</c:v>
                </c:pt>
                <c:pt idx="258">
                  <c:v>41643.687499999374</c:v>
                </c:pt>
                <c:pt idx="259">
                  <c:v>41643.697916666039</c:v>
                </c:pt>
                <c:pt idx="260">
                  <c:v>41643.708333332703</c:v>
                </c:pt>
                <c:pt idx="261">
                  <c:v>41643.718749999367</c:v>
                </c:pt>
                <c:pt idx="262">
                  <c:v>41643.729166666031</c:v>
                </c:pt>
                <c:pt idx="263">
                  <c:v>41643.739583332695</c:v>
                </c:pt>
                <c:pt idx="264">
                  <c:v>41643.74999999936</c:v>
                </c:pt>
                <c:pt idx="265">
                  <c:v>41643.760416666024</c:v>
                </c:pt>
                <c:pt idx="266">
                  <c:v>41643.770833332688</c:v>
                </c:pt>
                <c:pt idx="267">
                  <c:v>41643.781249999352</c:v>
                </c:pt>
                <c:pt idx="268">
                  <c:v>41643.791666666017</c:v>
                </c:pt>
                <c:pt idx="269">
                  <c:v>41643.802083332681</c:v>
                </c:pt>
                <c:pt idx="270">
                  <c:v>41643.812499999345</c:v>
                </c:pt>
                <c:pt idx="271">
                  <c:v>41643.822916666009</c:v>
                </c:pt>
                <c:pt idx="272">
                  <c:v>41643.833333332674</c:v>
                </c:pt>
                <c:pt idx="273">
                  <c:v>41643.843749999338</c:v>
                </c:pt>
                <c:pt idx="274">
                  <c:v>41643.854166666002</c:v>
                </c:pt>
                <c:pt idx="275">
                  <c:v>41643.864583332666</c:v>
                </c:pt>
                <c:pt idx="276">
                  <c:v>41643.874999999331</c:v>
                </c:pt>
                <c:pt idx="277">
                  <c:v>41643.885416665995</c:v>
                </c:pt>
                <c:pt idx="278">
                  <c:v>41643.895833332659</c:v>
                </c:pt>
                <c:pt idx="279">
                  <c:v>41643.906249999323</c:v>
                </c:pt>
                <c:pt idx="280">
                  <c:v>41643.916666665988</c:v>
                </c:pt>
                <c:pt idx="281">
                  <c:v>41643.927083332652</c:v>
                </c:pt>
                <c:pt idx="282">
                  <c:v>41643.937499999316</c:v>
                </c:pt>
                <c:pt idx="283">
                  <c:v>41643.94791666598</c:v>
                </c:pt>
                <c:pt idx="284">
                  <c:v>41643.958333332645</c:v>
                </c:pt>
                <c:pt idx="285">
                  <c:v>41643.968749999309</c:v>
                </c:pt>
                <c:pt idx="286">
                  <c:v>41643.979166665973</c:v>
                </c:pt>
                <c:pt idx="287">
                  <c:v>41643.989583332637</c:v>
                </c:pt>
                <c:pt idx="288">
                  <c:v>41643.999999999302</c:v>
                </c:pt>
                <c:pt idx="289">
                  <c:v>41644.010416665966</c:v>
                </c:pt>
                <c:pt idx="290">
                  <c:v>41644.02083333263</c:v>
                </c:pt>
                <c:pt idx="291">
                  <c:v>41644.031249999294</c:v>
                </c:pt>
                <c:pt idx="292">
                  <c:v>41644.041666665958</c:v>
                </c:pt>
                <c:pt idx="293">
                  <c:v>41644.052083332623</c:v>
                </c:pt>
                <c:pt idx="294">
                  <c:v>41644.062499999287</c:v>
                </c:pt>
                <c:pt idx="295">
                  <c:v>41644.072916665951</c:v>
                </c:pt>
                <c:pt idx="296">
                  <c:v>41644.083333332615</c:v>
                </c:pt>
                <c:pt idx="297">
                  <c:v>41644.09374999928</c:v>
                </c:pt>
                <c:pt idx="298">
                  <c:v>41644.104166665944</c:v>
                </c:pt>
                <c:pt idx="299">
                  <c:v>41644.114583332608</c:v>
                </c:pt>
                <c:pt idx="300">
                  <c:v>41644.124999999272</c:v>
                </c:pt>
                <c:pt idx="301">
                  <c:v>41644.135416665937</c:v>
                </c:pt>
                <c:pt idx="302">
                  <c:v>41644.145833332601</c:v>
                </c:pt>
                <c:pt idx="303">
                  <c:v>41644.156249999265</c:v>
                </c:pt>
                <c:pt idx="304">
                  <c:v>41644.166666665929</c:v>
                </c:pt>
                <c:pt idx="305">
                  <c:v>41644.177083332594</c:v>
                </c:pt>
                <c:pt idx="306">
                  <c:v>41644.187499999258</c:v>
                </c:pt>
                <c:pt idx="307">
                  <c:v>41644.197916665922</c:v>
                </c:pt>
                <c:pt idx="308">
                  <c:v>41644.208333332586</c:v>
                </c:pt>
                <c:pt idx="309">
                  <c:v>41644.218749999251</c:v>
                </c:pt>
                <c:pt idx="310">
                  <c:v>41644.229166665915</c:v>
                </c:pt>
                <c:pt idx="311">
                  <c:v>41644.239583332579</c:v>
                </c:pt>
                <c:pt idx="312">
                  <c:v>41644.249999999243</c:v>
                </c:pt>
                <c:pt idx="313">
                  <c:v>41644.260416665908</c:v>
                </c:pt>
                <c:pt idx="314">
                  <c:v>41644.270833332572</c:v>
                </c:pt>
                <c:pt idx="315">
                  <c:v>41644.281249999236</c:v>
                </c:pt>
                <c:pt idx="316">
                  <c:v>41644.2916666659</c:v>
                </c:pt>
                <c:pt idx="317">
                  <c:v>41644.302083332565</c:v>
                </c:pt>
                <c:pt idx="318">
                  <c:v>41644.312499999229</c:v>
                </c:pt>
                <c:pt idx="319">
                  <c:v>41644.322916665893</c:v>
                </c:pt>
                <c:pt idx="320">
                  <c:v>41644.333333332557</c:v>
                </c:pt>
                <c:pt idx="321">
                  <c:v>41644.343749999221</c:v>
                </c:pt>
                <c:pt idx="322">
                  <c:v>41644.354166665886</c:v>
                </c:pt>
                <c:pt idx="323">
                  <c:v>41644.36458333255</c:v>
                </c:pt>
                <c:pt idx="324">
                  <c:v>41644.374999999214</c:v>
                </c:pt>
                <c:pt idx="325">
                  <c:v>41644.385416665878</c:v>
                </c:pt>
                <c:pt idx="326">
                  <c:v>41644.395833332543</c:v>
                </c:pt>
                <c:pt idx="327">
                  <c:v>41644.406249999207</c:v>
                </c:pt>
                <c:pt idx="328">
                  <c:v>41644.416666665871</c:v>
                </c:pt>
                <c:pt idx="329">
                  <c:v>41644.427083332535</c:v>
                </c:pt>
                <c:pt idx="330">
                  <c:v>41644.4374999992</c:v>
                </c:pt>
                <c:pt idx="331">
                  <c:v>41644.447916665864</c:v>
                </c:pt>
                <c:pt idx="332">
                  <c:v>41644.458333332528</c:v>
                </c:pt>
                <c:pt idx="333">
                  <c:v>41644.468749999192</c:v>
                </c:pt>
                <c:pt idx="334">
                  <c:v>41644.479166665857</c:v>
                </c:pt>
                <c:pt idx="335">
                  <c:v>41644.489583332521</c:v>
                </c:pt>
                <c:pt idx="336">
                  <c:v>41644.499999999185</c:v>
                </c:pt>
                <c:pt idx="337">
                  <c:v>41644.510416665849</c:v>
                </c:pt>
                <c:pt idx="338">
                  <c:v>41644.520833332514</c:v>
                </c:pt>
                <c:pt idx="339">
                  <c:v>41644.531249999178</c:v>
                </c:pt>
                <c:pt idx="340">
                  <c:v>41644.541666665842</c:v>
                </c:pt>
                <c:pt idx="341">
                  <c:v>41644.552083332506</c:v>
                </c:pt>
                <c:pt idx="342">
                  <c:v>41644.562499999171</c:v>
                </c:pt>
                <c:pt idx="343">
                  <c:v>41644.572916665835</c:v>
                </c:pt>
                <c:pt idx="344">
                  <c:v>41644.583333332499</c:v>
                </c:pt>
                <c:pt idx="345">
                  <c:v>41644.593749999163</c:v>
                </c:pt>
                <c:pt idx="346">
                  <c:v>41644.604166665828</c:v>
                </c:pt>
                <c:pt idx="347">
                  <c:v>41644.614583332492</c:v>
                </c:pt>
                <c:pt idx="348">
                  <c:v>41644.624999999156</c:v>
                </c:pt>
                <c:pt idx="349">
                  <c:v>41644.63541666582</c:v>
                </c:pt>
                <c:pt idx="350">
                  <c:v>41644.645833332484</c:v>
                </c:pt>
                <c:pt idx="351">
                  <c:v>41644.656249999149</c:v>
                </c:pt>
                <c:pt idx="352">
                  <c:v>41644.666666665813</c:v>
                </c:pt>
                <c:pt idx="353">
                  <c:v>41644.677083332477</c:v>
                </c:pt>
                <c:pt idx="354">
                  <c:v>41644.687499999141</c:v>
                </c:pt>
                <c:pt idx="355">
                  <c:v>41644.697916665806</c:v>
                </c:pt>
                <c:pt idx="356">
                  <c:v>41644.70833333247</c:v>
                </c:pt>
                <c:pt idx="357">
                  <c:v>41644.718749999134</c:v>
                </c:pt>
                <c:pt idx="358">
                  <c:v>41644.729166665798</c:v>
                </c:pt>
                <c:pt idx="359">
                  <c:v>41644.739583332463</c:v>
                </c:pt>
                <c:pt idx="360">
                  <c:v>41644.749999999127</c:v>
                </c:pt>
                <c:pt idx="361">
                  <c:v>41644.760416665791</c:v>
                </c:pt>
                <c:pt idx="362">
                  <c:v>41644.770833332455</c:v>
                </c:pt>
                <c:pt idx="363">
                  <c:v>41644.78124999912</c:v>
                </c:pt>
                <c:pt idx="364">
                  <c:v>41644.791666665784</c:v>
                </c:pt>
                <c:pt idx="365">
                  <c:v>41644.802083332448</c:v>
                </c:pt>
                <c:pt idx="366">
                  <c:v>41644.812499999112</c:v>
                </c:pt>
                <c:pt idx="367">
                  <c:v>41644.822916665777</c:v>
                </c:pt>
                <c:pt idx="368">
                  <c:v>41644.833333332441</c:v>
                </c:pt>
                <c:pt idx="369">
                  <c:v>41644.843749999105</c:v>
                </c:pt>
                <c:pt idx="370">
                  <c:v>41644.854166665769</c:v>
                </c:pt>
                <c:pt idx="371">
                  <c:v>41644.864583332434</c:v>
                </c:pt>
                <c:pt idx="372">
                  <c:v>41644.874999999098</c:v>
                </c:pt>
                <c:pt idx="373">
                  <c:v>41644.885416665762</c:v>
                </c:pt>
                <c:pt idx="374">
                  <c:v>41644.895833332426</c:v>
                </c:pt>
                <c:pt idx="375">
                  <c:v>41644.906249999091</c:v>
                </c:pt>
                <c:pt idx="376">
                  <c:v>41644.916666665755</c:v>
                </c:pt>
                <c:pt idx="377">
                  <c:v>41644.927083332419</c:v>
                </c:pt>
                <c:pt idx="378">
                  <c:v>41644.937499999083</c:v>
                </c:pt>
                <c:pt idx="379">
                  <c:v>41644.947916665747</c:v>
                </c:pt>
                <c:pt idx="380">
                  <c:v>41644.958333332412</c:v>
                </c:pt>
                <c:pt idx="381">
                  <c:v>41644.968749999076</c:v>
                </c:pt>
                <c:pt idx="382">
                  <c:v>41644.97916666574</c:v>
                </c:pt>
                <c:pt idx="383">
                  <c:v>41644.989583332404</c:v>
                </c:pt>
                <c:pt idx="384">
                  <c:v>41644.999999999069</c:v>
                </c:pt>
                <c:pt idx="385">
                  <c:v>41645.010416665733</c:v>
                </c:pt>
                <c:pt idx="386">
                  <c:v>41645.020833332397</c:v>
                </c:pt>
                <c:pt idx="387">
                  <c:v>41645.031249999061</c:v>
                </c:pt>
                <c:pt idx="388">
                  <c:v>41645.041666665726</c:v>
                </c:pt>
                <c:pt idx="389">
                  <c:v>41645.05208333239</c:v>
                </c:pt>
                <c:pt idx="390">
                  <c:v>41645.062499999054</c:v>
                </c:pt>
                <c:pt idx="391">
                  <c:v>41645.072916665718</c:v>
                </c:pt>
                <c:pt idx="392">
                  <c:v>41645.083333332383</c:v>
                </c:pt>
                <c:pt idx="393">
                  <c:v>41645.093749999047</c:v>
                </c:pt>
                <c:pt idx="394">
                  <c:v>41645.104166665711</c:v>
                </c:pt>
                <c:pt idx="395">
                  <c:v>41645.114583332375</c:v>
                </c:pt>
                <c:pt idx="396">
                  <c:v>41645.12499999904</c:v>
                </c:pt>
                <c:pt idx="397">
                  <c:v>41645.135416665704</c:v>
                </c:pt>
                <c:pt idx="398">
                  <c:v>41645.145833332368</c:v>
                </c:pt>
                <c:pt idx="399">
                  <c:v>41645.156249999032</c:v>
                </c:pt>
                <c:pt idx="400">
                  <c:v>41645.166666665697</c:v>
                </c:pt>
                <c:pt idx="401">
                  <c:v>41645.177083332361</c:v>
                </c:pt>
                <c:pt idx="402">
                  <c:v>41645.187499999025</c:v>
                </c:pt>
                <c:pt idx="403">
                  <c:v>41645.197916665689</c:v>
                </c:pt>
                <c:pt idx="404">
                  <c:v>41645.208333332354</c:v>
                </c:pt>
                <c:pt idx="405">
                  <c:v>41645.218749999018</c:v>
                </c:pt>
                <c:pt idx="406">
                  <c:v>41645.229166665682</c:v>
                </c:pt>
                <c:pt idx="407">
                  <c:v>41645.239583332346</c:v>
                </c:pt>
                <c:pt idx="408">
                  <c:v>41645.24999999901</c:v>
                </c:pt>
                <c:pt idx="409">
                  <c:v>41645.260416665675</c:v>
                </c:pt>
                <c:pt idx="410">
                  <c:v>41645.270833332339</c:v>
                </c:pt>
                <c:pt idx="411">
                  <c:v>41645.281249999003</c:v>
                </c:pt>
                <c:pt idx="412">
                  <c:v>41645.291666665667</c:v>
                </c:pt>
                <c:pt idx="413">
                  <c:v>41645.302083332332</c:v>
                </c:pt>
                <c:pt idx="414">
                  <c:v>41645.312499998996</c:v>
                </c:pt>
                <c:pt idx="415">
                  <c:v>41645.32291666566</c:v>
                </c:pt>
                <c:pt idx="416">
                  <c:v>41645.333333332324</c:v>
                </c:pt>
                <c:pt idx="417">
                  <c:v>41645.343749998989</c:v>
                </c:pt>
                <c:pt idx="418">
                  <c:v>41645.354166665653</c:v>
                </c:pt>
                <c:pt idx="419">
                  <c:v>41645.364583332317</c:v>
                </c:pt>
                <c:pt idx="420">
                  <c:v>41645.374999998981</c:v>
                </c:pt>
                <c:pt idx="421">
                  <c:v>41645.385416665646</c:v>
                </c:pt>
                <c:pt idx="422">
                  <c:v>41645.39583333231</c:v>
                </c:pt>
                <c:pt idx="423">
                  <c:v>41645.406249998974</c:v>
                </c:pt>
                <c:pt idx="424">
                  <c:v>41645.416666665638</c:v>
                </c:pt>
                <c:pt idx="425">
                  <c:v>41645.427083332303</c:v>
                </c:pt>
                <c:pt idx="426">
                  <c:v>41645.437499998967</c:v>
                </c:pt>
                <c:pt idx="427">
                  <c:v>41645.447916665631</c:v>
                </c:pt>
                <c:pt idx="428">
                  <c:v>41645.458333332295</c:v>
                </c:pt>
                <c:pt idx="429">
                  <c:v>41645.46874999896</c:v>
                </c:pt>
                <c:pt idx="430">
                  <c:v>41645.479166665624</c:v>
                </c:pt>
                <c:pt idx="431">
                  <c:v>41645.489583332288</c:v>
                </c:pt>
                <c:pt idx="432">
                  <c:v>41645.499999998952</c:v>
                </c:pt>
                <c:pt idx="433">
                  <c:v>41645.510416665617</c:v>
                </c:pt>
                <c:pt idx="434">
                  <c:v>41645.520833332281</c:v>
                </c:pt>
                <c:pt idx="435">
                  <c:v>41645.531249998945</c:v>
                </c:pt>
                <c:pt idx="436">
                  <c:v>41645.541666665609</c:v>
                </c:pt>
                <c:pt idx="437">
                  <c:v>41645.552083332273</c:v>
                </c:pt>
                <c:pt idx="438">
                  <c:v>41645.562499998938</c:v>
                </c:pt>
                <c:pt idx="439">
                  <c:v>41645.572916665602</c:v>
                </c:pt>
                <c:pt idx="440">
                  <c:v>41645.583333332266</c:v>
                </c:pt>
                <c:pt idx="441">
                  <c:v>41645.59374999893</c:v>
                </c:pt>
                <c:pt idx="442">
                  <c:v>41645.604166665595</c:v>
                </c:pt>
                <c:pt idx="443">
                  <c:v>41645.614583332259</c:v>
                </c:pt>
                <c:pt idx="444">
                  <c:v>41645.624999998923</c:v>
                </c:pt>
                <c:pt idx="445">
                  <c:v>41645.635416665587</c:v>
                </c:pt>
                <c:pt idx="446">
                  <c:v>41645.645833332252</c:v>
                </c:pt>
                <c:pt idx="447">
                  <c:v>41645.656249998916</c:v>
                </c:pt>
                <c:pt idx="448">
                  <c:v>41645.66666666558</c:v>
                </c:pt>
                <c:pt idx="449">
                  <c:v>41645.677083332244</c:v>
                </c:pt>
                <c:pt idx="450">
                  <c:v>41645.687499998909</c:v>
                </c:pt>
                <c:pt idx="451">
                  <c:v>41645.697916665573</c:v>
                </c:pt>
                <c:pt idx="452">
                  <c:v>41645.708333332237</c:v>
                </c:pt>
                <c:pt idx="453">
                  <c:v>41645.718749998901</c:v>
                </c:pt>
                <c:pt idx="454">
                  <c:v>41645.729166665566</c:v>
                </c:pt>
                <c:pt idx="455">
                  <c:v>41645.73958333223</c:v>
                </c:pt>
                <c:pt idx="456">
                  <c:v>41645.749999998894</c:v>
                </c:pt>
                <c:pt idx="457">
                  <c:v>41645.760416665558</c:v>
                </c:pt>
                <c:pt idx="458">
                  <c:v>41645.770833332223</c:v>
                </c:pt>
                <c:pt idx="459">
                  <c:v>41645.781249998887</c:v>
                </c:pt>
                <c:pt idx="460">
                  <c:v>41645.791666665551</c:v>
                </c:pt>
                <c:pt idx="461">
                  <c:v>41645.802083332215</c:v>
                </c:pt>
                <c:pt idx="462">
                  <c:v>41645.81249999888</c:v>
                </c:pt>
                <c:pt idx="463">
                  <c:v>41645.822916665544</c:v>
                </c:pt>
                <c:pt idx="464">
                  <c:v>41645.833333332208</c:v>
                </c:pt>
                <c:pt idx="465">
                  <c:v>41645.843749998872</c:v>
                </c:pt>
                <c:pt idx="466">
                  <c:v>41645.854166665536</c:v>
                </c:pt>
                <c:pt idx="467">
                  <c:v>41645.864583332201</c:v>
                </c:pt>
                <c:pt idx="468">
                  <c:v>41645.874999998865</c:v>
                </c:pt>
                <c:pt idx="469">
                  <c:v>41645.885416665529</c:v>
                </c:pt>
                <c:pt idx="470">
                  <c:v>41645.895833332193</c:v>
                </c:pt>
                <c:pt idx="471">
                  <c:v>41645.906249998858</c:v>
                </c:pt>
                <c:pt idx="472">
                  <c:v>41645.916666665522</c:v>
                </c:pt>
                <c:pt idx="473">
                  <c:v>41645.927083332186</c:v>
                </c:pt>
                <c:pt idx="474">
                  <c:v>41645.93749999885</c:v>
                </c:pt>
                <c:pt idx="475">
                  <c:v>41645.947916665515</c:v>
                </c:pt>
                <c:pt idx="476">
                  <c:v>41645.958333332179</c:v>
                </c:pt>
                <c:pt idx="477">
                  <c:v>41645.968749998843</c:v>
                </c:pt>
                <c:pt idx="478">
                  <c:v>41645.979166665507</c:v>
                </c:pt>
                <c:pt idx="479">
                  <c:v>41645.989583332172</c:v>
                </c:pt>
                <c:pt idx="480">
                  <c:v>41645.999999998836</c:v>
                </c:pt>
                <c:pt idx="481">
                  <c:v>41646.0104166655</c:v>
                </c:pt>
                <c:pt idx="482">
                  <c:v>41646.020833332164</c:v>
                </c:pt>
                <c:pt idx="483">
                  <c:v>41646.031249998829</c:v>
                </c:pt>
                <c:pt idx="484">
                  <c:v>41646.041666665493</c:v>
                </c:pt>
                <c:pt idx="485">
                  <c:v>41646.052083332157</c:v>
                </c:pt>
                <c:pt idx="486">
                  <c:v>41646.062499998821</c:v>
                </c:pt>
                <c:pt idx="487">
                  <c:v>41646.072916665486</c:v>
                </c:pt>
                <c:pt idx="488">
                  <c:v>41646.08333333215</c:v>
                </c:pt>
                <c:pt idx="489">
                  <c:v>41646.093749998814</c:v>
                </c:pt>
                <c:pt idx="490">
                  <c:v>41646.104166665478</c:v>
                </c:pt>
                <c:pt idx="491">
                  <c:v>41646.114583332143</c:v>
                </c:pt>
                <c:pt idx="492">
                  <c:v>41646.124999998807</c:v>
                </c:pt>
                <c:pt idx="493">
                  <c:v>41646.135416665471</c:v>
                </c:pt>
                <c:pt idx="494">
                  <c:v>41646.145833332135</c:v>
                </c:pt>
                <c:pt idx="495">
                  <c:v>41646.156249998799</c:v>
                </c:pt>
                <c:pt idx="496">
                  <c:v>41646.166666665464</c:v>
                </c:pt>
                <c:pt idx="497">
                  <c:v>41646.177083332128</c:v>
                </c:pt>
                <c:pt idx="498">
                  <c:v>41646.187499998792</c:v>
                </c:pt>
                <c:pt idx="499">
                  <c:v>41646.197916665456</c:v>
                </c:pt>
                <c:pt idx="500">
                  <c:v>41646.208333332121</c:v>
                </c:pt>
                <c:pt idx="501">
                  <c:v>41646.218749998785</c:v>
                </c:pt>
                <c:pt idx="502">
                  <c:v>41646.229166665449</c:v>
                </c:pt>
                <c:pt idx="503">
                  <c:v>41646.239583332113</c:v>
                </c:pt>
                <c:pt idx="504">
                  <c:v>41646.249999998778</c:v>
                </c:pt>
                <c:pt idx="505">
                  <c:v>41646.260416665442</c:v>
                </c:pt>
                <c:pt idx="506">
                  <c:v>41646.270833332106</c:v>
                </c:pt>
                <c:pt idx="507">
                  <c:v>41646.28124999877</c:v>
                </c:pt>
                <c:pt idx="508">
                  <c:v>41646.291666665435</c:v>
                </c:pt>
                <c:pt idx="509">
                  <c:v>41646.302083332099</c:v>
                </c:pt>
                <c:pt idx="510">
                  <c:v>41646.312499998763</c:v>
                </c:pt>
                <c:pt idx="511">
                  <c:v>41646.322916665427</c:v>
                </c:pt>
                <c:pt idx="512">
                  <c:v>41646.333333332092</c:v>
                </c:pt>
                <c:pt idx="513">
                  <c:v>41646.343749998756</c:v>
                </c:pt>
                <c:pt idx="514">
                  <c:v>41646.35416666542</c:v>
                </c:pt>
                <c:pt idx="515">
                  <c:v>41646.364583332084</c:v>
                </c:pt>
                <c:pt idx="516">
                  <c:v>41646.374999998749</c:v>
                </c:pt>
                <c:pt idx="517">
                  <c:v>41646.385416665413</c:v>
                </c:pt>
                <c:pt idx="518">
                  <c:v>41646.395833332077</c:v>
                </c:pt>
                <c:pt idx="519">
                  <c:v>41646.406249998741</c:v>
                </c:pt>
                <c:pt idx="520">
                  <c:v>41646.416666665406</c:v>
                </c:pt>
                <c:pt idx="521">
                  <c:v>41646.42708333207</c:v>
                </c:pt>
                <c:pt idx="522">
                  <c:v>41646.437499998734</c:v>
                </c:pt>
                <c:pt idx="523">
                  <c:v>41646.447916665398</c:v>
                </c:pt>
                <c:pt idx="524">
                  <c:v>41646.458333332062</c:v>
                </c:pt>
                <c:pt idx="525">
                  <c:v>41646.468749998727</c:v>
                </c:pt>
                <c:pt idx="526">
                  <c:v>41646.479166665391</c:v>
                </c:pt>
                <c:pt idx="527">
                  <c:v>41646.489583332055</c:v>
                </c:pt>
                <c:pt idx="528">
                  <c:v>41646.499999998719</c:v>
                </c:pt>
                <c:pt idx="529">
                  <c:v>41646.510416665384</c:v>
                </c:pt>
                <c:pt idx="530">
                  <c:v>41646.520833332048</c:v>
                </c:pt>
                <c:pt idx="531">
                  <c:v>41646.531249998712</c:v>
                </c:pt>
                <c:pt idx="532">
                  <c:v>41646.541666665376</c:v>
                </c:pt>
                <c:pt idx="533">
                  <c:v>41646.552083332041</c:v>
                </c:pt>
                <c:pt idx="534">
                  <c:v>41646.562499998705</c:v>
                </c:pt>
                <c:pt idx="535">
                  <c:v>41646.572916665369</c:v>
                </c:pt>
                <c:pt idx="536">
                  <c:v>41646.583333332033</c:v>
                </c:pt>
                <c:pt idx="537">
                  <c:v>41646.593749998698</c:v>
                </c:pt>
                <c:pt idx="538">
                  <c:v>41646.604166665362</c:v>
                </c:pt>
                <c:pt idx="539">
                  <c:v>41646.614583332026</c:v>
                </c:pt>
                <c:pt idx="540">
                  <c:v>41646.62499999869</c:v>
                </c:pt>
                <c:pt idx="541">
                  <c:v>41646.635416665355</c:v>
                </c:pt>
                <c:pt idx="542">
                  <c:v>41646.645833332019</c:v>
                </c:pt>
                <c:pt idx="543">
                  <c:v>41646.656249998683</c:v>
                </c:pt>
                <c:pt idx="544">
                  <c:v>41646.666666665347</c:v>
                </c:pt>
                <c:pt idx="545">
                  <c:v>41646.677083332012</c:v>
                </c:pt>
                <c:pt idx="546">
                  <c:v>41646.687499998676</c:v>
                </c:pt>
                <c:pt idx="547">
                  <c:v>41646.69791666534</c:v>
                </c:pt>
                <c:pt idx="548">
                  <c:v>41646.708333332004</c:v>
                </c:pt>
                <c:pt idx="549">
                  <c:v>41646.718749998668</c:v>
                </c:pt>
                <c:pt idx="550">
                  <c:v>41646.729166665333</c:v>
                </c:pt>
                <c:pt idx="551">
                  <c:v>41646.739583331997</c:v>
                </c:pt>
                <c:pt idx="552">
                  <c:v>41646.749999998661</c:v>
                </c:pt>
                <c:pt idx="553">
                  <c:v>41646.760416665325</c:v>
                </c:pt>
                <c:pt idx="554">
                  <c:v>41646.77083333199</c:v>
                </c:pt>
                <c:pt idx="555">
                  <c:v>41646.781249998654</c:v>
                </c:pt>
                <c:pt idx="556">
                  <c:v>41646.791666665318</c:v>
                </c:pt>
                <c:pt idx="557">
                  <c:v>41646.802083331982</c:v>
                </c:pt>
                <c:pt idx="558">
                  <c:v>41646.812499998647</c:v>
                </c:pt>
                <c:pt idx="559">
                  <c:v>41646.822916665311</c:v>
                </c:pt>
                <c:pt idx="560">
                  <c:v>41646.833333331975</c:v>
                </c:pt>
                <c:pt idx="561">
                  <c:v>41646.843749998639</c:v>
                </c:pt>
                <c:pt idx="562">
                  <c:v>41646.854166665304</c:v>
                </c:pt>
                <c:pt idx="563">
                  <c:v>41646.864583331968</c:v>
                </c:pt>
                <c:pt idx="564">
                  <c:v>41646.874999998632</c:v>
                </c:pt>
                <c:pt idx="565">
                  <c:v>41646.885416665296</c:v>
                </c:pt>
                <c:pt idx="566">
                  <c:v>41646.895833331961</c:v>
                </c:pt>
                <c:pt idx="567">
                  <c:v>41646.906249998625</c:v>
                </c:pt>
                <c:pt idx="568">
                  <c:v>41646.916666665289</c:v>
                </c:pt>
                <c:pt idx="569">
                  <c:v>41646.927083331953</c:v>
                </c:pt>
                <c:pt idx="570">
                  <c:v>41646.937499998618</c:v>
                </c:pt>
                <c:pt idx="571">
                  <c:v>41646.947916665282</c:v>
                </c:pt>
                <c:pt idx="572">
                  <c:v>41646.958333331946</c:v>
                </c:pt>
                <c:pt idx="573">
                  <c:v>41646.96874999861</c:v>
                </c:pt>
                <c:pt idx="574">
                  <c:v>41646.979166665275</c:v>
                </c:pt>
                <c:pt idx="575">
                  <c:v>41646.989583331939</c:v>
                </c:pt>
                <c:pt idx="576">
                  <c:v>41646.999999998603</c:v>
                </c:pt>
                <c:pt idx="577">
                  <c:v>41647.010416665267</c:v>
                </c:pt>
                <c:pt idx="578">
                  <c:v>41647.020833331931</c:v>
                </c:pt>
                <c:pt idx="579">
                  <c:v>41647.031249998596</c:v>
                </c:pt>
                <c:pt idx="580">
                  <c:v>41647.04166666526</c:v>
                </c:pt>
                <c:pt idx="581">
                  <c:v>41647.052083331924</c:v>
                </c:pt>
                <c:pt idx="582">
                  <c:v>41647.062499998588</c:v>
                </c:pt>
                <c:pt idx="583">
                  <c:v>41647.072916665253</c:v>
                </c:pt>
                <c:pt idx="584">
                  <c:v>41647.083333331917</c:v>
                </c:pt>
                <c:pt idx="585">
                  <c:v>41647.093749998581</c:v>
                </c:pt>
                <c:pt idx="586">
                  <c:v>41647.104166665245</c:v>
                </c:pt>
                <c:pt idx="587">
                  <c:v>41647.11458333191</c:v>
                </c:pt>
                <c:pt idx="588">
                  <c:v>41647.124999998574</c:v>
                </c:pt>
                <c:pt idx="589">
                  <c:v>41647.135416665238</c:v>
                </c:pt>
                <c:pt idx="590">
                  <c:v>41647.145833331902</c:v>
                </c:pt>
                <c:pt idx="591">
                  <c:v>41647.156249998567</c:v>
                </c:pt>
                <c:pt idx="592">
                  <c:v>41647.166666665231</c:v>
                </c:pt>
                <c:pt idx="593">
                  <c:v>41647.177083331895</c:v>
                </c:pt>
                <c:pt idx="594">
                  <c:v>41647.187499998559</c:v>
                </c:pt>
                <c:pt idx="595">
                  <c:v>41647.197916665224</c:v>
                </c:pt>
                <c:pt idx="596">
                  <c:v>41647.208333331888</c:v>
                </c:pt>
                <c:pt idx="597">
                  <c:v>41647.218749998552</c:v>
                </c:pt>
                <c:pt idx="598">
                  <c:v>41647.229166665216</c:v>
                </c:pt>
                <c:pt idx="599">
                  <c:v>41647.239583331881</c:v>
                </c:pt>
                <c:pt idx="600">
                  <c:v>41647.249999998545</c:v>
                </c:pt>
                <c:pt idx="601">
                  <c:v>41647.260416665209</c:v>
                </c:pt>
                <c:pt idx="602">
                  <c:v>41647.270833331873</c:v>
                </c:pt>
                <c:pt idx="603">
                  <c:v>41647.281249998538</c:v>
                </c:pt>
                <c:pt idx="604">
                  <c:v>41647.291666665202</c:v>
                </c:pt>
                <c:pt idx="605">
                  <c:v>41647.302083331866</c:v>
                </c:pt>
                <c:pt idx="606">
                  <c:v>41647.31249999853</c:v>
                </c:pt>
                <c:pt idx="607">
                  <c:v>41647.322916665194</c:v>
                </c:pt>
                <c:pt idx="608">
                  <c:v>41647.333333331859</c:v>
                </c:pt>
                <c:pt idx="609">
                  <c:v>41647.343749998523</c:v>
                </c:pt>
                <c:pt idx="610">
                  <c:v>41647.354166665187</c:v>
                </c:pt>
                <c:pt idx="611">
                  <c:v>41647.364583331851</c:v>
                </c:pt>
                <c:pt idx="612">
                  <c:v>41647.374999998516</c:v>
                </c:pt>
                <c:pt idx="613">
                  <c:v>41647.38541666518</c:v>
                </c:pt>
                <c:pt idx="614">
                  <c:v>41647.395833331844</c:v>
                </c:pt>
                <c:pt idx="615">
                  <c:v>41647.406249998508</c:v>
                </c:pt>
                <c:pt idx="616">
                  <c:v>41647.416666665173</c:v>
                </c:pt>
                <c:pt idx="617">
                  <c:v>41647.427083331837</c:v>
                </c:pt>
                <c:pt idx="618">
                  <c:v>41647.437499998501</c:v>
                </c:pt>
                <c:pt idx="619">
                  <c:v>41647.447916665165</c:v>
                </c:pt>
                <c:pt idx="620">
                  <c:v>41647.45833333183</c:v>
                </c:pt>
                <c:pt idx="621">
                  <c:v>41647.468749998494</c:v>
                </c:pt>
                <c:pt idx="622">
                  <c:v>41647.479166665158</c:v>
                </c:pt>
                <c:pt idx="623">
                  <c:v>41647.489583331822</c:v>
                </c:pt>
                <c:pt idx="624">
                  <c:v>41647.499999998487</c:v>
                </c:pt>
                <c:pt idx="625">
                  <c:v>41647.510416665151</c:v>
                </c:pt>
                <c:pt idx="626">
                  <c:v>41647.520833331815</c:v>
                </c:pt>
                <c:pt idx="627">
                  <c:v>41647.531249998479</c:v>
                </c:pt>
                <c:pt idx="628">
                  <c:v>41647.541666665144</c:v>
                </c:pt>
                <c:pt idx="629">
                  <c:v>41647.552083331808</c:v>
                </c:pt>
                <c:pt idx="630">
                  <c:v>41647.562499998472</c:v>
                </c:pt>
                <c:pt idx="631">
                  <c:v>41647.572916665136</c:v>
                </c:pt>
                <c:pt idx="632">
                  <c:v>41647.583333331801</c:v>
                </c:pt>
                <c:pt idx="633">
                  <c:v>41647.593749998465</c:v>
                </c:pt>
                <c:pt idx="634">
                  <c:v>41647.604166665129</c:v>
                </c:pt>
                <c:pt idx="635">
                  <c:v>41647.614583331793</c:v>
                </c:pt>
                <c:pt idx="636">
                  <c:v>41647.624999998457</c:v>
                </c:pt>
                <c:pt idx="637">
                  <c:v>41647.635416665122</c:v>
                </c:pt>
                <c:pt idx="638">
                  <c:v>41647.645833331786</c:v>
                </c:pt>
                <c:pt idx="639">
                  <c:v>41647.65624999845</c:v>
                </c:pt>
                <c:pt idx="640">
                  <c:v>41647.666666665114</c:v>
                </c:pt>
                <c:pt idx="641">
                  <c:v>41647.677083331779</c:v>
                </c:pt>
                <c:pt idx="642">
                  <c:v>41647.687499998443</c:v>
                </c:pt>
                <c:pt idx="643">
                  <c:v>41647.697916665107</c:v>
                </c:pt>
                <c:pt idx="644">
                  <c:v>41647.708333331771</c:v>
                </c:pt>
                <c:pt idx="645">
                  <c:v>41647.718749998436</c:v>
                </c:pt>
                <c:pt idx="646">
                  <c:v>41647.7291666651</c:v>
                </c:pt>
                <c:pt idx="647">
                  <c:v>41647.739583331764</c:v>
                </c:pt>
                <c:pt idx="648">
                  <c:v>41647.749999998428</c:v>
                </c:pt>
                <c:pt idx="649">
                  <c:v>41647.760416665093</c:v>
                </c:pt>
                <c:pt idx="650">
                  <c:v>41647.770833331757</c:v>
                </c:pt>
                <c:pt idx="651">
                  <c:v>41647.781249998421</c:v>
                </c:pt>
                <c:pt idx="652">
                  <c:v>41647.791666665085</c:v>
                </c:pt>
                <c:pt idx="653">
                  <c:v>41647.80208333175</c:v>
                </c:pt>
                <c:pt idx="654">
                  <c:v>41647.812499998414</c:v>
                </c:pt>
                <c:pt idx="655">
                  <c:v>41647.822916665078</c:v>
                </c:pt>
                <c:pt idx="656">
                  <c:v>41647.833333331742</c:v>
                </c:pt>
                <c:pt idx="657">
                  <c:v>41647.843749998407</c:v>
                </c:pt>
                <c:pt idx="658">
                  <c:v>41647.854166665071</c:v>
                </c:pt>
                <c:pt idx="659">
                  <c:v>41647.864583331735</c:v>
                </c:pt>
                <c:pt idx="660">
                  <c:v>41647.874999998399</c:v>
                </c:pt>
                <c:pt idx="661">
                  <c:v>41647.885416665064</c:v>
                </c:pt>
                <c:pt idx="662">
                  <c:v>41647.895833331728</c:v>
                </c:pt>
                <c:pt idx="663">
                  <c:v>41647.906249998392</c:v>
                </c:pt>
                <c:pt idx="664">
                  <c:v>41647.916666665056</c:v>
                </c:pt>
                <c:pt idx="665">
                  <c:v>41647.92708333172</c:v>
                </c:pt>
                <c:pt idx="666">
                  <c:v>41647.937499998385</c:v>
                </c:pt>
                <c:pt idx="667">
                  <c:v>41647.947916665049</c:v>
                </c:pt>
                <c:pt idx="668">
                  <c:v>41647.958333331713</c:v>
                </c:pt>
                <c:pt idx="669">
                  <c:v>41647.968749998377</c:v>
                </c:pt>
                <c:pt idx="670">
                  <c:v>41647.979166665042</c:v>
                </c:pt>
                <c:pt idx="671">
                  <c:v>41647.989583331706</c:v>
                </c:pt>
                <c:pt idx="672">
                  <c:v>41647.99999999837</c:v>
                </c:pt>
                <c:pt idx="673">
                  <c:v>41648.010416665034</c:v>
                </c:pt>
                <c:pt idx="674">
                  <c:v>41648.020833331699</c:v>
                </c:pt>
                <c:pt idx="675">
                  <c:v>41648.031249998363</c:v>
                </c:pt>
                <c:pt idx="676">
                  <c:v>41648.041666665027</c:v>
                </c:pt>
                <c:pt idx="677">
                  <c:v>41648.052083331691</c:v>
                </c:pt>
                <c:pt idx="678">
                  <c:v>41648.062499998356</c:v>
                </c:pt>
                <c:pt idx="679">
                  <c:v>41648.07291666502</c:v>
                </c:pt>
                <c:pt idx="680">
                  <c:v>41648.083333331684</c:v>
                </c:pt>
                <c:pt idx="681">
                  <c:v>41648.093749998348</c:v>
                </c:pt>
                <c:pt idx="682">
                  <c:v>41648.104166665013</c:v>
                </c:pt>
              </c:numCache>
            </c:numRef>
          </c:xVal>
          <c:yVal>
            <c:numRef>
              <c:f>OUTPUT0_MainOutputs!$AL$4:$AL$195</c:f>
              <c:numCache>
                <c:formatCode>_(* #,##0.00_);_(* \(#,##0.00\);_(* "-"??_);_(@_)</c:formatCode>
                <c:ptCount val="192"/>
                <c:pt idx="0">
                  <c:v>-3.8200358751576502</c:v>
                </c:pt>
                <c:pt idx="1">
                  <c:v>-3.8200744943855698</c:v>
                </c:pt>
                <c:pt idx="2">
                  <c:v>-3.82011311361348</c:v>
                </c:pt>
                <c:pt idx="3">
                  <c:v>-3.8201517328414001</c:v>
                </c:pt>
                <c:pt idx="4">
                  <c:v>-3.8201903520693201</c:v>
                </c:pt>
                <c:pt idx="5">
                  <c:v>-3.8202289712972299</c:v>
                </c:pt>
                <c:pt idx="6">
                  <c:v>-3.82026759052515</c:v>
                </c:pt>
                <c:pt idx="7">
                  <c:v>-3.8203062097530598</c:v>
                </c:pt>
                <c:pt idx="8">
                  <c:v>-3.8203448289809798</c:v>
                </c:pt>
                <c:pt idx="9">
                  <c:v>-3.8203834482088901</c:v>
                </c:pt>
                <c:pt idx="10">
                  <c:v>-3.8204220674368101</c:v>
                </c:pt>
                <c:pt idx="11">
                  <c:v>-3.8204606866647199</c:v>
                </c:pt>
                <c:pt idx="12">
                  <c:v>-3.82049930589264</c:v>
                </c:pt>
                <c:pt idx="13">
                  <c:v>-3.8205379251205498</c:v>
                </c:pt>
                <c:pt idx="14">
                  <c:v>-3.8205765443484698</c:v>
                </c:pt>
                <c:pt idx="15">
                  <c:v>-3.8206151635763801</c:v>
                </c:pt>
                <c:pt idx="16">
                  <c:v>-3.8206537828043001</c:v>
                </c:pt>
                <c:pt idx="17">
                  <c:v>-3.8206924020322099</c:v>
                </c:pt>
                <c:pt idx="18">
                  <c:v>-3.82073102126013</c:v>
                </c:pt>
                <c:pt idx="19">
                  <c:v>-3.82076964048805</c:v>
                </c:pt>
                <c:pt idx="20">
                  <c:v>-3.8208082597159598</c:v>
                </c:pt>
                <c:pt idx="21">
                  <c:v>-3.8208468789438799</c:v>
                </c:pt>
                <c:pt idx="22">
                  <c:v>-18.827814209656101</c:v>
                </c:pt>
                <c:pt idx="23">
                  <c:v>48.670556528945298</c:v>
                </c:pt>
                <c:pt idx="24">
                  <c:v>208.20554663570101</c:v>
                </c:pt>
                <c:pt idx="25">
                  <c:v>211.37340594749799</c:v>
                </c:pt>
                <c:pt idx="26">
                  <c:v>211.31494909582599</c:v>
                </c:pt>
                <c:pt idx="27">
                  <c:v>211.31061949538</c:v>
                </c:pt>
                <c:pt idx="28">
                  <c:v>210.90989884714199</c:v>
                </c:pt>
                <c:pt idx="29">
                  <c:v>211.31061949538</c:v>
                </c:pt>
                <c:pt idx="30">
                  <c:v>210.90989884714199</c:v>
                </c:pt>
                <c:pt idx="31">
                  <c:v>210.934709509909</c:v>
                </c:pt>
                <c:pt idx="32">
                  <c:v>210.92702954731499</c:v>
                </c:pt>
                <c:pt idx="33">
                  <c:v>210.88798319239299</c:v>
                </c:pt>
                <c:pt idx="34">
                  <c:v>210.71851824523301</c:v>
                </c:pt>
                <c:pt idx="35">
                  <c:v>173.89069167219299</c:v>
                </c:pt>
                <c:pt idx="36">
                  <c:v>-7.17587162909639</c:v>
                </c:pt>
                <c:pt idx="37">
                  <c:v>-7.1759102483242998</c:v>
                </c:pt>
                <c:pt idx="38">
                  <c:v>-7.1759488675522203</c:v>
                </c:pt>
                <c:pt idx="39">
                  <c:v>-7.1759874867801301</c:v>
                </c:pt>
                <c:pt idx="40">
                  <c:v>-7.1760261060080497</c:v>
                </c:pt>
                <c:pt idx="41">
                  <c:v>-7.1760647252359702</c:v>
                </c:pt>
                <c:pt idx="42">
                  <c:v>-7.17610334446388</c:v>
                </c:pt>
                <c:pt idx="43">
                  <c:v>-7.1761419636917996</c:v>
                </c:pt>
                <c:pt idx="44">
                  <c:v>-7.1761805829197103</c:v>
                </c:pt>
                <c:pt idx="45">
                  <c:v>-7.1762192021476299</c:v>
                </c:pt>
                <c:pt idx="46">
                  <c:v>-7.1762578213755397</c:v>
                </c:pt>
                <c:pt idx="47">
                  <c:v>-7.1762964406034602</c:v>
                </c:pt>
                <c:pt idx="48">
                  <c:v>-7.17633505983137</c:v>
                </c:pt>
                <c:pt idx="49">
                  <c:v>-7.1763736790592896</c:v>
                </c:pt>
                <c:pt idx="50">
                  <c:v>-7.1764122982872003</c:v>
                </c:pt>
                <c:pt idx="51">
                  <c:v>-7.1764509175151199</c:v>
                </c:pt>
                <c:pt idx="52">
                  <c:v>-7.1764895367430297</c:v>
                </c:pt>
                <c:pt idx="53">
                  <c:v>-7.1765281559709502</c:v>
                </c:pt>
                <c:pt idx="54">
                  <c:v>-7.17656677519886</c:v>
                </c:pt>
                <c:pt idx="55">
                  <c:v>-7.1766053944267796</c:v>
                </c:pt>
                <c:pt idx="56">
                  <c:v>-7.1766440136546903</c:v>
                </c:pt>
                <c:pt idx="57">
                  <c:v>-7.1766826328826099</c:v>
                </c:pt>
                <c:pt idx="58">
                  <c:v>-7.1767212521105197</c:v>
                </c:pt>
                <c:pt idx="59">
                  <c:v>-7.1767598713384402</c:v>
                </c:pt>
                <c:pt idx="60">
                  <c:v>-7.1767984905663598</c:v>
                </c:pt>
                <c:pt idx="61">
                  <c:v>-7.1768371097942696</c:v>
                </c:pt>
                <c:pt idx="62">
                  <c:v>-7.1768757290221901</c:v>
                </c:pt>
                <c:pt idx="63">
                  <c:v>-7.1769143482500999</c:v>
                </c:pt>
                <c:pt idx="64">
                  <c:v>-7.1769529674780204</c:v>
                </c:pt>
                <c:pt idx="65">
                  <c:v>-7.1769915867059302</c:v>
                </c:pt>
                <c:pt idx="66">
                  <c:v>-2.8926191028634798</c:v>
                </c:pt>
                <c:pt idx="67">
                  <c:v>51.846903861454201</c:v>
                </c:pt>
                <c:pt idx="68">
                  <c:v>215.401088054675</c:v>
                </c:pt>
                <c:pt idx="69">
                  <c:v>204.04291323225701</c:v>
                </c:pt>
                <c:pt idx="70">
                  <c:v>213.52322654186901</c:v>
                </c:pt>
                <c:pt idx="71">
                  <c:v>215.53121305897301</c:v>
                </c:pt>
                <c:pt idx="72">
                  <c:v>215.35810764030401</c:v>
                </c:pt>
                <c:pt idx="73">
                  <c:v>215.128505180242</c:v>
                </c:pt>
                <c:pt idx="74">
                  <c:v>214.97175563620399</c:v>
                </c:pt>
                <c:pt idx="75">
                  <c:v>214.94211025133001</c:v>
                </c:pt>
                <c:pt idx="76">
                  <c:v>214.935354225331</c:v>
                </c:pt>
                <c:pt idx="77">
                  <c:v>214.84590404331399</c:v>
                </c:pt>
                <c:pt idx="78">
                  <c:v>214.97175563620399</c:v>
                </c:pt>
                <c:pt idx="79">
                  <c:v>214.94211025133001</c:v>
                </c:pt>
                <c:pt idx="80">
                  <c:v>214.935354225331</c:v>
                </c:pt>
                <c:pt idx="81">
                  <c:v>214.84590404331399</c:v>
                </c:pt>
                <c:pt idx="82">
                  <c:v>170.782252958697</c:v>
                </c:pt>
                <c:pt idx="83">
                  <c:v>-2.0331151605464401</c:v>
                </c:pt>
                <c:pt idx="84">
                  <c:v>-2.03315377977435</c:v>
                </c:pt>
                <c:pt idx="85">
                  <c:v>-2.03319239900227</c:v>
                </c:pt>
                <c:pt idx="86">
                  <c:v>-2.03323101823019</c:v>
                </c:pt>
                <c:pt idx="87">
                  <c:v>-2.03323101823019</c:v>
                </c:pt>
                <c:pt idx="88">
                  <c:v>-2.03323101823019</c:v>
                </c:pt>
                <c:pt idx="89">
                  <c:v>-2.03323101823019</c:v>
                </c:pt>
                <c:pt idx="90">
                  <c:v>-2.03323101823019</c:v>
                </c:pt>
                <c:pt idx="91">
                  <c:v>-2.03323101823019</c:v>
                </c:pt>
                <c:pt idx="92">
                  <c:v>-2.03323101823019</c:v>
                </c:pt>
                <c:pt idx="93">
                  <c:v>-2.03323101823019</c:v>
                </c:pt>
                <c:pt idx="94">
                  <c:v>-2.0329993028626898</c:v>
                </c:pt>
                <c:pt idx="95">
                  <c:v>-3.8200358751576502</c:v>
                </c:pt>
                <c:pt idx="96">
                  <c:v>-3.8200744943855698</c:v>
                </c:pt>
                <c:pt idx="97">
                  <c:v>-3.82011311361348</c:v>
                </c:pt>
                <c:pt idx="98">
                  <c:v>-3.8201517328414001</c:v>
                </c:pt>
                <c:pt idx="99">
                  <c:v>-3.8201903520693201</c:v>
                </c:pt>
                <c:pt idx="100">
                  <c:v>-3.8202289712972299</c:v>
                </c:pt>
                <c:pt idx="101">
                  <c:v>-3.82026759052515</c:v>
                </c:pt>
                <c:pt idx="102">
                  <c:v>-3.8203062097530598</c:v>
                </c:pt>
                <c:pt idx="103">
                  <c:v>-3.8203448289809798</c:v>
                </c:pt>
                <c:pt idx="104">
                  <c:v>-3.8203834482088901</c:v>
                </c:pt>
                <c:pt idx="105">
                  <c:v>-3.8204220674368101</c:v>
                </c:pt>
                <c:pt idx="106">
                  <c:v>-3.8204606866647199</c:v>
                </c:pt>
                <c:pt idx="107">
                  <c:v>-3.82049930589264</c:v>
                </c:pt>
                <c:pt idx="108">
                  <c:v>-3.8205379251205498</c:v>
                </c:pt>
                <c:pt idx="109">
                  <c:v>-3.8205765443484698</c:v>
                </c:pt>
                <c:pt idx="110">
                  <c:v>-3.8206151635763801</c:v>
                </c:pt>
                <c:pt idx="111">
                  <c:v>-3.8206537828043001</c:v>
                </c:pt>
                <c:pt idx="112">
                  <c:v>-3.8206924020322099</c:v>
                </c:pt>
                <c:pt idx="113">
                  <c:v>-3.82073102126013</c:v>
                </c:pt>
                <c:pt idx="114">
                  <c:v>-3.82076964048805</c:v>
                </c:pt>
                <c:pt idx="115">
                  <c:v>-3.8208082597159598</c:v>
                </c:pt>
                <c:pt idx="116">
                  <c:v>-3.8208468789438799</c:v>
                </c:pt>
                <c:pt idx="117">
                  <c:v>-18.827814209656101</c:v>
                </c:pt>
                <c:pt idx="118">
                  <c:v>-18.850317810629299</c:v>
                </c:pt>
                <c:pt idx="119">
                  <c:v>48.670556528945298</c:v>
                </c:pt>
                <c:pt idx="120">
                  <c:v>208.20554663570101</c:v>
                </c:pt>
                <c:pt idx="121">
                  <c:v>211.37340594749799</c:v>
                </c:pt>
                <c:pt idx="122">
                  <c:v>211.31494909582599</c:v>
                </c:pt>
                <c:pt idx="123">
                  <c:v>211.31061949538</c:v>
                </c:pt>
                <c:pt idx="124">
                  <c:v>211.31061949538</c:v>
                </c:pt>
                <c:pt idx="125">
                  <c:v>210.90989884714199</c:v>
                </c:pt>
                <c:pt idx="126">
                  <c:v>210.934709509909</c:v>
                </c:pt>
                <c:pt idx="127">
                  <c:v>210.92702954731499</c:v>
                </c:pt>
                <c:pt idx="128">
                  <c:v>210.88798319239299</c:v>
                </c:pt>
                <c:pt idx="129">
                  <c:v>210.71851824523301</c:v>
                </c:pt>
                <c:pt idx="130">
                  <c:v>210.71851824523301</c:v>
                </c:pt>
                <c:pt idx="131">
                  <c:v>173.89069167219299</c:v>
                </c:pt>
                <c:pt idx="132">
                  <c:v>-7.17587162909639</c:v>
                </c:pt>
                <c:pt idx="133">
                  <c:v>-7.1759488675522203</c:v>
                </c:pt>
                <c:pt idx="134">
                  <c:v>-7.1759874867801301</c:v>
                </c:pt>
                <c:pt idx="135">
                  <c:v>-7.1760261060080497</c:v>
                </c:pt>
                <c:pt idx="136">
                  <c:v>-7.1760647252359702</c:v>
                </c:pt>
                <c:pt idx="137">
                  <c:v>-7.17610334446388</c:v>
                </c:pt>
                <c:pt idx="138">
                  <c:v>-7.1761419636917996</c:v>
                </c:pt>
                <c:pt idx="139">
                  <c:v>-7.1761805829197103</c:v>
                </c:pt>
                <c:pt idx="140">
                  <c:v>-7.1762192021476299</c:v>
                </c:pt>
                <c:pt idx="141">
                  <c:v>-7.1762578213755397</c:v>
                </c:pt>
                <c:pt idx="142">
                  <c:v>-7.1762964406034602</c:v>
                </c:pt>
                <c:pt idx="143">
                  <c:v>-7.17633505983137</c:v>
                </c:pt>
                <c:pt idx="144">
                  <c:v>-7.1763736790592896</c:v>
                </c:pt>
                <c:pt idx="145">
                  <c:v>-7.1764122982872003</c:v>
                </c:pt>
                <c:pt idx="146">
                  <c:v>-7.1764509175151199</c:v>
                </c:pt>
                <c:pt idx="147">
                  <c:v>-7.1764895367430297</c:v>
                </c:pt>
                <c:pt idx="148">
                  <c:v>-7.1765281559709502</c:v>
                </c:pt>
                <c:pt idx="149">
                  <c:v>-7.17656677519886</c:v>
                </c:pt>
                <c:pt idx="150">
                  <c:v>-7.1766053944267796</c:v>
                </c:pt>
                <c:pt idx="151">
                  <c:v>-7.1766440136546903</c:v>
                </c:pt>
                <c:pt idx="152">
                  <c:v>-7.1766826328826099</c:v>
                </c:pt>
                <c:pt idx="153">
                  <c:v>-7.1767212521105197</c:v>
                </c:pt>
                <c:pt idx="154">
                  <c:v>-7.1767598713384402</c:v>
                </c:pt>
                <c:pt idx="155">
                  <c:v>-7.1767984905663598</c:v>
                </c:pt>
                <c:pt idx="156">
                  <c:v>-7.1768371097942696</c:v>
                </c:pt>
                <c:pt idx="157">
                  <c:v>-7.1768757290221901</c:v>
                </c:pt>
                <c:pt idx="158">
                  <c:v>-7.1769143482500999</c:v>
                </c:pt>
                <c:pt idx="159">
                  <c:v>-7.1769529674780204</c:v>
                </c:pt>
                <c:pt idx="160">
                  <c:v>-7.1769915867059302</c:v>
                </c:pt>
                <c:pt idx="161">
                  <c:v>-2.8926191028634798</c:v>
                </c:pt>
                <c:pt idx="162">
                  <c:v>51.846903861454201</c:v>
                </c:pt>
                <c:pt idx="163">
                  <c:v>215.401088054675</c:v>
                </c:pt>
                <c:pt idx="164">
                  <c:v>204.04291323225701</c:v>
                </c:pt>
                <c:pt idx="165">
                  <c:v>213.52322654186901</c:v>
                </c:pt>
                <c:pt idx="166">
                  <c:v>215.53121305897301</c:v>
                </c:pt>
                <c:pt idx="167">
                  <c:v>215.35810764030401</c:v>
                </c:pt>
                <c:pt idx="168">
                  <c:v>215.128505180242</c:v>
                </c:pt>
                <c:pt idx="169">
                  <c:v>214.97175563620399</c:v>
                </c:pt>
                <c:pt idx="170">
                  <c:v>214.94211025133001</c:v>
                </c:pt>
                <c:pt idx="171">
                  <c:v>214.935354225331</c:v>
                </c:pt>
                <c:pt idx="172">
                  <c:v>214.84590404331399</c:v>
                </c:pt>
                <c:pt idx="173">
                  <c:v>214.97175563620399</c:v>
                </c:pt>
                <c:pt idx="174">
                  <c:v>214.94211025133001</c:v>
                </c:pt>
                <c:pt idx="175">
                  <c:v>214.935354225331</c:v>
                </c:pt>
                <c:pt idx="176">
                  <c:v>214.84590404331399</c:v>
                </c:pt>
                <c:pt idx="177">
                  <c:v>170.782252958697</c:v>
                </c:pt>
                <c:pt idx="178">
                  <c:v>-2.0331151605464401</c:v>
                </c:pt>
                <c:pt idx="179">
                  <c:v>-2.03315377977435</c:v>
                </c:pt>
                <c:pt idx="180">
                  <c:v>-2.03319239900227</c:v>
                </c:pt>
                <c:pt idx="181">
                  <c:v>-2.03323101823019</c:v>
                </c:pt>
                <c:pt idx="182">
                  <c:v>-2.03323101823019</c:v>
                </c:pt>
                <c:pt idx="183">
                  <c:v>-2.03323101823019</c:v>
                </c:pt>
                <c:pt idx="184">
                  <c:v>-2.03323101823019</c:v>
                </c:pt>
                <c:pt idx="185">
                  <c:v>-2.03323101823019</c:v>
                </c:pt>
                <c:pt idx="186">
                  <c:v>-2.03323101823019</c:v>
                </c:pt>
                <c:pt idx="187">
                  <c:v>-2.03323101823019</c:v>
                </c:pt>
                <c:pt idx="188">
                  <c:v>-2.03323101823019</c:v>
                </c:pt>
                <c:pt idx="189">
                  <c:v>-2.0329993028626898</c:v>
                </c:pt>
                <c:pt idx="190" formatCode="General">
                  <c:v>-2.0306245326172498</c:v>
                </c:pt>
                <c:pt idx="191" formatCode="General">
                  <c:v>-2.0306631518451601</c:v>
                </c:pt>
              </c:numCache>
            </c:numRef>
          </c:yVal>
          <c:smooth val="1"/>
          <c:extLst>
            <c:ext xmlns:c16="http://schemas.microsoft.com/office/drawing/2014/chart" uri="{C3380CC4-5D6E-409C-BE32-E72D297353CC}">
              <c16:uniqueId val="{00000001-5D3F-4D81-8006-B88A9ABFA0E5}"/>
            </c:ext>
          </c:extLst>
        </c:ser>
        <c:dLbls>
          <c:showLegendKey val="0"/>
          <c:showVal val="0"/>
          <c:showCatName val="0"/>
          <c:showSerName val="0"/>
          <c:showPercent val="0"/>
          <c:showBubbleSize val="0"/>
        </c:dLbls>
        <c:axId val="143964416"/>
        <c:axId val="143974400"/>
      </c:scatterChart>
      <c:scatterChart>
        <c:scatterStyle val="smoothMarker"/>
        <c:varyColors val="0"/>
        <c:ser>
          <c:idx val="1"/>
          <c:order val="0"/>
          <c:tx>
            <c:v>DNI [W/m2]</c:v>
          </c:tx>
          <c:spPr>
            <a:ln w="38100">
              <a:solidFill>
                <a:srgbClr val="FFC000"/>
              </a:solidFill>
            </a:ln>
          </c:spPr>
          <c:marker>
            <c:symbol val="none"/>
          </c:marker>
          <c:xVal>
            <c:numRef>
              <c:f>OUTPUT0_MainOutputs!$AG$3:$AG$195</c:f>
              <c:numCache>
                <c:formatCode>[$-409]m/d/yy\ h:mm\ AM/PM;@</c:formatCode>
                <c:ptCount val="193"/>
                <c:pt idx="0">
                  <c:v>41641</c:v>
                </c:pt>
                <c:pt idx="1">
                  <c:v>41641.010416666664</c:v>
                </c:pt>
                <c:pt idx="2">
                  <c:v>41641.020833333328</c:v>
                </c:pt>
                <c:pt idx="3">
                  <c:v>41641.031249999993</c:v>
                </c:pt>
                <c:pt idx="4">
                  <c:v>41641.041666666657</c:v>
                </c:pt>
                <c:pt idx="5">
                  <c:v>41641.052083333321</c:v>
                </c:pt>
                <c:pt idx="6">
                  <c:v>41641.062499999985</c:v>
                </c:pt>
                <c:pt idx="7">
                  <c:v>41641.07291666665</c:v>
                </c:pt>
                <c:pt idx="8">
                  <c:v>41641.083333333314</c:v>
                </c:pt>
                <c:pt idx="9">
                  <c:v>41641.093749999978</c:v>
                </c:pt>
                <c:pt idx="10">
                  <c:v>41641.104166666642</c:v>
                </c:pt>
                <c:pt idx="11">
                  <c:v>41641.114583333307</c:v>
                </c:pt>
                <c:pt idx="12">
                  <c:v>41641.124999999971</c:v>
                </c:pt>
                <c:pt idx="13">
                  <c:v>41641.135416666635</c:v>
                </c:pt>
                <c:pt idx="14">
                  <c:v>41641.145833333299</c:v>
                </c:pt>
                <c:pt idx="15">
                  <c:v>41641.156249999964</c:v>
                </c:pt>
                <c:pt idx="16">
                  <c:v>41641.166666666628</c:v>
                </c:pt>
                <c:pt idx="17">
                  <c:v>41641.177083333292</c:v>
                </c:pt>
                <c:pt idx="18">
                  <c:v>41641.187499999956</c:v>
                </c:pt>
                <c:pt idx="19">
                  <c:v>41641.197916666621</c:v>
                </c:pt>
                <c:pt idx="20">
                  <c:v>41641.208333333285</c:v>
                </c:pt>
                <c:pt idx="21">
                  <c:v>41641.218749999949</c:v>
                </c:pt>
                <c:pt idx="22">
                  <c:v>41641.229166666613</c:v>
                </c:pt>
                <c:pt idx="23">
                  <c:v>41641.239583333278</c:v>
                </c:pt>
                <c:pt idx="24">
                  <c:v>41641.249999999942</c:v>
                </c:pt>
                <c:pt idx="25">
                  <c:v>41641.260416666606</c:v>
                </c:pt>
                <c:pt idx="26">
                  <c:v>41641.27083333327</c:v>
                </c:pt>
                <c:pt idx="27">
                  <c:v>41641.281249999935</c:v>
                </c:pt>
                <c:pt idx="28">
                  <c:v>41641.291666666599</c:v>
                </c:pt>
                <c:pt idx="29">
                  <c:v>41641.302083333263</c:v>
                </c:pt>
                <c:pt idx="30">
                  <c:v>41641.312499999927</c:v>
                </c:pt>
                <c:pt idx="31">
                  <c:v>41641.322916666591</c:v>
                </c:pt>
                <c:pt idx="32">
                  <c:v>41641.333333333256</c:v>
                </c:pt>
                <c:pt idx="33">
                  <c:v>41641.34374999992</c:v>
                </c:pt>
                <c:pt idx="34">
                  <c:v>41641.354166666584</c:v>
                </c:pt>
                <c:pt idx="35">
                  <c:v>41641.364583333248</c:v>
                </c:pt>
                <c:pt idx="36">
                  <c:v>41641.374999999913</c:v>
                </c:pt>
                <c:pt idx="37">
                  <c:v>41641.385416666577</c:v>
                </c:pt>
                <c:pt idx="38">
                  <c:v>41641.395833333241</c:v>
                </c:pt>
                <c:pt idx="39">
                  <c:v>41641.406249999905</c:v>
                </c:pt>
                <c:pt idx="40">
                  <c:v>41641.41666666657</c:v>
                </c:pt>
                <c:pt idx="41">
                  <c:v>41641.427083333234</c:v>
                </c:pt>
                <c:pt idx="42">
                  <c:v>41641.437499999898</c:v>
                </c:pt>
                <c:pt idx="43">
                  <c:v>41641.447916666562</c:v>
                </c:pt>
                <c:pt idx="44">
                  <c:v>41641.458333333227</c:v>
                </c:pt>
                <c:pt idx="45">
                  <c:v>41641.468749999891</c:v>
                </c:pt>
                <c:pt idx="46">
                  <c:v>41641.479166666555</c:v>
                </c:pt>
                <c:pt idx="47">
                  <c:v>41641.489583333219</c:v>
                </c:pt>
                <c:pt idx="48">
                  <c:v>41641.499999999884</c:v>
                </c:pt>
                <c:pt idx="49">
                  <c:v>41641.510416666548</c:v>
                </c:pt>
                <c:pt idx="50">
                  <c:v>41641.520833333212</c:v>
                </c:pt>
                <c:pt idx="51">
                  <c:v>41641.531249999876</c:v>
                </c:pt>
                <c:pt idx="52">
                  <c:v>41641.541666666541</c:v>
                </c:pt>
                <c:pt idx="53">
                  <c:v>41641.552083333205</c:v>
                </c:pt>
                <c:pt idx="54">
                  <c:v>41641.562499999869</c:v>
                </c:pt>
                <c:pt idx="55">
                  <c:v>41641.572916666533</c:v>
                </c:pt>
                <c:pt idx="56">
                  <c:v>41641.583333333198</c:v>
                </c:pt>
                <c:pt idx="57">
                  <c:v>41641.593749999862</c:v>
                </c:pt>
                <c:pt idx="58">
                  <c:v>41641.604166666526</c:v>
                </c:pt>
                <c:pt idx="59">
                  <c:v>41641.61458333319</c:v>
                </c:pt>
                <c:pt idx="60">
                  <c:v>41641.624999999854</c:v>
                </c:pt>
                <c:pt idx="61">
                  <c:v>41641.635416666519</c:v>
                </c:pt>
                <c:pt idx="62">
                  <c:v>41641.645833333183</c:v>
                </c:pt>
                <c:pt idx="63">
                  <c:v>41641.656249999847</c:v>
                </c:pt>
                <c:pt idx="64">
                  <c:v>41641.666666666511</c:v>
                </c:pt>
                <c:pt idx="65">
                  <c:v>41641.677083333176</c:v>
                </c:pt>
                <c:pt idx="66">
                  <c:v>41641.68749999984</c:v>
                </c:pt>
                <c:pt idx="67">
                  <c:v>41641.697916666504</c:v>
                </c:pt>
                <c:pt idx="68">
                  <c:v>41641.708333333168</c:v>
                </c:pt>
                <c:pt idx="69">
                  <c:v>41641.718749999833</c:v>
                </c:pt>
                <c:pt idx="70">
                  <c:v>41641.729166666497</c:v>
                </c:pt>
                <c:pt idx="71">
                  <c:v>41641.739583333161</c:v>
                </c:pt>
                <c:pt idx="72">
                  <c:v>41641.749999999825</c:v>
                </c:pt>
                <c:pt idx="73">
                  <c:v>41641.76041666649</c:v>
                </c:pt>
                <c:pt idx="74">
                  <c:v>41641.770833333154</c:v>
                </c:pt>
                <c:pt idx="75">
                  <c:v>41641.781249999818</c:v>
                </c:pt>
                <c:pt idx="76">
                  <c:v>41641.791666666482</c:v>
                </c:pt>
                <c:pt idx="77">
                  <c:v>41641.802083333147</c:v>
                </c:pt>
                <c:pt idx="78">
                  <c:v>41641.812499999811</c:v>
                </c:pt>
                <c:pt idx="79">
                  <c:v>41641.822916666475</c:v>
                </c:pt>
                <c:pt idx="80">
                  <c:v>41641.833333333139</c:v>
                </c:pt>
                <c:pt idx="81">
                  <c:v>41641.843749999804</c:v>
                </c:pt>
                <c:pt idx="82">
                  <c:v>41641.854166666468</c:v>
                </c:pt>
                <c:pt idx="83">
                  <c:v>41641.864583333132</c:v>
                </c:pt>
                <c:pt idx="84">
                  <c:v>41641.874999999796</c:v>
                </c:pt>
                <c:pt idx="85">
                  <c:v>41641.885416666461</c:v>
                </c:pt>
                <c:pt idx="86">
                  <c:v>41641.895833333125</c:v>
                </c:pt>
                <c:pt idx="87">
                  <c:v>41641.906249999789</c:v>
                </c:pt>
                <c:pt idx="88">
                  <c:v>41641.916666666453</c:v>
                </c:pt>
                <c:pt idx="89">
                  <c:v>41641.927083333117</c:v>
                </c:pt>
                <c:pt idx="90">
                  <c:v>41641.937499999782</c:v>
                </c:pt>
                <c:pt idx="91">
                  <c:v>41641.947916666446</c:v>
                </c:pt>
                <c:pt idx="92">
                  <c:v>41641.95833333311</c:v>
                </c:pt>
                <c:pt idx="93">
                  <c:v>41641.968749999774</c:v>
                </c:pt>
                <c:pt idx="94">
                  <c:v>41641.979166666439</c:v>
                </c:pt>
                <c:pt idx="95">
                  <c:v>41641.989583333103</c:v>
                </c:pt>
                <c:pt idx="96">
                  <c:v>41641.999999999767</c:v>
                </c:pt>
                <c:pt idx="97">
                  <c:v>41642.010416666431</c:v>
                </c:pt>
                <c:pt idx="98">
                  <c:v>41642.020833333096</c:v>
                </c:pt>
                <c:pt idx="99">
                  <c:v>41642.03124999976</c:v>
                </c:pt>
                <c:pt idx="100">
                  <c:v>41642.041666666424</c:v>
                </c:pt>
                <c:pt idx="101">
                  <c:v>41642.052083333088</c:v>
                </c:pt>
                <c:pt idx="102">
                  <c:v>41642.062499999753</c:v>
                </c:pt>
                <c:pt idx="103">
                  <c:v>41642.072916666417</c:v>
                </c:pt>
                <c:pt idx="104">
                  <c:v>41642.083333333081</c:v>
                </c:pt>
                <c:pt idx="105">
                  <c:v>41642.093749999745</c:v>
                </c:pt>
                <c:pt idx="106">
                  <c:v>41642.10416666641</c:v>
                </c:pt>
                <c:pt idx="107">
                  <c:v>41642.114583333074</c:v>
                </c:pt>
                <c:pt idx="108">
                  <c:v>41642.124999999738</c:v>
                </c:pt>
                <c:pt idx="109">
                  <c:v>41642.135416666402</c:v>
                </c:pt>
                <c:pt idx="110">
                  <c:v>41642.145833333067</c:v>
                </c:pt>
                <c:pt idx="111">
                  <c:v>41642.156249999731</c:v>
                </c:pt>
                <c:pt idx="112">
                  <c:v>41642.166666666395</c:v>
                </c:pt>
                <c:pt idx="113">
                  <c:v>41642.177083333059</c:v>
                </c:pt>
                <c:pt idx="114">
                  <c:v>41642.187499999724</c:v>
                </c:pt>
                <c:pt idx="115">
                  <c:v>41642.197916666388</c:v>
                </c:pt>
                <c:pt idx="116">
                  <c:v>41642.208333333052</c:v>
                </c:pt>
                <c:pt idx="117">
                  <c:v>41642.218749999716</c:v>
                </c:pt>
                <c:pt idx="118">
                  <c:v>41642.22916666638</c:v>
                </c:pt>
                <c:pt idx="119">
                  <c:v>41642.239583333045</c:v>
                </c:pt>
                <c:pt idx="120">
                  <c:v>41642.249999999709</c:v>
                </c:pt>
                <c:pt idx="121">
                  <c:v>41642.260416666373</c:v>
                </c:pt>
                <c:pt idx="122">
                  <c:v>41642.270833333037</c:v>
                </c:pt>
                <c:pt idx="123">
                  <c:v>41642.281249999702</c:v>
                </c:pt>
                <c:pt idx="124">
                  <c:v>41642.291666666366</c:v>
                </c:pt>
                <c:pt idx="125">
                  <c:v>41642.30208333303</c:v>
                </c:pt>
                <c:pt idx="126">
                  <c:v>41642.312499999694</c:v>
                </c:pt>
                <c:pt idx="127">
                  <c:v>41642.322916666359</c:v>
                </c:pt>
                <c:pt idx="128">
                  <c:v>41642.333333333023</c:v>
                </c:pt>
                <c:pt idx="129">
                  <c:v>41642.343749999687</c:v>
                </c:pt>
                <c:pt idx="130">
                  <c:v>41642.354166666351</c:v>
                </c:pt>
                <c:pt idx="131">
                  <c:v>41642.364583333016</c:v>
                </c:pt>
                <c:pt idx="132">
                  <c:v>41642.37499999968</c:v>
                </c:pt>
                <c:pt idx="133">
                  <c:v>41642.385416666344</c:v>
                </c:pt>
                <c:pt idx="134">
                  <c:v>41642.395833333008</c:v>
                </c:pt>
                <c:pt idx="135">
                  <c:v>41642.406249999673</c:v>
                </c:pt>
                <c:pt idx="136">
                  <c:v>41642.416666666337</c:v>
                </c:pt>
                <c:pt idx="137">
                  <c:v>41642.427083333001</c:v>
                </c:pt>
                <c:pt idx="138">
                  <c:v>41642.437499999665</c:v>
                </c:pt>
                <c:pt idx="139">
                  <c:v>41642.44791666633</c:v>
                </c:pt>
                <c:pt idx="140">
                  <c:v>41642.458333332994</c:v>
                </c:pt>
                <c:pt idx="141">
                  <c:v>41642.468749999658</c:v>
                </c:pt>
                <c:pt idx="142">
                  <c:v>41642.479166666322</c:v>
                </c:pt>
                <c:pt idx="143">
                  <c:v>41642.489583332987</c:v>
                </c:pt>
                <c:pt idx="144">
                  <c:v>41642.499999999651</c:v>
                </c:pt>
                <c:pt idx="145">
                  <c:v>41642.510416666315</c:v>
                </c:pt>
                <c:pt idx="146">
                  <c:v>41642.520833332979</c:v>
                </c:pt>
                <c:pt idx="147">
                  <c:v>41642.531249999643</c:v>
                </c:pt>
                <c:pt idx="148">
                  <c:v>41642.541666666308</c:v>
                </c:pt>
                <c:pt idx="149">
                  <c:v>41642.552083332972</c:v>
                </c:pt>
                <c:pt idx="150">
                  <c:v>41642.562499999636</c:v>
                </c:pt>
                <c:pt idx="151">
                  <c:v>41642.5729166663</c:v>
                </c:pt>
                <c:pt idx="152">
                  <c:v>41642.583333332965</c:v>
                </c:pt>
                <c:pt idx="153">
                  <c:v>41642.593749999629</c:v>
                </c:pt>
                <c:pt idx="154">
                  <c:v>41642.604166666293</c:v>
                </c:pt>
                <c:pt idx="155">
                  <c:v>41642.614583332957</c:v>
                </c:pt>
                <c:pt idx="156">
                  <c:v>41642.624999999622</c:v>
                </c:pt>
                <c:pt idx="157">
                  <c:v>41642.635416666286</c:v>
                </c:pt>
                <c:pt idx="158">
                  <c:v>41642.64583333295</c:v>
                </c:pt>
                <c:pt idx="159">
                  <c:v>41642.656249999614</c:v>
                </c:pt>
                <c:pt idx="160">
                  <c:v>41642.666666666279</c:v>
                </c:pt>
                <c:pt idx="161">
                  <c:v>41642.677083332943</c:v>
                </c:pt>
                <c:pt idx="162">
                  <c:v>41642.687499999607</c:v>
                </c:pt>
                <c:pt idx="163">
                  <c:v>41642.697916666271</c:v>
                </c:pt>
                <c:pt idx="164">
                  <c:v>41642.708333332936</c:v>
                </c:pt>
                <c:pt idx="165">
                  <c:v>41642.7187499996</c:v>
                </c:pt>
                <c:pt idx="166">
                  <c:v>41642.729166666264</c:v>
                </c:pt>
                <c:pt idx="167">
                  <c:v>41642.739583332928</c:v>
                </c:pt>
                <c:pt idx="168">
                  <c:v>41642.749999999593</c:v>
                </c:pt>
                <c:pt idx="169">
                  <c:v>41642.760416666257</c:v>
                </c:pt>
                <c:pt idx="170">
                  <c:v>41642.770833332921</c:v>
                </c:pt>
                <c:pt idx="171">
                  <c:v>41642.781249999585</c:v>
                </c:pt>
                <c:pt idx="172">
                  <c:v>41642.79166666625</c:v>
                </c:pt>
                <c:pt idx="173">
                  <c:v>41642.802083332914</c:v>
                </c:pt>
                <c:pt idx="174">
                  <c:v>41642.812499999578</c:v>
                </c:pt>
                <c:pt idx="175">
                  <c:v>41642.822916666242</c:v>
                </c:pt>
                <c:pt idx="176">
                  <c:v>41642.833333332906</c:v>
                </c:pt>
                <c:pt idx="177">
                  <c:v>41642.843749999571</c:v>
                </c:pt>
                <c:pt idx="178">
                  <c:v>41642.854166666235</c:v>
                </c:pt>
                <c:pt idx="179">
                  <c:v>41642.864583332899</c:v>
                </c:pt>
                <c:pt idx="180">
                  <c:v>41642.874999999563</c:v>
                </c:pt>
                <c:pt idx="181">
                  <c:v>41642.885416666228</c:v>
                </c:pt>
                <c:pt idx="182">
                  <c:v>41642.895833332892</c:v>
                </c:pt>
                <c:pt idx="183">
                  <c:v>41642.906249999556</c:v>
                </c:pt>
                <c:pt idx="184">
                  <c:v>41642.91666666622</c:v>
                </c:pt>
                <c:pt idx="185">
                  <c:v>41642.927083332885</c:v>
                </c:pt>
                <c:pt idx="186">
                  <c:v>41642.937499999549</c:v>
                </c:pt>
                <c:pt idx="187">
                  <c:v>41642.947916666213</c:v>
                </c:pt>
                <c:pt idx="188">
                  <c:v>41642.958333332877</c:v>
                </c:pt>
                <c:pt idx="189">
                  <c:v>41642.968749999542</c:v>
                </c:pt>
                <c:pt idx="190">
                  <c:v>41642.979166666206</c:v>
                </c:pt>
                <c:pt idx="191">
                  <c:v>41642.98958333287</c:v>
                </c:pt>
                <c:pt idx="192">
                  <c:v>41642.999999999534</c:v>
                </c:pt>
              </c:numCache>
            </c:numRef>
          </c:xVal>
          <c:yVal>
            <c:numRef>
              <c:f>OUTPUT0_MainOutputs!$AI$3:$AI$403</c:f>
              <c:numCache>
                <c:formatCode>0.00E+00</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289.61111111111097</c:v>
                </c:pt>
                <c:pt idx="33">
                  <c:v>420.888888888888</c:v>
                </c:pt>
                <c:pt idx="34">
                  <c:v>532.11111111111097</c:v>
                </c:pt>
                <c:pt idx="35">
                  <c:v>617.388888888888</c:v>
                </c:pt>
                <c:pt idx="36">
                  <c:v>683</c:v>
                </c:pt>
                <c:pt idx="37">
                  <c:v>734.49999999999898</c:v>
                </c:pt>
                <c:pt idx="38">
                  <c:v>774.888888888888</c:v>
                </c:pt>
                <c:pt idx="39">
                  <c:v>808</c:v>
                </c:pt>
                <c:pt idx="40">
                  <c:v>834</c:v>
                </c:pt>
                <c:pt idx="41">
                  <c:v>856.99999999999898</c:v>
                </c:pt>
                <c:pt idx="42">
                  <c:v>875</c:v>
                </c:pt>
                <c:pt idx="43">
                  <c:v>891.99999999999898</c:v>
                </c:pt>
                <c:pt idx="44">
                  <c:v>906</c:v>
                </c:pt>
                <c:pt idx="45">
                  <c:v>916.99999999999898</c:v>
                </c:pt>
                <c:pt idx="46">
                  <c:v>926</c:v>
                </c:pt>
                <c:pt idx="47">
                  <c:v>933</c:v>
                </c:pt>
                <c:pt idx="48">
                  <c:v>936.99999999999898</c:v>
                </c:pt>
                <c:pt idx="49">
                  <c:v>940</c:v>
                </c:pt>
                <c:pt idx="50">
                  <c:v>945</c:v>
                </c:pt>
                <c:pt idx="51">
                  <c:v>946.99999999999898</c:v>
                </c:pt>
                <c:pt idx="52">
                  <c:v>945</c:v>
                </c:pt>
                <c:pt idx="53">
                  <c:v>943</c:v>
                </c:pt>
                <c:pt idx="54">
                  <c:v>940</c:v>
                </c:pt>
                <c:pt idx="55">
                  <c:v>936</c:v>
                </c:pt>
                <c:pt idx="56">
                  <c:v>930</c:v>
                </c:pt>
                <c:pt idx="57">
                  <c:v>921.99999999999898</c:v>
                </c:pt>
                <c:pt idx="58">
                  <c:v>911.99999999999898</c:v>
                </c:pt>
                <c:pt idx="59">
                  <c:v>900</c:v>
                </c:pt>
                <c:pt idx="60">
                  <c:v>885</c:v>
                </c:pt>
                <c:pt idx="61">
                  <c:v>866.99999999999898</c:v>
                </c:pt>
                <c:pt idx="62">
                  <c:v>846</c:v>
                </c:pt>
                <c:pt idx="63">
                  <c:v>818</c:v>
                </c:pt>
                <c:pt idx="64">
                  <c:v>783.694444444444</c:v>
                </c:pt>
                <c:pt idx="65">
                  <c:v>742.888888888888</c:v>
                </c:pt>
                <c:pt idx="66">
                  <c:v>690.30555555555497</c:v>
                </c:pt>
                <c:pt idx="67">
                  <c:v>623.61111111111097</c:v>
                </c:pt>
                <c:pt idx="68">
                  <c:v>536</c:v>
                </c:pt>
                <c:pt idx="69">
                  <c:v>422.80555555555497</c:v>
                </c:pt>
                <c:pt idx="70">
                  <c:v>297.30555555555497</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289.61111111111097</c:v>
                </c:pt>
                <c:pt idx="129">
                  <c:v>420.888888888888</c:v>
                </c:pt>
                <c:pt idx="130">
                  <c:v>532.11111111111097</c:v>
                </c:pt>
                <c:pt idx="131">
                  <c:v>617.388888888888</c:v>
                </c:pt>
                <c:pt idx="132">
                  <c:v>683</c:v>
                </c:pt>
                <c:pt idx="133">
                  <c:v>734.49999999999898</c:v>
                </c:pt>
                <c:pt idx="134">
                  <c:v>774.888888888888</c:v>
                </c:pt>
                <c:pt idx="135">
                  <c:v>808</c:v>
                </c:pt>
                <c:pt idx="136">
                  <c:v>834</c:v>
                </c:pt>
                <c:pt idx="137">
                  <c:v>856.99999999999898</c:v>
                </c:pt>
                <c:pt idx="138">
                  <c:v>875</c:v>
                </c:pt>
                <c:pt idx="139">
                  <c:v>891.99999999999898</c:v>
                </c:pt>
                <c:pt idx="140">
                  <c:v>906</c:v>
                </c:pt>
                <c:pt idx="141">
                  <c:v>916.99999999999898</c:v>
                </c:pt>
                <c:pt idx="142">
                  <c:v>926</c:v>
                </c:pt>
                <c:pt idx="143">
                  <c:v>933</c:v>
                </c:pt>
                <c:pt idx="144">
                  <c:v>936.99999999999898</c:v>
                </c:pt>
                <c:pt idx="145">
                  <c:v>940</c:v>
                </c:pt>
                <c:pt idx="146">
                  <c:v>945</c:v>
                </c:pt>
                <c:pt idx="147">
                  <c:v>946.99999999999898</c:v>
                </c:pt>
                <c:pt idx="148">
                  <c:v>945</c:v>
                </c:pt>
                <c:pt idx="149">
                  <c:v>943</c:v>
                </c:pt>
                <c:pt idx="150">
                  <c:v>940</c:v>
                </c:pt>
                <c:pt idx="151">
                  <c:v>936</c:v>
                </c:pt>
                <c:pt idx="152">
                  <c:v>930</c:v>
                </c:pt>
                <c:pt idx="153">
                  <c:v>921.99999999999898</c:v>
                </c:pt>
                <c:pt idx="154">
                  <c:v>911.99999999999898</c:v>
                </c:pt>
                <c:pt idx="155">
                  <c:v>900</c:v>
                </c:pt>
                <c:pt idx="156">
                  <c:v>885</c:v>
                </c:pt>
                <c:pt idx="157">
                  <c:v>866.99999999999898</c:v>
                </c:pt>
                <c:pt idx="158">
                  <c:v>846</c:v>
                </c:pt>
                <c:pt idx="159">
                  <c:v>818</c:v>
                </c:pt>
                <c:pt idx="160">
                  <c:v>783.694444444444</c:v>
                </c:pt>
                <c:pt idx="161">
                  <c:v>742.888888888888</c:v>
                </c:pt>
                <c:pt idx="162">
                  <c:v>690.30555555555497</c:v>
                </c:pt>
                <c:pt idx="163">
                  <c:v>623.61111111111097</c:v>
                </c:pt>
                <c:pt idx="164">
                  <c:v>536</c:v>
                </c:pt>
                <c:pt idx="165">
                  <c:v>422.80555555555497</c:v>
                </c:pt>
                <c:pt idx="166">
                  <c:v>297.30555555555497</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289.61111111111097</c:v>
                </c:pt>
                <c:pt idx="225">
                  <c:v>420.888888888888</c:v>
                </c:pt>
                <c:pt idx="226">
                  <c:v>532.11111111111097</c:v>
                </c:pt>
                <c:pt idx="227">
                  <c:v>617.388888888888</c:v>
                </c:pt>
                <c:pt idx="228">
                  <c:v>683</c:v>
                </c:pt>
                <c:pt idx="229">
                  <c:v>734.49999999999898</c:v>
                </c:pt>
                <c:pt idx="230">
                  <c:v>774.888888888888</c:v>
                </c:pt>
                <c:pt idx="231">
                  <c:v>808</c:v>
                </c:pt>
                <c:pt idx="232">
                  <c:v>834</c:v>
                </c:pt>
                <c:pt idx="233">
                  <c:v>856.99999999999898</c:v>
                </c:pt>
                <c:pt idx="234">
                  <c:v>875</c:v>
                </c:pt>
                <c:pt idx="235">
                  <c:v>891.99999999999898</c:v>
                </c:pt>
                <c:pt idx="236">
                  <c:v>906</c:v>
                </c:pt>
                <c:pt idx="237">
                  <c:v>916.99999999999898</c:v>
                </c:pt>
                <c:pt idx="238">
                  <c:v>926</c:v>
                </c:pt>
                <c:pt idx="239">
                  <c:v>933</c:v>
                </c:pt>
                <c:pt idx="240">
                  <c:v>936.99999999999898</c:v>
                </c:pt>
                <c:pt idx="241">
                  <c:v>940</c:v>
                </c:pt>
                <c:pt idx="242">
                  <c:v>945</c:v>
                </c:pt>
                <c:pt idx="243">
                  <c:v>946.99999999999898</c:v>
                </c:pt>
                <c:pt idx="244">
                  <c:v>945</c:v>
                </c:pt>
                <c:pt idx="245">
                  <c:v>943</c:v>
                </c:pt>
                <c:pt idx="246">
                  <c:v>940</c:v>
                </c:pt>
                <c:pt idx="247">
                  <c:v>936</c:v>
                </c:pt>
                <c:pt idx="248">
                  <c:v>930</c:v>
                </c:pt>
                <c:pt idx="249">
                  <c:v>921.99999999999898</c:v>
                </c:pt>
                <c:pt idx="250">
                  <c:v>911.99999999999898</c:v>
                </c:pt>
                <c:pt idx="251">
                  <c:v>900</c:v>
                </c:pt>
                <c:pt idx="252">
                  <c:v>885</c:v>
                </c:pt>
                <c:pt idx="253">
                  <c:v>866.99999999999898</c:v>
                </c:pt>
                <c:pt idx="254">
                  <c:v>846</c:v>
                </c:pt>
                <c:pt idx="255">
                  <c:v>818</c:v>
                </c:pt>
                <c:pt idx="256">
                  <c:v>783.694444444444</c:v>
                </c:pt>
                <c:pt idx="257">
                  <c:v>742.888888888888</c:v>
                </c:pt>
                <c:pt idx="258">
                  <c:v>690.30555555555497</c:v>
                </c:pt>
                <c:pt idx="259">
                  <c:v>623.61111111111097</c:v>
                </c:pt>
                <c:pt idx="260">
                  <c:v>536</c:v>
                </c:pt>
                <c:pt idx="261">
                  <c:v>422.80555555555497</c:v>
                </c:pt>
                <c:pt idx="262">
                  <c:v>297.30555555555497</c:v>
                </c:pt>
                <c:pt idx="263">
                  <c:v>33.5277777777777</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289.61111111111097</c:v>
                </c:pt>
                <c:pt idx="321">
                  <c:v>420.888888888888</c:v>
                </c:pt>
                <c:pt idx="322">
                  <c:v>532.11111111111097</c:v>
                </c:pt>
                <c:pt idx="323">
                  <c:v>617.388888888888</c:v>
                </c:pt>
                <c:pt idx="324">
                  <c:v>683</c:v>
                </c:pt>
                <c:pt idx="325">
                  <c:v>734.49999999999898</c:v>
                </c:pt>
                <c:pt idx="326">
                  <c:v>774.888888888888</c:v>
                </c:pt>
                <c:pt idx="327">
                  <c:v>808</c:v>
                </c:pt>
                <c:pt idx="328">
                  <c:v>834</c:v>
                </c:pt>
                <c:pt idx="329">
                  <c:v>856.99999999999898</c:v>
                </c:pt>
                <c:pt idx="330">
                  <c:v>875</c:v>
                </c:pt>
                <c:pt idx="331">
                  <c:v>891.99999999999898</c:v>
                </c:pt>
                <c:pt idx="332">
                  <c:v>906</c:v>
                </c:pt>
                <c:pt idx="333">
                  <c:v>916.99999999999898</c:v>
                </c:pt>
                <c:pt idx="334">
                  <c:v>926</c:v>
                </c:pt>
                <c:pt idx="335">
                  <c:v>933</c:v>
                </c:pt>
                <c:pt idx="336">
                  <c:v>936.99999999999898</c:v>
                </c:pt>
                <c:pt idx="337">
                  <c:v>940</c:v>
                </c:pt>
                <c:pt idx="338">
                  <c:v>945</c:v>
                </c:pt>
                <c:pt idx="339">
                  <c:v>946.99999999999898</c:v>
                </c:pt>
                <c:pt idx="340">
                  <c:v>945</c:v>
                </c:pt>
                <c:pt idx="341">
                  <c:v>943</c:v>
                </c:pt>
                <c:pt idx="342">
                  <c:v>940</c:v>
                </c:pt>
                <c:pt idx="343">
                  <c:v>936</c:v>
                </c:pt>
                <c:pt idx="344">
                  <c:v>930</c:v>
                </c:pt>
                <c:pt idx="345">
                  <c:v>921.99999999999898</c:v>
                </c:pt>
                <c:pt idx="346">
                  <c:v>911.99999999999898</c:v>
                </c:pt>
                <c:pt idx="347">
                  <c:v>900</c:v>
                </c:pt>
                <c:pt idx="348">
                  <c:v>885</c:v>
                </c:pt>
                <c:pt idx="349">
                  <c:v>866.99999999999898</c:v>
                </c:pt>
                <c:pt idx="350">
                  <c:v>846</c:v>
                </c:pt>
                <c:pt idx="351">
                  <c:v>818</c:v>
                </c:pt>
                <c:pt idx="352">
                  <c:v>783.694444444444</c:v>
                </c:pt>
                <c:pt idx="353">
                  <c:v>742.888888888888</c:v>
                </c:pt>
                <c:pt idx="354">
                  <c:v>690.30555555555497</c:v>
                </c:pt>
                <c:pt idx="355">
                  <c:v>623.61111111111097</c:v>
                </c:pt>
                <c:pt idx="356">
                  <c:v>536</c:v>
                </c:pt>
                <c:pt idx="357">
                  <c:v>422.80555555555497</c:v>
                </c:pt>
                <c:pt idx="358">
                  <c:v>297.30555555555497</c:v>
                </c:pt>
                <c:pt idx="359">
                  <c:v>42.0555555555555</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extLst>
            <c:ext xmlns:c16="http://schemas.microsoft.com/office/drawing/2014/chart" uri="{C3380CC4-5D6E-409C-BE32-E72D297353CC}">
              <c16:uniqueId val="{00000002-5D3F-4D81-8006-B88A9ABFA0E5}"/>
            </c:ext>
          </c:extLst>
        </c:ser>
        <c:ser>
          <c:idx val="0"/>
          <c:order val="3"/>
          <c:tx>
            <c:strRef>
              <c:f>OUTPUT0_MainOutputs!$BG$2</c:f>
              <c:strCache>
                <c:ptCount val="1"/>
                <c:pt idx="0">
                  <c:v>APS Load [MW]</c:v>
                </c:pt>
              </c:strCache>
            </c:strRef>
          </c:tx>
          <c:spPr>
            <a:ln>
              <a:solidFill>
                <a:srgbClr val="0070C0"/>
              </a:solidFill>
            </a:ln>
          </c:spPr>
          <c:marker>
            <c:symbol val="none"/>
          </c:marker>
          <c:xVal>
            <c:numRef>
              <c:f>OUTPUT0_MainOutputs!$BF$3:$BF$51</c:f>
              <c:numCache>
                <c:formatCode>General</c:formatCode>
                <c:ptCount val="49"/>
                <c:pt idx="0">
                  <c:v>41641</c:v>
                </c:pt>
                <c:pt idx="1">
                  <c:v>41641.041666666664</c:v>
                </c:pt>
                <c:pt idx="2">
                  <c:v>41641.083333333328</c:v>
                </c:pt>
                <c:pt idx="3">
                  <c:v>41641.124999999993</c:v>
                </c:pt>
                <c:pt idx="4">
                  <c:v>41641.166666666657</c:v>
                </c:pt>
                <c:pt idx="5">
                  <c:v>41641.208333333321</c:v>
                </c:pt>
                <c:pt idx="6">
                  <c:v>41641.249999999985</c:v>
                </c:pt>
                <c:pt idx="7">
                  <c:v>41641.29166666665</c:v>
                </c:pt>
                <c:pt idx="8">
                  <c:v>41641.333333333314</c:v>
                </c:pt>
                <c:pt idx="9">
                  <c:v>41641.374999999978</c:v>
                </c:pt>
                <c:pt idx="10">
                  <c:v>41641.416666666642</c:v>
                </c:pt>
                <c:pt idx="11">
                  <c:v>41641.458333333307</c:v>
                </c:pt>
                <c:pt idx="12">
                  <c:v>41641.499999999971</c:v>
                </c:pt>
                <c:pt idx="13">
                  <c:v>41641.541666666635</c:v>
                </c:pt>
                <c:pt idx="14">
                  <c:v>41641.583333333299</c:v>
                </c:pt>
                <c:pt idx="15">
                  <c:v>41641.624999999964</c:v>
                </c:pt>
                <c:pt idx="16">
                  <c:v>41641.666666666628</c:v>
                </c:pt>
                <c:pt idx="17">
                  <c:v>41641.708333333292</c:v>
                </c:pt>
                <c:pt idx="18">
                  <c:v>41641.749999999956</c:v>
                </c:pt>
                <c:pt idx="19">
                  <c:v>41641.791666666621</c:v>
                </c:pt>
                <c:pt idx="20">
                  <c:v>41641.833333333285</c:v>
                </c:pt>
                <c:pt idx="21">
                  <c:v>41641.874999999949</c:v>
                </c:pt>
                <c:pt idx="22">
                  <c:v>41641.916666666613</c:v>
                </c:pt>
                <c:pt idx="23">
                  <c:v>41641.958333333278</c:v>
                </c:pt>
                <c:pt idx="24">
                  <c:v>41641.999999999942</c:v>
                </c:pt>
                <c:pt idx="25">
                  <c:v>41642.041666666606</c:v>
                </c:pt>
                <c:pt idx="26">
                  <c:v>41642.08333333327</c:v>
                </c:pt>
                <c:pt idx="27">
                  <c:v>41642.124999999935</c:v>
                </c:pt>
                <c:pt idx="28">
                  <c:v>41642.166666666599</c:v>
                </c:pt>
                <c:pt idx="29">
                  <c:v>41642.208333333263</c:v>
                </c:pt>
                <c:pt idx="30">
                  <c:v>41642.249999999927</c:v>
                </c:pt>
                <c:pt idx="31">
                  <c:v>41642.291666666591</c:v>
                </c:pt>
                <c:pt idx="32">
                  <c:v>41642.333333333256</c:v>
                </c:pt>
                <c:pt idx="33">
                  <c:v>41642.37499999992</c:v>
                </c:pt>
                <c:pt idx="34">
                  <c:v>41642.416666666584</c:v>
                </c:pt>
                <c:pt idx="35">
                  <c:v>41642.458333333248</c:v>
                </c:pt>
                <c:pt idx="36">
                  <c:v>41642.499999999913</c:v>
                </c:pt>
                <c:pt idx="37">
                  <c:v>41642.541666666577</c:v>
                </c:pt>
                <c:pt idx="38">
                  <c:v>41642.583333333241</c:v>
                </c:pt>
                <c:pt idx="39">
                  <c:v>41642.624999999905</c:v>
                </c:pt>
                <c:pt idx="40">
                  <c:v>41642.66666666657</c:v>
                </c:pt>
                <c:pt idx="41">
                  <c:v>41642.708333333234</c:v>
                </c:pt>
                <c:pt idx="42">
                  <c:v>41642.749999999898</c:v>
                </c:pt>
                <c:pt idx="43">
                  <c:v>41642.791666666562</c:v>
                </c:pt>
                <c:pt idx="44">
                  <c:v>41642.833333333227</c:v>
                </c:pt>
                <c:pt idx="45">
                  <c:v>41642.874999999891</c:v>
                </c:pt>
                <c:pt idx="46">
                  <c:v>41642.916666666555</c:v>
                </c:pt>
                <c:pt idx="47">
                  <c:v>41642.958333333219</c:v>
                </c:pt>
                <c:pt idx="48">
                  <c:v>41642.999999999884</c:v>
                </c:pt>
              </c:numCache>
            </c:numRef>
          </c:xVal>
          <c:yVal>
            <c:numRef>
              <c:f>OUTPUT0_MainOutputs!$BH$3:$BH$51</c:f>
              <c:numCache>
                <c:formatCode>General</c:formatCode>
                <c:ptCount val="49"/>
                <c:pt idx="0">
                  <c:v>2931</c:v>
                </c:pt>
                <c:pt idx="1">
                  <c:v>2921</c:v>
                </c:pt>
                <c:pt idx="2">
                  <c:v>2917</c:v>
                </c:pt>
                <c:pt idx="3">
                  <c:v>2968</c:v>
                </c:pt>
                <c:pt idx="4">
                  <c:v>3096</c:v>
                </c:pt>
                <c:pt idx="5">
                  <c:v>3371</c:v>
                </c:pt>
                <c:pt idx="6">
                  <c:v>3758</c:v>
                </c:pt>
                <c:pt idx="7">
                  <c:v>3863</c:v>
                </c:pt>
                <c:pt idx="8">
                  <c:v>3736</c:v>
                </c:pt>
                <c:pt idx="9">
                  <c:v>3580</c:v>
                </c:pt>
                <c:pt idx="10">
                  <c:v>3415</c:v>
                </c:pt>
                <c:pt idx="11">
                  <c:v>3255</c:v>
                </c:pt>
                <c:pt idx="12">
                  <c:v>3172</c:v>
                </c:pt>
                <c:pt idx="13">
                  <c:v>3100</c:v>
                </c:pt>
                <c:pt idx="14">
                  <c:v>3056</c:v>
                </c:pt>
                <c:pt idx="15">
                  <c:v>3031</c:v>
                </c:pt>
                <c:pt idx="16">
                  <c:v>3075</c:v>
                </c:pt>
                <c:pt idx="17">
                  <c:v>3323</c:v>
                </c:pt>
                <c:pt idx="18">
                  <c:v>3660</c:v>
                </c:pt>
                <c:pt idx="19">
                  <c:v>3729</c:v>
                </c:pt>
                <c:pt idx="20">
                  <c:v>3691</c:v>
                </c:pt>
                <c:pt idx="21">
                  <c:v>3600</c:v>
                </c:pt>
                <c:pt idx="22">
                  <c:v>3407</c:v>
                </c:pt>
                <c:pt idx="23">
                  <c:v>3190</c:v>
                </c:pt>
                <c:pt idx="24">
                  <c:v>3080</c:v>
                </c:pt>
                <c:pt idx="25">
                  <c:v>3062</c:v>
                </c:pt>
                <c:pt idx="26">
                  <c:v>3078</c:v>
                </c:pt>
                <c:pt idx="27">
                  <c:v>3117</c:v>
                </c:pt>
                <c:pt idx="28">
                  <c:v>3284</c:v>
                </c:pt>
                <c:pt idx="29">
                  <c:v>3592</c:v>
                </c:pt>
                <c:pt idx="30">
                  <c:v>4020</c:v>
                </c:pt>
                <c:pt idx="31">
                  <c:v>4198</c:v>
                </c:pt>
                <c:pt idx="32">
                  <c:v>3984</c:v>
                </c:pt>
                <c:pt idx="33">
                  <c:v>3636</c:v>
                </c:pt>
                <c:pt idx="34">
                  <c:v>3389</c:v>
                </c:pt>
                <c:pt idx="35">
                  <c:v>3195</c:v>
                </c:pt>
                <c:pt idx="36">
                  <c:v>3055</c:v>
                </c:pt>
                <c:pt idx="37">
                  <c:v>2962</c:v>
                </c:pt>
                <c:pt idx="38">
                  <c:v>2895</c:v>
                </c:pt>
                <c:pt idx="39">
                  <c:v>2884</c:v>
                </c:pt>
                <c:pt idx="40">
                  <c:v>2932</c:v>
                </c:pt>
                <c:pt idx="41">
                  <c:v>3134</c:v>
                </c:pt>
                <c:pt idx="42">
                  <c:v>3424</c:v>
                </c:pt>
                <c:pt idx="43">
                  <c:v>3450</c:v>
                </c:pt>
                <c:pt idx="44">
                  <c:v>3448</c:v>
                </c:pt>
                <c:pt idx="45">
                  <c:v>3413</c:v>
                </c:pt>
                <c:pt idx="46">
                  <c:v>3279</c:v>
                </c:pt>
                <c:pt idx="47">
                  <c:v>3112</c:v>
                </c:pt>
                <c:pt idx="48">
                  <c:v>3028.5</c:v>
                </c:pt>
              </c:numCache>
            </c:numRef>
          </c:yVal>
          <c:smooth val="1"/>
          <c:extLst>
            <c:ext xmlns:c16="http://schemas.microsoft.com/office/drawing/2014/chart" uri="{C3380CC4-5D6E-409C-BE32-E72D297353CC}">
              <c16:uniqueId val="{00000003-5D3F-4D81-8006-B88A9ABFA0E5}"/>
            </c:ext>
          </c:extLst>
        </c:ser>
        <c:dLbls>
          <c:showLegendKey val="0"/>
          <c:showVal val="0"/>
          <c:showCatName val="0"/>
          <c:showSerName val="0"/>
          <c:showPercent val="0"/>
          <c:showBubbleSize val="0"/>
        </c:dLbls>
        <c:axId val="145231872"/>
        <c:axId val="143976320"/>
      </c:scatterChart>
      <c:valAx>
        <c:axId val="143964416"/>
        <c:scaling>
          <c:orientation val="minMax"/>
          <c:max val="41643"/>
          <c:min val="41641"/>
        </c:scaling>
        <c:delete val="0"/>
        <c:axPos val="b"/>
        <c:majorGridlines>
          <c:spPr>
            <a:ln>
              <a:solidFill>
                <a:schemeClr val="bg1">
                  <a:lumMod val="65000"/>
                </a:schemeClr>
              </a:solidFill>
              <a:prstDash val="dash"/>
            </a:ln>
          </c:spPr>
        </c:majorGridlines>
        <c:numFmt formatCode="h;@" sourceLinked="0"/>
        <c:majorTickMark val="out"/>
        <c:minorTickMark val="none"/>
        <c:tickLblPos val="nextTo"/>
        <c:txPr>
          <a:bodyPr rot="0" vert="horz"/>
          <a:lstStyle/>
          <a:p>
            <a:pPr>
              <a:defRPr/>
            </a:pPr>
            <a:endParaRPr lang="en-US"/>
          </a:p>
        </c:txPr>
        <c:crossAx val="143974400"/>
        <c:crosses val="autoZero"/>
        <c:crossBetween val="midCat"/>
        <c:majorUnit val="8.3333000000000018E-2"/>
        <c:minorUnit val="8.3333000000000018E-2"/>
      </c:valAx>
      <c:valAx>
        <c:axId val="143974400"/>
        <c:scaling>
          <c:orientation val="minMax"/>
          <c:min val="0"/>
        </c:scaling>
        <c:delete val="0"/>
        <c:axPos val="l"/>
        <c:majorGridlines>
          <c:spPr>
            <a:ln>
              <a:solidFill>
                <a:schemeClr val="bg1">
                  <a:lumMod val="65000"/>
                </a:schemeClr>
              </a:solidFill>
              <a:prstDash val="dash"/>
            </a:ln>
          </c:spPr>
        </c:majorGridlines>
        <c:title>
          <c:tx>
            <c:rich>
              <a:bodyPr rot="-5400000" vert="horz"/>
              <a:lstStyle/>
              <a:p>
                <a:pPr>
                  <a:defRPr/>
                </a:pPr>
                <a:r>
                  <a:rPr lang="en-US"/>
                  <a:t>Net</a:t>
                </a:r>
                <a:r>
                  <a:rPr lang="en-US" baseline="0"/>
                  <a:t> Output [MWe]</a:t>
                </a:r>
                <a:endParaRPr lang="en-US"/>
              </a:p>
            </c:rich>
          </c:tx>
          <c:overlay val="0"/>
        </c:title>
        <c:numFmt formatCode="#,##0" sourceLinked="0"/>
        <c:majorTickMark val="out"/>
        <c:minorTickMark val="none"/>
        <c:tickLblPos val="nextTo"/>
        <c:crossAx val="143964416"/>
        <c:crosses val="autoZero"/>
        <c:crossBetween val="midCat"/>
      </c:valAx>
      <c:valAx>
        <c:axId val="143976320"/>
        <c:scaling>
          <c:orientation val="minMax"/>
          <c:min val="0"/>
        </c:scaling>
        <c:delete val="0"/>
        <c:axPos val="r"/>
        <c:title>
          <c:tx>
            <c:rich>
              <a:bodyPr rot="-5400000" vert="horz"/>
              <a:lstStyle/>
              <a:p>
                <a:pPr>
                  <a:defRPr/>
                </a:pPr>
                <a:r>
                  <a:rPr lang="en-US" dirty="0"/>
                  <a:t>DNI [W/m2],</a:t>
                </a:r>
                <a:br>
                  <a:rPr lang="en-US" dirty="0"/>
                </a:br>
                <a:r>
                  <a:rPr lang="en-US" dirty="0"/>
                  <a:t>APS System Load [MW]</a:t>
                </a:r>
              </a:p>
            </c:rich>
          </c:tx>
          <c:layout>
            <c:manualLayout>
              <c:xMode val="edge"/>
              <c:yMode val="edge"/>
              <c:x val="0.95675356980826332"/>
              <c:y val="6.8947421630886352E-2"/>
            </c:manualLayout>
          </c:layout>
          <c:overlay val="0"/>
        </c:title>
        <c:numFmt formatCode="#,##0" sourceLinked="0"/>
        <c:majorTickMark val="out"/>
        <c:minorTickMark val="none"/>
        <c:tickLblPos val="nextTo"/>
        <c:crossAx val="145231872"/>
        <c:crosses val="max"/>
        <c:crossBetween val="midCat"/>
      </c:valAx>
      <c:valAx>
        <c:axId val="145231872"/>
        <c:scaling>
          <c:orientation val="minMax"/>
        </c:scaling>
        <c:delete val="1"/>
        <c:axPos val="b"/>
        <c:numFmt formatCode="[$-409]m/d/yy\ h:mm\ AM/PM;@" sourceLinked="1"/>
        <c:majorTickMark val="out"/>
        <c:minorTickMark val="none"/>
        <c:tickLblPos val="nextTo"/>
        <c:crossAx val="143976320"/>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15102069635823"/>
          <c:y val="4.53828548966866E-2"/>
          <c:w val="0.77032535686428627"/>
          <c:h val="0.60648458415014816"/>
        </c:manualLayout>
      </c:layout>
      <c:scatterChart>
        <c:scatterStyle val="smoothMarker"/>
        <c:varyColors val="0"/>
        <c:ser>
          <c:idx val="1"/>
          <c:order val="1"/>
          <c:tx>
            <c:v>Net Output [MWe]</c:v>
          </c:tx>
          <c:spPr>
            <a:ln w="28575">
              <a:solidFill>
                <a:srgbClr val="FF0000"/>
              </a:solidFill>
            </a:ln>
          </c:spPr>
          <c:marker>
            <c:symbol val="none"/>
          </c:marker>
          <c:xVal>
            <c:numRef>
              <c:f>'Mode 1 - 10 06 14'!$E$21:$E$128</c:f>
              <c:numCache>
                <c:formatCode>dd\-mmm\-yy\ hh:mm:ss</c:formatCode>
                <c:ptCount val="108"/>
                <c:pt idx="0">
                  <c:v>41553.166666666664</c:v>
                </c:pt>
                <c:pt idx="1">
                  <c:v>41553.177083333336</c:v>
                </c:pt>
                <c:pt idx="2">
                  <c:v>41553.1875</c:v>
                </c:pt>
                <c:pt idx="3">
                  <c:v>41553.197916666664</c:v>
                </c:pt>
                <c:pt idx="4">
                  <c:v>41553.208333333336</c:v>
                </c:pt>
                <c:pt idx="5">
                  <c:v>41553.21875</c:v>
                </c:pt>
                <c:pt idx="6">
                  <c:v>41553.229166666664</c:v>
                </c:pt>
                <c:pt idx="7">
                  <c:v>41553.239583333336</c:v>
                </c:pt>
                <c:pt idx="8">
                  <c:v>41553.25</c:v>
                </c:pt>
                <c:pt idx="9">
                  <c:v>41553.260416666664</c:v>
                </c:pt>
                <c:pt idx="10">
                  <c:v>41553.270833333336</c:v>
                </c:pt>
                <c:pt idx="11">
                  <c:v>41553.28125</c:v>
                </c:pt>
                <c:pt idx="12">
                  <c:v>41553.291666666664</c:v>
                </c:pt>
                <c:pt idx="13">
                  <c:v>41553.302083333336</c:v>
                </c:pt>
                <c:pt idx="14">
                  <c:v>41553.3125</c:v>
                </c:pt>
                <c:pt idx="15">
                  <c:v>41553.322916666664</c:v>
                </c:pt>
                <c:pt idx="16">
                  <c:v>41553.333333333336</c:v>
                </c:pt>
                <c:pt idx="17">
                  <c:v>41553.34375</c:v>
                </c:pt>
                <c:pt idx="18">
                  <c:v>41553.354166666664</c:v>
                </c:pt>
                <c:pt idx="19">
                  <c:v>41553.364583333336</c:v>
                </c:pt>
                <c:pt idx="20">
                  <c:v>41553.375</c:v>
                </c:pt>
                <c:pt idx="21">
                  <c:v>41553.385416666664</c:v>
                </c:pt>
                <c:pt idx="22">
                  <c:v>41553.395833333336</c:v>
                </c:pt>
                <c:pt idx="23">
                  <c:v>41553.40625</c:v>
                </c:pt>
                <c:pt idx="24">
                  <c:v>41553.416666666664</c:v>
                </c:pt>
                <c:pt idx="25">
                  <c:v>41553.427083333336</c:v>
                </c:pt>
                <c:pt idx="26">
                  <c:v>41553.4375</c:v>
                </c:pt>
                <c:pt idx="27">
                  <c:v>41553.447916666664</c:v>
                </c:pt>
                <c:pt idx="28">
                  <c:v>41553.458333333336</c:v>
                </c:pt>
                <c:pt idx="29">
                  <c:v>41553.46875</c:v>
                </c:pt>
                <c:pt idx="30">
                  <c:v>41553.479166666664</c:v>
                </c:pt>
                <c:pt idx="31">
                  <c:v>41553.489583333336</c:v>
                </c:pt>
                <c:pt idx="32">
                  <c:v>41553.5</c:v>
                </c:pt>
                <c:pt idx="33">
                  <c:v>41553.510416666664</c:v>
                </c:pt>
                <c:pt idx="34">
                  <c:v>41553.520833333336</c:v>
                </c:pt>
                <c:pt idx="35">
                  <c:v>41553.53125</c:v>
                </c:pt>
                <c:pt idx="36">
                  <c:v>41553.541666666664</c:v>
                </c:pt>
                <c:pt idx="37">
                  <c:v>41553.552083333336</c:v>
                </c:pt>
                <c:pt idx="38">
                  <c:v>41553.5625</c:v>
                </c:pt>
                <c:pt idx="39">
                  <c:v>41553.572916666664</c:v>
                </c:pt>
                <c:pt idx="40">
                  <c:v>41553.583333333336</c:v>
                </c:pt>
                <c:pt idx="41">
                  <c:v>41553.59375</c:v>
                </c:pt>
                <c:pt idx="42">
                  <c:v>41553.604166666664</c:v>
                </c:pt>
                <c:pt idx="43">
                  <c:v>41553.614583333336</c:v>
                </c:pt>
                <c:pt idx="44">
                  <c:v>41553.625</c:v>
                </c:pt>
                <c:pt idx="45">
                  <c:v>41553.635416666664</c:v>
                </c:pt>
                <c:pt idx="46">
                  <c:v>41553.645833333336</c:v>
                </c:pt>
                <c:pt idx="47">
                  <c:v>41553.65625</c:v>
                </c:pt>
                <c:pt idx="48">
                  <c:v>41553.666666666664</c:v>
                </c:pt>
                <c:pt idx="49">
                  <c:v>41553.677083333336</c:v>
                </c:pt>
                <c:pt idx="50">
                  <c:v>41553.6875</c:v>
                </c:pt>
                <c:pt idx="51">
                  <c:v>41553.697916666664</c:v>
                </c:pt>
                <c:pt idx="52">
                  <c:v>41553.708333333336</c:v>
                </c:pt>
                <c:pt idx="53">
                  <c:v>41553.71875</c:v>
                </c:pt>
                <c:pt idx="54">
                  <c:v>41553.729166666664</c:v>
                </c:pt>
                <c:pt idx="55">
                  <c:v>41553.739583333336</c:v>
                </c:pt>
                <c:pt idx="56">
                  <c:v>41553.75</c:v>
                </c:pt>
                <c:pt idx="57">
                  <c:v>41553.760416666664</c:v>
                </c:pt>
                <c:pt idx="58">
                  <c:v>41553.770833333336</c:v>
                </c:pt>
                <c:pt idx="59">
                  <c:v>41553.78125</c:v>
                </c:pt>
                <c:pt idx="60">
                  <c:v>41553.791666666664</c:v>
                </c:pt>
                <c:pt idx="61">
                  <c:v>41553.802083333336</c:v>
                </c:pt>
                <c:pt idx="62">
                  <c:v>41553.8125</c:v>
                </c:pt>
                <c:pt idx="63">
                  <c:v>41553.822916666664</c:v>
                </c:pt>
                <c:pt idx="64">
                  <c:v>41553.833333333336</c:v>
                </c:pt>
                <c:pt idx="65">
                  <c:v>41553.84375</c:v>
                </c:pt>
                <c:pt idx="66">
                  <c:v>41553.854166666664</c:v>
                </c:pt>
                <c:pt idx="67">
                  <c:v>41553.864583333336</c:v>
                </c:pt>
                <c:pt idx="68">
                  <c:v>41553.875</c:v>
                </c:pt>
                <c:pt idx="69">
                  <c:v>41553.885416666664</c:v>
                </c:pt>
                <c:pt idx="70">
                  <c:v>41553.895833333336</c:v>
                </c:pt>
                <c:pt idx="71">
                  <c:v>41553.90625</c:v>
                </c:pt>
                <c:pt idx="72">
                  <c:v>41553.916666666664</c:v>
                </c:pt>
                <c:pt idx="73">
                  <c:v>41553.927083333336</c:v>
                </c:pt>
                <c:pt idx="74">
                  <c:v>41553.9375</c:v>
                </c:pt>
                <c:pt idx="75">
                  <c:v>41553.947916666664</c:v>
                </c:pt>
                <c:pt idx="76">
                  <c:v>41553.958333333336</c:v>
                </c:pt>
                <c:pt idx="77">
                  <c:v>41553.96875</c:v>
                </c:pt>
                <c:pt idx="78">
                  <c:v>41553.979166666664</c:v>
                </c:pt>
                <c:pt idx="79">
                  <c:v>41553.989583333336</c:v>
                </c:pt>
                <c:pt idx="80">
                  <c:v>41554</c:v>
                </c:pt>
                <c:pt idx="81">
                  <c:v>41554.010416666664</c:v>
                </c:pt>
                <c:pt idx="82">
                  <c:v>41554.020833333336</c:v>
                </c:pt>
                <c:pt idx="83">
                  <c:v>41554.03125</c:v>
                </c:pt>
                <c:pt idx="84">
                  <c:v>41554.041666666664</c:v>
                </c:pt>
                <c:pt idx="85">
                  <c:v>41554.052083333336</c:v>
                </c:pt>
                <c:pt idx="86">
                  <c:v>41554.0625</c:v>
                </c:pt>
                <c:pt idx="87">
                  <c:v>41554.072916666664</c:v>
                </c:pt>
                <c:pt idx="88">
                  <c:v>41554.083333333336</c:v>
                </c:pt>
                <c:pt idx="89">
                  <c:v>41554.09375</c:v>
                </c:pt>
                <c:pt idx="90">
                  <c:v>41554.104166666664</c:v>
                </c:pt>
                <c:pt idx="91">
                  <c:v>41554.114583333336</c:v>
                </c:pt>
                <c:pt idx="92">
                  <c:v>41554.125</c:v>
                </c:pt>
                <c:pt idx="93">
                  <c:v>41554.135416666664</c:v>
                </c:pt>
                <c:pt idx="94">
                  <c:v>41554.145833333336</c:v>
                </c:pt>
                <c:pt idx="95">
                  <c:v>41554.15625</c:v>
                </c:pt>
                <c:pt idx="96">
                  <c:v>41554.166666666664</c:v>
                </c:pt>
                <c:pt idx="97">
                  <c:v>41554.177083333336</c:v>
                </c:pt>
                <c:pt idx="98">
                  <c:v>41554.1875</c:v>
                </c:pt>
                <c:pt idx="99">
                  <c:v>41554.197916666664</c:v>
                </c:pt>
                <c:pt idx="100">
                  <c:v>41554.208333333336</c:v>
                </c:pt>
                <c:pt idx="101">
                  <c:v>41554.21875</c:v>
                </c:pt>
                <c:pt idx="102">
                  <c:v>41554.229166666664</c:v>
                </c:pt>
                <c:pt idx="103">
                  <c:v>41554.239583333336</c:v>
                </c:pt>
                <c:pt idx="104">
                  <c:v>41554.25</c:v>
                </c:pt>
                <c:pt idx="105">
                  <c:v>41554.260416666664</c:v>
                </c:pt>
                <c:pt idx="106">
                  <c:v>41554.270833333336</c:v>
                </c:pt>
                <c:pt idx="107">
                  <c:v>41554.28125</c:v>
                </c:pt>
              </c:numCache>
            </c:numRef>
          </c:xVal>
          <c:yVal>
            <c:numRef>
              <c:f>'Mode 1 - 10 06 14'!$H$21:$H$128</c:f>
              <c:numCache>
                <c:formatCode>General</c:formatCode>
                <c:ptCount val="1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14.276888210968963</c:v>
                </c:pt>
                <c:pt idx="20">
                  <c:v>96.013542136522403</c:v>
                </c:pt>
                <c:pt idx="21">
                  <c:v>181.89366094627763</c:v>
                </c:pt>
                <c:pt idx="22">
                  <c:v>217.77056194802176</c:v>
                </c:pt>
                <c:pt idx="23">
                  <c:v>238.96478022768451</c:v>
                </c:pt>
                <c:pt idx="24">
                  <c:v>253.51252749669104</c:v>
                </c:pt>
                <c:pt idx="25">
                  <c:v>253.57755817816965</c:v>
                </c:pt>
                <c:pt idx="26">
                  <c:v>249.9664736811537</c:v>
                </c:pt>
                <c:pt idx="27">
                  <c:v>248.7183972993237</c:v>
                </c:pt>
                <c:pt idx="28">
                  <c:v>251.61260572124183</c:v>
                </c:pt>
                <c:pt idx="29">
                  <c:v>251.13082188723538</c:v>
                </c:pt>
                <c:pt idx="30">
                  <c:v>248.31282371062045</c:v>
                </c:pt>
                <c:pt idx="31">
                  <c:v>247.63815534046412</c:v>
                </c:pt>
                <c:pt idx="32">
                  <c:v>248.28542959828562</c:v>
                </c:pt>
                <c:pt idx="33">
                  <c:v>249.44852387140716</c:v>
                </c:pt>
                <c:pt idx="34">
                  <c:v>250.51808004843116</c:v>
                </c:pt>
                <c:pt idx="35">
                  <c:v>251.64537891691518</c:v>
                </c:pt>
                <c:pt idx="36">
                  <c:v>251.32071174640984</c:v>
                </c:pt>
                <c:pt idx="37">
                  <c:v>250.63846443963951</c:v>
                </c:pt>
                <c:pt idx="38">
                  <c:v>251.99805239930009</c:v>
                </c:pt>
                <c:pt idx="39">
                  <c:v>255.19141344622912</c:v>
                </c:pt>
                <c:pt idx="40">
                  <c:v>252.77125698119048</c:v>
                </c:pt>
                <c:pt idx="41">
                  <c:v>252.76153417109651</c:v>
                </c:pt>
                <c:pt idx="42">
                  <c:v>250.5008263183544</c:v>
                </c:pt>
                <c:pt idx="43">
                  <c:v>255.01023227833332</c:v>
                </c:pt>
                <c:pt idx="44">
                  <c:v>253.01133714960713</c:v>
                </c:pt>
                <c:pt idx="45">
                  <c:v>254.30031447701558</c:v>
                </c:pt>
                <c:pt idx="46">
                  <c:v>253.7104645568123</c:v>
                </c:pt>
                <c:pt idx="47">
                  <c:v>252.05539986888485</c:v>
                </c:pt>
                <c:pt idx="48">
                  <c:v>252.10832820558258</c:v>
                </c:pt>
                <c:pt idx="49">
                  <c:v>251.44131561948927</c:v>
                </c:pt>
                <c:pt idx="50">
                  <c:v>250.91536224971085</c:v>
                </c:pt>
                <c:pt idx="51">
                  <c:v>249.57157907667795</c:v>
                </c:pt>
                <c:pt idx="52">
                  <c:v>254.1815411928751</c:v>
                </c:pt>
                <c:pt idx="53">
                  <c:v>257.81694813346769</c:v>
                </c:pt>
                <c:pt idx="54">
                  <c:v>240.42348836871579</c:v>
                </c:pt>
                <c:pt idx="55">
                  <c:v>211.93740760868829</c:v>
                </c:pt>
                <c:pt idx="56">
                  <c:v>202.44974188505734</c:v>
                </c:pt>
                <c:pt idx="57">
                  <c:v>198.93611425048331</c:v>
                </c:pt>
                <c:pt idx="58">
                  <c:v>198.92678322669852</c:v>
                </c:pt>
                <c:pt idx="59">
                  <c:v>198.75297957594029</c:v>
                </c:pt>
                <c:pt idx="60">
                  <c:v>198.49385232926602</c:v>
                </c:pt>
                <c:pt idx="61">
                  <c:v>197.13728946725288</c:v>
                </c:pt>
                <c:pt idx="62">
                  <c:v>196.5912090935289</c:v>
                </c:pt>
                <c:pt idx="63">
                  <c:v>196.29492295262463</c:v>
                </c:pt>
                <c:pt idx="64">
                  <c:v>196.64114429679302</c:v>
                </c:pt>
                <c:pt idx="65">
                  <c:v>196.73006497789041</c:v>
                </c:pt>
                <c:pt idx="66">
                  <c:v>196.53752282301886</c:v>
                </c:pt>
                <c:pt idx="67">
                  <c:v>196.24359171620009</c:v>
                </c:pt>
                <c:pt idx="68">
                  <c:v>195.79976129027949</c:v>
                </c:pt>
                <c:pt idx="69">
                  <c:v>195.41084454967896</c:v>
                </c:pt>
                <c:pt idx="70">
                  <c:v>195.55047920407287</c:v>
                </c:pt>
                <c:pt idx="71">
                  <c:v>196.08637317140943</c:v>
                </c:pt>
                <c:pt idx="72">
                  <c:v>195.77815475131789</c:v>
                </c:pt>
                <c:pt idx="73">
                  <c:v>191.93734988594872</c:v>
                </c:pt>
                <c:pt idx="74">
                  <c:v>174.00232342217654</c:v>
                </c:pt>
                <c:pt idx="75">
                  <c:v>57.316466450113609</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numCache>
            </c:numRef>
          </c:yVal>
          <c:smooth val="1"/>
          <c:extLst>
            <c:ext xmlns:c16="http://schemas.microsoft.com/office/drawing/2014/chart" uri="{C3380CC4-5D6E-409C-BE32-E72D297353CC}">
              <c16:uniqueId val="{00000000-7DE7-4419-82F0-EE4EC69FA27C}"/>
            </c:ext>
          </c:extLst>
        </c:ser>
        <c:dLbls>
          <c:showLegendKey val="0"/>
          <c:showVal val="0"/>
          <c:showCatName val="0"/>
          <c:showSerName val="0"/>
          <c:showPercent val="0"/>
          <c:showBubbleSize val="0"/>
        </c:dLbls>
        <c:axId val="143794176"/>
        <c:axId val="143795712"/>
      </c:scatterChart>
      <c:scatterChart>
        <c:scatterStyle val="smoothMarker"/>
        <c:varyColors val="0"/>
        <c:ser>
          <c:idx val="0"/>
          <c:order val="0"/>
          <c:tx>
            <c:v>DNI norm [%]</c:v>
          </c:tx>
          <c:spPr>
            <a:ln w="25400">
              <a:solidFill>
                <a:srgbClr val="FFC000"/>
              </a:solidFill>
            </a:ln>
          </c:spPr>
          <c:marker>
            <c:symbol val="none"/>
          </c:marker>
          <c:xVal>
            <c:numRef>
              <c:f>'Mode 1 - 10 06 14'!$E$21:$E$128</c:f>
              <c:numCache>
                <c:formatCode>dd\-mmm\-yy\ hh:mm:ss</c:formatCode>
                <c:ptCount val="108"/>
                <c:pt idx="0">
                  <c:v>41553.166666666664</c:v>
                </c:pt>
                <c:pt idx="1">
                  <c:v>41553.177083333336</c:v>
                </c:pt>
                <c:pt idx="2">
                  <c:v>41553.1875</c:v>
                </c:pt>
                <c:pt idx="3">
                  <c:v>41553.197916666664</c:v>
                </c:pt>
                <c:pt idx="4">
                  <c:v>41553.208333333336</c:v>
                </c:pt>
                <c:pt idx="5">
                  <c:v>41553.21875</c:v>
                </c:pt>
                <c:pt idx="6">
                  <c:v>41553.229166666664</c:v>
                </c:pt>
                <c:pt idx="7">
                  <c:v>41553.239583333336</c:v>
                </c:pt>
                <c:pt idx="8">
                  <c:v>41553.25</c:v>
                </c:pt>
                <c:pt idx="9">
                  <c:v>41553.260416666664</c:v>
                </c:pt>
                <c:pt idx="10">
                  <c:v>41553.270833333336</c:v>
                </c:pt>
                <c:pt idx="11">
                  <c:v>41553.28125</c:v>
                </c:pt>
                <c:pt idx="12">
                  <c:v>41553.291666666664</c:v>
                </c:pt>
                <c:pt idx="13">
                  <c:v>41553.302083333336</c:v>
                </c:pt>
                <c:pt idx="14">
                  <c:v>41553.3125</c:v>
                </c:pt>
                <c:pt idx="15">
                  <c:v>41553.322916666664</c:v>
                </c:pt>
                <c:pt idx="16">
                  <c:v>41553.333333333336</c:v>
                </c:pt>
                <c:pt idx="17">
                  <c:v>41553.34375</c:v>
                </c:pt>
                <c:pt idx="18">
                  <c:v>41553.354166666664</c:v>
                </c:pt>
                <c:pt idx="19">
                  <c:v>41553.364583333336</c:v>
                </c:pt>
                <c:pt idx="20">
                  <c:v>41553.375</c:v>
                </c:pt>
                <c:pt idx="21">
                  <c:v>41553.385416666664</c:v>
                </c:pt>
                <c:pt idx="22">
                  <c:v>41553.395833333336</c:v>
                </c:pt>
                <c:pt idx="23">
                  <c:v>41553.40625</c:v>
                </c:pt>
                <c:pt idx="24">
                  <c:v>41553.416666666664</c:v>
                </c:pt>
                <c:pt idx="25">
                  <c:v>41553.427083333336</c:v>
                </c:pt>
                <c:pt idx="26">
                  <c:v>41553.4375</c:v>
                </c:pt>
                <c:pt idx="27">
                  <c:v>41553.447916666664</c:v>
                </c:pt>
                <c:pt idx="28">
                  <c:v>41553.458333333336</c:v>
                </c:pt>
                <c:pt idx="29">
                  <c:v>41553.46875</c:v>
                </c:pt>
                <c:pt idx="30">
                  <c:v>41553.479166666664</c:v>
                </c:pt>
                <c:pt idx="31">
                  <c:v>41553.489583333336</c:v>
                </c:pt>
                <c:pt idx="32">
                  <c:v>41553.5</c:v>
                </c:pt>
                <c:pt idx="33">
                  <c:v>41553.510416666664</c:v>
                </c:pt>
                <c:pt idx="34">
                  <c:v>41553.520833333336</c:v>
                </c:pt>
                <c:pt idx="35">
                  <c:v>41553.53125</c:v>
                </c:pt>
                <c:pt idx="36">
                  <c:v>41553.541666666664</c:v>
                </c:pt>
                <c:pt idx="37">
                  <c:v>41553.552083333336</c:v>
                </c:pt>
                <c:pt idx="38">
                  <c:v>41553.5625</c:v>
                </c:pt>
                <c:pt idx="39">
                  <c:v>41553.572916666664</c:v>
                </c:pt>
                <c:pt idx="40">
                  <c:v>41553.583333333336</c:v>
                </c:pt>
                <c:pt idx="41">
                  <c:v>41553.59375</c:v>
                </c:pt>
                <c:pt idx="42">
                  <c:v>41553.604166666664</c:v>
                </c:pt>
                <c:pt idx="43">
                  <c:v>41553.614583333336</c:v>
                </c:pt>
                <c:pt idx="44">
                  <c:v>41553.625</c:v>
                </c:pt>
                <c:pt idx="45">
                  <c:v>41553.635416666664</c:v>
                </c:pt>
                <c:pt idx="46">
                  <c:v>41553.645833333336</c:v>
                </c:pt>
                <c:pt idx="47">
                  <c:v>41553.65625</c:v>
                </c:pt>
                <c:pt idx="48">
                  <c:v>41553.666666666664</c:v>
                </c:pt>
                <c:pt idx="49">
                  <c:v>41553.677083333336</c:v>
                </c:pt>
                <c:pt idx="50">
                  <c:v>41553.6875</c:v>
                </c:pt>
                <c:pt idx="51">
                  <c:v>41553.697916666664</c:v>
                </c:pt>
                <c:pt idx="52">
                  <c:v>41553.708333333336</c:v>
                </c:pt>
                <c:pt idx="53">
                  <c:v>41553.71875</c:v>
                </c:pt>
                <c:pt idx="54">
                  <c:v>41553.729166666664</c:v>
                </c:pt>
                <c:pt idx="55">
                  <c:v>41553.739583333336</c:v>
                </c:pt>
                <c:pt idx="56">
                  <c:v>41553.75</c:v>
                </c:pt>
                <c:pt idx="57">
                  <c:v>41553.760416666664</c:v>
                </c:pt>
                <c:pt idx="58">
                  <c:v>41553.770833333336</c:v>
                </c:pt>
                <c:pt idx="59">
                  <c:v>41553.78125</c:v>
                </c:pt>
                <c:pt idx="60">
                  <c:v>41553.791666666664</c:v>
                </c:pt>
                <c:pt idx="61">
                  <c:v>41553.802083333336</c:v>
                </c:pt>
                <c:pt idx="62">
                  <c:v>41553.8125</c:v>
                </c:pt>
                <c:pt idx="63">
                  <c:v>41553.822916666664</c:v>
                </c:pt>
                <c:pt idx="64">
                  <c:v>41553.833333333336</c:v>
                </c:pt>
                <c:pt idx="65">
                  <c:v>41553.84375</c:v>
                </c:pt>
                <c:pt idx="66">
                  <c:v>41553.854166666664</c:v>
                </c:pt>
                <c:pt idx="67">
                  <c:v>41553.864583333336</c:v>
                </c:pt>
                <c:pt idx="68">
                  <c:v>41553.875</c:v>
                </c:pt>
                <c:pt idx="69">
                  <c:v>41553.885416666664</c:v>
                </c:pt>
                <c:pt idx="70">
                  <c:v>41553.895833333336</c:v>
                </c:pt>
                <c:pt idx="71">
                  <c:v>41553.90625</c:v>
                </c:pt>
                <c:pt idx="72">
                  <c:v>41553.916666666664</c:v>
                </c:pt>
                <c:pt idx="73">
                  <c:v>41553.927083333336</c:v>
                </c:pt>
                <c:pt idx="74">
                  <c:v>41553.9375</c:v>
                </c:pt>
                <c:pt idx="75">
                  <c:v>41553.947916666664</c:v>
                </c:pt>
                <c:pt idx="76">
                  <c:v>41553.958333333336</c:v>
                </c:pt>
                <c:pt idx="77">
                  <c:v>41553.96875</c:v>
                </c:pt>
                <c:pt idx="78">
                  <c:v>41553.979166666664</c:v>
                </c:pt>
                <c:pt idx="79">
                  <c:v>41553.989583333336</c:v>
                </c:pt>
                <c:pt idx="80">
                  <c:v>41554</c:v>
                </c:pt>
                <c:pt idx="81">
                  <c:v>41554.010416666664</c:v>
                </c:pt>
                <c:pt idx="82">
                  <c:v>41554.020833333336</c:v>
                </c:pt>
                <c:pt idx="83">
                  <c:v>41554.03125</c:v>
                </c:pt>
                <c:pt idx="84">
                  <c:v>41554.041666666664</c:v>
                </c:pt>
                <c:pt idx="85">
                  <c:v>41554.052083333336</c:v>
                </c:pt>
                <c:pt idx="86">
                  <c:v>41554.0625</c:v>
                </c:pt>
                <c:pt idx="87">
                  <c:v>41554.072916666664</c:v>
                </c:pt>
                <c:pt idx="88">
                  <c:v>41554.083333333336</c:v>
                </c:pt>
                <c:pt idx="89">
                  <c:v>41554.09375</c:v>
                </c:pt>
                <c:pt idx="90">
                  <c:v>41554.104166666664</c:v>
                </c:pt>
                <c:pt idx="91">
                  <c:v>41554.114583333336</c:v>
                </c:pt>
                <c:pt idx="92">
                  <c:v>41554.125</c:v>
                </c:pt>
                <c:pt idx="93">
                  <c:v>41554.135416666664</c:v>
                </c:pt>
                <c:pt idx="94">
                  <c:v>41554.145833333336</c:v>
                </c:pt>
                <c:pt idx="95">
                  <c:v>41554.15625</c:v>
                </c:pt>
                <c:pt idx="96">
                  <c:v>41554.166666666664</c:v>
                </c:pt>
                <c:pt idx="97">
                  <c:v>41554.177083333336</c:v>
                </c:pt>
                <c:pt idx="98">
                  <c:v>41554.1875</c:v>
                </c:pt>
                <c:pt idx="99">
                  <c:v>41554.197916666664</c:v>
                </c:pt>
                <c:pt idx="100">
                  <c:v>41554.208333333336</c:v>
                </c:pt>
                <c:pt idx="101">
                  <c:v>41554.21875</c:v>
                </c:pt>
                <c:pt idx="102">
                  <c:v>41554.229166666664</c:v>
                </c:pt>
                <c:pt idx="103">
                  <c:v>41554.239583333336</c:v>
                </c:pt>
                <c:pt idx="104">
                  <c:v>41554.25</c:v>
                </c:pt>
                <c:pt idx="105">
                  <c:v>41554.260416666664</c:v>
                </c:pt>
                <c:pt idx="106">
                  <c:v>41554.270833333336</c:v>
                </c:pt>
                <c:pt idx="107">
                  <c:v>41554.28125</c:v>
                </c:pt>
              </c:numCache>
            </c:numRef>
          </c:xVal>
          <c:yVal>
            <c:numRef>
              <c:f>'Mode 1 - 10 06 14'!$J$21:$J$128</c:f>
              <c:numCache>
                <c:formatCode>0%</c:formatCode>
                <c:ptCount val="108"/>
                <c:pt idx="0">
                  <c:v>0</c:v>
                </c:pt>
                <c:pt idx="1">
                  <c:v>0</c:v>
                </c:pt>
                <c:pt idx="2">
                  <c:v>0</c:v>
                </c:pt>
                <c:pt idx="3">
                  <c:v>0</c:v>
                </c:pt>
                <c:pt idx="4">
                  <c:v>0</c:v>
                </c:pt>
                <c:pt idx="5">
                  <c:v>0</c:v>
                </c:pt>
                <c:pt idx="6">
                  <c:v>0</c:v>
                </c:pt>
                <c:pt idx="7">
                  <c:v>0</c:v>
                </c:pt>
                <c:pt idx="8">
                  <c:v>0</c:v>
                </c:pt>
                <c:pt idx="9">
                  <c:v>0</c:v>
                </c:pt>
                <c:pt idx="10">
                  <c:v>0.15076153412252033</c:v>
                </c:pt>
                <c:pt idx="11">
                  <c:v>0.3861205676756847</c:v>
                </c:pt>
                <c:pt idx="12">
                  <c:v>0.53471584515166226</c:v>
                </c:pt>
                <c:pt idx="13">
                  <c:v>0.63811191623171393</c:v>
                </c:pt>
                <c:pt idx="14">
                  <c:v>0.71245087756627345</c:v>
                </c:pt>
                <c:pt idx="15">
                  <c:v>0.76837402379593511</c:v>
                </c:pt>
                <c:pt idx="16">
                  <c:v>0.81051243414617702</c:v>
                </c:pt>
                <c:pt idx="17">
                  <c:v>0.84643633824564279</c:v>
                </c:pt>
                <c:pt idx="18">
                  <c:v>0.87360223707972229</c:v>
                </c:pt>
                <c:pt idx="19">
                  <c:v>0.89348168320531618</c:v>
                </c:pt>
                <c:pt idx="20">
                  <c:v>0.91245901531731977</c:v>
                </c:pt>
                <c:pt idx="21">
                  <c:v>0.93109711091424563</c:v>
                </c:pt>
                <c:pt idx="22">
                  <c:v>0.94255812836633079</c:v>
                </c:pt>
                <c:pt idx="23">
                  <c:v>0.95389986452864461</c:v>
                </c:pt>
                <c:pt idx="24">
                  <c:v>0.96679685638033463</c:v>
                </c:pt>
                <c:pt idx="25">
                  <c:v>0.97419979163356474</c:v>
                </c:pt>
                <c:pt idx="26">
                  <c:v>0.98080470951985355</c:v>
                </c:pt>
                <c:pt idx="27">
                  <c:v>0.98824718999791727</c:v>
                </c:pt>
                <c:pt idx="28">
                  <c:v>0.99401013116264758</c:v>
                </c:pt>
                <c:pt idx="29">
                  <c:v>0.99870416338652401</c:v>
                </c:pt>
                <c:pt idx="30">
                  <c:v>1</c:v>
                </c:pt>
                <c:pt idx="31">
                  <c:v>0.9990570915139414</c:v>
                </c:pt>
                <c:pt idx="32">
                  <c:v>0.99701540484691353</c:v>
                </c:pt>
                <c:pt idx="33">
                  <c:v>0.99863984195752831</c:v>
                </c:pt>
                <c:pt idx="34">
                  <c:v>0.99720694532261367</c:v>
                </c:pt>
                <c:pt idx="35">
                  <c:v>0.99475881171095937</c:v>
                </c:pt>
                <c:pt idx="36">
                  <c:v>0.99172239897464587</c:v>
                </c:pt>
                <c:pt idx="37">
                  <c:v>0.98903609435483619</c:v>
                </c:pt>
                <c:pt idx="38">
                  <c:v>0.98324939696652369</c:v>
                </c:pt>
                <c:pt idx="39">
                  <c:v>0.98556063095280277</c:v>
                </c:pt>
                <c:pt idx="40">
                  <c:v>0.97816404960134185</c:v>
                </c:pt>
                <c:pt idx="41">
                  <c:v>0.97081689121940518</c:v>
                </c:pt>
                <c:pt idx="42">
                  <c:v>0.95672836475960366</c:v>
                </c:pt>
                <c:pt idx="43">
                  <c:v>0.94203785202889911</c:v>
                </c:pt>
                <c:pt idx="44">
                  <c:v>0.93763659453220127</c:v>
                </c:pt>
                <c:pt idx="45">
                  <c:v>0.91752731443676683</c:v>
                </c:pt>
                <c:pt idx="46">
                  <c:v>0.90093931175596831</c:v>
                </c:pt>
                <c:pt idx="47">
                  <c:v>0.88544693711640032</c:v>
                </c:pt>
                <c:pt idx="48">
                  <c:v>0.86651723915141421</c:v>
                </c:pt>
                <c:pt idx="49">
                  <c:v>0.8336461755088973</c:v>
                </c:pt>
                <c:pt idx="50">
                  <c:v>0.79670709332814449</c:v>
                </c:pt>
                <c:pt idx="51">
                  <c:v>0.74773862057024065</c:v>
                </c:pt>
                <c:pt idx="52">
                  <c:v>0.68580733276989525</c:v>
                </c:pt>
                <c:pt idx="53">
                  <c:v>0.60394327948687232</c:v>
                </c:pt>
                <c:pt idx="54">
                  <c:v>0.48530831836244881</c:v>
                </c:pt>
                <c:pt idx="55">
                  <c:v>0.27112418167268904</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0.10396673985068676</c:v>
                </c:pt>
                <c:pt idx="107">
                  <c:v>0.32289198518960333</c:v>
                </c:pt>
              </c:numCache>
            </c:numRef>
          </c:yVal>
          <c:smooth val="1"/>
          <c:extLst>
            <c:ext xmlns:c16="http://schemas.microsoft.com/office/drawing/2014/chart" uri="{C3380CC4-5D6E-409C-BE32-E72D297353CC}">
              <c16:uniqueId val="{00000001-7DE7-4419-82F0-EE4EC69FA27C}"/>
            </c:ext>
          </c:extLst>
        </c:ser>
        <c:ser>
          <c:idx val="2"/>
          <c:order val="2"/>
          <c:tx>
            <c:v>APS Load norm [%]</c:v>
          </c:tx>
          <c:spPr>
            <a:ln w="22225">
              <a:solidFill>
                <a:srgbClr val="0070C0"/>
              </a:solidFill>
            </a:ln>
          </c:spPr>
          <c:marker>
            <c:symbol val="none"/>
          </c:marker>
          <c:xVal>
            <c:numRef>
              <c:f>'Mode 1 - 10 06 14'!$L$42:$L$69</c:f>
              <c:numCache>
                <c:formatCode>dd\-mmm\-yy\ hh:mm:ss</c:formatCode>
                <c:ptCount val="28"/>
                <c:pt idx="0">
                  <c:v>41553.166666666664</c:v>
                </c:pt>
                <c:pt idx="1">
                  <c:v>41553.208333333328</c:v>
                </c:pt>
                <c:pt idx="2">
                  <c:v>41553.249999999993</c:v>
                </c:pt>
                <c:pt idx="3">
                  <c:v>41553.291666666657</c:v>
                </c:pt>
                <c:pt idx="4">
                  <c:v>41553.333333333321</c:v>
                </c:pt>
                <c:pt idx="5">
                  <c:v>41553.374999999985</c:v>
                </c:pt>
                <c:pt idx="6">
                  <c:v>41553.41666666665</c:v>
                </c:pt>
                <c:pt idx="7">
                  <c:v>41553.458333333314</c:v>
                </c:pt>
                <c:pt idx="8">
                  <c:v>41553.499999999978</c:v>
                </c:pt>
                <c:pt idx="9">
                  <c:v>41553.541666666642</c:v>
                </c:pt>
                <c:pt idx="10">
                  <c:v>41553.583333333307</c:v>
                </c:pt>
                <c:pt idx="11">
                  <c:v>41553.624999999971</c:v>
                </c:pt>
                <c:pt idx="12">
                  <c:v>41553.666666666635</c:v>
                </c:pt>
                <c:pt idx="13">
                  <c:v>41553.708333333299</c:v>
                </c:pt>
                <c:pt idx="14">
                  <c:v>41553.749999999964</c:v>
                </c:pt>
                <c:pt idx="15">
                  <c:v>41553.791666666628</c:v>
                </c:pt>
                <c:pt idx="16">
                  <c:v>41553.833333333292</c:v>
                </c:pt>
                <c:pt idx="17">
                  <c:v>41553.874999999956</c:v>
                </c:pt>
                <c:pt idx="18">
                  <c:v>41553.916666666621</c:v>
                </c:pt>
                <c:pt idx="19">
                  <c:v>41553.958333333285</c:v>
                </c:pt>
                <c:pt idx="20">
                  <c:v>41553.999999999949</c:v>
                </c:pt>
                <c:pt idx="21">
                  <c:v>41554.041666666613</c:v>
                </c:pt>
                <c:pt idx="22">
                  <c:v>41554.083333333278</c:v>
                </c:pt>
                <c:pt idx="23">
                  <c:v>41554.124999999942</c:v>
                </c:pt>
                <c:pt idx="24">
                  <c:v>41554.166666666606</c:v>
                </c:pt>
                <c:pt idx="25">
                  <c:v>41554.20833333327</c:v>
                </c:pt>
                <c:pt idx="26">
                  <c:v>41554.249999999935</c:v>
                </c:pt>
                <c:pt idx="27">
                  <c:v>41554.291666666599</c:v>
                </c:pt>
              </c:numCache>
            </c:numRef>
          </c:xVal>
          <c:yVal>
            <c:numRef>
              <c:f>'Mode 1 - 10 06 14'!$Q$42:$Q$69</c:f>
              <c:numCache>
                <c:formatCode>General</c:formatCode>
                <c:ptCount val="28"/>
                <c:pt idx="0">
                  <c:v>0.58277429127894398</c:v>
                </c:pt>
                <c:pt idx="1">
                  <c:v>0.59034840943518718</c:v>
                </c:pt>
                <c:pt idx="2">
                  <c:v>0.6251893529539061</c:v>
                </c:pt>
                <c:pt idx="3">
                  <c:v>0.65743345596191305</c:v>
                </c:pt>
                <c:pt idx="4">
                  <c:v>0.67517853278511142</c:v>
                </c:pt>
                <c:pt idx="5">
                  <c:v>0.70807184592079642</c:v>
                </c:pt>
                <c:pt idx="6">
                  <c:v>0.74356199956719327</c:v>
                </c:pt>
                <c:pt idx="7">
                  <c:v>0.79181995239125735</c:v>
                </c:pt>
                <c:pt idx="8">
                  <c:v>0.83618264444925339</c:v>
                </c:pt>
                <c:pt idx="9">
                  <c:v>0.87751568924475221</c:v>
                </c:pt>
                <c:pt idx="10">
                  <c:v>0.92534083531703093</c:v>
                </c:pt>
                <c:pt idx="11">
                  <c:v>0.96840510711967109</c:v>
                </c:pt>
                <c:pt idx="12">
                  <c:v>1</c:v>
                </c:pt>
                <c:pt idx="13">
                  <c:v>0.99502272235446876</c:v>
                </c:pt>
                <c:pt idx="14">
                  <c:v>0.95109283704825798</c:v>
                </c:pt>
                <c:pt idx="15">
                  <c:v>0.92599004544470898</c:v>
                </c:pt>
                <c:pt idx="16">
                  <c:v>0.89547716944384337</c:v>
                </c:pt>
                <c:pt idx="17">
                  <c:v>0.84895044362692063</c:v>
                </c:pt>
                <c:pt idx="18">
                  <c:v>0.80610257520017314</c:v>
                </c:pt>
                <c:pt idx="19">
                  <c:v>0.74810647046093914</c:v>
                </c:pt>
                <c:pt idx="20">
                  <c:v>0.68837913871456391</c:v>
                </c:pt>
                <c:pt idx="21">
                  <c:v>0.6403375892663925</c:v>
                </c:pt>
                <c:pt idx="22">
                  <c:v>0.61112313352088288</c:v>
                </c:pt>
                <c:pt idx="23">
                  <c:v>0.59510928370482574</c:v>
                </c:pt>
                <c:pt idx="24">
                  <c:v>0.57822982038519799</c:v>
                </c:pt>
                <c:pt idx="25">
                  <c:v>0.56849166847002808</c:v>
                </c:pt>
                <c:pt idx="26">
                  <c:v>0.57779701363341263</c:v>
                </c:pt>
                <c:pt idx="27">
                  <c:v>0.58645314866911924</c:v>
                </c:pt>
              </c:numCache>
            </c:numRef>
          </c:yVal>
          <c:smooth val="1"/>
          <c:extLst>
            <c:ext xmlns:c16="http://schemas.microsoft.com/office/drawing/2014/chart" uri="{C3380CC4-5D6E-409C-BE32-E72D297353CC}">
              <c16:uniqueId val="{00000002-7DE7-4419-82F0-EE4EC69FA27C}"/>
            </c:ext>
          </c:extLst>
        </c:ser>
        <c:dLbls>
          <c:showLegendKey val="0"/>
          <c:showVal val="0"/>
          <c:showCatName val="0"/>
          <c:showSerName val="0"/>
          <c:showPercent val="0"/>
          <c:showBubbleSize val="0"/>
        </c:dLbls>
        <c:axId val="143799424"/>
        <c:axId val="143797632"/>
      </c:scatterChart>
      <c:valAx>
        <c:axId val="143794176"/>
        <c:scaling>
          <c:orientation val="minMax"/>
          <c:min val="41553.166666666679"/>
        </c:scaling>
        <c:delete val="0"/>
        <c:axPos val="b"/>
        <c:majorGridlines>
          <c:spPr>
            <a:ln>
              <a:solidFill>
                <a:schemeClr val="bg1">
                  <a:lumMod val="75000"/>
                </a:schemeClr>
              </a:solidFill>
              <a:prstDash val="dash"/>
            </a:ln>
          </c:spPr>
        </c:majorGridlines>
        <c:numFmt formatCode="[$-409]h:mm\ AM/PM;@" sourceLinked="0"/>
        <c:majorTickMark val="out"/>
        <c:minorTickMark val="none"/>
        <c:tickLblPos val="nextTo"/>
        <c:txPr>
          <a:bodyPr rot="-5400000" vert="horz"/>
          <a:lstStyle/>
          <a:p>
            <a:pPr>
              <a:defRPr/>
            </a:pPr>
            <a:endParaRPr lang="en-US"/>
          </a:p>
        </c:txPr>
        <c:crossAx val="143795712"/>
        <c:crosses val="autoZero"/>
        <c:crossBetween val="midCat"/>
        <c:majorUnit val="8.3333300000000013E-2"/>
        <c:minorUnit val="8.3333300000000013E-2"/>
      </c:valAx>
      <c:valAx>
        <c:axId val="143795712"/>
        <c:scaling>
          <c:orientation val="minMax"/>
          <c:max val="300"/>
          <c:min val="0"/>
        </c:scaling>
        <c:delete val="0"/>
        <c:axPos val="l"/>
        <c:majorGridlines>
          <c:spPr>
            <a:ln>
              <a:solidFill>
                <a:schemeClr val="bg1">
                  <a:lumMod val="75000"/>
                </a:schemeClr>
              </a:solidFill>
              <a:prstDash val="dash"/>
            </a:ln>
          </c:spPr>
        </c:majorGridlines>
        <c:title>
          <c:tx>
            <c:rich>
              <a:bodyPr rot="-5400000" vert="horz"/>
              <a:lstStyle/>
              <a:p>
                <a:pPr>
                  <a:defRPr/>
                </a:pPr>
                <a:r>
                  <a:rPr lang="en-US"/>
                  <a:t>Net Output [MWe]</a:t>
                </a:r>
              </a:p>
            </c:rich>
          </c:tx>
          <c:layout>
            <c:manualLayout>
              <c:xMode val="edge"/>
              <c:yMode val="edge"/>
              <c:x val="1.2807309559278062E-2"/>
              <c:y val="0.21397255561501416"/>
            </c:manualLayout>
          </c:layout>
          <c:overlay val="0"/>
        </c:title>
        <c:numFmt formatCode="0" sourceLinked="0"/>
        <c:majorTickMark val="out"/>
        <c:minorTickMark val="none"/>
        <c:tickLblPos val="nextTo"/>
        <c:crossAx val="143794176"/>
        <c:crosses val="autoZero"/>
        <c:crossBetween val="midCat"/>
        <c:majorUnit val="25"/>
      </c:valAx>
      <c:valAx>
        <c:axId val="143797632"/>
        <c:scaling>
          <c:orientation val="minMax"/>
          <c:min val="0"/>
        </c:scaling>
        <c:delete val="0"/>
        <c:axPos val="r"/>
        <c:numFmt formatCode="0%" sourceLinked="1"/>
        <c:majorTickMark val="out"/>
        <c:minorTickMark val="none"/>
        <c:tickLblPos val="nextTo"/>
        <c:crossAx val="143799424"/>
        <c:crosses val="max"/>
        <c:crossBetween val="midCat"/>
      </c:valAx>
      <c:valAx>
        <c:axId val="143799424"/>
        <c:scaling>
          <c:orientation val="minMax"/>
        </c:scaling>
        <c:delete val="1"/>
        <c:axPos val="b"/>
        <c:numFmt formatCode="dd\-mmm\-yy\ hh:mm:ss" sourceLinked="1"/>
        <c:majorTickMark val="out"/>
        <c:minorTickMark val="none"/>
        <c:tickLblPos val="nextTo"/>
        <c:crossAx val="143797632"/>
        <c:crosses val="autoZero"/>
        <c:crossBetween val="midCat"/>
      </c:valAx>
    </c:plotArea>
    <c:legend>
      <c:legendPos val="b"/>
      <c:overlay val="0"/>
    </c:legend>
    <c:plotVisOnly val="1"/>
    <c:dispBlanksAs val="gap"/>
    <c:showDLblsOverMax val="0"/>
  </c:chart>
  <c:txPr>
    <a:bodyPr/>
    <a:lstStyle/>
    <a:p>
      <a:pPr>
        <a:defRPr sz="800">
          <a:latin typeface="Frutiger-Light" pitchFamily="2"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7298004326331"/>
          <c:y val="4.53828548966866E-2"/>
          <c:w val="0.80977045849702356"/>
          <c:h val="0.60648458415014816"/>
        </c:manualLayout>
      </c:layout>
      <c:scatterChart>
        <c:scatterStyle val="smoothMarker"/>
        <c:varyColors val="0"/>
        <c:ser>
          <c:idx val="1"/>
          <c:order val="1"/>
          <c:tx>
            <c:v>Net Output [MWe]</c:v>
          </c:tx>
          <c:spPr>
            <a:ln w="28575">
              <a:solidFill>
                <a:srgbClr val="FF0000"/>
              </a:solidFill>
            </a:ln>
          </c:spPr>
          <c:marker>
            <c:symbol val="none"/>
          </c:marker>
          <c:xVal>
            <c:numRef>
              <c:f>'Morning Peak - 02 10 14'!$M$42:$M$92</c:f>
              <c:numCache>
                <c:formatCode>dd\-mmm\-yy\ hh:mm:ss</c:formatCode>
                <c:ptCount val="51"/>
                <c:pt idx="0">
                  <c:v>41687.166666666664</c:v>
                </c:pt>
                <c:pt idx="1">
                  <c:v>41687.208333333328</c:v>
                </c:pt>
                <c:pt idx="2">
                  <c:v>41687.249999999993</c:v>
                </c:pt>
                <c:pt idx="3">
                  <c:v>41687.291666666657</c:v>
                </c:pt>
                <c:pt idx="4">
                  <c:v>41687.333333333321</c:v>
                </c:pt>
                <c:pt idx="5">
                  <c:v>41687.374999999985</c:v>
                </c:pt>
                <c:pt idx="6">
                  <c:v>41687.41666666665</c:v>
                </c:pt>
                <c:pt idx="7">
                  <c:v>41687.458333333314</c:v>
                </c:pt>
                <c:pt idx="8">
                  <c:v>41687.499999999978</c:v>
                </c:pt>
                <c:pt idx="9">
                  <c:v>41687.541666666642</c:v>
                </c:pt>
                <c:pt idx="10">
                  <c:v>41687.583333333307</c:v>
                </c:pt>
                <c:pt idx="11">
                  <c:v>41687.624999999971</c:v>
                </c:pt>
                <c:pt idx="12">
                  <c:v>41687.666666666635</c:v>
                </c:pt>
                <c:pt idx="13">
                  <c:v>41687.708333333299</c:v>
                </c:pt>
                <c:pt idx="14">
                  <c:v>41687.749999999964</c:v>
                </c:pt>
                <c:pt idx="15">
                  <c:v>41687.791666666628</c:v>
                </c:pt>
                <c:pt idx="16">
                  <c:v>41687.833333333292</c:v>
                </c:pt>
                <c:pt idx="17">
                  <c:v>41687.874999999956</c:v>
                </c:pt>
                <c:pt idx="18">
                  <c:v>41687.916666666621</c:v>
                </c:pt>
                <c:pt idx="19">
                  <c:v>41687.958333333285</c:v>
                </c:pt>
                <c:pt idx="20">
                  <c:v>41687.999999999949</c:v>
                </c:pt>
                <c:pt idx="21">
                  <c:v>41688.041666666613</c:v>
                </c:pt>
                <c:pt idx="22">
                  <c:v>41688.083333333278</c:v>
                </c:pt>
                <c:pt idx="23">
                  <c:v>41688.124999999942</c:v>
                </c:pt>
                <c:pt idx="24">
                  <c:v>41688.166666666606</c:v>
                </c:pt>
                <c:pt idx="25">
                  <c:v>41688.20833333327</c:v>
                </c:pt>
                <c:pt idx="26">
                  <c:v>41688.249999999935</c:v>
                </c:pt>
                <c:pt idx="27">
                  <c:v>41688.291666666599</c:v>
                </c:pt>
                <c:pt idx="28">
                  <c:v>41688.333333333263</c:v>
                </c:pt>
                <c:pt idx="29">
                  <c:v>41688.374999999927</c:v>
                </c:pt>
                <c:pt idx="30">
                  <c:v>41688.416666666591</c:v>
                </c:pt>
                <c:pt idx="31">
                  <c:v>41688.458333333256</c:v>
                </c:pt>
                <c:pt idx="32">
                  <c:v>41688.49999999992</c:v>
                </c:pt>
                <c:pt idx="33">
                  <c:v>41688.541666666584</c:v>
                </c:pt>
                <c:pt idx="34">
                  <c:v>41688.583333333248</c:v>
                </c:pt>
                <c:pt idx="35">
                  <c:v>41688.624999999913</c:v>
                </c:pt>
                <c:pt idx="36">
                  <c:v>41688.666666666577</c:v>
                </c:pt>
                <c:pt idx="37">
                  <c:v>41688.708333333241</c:v>
                </c:pt>
                <c:pt idx="38">
                  <c:v>41688.749999999905</c:v>
                </c:pt>
                <c:pt idx="39">
                  <c:v>41688.79166666657</c:v>
                </c:pt>
                <c:pt idx="40">
                  <c:v>41688.833333333234</c:v>
                </c:pt>
                <c:pt idx="41">
                  <c:v>41688.874999999898</c:v>
                </c:pt>
                <c:pt idx="42">
                  <c:v>41688.916666666562</c:v>
                </c:pt>
                <c:pt idx="43">
                  <c:v>41688.958333333227</c:v>
                </c:pt>
                <c:pt idx="44">
                  <c:v>41688.999999999891</c:v>
                </c:pt>
                <c:pt idx="45">
                  <c:v>41689.041666666555</c:v>
                </c:pt>
                <c:pt idx="46">
                  <c:v>41689.083333333219</c:v>
                </c:pt>
                <c:pt idx="47">
                  <c:v>41689.124999999884</c:v>
                </c:pt>
                <c:pt idx="48">
                  <c:v>41689.166666666548</c:v>
                </c:pt>
                <c:pt idx="49">
                  <c:v>41689.208333333212</c:v>
                </c:pt>
                <c:pt idx="50">
                  <c:v>41689.249999999876</c:v>
                </c:pt>
              </c:numCache>
            </c:numRef>
          </c:xVal>
          <c:yVal>
            <c:numRef>
              <c:f>'Morning Peak - 02 10 14'!$S$42:$S$92</c:f>
              <c:numCache>
                <c:formatCode>General</c:formatCode>
                <c:ptCount val="51"/>
                <c:pt idx="0">
                  <c:v>0</c:v>
                </c:pt>
                <c:pt idx="1">
                  <c:v>0</c:v>
                </c:pt>
                <c:pt idx="2">
                  <c:v>0</c:v>
                </c:pt>
                <c:pt idx="3">
                  <c:v>0</c:v>
                </c:pt>
                <c:pt idx="4">
                  <c:v>0</c:v>
                </c:pt>
                <c:pt idx="5">
                  <c:v>11.919475664457511</c:v>
                </c:pt>
                <c:pt idx="6">
                  <c:v>100.28195309134213</c:v>
                </c:pt>
                <c:pt idx="7">
                  <c:v>124.65346420122772</c:v>
                </c:pt>
                <c:pt idx="8">
                  <c:v>124.67657164550961</c:v>
                </c:pt>
                <c:pt idx="9">
                  <c:v>124.14559418692556</c:v>
                </c:pt>
                <c:pt idx="10">
                  <c:v>124.25426735433554</c:v>
                </c:pt>
                <c:pt idx="11">
                  <c:v>124.73997669700852</c:v>
                </c:pt>
                <c:pt idx="12">
                  <c:v>129.40655998052057</c:v>
                </c:pt>
                <c:pt idx="13">
                  <c:v>121.39902999120184</c:v>
                </c:pt>
                <c:pt idx="14">
                  <c:v>105.02817130355767</c:v>
                </c:pt>
                <c:pt idx="15">
                  <c:v>105.3802199554076</c:v>
                </c:pt>
                <c:pt idx="16">
                  <c:v>107.79159594280043</c:v>
                </c:pt>
                <c:pt idx="17">
                  <c:v>108.52756749596963</c:v>
                </c:pt>
                <c:pt idx="18">
                  <c:v>102.41753572653379</c:v>
                </c:pt>
                <c:pt idx="19">
                  <c:v>0.56660439606771684</c:v>
                </c:pt>
                <c:pt idx="20">
                  <c:v>0</c:v>
                </c:pt>
                <c:pt idx="21">
                  <c:v>0</c:v>
                </c:pt>
                <c:pt idx="22">
                  <c:v>0</c:v>
                </c:pt>
                <c:pt idx="23">
                  <c:v>0</c:v>
                </c:pt>
                <c:pt idx="24">
                  <c:v>20.462739361076466</c:v>
                </c:pt>
                <c:pt idx="25">
                  <c:v>61.990245753044121</c:v>
                </c:pt>
                <c:pt idx="26">
                  <c:v>91.357802349588496</c:v>
                </c:pt>
                <c:pt idx="27">
                  <c:v>102.01773075169908</c:v>
                </c:pt>
                <c:pt idx="28">
                  <c:v>100.5416075531495</c:v>
                </c:pt>
                <c:pt idx="29">
                  <c:v>115.22941953862806</c:v>
                </c:pt>
                <c:pt idx="30">
                  <c:v>120.76958710022909</c:v>
                </c:pt>
                <c:pt idx="31">
                  <c:v>115.81683260029561</c:v>
                </c:pt>
                <c:pt idx="32">
                  <c:v>115.69722237471444</c:v>
                </c:pt>
                <c:pt idx="33">
                  <c:v>118.70150264990865</c:v>
                </c:pt>
                <c:pt idx="34">
                  <c:v>116.08283583539708</c:v>
                </c:pt>
                <c:pt idx="35">
                  <c:v>114.65956837708448</c:v>
                </c:pt>
                <c:pt idx="36">
                  <c:v>101.54200613608845</c:v>
                </c:pt>
                <c:pt idx="37">
                  <c:v>95.633836156255001</c:v>
                </c:pt>
                <c:pt idx="38">
                  <c:v>103.73103719690917</c:v>
                </c:pt>
                <c:pt idx="39">
                  <c:v>103.58859923478542</c:v>
                </c:pt>
                <c:pt idx="40">
                  <c:v>103.58329733665389</c:v>
                </c:pt>
                <c:pt idx="41">
                  <c:v>103.36317214716657</c:v>
                </c:pt>
                <c:pt idx="42">
                  <c:v>98.527658678201277</c:v>
                </c:pt>
                <c:pt idx="43">
                  <c:v>5.9139641356074844</c:v>
                </c:pt>
                <c:pt idx="44">
                  <c:v>0</c:v>
                </c:pt>
                <c:pt idx="45">
                  <c:v>0</c:v>
                </c:pt>
                <c:pt idx="46">
                  <c:v>0</c:v>
                </c:pt>
                <c:pt idx="47">
                  <c:v>0</c:v>
                </c:pt>
                <c:pt idx="48">
                  <c:v>0</c:v>
                </c:pt>
                <c:pt idx="49">
                  <c:v>0</c:v>
                </c:pt>
                <c:pt idx="50">
                  <c:v>0</c:v>
                </c:pt>
              </c:numCache>
            </c:numRef>
          </c:yVal>
          <c:smooth val="1"/>
          <c:extLst>
            <c:ext xmlns:c16="http://schemas.microsoft.com/office/drawing/2014/chart" uri="{C3380CC4-5D6E-409C-BE32-E72D297353CC}">
              <c16:uniqueId val="{00000000-F9F7-4E8A-AF3A-86C8BD69356D}"/>
            </c:ext>
          </c:extLst>
        </c:ser>
        <c:dLbls>
          <c:showLegendKey val="0"/>
          <c:showVal val="0"/>
          <c:showCatName val="0"/>
          <c:showSerName val="0"/>
          <c:showPercent val="0"/>
          <c:showBubbleSize val="0"/>
        </c:dLbls>
        <c:axId val="143844096"/>
        <c:axId val="143845632"/>
      </c:scatterChart>
      <c:scatterChart>
        <c:scatterStyle val="smoothMarker"/>
        <c:varyColors val="0"/>
        <c:ser>
          <c:idx val="0"/>
          <c:order val="0"/>
          <c:tx>
            <c:v>DNI norm [%]</c:v>
          </c:tx>
          <c:spPr>
            <a:ln w="25400">
              <a:solidFill>
                <a:srgbClr val="FFC000"/>
              </a:solidFill>
            </a:ln>
          </c:spPr>
          <c:marker>
            <c:symbol val="none"/>
          </c:marker>
          <c:xVal>
            <c:numRef>
              <c:f>'Morning Peak - 02 10 14'!$F$21:$F$180</c:f>
              <c:numCache>
                <c:formatCode>dd\-mmm\-yy\ hh:mm:ss</c:formatCode>
                <c:ptCount val="160"/>
                <c:pt idx="0">
                  <c:v>41687.166666666664</c:v>
                </c:pt>
                <c:pt idx="1">
                  <c:v>41687.177083333336</c:v>
                </c:pt>
                <c:pt idx="2">
                  <c:v>41687.1875</c:v>
                </c:pt>
                <c:pt idx="3">
                  <c:v>41687.197916666664</c:v>
                </c:pt>
                <c:pt idx="4">
                  <c:v>41687.208333333336</c:v>
                </c:pt>
                <c:pt idx="5">
                  <c:v>41687.21875</c:v>
                </c:pt>
                <c:pt idx="6">
                  <c:v>41687.229166666664</c:v>
                </c:pt>
                <c:pt idx="7">
                  <c:v>41687.239583333336</c:v>
                </c:pt>
                <c:pt idx="8">
                  <c:v>41687.25</c:v>
                </c:pt>
                <c:pt idx="9">
                  <c:v>41687.260416666664</c:v>
                </c:pt>
                <c:pt idx="10">
                  <c:v>41687.270833333336</c:v>
                </c:pt>
                <c:pt idx="11">
                  <c:v>41687.28125</c:v>
                </c:pt>
                <c:pt idx="12">
                  <c:v>41687.291666666664</c:v>
                </c:pt>
                <c:pt idx="13">
                  <c:v>41687.302083333336</c:v>
                </c:pt>
                <c:pt idx="14">
                  <c:v>41687.3125</c:v>
                </c:pt>
                <c:pt idx="15">
                  <c:v>41687.322916666664</c:v>
                </c:pt>
                <c:pt idx="16">
                  <c:v>41687.333333333336</c:v>
                </c:pt>
                <c:pt idx="17">
                  <c:v>41687.34375</c:v>
                </c:pt>
                <c:pt idx="18">
                  <c:v>41687.354166666664</c:v>
                </c:pt>
                <c:pt idx="19">
                  <c:v>41687.364583333336</c:v>
                </c:pt>
                <c:pt idx="20">
                  <c:v>41687.375</c:v>
                </c:pt>
                <c:pt idx="21">
                  <c:v>41687.385416666664</c:v>
                </c:pt>
                <c:pt idx="22">
                  <c:v>41687.395833333336</c:v>
                </c:pt>
                <c:pt idx="23">
                  <c:v>41687.40625</c:v>
                </c:pt>
                <c:pt idx="24">
                  <c:v>41687.416666666664</c:v>
                </c:pt>
                <c:pt idx="25">
                  <c:v>41687.427083333336</c:v>
                </c:pt>
                <c:pt idx="26">
                  <c:v>41687.4375</c:v>
                </c:pt>
                <c:pt idx="27">
                  <c:v>41687.447916666664</c:v>
                </c:pt>
                <c:pt idx="28">
                  <c:v>41687.458333333336</c:v>
                </c:pt>
                <c:pt idx="29">
                  <c:v>41687.46875</c:v>
                </c:pt>
                <c:pt idx="30">
                  <c:v>41687.479166666664</c:v>
                </c:pt>
                <c:pt idx="31">
                  <c:v>41687.489583333336</c:v>
                </c:pt>
                <c:pt idx="32">
                  <c:v>41687.5</c:v>
                </c:pt>
                <c:pt idx="33">
                  <c:v>41687.510416666664</c:v>
                </c:pt>
                <c:pt idx="34">
                  <c:v>41687.520833333336</c:v>
                </c:pt>
                <c:pt idx="35">
                  <c:v>41687.53125</c:v>
                </c:pt>
                <c:pt idx="36">
                  <c:v>41687.541666666664</c:v>
                </c:pt>
                <c:pt idx="37">
                  <c:v>41687.552083333336</c:v>
                </c:pt>
                <c:pt idx="38">
                  <c:v>41687.5625</c:v>
                </c:pt>
                <c:pt idx="39">
                  <c:v>41687.572916666664</c:v>
                </c:pt>
                <c:pt idx="40">
                  <c:v>41687.583333333336</c:v>
                </c:pt>
                <c:pt idx="41">
                  <c:v>41687.59375</c:v>
                </c:pt>
                <c:pt idx="42">
                  <c:v>41687.604166666664</c:v>
                </c:pt>
                <c:pt idx="43">
                  <c:v>41687.614583333336</c:v>
                </c:pt>
                <c:pt idx="44">
                  <c:v>41687.625</c:v>
                </c:pt>
                <c:pt idx="45">
                  <c:v>41687.635416666664</c:v>
                </c:pt>
                <c:pt idx="46">
                  <c:v>41687.645833333336</c:v>
                </c:pt>
                <c:pt idx="47">
                  <c:v>41687.65625</c:v>
                </c:pt>
                <c:pt idx="48">
                  <c:v>41687.666666666664</c:v>
                </c:pt>
                <c:pt idx="49">
                  <c:v>41687.677083333336</c:v>
                </c:pt>
                <c:pt idx="50">
                  <c:v>41687.6875</c:v>
                </c:pt>
                <c:pt idx="51">
                  <c:v>41687.697916666664</c:v>
                </c:pt>
                <c:pt idx="52">
                  <c:v>41687.708333333336</c:v>
                </c:pt>
                <c:pt idx="53">
                  <c:v>41687.71875</c:v>
                </c:pt>
                <c:pt idx="54">
                  <c:v>41687.729166666664</c:v>
                </c:pt>
                <c:pt idx="55">
                  <c:v>41687.739583333336</c:v>
                </c:pt>
                <c:pt idx="56">
                  <c:v>41687.75</c:v>
                </c:pt>
                <c:pt idx="57">
                  <c:v>41687.760416666664</c:v>
                </c:pt>
                <c:pt idx="58">
                  <c:v>41687.770833333336</c:v>
                </c:pt>
                <c:pt idx="59">
                  <c:v>41687.78125</c:v>
                </c:pt>
                <c:pt idx="60">
                  <c:v>41687.791666666664</c:v>
                </c:pt>
                <c:pt idx="61">
                  <c:v>41687.802083333336</c:v>
                </c:pt>
                <c:pt idx="62">
                  <c:v>41687.8125</c:v>
                </c:pt>
                <c:pt idx="63">
                  <c:v>41687.822916666664</c:v>
                </c:pt>
                <c:pt idx="64">
                  <c:v>41687.833333333336</c:v>
                </c:pt>
                <c:pt idx="65">
                  <c:v>41687.84375</c:v>
                </c:pt>
                <c:pt idx="66">
                  <c:v>41687.854166666664</c:v>
                </c:pt>
                <c:pt idx="67">
                  <c:v>41687.864583333336</c:v>
                </c:pt>
                <c:pt idx="68">
                  <c:v>41687.875</c:v>
                </c:pt>
                <c:pt idx="69">
                  <c:v>41687.885416666664</c:v>
                </c:pt>
                <c:pt idx="70">
                  <c:v>41687.895833333336</c:v>
                </c:pt>
                <c:pt idx="71">
                  <c:v>41687.90625</c:v>
                </c:pt>
                <c:pt idx="72">
                  <c:v>41687.916666666664</c:v>
                </c:pt>
                <c:pt idx="73">
                  <c:v>41687.927083333336</c:v>
                </c:pt>
                <c:pt idx="74">
                  <c:v>41687.9375</c:v>
                </c:pt>
                <c:pt idx="75">
                  <c:v>41687.947916666664</c:v>
                </c:pt>
                <c:pt idx="76">
                  <c:v>41687.958333333336</c:v>
                </c:pt>
                <c:pt idx="77">
                  <c:v>41687.96875</c:v>
                </c:pt>
                <c:pt idx="78">
                  <c:v>41687.979166666664</c:v>
                </c:pt>
                <c:pt idx="79">
                  <c:v>41687.989583333336</c:v>
                </c:pt>
                <c:pt idx="80">
                  <c:v>41688</c:v>
                </c:pt>
                <c:pt idx="81">
                  <c:v>41688.010416666664</c:v>
                </c:pt>
                <c:pt idx="82">
                  <c:v>41688.020833333336</c:v>
                </c:pt>
                <c:pt idx="83">
                  <c:v>41688.03125</c:v>
                </c:pt>
                <c:pt idx="84">
                  <c:v>41688.041666666664</c:v>
                </c:pt>
                <c:pt idx="85">
                  <c:v>41688.052083333336</c:v>
                </c:pt>
                <c:pt idx="86">
                  <c:v>41688.0625</c:v>
                </c:pt>
                <c:pt idx="87">
                  <c:v>41688.072916666664</c:v>
                </c:pt>
                <c:pt idx="88">
                  <c:v>41688.083333333336</c:v>
                </c:pt>
                <c:pt idx="89">
                  <c:v>41688.09375</c:v>
                </c:pt>
                <c:pt idx="90">
                  <c:v>41688.104166666664</c:v>
                </c:pt>
                <c:pt idx="91">
                  <c:v>41688.114583333336</c:v>
                </c:pt>
                <c:pt idx="92">
                  <c:v>41688.125</c:v>
                </c:pt>
                <c:pt idx="93">
                  <c:v>41688.135416666664</c:v>
                </c:pt>
                <c:pt idx="94">
                  <c:v>41688.145833333336</c:v>
                </c:pt>
                <c:pt idx="95">
                  <c:v>41688.15625</c:v>
                </c:pt>
                <c:pt idx="96">
                  <c:v>41688.166666666664</c:v>
                </c:pt>
                <c:pt idx="97">
                  <c:v>41688.177083333336</c:v>
                </c:pt>
                <c:pt idx="98">
                  <c:v>41688.1875</c:v>
                </c:pt>
                <c:pt idx="99">
                  <c:v>41688.197916666664</c:v>
                </c:pt>
                <c:pt idx="100">
                  <c:v>41688.208333333336</c:v>
                </c:pt>
                <c:pt idx="101">
                  <c:v>41688.21875</c:v>
                </c:pt>
                <c:pt idx="102">
                  <c:v>41688.229166666664</c:v>
                </c:pt>
                <c:pt idx="103">
                  <c:v>41688.239583333336</c:v>
                </c:pt>
                <c:pt idx="104">
                  <c:v>41688.25</c:v>
                </c:pt>
                <c:pt idx="105">
                  <c:v>41688.260416666664</c:v>
                </c:pt>
                <c:pt idx="106">
                  <c:v>41688.270833333336</c:v>
                </c:pt>
                <c:pt idx="107">
                  <c:v>41688.28125</c:v>
                </c:pt>
                <c:pt idx="108">
                  <c:v>41688.291666666664</c:v>
                </c:pt>
                <c:pt idx="109">
                  <c:v>41688.302083333336</c:v>
                </c:pt>
                <c:pt idx="110">
                  <c:v>41688.3125</c:v>
                </c:pt>
                <c:pt idx="111">
                  <c:v>41688.322916666664</c:v>
                </c:pt>
                <c:pt idx="112">
                  <c:v>41688.333333333336</c:v>
                </c:pt>
                <c:pt idx="113">
                  <c:v>41688.34375</c:v>
                </c:pt>
                <c:pt idx="114">
                  <c:v>41688.354166666664</c:v>
                </c:pt>
                <c:pt idx="115">
                  <c:v>41688.364583333336</c:v>
                </c:pt>
                <c:pt idx="116">
                  <c:v>41688.375</c:v>
                </c:pt>
                <c:pt idx="117">
                  <c:v>41688.385416666664</c:v>
                </c:pt>
                <c:pt idx="118">
                  <c:v>41688.395833333336</c:v>
                </c:pt>
                <c:pt idx="119">
                  <c:v>41688.40625</c:v>
                </c:pt>
                <c:pt idx="120">
                  <c:v>41688.416666666664</c:v>
                </c:pt>
                <c:pt idx="121">
                  <c:v>41688.427083333336</c:v>
                </c:pt>
                <c:pt idx="122">
                  <c:v>41688.4375</c:v>
                </c:pt>
                <c:pt idx="123">
                  <c:v>41688.447916666664</c:v>
                </c:pt>
                <c:pt idx="124">
                  <c:v>41688.458333333336</c:v>
                </c:pt>
                <c:pt idx="125">
                  <c:v>41688.46875</c:v>
                </c:pt>
                <c:pt idx="126">
                  <c:v>41688.479166666664</c:v>
                </c:pt>
                <c:pt idx="127">
                  <c:v>41688.489583333336</c:v>
                </c:pt>
                <c:pt idx="128">
                  <c:v>41688.5</c:v>
                </c:pt>
                <c:pt idx="129">
                  <c:v>41688.510416666664</c:v>
                </c:pt>
                <c:pt idx="130">
                  <c:v>41688.520833333336</c:v>
                </c:pt>
                <c:pt idx="131">
                  <c:v>41688.53125</c:v>
                </c:pt>
                <c:pt idx="132">
                  <c:v>41688.541666666664</c:v>
                </c:pt>
                <c:pt idx="133">
                  <c:v>41688.552083333336</c:v>
                </c:pt>
                <c:pt idx="134">
                  <c:v>41688.5625</c:v>
                </c:pt>
                <c:pt idx="135">
                  <c:v>41688.572916666664</c:v>
                </c:pt>
                <c:pt idx="136">
                  <c:v>41688.583333333336</c:v>
                </c:pt>
                <c:pt idx="137">
                  <c:v>41688.59375</c:v>
                </c:pt>
                <c:pt idx="138">
                  <c:v>41688.604166666664</c:v>
                </c:pt>
                <c:pt idx="139">
                  <c:v>41688.614583333336</c:v>
                </c:pt>
                <c:pt idx="140">
                  <c:v>41688.625</c:v>
                </c:pt>
                <c:pt idx="141">
                  <c:v>41688.635416666664</c:v>
                </c:pt>
                <c:pt idx="142">
                  <c:v>41688.645833333336</c:v>
                </c:pt>
                <c:pt idx="143">
                  <c:v>41688.65625</c:v>
                </c:pt>
                <c:pt idx="144">
                  <c:v>41688.666666666664</c:v>
                </c:pt>
                <c:pt idx="145">
                  <c:v>41688.677083333336</c:v>
                </c:pt>
                <c:pt idx="146">
                  <c:v>41688.6875</c:v>
                </c:pt>
                <c:pt idx="147">
                  <c:v>41688.697916666664</c:v>
                </c:pt>
                <c:pt idx="148">
                  <c:v>41688.708333333336</c:v>
                </c:pt>
                <c:pt idx="149">
                  <c:v>41688.71875</c:v>
                </c:pt>
                <c:pt idx="150">
                  <c:v>41688.729166666664</c:v>
                </c:pt>
                <c:pt idx="151">
                  <c:v>41688.739583333336</c:v>
                </c:pt>
                <c:pt idx="152">
                  <c:v>41688.75</c:v>
                </c:pt>
                <c:pt idx="153">
                  <c:v>41688.760416666664</c:v>
                </c:pt>
                <c:pt idx="154">
                  <c:v>41688.770833333336</c:v>
                </c:pt>
                <c:pt idx="155">
                  <c:v>41688.78125</c:v>
                </c:pt>
                <c:pt idx="156">
                  <c:v>41688.791666666664</c:v>
                </c:pt>
                <c:pt idx="157">
                  <c:v>41688.802083333336</c:v>
                </c:pt>
                <c:pt idx="158">
                  <c:v>41688.8125</c:v>
                </c:pt>
                <c:pt idx="159">
                  <c:v>41688.822916666664</c:v>
                </c:pt>
              </c:numCache>
            </c:numRef>
          </c:xVal>
          <c:yVal>
            <c:numRef>
              <c:f>'Morning Peak - 02 10 14'!$K$21:$K$180</c:f>
              <c:numCache>
                <c:formatCode>0%</c:formatCode>
                <c:ptCount val="160"/>
                <c:pt idx="0">
                  <c:v>0</c:v>
                </c:pt>
                <c:pt idx="1">
                  <c:v>0</c:v>
                </c:pt>
                <c:pt idx="2">
                  <c:v>0</c:v>
                </c:pt>
                <c:pt idx="3">
                  <c:v>0</c:v>
                </c:pt>
                <c:pt idx="4">
                  <c:v>0</c:v>
                </c:pt>
                <c:pt idx="5">
                  <c:v>0</c:v>
                </c:pt>
                <c:pt idx="6">
                  <c:v>0</c:v>
                </c:pt>
                <c:pt idx="7">
                  <c:v>0</c:v>
                </c:pt>
                <c:pt idx="8">
                  <c:v>0</c:v>
                </c:pt>
                <c:pt idx="9">
                  <c:v>0</c:v>
                </c:pt>
                <c:pt idx="10">
                  <c:v>0</c:v>
                </c:pt>
                <c:pt idx="11">
                  <c:v>0</c:v>
                </c:pt>
                <c:pt idx="12">
                  <c:v>0</c:v>
                </c:pt>
                <c:pt idx="13">
                  <c:v>6.7658874281065692E-2</c:v>
                </c:pt>
                <c:pt idx="14">
                  <c:v>0.2939211974718155</c:v>
                </c:pt>
                <c:pt idx="15">
                  <c:v>0.509718666030895</c:v>
                </c:pt>
                <c:pt idx="16">
                  <c:v>0.61407429799532454</c:v>
                </c:pt>
                <c:pt idx="17">
                  <c:v>0.6928877030836218</c:v>
                </c:pt>
                <c:pt idx="18">
                  <c:v>0.75255176360183318</c:v>
                </c:pt>
                <c:pt idx="19">
                  <c:v>0.79804408258795545</c:v>
                </c:pt>
                <c:pt idx="20">
                  <c:v>0.83208554380675814</c:v>
                </c:pt>
                <c:pt idx="21">
                  <c:v>0.86236915625417188</c:v>
                </c:pt>
                <c:pt idx="22">
                  <c:v>0.88810152686072963</c:v>
                </c:pt>
                <c:pt idx="23">
                  <c:v>0.90744539736696361</c:v>
                </c:pt>
                <c:pt idx="24">
                  <c:v>0.92339302178671534</c:v>
                </c:pt>
                <c:pt idx="25">
                  <c:v>0.93651950443494514</c:v>
                </c:pt>
                <c:pt idx="26">
                  <c:v>0.94748439146799601</c:v>
                </c:pt>
                <c:pt idx="27">
                  <c:v>0.95997605386728613</c:v>
                </c:pt>
                <c:pt idx="28">
                  <c:v>0.96734485256545</c:v>
                </c:pt>
                <c:pt idx="29">
                  <c:v>0.96978658160792819</c:v>
                </c:pt>
                <c:pt idx="30">
                  <c:v>0.97263341554211269</c:v>
                </c:pt>
                <c:pt idx="31">
                  <c:v>0.97612782848688384</c:v>
                </c:pt>
                <c:pt idx="32">
                  <c:v>0.98797532574853764</c:v>
                </c:pt>
                <c:pt idx="33">
                  <c:v>0.99351850288813459</c:v>
                </c:pt>
                <c:pt idx="34">
                  <c:v>0.99550103565842896</c:v>
                </c:pt>
                <c:pt idx="35">
                  <c:v>0.99847585306807718</c:v>
                </c:pt>
                <c:pt idx="36">
                  <c:v>0.99913596272708616</c:v>
                </c:pt>
                <c:pt idx="37">
                  <c:v>1</c:v>
                </c:pt>
                <c:pt idx="38">
                  <c:v>0.99721105019904777</c:v>
                </c:pt>
                <c:pt idx="39">
                  <c:v>0.99606105054260563</c:v>
                </c:pt>
                <c:pt idx="40">
                  <c:v>0.98724035494122708</c:v>
                </c:pt>
                <c:pt idx="41">
                  <c:v>0.97576482954443222</c:v>
                </c:pt>
                <c:pt idx="42">
                  <c:v>0.96723779836364343</c:v>
                </c:pt>
                <c:pt idx="43">
                  <c:v>0.95033464971357151</c:v>
                </c:pt>
                <c:pt idx="44">
                  <c:v>0.93400164474996394</c:v>
                </c:pt>
                <c:pt idx="45">
                  <c:v>0.92623070466609192</c:v>
                </c:pt>
                <c:pt idx="46">
                  <c:v>0.90734598390387677</c:v>
                </c:pt>
                <c:pt idx="47">
                  <c:v>0.88954799767056481</c:v>
                </c:pt>
                <c:pt idx="48">
                  <c:v>0.86613560046216187</c:v>
                </c:pt>
                <c:pt idx="49">
                  <c:v>0.83480597143644586</c:v>
                </c:pt>
                <c:pt idx="50">
                  <c:v>0.80327214115906653</c:v>
                </c:pt>
                <c:pt idx="51">
                  <c:v>0.76179719853478089</c:v>
                </c:pt>
                <c:pt idx="52">
                  <c:v>0.71596400565367591</c:v>
                </c:pt>
                <c:pt idx="53">
                  <c:v>0.65156034882251412</c:v>
                </c:pt>
                <c:pt idx="54">
                  <c:v>0.5605349125857646</c:v>
                </c:pt>
                <c:pt idx="55">
                  <c:v>0.39128126205701874</c:v>
                </c:pt>
                <c:pt idx="56">
                  <c:v>0.14312859416198803</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0.13854232012116191</c:v>
                </c:pt>
                <c:pt idx="110">
                  <c:v>0.32730855697740857</c:v>
                </c:pt>
                <c:pt idx="111">
                  <c:v>0.4454175730977013</c:v>
                </c:pt>
                <c:pt idx="112">
                  <c:v>0.50452621789667496</c:v>
                </c:pt>
                <c:pt idx="113">
                  <c:v>0.43468937833360011</c:v>
                </c:pt>
                <c:pt idx="114">
                  <c:v>0.54826656904464688</c:v>
                </c:pt>
                <c:pt idx="115">
                  <c:v>0.66112860183459776</c:v>
                </c:pt>
                <c:pt idx="116">
                  <c:v>0.77998656639532771</c:v>
                </c:pt>
                <c:pt idx="117">
                  <c:v>0.74875814355330594</c:v>
                </c:pt>
                <c:pt idx="118">
                  <c:v>0.66855215233955545</c:v>
                </c:pt>
                <c:pt idx="119">
                  <c:v>0.88072205453208741</c:v>
                </c:pt>
                <c:pt idx="120">
                  <c:v>0.91144481180192749</c:v>
                </c:pt>
                <c:pt idx="121">
                  <c:v>0.92350829463076911</c:v>
                </c:pt>
                <c:pt idx="122">
                  <c:v>0.9295097078846184</c:v>
                </c:pt>
                <c:pt idx="123">
                  <c:v>0.92951074942200151</c:v>
                </c:pt>
                <c:pt idx="124">
                  <c:v>0.88637149832573869</c:v>
                </c:pt>
                <c:pt idx="125">
                  <c:v>0.92952696565096393</c:v>
                </c:pt>
                <c:pt idx="126">
                  <c:v>0.71261332326724069</c:v>
                </c:pt>
                <c:pt idx="127">
                  <c:v>0.68422800924824578</c:v>
                </c:pt>
                <c:pt idx="128">
                  <c:v>0.41832142834455055</c:v>
                </c:pt>
                <c:pt idx="129">
                  <c:v>0.34650610449371455</c:v>
                </c:pt>
                <c:pt idx="130">
                  <c:v>0.49579200290581121</c:v>
                </c:pt>
                <c:pt idx="131">
                  <c:v>0.68893669399998669</c:v>
                </c:pt>
                <c:pt idx="132">
                  <c:v>0.54814441956443494</c:v>
                </c:pt>
                <c:pt idx="133">
                  <c:v>0.77572656047424104</c:v>
                </c:pt>
                <c:pt idx="134">
                  <c:v>0.7403891936091177</c:v>
                </c:pt>
                <c:pt idx="135">
                  <c:v>0.82589501348067096</c:v>
                </c:pt>
                <c:pt idx="136">
                  <c:v>0.81943397369535653</c:v>
                </c:pt>
                <c:pt idx="137">
                  <c:v>0.81337947863417526</c:v>
                </c:pt>
                <c:pt idx="138">
                  <c:v>0.90838350363057685</c:v>
                </c:pt>
                <c:pt idx="139">
                  <c:v>0.90643494049196072</c:v>
                </c:pt>
                <c:pt idx="140">
                  <c:v>0.84216323079010125</c:v>
                </c:pt>
                <c:pt idx="141">
                  <c:v>0.68509027560848734</c:v>
                </c:pt>
                <c:pt idx="142">
                  <c:v>0.463248761202528</c:v>
                </c:pt>
                <c:pt idx="143">
                  <c:v>0.38985290295365188</c:v>
                </c:pt>
                <c:pt idx="144">
                  <c:v>0.82037718876898802</c:v>
                </c:pt>
                <c:pt idx="145">
                  <c:v>0.55726058918387866</c:v>
                </c:pt>
                <c:pt idx="146">
                  <c:v>0.41504062323229007</c:v>
                </c:pt>
                <c:pt idx="147">
                  <c:v>0.30692567511325697</c:v>
                </c:pt>
                <c:pt idx="148">
                  <c:v>5.3534896288334764E-2</c:v>
                </c:pt>
                <c:pt idx="149">
                  <c:v>7.0728842498227057E-2</c:v>
                </c:pt>
                <c:pt idx="150">
                  <c:v>0</c:v>
                </c:pt>
                <c:pt idx="151">
                  <c:v>0</c:v>
                </c:pt>
                <c:pt idx="152">
                  <c:v>0</c:v>
                </c:pt>
                <c:pt idx="153">
                  <c:v>0</c:v>
                </c:pt>
                <c:pt idx="154">
                  <c:v>0</c:v>
                </c:pt>
                <c:pt idx="155">
                  <c:v>0</c:v>
                </c:pt>
                <c:pt idx="156">
                  <c:v>0</c:v>
                </c:pt>
                <c:pt idx="157">
                  <c:v>0</c:v>
                </c:pt>
                <c:pt idx="158">
                  <c:v>0</c:v>
                </c:pt>
                <c:pt idx="159">
                  <c:v>0</c:v>
                </c:pt>
              </c:numCache>
            </c:numRef>
          </c:yVal>
          <c:smooth val="1"/>
          <c:extLst>
            <c:ext xmlns:c16="http://schemas.microsoft.com/office/drawing/2014/chart" uri="{C3380CC4-5D6E-409C-BE32-E72D297353CC}">
              <c16:uniqueId val="{00000001-F9F7-4E8A-AF3A-86C8BD69356D}"/>
            </c:ext>
          </c:extLst>
        </c:ser>
        <c:ser>
          <c:idx val="2"/>
          <c:order val="2"/>
          <c:tx>
            <c:v>APS  Load norm [%]</c:v>
          </c:tx>
          <c:spPr>
            <a:ln w="22225">
              <a:solidFill>
                <a:srgbClr val="0070C0"/>
              </a:solidFill>
            </a:ln>
          </c:spPr>
          <c:marker>
            <c:symbol val="none"/>
          </c:marker>
          <c:xVal>
            <c:numRef>
              <c:f>'Morning Peak - 02 10 14'!$M$42:$M$87</c:f>
              <c:numCache>
                <c:formatCode>dd\-mmm\-yy\ hh:mm:ss</c:formatCode>
                <c:ptCount val="46"/>
                <c:pt idx="0">
                  <c:v>41687.166666666664</c:v>
                </c:pt>
                <c:pt idx="1">
                  <c:v>41687.208333333328</c:v>
                </c:pt>
                <c:pt idx="2">
                  <c:v>41687.249999999993</c:v>
                </c:pt>
                <c:pt idx="3">
                  <c:v>41687.291666666657</c:v>
                </c:pt>
                <c:pt idx="4">
                  <c:v>41687.333333333321</c:v>
                </c:pt>
                <c:pt idx="5">
                  <c:v>41687.374999999985</c:v>
                </c:pt>
                <c:pt idx="6">
                  <c:v>41687.41666666665</c:v>
                </c:pt>
                <c:pt idx="7">
                  <c:v>41687.458333333314</c:v>
                </c:pt>
                <c:pt idx="8">
                  <c:v>41687.499999999978</c:v>
                </c:pt>
                <c:pt idx="9">
                  <c:v>41687.541666666642</c:v>
                </c:pt>
                <c:pt idx="10">
                  <c:v>41687.583333333307</c:v>
                </c:pt>
                <c:pt idx="11">
                  <c:v>41687.624999999971</c:v>
                </c:pt>
                <c:pt idx="12">
                  <c:v>41687.666666666635</c:v>
                </c:pt>
                <c:pt idx="13">
                  <c:v>41687.708333333299</c:v>
                </c:pt>
                <c:pt idx="14">
                  <c:v>41687.749999999964</c:v>
                </c:pt>
                <c:pt idx="15">
                  <c:v>41687.791666666628</c:v>
                </c:pt>
                <c:pt idx="16">
                  <c:v>41687.833333333292</c:v>
                </c:pt>
                <c:pt idx="17">
                  <c:v>41687.874999999956</c:v>
                </c:pt>
                <c:pt idx="18">
                  <c:v>41687.916666666621</c:v>
                </c:pt>
                <c:pt idx="19">
                  <c:v>41687.958333333285</c:v>
                </c:pt>
                <c:pt idx="20">
                  <c:v>41687.999999999949</c:v>
                </c:pt>
                <c:pt idx="21">
                  <c:v>41688.041666666613</c:v>
                </c:pt>
                <c:pt idx="22">
                  <c:v>41688.083333333278</c:v>
                </c:pt>
                <c:pt idx="23">
                  <c:v>41688.124999999942</c:v>
                </c:pt>
                <c:pt idx="24">
                  <c:v>41688.166666666606</c:v>
                </c:pt>
                <c:pt idx="25">
                  <c:v>41688.20833333327</c:v>
                </c:pt>
                <c:pt idx="26">
                  <c:v>41688.249999999935</c:v>
                </c:pt>
                <c:pt idx="27">
                  <c:v>41688.291666666599</c:v>
                </c:pt>
                <c:pt idx="28">
                  <c:v>41688.333333333263</c:v>
                </c:pt>
                <c:pt idx="29">
                  <c:v>41688.374999999927</c:v>
                </c:pt>
                <c:pt idx="30">
                  <c:v>41688.416666666591</c:v>
                </c:pt>
                <c:pt idx="31">
                  <c:v>41688.458333333256</c:v>
                </c:pt>
                <c:pt idx="32">
                  <c:v>41688.49999999992</c:v>
                </c:pt>
                <c:pt idx="33">
                  <c:v>41688.541666666584</c:v>
                </c:pt>
                <c:pt idx="34">
                  <c:v>41688.583333333248</c:v>
                </c:pt>
                <c:pt idx="35">
                  <c:v>41688.624999999913</c:v>
                </c:pt>
                <c:pt idx="36">
                  <c:v>41688.666666666577</c:v>
                </c:pt>
                <c:pt idx="37">
                  <c:v>41688.708333333241</c:v>
                </c:pt>
                <c:pt idx="38">
                  <c:v>41688.749999999905</c:v>
                </c:pt>
                <c:pt idx="39">
                  <c:v>41688.79166666657</c:v>
                </c:pt>
                <c:pt idx="40">
                  <c:v>41688.833333333234</c:v>
                </c:pt>
                <c:pt idx="41">
                  <c:v>41688.874999999898</c:v>
                </c:pt>
                <c:pt idx="42">
                  <c:v>41688.916666666562</c:v>
                </c:pt>
                <c:pt idx="43">
                  <c:v>41688.958333333227</c:v>
                </c:pt>
                <c:pt idx="44">
                  <c:v>41688.999999999891</c:v>
                </c:pt>
                <c:pt idx="45">
                  <c:v>41689.041666666555</c:v>
                </c:pt>
              </c:numCache>
            </c:numRef>
          </c:xVal>
          <c:yVal>
            <c:numRef>
              <c:f>'Morning Peak - 02 10 14'!$R$42:$R$87</c:f>
              <c:numCache>
                <c:formatCode>General</c:formatCode>
                <c:ptCount val="46"/>
                <c:pt idx="0">
                  <c:v>0.77226074895977803</c:v>
                </c:pt>
                <c:pt idx="1">
                  <c:v>0.8402219140083218</c:v>
                </c:pt>
                <c:pt idx="2">
                  <c:v>0.96088765603328707</c:v>
                </c:pt>
                <c:pt idx="3">
                  <c:v>1</c:v>
                </c:pt>
                <c:pt idx="4">
                  <c:v>0.95117891816920941</c:v>
                </c:pt>
                <c:pt idx="5">
                  <c:v>0.89375866851595009</c:v>
                </c:pt>
                <c:pt idx="6">
                  <c:v>0.85880721220527045</c:v>
                </c:pt>
                <c:pt idx="7">
                  <c:v>0.82829403606102636</c:v>
                </c:pt>
                <c:pt idx="8">
                  <c:v>0.79750346740638001</c:v>
                </c:pt>
                <c:pt idx="9">
                  <c:v>0.77808599167822468</c:v>
                </c:pt>
                <c:pt idx="10">
                  <c:v>0.77087378640776694</c:v>
                </c:pt>
                <c:pt idx="11">
                  <c:v>0.76726768377253818</c:v>
                </c:pt>
                <c:pt idx="12">
                  <c:v>0.76865464632454927</c:v>
                </c:pt>
                <c:pt idx="13">
                  <c:v>0.79916782246879337</c:v>
                </c:pt>
                <c:pt idx="14">
                  <c:v>0.86712898751733702</c:v>
                </c:pt>
                <c:pt idx="15">
                  <c:v>0.89542302357836334</c:v>
                </c:pt>
                <c:pt idx="16">
                  <c:v>0.88099861303744798</c:v>
                </c:pt>
                <c:pt idx="17">
                  <c:v>0.85214979195561724</c:v>
                </c:pt>
                <c:pt idx="18">
                  <c:v>0.82135922330097089</c:v>
                </c:pt>
                <c:pt idx="19">
                  <c:v>0.77087378640776694</c:v>
                </c:pt>
                <c:pt idx="20">
                  <c:v>0.74868238557558942</c:v>
                </c:pt>
                <c:pt idx="21">
                  <c:v>0.73925104022191401</c:v>
                </c:pt>
                <c:pt idx="22">
                  <c:v>0.74119278779472952</c:v>
                </c:pt>
                <c:pt idx="23">
                  <c:v>0.74729542302357832</c:v>
                </c:pt>
                <c:pt idx="24">
                  <c:v>0.76005547850208044</c:v>
                </c:pt>
                <c:pt idx="25">
                  <c:v>0.79944521497919552</c:v>
                </c:pt>
                <c:pt idx="26">
                  <c:v>0.86047156726768381</c:v>
                </c:pt>
                <c:pt idx="27">
                  <c:v>0.90097087378640772</c:v>
                </c:pt>
                <c:pt idx="28">
                  <c:v>0.90041608876560331</c:v>
                </c:pt>
                <c:pt idx="29">
                  <c:v>0.8740638002773925</c:v>
                </c:pt>
                <c:pt idx="30">
                  <c:v>0.83217753120665738</c:v>
                </c:pt>
                <c:pt idx="31">
                  <c:v>0.80249653259361997</c:v>
                </c:pt>
                <c:pt idx="32">
                  <c:v>0.77475728155339807</c:v>
                </c:pt>
                <c:pt idx="33">
                  <c:v>0.75256588072122055</c:v>
                </c:pt>
                <c:pt idx="34">
                  <c:v>0.74147018030513179</c:v>
                </c:pt>
                <c:pt idx="35">
                  <c:v>0.73647711511789182</c:v>
                </c:pt>
                <c:pt idx="36">
                  <c:v>0.73203883495145627</c:v>
                </c:pt>
                <c:pt idx="37">
                  <c:v>0.76366158113730931</c:v>
                </c:pt>
                <c:pt idx="38">
                  <c:v>0.83800277392510403</c:v>
                </c:pt>
                <c:pt idx="39">
                  <c:v>0.86768377253814144</c:v>
                </c:pt>
                <c:pt idx="40">
                  <c:v>0.8571428571428571</c:v>
                </c:pt>
                <c:pt idx="41">
                  <c:v>0.82274618585298198</c:v>
                </c:pt>
                <c:pt idx="42">
                  <c:v>0.78196948682385581</c:v>
                </c:pt>
                <c:pt idx="43">
                  <c:v>0.73509015256588073</c:v>
                </c:pt>
                <c:pt idx="44">
                  <c:v>0.71678224687933423</c:v>
                </c:pt>
                <c:pt idx="45">
                  <c:v>0.71262135922330094</c:v>
                </c:pt>
              </c:numCache>
            </c:numRef>
          </c:yVal>
          <c:smooth val="1"/>
          <c:extLst>
            <c:ext xmlns:c16="http://schemas.microsoft.com/office/drawing/2014/chart" uri="{C3380CC4-5D6E-409C-BE32-E72D297353CC}">
              <c16:uniqueId val="{00000002-F9F7-4E8A-AF3A-86C8BD69356D}"/>
            </c:ext>
          </c:extLst>
        </c:ser>
        <c:dLbls>
          <c:showLegendKey val="0"/>
          <c:showVal val="0"/>
          <c:showCatName val="0"/>
          <c:showSerName val="0"/>
          <c:showPercent val="0"/>
          <c:showBubbleSize val="0"/>
        </c:dLbls>
        <c:axId val="143951744"/>
        <c:axId val="143950208"/>
      </c:scatterChart>
      <c:valAx>
        <c:axId val="143844096"/>
        <c:scaling>
          <c:orientation val="minMax"/>
          <c:min val="41687.166669999999"/>
        </c:scaling>
        <c:delete val="0"/>
        <c:axPos val="b"/>
        <c:majorGridlines>
          <c:spPr>
            <a:ln>
              <a:solidFill>
                <a:schemeClr val="bg1">
                  <a:lumMod val="75000"/>
                </a:schemeClr>
              </a:solidFill>
              <a:prstDash val="dash"/>
            </a:ln>
          </c:spPr>
        </c:majorGridlines>
        <c:numFmt formatCode="[$-409]h:mm\ AM/PM;@" sourceLinked="0"/>
        <c:majorTickMark val="out"/>
        <c:minorTickMark val="none"/>
        <c:tickLblPos val="nextTo"/>
        <c:txPr>
          <a:bodyPr rot="-5400000" vert="horz"/>
          <a:lstStyle/>
          <a:p>
            <a:pPr>
              <a:defRPr/>
            </a:pPr>
            <a:endParaRPr lang="en-US"/>
          </a:p>
        </c:txPr>
        <c:crossAx val="143845632"/>
        <c:crosses val="autoZero"/>
        <c:crossBetween val="midCat"/>
        <c:majorUnit val="8.3333300000000013E-2"/>
        <c:minorUnit val="8.3333300000000013E-2"/>
      </c:valAx>
      <c:valAx>
        <c:axId val="143845632"/>
        <c:scaling>
          <c:orientation val="minMax"/>
          <c:max val="160"/>
          <c:min val="0"/>
        </c:scaling>
        <c:delete val="0"/>
        <c:axPos val="l"/>
        <c:majorGridlines>
          <c:spPr>
            <a:ln>
              <a:solidFill>
                <a:schemeClr val="bg1">
                  <a:lumMod val="75000"/>
                </a:schemeClr>
              </a:solidFill>
              <a:prstDash val="dash"/>
            </a:ln>
          </c:spPr>
        </c:majorGridlines>
        <c:title>
          <c:tx>
            <c:rich>
              <a:bodyPr rot="-5400000" vert="horz"/>
              <a:lstStyle/>
              <a:p>
                <a:pPr>
                  <a:defRPr/>
                </a:pPr>
                <a:r>
                  <a:rPr lang="en-US"/>
                  <a:t>Net Output [MWe]</a:t>
                </a:r>
              </a:p>
            </c:rich>
          </c:tx>
          <c:layout>
            <c:manualLayout>
              <c:xMode val="edge"/>
              <c:yMode val="edge"/>
              <c:x val="1.2807309559278062E-2"/>
              <c:y val="0.21397255561501416"/>
            </c:manualLayout>
          </c:layout>
          <c:overlay val="0"/>
        </c:title>
        <c:numFmt formatCode="0" sourceLinked="0"/>
        <c:majorTickMark val="out"/>
        <c:minorTickMark val="none"/>
        <c:tickLblPos val="nextTo"/>
        <c:crossAx val="143844096"/>
        <c:crosses val="autoZero"/>
        <c:crossBetween val="midCat"/>
        <c:majorUnit val="20"/>
      </c:valAx>
      <c:valAx>
        <c:axId val="143950208"/>
        <c:scaling>
          <c:orientation val="minMax"/>
          <c:min val="0"/>
        </c:scaling>
        <c:delete val="0"/>
        <c:axPos val="r"/>
        <c:numFmt formatCode="0%" sourceLinked="1"/>
        <c:majorTickMark val="out"/>
        <c:minorTickMark val="none"/>
        <c:tickLblPos val="nextTo"/>
        <c:crossAx val="143951744"/>
        <c:crosses val="max"/>
        <c:crossBetween val="midCat"/>
      </c:valAx>
      <c:valAx>
        <c:axId val="143951744"/>
        <c:scaling>
          <c:orientation val="minMax"/>
        </c:scaling>
        <c:delete val="1"/>
        <c:axPos val="b"/>
        <c:numFmt formatCode="dd\-mmm\-yy\ hh:mm:ss" sourceLinked="1"/>
        <c:majorTickMark val="out"/>
        <c:minorTickMark val="none"/>
        <c:tickLblPos val="nextTo"/>
        <c:crossAx val="143950208"/>
        <c:crosses val="autoZero"/>
        <c:crossBetween val="midCat"/>
      </c:valAx>
    </c:plotArea>
    <c:legend>
      <c:legendPos val="b"/>
      <c:overlay val="0"/>
    </c:legend>
    <c:plotVisOnly val="1"/>
    <c:dispBlanksAs val="gap"/>
    <c:showDLblsOverMax val="0"/>
  </c:chart>
  <c:txPr>
    <a:bodyPr/>
    <a:lstStyle/>
    <a:p>
      <a:pPr>
        <a:defRPr sz="800">
          <a:latin typeface="Frutiger-Light" pitchFamily="2"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15102069635823"/>
          <c:y val="4.53828548966866E-2"/>
          <c:w val="0.77032535686428627"/>
          <c:h val="0.60648458415014816"/>
        </c:manualLayout>
      </c:layout>
      <c:scatterChart>
        <c:scatterStyle val="smoothMarker"/>
        <c:varyColors val="0"/>
        <c:ser>
          <c:idx val="1"/>
          <c:order val="1"/>
          <c:tx>
            <c:v>Net Output [MWe]</c:v>
          </c:tx>
          <c:spPr>
            <a:ln w="28575">
              <a:solidFill>
                <a:srgbClr val="FF0000"/>
              </a:solidFill>
            </a:ln>
          </c:spPr>
          <c:marker>
            <c:symbol val="none"/>
          </c:marker>
          <c:xVal>
            <c:numRef>
              <c:f>'24 7  Generation - 05 21 14'!$E$21:$E$136</c:f>
              <c:numCache>
                <c:formatCode>dd\-mmm\-yy\ hh:mm:ss</c:formatCode>
                <c:ptCount val="116"/>
                <c:pt idx="0">
                  <c:v>41789.166666666664</c:v>
                </c:pt>
                <c:pt idx="1">
                  <c:v>41789.177083333336</c:v>
                </c:pt>
                <c:pt idx="2">
                  <c:v>41789.1875</c:v>
                </c:pt>
                <c:pt idx="3">
                  <c:v>41789.197916666664</c:v>
                </c:pt>
                <c:pt idx="4">
                  <c:v>41789.208333333336</c:v>
                </c:pt>
                <c:pt idx="5">
                  <c:v>41789.21875</c:v>
                </c:pt>
                <c:pt idx="6">
                  <c:v>41789.229166666664</c:v>
                </c:pt>
                <c:pt idx="7">
                  <c:v>41789.239583333336</c:v>
                </c:pt>
                <c:pt idx="8">
                  <c:v>41789.25</c:v>
                </c:pt>
                <c:pt idx="9">
                  <c:v>41789.260416666664</c:v>
                </c:pt>
                <c:pt idx="10">
                  <c:v>41789.270833333336</c:v>
                </c:pt>
                <c:pt idx="11">
                  <c:v>41789.28125</c:v>
                </c:pt>
                <c:pt idx="12">
                  <c:v>41789.291666666664</c:v>
                </c:pt>
                <c:pt idx="13">
                  <c:v>41789.302083333336</c:v>
                </c:pt>
                <c:pt idx="14">
                  <c:v>41789.3125</c:v>
                </c:pt>
                <c:pt idx="15">
                  <c:v>41789.322916666664</c:v>
                </c:pt>
                <c:pt idx="16">
                  <c:v>41789.333333333336</c:v>
                </c:pt>
                <c:pt idx="17">
                  <c:v>41789.34375</c:v>
                </c:pt>
                <c:pt idx="18">
                  <c:v>41789.354166666664</c:v>
                </c:pt>
                <c:pt idx="19">
                  <c:v>41789.364583333336</c:v>
                </c:pt>
                <c:pt idx="20">
                  <c:v>41789.375</c:v>
                </c:pt>
                <c:pt idx="21">
                  <c:v>41789.385416666664</c:v>
                </c:pt>
                <c:pt idx="22">
                  <c:v>41789.395833333336</c:v>
                </c:pt>
                <c:pt idx="23">
                  <c:v>41789.40625</c:v>
                </c:pt>
                <c:pt idx="24">
                  <c:v>41789.416666666664</c:v>
                </c:pt>
                <c:pt idx="25">
                  <c:v>41789.427083333336</c:v>
                </c:pt>
                <c:pt idx="26">
                  <c:v>41789.4375</c:v>
                </c:pt>
                <c:pt idx="27">
                  <c:v>41789.447916666664</c:v>
                </c:pt>
                <c:pt idx="28">
                  <c:v>41789.458333333336</c:v>
                </c:pt>
                <c:pt idx="29">
                  <c:v>41789.46875</c:v>
                </c:pt>
                <c:pt idx="30">
                  <c:v>41789.479166666664</c:v>
                </c:pt>
                <c:pt idx="31">
                  <c:v>41789.489583333336</c:v>
                </c:pt>
                <c:pt idx="32">
                  <c:v>41789.5</c:v>
                </c:pt>
                <c:pt idx="33">
                  <c:v>41789.510416666664</c:v>
                </c:pt>
                <c:pt idx="34">
                  <c:v>41789.520833333336</c:v>
                </c:pt>
                <c:pt idx="35">
                  <c:v>41789.53125</c:v>
                </c:pt>
                <c:pt idx="36">
                  <c:v>41789.541666666664</c:v>
                </c:pt>
                <c:pt idx="37">
                  <c:v>41789.552083333336</c:v>
                </c:pt>
                <c:pt idx="38">
                  <c:v>41789.5625</c:v>
                </c:pt>
                <c:pt idx="39">
                  <c:v>41789.572916666664</c:v>
                </c:pt>
                <c:pt idx="40">
                  <c:v>41789.583333333336</c:v>
                </c:pt>
                <c:pt idx="41">
                  <c:v>41789.59375</c:v>
                </c:pt>
                <c:pt idx="42">
                  <c:v>41789.604166666664</c:v>
                </c:pt>
                <c:pt idx="43">
                  <c:v>41789.614583333336</c:v>
                </c:pt>
                <c:pt idx="44">
                  <c:v>41789.625</c:v>
                </c:pt>
                <c:pt idx="45">
                  <c:v>41789.635416666664</c:v>
                </c:pt>
                <c:pt idx="46">
                  <c:v>41789.645833333336</c:v>
                </c:pt>
                <c:pt idx="47">
                  <c:v>41789.65625</c:v>
                </c:pt>
                <c:pt idx="48">
                  <c:v>41789.666666666664</c:v>
                </c:pt>
                <c:pt idx="49">
                  <c:v>41789.677083333336</c:v>
                </c:pt>
                <c:pt idx="50">
                  <c:v>41789.6875</c:v>
                </c:pt>
                <c:pt idx="51">
                  <c:v>41789.697916666664</c:v>
                </c:pt>
                <c:pt idx="52">
                  <c:v>41789.708333333336</c:v>
                </c:pt>
                <c:pt idx="53">
                  <c:v>41789.71875</c:v>
                </c:pt>
                <c:pt idx="54">
                  <c:v>41789.729166666664</c:v>
                </c:pt>
                <c:pt idx="55">
                  <c:v>41789.739583333336</c:v>
                </c:pt>
                <c:pt idx="56">
                  <c:v>41789.75</c:v>
                </c:pt>
                <c:pt idx="57">
                  <c:v>41789.760416666664</c:v>
                </c:pt>
                <c:pt idx="58">
                  <c:v>41789.770833333336</c:v>
                </c:pt>
                <c:pt idx="59">
                  <c:v>41789.78125</c:v>
                </c:pt>
                <c:pt idx="60">
                  <c:v>41789.791666666664</c:v>
                </c:pt>
                <c:pt idx="61">
                  <c:v>41789.802083333336</c:v>
                </c:pt>
                <c:pt idx="62">
                  <c:v>41789.8125</c:v>
                </c:pt>
                <c:pt idx="63">
                  <c:v>41789.822916666664</c:v>
                </c:pt>
                <c:pt idx="64">
                  <c:v>41789.833333333336</c:v>
                </c:pt>
                <c:pt idx="65">
                  <c:v>41789.84375</c:v>
                </c:pt>
                <c:pt idx="66">
                  <c:v>41789.854166666664</c:v>
                </c:pt>
                <c:pt idx="67">
                  <c:v>41789.864583333336</c:v>
                </c:pt>
                <c:pt idx="68">
                  <c:v>41789.875</c:v>
                </c:pt>
                <c:pt idx="69">
                  <c:v>41789.885416666664</c:v>
                </c:pt>
                <c:pt idx="70">
                  <c:v>41789.895833333336</c:v>
                </c:pt>
                <c:pt idx="71">
                  <c:v>41789.90625</c:v>
                </c:pt>
                <c:pt idx="72">
                  <c:v>41789.916666666664</c:v>
                </c:pt>
                <c:pt idx="73">
                  <c:v>41789.927083333336</c:v>
                </c:pt>
                <c:pt idx="74">
                  <c:v>41789.9375</c:v>
                </c:pt>
                <c:pt idx="75">
                  <c:v>41789.947916666664</c:v>
                </c:pt>
                <c:pt idx="76">
                  <c:v>41789.958333333336</c:v>
                </c:pt>
                <c:pt idx="77">
                  <c:v>41789.96875</c:v>
                </c:pt>
                <c:pt idx="78">
                  <c:v>41789.979166666664</c:v>
                </c:pt>
                <c:pt idx="79">
                  <c:v>41789.989583333336</c:v>
                </c:pt>
                <c:pt idx="80">
                  <c:v>41790</c:v>
                </c:pt>
                <c:pt idx="81">
                  <c:v>41790.010416666664</c:v>
                </c:pt>
                <c:pt idx="82">
                  <c:v>41790.020833333336</c:v>
                </c:pt>
                <c:pt idx="83">
                  <c:v>41790.03125</c:v>
                </c:pt>
                <c:pt idx="84">
                  <c:v>41790.041666666664</c:v>
                </c:pt>
                <c:pt idx="85">
                  <c:v>41790.052083333336</c:v>
                </c:pt>
                <c:pt idx="86">
                  <c:v>41790.0625</c:v>
                </c:pt>
                <c:pt idx="87">
                  <c:v>41790.072916666664</c:v>
                </c:pt>
                <c:pt idx="88">
                  <c:v>41790.083333333336</c:v>
                </c:pt>
                <c:pt idx="89">
                  <c:v>41790.09375</c:v>
                </c:pt>
                <c:pt idx="90">
                  <c:v>41790.104166666664</c:v>
                </c:pt>
                <c:pt idx="91">
                  <c:v>41790.114583333336</c:v>
                </c:pt>
                <c:pt idx="92">
                  <c:v>41790.125</c:v>
                </c:pt>
                <c:pt idx="93">
                  <c:v>41790.135416666664</c:v>
                </c:pt>
                <c:pt idx="94">
                  <c:v>41790.145833333336</c:v>
                </c:pt>
                <c:pt idx="95">
                  <c:v>41790.15625</c:v>
                </c:pt>
                <c:pt idx="96">
                  <c:v>41790.166666666664</c:v>
                </c:pt>
                <c:pt idx="97">
                  <c:v>41790.177083333336</c:v>
                </c:pt>
                <c:pt idx="98">
                  <c:v>41790.1875</c:v>
                </c:pt>
                <c:pt idx="99">
                  <c:v>41790.197916666664</c:v>
                </c:pt>
                <c:pt idx="100">
                  <c:v>41790.208333333336</c:v>
                </c:pt>
                <c:pt idx="101">
                  <c:v>41790.21875</c:v>
                </c:pt>
                <c:pt idx="102">
                  <c:v>41790.229166666664</c:v>
                </c:pt>
                <c:pt idx="103">
                  <c:v>41790.239583333336</c:v>
                </c:pt>
                <c:pt idx="104">
                  <c:v>41790.25</c:v>
                </c:pt>
                <c:pt idx="105">
                  <c:v>41790.260416666664</c:v>
                </c:pt>
                <c:pt idx="106">
                  <c:v>41790.270833333336</c:v>
                </c:pt>
                <c:pt idx="107">
                  <c:v>41790.28125</c:v>
                </c:pt>
                <c:pt idx="108">
                  <c:v>41790.291666666664</c:v>
                </c:pt>
                <c:pt idx="109">
                  <c:v>41790.302083333336</c:v>
                </c:pt>
                <c:pt idx="110">
                  <c:v>41790.3125</c:v>
                </c:pt>
                <c:pt idx="111">
                  <c:v>41790.322916666664</c:v>
                </c:pt>
                <c:pt idx="112">
                  <c:v>41790.333333333336</c:v>
                </c:pt>
                <c:pt idx="113">
                  <c:v>41790.34375</c:v>
                </c:pt>
                <c:pt idx="114">
                  <c:v>41790.354166666664</c:v>
                </c:pt>
                <c:pt idx="115">
                  <c:v>41790.364583333336</c:v>
                </c:pt>
              </c:numCache>
            </c:numRef>
          </c:xVal>
          <c:yVal>
            <c:numRef>
              <c:f>'24 7  Generation - 05 21 14'!$H$21:$H$136</c:f>
              <c:numCache>
                <c:formatCode>General</c:formatCode>
                <c:ptCount val="116"/>
                <c:pt idx="0">
                  <c:v>125.17180335967218</c:v>
                </c:pt>
                <c:pt idx="1">
                  <c:v>124.81902245465835</c:v>
                </c:pt>
                <c:pt idx="2">
                  <c:v>124.81902245465835</c:v>
                </c:pt>
                <c:pt idx="3">
                  <c:v>124.81902245465835</c:v>
                </c:pt>
                <c:pt idx="4">
                  <c:v>119.60542982203535</c:v>
                </c:pt>
                <c:pt idx="5">
                  <c:v>106.42164109179825</c:v>
                </c:pt>
                <c:pt idx="6">
                  <c:v>86.582202404490602</c:v>
                </c:pt>
                <c:pt idx="7">
                  <c:v>18.872110493251231</c:v>
                </c:pt>
                <c:pt idx="8">
                  <c:v>0</c:v>
                </c:pt>
                <c:pt idx="9">
                  <c:v>0</c:v>
                </c:pt>
                <c:pt idx="10">
                  <c:v>0</c:v>
                </c:pt>
                <c:pt idx="11">
                  <c:v>39.808865584636138</c:v>
                </c:pt>
                <c:pt idx="12">
                  <c:v>68.82111127672438</c:v>
                </c:pt>
                <c:pt idx="13">
                  <c:v>104.52232232649524</c:v>
                </c:pt>
                <c:pt idx="14">
                  <c:v>128.34607245313043</c:v>
                </c:pt>
                <c:pt idx="15">
                  <c:v>127.11156150299234</c:v>
                </c:pt>
                <c:pt idx="16">
                  <c:v>124.74557130609604</c:v>
                </c:pt>
                <c:pt idx="17">
                  <c:v>124.73204441313334</c:v>
                </c:pt>
                <c:pt idx="18">
                  <c:v>126.09617533927621</c:v>
                </c:pt>
                <c:pt idx="19">
                  <c:v>126.95038610412378</c:v>
                </c:pt>
                <c:pt idx="20">
                  <c:v>127.15628548579906</c:v>
                </c:pt>
                <c:pt idx="21">
                  <c:v>126.79712591145443</c:v>
                </c:pt>
                <c:pt idx="22">
                  <c:v>126.7944630179217</c:v>
                </c:pt>
                <c:pt idx="23">
                  <c:v>126.8047439269545</c:v>
                </c:pt>
                <c:pt idx="24">
                  <c:v>126.52294609509146</c:v>
                </c:pt>
                <c:pt idx="25">
                  <c:v>126.5102694656631</c:v>
                </c:pt>
                <c:pt idx="26">
                  <c:v>126.5877666084471</c:v>
                </c:pt>
                <c:pt idx="27">
                  <c:v>127.0478417678179</c:v>
                </c:pt>
                <c:pt idx="28">
                  <c:v>127.16972498394261</c:v>
                </c:pt>
                <c:pt idx="29">
                  <c:v>127.31558727804571</c:v>
                </c:pt>
                <c:pt idx="30">
                  <c:v>127.14484650324394</c:v>
                </c:pt>
                <c:pt idx="31">
                  <c:v>126.63535835997762</c:v>
                </c:pt>
                <c:pt idx="32">
                  <c:v>126.5087255881394</c:v>
                </c:pt>
                <c:pt idx="33">
                  <c:v>126.45303838124049</c:v>
                </c:pt>
                <c:pt idx="34">
                  <c:v>126.73549875616519</c:v>
                </c:pt>
                <c:pt idx="35">
                  <c:v>126.6208621485234</c:v>
                </c:pt>
                <c:pt idx="36">
                  <c:v>126.44827169898871</c:v>
                </c:pt>
                <c:pt idx="37">
                  <c:v>126.17495402646044</c:v>
                </c:pt>
                <c:pt idx="38">
                  <c:v>125.87684822371726</c:v>
                </c:pt>
                <c:pt idx="39">
                  <c:v>125.94727062403607</c:v>
                </c:pt>
                <c:pt idx="40">
                  <c:v>127.13106334095386</c:v>
                </c:pt>
                <c:pt idx="41">
                  <c:v>131.35559561285675</c:v>
                </c:pt>
                <c:pt idx="42">
                  <c:v>132.1834776476295</c:v>
                </c:pt>
                <c:pt idx="43">
                  <c:v>132.80217394260902</c:v>
                </c:pt>
                <c:pt idx="44">
                  <c:v>133.41567719658667</c:v>
                </c:pt>
                <c:pt idx="45">
                  <c:v>133.01027471050801</c:v>
                </c:pt>
                <c:pt idx="46">
                  <c:v>133.25185346134649</c:v>
                </c:pt>
                <c:pt idx="47">
                  <c:v>133.63301364202988</c:v>
                </c:pt>
                <c:pt idx="48">
                  <c:v>134.40161642510779</c:v>
                </c:pt>
                <c:pt idx="49">
                  <c:v>134.42781079764981</c:v>
                </c:pt>
                <c:pt idx="50">
                  <c:v>134.29035336910621</c:v>
                </c:pt>
                <c:pt idx="51">
                  <c:v>133.96447858458743</c:v>
                </c:pt>
                <c:pt idx="52">
                  <c:v>133.53812047475722</c:v>
                </c:pt>
                <c:pt idx="53">
                  <c:v>133.15250242927587</c:v>
                </c:pt>
                <c:pt idx="54">
                  <c:v>133.3595574806653</c:v>
                </c:pt>
                <c:pt idx="55">
                  <c:v>133.66606597360595</c:v>
                </c:pt>
                <c:pt idx="56">
                  <c:v>134.15277920242727</c:v>
                </c:pt>
                <c:pt idx="57">
                  <c:v>134.12418369527666</c:v>
                </c:pt>
                <c:pt idx="58">
                  <c:v>135.46790855450394</c:v>
                </c:pt>
                <c:pt idx="59">
                  <c:v>132.12865947629086</c:v>
                </c:pt>
                <c:pt idx="60">
                  <c:v>120.70640230992646</c:v>
                </c:pt>
                <c:pt idx="61">
                  <c:v>114.33543284803922</c:v>
                </c:pt>
                <c:pt idx="62">
                  <c:v>127.16080231723224</c:v>
                </c:pt>
                <c:pt idx="63">
                  <c:v>131.01758775991809</c:v>
                </c:pt>
                <c:pt idx="64">
                  <c:v>128.35082370864794</c:v>
                </c:pt>
                <c:pt idx="65">
                  <c:v>127.25052725601924</c:v>
                </c:pt>
                <c:pt idx="66">
                  <c:v>125.69852340217599</c:v>
                </c:pt>
                <c:pt idx="67">
                  <c:v>126.56462079077241</c:v>
                </c:pt>
                <c:pt idx="68">
                  <c:v>128.49406924627124</c:v>
                </c:pt>
                <c:pt idx="69">
                  <c:v>130.0849892471816</c:v>
                </c:pt>
                <c:pt idx="70">
                  <c:v>133.3350307868443</c:v>
                </c:pt>
                <c:pt idx="71">
                  <c:v>133.60668739149949</c:v>
                </c:pt>
                <c:pt idx="72">
                  <c:v>133.19593172270078</c:v>
                </c:pt>
                <c:pt idx="73">
                  <c:v>133.04710067026056</c:v>
                </c:pt>
                <c:pt idx="74">
                  <c:v>133.34057977478957</c:v>
                </c:pt>
                <c:pt idx="75">
                  <c:v>132.77568078864061</c:v>
                </c:pt>
                <c:pt idx="76">
                  <c:v>132.2274301520016</c:v>
                </c:pt>
                <c:pt idx="77">
                  <c:v>130.24200360488015</c:v>
                </c:pt>
                <c:pt idx="78">
                  <c:v>131.05171595618452</c:v>
                </c:pt>
                <c:pt idx="79">
                  <c:v>130.02637141048402</c:v>
                </c:pt>
                <c:pt idx="80">
                  <c:v>131.06199971967632</c:v>
                </c:pt>
                <c:pt idx="81">
                  <c:v>130.81832610330883</c:v>
                </c:pt>
                <c:pt idx="82">
                  <c:v>130.29276780262873</c:v>
                </c:pt>
                <c:pt idx="83">
                  <c:v>130.13499409562849</c:v>
                </c:pt>
                <c:pt idx="84">
                  <c:v>129.29236846078484</c:v>
                </c:pt>
                <c:pt idx="85">
                  <c:v>129.007696896417</c:v>
                </c:pt>
                <c:pt idx="86">
                  <c:v>129.58545496269389</c:v>
                </c:pt>
                <c:pt idx="87">
                  <c:v>128.56396821004765</c:v>
                </c:pt>
                <c:pt idx="88">
                  <c:v>129.63032545368173</c:v>
                </c:pt>
                <c:pt idx="89">
                  <c:v>131.34221952845485</c:v>
                </c:pt>
                <c:pt idx="90">
                  <c:v>131.37563196894533</c:v>
                </c:pt>
                <c:pt idx="91">
                  <c:v>131.04782474672251</c:v>
                </c:pt>
                <c:pt idx="92">
                  <c:v>130.7689032022252</c:v>
                </c:pt>
                <c:pt idx="93">
                  <c:v>129.15679962716433</c:v>
                </c:pt>
                <c:pt idx="94">
                  <c:v>128.55057211968753</c:v>
                </c:pt>
                <c:pt idx="95">
                  <c:v>127.4397904560422</c:v>
                </c:pt>
                <c:pt idx="96">
                  <c:v>128.95729897352066</c:v>
                </c:pt>
                <c:pt idx="97">
                  <c:v>129.80702982322026</c:v>
                </c:pt>
                <c:pt idx="98">
                  <c:v>130.73807363182792</c:v>
                </c:pt>
                <c:pt idx="99">
                  <c:v>129.24460509502262</c:v>
                </c:pt>
                <c:pt idx="100">
                  <c:v>127.21755675640293</c:v>
                </c:pt>
                <c:pt idx="101">
                  <c:v>114.14878120599833</c:v>
                </c:pt>
                <c:pt idx="102">
                  <c:v>56.288709617490014</c:v>
                </c:pt>
                <c:pt idx="103">
                  <c:v>0</c:v>
                </c:pt>
                <c:pt idx="104">
                  <c:v>0</c:v>
                </c:pt>
                <c:pt idx="105">
                  <c:v>0</c:v>
                </c:pt>
                <c:pt idx="106">
                  <c:v>4.8721764929057958</c:v>
                </c:pt>
                <c:pt idx="107">
                  <c:v>38.388522986650464</c:v>
                </c:pt>
                <c:pt idx="108">
                  <c:v>70.827391718063055</c:v>
                </c:pt>
                <c:pt idx="109">
                  <c:v>111.92225376922109</c:v>
                </c:pt>
                <c:pt idx="110">
                  <c:v>127.50858826728356</c:v>
                </c:pt>
                <c:pt idx="111">
                  <c:v>126.72719120823146</c:v>
                </c:pt>
                <c:pt idx="112">
                  <c:v>126.54994597377095</c:v>
                </c:pt>
                <c:pt idx="113">
                  <c:v>126.78676332926929</c:v>
                </c:pt>
                <c:pt idx="114">
                  <c:v>127.89524847167057</c:v>
                </c:pt>
                <c:pt idx="115">
                  <c:v>127.74147212644425</c:v>
                </c:pt>
              </c:numCache>
            </c:numRef>
          </c:yVal>
          <c:smooth val="1"/>
          <c:extLst>
            <c:ext xmlns:c16="http://schemas.microsoft.com/office/drawing/2014/chart" uri="{C3380CC4-5D6E-409C-BE32-E72D297353CC}">
              <c16:uniqueId val="{00000000-5585-4BEE-9444-77389B8CC0A9}"/>
            </c:ext>
          </c:extLst>
        </c:ser>
        <c:dLbls>
          <c:showLegendKey val="0"/>
          <c:showVal val="0"/>
          <c:showCatName val="0"/>
          <c:showSerName val="0"/>
          <c:showPercent val="0"/>
          <c:showBubbleSize val="0"/>
        </c:dLbls>
        <c:axId val="145335040"/>
        <c:axId val="145336576"/>
      </c:scatterChart>
      <c:scatterChart>
        <c:scatterStyle val="smoothMarker"/>
        <c:varyColors val="0"/>
        <c:ser>
          <c:idx val="0"/>
          <c:order val="0"/>
          <c:tx>
            <c:v>DNI norm [%]</c:v>
          </c:tx>
          <c:spPr>
            <a:ln w="25400">
              <a:solidFill>
                <a:srgbClr val="FFC000"/>
              </a:solidFill>
            </a:ln>
          </c:spPr>
          <c:marker>
            <c:symbol val="none"/>
          </c:marker>
          <c:xVal>
            <c:numRef>
              <c:f>'24 7  Generation - 05 21 14'!$E$21:$E$136</c:f>
              <c:numCache>
                <c:formatCode>dd\-mmm\-yy\ hh:mm:ss</c:formatCode>
                <c:ptCount val="116"/>
                <c:pt idx="0">
                  <c:v>41789.166666666664</c:v>
                </c:pt>
                <c:pt idx="1">
                  <c:v>41789.177083333336</c:v>
                </c:pt>
                <c:pt idx="2">
                  <c:v>41789.1875</c:v>
                </c:pt>
                <c:pt idx="3">
                  <c:v>41789.197916666664</c:v>
                </c:pt>
                <c:pt idx="4">
                  <c:v>41789.208333333336</c:v>
                </c:pt>
                <c:pt idx="5">
                  <c:v>41789.21875</c:v>
                </c:pt>
                <c:pt idx="6">
                  <c:v>41789.229166666664</c:v>
                </c:pt>
                <c:pt idx="7">
                  <c:v>41789.239583333336</c:v>
                </c:pt>
                <c:pt idx="8">
                  <c:v>41789.25</c:v>
                </c:pt>
                <c:pt idx="9">
                  <c:v>41789.260416666664</c:v>
                </c:pt>
                <c:pt idx="10">
                  <c:v>41789.270833333336</c:v>
                </c:pt>
                <c:pt idx="11">
                  <c:v>41789.28125</c:v>
                </c:pt>
                <c:pt idx="12">
                  <c:v>41789.291666666664</c:v>
                </c:pt>
                <c:pt idx="13">
                  <c:v>41789.302083333336</c:v>
                </c:pt>
                <c:pt idx="14">
                  <c:v>41789.3125</c:v>
                </c:pt>
                <c:pt idx="15">
                  <c:v>41789.322916666664</c:v>
                </c:pt>
                <c:pt idx="16">
                  <c:v>41789.333333333336</c:v>
                </c:pt>
                <c:pt idx="17">
                  <c:v>41789.34375</c:v>
                </c:pt>
                <c:pt idx="18">
                  <c:v>41789.354166666664</c:v>
                </c:pt>
                <c:pt idx="19">
                  <c:v>41789.364583333336</c:v>
                </c:pt>
                <c:pt idx="20">
                  <c:v>41789.375</c:v>
                </c:pt>
                <c:pt idx="21">
                  <c:v>41789.385416666664</c:v>
                </c:pt>
                <c:pt idx="22">
                  <c:v>41789.395833333336</c:v>
                </c:pt>
                <c:pt idx="23">
                  <c:v>41789.40625</c:v>
                </c:pt>
                <c:pt idx="24">
                  <c:v>41789.416666666664</c:v>
                </c:pt>
                <c:pt idx="25">
                  <c:v>41789.427083333336</c:v>
                </c:pt>
                <c:pt idx="26">
                  <c:v>41789.4375</c:v>
                </c:pt>
                <c:pt idx="27">
                  <c:v>41789.447916666664</c:v>
                </c:pt>
                <c:pt idx="28">
                  <c:v>41789.458333333336</c:v>
                </c:pt>
                <c:pt idx="29">
                  <c:v>41789.46875</c:v>
                </c:pt>
                <c:pt idx="30">
                  <c:v>41789.479166666664</c:v>
                </c:pt>
                <c:pt idx="31">
                  <c:v>41789.489583333336</c:v>
                </c:pt>
                <c:pt idx="32">
                  <c:v>41789.5</c:v>
                </c:pt>
                <c:pt idx="33">
                  <c:v>41789.510416666664</c:v>
                </c:pt>
                <c:pt idx="34">
                  <c:v>41789.520833333336</c:v>
                </c:pt>
                <c:pt idx="35">
                  <c:v>41789.53125</c:v>
                </c:pt>
                <c:pt idx="36">
                  <c:v>41789.541666666664</c:v>
                </c:pt>
                <c:pt idx="37">
                  <c:v>41789.552083333336</c:v>
                </c:pt>
                <c:pt idx="38">
                  <c:v>41789.5625</c:v>
                </c:pt>
                <c:pt idx="39">
                  <c:v>41789.572916666664</c:v>
                </c:pt>
                <c:pt idx="40">
                  <c:v>41789.583333333336</c:v>
                </c:pt>
                <c:pt idx="41">
                  <c:v>41789.59375</c:v>
                </c:pt>
                <c:pt idx="42">
                  <c:v>41789.604166666664</c:v>
                </c:pt>
                <c:pt idx="43">
                  <c:v>41789.614583333336</c:v>
                </c:pt>
                <c:pt idx="44">
                  <c:v>41789.625</c:v>
                </c:pt>
                <c:pt idx="45">
                  <c:v>41789.635416666664</c:v>
                </c:pt>
                <c:pt idx="46">
                  <c:v>41789.645833333336</c:v>
                </c:pt>
                <c:pt idx="47">
                  <c:v>41789.65625</c:v>
                </c:pt>
                <c:pt idx="48">
                  <c:v>41789.666666666664</c:v>
                </c:pt>
                <c:pt idx="49">
                  <c:v>41789.677083333336</c:v>
                </c:pt>
                <c:pt idx="50">
                  <c:v>41789.6875</c:v>
                </c:pt>
                <c:pt idx="51">
                  <c:v>41789.697916666664</c:v>
                </c:pt>
                <c:pt idx="52">
                  <c:v>41789.708333333336</c:v>
                </c:pt>
                <c:pt idx="53">
                  <c:v>41789.71875</c:v>
                </c:pt>
                <c:pt idx="54">
                  <c:v>41789.729166666664</c:v>
                </c:pt>
                <c:pt idx="55">
                  <c:v>41789.739583333336</c:v>
                </c:pt>
                <c:pt idx="56">
                  <c:v>41789.75</c:v>
                </c:pt>
                <c:pt idx="57">
                  <c:v>41789.760416666664</c:v>
                </c:pt>
                <c:pt idx="58">
                  <c:v>41789.770833333336</c:v>
                </c:pt>
                <c:pt idx="59">
                  <c:v>41789.78125</c:v>
                </c:pt>
                <c:pt idx="60">
                  <c:v>41789.791666666664</c:v>
                </c:pt>
                <c:pt idx="61">
                  <c:v>41789.802083333336</c:v>
                </c:pt>
                <c:pt idx="62">
                  <c:v>41789.8125</c:v>
                </c:pt>
                <c:pt idx="63">
                  <c:v>41789.822916666664</c:v>
                </c:pt>
                <c:pt idx="64">
                  <c:v>41789.833333333336</c:v>
                </c:pt>
                <c:pt idx="65">
                  <c:v>41789.84375</c:v>
                </c:pt>
                <c:pt idx="66">
                  <c:v>41789.854166666664</c:v>
                </c:pt>
                <c:pt idx="67">
                  <c:v>41789.864583333336</c:v>
                </c:pt>
                <c:pt idx="68">
                  <c:v>41789.875</c:v>
                </c:pt>
                <c:pt idx="69">
                  <c:v>41789.885416666664</c:v>
                </c:pt>
                <c:pt idx="70">
                  <c:v>41789.895833333336</c:v>
                </c:pt>
                <c:pt idx="71">
                  <c:v>41789.90625</c:v>
                </c:pt>
                <c:pt idx="72">
                  <c:v>41789.916666666664</c:v>
                </c:pt>
                <c:pt idx="73">
                  <c:v>41789.927083333336</c:v>
                </c:pt>
                <c:pt idx="74">
                  <c:v>41789.9375</c:v>
                </c:pt>
                <c:pt idx="75">
                  <c:v>41789.947916666664</c:v>
                </c:pt>
                <c:pt idx="76">
                  <c:v>41789.958333333336</c:v>
                </c:pt>
                <c:pt idx="77">
                  <c:v>41789.96875</c:v>
                </c:pt>
                <c:pt idx="78">
                  <c:v>41789.979166666664</c:v>
                </c:pt>
                <c:pt idx="79">
                  <c:v>41789.989583333336</c:v>
                </c:pt>
                <c:pt idx="80">
                  <c:v>41790</c:v>
                </c:pt>
                <c:pt idx="81">
                  <c:v>41790.010416666664</c:v>
                </c:pt>
                <c:pt idx="82">
                  <c:v>41790.020833333336</c:v>
                </c:pt>
                <c:pt idx="83">
                  <c:v>41790.03125</c:v>
                </c:pt>
                <c:pt idx="84">
                  <c:v>41790.041666666664</c:v>
                </c:pt>
                <c:pt idx="85">
                  <c:v>41790.052083333336</c:v>
                </c:pt>
                <c:pt idx="86">
                  <c:v>41790.0625</c:v>
                </c:pt>
                <c:pt idx="87">
                  <c:v>41790.072916666664</c:v>
                </c:pt>
                <c:pt idx="88">
                  <c:v>41790.083333333336</c:v>
                </c:pt>
                <c:pt idx="89">
                  <c:v>41790.09375</c:v>
                </c:pt>
                <c:pt idx="90">
                  <c:v>41790.104166666664</c:v>
                </c:pt>
                <c:pt idx="91">
                  <c:v>41790.114583333336</c:v>
                </c:pt>
                <c:pt idx="92">
                  <c:v>41790.125</c:v>
                </c:pt>
                <c:pt idx="93">
                  <c:v>41790.135416666664</c:v>
                </c:pt>
                <c:pt idx="94">
                  <c:v>41790.145833333336</c:v>
                </c:pt>
                <c:pt idx="95">
                  <c:v>41790.15625</c:v>
                </c:pt>
                <c:pt idx="96">
                  <c:v>41790.166666666664</c:v>
                </c:pt>
                <c:pt idx="97">
                  <c:v>41790.177083333336</c:v>
                </c:pt>
                <c:pt idx="98">
                  <c:v>41790.1875</c:v>
                </c:pt>
                <c:pt idx="99">
                  <c:v>41790.197916666664</c:v>
                </c:pt>
                <c:pt idx="100">
                  <c:v>41790.208333333336</c:v>
                </c:pt>
                <c:pt idx="101">
                  <c:v>41790.21875</c:v>
                </c:pt>
                <c:pt idx="102">
                  <c:v>41790.229166666664</c:v>
                </c:pt>
                <c:pt idx="103">
                  <c:v>41790.239583333336</c:v>
                </c:pt>
                <c:pt idx="104">
                  <c:v>41790.25</c:v>
                </c:pt>
                <c:pt idx="105">
                  <c:v>41790.260416666664</c:v>
                </c:pt>
                <c:pt idx="106">
                  <c:v>41790.270833333336</c:v>
                </c:pt>
                <c:pt idx="107">
                  <c:v>41790.28125</c:v>
                </c:pt>
                <c:pt idx="108">
                  <c:v>41790.291666666664</c:v>
                </c:pt>
                <c:pt idx="109">
                  <c:v>41790.302083333336</c:v>
                </c:pt>
                <c:pt idx="110">
                  <c:v>41790.3125</c:v>
                </c:pt>
                <c:pt idx="111">
                  <c:v>41790.322916666664</c:v>
                </c:pt>
                <c:pt idx="112">
                  <c:v>41790.333333333336</c:v>
                </c:pt>
                <c:pt idx="113">
                  <c:v>41790.34375</c:v>
                </c:pt>
                <c:pt idx="114">
                  <c:v>41790.354166666664</c:v>
                </c:pt>
                <c:pt idx="115">
                  <c:v>41790.364583333336</c:v>
                </c:pt>
              </c:numCache>
            </c:numRef>
          </c:xVal>
          <c:yVal>
            <c:numRef>
              <c:f>'24 7  Generation - 05 21 14'!$J$21:$J$136</c:f>
              <c:numCache>
                <c:formatCode>0%</c:formatCode>
                <c:ptCount val="116"/>
                <c:pt idx="0">
                  <c:v>0</c:v>
                </c:pt>
                <c:pt idx="1">
                  <c:v>0</c:v>
                </c:pt>
                <c:pt idx="2">
                  <c:v>0</c:v>
                </c:pt>
                <c:pt idx="3">
                  <c:v>0</c:v>
                </c:pt>
                <c:pt idx="4">
                  <c:v>0</c:v>
                </c:pt>
                <c:pt idx="5">
                  <c:v>0</c:v>
                </c:pt>
                <c:pt idx="6">
                  <c:v>9.6397733464391538E-2</c:v>
                </c:pt>
                <c:pt idx="7">
                  <c:v>0.28610664210108516</c:v>
                </c:pt>
                <c:pt idx="8">
                  <c:v>0.43086754870188315</c:v>
                </c:pt>
                <c:pt idx="9">
                  <c:v>0.53720730618794565</c:v>
                </c:pt>
                <c:pt idx="10">
                  <c:v>0.61859953462043016</c:v>
                </c:pt>
                <c:pt idx="11">
                  <c:v>0.68232401414602462</c:v>
                </c:pt>
                <c:pt idx="12">
                  <c:v>0.73128763373451622</c:v>
                </c:pt>
                <c:pt idx="13">
                  <c:v>0.77275882005296059</c:v>
                </c:pt>
                <c:pt idx="14">
                  <c:v>0.80556340606563848</c:v>
                </c:pt>
                <c:pt idx="15">
                  <c:v>0.83312185391883908</c:v>
                </c:pt>
                <c:pt idx="16">
                  <c:v>0.85722707090097261</c:v>
                </c:pt>
                <c:pt idx="17">
                  <c:v>0.87693915323669103</c:v>
                </c:pt>
                <c:pt idx="18">
                  <c:v>0.89436706969604129</c:v>
                </c:pt>
                <c:pt idx="19">
                  <c:v>0.9128855941037014</c:v>
                </c:pt>
                <c:pt idx="20">
                  <c:v>0.92762425858541175</c:v>
                </c:pt>
                <c:pt idx="21">
                  <c:v>0.93499581269952026</c:v>
                </c:pt>
                <c:pt idx="22">
                  <c:v>0.94794959110270594</c:v>
                </c:pt>
                <c:pt idx="23">
                  <c:v>0.95497096393695291</c:v>
                </c:pt>
                <c:pt idx="24">
                  <c:v>0.96045583079084829</c:v>
                </c:pt>
                <c:pt idx="25">
                  <c:v>0.96871297838562509</c:v>
                </c:pt>
                <c:pt idx="26">
                  <c:v>0.97425355148468962</c:v>
                </c:pt>
                <c:pt idx="27">
                  <c:v>0.9822621929776375</c:v>
                </c:pt>
                <c:pt idx="28">
                  <c:v>0.98705397017519059</c:v>
                </c:pt>
                <c:pt idx="29">
                  <c:v>0.98781315432602745</c:v>
                </c:pt>
                <c:pt idx="30">
                  <c:v>0.98882767065558708</c:v>
                </c:pt>
                <c:pt idx="31">
                  <c:v>0.98943824909715272</c:v>
                </c:pt>
                <c:pt idx="32">
                  <c:v>0.98886517649339323</c:v>
                </c:pt>
                <c:pt idx="33">
                  <c:v>0.98592834168160914</c:v>
                </c:pt>
                <c:pt idx="34">
                  <c:v>0.98672049889859803</c:v>
                </c:pt>
                <c:pt idx="35">
                  <c:v>0.9930492796624959</c:v>
                </c:pt>
                <c:pt idx="36">
                  <c:v>0.99866451294622693</c:v>
                </c:pt>
                <c:pt idx="37">
                  <c:v>1</c:v>
                </c:pt>
                <c:pt idx="38">
                  <c:v>0.99823686718047688</c:v>
                </c:pt>
                <c:pt idx="39">
                  <c:v>0.99419344739288873</c:v>
                </c:pt>
                <c:pt idx="40">
                  <c:v>0.99021289059062934</c:v>
                </c:pt>
                <c:pt idx="41">
                  <c:v>0.98472200529062637</c:v>
                </c:pt>
                <c:pt idx="42">
                  <c:v>0.97786994470536015</c:v>
                </c:pt>
                <c:pt idx="43">
                  <c:v>0.96940926557834473</c:v>
                </c:pt>
                <c:pt idx="44">
                  <c:v>0.95958206007844893</c:v>
                </c:pt>
                <c:pt idx="45">
                  <c:v>0.95157014383460259</c:v>
                </c:pt>
                <c:pt idx="46">
                  <c:v>0.9362647443554114</c:v>
                </c:pt>
                <c:pt idx="47">
                  <c:v>0.70102083104406998</c:v>
                </c:pt>
                <c:pt idx="48">
                  <c:v>0.9160320604641865</c:v>
                </c:pt>
                <c:pt idx="49">
                  <c:v>0.90130202892280908</c:v>
                </c:pt>
                <c:pt idx="50">
                  <c:v>0.88749934310548362</c:v>
                </c:pt>
                <c:pt idx="51">
                  <c:v>0.86541122550811744</c:v>
                </c:pt>
                <c:pt idx="52">
                  <c:v>0.84279437734998763</c:v>
                </c:pt>
                <c:pt idx="53">
                  <c:v>0.81432644005240618</c:v>
                </c:pt>
                <c:pt idx="54">
                  <c:v>0.77910988436182149</c:v>
                </c:pt>
                <c:pt idx="55">
                  <c:v>0.73658280012145527</c:v>
                </c:pt>
                <c:pt idx="56">
                  <c:v>0.68966026204593478</c:v>
                </c:pt>
                <c:pt idx="57">
                  <c:v>0.63302150870771123</c:v>
                </c:pt>
                <c:pt idx="58">
                  <c:v>0.55089393690415478</c:v>
                </c:pt>
                <c:pt idx="59">
                  <c:v>0.45372751333078171</c:v>
                </c:pt>
                <c:pt idx="60">
                  <c:v>0.30938757972749364</c:v>
                </c:pt>
                <c:pt idx="61">
                  <c:v>4.1011897466746883E-2</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0.10122452952502008</c:v>
                </c:pt>
                <c:pt idx="103">
                  <c:v>0.27564997756499826</c:v>
                </c:pt>
                <c:pt idx="104">
                  <c:v>0.39644281645311741</c:v>
                </c:pt>
                <c:pt idx="105">
                  <c:v>0.48231173358329443</c:v>
                </c:pt>
                <c:pt idx="106">
                  <c:v>0.58898276037045849</c:v>
                </c:pt>
                <c:pt idx="107">
                  <c:v>0.65375874124249889</c:v>
                </c:pt>
                <c:pt idx="108">
                  <c:v>0.703510690352943</c:v>
                </c:pt>
                <c:pt idx="109">
                  <c:v>0.7446910518108758</c:v>
                </c:pt>
                <c:pt idx="110">
                  <c:v>0.77557862458665117</c:v>
                </c:pt>
                <c:pt idx="111">
                  <c:v>0.79755506801504583</c:v>
                </c:pt>
                <c:pt idx="112">
                  <c:v>0.81999517982545367</c:v>
                </c:pt>
                <c:pt idx="113">
                  <c:v>0.84151921215872572</c:v>
                </c:pt>
                <c:pt idx="114">
                  <c:v>0.86074899180833153</c:v>
                </c:pt>
                <c:pt idx="115">
                  <c:v>0.87843938767709762</c:v>
                </c:pt>
              </c:numCache>
            </c:numRef>
          </c:yVal>
          <c:smooth val="1"/>
          <c:extLst>
            <c:ext xmlns:c16="http://schemas.microsoft.com/office/drawing/2014/chart" uri="{C3380CC4-5D6E-409C-BE32-E72D297353CC}">
              <c16:uniqueId val="{00000001-5585-4BEE-9444-77389B8CC0A9}"/>
            </c:ext>
          </c:extLst>
        </c:ser>
        <c:ser>
          <c:idx val="2"/>
          <c:order val="2"/>
          <c:tx>
            <c:v>APS Load norm [%]</c:v>
          </c:tx>
          <c:spPr>
            <a:ln w="22225">
              <a:solidFill>
                <a:srgbClr val="0070C0"/>
              </a:solidFill>
            </a:ln>
          </c:spPr>
          <c:marker>
            <c:symbol val="none"/>
          </c:marker>
          <c:xVal>
            <c:numRef>
              <c:f>'24 7  Generation - 05 21 14'!$L$42:$L$72</c:f>
              <c:numCache>
                <c:formatCode>dd\-mmm\-yy\ hh:mm:ss</c:formatCode>
                <c:ptCount val="31"/>
                <c:pt idx="0">
                  <c:v>41789.166666666664</c:v>
                </c:pt>
                <c:pt idx="1">
                  <c:v>41789.208333333328</c:v>
                </c:pt>
                <c:pt idx="2">
                  <c:v>41789.249999999993</c:v>
                </c:pt>
                <c:pt idx="3">
                  <c:v>41789.291666666657</c:v>
                </c:pt>
                <c:pt idx="4">
                  <c:v>41789.333333333321</c:v>
                </c:pt>
                <c:pt idx="5">
                  <c:v>41789.374999999985</c:v>
                </c:pt>
                <c:pt idx="6">
                  <c:v>41789.41666666665</c:v>
                </c:pt>
                <c:pt idx="7">
                  <c:v>41789.458333333314</c:v>
                </c:pt>
                <c:pt idx="8">
                  <c:v>41789.499999999978</c:v>
                </c:pt>
                <c:pt idx="9">
                  <c:v>41789.541666666642</c:v>
                </c:pt>
                <c:pt idx="10">
                  <c:v>41789.583333333307</c:v>
                </c:pt>
                <c:pt idx="11">
                  <c:v>41789.624999999971</c:v>
                </c:pt>
                <c:pt idx="12">
                  <c:v>41789.666666666635</c:v>
                </c:pt>
                <c:pt idx="13">
                  <c:v>41789.708333333299</c:v>
                </c:pt>
                <c:pt idx="14">
                  <c:v>41789.749999999964</c:v>
                </c:pt>
                <c:pt idx="15">
                  <c:v>41789.791666666628</c:v>
                </c:pt>
                <c:pt idx="16">
                  <c:v>41789.833333333292</c:v>
                </c:pt>
                <c:pt idx="17">
                  <c:v>41789.874999999956</c:v>
                </c:pt>
                <c:pt idx="18">
                  <c:v>41789.916666666621</c:v>
                </c:pt>
                <c:pt idx="19">
                  <c:v>41789.958333333285</c:v>
                </c:pt>
                <c:pt idx="20">
                  <c:v>41789.999999999949</c:v>
                </c:pt>
                <c:pt idx="21">
                  <c:v>41790.041666666613</c:v>
                </c:pt>
                <c:pt idx="22">
                  <c:v>41790.083333333278</c:v>
                </c:pt>
                <c:pt idx="23">
                  <c:v>41790.124999999942</c:v>
                </c:pt>
                <c:pt idx="24">
                  <c:v>41790.166666666606</c:v>
                </c:pt>
                <c:pt idx="25">
                  <c:v>41790.20833333327</c:v>
                </c:pt>
                <c:pt idx="26">
                  <c:v>41790.249999999935</c:v>
                </c:pt>
                <c:pt idx="27">
                  <c:v>41790.291666666599</c:v>
                </c:pt>
                <c:pt idx="28">
                  <c:v>41790.333333333263</c:v>
                </c:pt>
                <c:pt idx="29">
                  <c:v>41790.374999999927</c:v>
                </c:pt>
                <c:pt idx="30">
                  <c:v>41790.416666666591</c:v>
                </c:pt>
              </c:numCache>
            </c:numRef>
          </c:xVal>
          <c:yVal>
            <c:numRef>
              <c:f>'24 7  Generation - 05 21 14'!$Q$42:$Q$72</c:f>
              <c:numCache>
                <c:formatCode>General</c:formatCode>
                <c:ptCount val="31"/>
                <c:pt idx="0">
                  <c:v>0.52848682867061469</c:v>
                </c:pt>
                <c:pt idx="1">
                  <c:v>0.53767612824178068</c:v>
                </c:pt>
                <c:pt idx="2">
                  <c:v>0.54747804778435782</c:v>
                </c:pt>
                <c:pt idx="3">
                  <c:v>0.57770063304063712</c:v>
                </c:pt>
                <c:pt idx="4">
                  <c:v>0.62099244435368595</c:v>
                </c:pt>
                <c:pt idx="5">
                  <c:v>0.65734122932407602</c:v>
                </c:pt>
                <c:pt idx="6">
                  <c:v>0.69430263426587702</c:v>
                </c:pt>
                <c:pt idx="7">
                  <c:v>0.74474167857872164</c:v>
                </c:pt>
                <c:pt idx="8">
                  <c:v>0.79170920972023684</c:v>
                </c:pt>
                <c:pt idx="9">
                  <c:v>0.83479681437614861</c:v>
                </c:pt>
                <c:pt idx="10">
                  <c:v>0.88829895854604857</c:v>
                </c:pt>
                <c:pt idx="11">
                  <c:v>0.93261180314478254</c:v>
                </c:pt>
                <c:pt idx="12">
                  <c:v>0.97059424137226868</c:v>
                </c:pt>
                <c:pt idx="13">
                  <c:v>0.99550745354298553</c:v>
                </c:pt>
                <c:pt idx="14">
                  <c:v>1</c:v>
                </c:pt>
                <c:pt idx="15">
                  <c:v>0.97100265468654279</c:v>
                </c:pt>
                <c:pt idx="16">
                  <c:v>0.92893608331631616</c:v>
                </c:pt>
                <c:pt idx="17">
                  <c:v>0.90157239125995503</c:v>
                </c:pt>
                <c:pt idx="18">
                  <c:v>0.84235246069021852</c:v>
                </c:pt>
                <c:pt idx="19">
                  <c:v>0.75781090463549117</c:v>
                </c:pt>
                <c:pt idx="20">
                  <c:v>0.67878292832346332</c:v>
                </c:pt>
                <c:pt idx="21">
                  <c:v>0.62773126403920765</c:v>
                </c:pt>
                <c:pt idx="22">
                  <c:v>0.59138247906881769</c:v>
                </c:pt>
                <c:pt idx="23">
                  <c:v>0.56361037369818257</c:v>
                </c:pt>
                <c:pt idx="24">
                  <c:v>0.55217480089850934</c:v>
                </c:pt>
                <c:pt idx="25">
                  <c:v>0.55625893404124971</c:v>
                </c:pt>
                <c:pt idx="26">
                  <c:v>0.56728609352664894</c:v>
                </c:pt>
                <c:pt idx="27">
                  <c:v>0.59955074535429853</c:v>
                </c:pt>
                <c:pt idx="28">
                  <c:v>0.64508882989585459</c:v>
                </c:pt>
                <c:pt idx="29">
                  <c:v>0.68368388809475189</c:v>
                </c:pt>
                <c:pt idx="30">
                  <c:v>0.73065141923626709</c:v>
                </c:pt>
              </c:numCache>
            </c:numRef>
          </c:yVal>
          <c:smooth val="1"/>
          <c:extLst>
            <c:ext xmlns:c16="http://schemas.microsoft.com/office/drawing/2014/chart" uri="{C3380CC4-5D6E-409C-BE32-E72D297353CC}">
              <c16:uniqueId val="{00000002-5585-4BEE-9444-77389B8CC0A9}"/>
            </c:ext>
          </c:extLst>
        </c:ser>
        <c:dLbls>
          <c:showLegendKey val="0"/>
          <c:showVal val="0"/>
          <c:showCatName val="0"/>
          <c:showSerName val="0"/>
          <c:showPercent val="0"/>
          <c:showBubbleSize val="0"/>
        </c:dLbls>
        <c:axId val="145344384"/>
        <c:axId val="145342848"/>
      </c:scatterChart>
      <c:valAx>
        <c:axId val="145335040"/>
        <c:scaling>
          <c:orientation val="minMax"/>
          <c:min val="41789.166669999999"/>
        </c:scaling>
        <c:delete val="0"/>
        <c:axPos val="b"/>
        <c:majorGridlines>
          <c:spPr>
            <a:ln>
              <a:solidFill>
                <a:schemeClr val="bg1">
                  <a:lumMod val="75000"/>
                </a:schemeClr>
              </a:solidFill>
              <a:prstDash val="dash"/>
            </a:ln>
          </c:spPr>
        </c:majorGridlines>
        <c:numFmt formatCode="[$-409]h:mm\ AM/PM;@" sourceLinked="0"/>
        <c:majorTickMark val="out"/>
        <c:minorTickMark val="none"/>
        <c:tickLblPos val="nextTo"/>
        <c:txPr>
          <a:bodyPr rot="-5400000" vert="horz"/>
          <a:lstStyle/>
          <a:p>
            <a:pPr>
              <a:defRPr/>
            </a:pPr>
            <a:endParaRPr lang="en-US"/>
          </a:p>
        </c:txPr>
        <c:crossAx val="145336576"/>
        <c:crosses val="autoZero"/>
        <c:crossBetween val="midCat"/>
        <c:majorUnit val="8.3333300000000013E-2"/>
        <c:minorUnit val="8.3333300000000013E-2"/>
      </c:valAx>
      <c:valAx>
        <c:axId val="145336576"/>
        <c:scaling>
          <c:orientation val="minMax"/>
          <c:max val="160"/>
          <c:min val="0"/>
        </c:scaling>
        <c:delete val="0"/>
        <c:axPos val="l"/>
        <c:majorGridlines>
          <c:spPr>
            <a:ln>
              <a:solidFill>
                <a:schemeClr val="bg1">
                  <a:lumMod val="75000"/>
                </a:schemeClr>
              </a:solidFill>
              <a:prstDash val="dash"/>
            </a:ln>
          </c:spPr>
        </c:majorGridlines>
        <c:title>
          <c:tx>
            <c:rich>
              <a:bodyPr rot="-5400000" vert="horz"/>
              <a:lstStyle/>
              <a:p>
                <a:pPr>
                  <a:defRPr/>
                </a:pPr>
                <a:r>
                  <a:rPr lang="en-US"/>
                  <a:t>Net Output [MWe]</a:t>
                </a:r>
              </a:p>
            </c:rich>
          </c:tx>
          <c:layout>
            <c:manualLayout>
              <c:xMode val="edge"/>
              <c:yMode val="edge"/>
              <c:x val="1.2807309559278062E-2"/>
              <c:y val="0.21397255561501416"/>
            </c:manualLayout>
          </c:layout>
          <c:overlay val="0"/>
        </c:title>
        <c:numFmt formatCode="0" sourceLinked="0"/>
        <c:majorTickMark val="out"/>
        <c:minorTickMark val="none"/>
        <c:tickLblPos val="nextTo"/>
        <c:crossAx val="145335040"/>
        <c:crosses val="autoZero"/>
        <c:crossBetween val="midCat"/>
        <c:majorUnit val="20"/>
      </c:valAx>
      <c:valAx>
        <c:axId val="145342848"/>
        <c:scaling>
          <c:orientation val="minMax"/>
          <c:min val="0"/>
        </c:scaling>
        <c:delete val="0"/>
        <c:axPos val="r"/>
        <c:numFmt formatCode="0%" sourceLinked="1"/>
        <c:majorTickMark val="out"/>
        <c:minorTickMark val="none"/>
        <c:tickLblPos val="nextTo"/>
        <c:crossAx val="145344384"/>
        <c:crosses val="max"/>
        <c:crossBetween val="midCat"/>
      </c:valAx>
      <c:valAx>
        <c:axId val="145344384"/>
        <c:scaling>
          <c:orientation val="minMax"/>
        </c:scaling>
        <c:delete val="1"/>
        <c:axPos val="b"/>
        <c:numFmt formatCode="dd\-mmm\-yy\ hh:mm:ss" sourceLinked="1"/>
        <c:majorTickMark val="out"/>
        <c:minorTickMark val="none"/>
        <c:tickLblPos val="nextTo"/>
        <c:crossAx val="145342848"/>
        <c:crosses val="autoZero"/>
        <c:crossBetween val="midCat"/>
      </c:valAx>
    </c:plotArea>
    <c:legend>
      <c:legendPos val="b"/>
      <c:overlay val="0"/>
    </c:legend>
    <c:plotVisOnly val="1"/>
    <c:dispBlanksAs val="gap"/>
    <c:showDLblsOverMax val="0"/>
  </c:chart>
  <c:txPr>
    <a:bodyPr/>
    <a:lstStyle/>
    <a:p>
      <a:pPr>
        <a:defRPr sz="800">
          <a:latin typeface="Frutiger-Light" pitchFamily="2"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15102069635823"/>
          <c:y val="4.53828548966866E-2"/>
          <c:w val="0.77032535686428627"/>
          <c:h val="0.60648458415014816"/>
        </c:manualLayout>
      </c:layout>
      <c:scatterChart>
        <c:scatterStyle val="smoothMarker"/>
        <c:varyColors val="0"/>
        <c:ser>
          <c:idx val="1"/>
          <c:order val="1"/>
          <c:tx>
            <c:v>Net Output [MWe]</c:v>
          </c:tx>
          <c:spPr>
            <a:ln w="28575">
              <a:solidFill>
                <a:srgbClr val="FF0000"/>
              </a:solidFill>
            </a:ln>
          </c:spPr>
          <c:marker>
            <c:symbol val="none"/>
          </c:marker>
          <c:xVal>
            <c:numRef>
              <c:f>'Cloudy - 04 22 14'!$E$21:$E$128</c:f>
              <c:numCache>
                <c:formatCode>dd\-mmm\-yy\ hh:mm:ss</c:formatCode>
                <c:ptCount val="108"/>
                <c:pt idx="0">
                  <c:v>41751.166666666664</c:v>
                </c:pt>
                <c:pt idx="1">
                  <c:v>41751.177083333336</c:v>
                </c:pt>
                <c:pt idx="2">
                  <c:v>41751.1875</c:v>
                </c:pt>
                <c:pt idx="3">
                  <c:v>41751.197916666664</c:v>
                </c:pt>
                <c:pt idx="4">
                  <c:v>41751.208333333336</c:v>
                </c:pt>
                <c:pt idx="5">
                  <c:v>41751.21875</c:v>
                </c:pt>
                <c:pt idx="6">
                  <c:v>41751.229166666664</c:v>
                </c:pt>
                <c:pt idx="7">
                  <c:v>41751.239583333336</c:v>
                </c:pt>
                <c:pt idx="8">
                  <c:v>41751.25</c:v>
                </c:pt>
                <c:pt idx="9">
                  <c:v>41751.260416666664</c:v>
                </c:pt>
                <c:pt idx="10">
                  <c:v>41751.270833333336</c:v>
                </c:pt>
                <c:pt idx="11">
                  <c:v>41751.28125</c:v>
                </c:pt>
                <c:pt idx="12">
                  <c:v>41751.291666666664</c:v>
                </c:pt>
                <c:pt idx="13">
                  <c:v>41751.302083333336</c:v>
                </c:pt>
                <c:pt idx="14">
                  <c:v>41751.3125</c:v>
                </c:pt>
                <c:pt idx="15">
                  <c:v>41751.322916666664</c:v>
                </c:pt>
                <c:pt idx="16">
                  <c:v>41751.333333333336</c:v>
                </c:pt>
                <c:pt idx="17">
                  <c:v>41751.34375</c:v>
                </c:pt>
                <c:pt idx="18">
                  <c:v>41751.354166666664</c:v>
                </c:pt>
                <c:pt idx="19">
                  <c:v>41751.364583333336</c:v>
                </c:pt>
                <c:pt idx="20">
                  <c:v>41751.375</c:v>
                </c:pt>
                <c:pt idx="21">
                  <c:v>41751.385416666664</c:v>
                </c:pt>
                <c:pt idx="22">
                  <c:v>41751.395833333336</c:v>
                </c:pt>
                <c:pt idx="23">
                  <c:v>41751.40625</c:v>
                </c:pt>
                <c:pt idx="24">
                  <c:v>41751.416666666664</c:v>
                </c:pt>
                <c:pt idx="25">
                  <c:v>41751.427083333336</c:v>
                </c:pt>
                <c:pt idx="26">
                  <c:v>41751.4375</c:v>
                </c:pt>
                <c:pt idx="27">
                  <c:v>41751.447916666664</c:v>
                </c:pt>
                <c:pt idx="28">
                  <c:v>41751.458333333336</c:v>
                </c:pt>
                <c:pt idx="29">
                  <c:v>41751.46875</c:v>
                </c:pt>
                <c:pt idx="30">
                  <c:v>41751.479166666664</c:v>
                </c:pt>
                <c:pt idx="31">
                  <c:v>41751.489583333336</c:v>
                </c:pt>
                <c:pt idx="32">
                  <c:v>41751.5</c:v>
                </c:pt>
                <c:pt idx="33">
                  <c:v>41751.510416666664</c:v>
                </c:pt>
                <c:pt idx="34">
                  <c:v>41751.520833333336</c:v>
                </c:pt>
                <c:pt idx="35">
                  <c:v>41751.53125</c:v>
                </c:pt>
                <c:pt idx="36">
                  <c:v>41751.541666666664</c:v>
                </c:pt>
                <c:pt idx="37">
                  <c:v>41751.552083333336</c:v>
                </c:pt>
                <c:pt idx="38">
                  <c:v>41751.5625</c:v>
                </c:pt>
                <c:pt idx="39">
                  <c:v>41751.572916666664</c:v>
                </c:pt>
                <c:pt idx="40">
                  <c:v>41751.583333333336</c:v>
                </c:pt>
                <c:pt idx="41">
                  <c:v>41751.59375</c:v>
                </c:pt>
                <c:pt idx="42">
                  <c:v>41751.604166666664</c:v>
                </c:pt>
                <c:pt idx="43">
                  <c:v>41751.614583333336</c:v>
                </c:pt>
                <c:pt idx="44">
                  <c:v>41751.625</c:v>
                </c:pt>
                <c:pt idx="45">
                  <c:v>41751.635416666664</c:v>
                </c:pt>
                <c:pt idx="46">
                  <c:v>41751.645833333336</c:v>
                </c:pt>
                <c:pt idx="47">
                  <c:v>41751.65625</c:v>
                </c:pt>
                <c:pt idx="48">
                  <c:v>41751.666666666664</c:v>
                </c:pt>
                <c:pt idx="49">
                  <c:v>41751.677083333336</c:v>
                </c:pt>
                <c:pt idx="50">
                  <c:v>41751.6875</c:v>
                </c:pt>
                <c:pt idx="51">
                  <c:v>41751.697916666664</c:v>
                </c:pt>
                <c:pt idx="52">
                  <c:v>41751.708333333336</c:v>
                </c:pt>
                <c:pt idx="53">
                  <c:v>41751.71875</c:v>
                </c:pt>
                <c:pt idx="54">
                  <c:v>41751.729166666664</c:v>
                </c:pt>
                <c:pt idx="55">
                  <c:v>41751.739583333336</c:v>
                </c:pt>
                <c:pt idx="56">
                  <c:v>41751.75</c:v>
                </c:pt>
                <c:pt idx="57">
                  <c:v>41751.760416666664</c:v>
                </c:pt>
                <c:pt idx="58">
                  <c:v>41751.770833333336</c:v>
                </c:pt>
                <c:pt idx="59">
                  <c:v>41751.78125</c:v>
                </c:pt>
                <c:pt idx="60">
                  <c:v>41751.791666666664</c:v>
                </c:pt>
                <c:pt idx="61">
                  <c:v>41751.802083333336</c:v>
                </c:pt>
                <c:pt idx="62">
                  <c:v>41751.8125</c:v>
                </c:pt>
                <c:pt idx="63">
                  <c:v>41751.822916666664</c:v>
                </c:pt>
                <c:pt idx="64">
                  <c:v>41751.833333333336</c:v>
                </c:pt>
                <c:pt idx="65">
                  <c:v>41751.84375</c:v>
                </c:pt>
                <c:pt idx="66">
                  <c:v>41751.854166666664</c:v>
                </c:pt>
                <c:pt idx="67">
                  <c:v>41751.864583333336</c:v>
                </c:pt>
                <c:pt idx="68">
                  <c:v>41751.875</c:v>
                </c:pt>
                <c:pt idx="69">
                  <c:v>41751.885416666664</c:v>
                </c:pt>
                <c:pt idx="70">
                  <c:v>41751.895833333336</c:v>
                </c:pt>
                <c:pt idx="71">
                  <c:v>41751.90625</c:v>
                </c:pt>
                <c:pt idx="72">
                  <c:v>41751.916666666664</c:v>
                </c:pt>
                <c:pt idx="73">
                  <c:v>41751.927083333336</c:v>
                </c:pt>
                <c:pt idx="74">
                  <c:v>41751.9375</c:v>
                </c:pt>
                <c:pt idx="75">
                  <c:v>41751.947916666664</c:v>
                </c:pt>
                <c:pt idx="76">
                  <c:v>41751.958333333336</c:v>
                </c:pt>
                <c:pt idx="77">
                  <c:v>41751.96875</c:v>
                </c:pt>
                <c:pt idx="78">
                  <c:v>41751.979166666664</c:v>
                </c:pt>
                <c:pt idx="79">
                  <c:v>41751.989583333336</c:v>
                </c:pt>
                <c:pt idx="80">
                  <c:v>41752</c:v>
                </c:pt>
                <c:pt idx="81">
                  <c:v>41752.010416666664</c:v>
                </c:pt>
                <c:pt idx="82">
                  <c:v>41752.020833333336</c:v>
                </c:pt>
                <c:pt idx="83">
                  <c:v>41752.03125</c:v>
                </c:pt>
                <c:pt idx="84">
                  <c:v>41752.041666666664</c:v>
                </c:pt>
                <c:pt idx="85">
                  <c:v>41752.052083333336</c:v>
                </c:pt>
                <c:pt idx="86">
                  <c:v>41752.0625</c:v>
                </c:pt>
                <c:pt idx="87">
                  <c:v>41752.072916666664</c:v>
                </c:pt>
                <c:pt idx="88">
                  <c:v>41752.083333333336</c:v>
                </c:pt>
                <c:pt idx="89">
                  <c:v>41752.09375</c:v>
                </c:pt>
                <c:pt idx="90">
                  <c:v>41752.104166666664</c:v>
                </c:pt>
                <c:pt idx="91">
                  <c:v>41752.114583333336</c:v>
                </c:pt>
                <c:pt idx="92">
                  <c:v>41752.125</c:v>
                </c:pt>
                <c:pt idx="93">
                  <c:v>41752.135416666664</c:v>
                </c:pt>
                <c:pt idx="94">
                  <c:v>41752.145833333336</c:v>
                </c:pt>
                <c:pt idx="95">
                  <c:v>41752.15625</c:v>
                </c:pt>
                <c:pt idx="96">
                  <c:v>41752.166666666664</c:v>
                </c:pt>
                <c:pt idx="97">
                  <c:v>41752.177083333336</c:v>
                </c:pt>
                <c:pt idx="98">
                  <c:v>41752.1875</c:v>
                </c:pt>
                <c:pt idx="99">
                  <c:v>41752.197916666664</c:v>
                </c:pt>
                <c:pt idx="100">
                  <c:v>41752.208333333336</c:v>
                </c:pt>
                <c:pt idx="101">
                  <c:v>41752.21875</c:v>
                </c:pt>
                <c:pt idx="102">
                  <c:v>41752.229166666664</c:v>
                </c:pt>
                <c:pt idx="103">
                  <c:v>41752.239583333336</c:v>
                </c:pt>
                <c:pt idx="104">
                  <c:v>41752.25</c:v>
                </c:pt>
                <c:pt idx="105">
                  <c:v>41752.260416666664</c:v>
                </c:pt>
                <c:pt idx="106">
                  <c:v>41752.270833333336</c:v>
                </c:pt>
                <c:pt idx="107">
                  <c:v>41752.28125</c:v>
                </c:pt>
              </c:numCache>
            </c:numRef>
          </c:xVal>
          <c:yVal>
            <c:numRef>
              <c:f>'Cloudy - 04 22 14'!$H$21:$H$128</c:f>
              <c:numCache>
                <c:formatCode>General</c:formatCode>
                <c:ptCount val="108"/>
                <c:pt idx="0">
                  <c:v>113.68925906494398</c:v>
                </c:pt>
                <c:pt idx="1">
                  <c:v>113.30355777780291</c:v>
                </c:pt>
                <c:pt idx="2">
                  <c:v>113.33375604578998</c:v>
                </c:pt>
                <c:pt idx="3">
                  <c:v>111.38923721045401</c:v>
                </c:pt>
                <c:pt idx="4">
                  <c:v>110.50474212754527</c:v>
                </c:pt>
                <c:pt idx="5">
                  <c:v>110.85412012815617</c:v>
                </c:pt>
                <c:pt idx="6">
                  <c:v>100.71574955156471</c:v>
                </c:pt>
                <c:pt idx="7">
                  <c:v>66.287043042282278</c:v>
                </c:pt>
                <c:pt idx="8">
                  <c:v>42.370919385532872</c:v>
                </c:pt>
                <c:pt idx="9">
                  <c:v>32.551112893402625</c:v>
                </c:pt>
                <c:pt idx="10">
                  <c:v>8.6972946871359298</c:v>
                </c:pt>
                <c:pt idx="11">
                  <c:v>0</c:v>
                </c:pt>
                <c:pt idx="12">
                  <c:v>0</c:v>
                </c:pt>
                <c:pt idx="13">
                  <c:v>0</c:v>
                </c:pt>
                <c:pt idx="14">
                  <c:v>3.214282336808846</c:v>
                </c:pt>
                <c:pt idx="15">
                  <c:v>39.237097949760695</c:v>
                </c:pt>
                <c:pt idx="16">
                  <c:v>61.168599283415553</c:v>
                </c:pt>
                <c:pt idx="17">
                  <c:v>77.924407772285051</c:v>
                </c:pt>
                <c:pt idx="18">
                  <c:v>96.554320911238023</c:v>
                </c:pt>
                <c:pt idx="19">
                  <c:v>108.70874250534523</c:v>
                </c:pt>
                <c:pt idx="20">
                  <c:v>118.59383442825552</c:v>
                </c:pt>
                <c:pt idx="21">
                  <c:v>124.27593010551499</c:v>
                </c:pt>
                <c:pt idx="22">
                  <c:v>126.5931282331275</c:v>
                </c:pt>
                <c:pt idx="23">
                  <c:v>126.65157114562345</c:v>
                </c:pt>
                <c:pt idx="24">
                  <c:v>127.51964556189847</c:v>
                </c:pt>
                <c:pt idx="25">
                  <c:v>126.63350129828495</c:v>
                </c:pt>
                <c:pt idx="26">
                  <c:v>126.40504173625956</c:v>
                </c:pt>
                <c:pt idx="27">
                  <c:v>125.90007623283763</c:v>
                </c:pt>
                <c:pt idx="28">
                  <c:v>126.08025409457085</c:v>
                </c:pt>
                <c:pt idx="29">
                  <c:v>125.86464681258518</c:v>
                </c:pt>
                <c:pt idx="30">
                  <c:v>125.53579236756907</c:v>
                </c:pt>
                <c:pt idx="31">
                  <c:v>125.81861072086562</c:v>
                </c:pt>
                <c:pt idx="32">
                  <c:v>125.48359079485004</c:v>
                </c:pt>
                <c:pt idx="33">
                  <c:v>120.76649541990506</c:v>
                </c:pt>
                <c:pt idx="34">
                  <c:v>126.63190082979804</c:v>
                </c:pt>
                <c:pt idx="35">
                  <c:v>126.847916961838</c:v>
                </c:pt>
                <c:pt idx="36">
                  <c:v>126.29452591537371</c:v>
                </c:pt>
                <c:pt idx="37">
                  <c:v>126.09758549023152</c:v>
                </c:pt>
                <c:pt idx="38">
                  <c:v>126.49446042496083</c:v>
                </c:pt>
                <c:pt idx="39">
                  <c:v>126.58799974244729</c:v>
                </c:pt>
                <c:pt idx="40">
                  <c:v>126.00328347937064</c:v>
                </c:pt>
                <c:pt idx="41">
                  <c:v>126.03892824755189</c:v>
                </c:pt>
                <c:pt idx="42">
                  <c:v>124.68035678976067</c:v>
                </c:pt>
                <c:pt idx="43">
                  <c:v>120.39310642433961</c:v>
                </c:pt>
                <c:pt idx="44">
                  <c:v>116.91244231076161</c:v>
                </c:pt>
                <c:pt idx="45">
                  <c:v>124.8732754372611</c:v>
                </c:pt>
                <c:pt idx="46">
                  <c:v>130.84153916875911</c:v>
                </c:pt>
                <c:pt idx="47">
                  <c:v>124.3273512405566</c:v>
                </c:pt>
                <c:pt idx="48">
                  <c:v>103.76709697685487</c:v>
                </c:pt>
                <c:pt idx="49">
                  <c:v>101.61112731551506</c:v>
                </c:pt>
                <c:pt idx="50">
                  <c:v>101.54282532106959</c:v>
                </c:pt>
                <c:pt idx="51">
                  <c:v>102.17518632628125</c:v>
                </c:pt>
                <c:pt idx="52">
                  <c:v>85.608163395109727</c:v>
                </c:pt>
                <c:pt idx="53">
                  <c:v>96.157503642202755</c:v>
                </c:pt>
                <c:pt idx="54">
                  <c:v>106.74611465002778</c:v>
                </c:pt>
                <c:pt idx="55">
                  <c:v>108.78548729323171</c:v>
                </c:pt>
                <c:pt idx="56">
                  <c:v>109.35997107465408</c:v>
                </c:pt>
                <c:pt idx="57">
                  <c:v>110.29585417700913</c:v>
                </c:pt>
                <c:pt idx="58">
                  <c:v>109.14752672603699</c:v>
                </c:pt>
                <c:pt idx="59">
                  <c:v>110.85482388838305</c:v>
                </c:pt>
                <c:pt idx="60">
                  <c:v>110.79940405089812</c:v>
                </c:pt>
                <c:pt idx="61">
                  <c:v>110.72302360017721</c:v>
                </c:pt>
                <c:pt idx="62">
                  <c:v>110.64814139155273</c:v>
                </c:pt>
                <c:pt idx="63">
                  <c:v>110.8172550392021</c:v>
                </c:pt>
                <c:pt idx="64">
                  <c:v>110.78139181472635</c:v>
                </c:pt>
                <c:pt idx="65">
                  <c:v>110.82691272910471</c:v>
                </c:pt>
                <c:pt idx="66">
                  <c:v>110.71919644694846</c:v>
                </c:pt>
                <c:pt idx="67">
                  <c:v>110.61931344514393</c:v>
                </c:pt>
                <c:pt idx="68">
                  <c:v>110.77248578464808</c:v>
                </c:pt>
                <c:pt idx="69">
                  <c:v>110.79150741588352</c:v>
                </c:pt>
                <c:pt idx="70">
                  <c:v>110.75149097181648</c:v>
                </c:pt>
                <c:pt idx="71">
                  <c:v>110.73621646258489</c:v>
                </c:pt>
                <c:pt idx="72">
                  <c:v>111.713362731055</c:v>
                </c:pt>
                <c:pt idx="73">
                  <c:v>110.73120987422618</c:v>
                </c:pt>
                <c:pt idx="74">
                  <c:v>110.74725738215588</c:v>
                </c:pt>
                <c:pt idx="75">
                  <c:v>111.02894669184656</c:v>
                </c:pt>
                <c:pt idx="76">
                  <c:v>111.04008537825624</c:v>
                </c:pt>
                <c:pt idx="77">
                  <c:v>110.71366652646986</c:v>
                </c:pt>
                <c:pt idx="78">
                  <c:v>110.747504220575</c:v>
                </c:pt>
                <c:pt idx="79">
                  <c:v>109.80399369610944</c:v>
                </c:pt>
                <c:pt idx="80">
                  <c:v>97.319810211549765</c:v>
                </c:pt>
                <c:pt idx="81">
                  <c:v>48.263488766051282</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numCache>
            </c:numRef>
          </c:yVal>
          <c:smooth val="1"/>
          <c:extLst>
            <c:ext xmlns:c16="http://schemas.microsoft.com/office/drawing/2014/chart" uri="{C3380CC4-5D6E-409C-BE32-E72D297353CC}">
              <c16:uniqueId val="{00000000-F0C3-4B7D-B215-F3B6ECBC54AF}"/>
            </c:ext>
          </c:extLst>
        </c:ser>
        <c:dLbls>
          <c:showLegendKey val="0"/>
          <c:showVal val="0"/>
          <c:showCatName val="0"/>
          <c:showSerName val="0"/>
          <c:showPercent val="0"/>
          <c:showBubbleSize val="0"/>
        </c:dLbls>
        <c:axId val="143999744"/>
        <c:axId val="144001280"/>
      </c:scatterChart>
      <c:scatterChart>
        <c:scatterStyle val="smoothMarker"/>
        <c:varyColors val="0"/>
        <c:ser>
          <c:idx val="0"/>
          <c:order val="0"/>
          <c:tx>
            <c:v>DNI norm [%]</c:v>
          </c:tx>
          <c:spPr>
            <a:ln w="25400">
              <a:solidFill>
                <a:srgbClr val="FFC000"/>
              </a:solidFill>
            </a:ln>
          </c:spPr>
          <c:marker>
            <c:symbol val="none"/>
          </c:marker>
          <c:xVal>
            <c:numRef>
              <c:f>'Cloudy - 04 22 14'!$E$21:$E$128</c:f>
              <c:numCache>
                <c:formatCode>dd\-mmm\-yy\ hh:mm:ss</c:formatCode>
                <c:ptCount val="108"/>
                <c:pt idx="0">
                  <c:v>41751.166666666664</c:v>
                </c:pt>
                <c:pt idx="1">
                  <c:v>41751.177083333336</c:v>
                </c:pt>
                <c:pt idx="2">
                  <c:v>41751.1875</c:v>
                </c:pt>
                <c:pt idx="3">
                  <c:v>41751.197916666664</c:v>
                </c:pt>
                <c:pt idx="4">
                  <c:v>41751.208333333336</c:v>
                </c:pt>
                <c:pt idx="5">
                  <c:v>41751.21875</c:v>
                </c:pt>
                <c:pt idx="6">
                  <c:v>41751.229166666664</c:v>
                </c:pt>
                <c:pt idx="7">
                  <c:v>41751.239583333336</c:v>
                </c:pt>
                <c:pt idx="8">
                  <c:v>41751.25</c:v>
                </c:pt>
                <c:pt idx="9">
                  <c:v>41751.260416666664</c:v>
                </c:pt>
                <c:pt idx="10">
                  <c:v>41751.270833333336</c:v>
                </c:pt>
                <c:pt idx="11">
                  <c:v>41751.28125</c:v>
                </c:pt>
                <c:pt idx="12">
                  <c:v>41751.291666666664</c:v>
                </c:pt>
                <c:pt idx="13">
                  <c:v>41751.302083333336</c:v>
                </c:pt>
                <c:pt idx="14">
                  <c:v>41751.3125</c:v>
                </c:pt>
                <c:pt idx="15">
                  <c:v>41751.322916666664</c:v>
                </c:pt>
                <c:pt idx="16">
                  <c:v>41751.333333333336</c:v>
                </c:pt>
                <c:pt idx="17">
                  <c:v>41751.34375</c:v>
                </c:pt>
                <c:pt idx="18">
                  <c:v>41751.354166666664</c:v>
                </c:pt>
                <c:pt idx="19">
                  <c:v>41751.364583333336</c:v>
                </c:pt>
                <c:pt idx="20">
                  <c:v>41751.375</c:v>
                </c:pt>
                <c:pt idx="21">
                  <c:v>41751.385416666664</c:v>
                </c:pt>
                <c:pt idx="22">
                  <c:v>41751.395833333336</c:v>
                </c:pt>
                <c:pt idx="23">
                  <c:v>41751.40625</c:v>
                </c:pt>
                <c:pt idx="24">
                  <c:v>41751.416666666664</c:v>
                </c:pt>
                <c:pt idx="25">
                  <c:v>41751.427083333336</c:v>
                </c:pt>
                <c:pt idx="26">
                  <c:v>41751.4375</c:v>
                </c:pt>
                <c:pt idx="27">
                  <c:v>41751.447916666664</c:v>
                </c:pt>
                <c:pt idx="28">
                  <c:v>41751.458333333336</c:v>
                </c:pt>
                <c:pt idx="29">
                  <c:v>41751.46875</c:v>
                </c:pt>
                <c:pt idx="30">
                  <c:v>41751.479166666664</c:v>
                </c:pt>
                <c:pt idx="31">
                  <c:v>41751.489583333336</c:v>
                </c:pt>
                <c:pt idx="32">
                  <c:v>41751.5</c:v>
                </c:pt>
                <c:pt idx="33">
                  <c:v>41751.510416666664</c:v>
                </c:pt>
                <c:pt idx="34">
                  <c:v>41751.520833333336</c:v>
                </c:pt>
                <c:pt idx="35">
                  <c:v>41751.53125</c:v>
                </c:pt>
                <c:pt idx="36">
                  <c:v>41751.541666666664</c:v>
                </c:pt>
                <c:pt idx="37">
                  <c:v>41751.552083333336</c:v>
                </c:pt>
                <c:pt idx="38">
                  <c:v>41751.5625</c:v>
                </c:pt>
                <c:pt idx="39">
                  <c:v>41751.572916666664</c:v>
                </c:pt>
                <c:pt idx="40">
                  <c:v>41751.583333333336</c:v>
                </c:pt>
                <c:pt idx="41">
                  <c:v>41751.59375</c:v>
                </c:pt>
                <c:pt idx="42">
                  <c:v>41751.604166666664</c:v>
                </c:pt>
                <c:pt idx="43">
                  <c:v>41751.614583333336</c:v>
                </c:pt>
                <c:pt idx="44">
                  <c:v>41751.625</c:v>
                </c:pt>
                <c:pt idx="45">
                  <c:v>41751.635416666664</c:v>
                </c:pt>
                <c:pt idx="46">
                  <c:v>41751.645833333336</c:v>
                </c:pt>
                <c:pt idx="47">
                  <c:v>41751.65625</c:v>
                </c:pt>
                <c:pt idx="48">
                  <c:v>41751.666666666664</c:v>
                </c:pt>
                <c:pt idx="49">
                  <c:v>41751.677083333336</c:v>
                </c:pt>
                <c:pt idx="50">
                  <c:v>41751.6875</c:v>
                </c:pt>
                <c:pt idx="51">
                  <c:v>41751.697916666664</c:v>
                </c:pt>
                <c:pt idx="52">
                  <c:v>41751.708333333336</c:v>
                </c:pt>
                <c:pt idx="53">
                  <c:v>41751.71875</c:v>
                </c:pt>
                <c:pt idx="54">
                  <c:v>41751.729166666664</c:v>
                </c:pt>
                <c:pt idx="55">
                  <c:v>41751.739583333336</c:v>
                </c:pt>
                <c:pt idx="56">
                  <c:v>41751.75</c:v>
                </c:pt>
                <c:pt idx="57">
                  <c:v>41751.760416666664</c:v>
                </c:pt>
                <c:pt idx="58">
                  <c:v>41751.770833333336</c:v>
                </c:pt>
                <c:pt idx="59">
                  <c:v>41751.78125</c:v>
                </c:pt>
                <c:pt idx="60">
                  <c:v>41751.791666666664</c:v>
                </c:pt>
                <c:pt idx="61">
                  <c:v>41751.802083333336</c:v>
                </c:pt>
                <c:pt idx="62">
                  <c:v>41751.8125</c:v>
                </c:pt>
                <c:pt idx="63">
                  <c:v>41751.822916666664</c:v>
                </c:pt>
                <c:pt idx="64">
                  <c:v>41751.833333333336</c:v>
                </c:pt>
                <c:pt idx="65">
                  <c:v>41751.84375</c:v>
                </c:pt>
                <c:pt idx="66">
                  <c:v>41751.854166666664</c:v>
                </c:pt>
                <c:pt idx="67">
                  <c:v>41751.864583333336</c:v>
                </c:pt>
                <c:pt idx="68">
                  <c:v>41751.875</c:v>
                </c:pt>
                <c:pt idx="69">
                  <c:v>41751.885416666664</c:v>
                </c:pt>
                <c:pt idx="70">
                  <c:v>41751.895833333336</c:v>
                </c:pt>
                <c:pt idx="71">
                  <c:v>41751.90625</c:v>
                </c:pt>
                <c:pt idx="72">
                  <c:v>41751.916666666664</c:v>
                </c:pt>
                <c:pt idx="73">
                  <c:v>41751.927083333336</c:v>
                </c:pt>
                <c:pt idx="74">
                  <c:v>41751.9375</c:v>
                </c:pt>
                <c:pt idx="75">
                  <c:v>41751.947916666664</c:v>
                </c:pt>
                <c:pt idx="76">
                  <c:v>41751.958333333336</c:v>
                </c:pt>
                <c:pt idx="77">
                  <c:v>41751.96875</c:v>
                </c:pt>
                <c:pt idx="78">
                  <c:v>41751.979166666664</c:v>
                </c:pt>
                <c:pt idx="79">
                  <c:v>41751.989583333336</c:v>
                </c:pt>
                <c:pt idx="80">
                  <c:v>41752</c:v>
                </c:pt>
                <c:pt idx="81">
                  <c:v>41752.010416666664</c:v>
                </c:pt>
                <c:pt idx="82">
                  <c:v>41752.020833333336</c:v>
                </c:pt>
                <c:pt idx="83">
                  <c:v>41752.03125</c:v>
                </c:pt>
                <c:pt idx="84">
                  <c:v>41752.041666666664</c:v>
                </c:pt>
                <c:pt idx="85">
                  <c:v>41752.052083333336</c:v>
                </c:pt>
                <c:pt idx="86">
                  <c:v>41752.0625</c:v>
                </c:pt>
                <c:pt idx="87">
                  <c:v>41752.072916666664</c:v>
                </c:pt>
                <c:pt idx="88">
                  <c:v>41752.083333333336</c:v>
                </c:pt>
                <c:pt idx="89">
                  <c:v>41752.09375</c:v>
                </c:pt>
                <c:pt idx="90">
                  <c:v>41752.104166666664</c:v>
                </c:pt>
                <c:pt idx="91">
                  <c:v>41752.114583333336</c:v>
                </c:pt>
                <c:pt idx="92">
                  <c:v>41752.125</c:v>
                </c:pt>
                <c:pt idx="93">
                  <c:v>41752.135416666664</c:v>
                </c:pt>
                <c:pt idx="94">
                  <c:v>41752.145833333336</c:v>
                </c:pt>
                <c:pt idx="95">
                  <c:v>41752.15625</c:v>
                </c:pt>
                <c:pt idx="96">
                  <c:v>41752.166666666664</c:v>
                </c:pt>
                <c:pt idx="97">
                  <c:v>41752.177083333336</c:v>
                </c:pt>
                <c:pt idx="98">
                  <c:v>41752.1875</c:v>
                </c:pt>
                <c:pt idx="99">
                  <c:v>41752.197916666664</c:v>
                </c:pt>
                <c:pt idx="100">
                  <c:v>41752.208333333336</c:v>
                </c:pt>
                <c:pt idx="101">
                  <c:v>41752.21875</c:v>
                </c:pt>
                <c:pt idx="102">
                  <c:v>41752.229166666664</c:v>
                </c:pt>
                <c:pt idx="103">
                  <c:v>41752.239583333336</c:v>
                </c:pt>
                <c:pt idx="104">
                  <c:v>41752.25</c:v>
                </c:pt>
                <c:pt idx="105">
                  <c:v>41752.260416666664</c:v>
                </c:pt>
                <c:pt idx="106">
                  <c:v>41752.270833333336</c:v>
                </c:pt>
                <c:pt idx="107">
                  <c:v>41752.28125</c:v>
                </c:pt>
              </c:numCache>
            </c:numRef>
          </c:xVal>
          <c:yVal>
            <c:numRef>
              <c:f>'Cloudy - 04 22 14'!$J$21:$J$128</c:f>
              <c:numCache>
                <c:formatCode>0%</c:formatCode>
                <c:ptCount val="108"/>
                <c:pt idx="0">
                  <c:v>0</c:v>
                </c:pt>
                <c:pt idx="1">
                  <c:v>0</c:v>
                </c:pt>
                <c:pt idx="2">
                  <c:v>0</c:v>
                </c:pt>
                <c:pt idx="3">
                  <c:v>0</c:v>
                </c:pt>
                <c:pt idx="4">
                  <c:v>0</c:v>
                </c:pt>
                <c:pt idx="5">
                  <c:v>0</c:v>
                </c:pt>
                <c:pt idx="6">
                  <c:v>0</c:v>
                </c:pt>
                <c:pt idx="7">
                  <c:v>1.9443919130581774E-3</c:v>
                </c:pt>
                <c:pt idx="8">
                  <c:v>6.6977170764994001E-2</c:v>
                </c:pt>
                <c:pt idx="9">
                  <c:v>9.6134545992585405E-2</c:v>
                </c:pt>
                <c:pt idx="10">
                  <c:v>0.19832269966917038</c:v>
                </c:pt>
                <c:pt idx="11">
                  <c:v>0.35876813231973986</c:v>
                </c:pt>
                <c:pt idx="12">
                  <c:v>0.49902709023667552</c:v>
                </c:pt>
                <c:pt idx="13">
                  <c:v>0.65889530562738752</c:v>
                </c:pt>
                <c:pt idx="14">
                  <c:v>0.46041756054688948</c:v>
                </c:pt>
                <c:pt idx="15">
                  <c:v>0.70744288369073693</c:v>
                </c:pt>
                <c:pt idx="16">
                  <c:v>0.77203228914709154</c:v>
                </c:pt>
                <c:pt idx="17">
                  <c:v>0.77341155870815048</c:v>
                </c:pt>
                <c:pt idx="18">
                  <c:v>0.79916692184162208</c:v>
                </c:pt>
                <c:pt idx="19">
                  <c:v>0.65527781236431548</c:v>
                </c:pt>
                <c:pt idx="20">
                  <c:v>0.6896062258170198</c:v>
                </c:pt>
                <c:pt idx="21">
                  <c:v>0.69985282955689643</c:v>
                </c:pt>
                <c:pt idx="22">
                  <c:v>0.65016660094169088</c:v>
                </c:pt>
                <c:pt idx="23">
                  <c:v>0.69896736588732566</c:v>
                </c:pt>
                <c:pt idx="24">
                  <c:v>0.67349741883057657</c:v>
                </c:pt>
                <c:pt idx="25">
                  <c:v>0.82641761402509573</c:v>
                </c:pt>
                <c:pt idx="26">
                  <c:v>0.84421610717285889</c:v>
                </c:pt>
                <c:pt idx="27">
                  <c:v>0.90891705748835028</c:v>
                </c:pt>
                <c:pt idx="28">
                  <c:v>0.78124734918933747</c:v>
                </c:pt>
                <c:pt idx="29">
                  <c:v>0.90151956479608186</c:v>
                </c:pt>
                <c:pt idx="30">
                  <c:v>0.78471257595082455</c:v>
                </c:pt>
                <c:pt idx="31">
                  <c:v>0.85338312007193129</c:v>
                </c:pt>
                <c:pt idx="32">
                  <c:v>0.63758045334808433</c:v>
                </c:pt>
                <c:pt idx="33">
                  <c:v>0.8267684869176144</c:v>
                </c:pt>
                <c:pt idx="34">
                  <c:v>0.85979744856084195</c:v>
                </c:pt>
                <c:pt idx="35">
                  <c:v>0.86793648327413964</c:v>
                </c:pt>
                <c:pt idx="36">
                  <c:v>0.83801176359047047</c:v>
                </c:pt>
                <c:pt idx="37">
                  <c:v>0.93115410286312172</c:v>
                </c:pt>
                <c:pt idx="38">
                  <c:v>0.79686818203151888</c:v>
                </c:pt>
                <c:pt idx="39">
                  <c:v>0.76745383828746017</c:v>
                </c:pt>
                <c:pt idx="40">
                  <c:v>0.72693891772322428</c:v>
                </c:pt>
                <c:pt idx="41">
                  <c:v>0.68568593021115853</c:v>
                </c:pt>
                <c:pt idx="42">
                  <c:v>0.52224971382920071</c:v>
                </c:pt>
                <c:pt idx="43">
                  <c:v>0.45341170304434569</c:v>
                </c:pt>
                <c:pt idx="44">
                  <c:v>0.56723530128542665</c:v>
                </c:pt>
                <c:pt idx="45">
                  <c:v>0.37057808673854825</c:v>
                </c:pt>
                <c:pt idx="46">
                  <c:v>0.33855203962902769</c:v>
                </c:pt>
                <c:pt idx="47">
                  <c:v>0.30036432997246054</c:v>
                </c:pt>
                <c:pt idx="48">
                  <c:v>0.21261744623628301</c:v>
                </c:pt>
                <c:pt idx="49">
                  <c:v>6.3294352845717189E-2</c:v>
                </c:pt>
                <c:pt idx="50">
                  <c:v>0.14399598819344028</c:v>
                </c:pt>
                <c:pt idx="51">
                  <c:v>0.30790081280266068</c:v>
                </c:pt>
                <c:pt idx="52">
                  <c:v>0.33765991864809652</c:v>
                </c:pt>
                <c:pt idx="53">
                  <c:v>1.0708742874696588E-3</c:v>
                </c:pt>
                <c:pt idx="54">
                  <c:v>5.611160974419974E-3</c:v>
                </c:pt>
                <c:pt idx="55">
                  <c:v>0</c:v>
                </c:pt>
                <c:pt idx="56">
                  <c:v>2.2085874733096924E-3</c:v>
                </c:pt>
                <c:pt idx="57">
                  <c:v>1.5950623273530862E-2</c:v>
                </c:pt>
                <c:pt idx="58">
                  <c:v>1.1757294387508192E-3</c:v>
                </c:pt>
                <c:pt idx="59">
                  <c:v>4.1813907194667287E-2</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9.8032670964425112E-2</c:v>
                </c:pt>
                <c:pt idx="105">
                  <c:v>0.16544333369345077</c:v>
                </c:pt>
                <c:pt idx="106">
                  <c:v>0.40390742617591757</c:v>
                </c:pt>
                <c:pt idx="107">
                  <c:v>0.51190385852068376</c:v>
                </c:pt>
              </c:numCache>
            </c:numRef>
          </c:yVal>
          <c:smooth val="1"/>
          <c:extLst>
            <c:ext xmlns:c16="http://schemas.microsoft.com/office/drawing/2014/chart" uri="{C3380CC4-5D6E-409C-BE32-E72D297353CC}">
              <c16:uniqueId val="{00000001-F0C3-4B7D-B215-F3B6ECBC54AF}"/>
            </c:ext>
          </c:extLst>
        </c:ser>
        <c:ser>
          <c:idx val="2"/>
          <c:order val="2"/>
          <c:tx>
            <c:v>APS Load norm [%]</c:v>
          </c:tx>
          <c:spPr>
            <a:ln w="22225">
              <a:solidFill>
                <a:srgbClr val="0070C0"/>
              </a:solidFill>
            </a:ln>
          </c:spPr>
          <c:marker>
            <c:symbol val="none"/>
          </c:marker>
          <c:xVal>
            <c:numRef>
              <c:f>'Cloudy - 04 22 14'!$L$42:$L$69</c:f>
              <c:numCache>
                <c:formatCode>dd\-mmm\-yy\ hh:mm:ss</c:formatCode>
                <c:ptCount val="28"/>
                <c:pt idx="0">
                  <c:v>41751.166666666664</c:v>
                </c:pt>
                <c:pt idx="1">
                  <c:v>41751.208333333328</c:v>
                </c:pt>
                <c:pt idx="2">
                  <c:v>41751.249999999993</c:v>
                </c:pt>
                <c:pt idx="3">
                  <c:v>41751.291666666657</c:v>
                </c:pt>
                <c:pt idx="4">
                  <c:v>41751.333333333321</c:v>
                </c:pt>
                <c:pt idx="5">
                  <c:v>41751.374999999985</c:v>
                </c:pt>
                <c:pt idx="6">
                  <c:v>41751.41666666665</c:v>
                </c:pt>
                <c:pt idx="7">
                  <c:v>41751.458333333314</c:v>
                </c:pt>
                <c:pt idx="8">
                  <c:v>41751.499999999978</c:v>
                </c:pt>
                <c:pt idx="9">
                  <c:v>41751.541666666642</c:v>
                </c:pt>
                <c:pt idx="10">
                  <c:v>41751.583333333307</c:v>
                </c:pt>
                <c:pt idx="11">
                  <c:v>41751.624999999971</c:v>
                </c:pt>
                <c:pt idx="12">
                  <c:v>41751.666666666635</c:v>
                </c:pt>
                <c:pt idx="13">
                  <c:v>41751.708333333299</c:v>
                </c:pt>
                <c:pt idx="14">
                  <c:v>41751.749999999964</c:v>
                </c:pt>
                <c:pt idx="15">
                  <c:v>41751.791666666628</c:v>
                </c:pt>
                <c:pt idx="16">
                  <c:v>41751.833333333292</c:v>
                </c:pt>
                <c:pt idx="17">
                  <c:v>41751.874999999956</c:v>
                </c:pt>
                <c:pt idx="18">
                  <c:v>41751.916666666621</c:v>
                </c:pt>
                <c:pt idx="19">
                  <c:v>41751.958333333285</c:v>
                </c:pt>
                <c:pt idx="20">
                  <c:v>41751.999999999949</c:v>
                </c:pt>
                <c:pt idx="21">
                  <c:v>41752.041666666613</c:v>
                </c:pt>
                <c:pt idx="22">
                  <c:v>41752.083333333278</c:v>
                </c:pt>
                <c:pt idx="23">
                  <c:v>41752.124999999942</c:v>
                </c:pt>
                <c:pt idx="24">
                  <c:v>41752.166666666606</c:v>
                </c:pt>
                <c:pt idx="25">
                  <c:v>41752.20833333327</c:v>
                </c:pt>
                <c:pt idx="26">
                  <c:v>41752.249999999935</c:v>
                </c:pt>
                <c:pt idx="27">
                  <c:v>41752.291666666599</c:v>
                </c:pt>
              </c:numCache>
            </c:numRef>
          </c:xVal>
          <c:yVal>
            <c:numRef>
              <c:f>'Cloudy - 04 22 14'!$Q$42:$Q$69</c:f>
              <c:numCache>
                <c:formatCode>General</c:formatCode>
                <c:ptCount val="28"/>
                <c:pt idx="0">
                  <c:v>0.54149026248941579</c:v>
                </c:pt>
                <c:pt idx="1">
                  <c:v>0.53979678238780693</c:v>
                </c:pt>
                <c:pt idx="2">
                  <c:v>0.54297205757832345</c:v>
                </c:pt>
                <c:pt idx="3">
                  <c:v>0.54487722269263339</c:v>
                </c:pt>
                <c:pt idx="4">
                  <c:v>0.58192209991532595</c:v>
                </c:pt>
                <c:pt idx="5">
                  <c:v>0.63230313293818796</c:v>
                </c:pt>
                <c:pt idx="6">
                  <c:v>0.6788738357324301</c:v>
                </c:pt>
                <c:pt idx="7">
                  <c:v>0.73539373412362408</c:v>
                </c:pt>
                <c:pt idx="8">
                  <c:v>0.78132938187976286</c:v>
                </c:pt>
                <c:pt idx="9">
                  <c:v>0.83340389500423373</c:v>
                </c:pt>
                <c:pt idx="10">
                  <c:v>0.88103302286198137</c:v>
                </c:pt>
                <c:pt idx="11">
                  <c:v>0.93077900084674003</c:v>
                </c:pt>
                <c:pt idx="12">
                  <c:v>0.97290431837425906</c:v>
                </c:pt>
                <c:pt idx="13">
                  <c:v>0.99513124470787473</c:v>
                </c:pt>
                <c:pt idx="14">
                  <c:v>1</c:v>
                </c:pt>
                <c:pt idx="15">
                  <c:v>0.96507197290431834</c:v>
                </c:pt>
                <c:pt idx="16">
                  <c:v>0.93268416596104997</c:v>
                </c:pt>
                <c:pt idx="17">
                  <c:v>0.89161727349703646</c:v>
                </c:pt>
                <c:pt idx="18">
                  <c:v>0.82874682472480954</c:v>
                </c:pt>
                <c:pt idx="19">
                  <c:v>0.75444538526672311</c:v>
                </c:pt>
                <c:pt idx="20">
                  <c:v>0.68734123624047416</c:v>
                </c:pt>
                <c:pt idx="21">
                  <c:v>0.63505503810330233</c:v>
                </c:pt>
                <c:pt idx="22">
                  <c:v>0.59589331075359864</c:v>
                </c:pt>
                <c:pt idx="23">
                  <c:v>0.56943268416596104</c:v>
                </c:pt>
                <c:pt idx="24">
                  <c:v>0.55038103302286201</c:v>
                </c:pt>
                <c:pt idx="25">
                  <c:v>0.5412785774767146</c:v>
                </c:pt>
                <c:pt idx="26">
                  <c:v>0.53937341236240477</c:v>
                </c:pt>
                <c:pt idx="27">
                  <c:v>0.53259949195596956</c:v>
                </c:pt>
              </c:numCache>
            </c:numRef>
          </c:yVal>
          <c:smooth val="1"/>
          <c:extLst>
            <c:ext xmlns:c16="http://schemas.microsoft.com/office/drawing/2014/chart" uri="{C3380CC4-5D6E-409C-BE32-E72D297353CC}">
              <c16:uniqueId val="{00000002-F0C3-4B7D-B215-F3B6ECBC54AF}"/>
            </c:ext>
          </c:extLst>
        </c:ser>
        <c:dLbls>
          <c:showLegendKey val="0"/>
          <c:showVal val="0"/>
          <c:showCatName val="0"/>
          <c:showSerName val="0"/>
          <c:showPercent val="0"/>
          <c:showBubbleSize val="0"/>
        </c:dLbls>
        <c:axId val="144009088"/>
        <c:axId val="144007552"/>
      </c:scatterChart>
      <c:valAx>
        <c:axId val="143999744"/>
        <c:scaling>
          <c:orientation val="minMax"/>
          <c:min val="41751.166669999999"/>
        </c:scaling>
        <c:delete val="0"/>
        <c:axPos val="b"/>
        <c:majorGridlines>
          <c:spPr>
            <a:ln>
              <a:solidFill>
                <a:schemeClr val="bg1">
                  <a:lumMod val="75000"/>
                </a:schemeClr>
              </a:solidFill>
              <a:prstDash val="dash"/>
            </a:ln>
          </c:spPr>
        </c:majorGridlines>
        <c:numFmt formatCode="[$-409]h:mm\ AM/PM;@" sourceLinked="0"/>
        <c:majorTickMark val="out"/>
        <c:minorTickMark val="none"/>
        <c:tickLblPos val="nextTo"/>
        <c:txPr>
          <a:bodyPr rot="-5400000" vert="horz"/>
          <a:lstStyle/>
          <a:p>
            <a:pPr>
              <a:defRPr/>
            </a:pPr>
            <a:endParaRPr lang="en-US"/>
          </a:p>
        </c:txPr>
        <c:crossAx val="144001280"/>
        <c:crosses val="autoZero"/>
        <c:crossBetween val="midCat"/>
        <c:majorUnit val="8.3333300000000013E-2"/>
        <c:minorUnit val="8.3333300000000013E-2"/>
      </c:valAx>
      <c:valAx>
        <c:axId val="144001280"/>
        <c:scaling>
          <c:orientation val="minMax"/>
          <c:max val="160"/>
          <c:min val="0"/>
        </c:scaling>
        <c:delete val="0"/>
        <c:axPos val="l"/>
        <c:majorGridlines>
          <c:spPr>
            <a:ln>
              <a:solidFill>
                <a:schemeClr val="bg1">
                  <a:lumMod val="75000"/>
                </a:schemeClr>
              </a:solidFill>
              <a:prstDash val="dash"/>
            </a:ln>
          </c:spPr>
        </c:majorGridlines>
        <c:title>
          <c:tx>
            <c:rich>
              <a:bodyPr rot="-5400000" vert="horz"/>
              <a:lstStyle/>
              <a:p>
                <a:pPr>
                  <a:defRPr/>
                </a:pPr>
                <a:r>
                  <a:rPr lang="en-US"/>
                  <a:t>Net Output [MWe]</a:t>
                </a:r>
              </a:p>
            </c:rich>
          </c:tx>
          <c:layout>
            <c:manualLayout>
              <c:xMode val="edge"/>
              <c:yMode val="edge"/>
              <c:x val="1.2807309559278062E-2"/>
              <c:y val="0.21397255561501416"/>
            </c:manualLayout>
          </c:layout>
          <c:overlay val="0"/>
        </c:title>
        <c:numFmt formatCode="0" sourceLinked="0"/>
        <c:majorTickMark val="out"/>
        <c:minorTickMark val="none"/>
        <c:tickLblPos val="nextTo"/>
        <c:crossAx val="143999744"/>
        <c:crosses val="autoZero"/>
        <c:crossBetween val="midCat"/>
        <c:majorUnit val="20"/>
      </c:valAx>
      <c:valAx>
        <c:axId val="144007552"/>
        <c:scaling>
          <c:orientation val="minMax"/>
          <c:min val="0"/>
        </c:scaling>
        <c:delete val="0"/>
        <c:axPos val="r"/>
        <c:numFmt formatCode="0%" sourceLinked="1"/>
        <c:majorTickMark val="out"/>
        <c:minorTickMark val="none"/>
        <c:tickLblPos val="nextTo"/>
        <c:crossAx val="144009088"/>
        <c:crosses val="max"/>
        <c:crossBetween val="midCat"/>
      </c:valAx>
      <c:valAx>
        <c:axId val="144009088"/>
        <c:scaling>
          <c:orientation val="minMax"/>
        </c:scaling>
        <c:delete val="1"/>
        <c:axPos val="b"/>
        <c:numFmt formatCode="dd\-mmm\-yy\ hh:mm:ss" sourceLinked="1"/>
        <c:majorTickMark val="out"/>
        <c:minorTickMark val="none"/>
        <c:tickLblPos val="nextTo"/>
        <c:crossAx val="144007552"/>
        <c:crosses val="autoZero"/>
        <c:crossBetween val="midCat"/>
      </c:valAx>
    </c:plotArea>
    <c:legend>
      <c:legendPos val="b"/>
      <c:overlay val="0"/>
    </c:legend>
    <c:plotVisOnly val="1"/>
    <c:dispBlanksAs val="gap"/>
    <c:showDLblsOverMax val="0"/>
  </c:chart>
  <c:txPr>
    <a:bodyPr/>
    <a:lstStyle/>
    <a:p>
      <a:pPr>
        <a:defRPr sz="800">
          <a:latin typeface="Frutiger-Light" pitchFamily="2"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8104670301835"/>
          <c:y val="0.12855838740514572"/>
          <c:w val="0.8334821973710087"/>
          <c:h val="0.78239658195455941"/>
        </c:manualLayout>
      </c:layout>
      <c:scatterChart>
        <c:scatterStyle val="lineMarker"/>
        <c:varyColors val="0"/>
        <c:ser>
          <c:idx val="0"/>
          <c:order val="0"/>
          <c:tx>
            <c:strRef>
              <c:f>Sheet1!$B$1</c:f>
              <c:strCache>
                <c:ptCount val="1"/>
                <c:pt idx="0">
                  <c:v>Gross System Load</c:v>
                </c:pt>
              </c:strCache>
            </c:strRef>
          </c:tx>
          <c:spPr>
            <a:ln w="31750">
              <a:solidFill>
                <a:srgbClr val="0000CC"/>
              </a:solidFill>
              <a:prstDash val="solid"/>
            </a:ln>
          </c:spPr>
          <c:marker>
            <c:symbol val="none"/>
          </c:marker>
          <c:xVal>
            <c:numRef>
              <c:f>Sheet1!$A$2:$A$75</c:f>
              <c:numCache>
                <c:formatCode>General</c:formatCode>
                <c:ptCount val="7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xVal>
          <c:yVal>
            <c:numRef>
              <c:f>Sheet1!$B$2:$B$75</c:f>
              <c:numCache>
                <c:formatCode>_(* #,##0_);_(* \(#,##0\);_(* "-"??_);_(@_)</c:formatCode>
                <c:ptCount val="74"/>
                <c:pt idx="0">
                  <c:v>2721</c:v>
                </c:pt>
                <c:pt idx="1">
                  <c:v>2698</c:v>
                </c:pt>
                <c:pt idx="2">
                  <c:v>2718</c:v>
                </c:pt>
                <c:pt idx="3">
                  <c:v>2757</c:v>
                </c:pt>
                <c:pt idx="4">
                  <c:v>2884</c:v>
                </c:pt>
                <c:pt idx="5">
                  <c:v>3190</c:v>
                </c:pt>
                <c:pt idx="6">
                  <c:v>3596</c:v>
                </c:pt>
                <c:pt idx="7">
                  <c:v>3777</c:v>
                </c:pt>
                <c:pt idx="8">
                  <c:v>3609</c:v>
                </c:pt>
                <c:pt idx="9">
                  <c:v>3374</c:v>
                </c:pt>
                <c:pt idx="10">
                  <c:v>3213</c:v>
                </c:pt>
                <c:pt idx="11">
                  <c:v>3093</c:v>
                </c:pt>
                <c:pt idx="12">
                  <c:v>2983</c:v>
                </c:pt>
                <c:pt idx="13">
                  <c:v>2926</c:v>
                </c:pt>
                <c:pt idx="14">
                  <c:v>2877</c:v>
                </c:pt>
                <c:pt idx="15">
                  <c:v>2873</c:v>
                </c:pt>
                <c:pt idx="16">
                  <c:v>2897</c:v>
                </c:pt>
                <c:pt idx="17">
                  <c:v>3149</c:v>
                </c:pt>
                <c:pt idx="18">
                  <c:v>3425</c:v>
                </c:pt>
                <c:pt idx="19">
                  <c:v>3413</c:v>
                </c:pt>
                <c:pt idx="20">
                  <c:v>3370</c:v>
                </c:pt>
                <c:pt idx="21">
                  <c:v>3260</c:v>
                </c:pt>
                <c:pt idx="22">
                  <c:v>3039</c:v>
                </c:pt>
                <c:pt idx="23">
                  <c:v>2792</c:v>
                </c:pt>
                <c:pt idx="25">
                  <c:v>2541</c:v>
                </c:pt>
                <c:pt idx="26">
                  <c:v>2478</c:v>
                </c:pt>
                <c:pt idx="27">
                  <c:v>2464</c:v>
                </c:pt>
                <c:pt idx="28">
                  <c:v>2452</c:v>
                </c:pt>
                <c:pt idx="29">
                  <c:v>2499</c:v>
                </c:pt>
                <c:pt idx="30">
                  <c:v>2620</c:v>
                </c:pt>
                <c:pt idx="31">
                  <c:v>2781</c:v>
                </c:pt>
                <c:pt idx="32">
                  <c:v>2908</c:v>
                </c:pt>
                <c:pt idx="33">
                  <c:v>3001</c:v>
                </c:pt>
                <c:pt idx="34">
                  <c:v>2966</c:v>
                </c:pt>
                <c:pt idx="35">
                  <c:v>2906</c:v>
                </c:pt>
                <c:pt idx="36">
                  <c:v>2829</c:v>
                </c:pt>
                <c:pt idx="37">
                  <c:v>2740</c:v>
                </c:pt>
                <c:pt idx="38">
                  <c:v>2678</c:v>
                </c:pt>
                <c:pt idx="39">
                  <c:v>2651</c:v>
                </c:pt>
                <c:pt idx="40">
                  <c:v>2658</c:v>
                </c:pt>
                <c:pt idx="41">
                  <c:v>2693</c:v>
                </c:pt>
                <c:pt idx="42">
                  <c:v>2762</c:v>
                </c:pt>
                <c:pt idx="43">
                  <c:v>2924</c:v>
                </c:pt>
                <c:pt idx="44">
                  <c:v>3077</c:v>
                </c:pt>
                <c:pt idx="45">
                  <c:v>3008</c:v>
                </c:pt>
                <c:pt idx="46">
                  <c:v>2902</c:v>
                </c:pt>
                <c:pt idx="47">
                  <c:v>2754</c:v>
                </c:pt>
                <c:pt idx="48">
                  <c:v>2571</c:v>
                </c:pt>
                <c:pt idx="50">
                  <c:v>4562</c:v>
                </c:pt>
                <c:pt idx="51">
                  <c:v>4284</c:v>
                </c:pt>
                <c:pt idx="52">
                  <c:v>4096</c:v>
                </c:pt>
                <c:pt idx="53">
                  <c:v>3973</c:v>
                </c:pt>
                <c:pt idx="54">
                  <c:v>3895</c:v>
                </c:pt>
                <c:pt idx="55">
                  <c:v>3836</c:v>
                </c:pt>
                <c:pt idx="56">
                  <c:v>3823</c:v>
                </c:pt>
                <c:pt idx="57">
                  <c:v>4003</c:v>
                </c:pt>
                <c:pt idx="58">
                  <c:v>4305</c:v>
                </c:pt>
                <c:pt idx="59">
                  <c:v>4665</c:v>
                </c:pt>
                <c:pt idx="60">
                  <c:v>5055</c:v>
                </c:pt>
                <c:pt idx="61">
                  <c:v>5424</c:v>
                </c:pt>
                <c:pt idx="62">
                  <c:v>5733</c:v>
                </c:pt>
                <c:pt idx="63">
                  <c:v>5957</c:v>
                </c:pt>
                <c:pt idx="64">
                  <c:v>6164</c:v>
                </c:pt>
                <c:pt idx="65">
                  <c:v>6337</c:v>
                </c:pt>
                <c:pt idx="66">
                  <c:v>6427</c:v>
                </c:pt>
                <c:pt idx="67">
                  <c:v>6388</c:v>
                </c:pt>
                <c:pt idx="68">
                  <c:v>6162</c:v>
                </c:pt>
                <c:pt idx="69">
                  <c:v>5907</c:v>
                </c:pt>
                <c:pt idx="70">
                  <c:v>5800</c:v>
                </c:pt>
                <c:pt idx="71">
                  <c:v>5549</c:v>
                </c:pt>
                <c:pt idx="72">
                  <c:v>5177</c:v>
                </c:pt>
                <c:pt idx="73">
                  <c:v>4819</c:v>
                </c:pt>
              </c:numCache>
            </c:numRef>
          </c:yVal>
          <c:smooth val="0"/>
          <c:extLst>
            <c:ext xmlns:c16="http://schemas.microsoft.com/office/drawing/2014/chart" uri="{C3380CC4-5D6E-409C-BE32-E72D297353CC}">
              <c16:uniqueId val="{00000000-1C67-4B01-8C69-0AFCF820DFD2}"/>
            </c:ext>
          </c:extLst>
        </c:ser>
        <c:ser>
          <c:idx val="3"/>
          <c:order val="1"/>
          <c:tx>
            <c:strRef>
              <c:f>Sheet1!$E$1</c:f>
              <c:strCache>
                <c:ptCount val="1"/>
                <c:pt idx="0">
                  <c:v>PV Output</c:v>
                </c:pt>
              </c:strCache>
            </c:strRef>
          </c:tx>
          <c:spPr>
            <a:ln w="31750">
              <a:solidFill>
                <a:srgbClr val="FFC000"/>
              </a:solidFill>
            </a:ln>
          </c:spPr>
          <c:marker>
            <c:symbol val="none"/>
          </c:marker>
          <c:xVal>
            <c:numRef>
              <c:f>Sheet1!$A$2:$A$75</c:f>
              <c:numCache>
                <c:formatCode>General</c:formatCode>
                <c:ptCount val="7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xVal>
          <c:yVal>
            <c:numRef>
              <c:f>Sheet1!$E$2:$E$75</c:f>
              <c:numCache>
                <c:formatCode>_(* #,##0_);_(* \(#,##0\);_(* "-"??_);_(@_)</c:formatCode>
                <c:ptCount val="74"/>
                <c:pt idx="0">
                  <c:v>0</c:v>
                </c:pt>
                <c:pt idx="1">
                  <c:v>0</c:v>
                </c:pt>
                <c:pt idx="2">
                  <c:v>0</c:v>
                </c:pt>
                <c:pt idx="3">
                  <c:v>0</c:v>
                </c:pt>
                <c:pt idx="4">
                  <c:v>0</c:v>
                </c:pt>
                <c:pt idx="5">
                  <c:v>0</c:v>
                </c:pt>
                <c:pt idx="6">
                  <c:v>0</c:v>
                </c:pt>
                <c:pt idx="7">
                  <c:v>6.1500515999999994</c:v>
                </c:pt>
                <c:pt idx="8">
                  <c:v>119.2256769</c:v>
                </c:pt>
                <c:pt idx="9">
                  <c:v>332.73998999999998</c:v>
                </c:pt>
                <c:pt idx="10">
                  <c:v>463.92838799999998</c:v>
                </c:pt>
                <c:pt idx="11">
                  <c:v>534.75972000000002</c:v>
                </c:pt>
                <c:pt idx="12">
                  <c:v>551.88883199999998</c:v>
                </c:pt>
                <c:pt idx="13">
                  <c:v>481.05340799999999</c:v>
                </c:pt>
                <c:pt idx="14">
                  <c:v>313.48600799999997</c:v>
                </c:pt>
                <c:pt idx="15">
                  <c:v>211.94388599999999</c:v>
                </c:pt>
                <c:pt idx="16">
                  <c:v>203.11968599999997</c:v>
                </c:pt>
                <c:pt idx="17">
                  <c:v>98.764524539999982</c:v>
                </c:pt>
                <c:pt idx="18">
                  <c:v>0</c:v>
                </c:pt>
                <c:pt idx="19">
                  <c:v>0</c:v>
                </c:pt>
                <c:pt idx="20">
                  <c:v>0</c:v>
                </c:pt>
                <c:pt idx="21">
                  <c:v>0</c:v>
                </c:pt>
                <c:pt idx="22">
                  <c:v>0</c:v>
                </c:pt>
                <c:pt idx="23">
                  <c:v>0</c:v>
                </c:pt>
                <c:pt idx="25">
                  <c:v>0</c:v>
                </c:pt>
                <c:pt idx="26">
                  <c:v>0</c:v>
                </c:pt>
                <c:pt idx="27">
                  <c:v>0</c:v>
                </c:pt>
                <c:pt idx="28">
                  <c:v>0</c:v>
                </c:pt>
                <c:pt idx="29">
                  <c:v>0</c:v>
                </c:pt>
                <c:pt idx="30">
                  <c:v>0</c:v>
                </c:pt>
                <c:pt idx="31">
                  <c:v>0</c:v>
                </c:pt>
                <c:pt idx="32">
                  <c:v>0.793485</c:v>
                </c:pt>
                <c:pt idx="33">
                  <c:v>56.017473599999995</c:v>
                </c:pt>
                <c:pt idx="34">
                  <c:v>206.38265999999999</c:v>
                </c:pt>
                <c:pt idx="35">
                  <c:v>317.32173</c:v>
                </c:pt>
                <c:pt idx="36">
                  <c:v>332.08962600000001</c:v>
                </c:pt>
                <c:pt idx="37">
                  <c:v>501.26075999999995</c:v>
                </c:pt>
                <c:pt idx="38">
                  <c:v>570.51330600000006</c:v>
                </c:pt>
                <c:pt idx="39">
                  <c:v>495.31138800000002</c:v>
                </c:pt>
                <c:pt idx="40">
                  <c:v>469.40011800000002</c:v>
                </c:pt>
                <c:pt idx="41">
                  <c:v>390.05445600000002</c:v>
                </c:pt>
                <c:pt idx="42">
                  <c:v>230.09414999999998</c:v>
                </c:pt>
                <c:pt idx="43">
                  <c:v>25.592490000000002</c:v>
                </c:pt>
                <c:pt idx="44">
                  <c:v>0</c:v>
                </c:pt>
                <c:pt idx="45">
                  <c:v>0</c:v>
                </c:pt>
                <c:pt idx="46">
                  <c:v>0</c:v>
                </c:pt>
                <c:pt idx="47">
                  <c:v>0</c:v>
                </c:pt>
                <c:pt idx="48">
                  <c:v>0</c:v>
                </c:pt>
                <c:pt idx="50">
                  <c:v>0</c:v>
                </c:pt>
                <c:pt idx="51">
                  <c:v>0</c:v>
                </c:pt>
                <c:pt idx="52">
                  <c:v>0</c:v>
                </c:pt>
                <c:pt idx="53">
                  <c:v>0</c:v>
                </c:pt>
                <c:pt idx="54">
                  <c:v>0</c:v>
                </c:pt>
                <c:pt idx="55">
                  <c:v>0</c:v>
                </c:pt>
                <c:pt idx="56">
                  <c:v>2.7604084200000005</c:v>
                </c:pt>
                <c:pt idx="57">
                  <c:v>35.210181600000006</c:v>
                </c:pt>
                <c:pt idx="58">
                  <c:v>130.22352419999999</c:v>
                </c:pt>
                <c:pt idx="59">
                  <c:v>202.78229400000001</c:v>
                </c:pt>
                <c:pt idx="60">
                  <c:v>313.78571399999998</c:v>
                </c:pt>
                <c:pt idx="61">
                  <c:v>364.69969800000001</c:v>
                </c:pt>
                <c:pt idx="62">
                  <c:v>360.18510000000003</c:v>
                </c:pt>
                <c:pt idx="63">
                  <c:v>415.62199800000002</c:v>
                </c:pt>
                <c:pt idx="64">
                  <c:v>369.03767999999997</c:v>
                </c:pt>
                <c:pt idx="65">
                  <c:v>304.77783599999992</c:v>
                </c:pt>
                <c:pt idx="66">
                  <c:v>242.44116600000001</c:v>
                </c:pt>
                <c:pt idx="67">
                  <c:v>143.23184040000001</c:v>
                </c:pt>
                <c:pt idx="68">
                  <c:v>34.327530599999996</c:v>
                </c:pt>
                <c:pt idx="69">
                  <c:v>15.078808800000001</c:v>
                </c:pt>
                <c:pt idx="70">
                  <c:v>0</c:v>
                </c:pt>
                <c:pt idx="71">
                  <c:v>0</c:v>
                </c:pt>
                <c:pt idx="72">
                  <c:v>0</c:v>
                </c:pt>
                <c:pt idx="73">
                  <c:v>0</c:v>
                </c:pt>
              </c:numCache>
            </c:numRef>
          </c:yVal>
          <c:smooth val="0"/>
          <c:extLst>
            <c:ext xmlns:c16="http://schemas.microsoft.com/office/drawing/2014/chart" uri="{C3380CC4-5D6E-409C-BE32-E72D297353CC}">
              <c16:uniqueId val="{00000001-1C67-4B01-8C69-0AFCF820DFD2}"/>
            </c:ext>
          </c:extLst>
        </c:ser>
        <c:ser>
          <c:idx val="1"/>
          <c:order val="2"/>
          <c:tx>
            <c:strRef>
              <c:f>Sheet1!$C$1</c:f>
              <c:strCache>
                <c:ptCount val="1"/>
                <c:pt idx="0">
                  <c:v>Net Load (PV)</c:v>
                </c:pt>
              </c:strCache>
            </c:strRef>
          </c:tx>
          <c:spPr>
            <a:ln w="31750">
              <a:solidFill>
                <a:srgbClr val="0000CC"/>
              </a:solidFill>
            </a:ln>
          </c:spPr>
          <c:marker>
            <c:symbol val="none"/>
          </c:marker>
          <c:xVal>
            <c:numRef>
              <c:f>Sheet1!$A$2:$A$75</c:f>
              <c:numCache>
                <c:formatCode>General</c:formatCode>
                <c:ptCount val="7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xVal>
          <c:yVal>
            <c:numRef>
              <c:f>Sheet1!$C$2:$C$75</c:f>
              <c:numCache>
                <c:formatCode>_(* #,##0_);_(* \(#,##0\);_(* "-"??_);_(@_)</c:formatCode>
                <c:ptCount val="74"/>
                <c:pt idx="0">
                  <c:v>2721</c:v>
                </c:pt>
                <c:pt idx="1">
                  <c:v>2698</c:v>
                </c:pt>
                <c:pt idx="2">
                  <c:v>2718</c:v>
                </c:pt>
                <c:pt idx="3">
                  <c:v>2757</c:v>
                </c:pt>
                <c:pt idx="4">
                  <c:v>2884</c:v>
                </c:pt>
                <c:pt idx="5">
                  <c:v>3190</c:v>
                </c:pt>
                <c:pt idx="6">
                  <c:v>3596</c:v>
                </c:pt>
                <c:pt idx="7">
                  <c:v>3770.8499483999999</c:v>
                </c:pt>
                <c:pt idx="8">
                  <c:v>3489.7743230999999</c:v>
                </c:pt>
                <c:pt idx="9">
                  <c:v>3041.26001</c:v>
                </c:pt>
                <c:pt idx="10">
                  <c:v>2749.0716120000002</c:v>
                </c:pt>
                <c:pt idx="11">
                  <c:v>2558.24028</c:v>
                </c:pt>
                <c:pt idx="12">
                  <c:v>2431.1111679999999</c:v>
                </c:pt>
                <c:pt idx="13">
                  <c:v>2444.9465920000002</c:v>
                </c:pt>
                <c:pt idx="14">
                  <c:v>2563.5139920000001</c:v>
                </c:pt>
                <c:pt idx="15">
                  <c:v>2661.056114</c:v>
                </c:pt>
                <c:pt idx="16">
                  <c:v>2693.880314</c:v>
                </c:pt>
                <c:pt idx="17">
                  <c:v>3050.2354754600001</c:v>
                </c:pt>
                <c:pt idx="18">
                  <c:v>3425</c:v>
                </c:pt>
                <c:pt idx="19">
                  <c:v>3413</c:v>
                </c:pt>
                <c:pt idx="20">
                  <c:v>3370</c:v>
                </c:pt>
                <c:pt idx="21">
                  <c:v>3260</c:v>
                </c:pt>
                <c:pt idx="22">
                  <c:v>3039</c:v>
                </c:pt>
                <c:pt idx="23">
                  <c:v>2792</c:v>
                </c:pt>
                <c:pt idx="25">
                  <c:v>2541</c:v>
                </c:pt>
                <c:pt idx="26">
                  <c:v>2478</c:v>
                </c:pt>
                <c:pt idx="27">
                  <c:v>2464</c:v>
                </c:pt>
                <c:pt idx="28">
                  <c:v>2452</c:v>
                </c:pt>
                <c:pt idx="29">
                  <c:v>2499</c:v>
                </c:pt>
                <c:pt idx="30">
                  <c:v>2620</c:v>
                </c:pt>
                <c:pt idx="31">
                  <c:v>2781</c:v>
                </c:pt>
                <c:pt idx="32">
                  <c:v>2907.2065149999999</c:v>
                </c:pt>
                <c:pt idx="33">
                  <c:v>2944.9825264000001</c:v>
                </c:pt>
                <c:pt idx="34">
                  <c:v>2759.6173399999998</c:v>
                </c:pt>
                <c:pt idx="35">
                  <c:v>2588.6782699999999</c:v>
                </c:pt>
                <c:pt idx="36">
                  <c:v>2496.910374</c:v>
                </c:pt>
                <c:pt idx="37">
                  <c:v>2238.7392399999999</c:v>
                </c:pt>
                <c:pt idx="38">
                  <c:v>2107.4866940000002</c:v>
                </c:pt>
                <c:pt idx="39">
                  <c:v>2155.6886119999999</c:v>
                </c:pt>
                <c:pt idx="40">
                  <c:v>2188.599882</c:v>
                </c:pt>
                <c:pt idx="41">
                  <c:v>2302.9455440000002</c:v>
                </c:pt>
                <c:pt idx="42">
                  <c:v>2531.9058500000001</c:v>
                </c:pt>
                <c:pt idx="43">
                  <c:v>2898.40751</c:v>
                </c:pt>
                <c:pt idx="44">
                  <c:v>3077</c:v>
                </c:pt>
                <c:pt idx="45">
                  <c:v>3008</c:v>
                </c:pt>
                <c:pt idx="46">
                  <c:v>2902</c:v>
                </c:pt>
                <c:pt idx="47">
                  <c:v>2754</c:v>
                </c:pt>
                <c:pt idx="48">
                  <c:v>2571</c:v>
                </c:pt>
                <c:pt idx="50">
                  <c:v>4562</c:v>
                </c:pt>
                <c:pt idx="51">
                  <c:v>4284</c:v>
                </c:pt>
                <c:pt idx="52">
                  <c:v>4096</c:v>
                </c:pt>
                <c:pt idx="53">
                  <c:v>3973</c:v>
                </c:pt>
                <c:pt idx="54">
                  <c:v>3895</c:v>
                </c:pt>
                <c:pt idx="55">
                  <c:v>3836</c:v>
                </c:pt>
                <c:pt idx="56">
                  <c:v>3820.2395915799998</c:v>
                </c:pt>
                <c:pt idx="57">
                  <c:v>3967.7898184000001</c:v>
                </c:pt>
                <c:pt idx="58">
                  <c:v>4174.7764758000003</c:v>
                </c:pt>
                <c:pt idx="59">
                  <c:v>4462.2177060000004</c:v>
                </c:pt>
                <c:pt idx="60">
                  <c:v>4741.2142860000004</c:v>
                </c:pt>
                <c:pt idx="61">
                  <c:v>5059.3003019999996</c:v>
                </c:pt>
                <c:pt idx="62">
                  <c:v>5372.8149000000003</c:v>
                </c:pt>
                <c:pt idx="63">
                  <c:v>5541.3780020000004</c:v>
                </c:pt>
                <c:pt idx="64">
                  <c:v>5794.9623199999996</c:v>
                </c:pt>
                <c:pt idx="65">
                  <c:v>6032.2221639999998</c:v>
                </c:pt>
                <c:pt idx="66">
                  <c:v>6184.5588340000004</c:v>
                </c:pt>
                <c:pt idx="67">
                  <c:v>6244.7681596000002</c:v>
                </c:pt>
                <c:pt idx="68">
                  <c:v>6127.6724694000004</c:v>
                </c:pt>
                <c:pt idx="69">
                  <c:v>5891.9211912000001</c:v>
                </c:pt>
                <c:pt idx="70">
                  <c:v>5800</c:v>
                </c:pt>
                <c:pt idx="71">
                  <c:v>5549</c:v>
                </c:pt>
                <c:pt idx="72">
                  <c:v>5177</c:v>
                </c:pt>
                <c:pt idx="73">
                  <c:v>4819</c:v>
                </c:pt>
              </c:numCache>
            </c:numRef>
          </c:yVal>
          <c:smooth val="0"/>
          <c:extLst>
            <c:ext xmlns:c16="http://schemas.microsoft.com/office/drawing/2014/chart" uri="{C3380CC4-5D6E-409C-BE32-E72D297353CC}">
              <c16:uniqueId val="{00000002-1C67-4B01-8C69-0AFCF820DFD2}"/>
            </c:ext>
          </c:extLst>
        </c:ser>
        <c:ser>
          <c:idx val="4"/>
          <c:order val="3"/>
          <c:tx>
            <c:strRef>
              <c:f>Sheet1!$F$1</c:f>
              <c:strCache>
                <c:ptCount val="1"/>
                <c:pt idx="0">
                  <c:v>STE Output</c:v>
                </c:pt>
              </c:strCache>
            </c:strRef>
          </c:tx>
          <c:spPr>
            <a:ln w="38100">
              <a:solidFill>
                <a:srgbClr val="C00000"/>
              </a:solidFill>
            </a:ln>
          </c:spPr>
          <c:marker>
            <c:symbol val="none"/>
          </c:marker>
          <c:xVal>
            <c:numRef>
              <c:f>Sheet1!$A$2:$A$75</c:f>
              <c:numCache>
                <c:formatCode>General</c:formatCode>
                <c:ptCount val="7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xVal>
          <c:yVal>
            <c:numRef>
              <c:f>Sheet1!$F$2:$F$75</c:f>
              <c:numCache>
                <c:formatCode>_(* #,##0_);_(* \(#,##0\);_(* "-"??_);_(@_)</c:formatCode>
                <c:ptCount val="74"/>
                <c:pt idx="0">
                  <c:v>-9.9370944499969482</c:v>
                </c:pt>
                <c:pt idx="1">
                  <c:v>-9.9370944499969482</c:v>
                </c:pt>
                <c:pt idx="2">
                  <c:v>-9.9370944499969482</c:v>
                </c:pt>
                <c:pt idx="3">
                  <c:v>-9.9370944499969482</c:v>
                </c:pt>
                <c:pt idx="4">
                  <c:v>-9.9370944499969482</c:v>
                </c:pt>
                <c:pt idx="5">
                  <c:v>274.03657722473145</c:v>
                </c:pt>
                <c:pt idx="6">
                  <c:v>575.56569385528564</c:v>
                </c:pt>
                <c:pt idx="7">
                  <c:v>705.90261268615723</c:v>
                </c:pt>
                <c:pt idx="8">
                  <c:v>511.22513580322266</c:v>
                </c:pt>
                <c:pt idx="9">
                  <c:v>186.14426422119141</c:v>
                </c:pt>
                <c:pt idx="10">
                  <c:v>-22.317654132843018</c:v>
                </c:pt>
                <c:pt idx="11">
                  <c:v>-23.858625411987305</c:v>
                </c:pt>
                <c:pt idx="12">
                  <c:v>-24.44227409362793</c:v>
                </c:pt>
                <c:pt idx="13">
                  <c:v>-21.935271263122559</c:v>
                </c:pt>
                <c:pt idx="14">
                  <c:v>-13.425759315490723</c:v>
                </c:pt>
                <c:pt idx="15">
                  <c:v>-9.9370944499969482</c:v>
                </c:pt>
                <c:pt idx="16">
                  <c:v>-9.9370944499969482</c:v>
                </c:pt>
                <c:pt idx="17">
                  <c:v>182.54374265670776</c:v>
                </c:pt>
                <c:pt idx="18">
                  <c:v>446.9831485748291</c:v>
                </c:pt>
                <c:pt idx="19">
                  <c:v>439.61422920227051</c:v>
                </c:pt>
                <c:pt idx="20">
                  <c:v>407.67799186706543</c:v>
                </c:pt>
                <c:pt idx="21">
                  <c:v>325.99864196777344</c:v>
                </c:pt>
                <c:pt idx="22">
                  <c:v>162.00059652328491</c:v>
                </c:pt>
                <c:pt idx="23">
                  <c:v>-9.9370944499969482</c:v>
                </c:pt>
                <c:pt idx="25">
                  <c:v>-9.9370944499969482</c:v>
                </c:pt>
                <c:pt idx="26">
                  <c:v>-9.9370944499969482</c:v>
                </c:pt>
                <c:pt idx="27">
                  <c:v>-9.9370944499969482</c:v>
                </c:pt>
                <c:pt idx="28">
                  <c:v>-9.9370944499969482</c:v>
                </c:pt>
                <c:pt idx="29">
                  <c:v>-9.9370944499969482</c:v>
                </c:pt>
                <c:pt idx="30">
                  <c:v>165.74270009994507</c:v>
                </c:pt>
                <c:pt idx="31">
                  <c:v>285.20383358001709</c:v>
                </c:pt>
                <c:pt idx="32">
                  <c:v>379.00120067596436</c:v>
                </c:pt>
                <c:pt idx="33">
                  <c:v>413.88972759246826</c:v>
                </c:pt>
                <c:pt idx="34">
                  <c:v>294.6840648651123</c:v>
                </c:pt>
                <c:pt idx="35">
                  <c:v>169.73641204833984</c:v>
                </c:pt>
                <c:pt idx="36">
                  <c:v>103.52925395965576</c:v>
                </c:pt>
                <c:pt idx="37">
                  <c:v>-15.649324893951416</c:v>
                </c:pt>
                <c:pt idx="38">
                  <c:v>-20.881573677062988</c:v>
                </c:pt>
                <c:pt idx="39">
                  <c:v>-20.329555034637451</c:v>
                </c:pt>
                <c:pt idx="40">
                  <c:v>-19.900890827178955</c:v>
                </c:pt>
                <c:pt idx="41">
                  <c:v>-18.933936595916748</c:v>
                </c:pt>
                <c:pt idx="42">
                  <c:v>117.28119277954102</c:v>
                </c:pt>
                <c:pt idx="43">
                  <c:v>373.39282035827637</c:v>
                </c:pt>
                <c:pt idx="44">
                  <c:v>503.92365074157715</c:v>
                </c:pt>
                <c:pt idx="45">
                  <c:v>452.25844287872314</c:v>
                </c:pt>
                <c:pt idx="46">
                  <c:v>375.03670692443848</c:v>
                </c:pt>
                <c:pt idx="47">
                  <c:v>265.16403865814209</c:v>
                </c:pt>
                <c:pt idx="48">
                  <c:v>129.40549993515015</c:v>
                </c:pt>
                <c:pt idx="50">
                  <c:v>-9.9370944499969482</c:v>
                </c:pt>
                <c:pt idx="51">
                  <c:v>-9.9370944499969482</c:v>
                </c:pt>
                <c:pt idx="52">
                  <c:v>-9.9370944499969482</c:v>
                </c:pt>
                <c:pt idx="53">
                  <c:v>-9.9370944499969482</c:v>
                </c:pt>
                <c:pt idx="54">
                  <c:v>-9.9370944499969482</c:v>
                </c:pt>
                <c:pt idx="55">
                  <c:v>-9.9370944499969482</c:v>
                </c:pt>
                <c:pt idx="56">
                  <c:v>-9.9370944499969482</c:v>
                </c:pt>
                <c:pt idx="57">
                  <c:v>-10.117359638214111</c:v>
                </c:pt>
                <c:pt idx="58">
                  <c:v>-15.635756492614746</c:v>
                </c:pt>
                <c:pt idx="59">
                  <c:v>-16.181674003601074</c:v>
                </c:pt>
                <c:pt idx="60">
                  <c:v>-17.776190757751465</c:v>
                </c:pt>
                <c:pt idx="61">
                  <c:v>-19.059697151184082</c:v>
                </c:pt>
                <c:pt idx="62">
                  <c:v>145.81687545776367</c:v>
                </c:pt>
                <c:pt idx="63">
                  <c:v>279.23328495025635</c:v>
                </c:pt>
                <c:pt idx="64">
                  <c:v>464.75014686584473</c:v>
                </c:pt>
                <c:pt idx="65">
                  <c:v>560.47043037414551</c:v>
                </c:pt>
                <c:pt idx="66">
                  <c:v>564.34760284423828</c:v>
                </c:pt>
                <c:pt idx="67">
                  <c:v>612.5493278503418</c:v>
                </c:pt>
                <c:pt idx="68">
                  <c:v>616.47072601318359</c:v>
                </c:pt>
                <c:pt idx="69">
                  <c:v>510.20514965057373</c:v>
                </c:pt>
                <c:pt idx="70">
                  <c:v>439.49550533294678</c:v>
                </c:pt>
                <c:pt idx="71">
                  <c:v>251.55457305908203</c:v>
                </c:pt>
                <c:pt idx="72">
                  <c:v>-9.9370944499969482</c:v>
                </c:pt>
                <c:pt idx="73">
                  <c:v>-9.9370944499969482</c:v>
                </c:pt>
              </c:numCache>
            </c:numRef>
          </c:yVal>
          <c:smooth val="0"/>
          <c:extLst>
            <c:ext xmlns:c16="http://schemas.microsoft.com/office/drawing/2014/chart" uri="{C3380CC4-5D6E-409C-BE32-E72D297353CC}">
              <c16:uniqueId val="{00000003-1C67-4B01-8C69-0AFCF820DFD2}"/>
            </c:ext>
          </c:extLst>
        </c:ser>
        <c:ser>
          <c:idx val="2"/>
          <c:order val="4"/>
          <c:tx>
            <c:strRef>
              <c:f>Sheet1!$D$1</c:f>
              <c:strCache>
                <c:ptCount val="1"/>
                <c:pt idx="0">
                  <c:v>Net Load (PV + STE)</c:v>
                </c:pt>
              </c:strCache>
            </c:strRef>
          </c:tx>
          <c:spPr>
            <a:ln w="38100">
              <a:solidFill>
                <a:srgbClr val="00B050"/>
              </a:solidFill>
            </a:ln>
          </c:spPr>
          <c:marker>
            <c:symbol val="none"/>
          </c:marker>
          <c:xVal>
            <c:numRef>
              <c:f>Sheet1!$A$2:$A$75</c:f>
              <c:numCache>
                <c:formatCode>General</c:formatCode>
                <c:ptCount val="7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xVal>
          <c:yVal>
            <c:numRef>
              <c:f>Sheet1!$D$2:$D$75</c:f>
              <c:numCache>
                <c:formatCode>_(* #,##0_);_(* \(#,##0\);_(* "-"??_);_(@_)</c:formatCode>
                <c:ptCount val="74"/>
                <c:pt idx="0">
                  <c:v>2730.9370944499969</c:v>
                </c:pt>
                <c:pt idx="1">
                  <c:v>2707.9370944499969</c:v>
                </c:pt>
                <c:pt idx="2">
                  <c:v>2727.9370944499969</c:v>
                </c:pt>
                <c:pt idx="3">
                  <c:v>2766.9370944499969</c:v>
                </c:pt>
                <c:pt idx="4">
                  <c:v>2893.9370944499969</c:v>
                </c:pt>
                <c:pt idx="5">
                  <c:v>2915.9634227752686</c:v>
                </c:pt>
                <c:pt idx="6">
                  <c:v>3020.4343061447144</c:v>
                </c:pt>
                <c:pt idx="7">
                  <c:v>3064.9473357138427</c:v>
                </c:pt>
                <c:pt idx="8">
                  <c:v>2978.5491872967773</c:v>
                </c:pt>
                <c:pt idx="9">
                  <c:v>2855.1157457788086</c:v>
                </c:pt>
                <c:pt idx="10">
                  <c:v>2771.3892661328432</c:v>
                </c:pt>
                <c:pt idx="11">
                  <c:v>2582.0989054119873</c:v>
                </c:pt>
                <c:pt idx="12">
                  <c:v>2455.5534420936278</c:v>
                </c:pt>
                <c:pt idx="13">
                  <c:v>2466.8818632631228</c:v>
                </c:pt>
                <c:pt idx="14">
                  <c:v>2576.9397513154909</c:v>
                </c:pt>
                <c:pt idx="15">
                  <c:v>2670.9932084499969</c:v>
                </c:pt>
                <c:pt idx="16">
                  <c:v>2703.8174084499969</c:v>
                </c:pt>
                <c:pt idx="17">
                  <c:v>2867.6917328032923</c:v>
                </c:pt>
                <c:pt idx="18">
                  <c:v>2978.0168514251709</c:v>
                </c:pt>
                <c:pt idx="19">
                  <c:v>2973.3857707977295</c:v>
                </c:pt>
                <c:pt idx="20">
                  <c:v>2962.3220081329346</c:v>
                </c:pt>
                <c:pt idx="21">
                  <c:v>2934.0013580322266</c:v>
                </c:pt>
                <c:pt idx="22">
                  <c:v>2876.9994034767151</c:v>
                </c:pt>
                <c:pt idx="23">
                  <c:v>2801.9370944499969</c:v>
                </c:pt>
                <c:pt idx="25">
                  <c:v>2550.9370944499969</c:v>
                </c:pt>
                <c:pt idx="26">
                  <c:v>2487.9370944499969</c:v>
                </c:pt>
                <c:pt idx="27">
                  <c:v>2473.9370944499969</c:v>
                </c:pt>
                <c:pt idx="28">
                  <c:v>2461.9370944499969</c:v>
                </c:pt>
                <c:pt idx="29">
                  <c:v>2508.9370944499969</c:v>
                </c:pt>
                <c:pt idx="30">
                  <c:v>2454.2572999000549</c:v>
                </c:pt>
                <c:pt idx="31">
                  <c:v>2495.7961664199829</c:v>
                </c:pt>
                <c:pt idx="32">
                  <c:v>2528.2053143240355</c:v>
                </c:pt>
                <c:pt idx="33">
                  <c:v>2531.0927988075318</c:v>
                </c:pt>
                <c:pt idx="34">
                  <c:v>2464.9332751348875</c:v>
                </c:pt>
                <c:pt idx="35">
                  <c:v>2418.94185795166</c:v>
                </c:pt>
                <c:pt idx="36">
                  <c:v>2393.3811200403443</c:v>
                </c:pt>
                <c:pt idx="37">
                  <c:v>2254.3885648939513</c:v>
                </c:pt>
                <c:pt idx="38">
                  <c:v>2128.3682676770632</c:v>
                </c:pt>
                <c:pt idx="39">
                  <c:v>2176.0181670346374</c:v>
                </c:pt>
                <c:pt idx="40">
                  <c:v>2208.5007728271789</c:v>
                </c:pt>
                <c:pt idx="41">
                  <c:v>2321.8794805959169</c:v>
                </c:pt>
                <c:pt idx="42">
                  <c:v>2414.6246572204591</c:v>
                </c:pt>
                <c:pt idx="43">
                  <c:v>2525.0146896417236</c:v>
                </c:pt>
                <c:pt idx="44">
                  <c:v>2573.0763492584229</c:v>
                </c:pt>
                <c:pt idx="45">
                  <c:v>2555.7415571212769</c:v>
                </c:pt>
                <c:pt idx="46">
                  <c:v>2526.9632930755615</c:v>
                </c:pt>
                <c:pt idx="47">
                  <c:v>2488.8359613418579</c:v>
                </c:pt>
                <c:pt idx="48">
                  <c:v>2441.5945000648499</c:v>
                </c:pt>
                <c:pt idx="50">
                  <c:v>4571.9370944499969</c:v>
                </c:pt>
                <c:pt idx="51">
                  <c:v>4293.9370944499969</c:v>
                </c:pt>
                <c:pt idx="52">
                  <c:v>4105.9370944499969</c:v>
                </c:pt>
                <c:pt idx="53">
                  <c:v>3982.9370944499969</c:v>
                </c:pt>
                <c:pt idx="54">
                  <c:v>3904.9370944499969</c:v>
                </c:pt>
                <c:pt idx="55">
                  <c:v>3845.9370944499969</c:v>
                </c:pt>
                <c:pt idx="56">
                  <c:v>3830.1766860299967</c:v>
                </c:pt>
                <c:pt idx="57">
                  <c:v>3977.9071780382142</c:v>
                </c:pt>
                <c:pt idx="58">
                  <c:v>4190.412232292615</c:v>
                </c:pt>
                <c:pt idx="59">
                  <c:v>4478.3993800036014</c:v>
                </c:pt>
                <c:pt idx="60">
                  <c:v>4758.9904767577518</c:v>
                </c:pt>
                <c:pt idx="61">
                  <c:v>5078.3599991511837</c:v>
                </c:pt>
                <c:pt idx="62">
                  <c:v>5226.9980245422366</c:v>
                </c:pt>
                <c:pt idx="63">
                  <c:v>5262.144717049744</c:v>
                </c:pt>
                <c:pt idx="64">
                  <c:v>5330.2121731341549</c:v>
                </c:pt>
                <c:pt idx="65">
                  <c:v>5471.7517336258543</c:v>
                </c:pt>
                <c:pt idx="66">
                  <c:v>5620.2112311557621</c:v>
                </c:pt>
                <c:pt idx="67">
                  <c:v>5632.2188317496584</c:v>
                </c:pt>
                <c:pt idx="68">
                  <c:v>5511.2017433868168</c:v>
                </c:pt>
                <c:pt idx="69">
                  <c:v>5381.7160415494263</c:v>
                </c:pt>
                <c:pt idx="70">
                  <c:v>5360.5044946670532</c:v>
                </c:pt>
                <c:pt idx="71">
                  <c:v>5297.445426940918</c:v>
                </c:pt>
                <c:pt idx="72">
                  <c:v>5186.9370944499969</c:v>
                </c:pt>
                <c:pt idx="73">
                  <c:v>4828.9370944499969</c:v>
                </c:pt>
              </c:numCache>
            </c:numRef>
          </c:yVal>
          <c:smooth val="0"/>
          <c:extLst>
            <c:ext xmlns:c16="http://schemas.microsoft.com/office/drawing/2014/chart" uri="{C3380CC4-5D6E-409C-BE32-E72D297353CC}">
              <c16:uniqueId val="{00000004-1C67-4B01-8C69-0AFCF820DFD2}"/>
            </c:ext>
          </c:extLst>
        </c:ser>
        <c:dLbls>
          <c:showLegendKey val="0"/>
          <c:showVal val="0"/>
          <c:showCatName val="0"/>
          <c:showSerName val="0"/>
          <c:showPercent val="0"/>
          <c:showBubbleSize val="0"/>
        </c:dLbls>
        <c:axId val="246965376"/>
        <c:axId val="246967296"/>
      </c:scatterChart>
      <c:valAx>
        <c:axId val="246965376"/>
        <c:scaling>
          <c:orientation val="minMax"/>
          <c:max val="78"/>
        </c:scaling>
        <c:delete val="0"/>
        <c:axPos val="b"/>
        <c:majorGridlines>
          <c:spPr>
            <a:ln w="6350">
              <a:prstDash val="dash"/>
            </a:ln>
          </c:spPr>
        </c:majorGridlines>
        <c:title>
          <c:tx>
            <c:rich>
              <a:bodyPr/>
              <a:lstStyle/>
              <a:p>
                <a:pPr>
                  <a:defRPr sz="1600" b="0">
                    <a:solidFill>
                      <a:schemeClr val="tx1"/>
                    </a:solidFill>
                    <a:latin typeface="+mj-lt"/>
                  </a:defRPr>
                </a:pPr>
                <a:r>
                  <a:rPr lang="en-US" sz="1600" b="0" dirty="0">
                    <a:solidFill>
                      <a:schemeClr val="tx1"/>
                    </a:solidFill>
                    <a:latin typeface="+mj-lt"/>
                  </a:rPr>
                  <a:t>Time</a:t>
                </a:r>
              </a:p>
            </c:rich>
          </c:tx>
          <c:overlay val="0"/>
        </c:title>
        <c:numFmt formatCode="#,##0" sourceLinked="0"/>
        <c:majorTickMark val="out"/>
        <c:minorTickMark val="out"/>
        <c:tickLblPos val="nextTo"/>
        <c:spPr>
          <a:ln w="12700">
            <a:solidFill>
              <a:schemeClr val="tx1"/>
            </a:solidFill>
          </a:ln>
        </c:spPr>
        <c:txPr>
          <a:bodyPr/>
          <a:lstStyle/>
          <a:p>
            <a:pPr>
              <a:defRPr sz="1600" b="0" baseline="0">
                <a:solidFill>
                  <a:schemeClr val="bg1"/>
                </a:solidFill>
              </a:defRPr>
            </a:pPr>
            <a:endParaRPr lang="en-US"/>
          </a:p>
        </c:txPr>
        <c:crossAx val="246967296"/>
        <c:crosses val="autoZero"/>
        <c:crossBetween val="midCat"/>
        <c:majorUnit val="6"/>
        <c:minorUnit val="1"/>
      </c:valAx>
      <c:valAx>
        <c:axId val="246967296"/>
        <c:scaling>
          <c:orientation val="minMax"/>
          <c:min val="0"/>
        </c:scaling>
        <c:delete val="0"/>
        <c:axPos val="l"/>
        <c:majorGridlines>
          <c:spPr>
            <a:ln w="6350">
              <a:solidFill>
                <a:schemeClr val="tx1"/>
              </a:solidFill>
              <a:prstDash val="dash"/>
            </a:ln>
          </c:spPr>
        </c:majorGridlines>
        <c:title>
          <c:tx>
            <c:rich>
              <a:bodyPr rot="-5400000" vert="horz"/>
              <a:lstStyle/>
              <a:p>
                <a:pPr>
                  <a:defRPr sz="1600" b="0">
                    <a:solidFill>
                      <a:schemeClr val="tx1"/>
                    </a:solidFill>
                    <a:latin typeface="+mj-lt"/>
                  </a:defRPr>
                </a:pPr>
                <a:r>
                  <a:rPr lang="en-US" sz="1600" b="0" dirty="0">
                    <a:solidFill>
                      <a:schemeClr val="tx1"/>
                    </a:solidFill>
                    <a:latin typeface="+mj-lt"/>
                  </a:rPr>
                  <a:t>System Load [MW]</a:t>
                </a:r>
              </a:p>
            </c:rich>
          </c:tx>
          <c:layout>
            <c:manualLayout>
              <c:xMode val="edge"/>
              <c:yMode val="edge"/>
              <c:x val="1.2907737695503364E-2"/>
              <c:y val="0.31280829752188832"/>
            </c:manualLayout>
          </c:layout>
          <c:overlay val="0"/>
        </c:title>
        <c:numFmt formatCode="_(* #,##0_);_(* \(#,##0\);_(* &quot;-&quot;??_);_(@_)" sourceLinked="1"/>
        <c:majorTickMark val="out"/>
        <c:minorTickMark val="out"/>
        <c:tickLblPos val="nextTo"/>
        <c:spPr>
          <a:ln>
            <a:solidFill>
              <a:schemeClr val="tx1"/>
            </a:solidFill>
          </a:ln>
        </c:spPr>
        <c:txPr>
          <a:bodyPr/>
          <a:lstStyle/>
          <a:p>
            <a:pPr>
              <a:defRPr sz="1600" b="0"/>
            </a:pPr>
            <a:endParaRPr lang="en-US"/>
          </a:p>
        </c:txPr>
        <c:crossAx val="246965376"/>
        <c:crosses val="autoZero"/>
        <c:crossBetween val="midCat"/>
      </c:valAx>
      <c:spPr>
        <a:noFill/>
        <a:ln w="25400">
          <a:solidFill>
            <a:schemeClr val="tx1"/>
          </a:solidFill>
        </a:ln>
      </c:spPr>
    </c:plotArea>
    <c:legend>
      <c:legendPos val="r"/>
      <c:layout>
        <c:manualLayout>
          <c:xMode val="edge"/>
          <c:yMode val="edge"/>
          <c:x val="1.0089694583408685E-3"/>
          <c:y val="0"/>
          <c:w val="0.99325260146824712"/>
          <c:h val="9.8049148759918686E-2"/>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0956266477054"/>
          <c:y val="4.0246327395499541E-2"/>
          <c:w val="0.87768562608430423"/>
          <c:h val="0.67159718992001705"/>
        </c:manualLayout>
      </c:layout>
      <c:barChart>
        <c:barDir val="col"/>
        <c:grouping val="stacked"/>
        <c:varyColors val="0"/>
        <c:ser>
          <c:idx val="5"/>
          <c:order val="0"/>
          <c:tx>
            <c:strRef>
              <c:f>'Hank''s Data'!$AN$27</c:f>
              <c:strCache>
                <c:ptCount val="1"/>
                <c:pt idx="0">
                  <c:v>Fuel &amp; Emissions Cost</c:v>
                </c:pt>
              </c:strCache>
            </c:strRef>
          </c:tx>
          <c:spPr>
            <a:solidFill>
              <a:srgbClr val="FF0000"/>
            </a:solidFill>
            <a:ln>
              <a:solidFill>
                <a:schemeClr val="tx1"/>
              </a:solidFill>
            </a:ln>
            <a:effectLst/>
          </c:spPr>
          <c:invertIfNegative val="0"/>
          <c:cat>
            <c:multiLvlStrRef>
              <c:f>'Hank''s Data'!$AO$20:$AW$21</c:f>
              <c:multiLvlStrCache>
                <c:ptCount val="9"/>
                <c:lvl>
                  <c:pt idx="0">
                    <c:v>7.5%</c:v>
                  </c:pt>
                  <c:pt idx="1">
                    <c:v>10.0%</c:v>
                  </c:pt>
                  <c:pt idx="2">
                    <c:v>15.0%</c:v>
                  </c:pt>
                  <c:pt idx="3">
                    <c:v>20.0%</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Data'!$AO$27:$AW$27</c:f>
              <c:numCache>
                <c:formatCode>"$"#,##0_);\("$"#,##0\)</c:formatCode>
                <c:ptCount val="9"/>
                <c:pt idx="0">
                  <c:v>45.140305989557262</c:v>
                </c:pt>
                <c:pt idx="1">
                  <c:v>45.140305989557262</c:v>
                </c:pt>
                <c:pt idx="2">
                  <c:v>45.140305989557262</c:v>
                </c:pt>
                <c:pt idx="3">
                  <c:v>45.140305989557262</c:v>
                </c:pt>
                <c:pt idx="5">
                  <c:v>33.235440420454367</c:v>
                </c:pt>
                <c:pt idx="6">
                  <c:v>33.235440420454367</c:v>
                </c:pt>
                <c:pt idx="7">
                  <c:v>33.235440420454367</c:v>
                </c:pt>
                <c:pt idx="8">
                  <c:v>33.235440420454367</c:v>
                </c:pt>
              </c:numCache>
            </c:numRef>
          </c:val>
          <c:extLst>
            <c:ext xmlns:c16="http://schemas.microsoft.com/office/drawing/2014/chart" uri="{C3380CC4-5D6E-409C-BE32-E72D297353CC}">
              <c16:uniqueId val="{00000000-31A0-4C88-829E-16029ED23A55}"/>
            </c:ext>
          </c:extLst>
        </c:ser>
        <c:ser>
          <c:idx val="6"/>
          <c:order val="1"/>
          <c:tx>
            <c:strRef>
              <c:f>'Hank''s Data'!$AN$28</c:f>
              <c:strCache>
                <c:ptCount val="1"/>
                <c:pt idx="0">
                  <c:v>GHG Cost</c:v>
                </c:pt>
              </c:strCache>
            </c:strRef>
          </c:tx>
          <c:spPr>
            <a:solidFill>
              <a:schemeClr val="bg1">
                <a:lumMod val="65000"/>
              </a:schemeClr>
            </a:solidFill>
            <a:ln>
              <a:solidFill>
                <a:schemeClr val="tx1"/>
              </a:solidFill>
            </a:ln>
            <a:effectLst/>
          </c:spPr>
          <c:invertIfNegative val="0"/>
          <c:cat>
            <c:multiLvlStrRef>
              <c:f>'Hank''s Data'!$AO$20:$AW$21</c:f>
              <c:multiLvlStrCache>
                <c:ptCount val="9"/>
                <c:lvl>
                  <c:pt idx="0">
                    <c:v>7.5%</c:v>
                  </c:pt>
                  <c:pt idx="1">
                    <c:v>10.0%</c:v>
                  </c:pt>
                  <c:pt idx="2">
                    <c:v>15.0%</c:v>
                  </c:pt>
                  <c:pt idx="3">
                    <c:v>20.0%</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Data'!$AO$28:$AW$28</c:f>
              <c:numCache>
                <c:formatCode>"$"#,##0_);\("$"#,##0\)</c:formatCode>
                <c:ptCount val="9"/>
                <c:pt idx="0">
                  <c:v>34.317570637325645</c:v>
                </c:pt>
                <c:pt idx="1">
                  <c:v>34.317570637325659</c:v>
                </c:pt>
                <c:pt idx="2">
                  <c:v>34.317570637325616</c:v>
                </c:pt>
                <c:pt idx="3">
                  <c:v>34.317570637325659</c:v>
                </c:pt>
                <c:pt idx="5">
                  <c:v>25.266055152202533</c:v>
                </c:pt>
                <c:pt idx="6">
                  <c:v>25.26605515220254</c:v>
                </c:pt>
                <c:pt idx="7">
                  <c:v>25.26605515220254</c:v>
                </c:pt>
                <c:pt idx="8">
                  <c:v>25.266055152202533</c:v>
                </c:pt>
              </c:numCache>
            </c:numRef>
          </c:val>
          <c:extLst>
            <c:ext xmlns:c16="http://schemas.microsoft.com/office/drawing/2014/chart" uri="{C3380CC4-5D6E-409C-BE32-E72D297353CC}">
              <c16:uniqueId val="{00000001-31A0-4C88-829E-16029ED23A55}"/>
            </c:ext>
          </c:extLst>
        </c:ser>
        <c:ser>
          <c:idx val="7"/>
          <c:order val="2"/>
          <c:tx>
            <c:strRef>
              <c:f>'Hank''s Data'!$AN$29</c:f>
              <c:strCache>
                <c:ptCount val="1"/>
                <c:pt idx="0">
                  <c:v>Variable O&amp;M</c:v>
                </c:pt>
              </c:strCache>
            </c:strRef>
          </c:tx>
          <c:spPr>
            <a:solidFill>
              <a:srgbClr val="FF99FF"/>
            </a:solidFill>
            <a:ln>
              <a:solidFill>
                <a:schemeClr val="tx1"/>
              </a:solidFill>
            </a:ln>
            <a:effectLst/>
          </c:spPr>
          <c:invertIfNegative val="0"/>
          <c:cat>
            <c:multiLvlStrRef>
              <c:f>'Hank''s Data'!$AO$20:$AW$21</c:f>
              <c:multiLvlStrCache>
                <c:ptCount val="9"/>
                <c:lvl>
                  <c:pt idx="0">
                    <c:v>7.5%</c:v>
                  </c:pt>
                  <c:pt idx="1">
                    <c:v>10.0%</c:v>
                  </c:pt>
                  <c:pt idx="2">
                    <c:v>15.0%</c:v>
                  </c:pt>
                  <c:pt idx="3">
                    <c:v>20.0%</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Data'!$AO$29:$AW$29</c:f>
              <c:numCache>
                <c:formatCode>"$"#,##0_);\("$"#,##0\)</c:formatCode>
                <c:ptCount val="9"/>
                <c:pt idx="0">
                  <c:v>0</c:v>
                </c:pt>
                <c:pt idx="1">
                  <c:v>0</c:v>
                </c:pt>
                <c:pt idx="2">
                  <c:v>0</c:v>
                </c:pt>
                <c:pt idx="3">
                  <c:v>0</c:v>
                </c:pt>
                <c:pt idx="5">
                  <c:v>0.92070419982407836</c:v>
                </c:pt>
                <c:pt idx="6">
                  <c:v>0.9207041998240777</c:v>
                </c:pt>
                <c:pt idx="7">
                  <c:v>0.9207041998240777</c:v>
                </c:pt>
                <c:pt idx="8">
                  <c:v>0.92070419982407836</c:v>
                </c:pt>
              </c:numCache>
            </c:numRef>
          </c:val>
          <c:extLst>
            <c:ext xmlns:c16="http://schemas.microsoft.com/office/drawing/2014/chart" uri="{C3380CC4-5D6E-409C-BE32-E72D297353CC}">
              <c16:uniqueId val="{00000002-31A0-4C88-829E-16029ED23A55}"/>
            </c:ext>
          </c:extLst>
        </c:ser>
        <c:ser>
          <c:idx val="0"/>
          <c:order val="3"/>
          <c:tx>
            <c:strRef>
              <c:f>'Hank''s Data'!$AN$22</c:f>
              <c:strCache>
                <c:ptCount val="1"/>
                <c:pt idx="0">
                  <c:v>Capital &amp; Financing - Construction</c:v>
                </c:pt>
              </c:strCache>
            </c:strRef>
          </c:tx>
          <c:spPr>
            <a:solidFill>
              <a:srgbClr val="00B050"/>
            </a:solidFill>
            <a:ln>
              <a:solidFill>
                <a:schemeClr val="tx1"/>
              </a:solidFill>
            </a:ln>
            <a:effectLst/>
          </c:spPr>
          <c:invertIfNegative val="0"/>
          <c:cat>
            <c:multiLvlStrRef>
              <c:f>'Hank''s Data'!$AO$20:$AW$21</c:f>
              <c:multiLvlStrCache>
                <c:ptCount val="9"/>
                <c:lvl>
                  <c:pt idx="0">
                    <c:v>7.5%</c:v>
                  </c:pt>
                  <c:pt idx="1">
                    <c:v>10.0%</c:v>
                  </c:pt>
                  <c:pt idx="2">
                    <c:v>15.0%</c:v>
                  </c:pt>
                  <c:pt idx="3">
                    <c:v>20.0%</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Data'!$AO$22:$AW$22</c:f>
              <c:numCache>
                <c:formatCode>"$"#,##0_);\("$"#,##0\)</c:formatCode>
                <c:ptCount val="9"/>
                <c:pt idx="0">
                  <c:v>203.46853189763632</c:v>
                </c:pt>
                <c:pt idx="1">
                  <c:v>152.60148454053189</c:v>
                </c:pt>
                <c:pt idx="2">
                  <c:v>101.73426594881822</c:v>
                </c:pt>
                <c:pt idx="3">
                  <c:v>76.300699461613661</c:v>
                </c:pt>
                <c:pt idx="5">
                  <c:v>80.331234591794328</c:v>
                </c:pt>
                <c:pt idx="6">
                  <c:v>53.554156394529549</c:v>
                </c:pt>
                <c:pt idx="7">
                  <c:v>32.132493836717721</c:v>
                </c:pt>
                <c:pt idx="8">
                  <c:v>20.082808647948582</c:v>
                </c:pt>
              </c:numCache>
            </c:numRef>
          </c:val>
          <c:extLst>
            <c:ext xmlns:c16="http://schemas.microsoft.com/office/drawing/2014/chart" uri="{C3380CC4-5D6E-409C-BE32-E72D297353CC}">
              <c16:uniqueId val="{00000003-31A0-4C88-829E-16029ED23A55}"/>
            </c:ext>
          </c:extLst>
        </c:ser>
        <c:ser>
          <c:idx val="1"/>
          <c:order val="4"/>
          <c:tx>
            <c:strRef>
              <c:f>'Hank''s Data'!$AN$23</c:f>
              <c:strCache>
                <c:ptCount val="1"/>
                <c:pt idx="0">
                  <c:v>Insurance</c:v>
                </c:pt>
              </c:strCache>
            </c:strRef>
          </c:tx>
          <c:spPr>
            <a:solidFill>
              <a:srgbClr val="FFFF00"/>
            </a:solidFill>
            <a:ln>
              <a:solidFill>
                <a:schemeClr val="tx1"/>
              </a:solidFill>
            </a:ln>
            <a:effectLst/>
          </c:spPr>
          <c:invertIfNegative val="0"/>
          <c:cat>
            <c:multiLvlStrRef>
              <c:f>'Hank''s Data'!$AO$20:$AW$21</c:f>
              <c:multiLvlStrCache>
                <c:ptCount val="9"/>
                <c:lvl>
                  <c:pt idx="0">
                    <c:v>7.5%</c:v>
                  </c:pt>
                  <c:pt idx="1">
                    <c:v>10.0%</c:v>
                  </c:pt>
                  <c:pt idx="2">
                    <c:v>15.0%</c:v>
                  </c:pt>
                  <c:pt idx="3">
                    <c:v>20.0%</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Data'!$AO$23:$AW$23</c:f>
              <c:numCache>
                <c:formatCode>"$"#,##0_);\("$"#,##0\)</c:formatCode>
                <c:ptCount val="9"/>
                <c:pt idx="0">
                  <c:v>13.887081879392646</c:v>
                </c:pt>
                <c:pt idx="1">
                  <c:v>10.415311409544486</c:v>
                </c:pt>
                <c:pt idx="2">
                  <c:v>6.943540939696323</c:v>
                </c:pt>
                <c:pt idx="3">
                  <c:v>5.2076557047722432</c:v>
                </c:pt>
                <c:pt idx="5">
                  <c:v>5.3884161542706268</c:v>
                </c:pt>
                <c:pt idx="6">
                  <c:v>3.5922774361804177</c:v>
                </c:pt>
                <c:pt idx="7">
                  <c:v>2.1553664617082506</c:v>
                </c:pt>
                <c:pt idx="8">
                  <c:v>1.3471040385676567</c:v>
                </c:pt>
              </c:numCache>
            </c:numRef>
          </c:val>
          <c:extLst>
            <c:ext xmlns:c16="http://schemas.microsoft.com/office/drawing/2014/chart" uri="{C3380CC4-5D6E-409C-BE32-E72D297353CC}">
              <c16:uniqueId val="{00000004-31A0-4C88-829E-16029ED23A55}"/>
            </c:ext>
          </c:extLst>
        </c:ser>
        <c:ser>
          <c:idx val="2"/>
          <c:order val="5"/>
          <c:tx>
            <c:strRef>
              <c:f>'Hank''s Data'!$AN$24</c:f>
              <c:strCache>
                <c:ptCount val="1"/>
                <c:pt idx="0">
                  <c:v>Ad Valorem Costs</c:v>
                </c:pt>
              </c:strCache>
            </c:strRef>
          </c:tx>
          <c:spPr>
            <a:solidFill>
              <a:srgbClr val="00B0F0"/>
            </a:solidFill>
            <a:ln>
              <a:solidFill>
                <a:schemeClr val="tx1"/>
              </a:solidFill>
            </a:ln>
            <a:effectLst/>
          </c:spPr>
          <c:invertIfNegative val="0"/>
          <c:cat>
            <c:multiLvlStrRef>
              <c:f>'Hank''s Data'!$AO$20:$AW$21</c:f>
              <c:multiLvlStrCache>
                <c:ptCount val="9"/>
                <c:lvl>
                  <c:pt idx="0">
                    <c:v>7.5%</c:v>
                  </c:pt>
                  <c:pt idx="1">
                    <c:v>10.0%</c:v>
                  </c:pt>
                  <c:pt idx="2">
                    <c:v>15.0%</c:v>
                  </c:pt>
                  <c:pt idx="3">
                    <c:v>20.0%</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Data'!$AO$24:$AW$24</c:f>
              <c:numCache>
                <c:formatCode>"$"#,##0_);\("$"#,##0\)</c:formatCode>
                <c:ptCount val="9"/>
                <c:pt idx="0">
                  <c:v>20.267000014915457</c:v>
                </c:pt>
                <c:pt idx="1">
                  <c:v>15.200250011186597</c:v>
                </c:pt>
                <c:pt idx="2">
                  <c:v>10.133500007457728</c:v>
                </c:pt>
                <c:pt idx="3">
                  <c:v>7.6001250055932985</c:v>
                </c:pt>
                <c:pt idx="5">
                  <c:v>7.8639293141223803</c:v>
                </c:pt>
                <c:pt idx="6">
                  <c:v>5.2426195427482529</c:v>
                </c:pt>
                <c:pt idx="7">
                  <c:v>3.1455717256489519</c:v>
                </c:pt>
                <c:pt idx="8">
                  <c:v>1.9659823285305951</c:v>
                </c:pt>
              </c:numCache>
            </c:numRef>
          </c:val>
          <c:extLst>
            <c:ext xmlns:c16="http://schemas.microsoft.com/office/drawing/2014/chart" uri="{C3380CC4-5D6E-409C-BE32-E72D297353CC}">
              <c16:uniqueId val="{00000005-31A0-4C88-829E-16029ED23A55}"/>
            </c:ext>
          </c:extLst>
        </c:ser>
        <c:ser>
          <c:idx val="3"/>
          <c:order val="6"/>
          <c:tx>
            <c:strRef>
              <c:f>'Hank''s Data'!$AN$25</c:f>
              <c:strCache>
                <c:ptCount val="1"/>
                <c:pt idx="0">
                  <c:v>Fixed O&amp;M</c:v>
                </c:pt>
              </c:strCache>
            </c:strRef>
          </c:tx>
          <c:spPr>
            <a:solidFill>
              <a:srgbClr val="FFC000"/>
            </a:solidFill>
            <a:ln>
              <a:solidFill>
                <a:schemeClr val="tx1"/>
              </a:solidFill>
            </a:ln>
            <a:effectLst/>
          </c:spPr>
          <c:invertIfNegative val="0"/>
          <c:cat>
            <c:multiLvlStrRef>
              <c:f>'Hank''s Data'!$AO$20:$AW$21</c:f>
              <c:multiLvlStrCache>
                <c:ptCount val="9"/>
                <c:lvl>
                  <c:pt idx="0">
                    <c:v>7.5%</c:v>
                  </c:pt>
                  <c:pt idx="1">
                    <c:v>10.0%</c:v>
                  </c:pt>
                  <c:pt idx="2">
                    <c:v>15.0%</c:v>
                  </c:pt>
                  <c:pt idx="3">
                    <c:v>20.0%</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Data'!$AO$25:$AW$25</c:f>
              <c:numCache>
                <c:formatCode>"$"#,##0_);\("$"#,##0\)</c:formatCode>
                <c:ptCount val="9"/>
                <c:pt idx="0">
                  <c:v>58.672465248394616</c:v>
                </c:pt>
                <c:pt idx="1">
                  <c:v>44.004348936295969</c:v>
                </c:pt>
                <c:pt idx="2">
                  <c:v>29.336232624197308</c:v>
                </c:pt>
                <c:pt idx="3">
                  <c:v>22.002174468147984</c:v>
                </c:pt>
                <c:pt idx="5">
                  <c:v>30.233190687592682</c:v>
                </c:pt>
                <c:pt idx="6">
                  <c:v>20.155460458395119</c:v>
                </c:pt>
                <c:pt idx="7">
                  <c:v>12.093276275037072</c:v>
                </c:pt>
                <c:pt idx="8">
                  <c:v>7.5582976718981705</c:v>
                </c:pt>
              </c:numCache>
            </c:numRef>
          </c:val>
          <c:extLst>
            <c:ext xmlns:c16="http://schemas.microsoft.com/office/drawing/2014/chart" uri="{C3380CC4-5D6E-409C-BE32-E72D297353CC}">
              <c16:uniqueId val="{00000006-31A0-4C88-829E-16029ED23A55}"/>
            </c:ext>
          </c:extLst>
        </c:ser>
        <c:ser>
          <c:idx val="4"/>
          <c:order val="7"/>
          <c:tx>
            <c:strRef>
              <c:f>'Hank''s Data'!$AN$26</c:f>
              <c:strCache>
                <c:ptCount val="1"/>
                <c:pt idx="0">
                  <c:v>Corporate Taxes (w/Credits)</c:v>
                </c:pt>
              </c:strCache>
            </c:strRef>
          </c:tx>
          <c:spPr>
            <a:solidFill>
              <a:srgbClr val="0070C0"/>
            </a:solidFill>
            <a:ln>
              <a:solidFill>
                <a:schemeClr val="tx1"/>
              </a:solidFill>
            </a:ln>
            <a:effectLst/>
          </c:spPr>
          <c:invertIfNegative val="0"/>
          <c:cat>
            <c:multiLvlStrRef>
              <c:f>'Hank''s Data'!$AO$20:$AW$21</c:f>
              <c:multiLvlStrCache>
                <c:ptCount val="9"/>
                <c:lvl>
                  <c:pt idx="0">
                    <c:v>7.5%</c:v>
                  </c:pt>
                  <c:pt idx="1">
                    <c:v>10.0%</c:v>
                  </c:pt>
                  <c:pt idx="2">
                    <c:v>15.0%</c:v>
                  </c:pt>
                  <c:pt idx="3">
                    <c:v>20.0%</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Data'!$AO$26:$AW$26</c:f>
              <c:numCache>
                <c:formatCode>"$"#,##0_);\("$"#,##0\)</c:formatCode>
                <c:ptCount val="9"/>
                <c:pt idx="0">
                  <c:v>58.754896888352775</c:v>
                </c:pt>
                <c:pt idx="1">
                  <c:v>44.066231268637232</c:v>
                </c:pt>
                <c:pt idx="2">
                  <c:v>29.377448444176409</c:v>
                </c:pt>
                <c:pt idx="3">
                  <c:v>22.03308633313231</c:v>
                </c:pt>
                <c:pt idx="5">
                  <c:v>26.508316783840449</c:v>
                </c:pt>
                <c:pt idx="6">
                  <c:v>17.672211189226967</c:v>
                </c:pt>
                <c:pt idx="7">
                  <c:v>10.603326713536177</c:v>
                </c:pt>
                <c:pt idx="8">
                  <c:v>6.6270791959601105</c:v>
                </c:pt>
              </c:numCache>
            </c:numRef>
          </c:val>
          <c:extLst>
            <c:ext xmlns:c16="http://schemas.microsoft.com/office/drawing/2014/chart" uri="{C3380CC4-5D6E-409C-BE32-E72D297353CC}">
              <c16:uniqueId val="{00000007-31A0-4C88-829E-16029ED23A55}"/>
            </c:ext>
          </c:extLst>
        </c:ser>
        <c:dLbls>
          <c:showLegendKey val="0"/>
          <c:showVal val="0"/>
          <c:showCatName val="0"/>
          <c:showSerName val="0"/>
          <c:showPercent val="0"/>
          <c:showBubbleSize val="0"/>
        </c:dLbls>
        <c:gapWidth val="150"/>
        <c:overlap val="100"/>
        <c:axId val="1056297064"/>
        <c:axId val="1056300672"/>
      </c:barChart>
      <c:catAx>
        <c:axId val="105629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6300672"/>
        <c:crosses val="autoZero"/>
        <c:auto val="1"/>
        <c:lblAlgn val="ctr"/>
        <c:lblOffset val="100"/>
        <c:noMultiLvlLbl val="0"/>
      </c:catAx>
      <c:valAx>
        <c:axId val="105630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Energy Payment ($/MWh)</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6297064"/>
        <c:crosses val="autoZero"/>
        <c:crossBetween val="between"/>
      </c:valAx>
      <c:spPr>
        <a:noFill/>
        <a:ln>
          <a:noFill/>
        </a:ln>
        <a:effectLst/>
      </c:spPr>
    </c:plotArea>
    <c:legend>
      <c:legendPos val="b"/>
      <c:layout>
        <c:manualLayout>
          <c:xMode val="edge"/>
          <c:yMode val="edge"/>
          <c:x val="0.15682523978544133"/>
          <c:y val="0.83698031455087263"/>
          <c:w val="0.77733150907949977"/>
          <c:h val="0.14908159508091501"/>
        </c:manualLayout>
      </c:layout>
      <c:overlay val="0"/>
      <c:spPr>
        <a:solidFill>
          <a:schemeClr val="accent2">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5959201680987"/>
          <c:y val="3.225393669756927E-2"/>
          <c:w val="0.84934772042383588"/>
          <c:h val="0.65751333868673512"/>
        </c:manualLayout>
      </c:layout>
      <c:barChart>
        <c:barDir val="col"/>
        <c:grouping val="stacked"/>
        <c:varyColors val="0"/>
        <c:ser>
          <c:idx val="0"/>
          <c:order val="0"/>
          <c:tx>
            <c:strRef>
              <c:f>'Hank''s Data'!$AN$6</c:f>
              <c:strCache>
                <c:ptCount val="1"/>
                <c:pt idx="0">
                  <c:v>Capital &amp; Financing - Construction</c:v>
                </c:pt>
              </c:strCache>
            </c:strRef>
          </c:tx>
          <c:spPr>
            <a:solidFill>
              <a:srgbClr val="00B050"/>
            </a:solidFill>
            <a:ln>
              <a:solidFill>
                <a:schemeClr val="tx1"/>
              </a:solidFill>
            </a:ln>
            <a:effectLst/>
          </c:spPr>
          <c:invertIfNegative val="0"/>
          <c:cat>
            <c:multiLvlStrRef>
              <c:f>'Hank''s Data'!$AO$4:$AW$5</c:f>
              <c:multiLvlStrCache>
                <c:ptCount val="9"/>
                <c:lvl>
                  <c:pt idx="0">
                    <c:v>7.5%</c:v>
                  </c:pt>
                  <c:pt idx="1">
                    <c:v>10.0%</c:v>
                  </c:pt>
                  <c:pt idx="2">
                    <c:v>15.0%</c:v>
                  </c:pt>
                  <c:pt idx="3">
                    <c:v>20.0%</c:v>
                  </c:pt>
                  <c:pt idx="4">
                    <c:v> </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Data'!$AO$6:$AW$6</c:f>
              <c:numCache>
                <c:formatCode>"$"#,##0_);\("$"#,##0\)</c:formatCode>
                <c:ptCount val="9"/>
                <c:pt idx="0">
                  <c:v>127.13893064274055</c:v>
                </c:pt>
                <c:pt idx="1">
                  <c:v>127.13900197427898</c:v>
                </c:pt>
                <c:pt idx="2">
                  <c:v>127.1389306427406</c:v>
                </c:pt>
                <c:pt idx="3">
                  <c:v>127.13893064274058</c:v>
                </c:pt>
                <c:pt idx="5">
                  <c:v>133.40699417607476</c:v>
                </c:pt>
                <c:pt idx="6">
                  <c:v>133.40699417607476</c:v>
                </c:pt>
                <c:pt idx="7">
                  <c:v>133.40699417607473</c:v>
                </c:pt>
                <c:pt idx="8">
                  <c:v>133.40699417607476</c:v>
                </c:pt>
              </c:numCache>
            </c:numRef>
          </c:val>
          <c:extLst>
            <c:ext xmlns:c16="http://schemas.microsoft.com/office/drawing/2014/chart" uri="{C3380CC4-5D6E-409C-BE32-E72D297353CC}">
              <c16:uniqueId val="{00000000-D9FC-4717-A842-4812CE994036}"/>
            </c:ext>
          </c:extLst>
        </c:ser>
        <c:ser>
          <c:idx val="1"/>
          <c:order val="1"/>
          <c:tx>
            <c:strRef>
              <c:f>'Hank''s Data'!$AN$7</c:f>
              <c:strCache>
                <c:ptCount val="1"/>
                <c:pt idx="0">
                  <c:v>Insurance</c:v>
                </c:pt>
              </c:strCache>
            </c:strRef>
          </c:tx>
          <c:spPr>
            <a:solidFill>
              <a:srgbClr val="FFFF00"/>
            </a:solidFill>
            <a:ln>
              <a:solidFill>
                <a:schemeClr val="tx1"/>
              </a:solidFill>
            </a:ln>
            <a:effectLst/>
          </c:spPr>
          <c:invertIfNegative val="0"/>
          <c:cat>
            <c:multiLvlStrRef>
              <c:f>'Hank''s Data'!$AO$4:$AW$5</c:f>
              <c:multiLvlStrCache>
                <c:ptCount val="9"/>
                <c:lvl>
                  <c:pt idx="0">
                    <c:v>7.5%</c:v>
                  </c:pt>
                  <c:pt idx="1">
                    <c:v>10.0%</c:v>
                  </c:pt>
                  <c:pt idx="2">
                    <c:v>15.0%</c:v>
                  </c:pt>
                  <c:pt idx="3">
                    <c:v>20.0%</c:v>
                  </c:pt>
                  <c:pt idx="4">
                    <c:v> </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Data'!$AO$7:$AW$7</c:f>
              <c:numCache>
                <c:formatCode>"$"#,##0_);\("$"#,##0\)</c:formatCode>
                <c:ptCount val="9"/>
                <c:pt idx="0">
                  <c:v>8.6774535768627672</c:v>
                </c:pt>
                <c:pt idx="1">
                  <c:v>8.6774535768627672</c:v>
                </c:pt>
                <c:pt idx="2">
                  <c:v>8.6774535768627672</c:v>
                </c:pt>
                <c:pt idx="3">
                  <c:v>8.6774535768627672</c:v>
                </c:pt>
                <c:pt idx="5">
                  <c:v>8.9486039417160672</c:v>
                </c:pt>
                <c:pt idx="6">
                  <c:v>8.9486039417160672</c:v>
                </c:pt>
                <c:pt idx="7">
                  <c:v>8.9486039417160672</c:v>
                </c:pt>
                <c:pt idx="8">
                  <c:v>8.9486039417160672</c:v>
                </c:pt>
              </c:numCache>
            </c:numRef>
          </c:val>
          <c:extLst>
            <c:ext xmlns:c16="http://schemas.microsoft.com/office/drawing/2014/chart" uri="{C3380CC4-5D6E-409C-BE32-E72D297353CC}">
              <c16:uniqueId val="{00000001-D9FC-4717-A842-4812CE994036}"/>
            </c:ext>
          </c:extLst>
        </c:ser>
        <c:ser>
          <c:idx val="2"/>
          <c:order val="2"/>
          <c:tx>
            <c:strRef>
              <c:f>'Hank''s Data'!$AN$8</c:f>
              <c:strCache>
                <c:ptCount val="1"/>
                <c:pt idx="0">
                  <c:v>Ad Valorem Costs</c:v>
                </c:pt>
              </c:strCache>
            </c:strRef>
          </c:tx>
          <c:spPr>
            <a:solidFill>
              <a:srgbClr val="00B0F0"/>
            </a:solidFill>
            <a:ln>
              <a:solidFill>
                <a:schemeClr val="tx1"/>
              </a:solidFill>
            </a:ln>
            <a:effectLst/>
          </c:spPr>
          <c:invertIfNegative val="0"/>
          <c:cat>
            <c:multiLvlStrRef>
              <c:f>'Hank''s Data'!$AO$4:$AW$5</c:f>
              <c:multiLvlStrCache>
                <c:ptCount val="9"/>
                <c:lvl>
                  <c:pt idx="0">
                    <c:v>7.5%</c:v>
                  </c:pt>
                  <c:pt idx="1">
                    <c:v>10.0%</c:v>
                  </c:pt>
                  <c:pt idx="2">
                    <c:v>15.0%</c:v>
                  </c:pt>
                  <c:pt idx="3">
                    <c:v>20.0%</c:v>
                  </c:pt>
                  <c:pt idx="4">
                    <c:v> </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Data'!$AO$8:$AW$8</c:f>
              <c:numCache>
                <c:formatCode>"$"#,##0_);\("$"#,##0\)</c:formatCode>
                <c:ptCount val="9"/>
                <c:pt idx="0">
                  <c:v>12.663996172779637</c:v>
                </c:pt>
                <c:pt idx="1">
                  <c:v>12.663996172779637</c:v>
                </c:pt>
                <c:pt idx="2">
                  <c:v>12.663996172779637</c:v>
                </c:pt>
                <c:pt idx="3">
                  <c:v>12.663996172779637</c:v>
                </c:pt>
                <c:pt idx="5">
                  <c:v>13.059716778177735</c:v>
                </c:pt>
                <c:pt idx="6">
                  <c:v>13.059716778177735</c:v>
                </c:pt>
                <c:pt idx="7">
                  <c:v>13.059716778177735</c:v>
                </c:pt>
                <c:pt idx="8">
                  <c:v>13.059716778177735</c:v>
                </c:pt>
              </c:numCache>
            </c:numRef>
          </c:val>
          <c:extLst>
            <c:ext xmlns:c16="http://schemas.microsoft.com/office/drawing/2014/chart" uri="{C3380CC4-5D6E-409C-BE32-E72D297353CC}">
              <c16:uniqueId val="{00000002-D9FC-4717-A842-4812CE994036}"/>
            </c:ext>
          </c:extLst>
        </c:ser>
        <c:ser>
          <c:idx val="3"/>
          <c:order val="3"/>
          <c:tx>
            <c:strRef>
              <c:f>'Hank''s Data'!$AN$9</c:f>
              <c:strCache>
                <c:ptCount val="1"/>
                <c:pt idx="0">
                  <c:v>Fixed O&amp;M</c:v>
                </c:pt>
              </c:strCache>
            </c:strRef>
          </c:tx>
          <c:spPr>
            <a:solidFill>
              <a:srgbClr val="FFC000"/>
            </a:solidFill>
            <a:ln>
              <a:solidFill>
                <a:schemeClr val="tx1"/>
              </a:solidFill>
            </a:ln>
            <a:effectLst/>
          </c:spPr>
          <c:invertIfNegative val="0"/>
          <c:cat>
            <c:multiLvlStrRef>
              <c:f>'Hank''s Data'!$AO$4:$AW$5</c:f>
              <c:multiLvlStrCache>
                <c:ptCount val="9"/>
                <c:lvl>
                  <c:pt idx="0">
                    <c:v>7.5%</c:v>
                  </c:pt>
                  <c:pt idx="1">
                    <c:v>10.0%</c:v>
                  </c:pt>
                  <c:pt idx="2">
                    <c:v>15.0%</c:v>
                  </c:pt>
                  <c:pt idx="3">
                    <c:v>20.0%</c:v>
                  </c:pt>
                  <c:pt idx="4">
                    <c:v> </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Data'!$AO$9:$AW$9</c:f>
              <c:numCache>
                <c:formatCode>"$"#,##0_);\("$"#,##0\)</c:formatCode>
                <c:ptCount val="9"/>
                <c:pt idx="0">
                  <c:v>36.661956619449633</c:v>
                </c:pt>
                <c:pt idx="1">
                  <c:v>36.661956619449633</c:v>
                </c:pt>
                <c:pt idx="2">
                  <c:v>36.661956619449633</c:v>
                </c:pt>
                <c:pt idx="3">
                  <c:v>36.661956619449633</c:v>
                </c:pt>
                <c:pt idx="5">
                  <c:v>50.208603346870888</c:v>
                </c:pt>
                <c:pt idx="6">
                  <c:v>50.208603346870888</c:v>
                </c:pt>
                <c:pt idx="7">
                  <c:v>50.208603346870888</c:v>
                </c:pt>
                <c:pt idx="8">
                  <c:v>50.208603346870888</c:v>
                </c:pt>
              </c:numCache>
            </c:numRef>
          </c:val>
          <c:extLst>
            <c:ext xmlns:c16="http://schemas.microsoft.com/office/drawing/2014/chart" uri="{C3380CC4-5D6E-409C-BE32-E72D297353CC}">
              <c16:uniqueId val="{00000003-D9FC-4717-A842-4812CE994036}"/>
            </c:ext>
          </c:extLst>
        </c:ser>
        <c:ser>
          <c:idx val="4"/>
          <c:order val="4"/>
          <c:tx>
            <c:strRef>
              <c:f>'Hank''s Data'!$AN$10</c:f>
              <c:strCache>
                <c:ptCount val="1"/>
                <c:pt idx="0">
                  <c:v>Corporate Taxes (w/Credits)</c:v>
                </c:pt>
              </c:strCache>
            </c:strRef>
          </c:tx>
          <c:spPr>
            <a:solidFill>
              <a:srgbClr val="0070C0"/>
            </a:solidFill>
            <a:ln>
              <a:solidFill>
                <a:schemeClr val="tx1"/>
              </a:solidFill>
            </a:ln>
            <a:effectLst/>
          </c:spPr>
          <c:invertIfNegative val="0"/>
          <c:cat>
            <c:multiLvlStrRef>
              <c:f>'Hank''s Data'!$AO$4:$AW$5</c:f>
              <c:multiLvlStrCache>
                <c:ptCount val="9"/>
                <c:lvl>
                  <c:pt idx="0">
                    <c:v>7.5%</c:v>
                  </c:pt>
                  <c:pt idx="1">
                    <c:v>10.0%</c:v>
                  </c:pt>
                  <c:pt idx="2">
                    <c:v>15.0%</c:v>
                  </c:pt>
                  <c:pt idx="3">
                    <c:v>20.0%</c:v>
                  </c:pt>
                  <c:pt idx="4">
                    <c:v> </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Data'!$AO$10:$AW$10</c:f>
              <c:numCache>
                <c:formatCode>"$"#,##0_);\("$"#,##0\)</c:formatCode>
                <c:ptCount val="9"/>
                <c:pt idx="0">
                  <c:v>36.713464685378376</c:v>
                </c:pt>
                <c:pt idx="1">
                  <c:v>36.713513509589973</c:v>
                </c:pt>
                <c:pt idx="2">
                  <c:v>36.713464685378405</c:v>
                </c:pt>
                <c:pt idx="3">
                  <c:v>36.713464685378405</c:v>
                </c:pt>
                <c:pt idx="5">
                  <c:v>44.02266292519527</c:v>
                </c:pt>
                <c:pt idx="6">
                  <c:v>44.022662925195277</c:v>
                </c:pt>
                <c:pt idx="7">
                  <c:v>44.022662925195263</c:v>
                </c:pt>
                <c:pt idx="8">
                  <c:v>44.022662925195263</c:v>
                </c:pt>
              </c:numCache>
            </c:numRef>
          </c:val>
          <c:extLst>
            <c:ext xmlns:c16="http://schemas.microsoft.com/office/drawing/2014/chart" uri="{C3380CC4-5D6E-409C-BE32-E72D297353CC}">
              <c16:uniqueId val="{00000004-D9FC-4717-A842-4812CE994036}"/>
            </c:ext>
          </c:extLst>
        </c:ser>
        <c:ser>
          <c:idx val="5"/>
          <c:order val="5"/>
          <c:tx>
            <c:strRef>
              <c:f>'Hank''s Data'!$AN$11</c:f>
              <c:strCache>
                <c:ptCount val="1"/>
                <c:pt idx="0">
                  <c:v>Fuel &amp; Emissions Cost</c:v>
                </c:pt>
              </c:strCache>
            </c:strRef>
          </c:tx>
          <c:spPr>
            <a:solidFill>
              <a:srgbClr val="FF0000"/>
            </a:solidFill>
            <a:ln>
              <a:solidFill>
                <a:schemeClr val="tx1"/>
              </a:solidFill>
            </a:ln>
            <a:effectLst/>
          </c:spPr>
          <c:invertIfNegative val="0"/>
          <c:cat>
            <c:multiLvlStrRef>
              <c:f>'Hank''s Data'!$AO$4:$AW$5</c:f>
              <c:multiLvlStrCache>
                <c:ptCount val="9"/>
                <c:lvl>
                  <c:pt idx="0">
                    <c:v>7.5%</c:v>
                  </c:pt>
                  <c:pt idx="1">
                    <c:v>10.0%</c:v>
                  </c:pt>
                  <c:pt idx="2">
                    <c:v>15.0%</c:v>
                  </c:pt>
                  <c:pt idx="3">
                    <c:v>20.0%</c:v>
                  </c:pt>
                  <c:pt idx="4">
                    <c:v> </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Data'!$AO$11:$AW$11</c:f>
              <c:numCache>
                <c:formatCode>"$"#,##0_);\("$"#,##0\)</c:formatCode>
                <c:ptCount val="9"/>
                <c:pt idx="0">
                  <c:v>28.20627926526597</c:v>
                </c:pt>
                <c:pt idx="1">
                  <c:v>37.608372353687948</c:v>
                </c:pt>
                <c:pt idx="2">
                  <c:v>56.412558530531932</c:v>
                </c:pt>
                <c:pt idx="3">
                  <c:v>75.216744707375895</c:v>
                </c:pt>
                <c:pt idx="5">
                  <c:v>55.194473595999526</c:v>
                </c:pt>
                <c:pt idx="6">
                  <c:v>82.791710393999296</c:v>
                </c:pt>
                <c:pt idx="7">
                  <c:v>137.98618398999881</c:v>
                </c:pt>
                <c:pt idx="8">
                  <c:v>220.7778943839981</c:v>
                </c:pt>
              </c:numCache>
            </c:numRef>
          </c:val>
          <c:extLst>
            <c:ext xmlns:c16="http://schemas.microsoft.com/office/drawing/2014/chart" uri="{C3380CC4-5D6E-409C-BE32-E72D297353CC}">
              <c16:uniqueId val="{00000005-D9FC-4717-A842-4812CE994036}"/>
            </c:ext>
          </c:extLst>
        </c:ser>
        <c:ser>
          <c:idx val="6"/>
          <c:order val="6"/>
          <c:tx>
            <c:strRef>
              <c:f>'Hank''s Data'!$AN$12</c:f>
              <c:strCache>
                <c:ptCount val="1"/>
                <c:pt idx="0">
                  <c:v>GHG Cost</c:v>
                </c:pt>
              </c:strCache>
            </c:strRef>
          </c:tx>
          <c:spPr>
            <a:solidFill>
              <a:schemeClr val="bg1">
                <a:lumMod val="65000"/>
              </a:schemeClr>
            </a:solidFill>
            <a:ln>
              <a:solidFill>
                <a:schemeClr val="tx1"/>
              </a:solidFill>
            </a:ln>
            <a:effectLst/>
          </c:spPr>
          <c:invertIfNegative val="0"/>
          <c:cat>
            <c:multiLvlStrRef>
              <c:f>'Hank''s Data'!$AO$4:$AW$5</c:f>
              <c:multiLvlStrCache>
                <c:ptCount val="9"/>
                <c:lvl>
                  <c:pt idx="0">
                    <c:v>7.5%</c:v>
                  </c:pt>
                  <c:pt idx="1">
                    <c:v>10.0%</c:v>
                  </c:pt>
                  <c:pt idx="2">
                    <c:v>15.0%</c:v>
                  </c:pt>
                  <c:pt idx="3">
                    <c:v>20.0%</c:v>
                  </c:pt>
                  <c:pt idx="4">
                    <c:v> </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Data'!$AO$12:$AW$12</c:f>
              <c:numCache>
                <c:formatCode>"$"#,##0_);\("$"#,##0\)</c:formatCode>
                <c:ptCount val="9"/>
                <c:pt idx="0">
                  <c:v>21.443606991184957</c:v>
                </c:pt>
                <c:pt idx="1">
                  <c:v>28.591475988246621</c:v>
                </c:pt>
                <c:pt idx="2">
                  <c:v>42.887213982369893</c:v>
                </c:pt>
                <c:pt idx="3">
                  <c:v>57.182951976493243</c:v>
                </c:pt>
                <c:pt idx="5">
                  <c:v>41.959624916390553</c:v>
                </c:pt>
                <c:pt idx="6">
                  <c:v>62.939437374585822</c:v>
                </c:pt>
                <c:pt idx="7">
                  <c:v>104.89906229097639</c:v>
                </c:pt>
                <c:pt idx="8">
                  <c:v>167.83849966556221</c:v>
                </c:pt>
              </c:numCache>
            </c:numRef>
          </c:val>
          <c:extLst>
            <c:ext xmlns:c16="http://schemas.microsoft.com/office/drawing/2014/chart" uri="{C3380CC4-5D6E-409C-BE32-E72D297353CC}">
              <c16:uniqueId val="{00000006-D9FC-4717-A842-4812CE994036}"/>
            </c:ext>
          </c:extLst>
        </c:ser>
        <c:ser>
          <c:idx val="7"/>
          <c:order val="7"/>
          <c:tx>
            <c:strRef>
              <c:f>'Hank''s Data'!$AN$13</c:f>
              <c:strCache>
                <c:ptCount val="1"/>
                <c:pt idx="0">
                  <c:v>Variable O&amp;M</c:v>
                </c:pt>
              </c:strCache>
            </c:strRef>
          </c:tx>
          <c:spPr>
            <a:solidFill>
              <a:srgbClr val="FF99FF"/>
            </a:solidFill>
            <a:ln>
              <a:solidFill>
                <a:schemeClr val="tx1"/>
              </a:solidFill>
            </a:ln>
            <a:effectLst/>
          </c:spPr>
          <c:invertIfNegative val="0"/>
          <c:cat>
            <c:multiLvlStrRef>
              <c:f>'Hank''s Data'!$AO$4:$AW$5</c:f>
              <c:multiLvlStrCache>
                <c:ptCount val="9"/>
                <c:lvl>
                  <c:pt idx="0">
                    <c:v>7.5%</c:v>
                  </c:pt>
                  <c:pt idx="1">
                    <c:v>10.0%</c:v>
                  </c:pt>
                  <c:pt idx="2">
                    <c:v>15.0%</c:v>
                  </c:pt>
                  <c:pt idx="3">
                    <c:v>20.0%</c:v>
                  </c:pt>
                  <c:pt idx="4">
                    <c:v> </c:v>
                  </c:pt>
                  <c:pt idx="5">
                    <c:v>20.0%</c:v>
                  </c:pt>
                  <c:pt idx="6">
                    <c:v>30.0%</c:v>
                  </c:pt>
                  <c:pt idx="7">
                    <c:v>50.0%</c:v>
                  </c:pt>
                  <c:pt idx="8">
                    <c:v>80.0%</c:v>
                  </c:pt>
                </c:lvl>
                <c:lvl>
                  <c:pt idx="0">
                    <c:v>AGT</c:v>
                  </c:pt>
                  <c:pt idx="1">
                    <c:v>AGT</c:v>
                  </c:pt>
                  <c:pt idx="2">
                    <c:v>AGT</c:v>
                  </c:pt>
                  <c:pt idx="3">
                    <c:v>AGT</c:v>
                  </c:pt>
                  <c:pt idx="4">
                    <c:v> </c:v>
                  </c:pt>
                  <c:pt idx="5">
                    <c:v>CC</c:v>
                  </c:pt>
                  <c:pt idx="6">
                    <c:v>CC</c:v>
                  </c:pt>
                  <c:pt idx="7">
                    <c:v>CC</c:v>
                  </c:pt>
                  <c:pt idx="8">
                    <c:v>CC</c:v>
                  </c:pt>
                </c:lvl>
              </c:multiLvlStrCache>
            </c:multiLvlStrRef>
          </c:cat>
          <c:val>
            <c:numRef>
              <c:f>'Hank''s Data'!$AO$13:$AW$13</c:f>
              <c:numCache>
                <c:formatCode>"$"#,##0_);\("$"#,##0\)</c:formatCode>
                <c:ptCount val="9"/>
                <c:pt idx="0">
                  <c:v>0</c:v>
                </c:pt>
                <c:pt idx="1">
                  <c:v>0</c:v>
                </c:pt>
                <c:pt idx="2">
                  <c:v>0</c:v>
                </c:pt>
                <c:pt idx="3">
                  <c:v>0</c:v>
                </c:pt>
                <c:pt idx="5">
                  <c:v>1.5290239275914859</c:v>
                </c:pt>
                <c:pt idx="6">
                  <c:v>2.2935358913872275</c:v>
                </c:pt>
                <c:pt idx="7">
                  <c:v>3.8225598189787124</c:v>
                </c:pt>
                <c:pt idx="8">
                  <c:v>6.1160957103659435</c:v>
                </c:pt>
              </c:numCache>
            </c:numRef>
          </c:val>
          <c:extLst>
            <c:ext xmlns:c16="http://schemas.microsoft.com/office/drawing/2014/chart" uri="{C3380CC4-5D6E-409C-BE32-E72D297353CC}">
              <c16:uniqueId val="{00000007-D9FC-4717-A842-4812CE994036}"/>
            </c:ext>
          </c:extLst>
        </c:ser>
        <c:dLbls>
          <c:showLegendKey val="0"/>
          <c:showVal val="0"/>
          <c:showCatName val="0"/>
          <c:showSerName val="0"/>
          <c:showPercent val="0"/>
          <c:showBubbleSize val="0"/>
        </c:dLbls>
        <c:gapWidth val="150"/>
        <c:overlap val="100"/>
        <c:axId val="819965328"/>
        <c:axId val="819965656"/>
      </c:barChart>
      <c:catAx>
        <c:axId val="81996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9965656"/>
        <c:crosses val="autoZero"/>
        <c:auto val="1"/>
        <c:lblAlgn val="ctr"/>
        <c:lblOffset val="100"/>
        <c:noMultiLvlLbl val="0"/>
      </c:catAx>
      <c:valAx>
        <c:axId val="819965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Capacity Payment ($/kW-Yr)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19965328"/>
        <c:crosses val="autoZero"/>
        <c:crossBetween val="between"/>
      </c:valAx>
      <c:spPr>
        <a:noFill/>
        <a:ln>
          <a:noFill/>
        </a:ln>
        <a:effectLst/>
      </c:spPr>
    </c:plotArea>
    <c:legend>
      <c:legendPos val="b"/>
      <c:layout>
        <c:manualLayout>
          <c:xMode val="edge"/>
          <c:yMode val="edge"/>
          <c:x val="0.16043505245604983"/>
          <c:y val="0.81546836392994082"/>
          <c:w val="0.74940529869663719"/>
          <c:h val="0.16882997262099705"/>
        </c:manualLayout>
      </c:layout>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0.48837</cdr:x>
      <cdr:y>0.73763</cdr:y>
    </cdr:from>
    <cdr:to>
      <cdr:x>0.58117</cdr:x>
      <cdr:y>0.84623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780504" y="1726276"/>
          <a:ext cx="718368" cy="25416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0.43959</cdr:x>
      <cdr:y>0.81872</cdr:y>
    </cdr:from>
    <cdr:to>
      <cdr:x>0.53239</cdr:x>
      <cdr:y>0.95318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402869" y="1741123"/>
          <a:ext cx="718368" cy="28594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0.77491</cdr:x>
      <cdr:y>0.05061</cdr:y>
    </cdr:from>
    <cdr:to>
      <cdr:x>0.88298</cdr:x>
      <cdr:y>0.10644</cdr:y>
    </cdr:to>
    <cdr:sp macro="" textlink="">
      <cdr:nvSpPr>
        <cdr:cNvPr id="3" name="Rectangle 1"/>
        <cdr:cNvSpPr/>
      </cdr:nvSpPr>
      <cdr:spPr>
        <a:xfrm xmlns:a="http://schemas.openxmlformats.org/drawingml/2006/main">
          <a:off x="3615371" y="112975"/>
          <a:ext cx="504205" cy="124623"/>
        </a:xfrm>
        <a:prstGeom xmlns:a="http://schemas.openxmlformats.org/drawingml/2006/main" prst="rect">
          <a:avLst/>
        </a:prstGeom>
        <a:solidFill xmlns:a="http://schemas.openxmlformats.org/drawingml/2006/main">
          <a:schemeClr val="bg1">
            <a:lumMod val="65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800">
              <a:solidFill>
                <a:schemeClr val="bg1"/>
              </a:solidFill>
              <a:latin typeface="Frutiger-Bold" pitchFamily="2" charset="0"/>
            </a:rPr>
            <a:t>6-Oct</a:t>
          </a:r>
        </a:p>
      </cdr:txBody>
    </cdr:sp>
  </cdr:relSizeAnchor>
</c:userShapes>
</file>

<file path=ppt/drawings/drawing4.xml><?xml version="1.0" encoding="utf-8"?>
<c:userShapes xmlns:c="http://schemas.openxmlformats.org/drawingml/2006/chart">
  <cdr:relSizeAnchor xmlns:cdr="http://schemas.openxmlformats.org/drawingml/2006/chartDrawing">
    <cdr:from>
      <cdr:x>0.79126</cdr:x>
      <cdr:y>0.03226</cdr:y>
    </cdr:from>
    <cdr:to>
      <cdr:x>0.9118</cdr:x>
      <cdr:y>0.09677</cdr:y>
    </cdr:to>
    <cdr:sp macro="" textlink="">
      <cdr:nvSpPr>
        <cdr:cNvPr id="3" name="Rectangle 1"/>
        <cdr:cNvSpPr/>
      </cdr:nvSpPr>
      <cdr:spPr>
        <a:xfrm xmlns:a="http://schemas.openxmlformats.org/drawingml/2006/main">
          <a:off x="3623593" y="72008"/>
          <a:ext cx="551993" cy="144016"/>
        </a:xfrm>
        <a:prstGeom xmlns:a="http://schemas.openxmlformats.org/drawingml/2006/main" prst="rect">
          <a:avLst/>
        </a:prstGeom>
        <a:solidFill xmlns:a="http://schemas.openxmlformats.org/drawingml/2006/main">
          <a:schemeClr val="bg1">
            <a:lumMod val="65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CB817194-3E4E-41C5-8ADE-A1201AF178ED}" type="TxLink">
            <a:rPr lang="en-US" sz="800">
              <a:solidFill>
                <a:schemeClr val="bg1"/>
              </a:solidFill>
              <a:latin typeface="Frutiger-Bold" pitchFamily="2" charset="0"/>
            </a:rPr>
            <a:pPr algn="ctr"/>
            <a:t>17-Feb</a:t>
          </a:fld>
          <a:endParaRPr lang="en-US" sz="800">
            <a:solidFill>
              <a:schemeClr val="bg1"/>
            </a:solidFill>
            <a:latin typeface="Frutiger-Bold" pitchFamily="2"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0.75932</cdr:x>
      <cdr:y>0.03226</cdr:y>
    </cdr:from>
    <cdr:to>
      <cdr:x>0.88298</cdr:x>
      <cdr:y>0.09677</cdr:y>
    </cdr:to>
    <cdr:sp macro="" textlink="">
      <cdr:nvSpPr>
        <cdr:cNvPr id="3" name="Rectangle 1"/>
        <cdr:cNvSpPr/>
      </cdr:nvSpPr>
      <cdr:spPr>
        <a:xfrm xmlns:a="http://schemas.openxmlformats.org/drawingml/2006/main">
          <a:off x="3554012" y="72009"/>
          <a:ext cx="578794" cy="144016"/>
        </a:xfrm>
        <a:prstGeom xmlns:a="http://schemas.openxmlformats.org/drawingml/2006/main" prst="rect">
          <a:avLst/>
        </a:prstGeom>
        <a:solidFill xmlns:a="http://schemas.openxmlformats.org/drawingml/2006/main">
          <a:schemeClr val="bg1">
            <a:lumMod val="65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BF5BAD41-7657-4B40-A728-0BAADAA42BD2}" type="TxLink">
            <a:rPr lang="en-US" sz="800">
              <a:solidFill>
                <a:schemeClr val="bg1"/>
              </a:solidFill>
              <a:latin typeface="Frutiger-Bold" pitchFamily="2" charset="0"/>
            </a:rPr>
            <a:pPr algn="ctr"/>
            <a:t>30-May</a:t>
          </a:fld>
          <a:endParaRPr lang="en-US" sz="800" dirty="0">
            <a:solidFill>
              <a:schemeClr val="bg1"/>
            </a:solidFill>
            <a:latin typeface="Frutiger-Bold" pitchFamily="2"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0.76432</cdr:x>
      <cdr:y>0.05061</cdr:y>
    </cdr:from>
    <cdr:to>
      <cdr:x>0.88298</cdr:x>
      <cdr:y>0.11404</cdr:y>
    </cdr:to>
    <cdr:sp macro="" textlink="">
      <cdr:nvSpPr>
        <cdr:cNvPr id="3" name="Rectangle 1"/>
        <cdr:cNvSpPr/>
      </cdr:nvSpPr>
      <cdr:spPr>
        <a:xfrm xmlns:a="http://schemas.openxmlformats.org/drawingml/2006/main">
          <a:off x="3384375" y="112974"/>
          <a:ext cx="525445" cy="141585"/>
        </a:xfrm>
        <a:prstGeom xmlns:a="http://schemas.openxmlformats.org/drawingml/2006/main" prst="rect">
          <a:avLst/>
        </a:prstGeom>
        <a:solidFill xmlns:a="http://schemas.openxmlformats.org/drawingml/2006/main">
          <a:schemeClr val="bg1">
            <a:lumMod val="65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CB817194-3E4E-41C5-8ADE-A1201AF178ED}" type="TxLink">
            <a:rPr lang="en-US" sz="800">
              <a:solidFill>
                <a:schemeClr val="bg1"/>
              </a:solidFill>
              <a:latin typeface="Frutiger-Bold" pitchFamily="2" charset="0"/>
            </a:rPr>
            <a:pPr algn="ctr"/>
            <a:t>22-Apr</a:t>
          </a:fld>
          <a:endParaRPr lang="en-US" sz="800">
            <a:solidFill>
              <a:schemeClr val="bg1"/>
            </a:solidFill>
            <a:latin typeface="Frutiger-Bold" pitchFamily="2"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0.15143</cdr:x>
      <cdr:y>0.15068</cdr:y>
    </cdr:from>
    <cdr:to>
      <cdr:x>0.28857</cdr:x>
      <cdr:y>0.33855</cdr:y>
    </cdr:to>
    <cdr:sp macro="" textlink="">
      <cdr:nvSpPr>
        <cdr:cNvPr id="2" name="TextBox 1"/>
        <cdr:cNvSpPr txBox="1"/>
      </cdr:nvSpPr>
      <cdr:spPr>
        <a:xfrm xmlns:a="http://schemas.openxmlformats.org/drawingml/2006/main">
          <a:off x="1009650" y="7334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0.15714</cdr:x>
      <cdr:y>0.1546</cdr:y>
    </cdr:from>
    <cdr:to>
      <cdr:x>0.19714</cdr:x>
      <cdr:y>0.19569</cdr:y>
    </cdr:to>
    <cdr:sp macro="" textlink="">
      <cdr:nvSpPr>
        <cdr:cNvPr id="3" name="TextBox 2"/>
        <cdr:cNvSpPr txBox="1"/>
      </cdr:nvSpPr>
      <cdr:spPr>
        <a:xfrm xmlns:a="http://schemas.openxmlformats.org/drawingml/2006/main">
          <a:off x="1047750" y="752475"/>
          <a:ext cx="266700" cy="200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0.12102</cdr:x>
      <cdr:y>0.06262</cdr:y>
    </cdr:from>
    <cdr:to>
      <cdr:x>0.18531</cdr:x>
      <cdr:y>0.10959</cdr:y>
    </cdr:to>
    <cdr:sp macro="" textlink="">
      <cdr:nvSpPr>
        <cdr:cNvPr id="4" name="TextBox 3"/>
        <cdr:cNvSpPr txBox="1"/>
      </cdr:nvSpPr>
      <cdr:spPr>
        <a:xfrm xmlns:a="http://schemas.openxmlformats.org/drawingml/2006/main">
          <a:off x="996696" y="342336"/>
          <a:ext cx="529473" cy="2567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a:t>
          </a:r>
          <a:r>
            <a:rPr lang="en-US" sz="1400" b="1" dirty="0"/>
            <a:t>435</a:t>
          </a:r>
        </a:p>
      </cdr:txBody>
    </cdr:sp>
  </cdr:relSizeAnchor>
  <cdr:relSizeAnchor xmlns:cdr="http://schemas.openxmlformats.org/drawingml/2006/chartDrawing">
    <cdr:from>
      <cdr:x>0.20429</cdr:x>
      <cdr:y>0.19513</cdr:y>
    </cdr:from>
    <cdr:to>
      <cdr:x>0.26858</cdr:x>
      <cdr:y>0.24209</cdr:y>
    </cdr:to>
    <cdr:sp macro="" textlink="">
      <cdr:nvSpPr>
        <cdr:cNvPr id="5" name="TextBox 1"/>
        <cdr:cNvSpPr txBox="1"/>
      </cdr:nvSpPr>
      <cdr:spPr>
        <a:xfrm xmlns:a="http://schemas.openxmlformats.org/drawingml/2006/main">
          <a:off x="1682496" y="1066800"/>
          <a:ext cx="529473" cy="2567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a:t>
          </a:r>
          <a:r>
            <a:rPr lang="en-US" sz="1400" b="1" dirty="0"/>
            <a:t>346</a:t>
          </a:r>
        </a:p>
      </cdr:txBody>
    </cdr:sp>
  </cdr:relSizeAnchor>
  <cdr:relSizeAnchor xmlns:cdr="http://schemas.openxmlformats.org/drawingml/2006/chartDrawing">
    <cdr:from>
      <cdr:x>0.30607</cdr:x>
      <cdr:y>0.30664</cdr:y>
    </cdr:from>
    <cdr:to>
      <cdr:x>0.37035</cdr:x>
      <cdr:y>0.35361</cdr:y>
    </cdr:to>
    <cdr:sp macro="" textlink="">
      <cdr:nvSpPr>
        <cdr:cNvPr id="6" name="TextBox 1"/>
        <cdr:cNvSpPr txBox="1"/>
      </cdr:nvSpPr>
      <cdr:spPr>
        <a:xfrm xmlns:a="http://schemas.openxmlformats.org/drawingml/2006/main">
          <a:off x="2520696" y="1676400"/>
          <a:ext cx="529390" cy="2567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$257</a:t>
          </a:r>
        </a:p>
      </cdr:txBody>
    </cdr:sp>
  </cdr:relSizeAnchor>
  <cdr:relSizeAnchor xmlns:cdr="http://schemas.openxmlformats.org/drawingml/2006/chartDrawing">
    <cdr:from>
      <cdr:x>0.40785</cdr:x>
      <cdr:y>0.36239</cdr:y>
    </cdr:from>
    <cdr:to>
      <cdr:x>0.47213</cdr:x>
      <cdr:y>0.40935</cdr:y>
    </cdr:to>
    <cdr:sp macro="" textlink="">
      <cdr:nvSpPr>
        <cdr:cNvPr id="7" name="TextBox 1"/>
        <cdr:cNvSpPr txBox="1"/>
      </cdr:nvSpPr>
      <cdr:spPr>
        <a:xfrm xmlns:a="http://schemas.openxmlformats.org/drawingml/2006/main">
          <a:off x="3358896" y="1981200"/>
          <a:ext cx="529391" cy="2567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$213</a:t>
          </a:r>
        </a:p>
      </cdr:txBody>
    </cdr:sp>
  </cdr:relSizeAnchor>
  <cdr:relSizeAnchor xmlns:cdr="http://schemas.openxmlformats.org/drawingml/2006/chartDrawing">
    <cdr:from>
      <cdr:x>0.60215</cdr:x>
      <cdr:y>0.37633</cdr:y>
    </cdr:from>
    <cdr:to>
      <cdr:x>0.66643</cdr:x>
      <cdr:y>0.4233</cdr:y>
    </cdr:to>
    <cdr:sp macro="" textlink="">
      <cdr:nvSpPr>
        <cdr:cNvPr id="8" name="TextBox 1"/>
        <cdr:cNvSpPr txBox="1"/>
      </cdr:nvSpPr>
      <cdr:spPr>
        <a:xfrm xmlns:a="http://schemas.openxmlformats.org/drawingml/2006/main">
          <a:off x="4959096" y="2057400"/>
          <a:ext cx="529390" cy="2567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r>
            <a:rPr lang="en-US" sz="1400" b="1" dirty="0"/>
            <a:t>210</a:t>
          </a:r>
          <a:endParaRPr lang="en-US" sz="1100" b="1" dirty="0"/>
        </a:p>
      </cdr:txBody>
    </cdr:sp>
  </cdr:relSizeAnchor>
  <cdr:relSizeAnchor xmlns:cdr="http://schemas.openxmlformats.org/drawingml/2006/chartDrawing">
    <cdr:from>
      <cdr:x>0.70392</cdr:x>
      <cdr:y>0.44087</cdr:y>
    </cdr:from>
    <cdr:to>
      <cdr:x>0.76821</cdr:x>
      <cdr:y>0.48783</cdr:y>
    </cdr:to>
    <cdr:sp macro="" textlink="">
      <cdr:nvSpPr>
        <cdr:cNvPr id="9" name="TextBox 1"/>
        <cdr:cNvSpPr txBox="1"/>
      </cdr:nvSpPr>
      <cdr:spPr>
        <a:xfrm xmlns:a="http://schemas.openxmlformats.org/drawingml/2006/main">
          <a:off x="5797296" y="2410268"/>
          <a:ext cx="529473" cy="2567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r>
            <a:rPr lang="en-US" sz="1400" b="1" dirty="0"/>
            <a:t>160</a:t>
          </a:r>
          <a:endParaRPr lang="en-US" sz="1100" b="1" dirty="0"/>
        </a:p>
      </cdr:txBody>
    </cdr:sp>
  </cdr:relSizeAnchor>
  <cdr:relSizeAnchor xmlns:cdr="http://schemas.openxmlformats.org/drawingml/2006/chartDrawing">
    <cdr:from>
      <cdr:x>0.79645</cdr:x>
      <cdr:y>0.5</cdr:y>
    </cdr:from>
    <cdr:to>
      <cdr:x>0.86073</cdr:x>
      <cdr:y>0.54697</cdr:y>
    </cdr:to>
    <cdr:sp macro="" textlink="">
      <cdr:nvSpPr>
        <cdr:cNvPr id="10" name="TextBox 1"/>
        <cdr:cNvSpPr txBox="1"/>
      </cdr:nvSpPr>
      <cdr:spPr>
        <a:xfrm xmlns:a="http://schemas.openxmlformats.org/drawingml/2006/main">
          <a:off x="6559296" y="2733516"/>
          <a:ext cx="529390" cy="2567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r>
            <a:rPr lang="en-US" sz="1400" b="1" dirty="0"/>
            <a:t>120</a:t>
          </a:r>
          <a:endParaRPr lang="en-US" sz="1100" b="1" dirty="0"/>
        </a:p>
      </cdr:txBody>
    </cdr:sp>
  </cdr:relSizeAnchor>
  <cdr:relSizeAnchor xmlns:cdr="http://schemas.openxmlformats.org/drawingml/2006/chartDrawing">
    <cdr:from>
      <cdr:x>0.89822</cdr:x>
      <cdr:y>0.52965</cdr:y>
    </cdr:from>
    <cdr:to>
      <cdr:x>0.9625</cdr:x>
      <cdr:y>0.57662</cdr:y>
    </cdr:to>
    <cdr:sp macro="" textlink="">
      <cdr:nvSpPr>
        <cdr:cNvPr id="11" name="TextBox 1"/>
        <cdr:cNvSpPr txBox="1"/>
      </cdr:nvSpPr>
      <cdr:spPr>
        <a:xfrm xmlns:a="http://schemas.openxmlformats.org/drawingml/2006/main">
          <a:off x="7397496" y="2895600"/>
          <a:ext cx="529391" cy="2567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tx1"/>
              </a:solidFill>
            </a:rPr>
            <a:t>$97</a:t>
          </a:r>
        </a:p>
      </cdr:txBody>
    </cdr:sp>
  </cdr:relSizeAnchor>
  <cdr:relSizeAnchor xmlns:cdr="http://schemas.openxmlformats.org/drawingml/2006/chartDrawing">
    <cdr:from>
      <cdr:x>0.21355</cdr:x>
      <cdr:y>0.04491</cdr:y>
    </cdr:from>
    <cdr:to>
      <cdr:x>0.54663</cdr:x>
      <cdr:y>0.1003</cdr:y>
    </cdr:to>
    <cdr:sp macro="" textlink="">
      <cdr:nvSpPr>
        <cdr:cNvPr id="12" name="TextBox 1"/>
        <cdr:cNvSpPr txBox="1"/>
      </cdr:nvSpPr>
      <cdr:spPr>
        <a:xfrm xmlns:a="http://schemas.openxmlformats.org/drawingml/2006/main">
          <a:off x="1758696" y="245498"/>
          <a:ext cx="2743200" cy="3028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Advance Gas Turbine (AGT)</a:t>
          </a:r>
          <a:endParaRPr lang="en-US" sz="1800" b="1" dirty="0"/>
        </a:p>
      </cdr:txBody>
    </cdr:sp>
  </cdr:relSizeAnchor>
  <cdr:relSizeAnchor xmlns:cdr="http://schemas.openxmlformats.org/drawingml/2006/chartDrawing">
    <cdr:from>
      <cdr:x>0.6299</cdr:x>
      <cdr:y>0.2927</cdr:y>
    </cdr:from>
    <cdr:to>
      <cdr:x>0.96299</cdr:x>
      <cdr:y>0.34809</cdr:y>
    </cdr:to>
    <cdr:sp macro="" textlink="">
      <cdr:nvSpPr>
        <cdr:cNvPr id="13" name="TextBox 1"/>
        <cdr:cNvSpPr txBox="1"/>
      </cdr:nvSpPr>
      <cdr:spPr>
        <a:xfrm xmlns:a="http://schemas.openxmlformats.org/drawingml/2006/main">
          <a:off x="5187696" y="1600200"/>
          <a:ext cx="2743200" cy="3028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Combined Cycle (CC)</a:t>
          </a:r>
          <a:endParaRPr lang="en-US" sz="18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0.32203</cdr:x>
      <cdr:y>0.32791</cdr:y>
    </cdr:from>
    <cdr:to>
      <cdr:x>0.40143</cdr:x>
      <cdr:y>0.39133</cdr:y>
    </cdr:to>
    <cdr:sp macro="" textlink="">
      <cdr:nvSpPr>
        <cdr:cNvPr id="2" name="TextBox 3"/>
        <cdr:cNvSpPr txBox="1"/>
      </cdr:nvSpPr>
      <cdr:spPr>
        <a:xfrm xmlns:a="http://schemas.openxmlformats.org/drawingml/2006/main">
          <a:off x="2153284" y="1591323"/>
          <a:ext cx="530915"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a:t>
          </a:r>
          <a:r>
            <a:rPr lang="en-US" sz="1400" b="1" dirty="0"/>
            <a:t>321</a:t>
          </a:r>
          <a:endParaRPr lang="en-US" sz="1100" b="1" dirty="0"/>
        </a:p>
      </cdr:txBody>
    </cdr:sp>
  </cdr:relSizeAnchor>
  <cdr:relSizeAnchor xmlns:cdr="http://schemas.openxmlformats.org/drawingml/2006/chartDrawing">
    <cdr:from>
      <cdr:x>0.41481</cdr:x>
      <cdr:y>0.29728</cdr:y>
    </cdr:from>
    <cdr:to>
      <cdr:x>0.49709</cdr:x>
      <cdr:y>0.3607</cdr:y>
    </cdr:to>
    <cdr:sp macro="" textlink="">
      <cdr:nvSpPr>
        <cdr:cNvPr id="3" name="TextBox 3"/>
        <cdr:cNvSpPr txBox="1"/>
      </cdr:nvSpPr>
      <cdr:spPr>
        <a:xfrm xmlns:a="http://schemas.openxmlformats.org/drawingml/2006/main">
          <a:off x="2773680" y="1442720"/>
          <a:ext cx="550151"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$354</a:t>
          </a:r>
        </a:p>
      </cdr:txBody>
    </cdr:sp>
  </cdr:relSizeAnchor>
  <cdr:relSizeAnchor xmlns:cdr="http://schemas.openxmlformats.org/drawingml/2006/chartDrawing">
    <cdr:from>
      <cdr:x>0.60256</cdr:x>
      <cdr:y>0.30422</cdr:y>
    </cdr:from>
    <cdr:to>
      <cdr:x>0.68484</cdr:x>
      <cdr:y>0.36764</cdr:y>
    </cdr:to>
    <cdr:sp macro="" textlink="">
      <cdr:nvSpPr>
        <cdr:cNvPr id="4" name="TextBox 3"/>
        <cdr:cNvSpPr txBox="1"/>
      </cdr:nvSpPr>
      <cdr:spPr>
        <a:xfrm xmlns:a="http://schemas.openxmlformats.org/drawingml/2006/main">
          <a:off x="4029065" y="1476387"/>
          <a:ext cx="550151"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$348</a:t>
          </a:r>
        </a:p>
      </cdr:txBody>
    </cdr:sp>
  </cdr:relSizeAnchor>
  <cdr:relSizeAnchor xmlns:cdr="http://schemas.openxmlformats.org/drawingml/2006/chartDrawing">
    <cdr:from>
      <cdr:x>0.69667</cdr:x>
      <cdr:y>0.25633</cdr:y>
    </cdr:from>
    <cdr:to>
      <cdr:x>0.77895</cdr:x>
      <cdr:y>0.31975</cdr:y>
    </cdr:to>
    <cdr:sp macro="" textlink="">
      <cdr:nvSpPr>
        <cdr:cNvPr id="5" name="TextBox 3"/>
        <cdr:cNvSpPr txBox="1"/>
      </cdr:nvSpPr>
      <cdr:spPr>
        <a:xfrm xmlns:a="http://schemas.openxmlformats.org/drawingml/2006/main">
          <a:off x="4658333" y="1243971"/>
          <a:ext cx="550151"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$398</a:t>
          </a:r>
        </a:p>
      </cdr:txBody>
    </cdr:sp>
  </cdr:relSizeAnchor>
  <cdr:relSizeAnchor xmlns:cdr="http://schemas.openxmlformats.org/drawingml/2006/chartDrawing">
    <cdr:from>
      <cdr:x>0.7924</cdr:x>
      <cdr:y>0.16539</cdr:y>
    </cdr:from>
    <cdr:to>
      <cdr:x>0.87468</cdr:x>
      <cdr:y>0.22881</cdr:y>
    </cdr:to>
    <cdr:sp macro="" textlink="">
      <cdr:nvSpPr>
        <cdr:cNvPr id="6" name="TextBox 3"/>
        <cdr:cNvSpPr txBox="1"/>
      </cdr:nvSpPr>
      <cdr:spPr>
        <a:xfrm xmlns:a="http://schemas.openxmlformats.org/drawingml/2006/main">
          <a:off x="5298440" y="802640"/>
          <a:ext cx="550151"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$496</a:t>
          </a:r>
        </a:p>
      </cdr:txBody>
    </cdr:sp>
  </cdr:relSizeAnchor>
  <cdr:relSizeAnchor xmlns:cdr="http://schemas.openxmlformats.org/drawingml/2006/chartDrawing">
    <cdr:from>
      <cdr:x>0.88433</cdr:x>
      <cdr:y>0.02931</cdr:y>
    </cdr:from>
    <cdr:to>
      <cdr:x>0.96661</cdr:x>
      <cdr:y>0.09273</cdr:y>
    </cdr:to>
    <cdr:sp macro="" textlink="">
      <cdr:nvSpPr>
        <cdr:cNvPr id="7" name="TextBox 3"/>
        <cdr:cNvSpPr txBox="1"/>
      </cdr:nvSpPr>
      <cdr:spPr>
        <a:xfrm xmlns:a="http://schemas.openxmlformats.org/drawingml/2006/main">
          <a:off x="5913120" y="142240"/>
          <a:ext cx="550151"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$644</a:t>
          </a:r>
        </a:p>
      </cdr:txBody>
    </cdr:sp>
  </cdr:relSizeAnchor>
  <cdr:relSizeAnchor xmlns:cdr="http://schemas.openxmlformats.org/drawingml/2006/chartDrawing">
    <cdr:from>
      <cdr:x>0.22792</cdr:x>
      <cdr:y>0.34544</cdr:y>
    </cdr:from>
    <cdr:to>
      <cdr:x>0.3102</cdr:x>
      <cdr:y>0.40886</cdr:y>
    </cdr:to>
    <cdr:sp macro="" textlink="">
      <cdr:nvSpPr>
        <cdr:cNvPr id="8" name="TextBox 3"/>
        <cdr:cNvSpPr txBox="1"/>
      </cdr:nvSpPr>
      <cdr:spPr>
        <a:xfrm xmlns:a="http://schemas.openxmlformats.org/drawingml/2006/main">
          <a:off x="1524000" y="1676400"/>
          <a:ext cx="550151"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$288</a:t>
          </a:r>
        </a:p>
      </cdr:txBody>
    </cdr:sp>
  </cdr:relSizeAnchor>
  <cdr:relSizeAnchor xmlns:cdr="http://schemas.openxmlformats.org/drawingml/2006/chartDrawing">
    <cdr:from>
      <cdr:x>0.1284</cdr:x>
      <cdr:y>0.37684</cdr:y>
    </cdr:from>
    <cdr:to>
      <cdr:x>0.21067</cdr:x>
      <cdr:y>0.44026</cdr:y>
    </cdr:to>
    <cdr:sp macro="" textlink="">
      <cdr:nvSpPr>
        <cdr:cNvPr id="9" name="TextBox 3"/>
        <cdr:cNvSpPr txBox="1"/>
      </cdr:nvSpPr>
      <cdr:spPr>
        <a:xfrm xmlns:a="http://schemas.openxmlformats.org/drawingml/2006/main">
          <a:off x="858520" y="1828800"/>
          <a:ext cx="550151"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$272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t" anchorCtr="0" compatLnSpc="1">
            <a:prstTxWarp prst="textNoShape">
              <a:avLst/>
            </a:prstTxWarp>
          </a:bodyPr>
          <a:lstStyle>
            <a:lvl1pPr eaLnBrk="0" hangingPunct="0">
              <a:defRPr kumimoji="0" sz="1200"/>
            </a:lvl1pPr>
          </a:lstStyle>
          <a:p>
            <a:endParaRPr lang="en-US" dirty="0"/>
          </a:p>
        </p:txBody>
      </p:sp>
      <p:sp>
        <p:nvSpPr>
          <p:cNvPr id="17411" name="Rectangle 3"/>
          <p:cNvSpPr>
            <a:spLocks noGrp="1" noChangeArrowheads="1"/>
          </p:cNvSpPr>
          <p:nvPr>
            <p:ph type="dt" sz="quarter" idx="1"/>
          </p:nvPr>
        </p:nvSpPr>
        <p:spPr bwMode="auto">
          <a:xfrm>
            <a:off x="4010342" y="0"/>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t" anchorCtr="0" compatLnSpc="1">
            <a:prstTxWarp prst="textNoShape">
              <a:avLst/>
            </a:prstTxWarp>
          </a:bodyPr>
          <a:lstStyle>
            <a:lvl1pPr algn="r" eaLnBrk="0" hangingPunct="0">
              <a:defRPr kumimoji="0" sz="1200"/>
            </a:lvl1pPr>
          </a:lstStyle>
          <a:p>
            <a:endParaRPr lang="en-US" dirty="0"/>
          </a:p>
        </p:txBody>
      </p:sp>
      <p:sp>
        <p:nvSpPr>
          <p:cNvPr id="17412" name="Rectangle 4"/>
          <p:cNvSpPr>
            <a:spLocks noGrp="1" noChangeArrowheads="1"/>
          </p:cNvSpPr>
          <p:nvPr>
            <p:ph type="ftr" sz="quarter" idx="2"/>
          </p:nvPr>
        </p:nvSpPr>
        <p:spPr bwMode="auto">
          <a:xfrm>
            <a:off x="0" y="8894921"/>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b" anchorCtr="0" compatLnSpc="1">
            <a:prstTxWarp prst="textNoShape">
              <a:avLst/>
            </a:prstTxWarp>
          </a:bodyPr>
          <a:lstStyle>
            <a:lvl1pPr eaLnBrk="0" hangingPunct="0">
              <a:defRPr kumimoji="0" sz="1200"/>
            </a:lvl1pPr>
          </a:lstStyle>
          <a:p>
            <a:endParaRPr lang="en-US" dirty="0"/>
          </a:p>
        </p:txBody>
      </p:sp>
      <p:sp>
        <p:nvSpPr>
          <p:cNvPr id="17413" name="Rectangle 5"/>
          <p:cNvSpPr>
            <a:spLocks noGrp="1" noChangeArrowheads="1"/>
          </p:cNvSpPr>
          <p:nvPr>
            <p:ph type="sldNum" sz="quarter" idx="3"/>
          </p:nvPr>
        </p:nvSpPr>
        <p:spPr bwMode="auto">
          <a:xfrm>
            <a:off x="4010342" y="8894921"/>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b" anchorCtr="0" compatLnSpc="1">
            <a:prstTxWarp prst="textNoShape">
              <a:avLst/>
            </a:prstTxWarp>
          </a:bodyPr>
          <a:lstStyle>
            <a:lvl1pPr algn="r" eaLnBrk="0" hangingPunct="0">
              <a:defRPr kumimoji="0" sz="1200"/>
            </a:lvl1pPr>
          </a:lstStyle>
          <a:p>
            <a:fld id="{929F3144-D4F0-3A4A-9EAD-F854C3FA2586}" type="slidenum">
              <a:rPr lang="en-US"/>
              <a:pPr/>
              <a:t>‹#›</a:t>
            </a:fld>
            <a:endParaRPr lang="en-US" dirty="0"/>
          </a:p>
        </p:txBody>
      </p:sp>
    </p:spTree>
    <p:extLst>
      <p:ext uri="{BB962C8B-B14F-4D97-AF65-F5344CB8AC3E}">
        <p14:creationId xmlns:p14="http://schemas.microsoft.com/office/powerpoint/2010/main" val="4266404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t" anchorCtr="0" compatLnSpc="1">
            <a:prstTxWarp prst="textNoShape">
              <a:avLst/>
            </a:prstTxWarp>
          </a:bodyPr>
          <a:lstStyle>
            <a:lvl1pPr eaLnBrk="0" hangingPunct="0">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43610" y="4447461"/>
            <a:ext cx="5189855" cy="4213384"/>
          </a:xfrm>
          <a:prstGeom prst="rect">
            <a:avLst/>
          </a:prstGeom>
          <a:noFill/>
          <a:ln w="12700" cap="sq">
            <a:noFill/>
            <a:miter lim="800000"/>
            <a:headEnd type="none" w="sm" len="sm"/>
            <a:tailEnd type="none" w="sm" len="sm"/>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5"/>
          <p:cNvSpPr>
            <a:spLocks noGrp="1" noChangeArrowheads="1"/>
          </p:cNvSpPr>
          <p:nvPr>
            <p:ph type="dt" idx="1"/>
          </p:nvPr>
        </p:nvSpPr>
        <p:spPr bwMode="auto">
          <a:xfrm>
            <a:off x="4010342" y="0"/>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t" anchorCtr="0" compatLnSpc="1">
            <a:prstTxWarp prst="textNoShape">
              <a:avLst/>
            </a:prstTxWarp>
          </a:bodyPr>
          <a:lstStyle>
            <a:lvl1pPr algn="r" eaLnBrk="0" hangingPunct="0">
              <a:defRPr kumimoji="0" sz="1200"/>
            </a:lvl1pPr>
          </a:lstStyle>
          <a:p>
            <a:endParaRPr lang="en-US" dirty="0"/>
          </a:p>
        </p:txBody>
      </p:sp>
      <p:sp>
        <p:nvSpPr>
          <p:cNvPr id="2054" name="Rectangle 6"/>
          <p:cNvSpPr>
            <a:spLocks noGrp="1" noChangeArrowheads="1"/>
          </p:cNvSpPr>
          <p:nvPr>
            <p:ph type="ftr" sz="quarter" idx="4"/>
          </p:nvPr>
        </p:nvSpPr>
        <p:spPr bwMode="auto">
          <a:xfrm>
            <a:off x="0" y="8894921"/>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b" anchorCtr="0" compatLnSpc="1">
            <a:prstTxWarp prst="textNoShape">
              <a:avLst/>
            </a:prstTxWarp>
          </a:bodyPr>
          <a:lstStyle>
            <a:lvl1pPr eaLnBrk="0" hangingPunct="0">
              <a:defRPr kumimoji="0" sz="1200"/>
            </a:lvl1pPr>
          </a:lstStyle>
          <a:p>
            <a:endParaRPr lang="en-US" dirty="0"/>
          </a:p>
        </p:txBody>
      </p:sp>
      <p:sp>
        <p:nvSpPr>
          <p:cNvPr id="2055" name="Rectangle 7"/>
          <p:cNvSpPr>
            <a:spLocks noGrp="1" noChangeArrowheads="1"/>
          </p:cNvSpPr>
          <p:nvPr>
            <p:ph type="sldNum" sz="quarter" idx="5"/>
          </p:nvPr>
        </p:nvSpPr>
        <p:spPr bwMode="auto">
          <a:xfrm>
            <a:off x="4010342" y="8894921"/>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b" anchorCtr="0" compatLnSpc="1">
            <a:prstTxWarp prst="textNoShape">
              <a:avLst/>
            </a:prstTxWarp>
          </a:bodyPr>
          <a:lstStyle>
            <a:lvl1pPr algn="r" eaLnBrk="0" hangingPunct="0">
              <a:defRPr kumimoji="0" sz="1200"/>
            </a:lvl1pPr>
          </a:lstStyle>
          <a:p>
            <a:fld id="{02080D80-9EA6-2543-B255-DF6EB6925EBA}" type="slidenum">
              <a:rPr lang="en-US"/>
              <a:pPr/>
              <a:t>‹#›</a:t>
            </a:fld>
            <a:endParaRPr lang="en-US" dirty="0"/>
          </a:p>
        </p:txBody>
      </p:sp>
    </p:spTree>
    <p:extLst>
      <p:ext uri="{BB962C8B-B14F-4D97-AF65-F5344CB8AC3E}">
        <p14:creationId xmlns:p14="http://schemas.microsoft.com/office/powerpoint/2010/main" val="1439276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p:txBody>
      </p:sp>
      <p:sp>
        <p:nvSpPr>
          <p:cNvPr id="4" name="Slide Number Placeholder 3"/>
          <p:cNvSpPr>
            <a:spLocks noGrp="1"/>
          </p:cNvSpPr>
          <p:nvPr>
            <p:ph type="sldNum" sz="quarter" idx="10"/>
          </p:nvPr>
        </p:nvSpPr>
        <p:spPr/>
        <p:txBody>
          <a:bodyPr/>
          <a:lstStyle/>
          <a:p>
            <a:fld id="{02080D80-9EA6-2543-B255-DF6EB6925EBA}" type="slidenum">
              <a:rPr lang="en-US" smtClean="0"/>
              <a:pPr/>
              <a:t>2</a:t>
            </a:fld>
            <a:endParaRPr lang="en-US" dirty="0"/>
          </a:p>
        </p:txBody>
      </p:sp>
    </p:spTree>
    <p:extLst>
      <p:ext uri="{BB962C8B-B14F-4D97-AF65-F5344CB8AC3E}">
        <p14:creationId xmlns:p14="http://schemas.microsoft.com/office/powerpoint/2010/main" val="365239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Solana is the largest single CSP plant in the world.</a:t>
            </a:r>
          </a:p>
          <a:p>
            <a:r>
              <a:rPr lang="en-US" dirty="0"/>
              <a:t>It has</a:t>
            </a:r>
            <a:r>
              <a:rPr lang="en-US" baseline="0" dirty="0"/>
              <a:t> the cheapest PPA of the 5 US CSP plants</a:t>
            </a:r>
          </a:p>
          <a:p>
            <a:r>
              <a:rPr lang="en-US" baseline="0" dirty="0"/>
              <a:t>One of only 2 plants to have TES</a:t>
            </a:r>
          </a:p>
          <a:p>
            <a:r>
              <a:rPr lang="en-US" baseline="0" dirty="0"/>
              <a:t>Only plant to be designed to dispatch power to the Utility</a:t>
            </a:r>
          </a:p>
          <a:p>
            <a:r>
              <a:rPr lang="en-US" baseline="0" dirty="0"/>
              <a:t>Significant cost reduction possible </a:t>
            </a:r>
            <a:endParaRPr lang="en-US" dirty="0"/>
          </a:p>
        </p:txBody>
      </p:sp>
      <p:sp>
        <p:nvSpPr>
          <p:cNvPr id="4" name="Slide Number Placeholder 3"/>
          <p:cNvSpPr>
            <a:spLocks noGrp="1"/>
          </p:cNvSpPr>
          <p:nvPr>
            <p:ph type="sldNum" sz="quarter" idx="10"/>
          </p:nvPr>
        </p:nvSpPr>
        <p:spPr/>
        <p:txBody>
          <a:bodyPr/>
          <a:lstStyle/>
          <a:p>
            <a:fld id="{02080D80-9EA6-2543-B255-DF6EB6925EBA}" type="slidenum">
              <a:rPr lang="en-US" smtClean="0"/>
              <a:pPr/>
              <a:t>3</a:t>
            </a:fld>
            <a:endParaRPr lang="en-US" dirty="0"/>
          </a:p>
        </p:txBody>
      </p:sp>
    </p:spTree>
    <p:extLst>
      <p:ext uri="{BB962C8B-B14F-4D97-AF65-F5344CB8AC3E}">
        <p14:creationId xmlns:p14="http://schemas.microsoft.com/office/powerpoint/2010/main" val="273121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098272-7943-6046-B56E-3B3A50C7A426}" type="slidenum">
              <a:rPr lang="es-ES" smtClean="0"/>
              <a:pPr/>
              <a:t>4</a:t>
            </a:fld>
            <a:endParaRPr lang="es-ES"/>
          </a:p>
        </p:txBody>
      </p:sp>
    </p:spTree>
    <p:extLst>
      <p:ext uri="{BB962C8B-B14F-4D97-AF65-F5344CB8AC3E}">
        <p14:creationId xmlns:p14="http://schemas.microsoft.com/office/powerpoint/2010/main" val="3983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80D80-9EA6-2543-B255-DF6EB6925EBA}" type="slidenum">
              <a:rPr lang="en-US" smtClean="0"/>
              <a:pPr/>
              <a:t>5</a:t>
            </a:fld>
            <a:endParaRPr lang="en-US" dirty="0"/>
          </a:p>
        </p:txBody>
      </p:sp>
    </p:spTree>
    <p:extLst>
      <p:ext uri="{BB962C8B-B14F-4D97-AF65-F5344CB8AC3E}">
        <p14:creationId xmlns:p14="http://schemas.microsoft.com/office/powerpoint/2010/main" val="306550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Solana uses the new E2 parabolic trough collector. How is this collector performing. What kind of availability is being experienced. What is the experience with high winds? How is the mirror washing done and what is reflectivity is being maintained. </a:t>
            </a:r>
          </a:p>
          <a:p>
            <a:endParaRPr lang="en-US" dirty="0"/>
          </a:p>
        </p:txBody>
      </p:sp>
      <p:sp>
        <p:nvSpPr>
          <p:cNvPr id="4" name="Slide Number Placeholder 3"/>
          <p:cNvSpPr>
            <a:spLocks noGrp="1"/>
          </p:cNvSpPr>
          <p:nvPr>
            <p:ph type="sldNum" sz="quarter" idx="10"/>
          </p:nvPr>
        </p:nvSpPr>
        <p:spPr/>
        <p:txBody>
          <a:bodyPr/>
          <a:lstStyle/>
          <a:p>
            <a:fld id="{02080D80-9EA6-2543-B255-DF6EB6925EBA}" type="slidenum">
              <a:rPr lang="en-US" smtClean="0"/>
              <a:pPr/>
              <a:t>7</a:t>
            </a:fld>
            <a:endParaRPr lang="en-US" dirty="0"/>
          </a:p>
        </p:txBody>
      </p:sp>
    </p:spTree>
    <p:extLst>
      <p:ext uri="{BB962C8B-B14F-4D97-AF65-F5344CB8AC3E}">
        <p14:creationId xmlns:p14="http://schemas.microsoft.com/office/powerpoint/2010/main" val="169725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HTF system has over 3 million gallons of HTF and connects the solar field to the power plant and TES system. The HTF system is very complex at Solana due to having 808 parallel loops of collectors, 8 solar fields with separate flow control, 2 HTF pump trains, 4 steam generation trains connected to 2 steam turbines and 6 parallel TES units. </a:t>
            </a:r>
          </a:p>
          <a:p>
            <a:pPr fontAlgn="base"/>
            <a:r>
              <a:rPr lang="en-US" dirty="0"/>
              <a:t>Solana is the only trough plant build in the U.S. with an indirect molten-salt thermal energy storage system (TES).  Solana uses plate frame heat exchanges between the HTF and molten salt storage system. How have these heat exchangers worked? The plant build the TES HXs on top of platforms above the salt storage tanks. This is to allow the salt to drain back to the </a:t>
            </a:r>
            <a:r>
              <a:rPr lang="en-US" dirty="0" err="1"/>
              <a:t>the</a:t>
            </a:r>
            <a:r>
              <a:rPr lang="en-US" dirty="0"/>
              <a:t> tanks to minimize the risk of freezing in the piping and HX. This is expensive, does it make sense for future plants. What other lessons can be learned from the TES experience at Solana. Operationally, how is the system working?</a:t>
            </a:r>
          </a:p>
          <a:p>
            <a:pPr fontAlgn="base"/>
            <a:r>
              <a:rPr lang="en-US" dirty="0"/>
              <a:t>Can you balance the flow in a 3 square mile solar field with 808 loops of collectors? Solana has developed a process of flow balancing its fields that has enabled it to be potentially the best flow balanced plant (at least in my knowledge). This technique could be used at other trough plants. </a:t>
            </a:r>
          </a:p>
          <a:p>
            <a:endParaRPr lang="en-US" dirty="0"/>
          </a:p>
        </p:txBody>
      </p:sp>
      <p:sp>
        <p:nvSpPr>
          <p:cNvPr id="4" name="Slide Number Placeholder 3"/>
          <p:cNvSpPr>
            <a:spLocks noGrp="1"/>
          </p:cNvSpPr>
          <p:nvPr>
            <p:ph type="sldNum" sz="quarter" idx="10"/>
          </p:nvPr>
        </p:nvSpPr>
        <p:spPr/>
        <p:txBody>
          <a:bodyPr/>
          <a:lstStyle/>
          <a:p>
            <a:fld id="{02080D80-9EA6-2543-B255-DF6EB6925EBA}" type="slidenum">
              <a:rPr lang="en-US" smtClean="0"/>
              <a:pPr/>
              <a:t>9</a:t>
            </a:fld>
            <a:endParaRPr lang="en-US" dirty="0"/>
          </a:p>
        </p:txBody>
      </p:sp>
    </p:spTree>
    <p:extLst>
      <p:ext uri="{BB962C8B-B14F-4D97-AF65-F5344CB8AC3E}">
        <p14:creationId xmlns:p14="http://schemas.microsoft.com/office/powerpoint/2010/main" val="239994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Solana is the only trough plant build in the U.S. with an indirect molten-salt thermal energy storage system (TES).  Solana uses plate frame heat exchanges between the HTF and molten salt storage system. How have these heat exchangers worked? The plant build the TES HXs on top of platforms above the salt storage tanks. This is to allow the salt to drain back to the </a:t>
            </a:r>
            <a:r>
              <a:rPr lang="en-US" dirty="0" err="1"/>
              <a:t>the</a:t>
            </a:r>
            <a:r>
              <a:rPr lang="en-US" dirty="0"/>
              <a:t> tanks to minimize the risk of freezing in the piping and HX. This is expensive, does it make sense for future plants. What other lessons can be learned from the TES experience at Solana. Operationally, how is the system working?</a:t>
            </a:r>
          </a:p>
          <a:p>
            <a:endParaRPr lang="en-US" dirty="0"/>
          </a:p>
        </p:txBody>
      </p:sp>
      <p:sp>
        <p:nvSpPr>
          <p:cNvPr id="4" name="Slide Number Placeholder 3"/>
          <p:cNvSpPr>
            <a:spLocks noGrp="1"/>
          </p:cNvSpPr>
          <p:nvPr>
            <p:ph type="sldNum" sz="quarter" idx="10"/>
          </p:nvPr>
        </p:nvSpPr>
        <p:spPr/>
        <p:txBody>
          <a:bodyPr/>
          <a:lstStyle/>
          <a:p>
            <a:fld id="{02080D80-9EA6-2543-B255-DF6EB6925EBA}" type="slidenum">
              <a:rPr lang="en-US" smtClean="0"/>
              <a:pPr/>
              <a:t>10</a:t>
            </a:fld>
            <a:endParaRPr lang="en-US" dirty="0"/>
          </a:p>
        </p:txBody>
      </p:sp>
    </p:spTree>
    <p:extLst>
      <p:ext uri="{BB962C8B-B14F-4D97-AF65-F5344CB8AC3E}">
        <p14:creationId xmlns:p14="http://schemas.microsoft.com/office/powerpoint/2010/main" val="69695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 is often the case, many of the problems at Solana are with the “conventional” equipment at the plant.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What types of problems have been experienced and what can be done about this at future plants?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How is the plant O&amp;M compared to design expectations?</a:t>
            </a:r>
          </a:p>
          <a:p>
            <a:endParaRPr lang="en-US" dirty="0"/>
          </a:p>
        </p:txBody>
      </p:sp>
      <p:sp>
        <p:nvSpPr>
          <p:cNvPr id="4" name="Slide Number Placeholder 3"/>
          <p:cNvSpPr>
            <a:spLocks noGrp="1"/>
          </p:cNvSpPr>
          <p:nvPr>
            <p:ph type="sldNum" sz="quarter" idx="10"/>
          </p:nvPr>
        </p:nvSpPr>
        <p:spPr/>
        <p:txBody>
          <a:bodyPr/>
          <a:lstStyle/>
          <a:p>
            <a:fld id="{02080D80-9EA6-2543-B255-DF6EB6925EBA}" type="slidenum">
              <a:rPr lang="en-US" smtClean="0"/>
              <a:pPr/>
              <a:t>11</a:t>
            </a:fld>
            <a:endParaRPr lang="en-US" dirty="0"/>
          </a:p>
        </p:txBody>
      </p:sp>
    </p:spTree>
    <p:extLst>
      <p:ext uri="{BB962C8B-B14F-4D97-AF65-F5344CB8AC3E}">
        <p14:creationId xmlns:p14="http://schemas.microsoft.com/office/powerpoint/2010/main" val="39990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Box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70" y="1701750"/>
            <a:ext cx="8229600" cy="4830935"/>
          </a:xfrm>
          <a:prstGeom prst="rect">
            <a:avLst/>
          </a:prstGeom>
        </p:spPr>
        <p:txBody>
          <a:bodyPr/>
          <a:lstStyle>
            <a:lvl1pPr marL="342900" indent="-342900">
              <a:buClr>
                <a:srgbClr val="92D050"/>
              </a:buClr>
              <a:buSzPct val="80000"/>
              <a:buFont typeface="Wingdings 3" pitchFamily="18" charset="2"/>
              <a:buChar char="u"/>
              <a:defRPr sz="2000">
                <a:solidFill>
                  <a:schemeClr val="tx1">
                    <a:lumMod val="75000"/>
                  </a:schemeClr>
                </a:solidFill>
                <a:latin typeface="Frutiger-Roman" pitchFamily="2" charset="0"/>
              </a:defRPr>
            </a:lvl1pPr>
            <a:lvl2pPr marL="742950" marR="0" indent="-285750" algn="l" defTabSz="914400" rtl="0" eaLnBrk="0" fontAlgn="base" latinLnBrk="0" hangingPunct="0">
              <a:lnSpc>
                <a:spcPct val="100000"/>
              </a:lnSpc>
              <a:spcBef>
                <a:spcPct val="20000"/>
              </a:spcBef>
              <a:spcAft>
                <a:spcPct val="0"/>
              </a:spcAft>
              <a:buClr>
                <a:srgbClr val="FD5B1D"/>
              </a:buClr>
              <a:buSzTx/>
              <a:buFont typeface="Wingdings" pitchFamily="2" charset="2"/>
              <a:buChar char="§"/>
              <a:tabLst/>
              <a:defRPr sz="1800" i="0" baseline="0">
                <a:solidFill>
                  <a:schemeClr val="tx1">
                    <a:lumMod val="75000"/>
                  </a:schemeClr>
                </a:solidFill>
                <a:latin typeface="Frutiger-Roman" pitchFamily="2" charset="0"/>
              </a:defRPr>
            </a:lvl2pPr>
            <a:lvl3pPr marL="1143000" indent="-285750">
              <a:buClr>
                <a:srgbClr val="FD5B1D"/>
              </a:buClr>
              <a:buSzPct val="100000"/>
              <a:buFont typeface="Arial" pitchFamily="34" charset="0"/>
              <a:buChar char="•"/>
              <a:defRPr i="0" baseline="0">
                <a:solidFill>
                  <a:schemeClr val="tx1">
                    <a:lumMod val="75000"/>
                  </a:schemeClr>
                </a:solidFill>
                <a:latin typeface="Frutiger-Roman" pitchFamily="2" charset="0"/>
              </a:defRPr>
            </a:lvl3pPr>
            <a:lvl4pPr>
              <a:defRPr i="0">
                <a:solidFill>
                  <a:schemeClr val="tx1">
                    <a:lumMod val="75000"/>
                  </a:schemeClr>
                </a:solidFill>
                <a:latin typeface="Frutiger-Roman" pitchFamily="2" charset="0"/>
              </a:defRPr>
            </a:lvl4pPr>
            <a:lvl5pPr>
              <a:defRPr sz="1200" i="0">
                <a:solidFill>
                  <a:schemeClr val="tx1">
                    <a:lumMod val="75000"/>
                  </a:schemeClr>
                </a:solidFill>
                <a:latin typeface="Frutiger-Roman"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bwMode="auto">
          <a:xfrm>
            <a:off x="465992" y="923819"/>
            <a:ext cx="8229600" cy="604835"/>
          </a:xfrm>
          <a:prstGeom prst="roundRect">
            <a:avLst/>
          </a:prstGeom>
          <a:ln>
            <a:noFill/>
          </a:ln>
          <a:scene3d>
            <a:camera prst="orthographicFront"/>
            <a:lightRig rig="threePt" dir="t"/>
          </a:scene3d>
          <a:sp3d>
            <a:bevelT/>
          </a:sp3d>
          <a:extLst/>
        </p:spPr>
        <p:style>
          <a:lnRef idx="2">
            <a:schemeClr val="dk1"/>
          </a:lnRef>
          <a:fillRef idx="1">
            <a:schemeClr val="lt1"/>
          </a:fillRef>
          <a:effectRef idx="0">
            <a:schemeClr val="dk1"/>
          </a:effectRef>
          <a:fontRef idx="none"/>
        </p:style>
        <p:txBody>
          <a:bodyPr vert="horz" wrap="square" lIns="91440" tIns="45720" rIns="91440" bIns="45720" numCol="1" anchor="ctr" anchorCtr="0" compatLnSpc="1">
            <a:prstTxWarp prst="textNoShape">
              <a:avLst/>
            </a:prstTxWarp>
          </a:bodyPr>
          <a:lstStyle/>
          <a:p>
            <a:pPr lvl="0"/>
            <a:r>
              <a:rPr lang="en-US" noProof="0"/>
              <a:t>Click to edit Master title style</a:t>
            </a:r>
            <a:endParaRPr lang="en-US" dirty="0"/>
          </a:p>
        </p:txBody>
      </p:sp>
      <p:sp>
        <p:nvSpPr>
          <p:cNvPr id="7" name="6 Marcador de texto"/>
          <p:cNvSpPr>
            <a:spLocks noGrp="1"/>
          </p:cNvSpPr>
          <p:nvPr>
            <p:ph type="body" sz="quarter" idx="14"/>
          </p:nvPr>
        </p:nvSpPr>
        <p:spPr>
          <a:xfrm>
            <a:off x="5047129" y="387459"/>
            <a:ext cx="4087907" cy="413482"/>
          </a:xfrm>
          <a:prstGeom prst="rect">
            <a:avLst/>
          </a:prstGeom>
        </p:spPr>
        <p:txBody>
          <a:bodyPr/>
          <a:lstStyle>
            <a:lvl1pPr marL="0" indent="0" algn="r">
              <a:buFont typeface="Arial" pitchFamily="34" charset="0"/>
              <a:buNone/>
              <a:defRPr sz="2000">
                <a:solidFill>
                  <a:schemeClr val="bg2">
                    <a:lumMod val="50000"/>
                  </a:schemeClr>
                </a:solidFill>
                <a:latin typeface="+mj-lt"/>
              </a:defRPr>
            </a:lvl1pPr>
            <a:lvl2pPr marL="457200" indent="0">
              <a:buFont typeface="Arial" pitchFamily="34" charset="0"/>
              <a:buNone/>
              <a:defRPr/>
            </a:lvl2pPr>
          </a:lstStyle>
          <a:p>
            <a:pPr lvl="0"/>
            <a:r>
              <a:rPr lang="en-US" noProof="0"/>
              <a:t>Click to edit Master text styles</a:t>
            </a:r>
          </a:p>
        </p:txBody>
      </p:sp>
      <p:sp>
        <p:nvSpPr>
          <p:cNvPr id="6" name="3 Marcador de número de diapositiva"/>
          <p:cNvSpPr>
            <a:spLocks noGrp="1"/>
          </p:cNvSpPr>
          <p:nvPr>
            <p:ph type="sldNum" sz="quarter" idx="15"/>
          </p:nvPr>
        </p:nvSpPr>
        <p:spPr/>
        <p:txBody>
          <a:bodyPr/>
          <a:lstStyle>
            <a:lvl1pPr fontAlgn="auto">
              <a:spcBef>
                <a:spcPts val="0"/>
              </a:spcBef>
              <a:spcAft>
                <a:spcPts val="0"/>
              </a:spcAft>
              <a:defRPr>
                <a:latin typeface="+mn-lt"/>
              </a:defRPr>
            </a:lvl1pPr>
          </a:lstStyle>
          <a:p>
            <a:pPr>
              <a:defRPr/>
            </a:pPr>
            <a:fld id="{808BDCB8-C8E2-4AFD-8CAF-29E9FCB76248}" type="slidenum">
              <a:rPr lang="en-US"/>
              <a:pPr>
                <a:defRPr/>
              </a:pPr>
              <a:t>‹#›</a:t>
            </a:fld>
            <a:endParaRPr lang="en-US" dirty="0"/>
          </a:p>
        </p:txBody>
      </p:sp>
    </p:spTree>
    <p:extLst>
      <p:ext uri="{BB962C8B-B14F-4D97-AF65-F5344CB8AC3E}">
        <p14:creationId xmlns:p14="http://schemas.microsoft.com/office/powerpoint/2010/main" val="100474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GB"/>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GB"/>
          </a:p>
        </p:txBody>
      </p:sp>
      <p:sp>
        <p:nvSpPr>
          <p:cNvPr id="4" name="Slide Number Placeholder 3"/>
          <p:cNvSpPr>
            <a:spLocks noGrp="1"/>
          </p:cNvSpPr>
          <p:nvPr>
            <p:ph type="sldNum" sz="quarter" idx="10"/>
          </p:nvPr>
        </p:nvSpPr>
        <p:spPr/>
        <p:txBody>
          <a:bodyPr/>
          <a:lstStyle>
            <a:lvl1pPr>
              <a:defRPr smtClean="0"/>
            </a:lvl1pPr>
          </a:lstStyle>
          <a:p>
            <a:fld id="{A392FD84-ECEA-8D44-A86D-B2FE253035F3}" type="slidenum">
              <a:rPr lang="en-US"/>
              <a:pPr/>
              <a:t>‹#›</a:t>
            </a:fld>
            <a:endParaRPr lang="en-US"/>
          </a:p>
        </p:txBody>
      </p:sp>
    </p:spTree>
    <p:extLst>
      <p:ext uri="{BB962C8B-B14F-4D97-AF65-F5344CB8AC3E}">
        <p14:creationId xmlns:p14="http://schemas.microsoft.com/office/powerpoint/2010/main" val="226685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3 Marcador de número de diapositiva"/>
          <p:cNvSpPr>
            <a:spLocks noGrp="1"/>
          </p:cNvSpPr>
          <p:nvPr>
            <p:ph type="sldNum" sz="quarter" idx="12"/>
          </p:nvPr>
        </p:nvSpPr>
        <p:spPr>
          <a:xfrm>
            <a:off x="8243888" y="6381750"/>
            <a:ext cx="838200" cy="365125"/>
          </a:xfrm>
        </p:spPr>
        <p:txBody>
          <a:bodyPr/>
          <a:lstStyle/>
          <a:p>
            <a:fld id="{26F83CAA-12D1-41D9-BB2D-3F8B4F351748}" type="slidenum">
              <a:rPr lang="es-CR" smtClean="0"/>
              <a:pPr/>
              <a:t>‹#›</a:t>
            </a:fld>
            <a:endParaRPr lang="es-CR" dirty="0"/>
          </a:p>
        </p:txBody>
      </p:sp>
    </p:spTree>
    <p:extLst>
      <p:ext uri="{BB962C8B-B14F-4D97-AF65-F5344CB8AC3E}">
        <p14:creationId xmlns:p14="http://schemas.microsoft.com/office/powerpoint/2010/main" val="304098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0C11CFF5-7940-FA4D-94CA-4E1F89766CEF}" type="slidenum">
              <a:rPr lang="en-US"/>
              <a:pPr/>
              <a:t>‹#›</a:t>
            </a:fld>
            <a:endParaRPr lang="en-US"/>
          </a:p>
        </p:txBody>
      </p:sp>
    </p:spTree>
    <p:extLst>
      <p:ext uri="{BB962C8B-B14F-4D97-AF65-F5344CB8AC3E}">
        <p14:creationId xmlns:p14="http://schemas.microsoft.com/office/powerpoint/2010/main" val="781357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8D42D51F-29ED-AC4E-BF10-C58C262E28E1}" type="slidenum">
              <a:rPr lang="en-US"/>
              <a:pPr/>
              <a:t>‹#›</a:t>
            </a:fld>
            <a:endParaRPr lang="en-US"/>
          </a:p>
        </p:txBody>
      </p:sp>
    </p:spTree>
    <p:extLst>
      <p:ext uri="{BB962C8B-B14F-4D97-AF65-F5344CB8AC3E}">
        <p14:creationId xmlns:p14="http://schemas.microsoft.com/office/powerpoint/2010/main" val="2739679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GB"/>
          </a:p>
        </p:txBody>
      </p:sp>
      <p:sp>
        <p:nvSpPr>
          <p:cNvPr id="4" name="Slide Number Placeholder 3"/>
          <p:cNvSpPr>
            <a:spLocks noGrp="1"/>
          </p:cNvSpPr>
          <p:nvPr>
            <p:ph type="sldNum" sz="quarter" idx="10"/>
          </p:nvPr>
        </p:nvSpPr>
        <p:spPr/>
        <p:txBody>
          <a:bodyPr/>
          <a:lstStyle>
            <a:lvl1pPr>
              <a:defRPr smtClean="0"/>
            </a:lvl1pPr>
          </a:lstStyle>
          <a:p>
            <a:fld id="{873E10CB-56BE-544A-BB28-75F6A3208C5F}" type="slidenum">
              <a:rPr lang="en-US"/>
              <a:pPr/>
              <a:t>‹#›</a:t>
            </a:fld>
            <a:endParaRPr lang="en-US"/>
          </a:p>
        </p:txBody>
      </p:sp>
    </p:spTree>
    <p:extLst>
      <p:ext uri="{BB962C8B-B14F-4D97-AF65-F5344CB8AC3E}">
        <p14:creationId xmlns:p14="http://schemas.microsoft.com/office/powerpoint/2010/main" val="20173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s-ES_tradnl"/>
              <a:t>Click to edit Master title style</a:t>
            </a:r>
            <a:endParaRPr lang="en-GB"/>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GB"/>
          </a:p>
        </p:txBody>
      </p:sp>
      <p:sp>
        <p:nvSpPr>
          <p:cNvPr id="4" name="Slide Number Placeholder 3"/>
          <p:cNvSpPr>
            <a:spLocks noGrp="1"/>
          </p:cNvSpPr>
          <p:nvPr>
            <p:ph type="sldNum" sz="quarter" idx="10"/>
          </p:nvPr>
        </p:nvSpPr>
        <p:spPr/>
        <p:txBody>
          <a:bodyPr/>
          <a:lstStyle>
            <a:lvl1pPr>
              <a:defRPr smtClean="0"/>
            </a:lvl1pPr>
          </a:lstStyle>
          <a:p>
            <a:fld id="{8C3640FC-12C8-D048-BB60-3003C3BE47C8}" type="slidenum">
              <a:rPr lang="en-US"/>
              <a:pPr/>
              <a:t>‹#›</a:t>
            </a:fld>
            <a:endParaRPr lang="en-US"/>
          </a:p>
        </p:txBody>
      </p:sp>
    </p:spTree>
    <p:extLst>
      <p:ext uri="{BB962C8B-B14F-4D97-AF65-F5344CB8AC3E}">
        <p14:creationId xmlns:p14="http://schemas.microsoft.com/office/powerpoint/2010/main" val="1971691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8229600" cy="5440363"/>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GB"/>
          </a:p>
        </p:txBody>
      </p:sp>
      <p:sp>
        <p:nvSpPr>
          <p:cNvPr id="5" name="Slide Number Placeholder 2"/>
          <p:cNvSpPr>
            <a:spLocks noGrp="1"/>
          </p:cNvSpPr>
          <p:nvPr>
            <p:ph type="sldNum" sz="quarter" idx="10"/>
          </p:nvPr>
        </p:nvSpPr>
        <p:spPr>
          <a:xfrm>
            <a:off x="8243888" y="6381750"/>
            <a:ext cx="838200" cy="365125"/>
          </a:xfrm>
        </p:spPr>
        <p:txBody>
          <a:bodyPr/>
          <a:lstStyle/>
          <a:p>
            <a:fld id="{E3119EA8-35DB-F344-9A9F-B72BCE4859BC}" type="slidenum">
              <a:rPr lang="en-US"/>
              <a:pPr/>
              <a:t>‹#›</a:t>
            </a:fld>
            <a:endParaRPr lang="en-US" dirty="0"/>
          </a:p>
        </p:txBody>
      </p:sp>
    </p:spTree>
    <p:extLst>
      <p:ext uri="{BB962C8B-B14F-4D97-AF65-F5344CB8AC3E}">
        <p14:creationId xmlns:p14="http://schemas.microsoft.com/office/powerpoint/2010/main" val="369172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8229600" cy="5440363"/>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GB"/>
          </a:p>
        </p:txBody>
      </p:sp>
      <p:sp>
        <p:nvSpPr>
          <p:cNvPr id="4" name="1 Marcador de número de diapositiva"/>
          <p:cNvSpPr>
            <a:spLocks noGrp="1"/>
          </p:cNvSpPr>
          <p:nvPr>
            <p:ph type="sldNum" sz="quarter" idx="12"/>
          </p:nvPr>
        </p:nvSpPr>
        <p:spPr>
          <a:xfrm>
            <a:off x="8243888" y="6381750"/>
            <a:ext cx="838200" cy="365125"/>
          </a:xfrm>
        </p:spPr>
        <p:txBody>
          <a:bodyPr/>
          <a:lstStyle/>
          <a:p>
            <a:fld id="{9E9B0371-2EDE-DB46-BA7A-7D92846CA883}" type="slidenum">
              <a:rPr lang="en-US" smtClean="0"/>
              <a:pPr/>
              <a:t>‹#›</a:t>
            </a:fld>
            <a:endParaRPr lang="en-US"/>
          </a:p>
        </p:txBody>
      </p:sp>
    </p:spTree>
    <p:extLst>
      <p:ext uri="{BB962C8B-B14F-4D97-AF65-F5344CB8AC3E}">
        <p14:creationId xmlns:p14="http://schemas.microsoft.com/office/powerpoint/2010/main" val="99466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erpo">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xfrm>
            <a:off x="8243888" y="6381750"/>
            <a:ext cx="838200" cy="365125"/>
          </a:xfrm>
        </p:spPr>
        <p:txBody>
          <a:bodyPr/>
          <a:lstStyle/>
          <a:p>
            <a:fld id="{E3119EA8-35DB-F344-9A9F-B72BCE4859BC}" type="slidenum">
              <a:rPr lang="en-US"/>
              <a:pPr/>
              <a:t>‹#›</a:t>
            </a:fld>
            <a:endParaRPr lang="en-US" dirty="0"/>
          </a:p>
        </p:txBody>
      </p:sp>
    </p:spTree>
    <p:extLst>
      <p:ext uri="{BB962C8B-B14F-4D97-AF65-F5344CB8AC3E}">
        <p14:creationId xmlns:p14="http://schemas.microsoft.com/office/powerpoint/2010/main" val="47714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914400" y="6172200"/>
            <a:ext cx="7734300" cy="457200"/>
          </a:xfrm>
        </p:spPr>
        <p:txBody>
          <a:bodyPr/>
          <a:lstStyle/>
          <a:p>
            <a:pPr algn="ctr"/>
            <a:r>
              <a:rPr lang="en-US" sz="1600">
                <a:latin typeface="+mj-lt"/>
              </a:rPr>
              <a:t>Solar Dynamics LLC</a:t>
            </a:r>
            <a:endParaRPr lang="en-US" sz="1050" dirty="0"/>
          </a:p>
        </p:txBody>
      </p:sp>
      <p:sp>
        <p:nvSpPr>
          <p:cNvPr id="6" name="Slide Number Placeholder 5"/>
          <p:cNvSpPr>
            <a:spLocks noGrp="1"/>
          </p:cNvSpPr>
          <p:nvPr>
            <p:ph type="sldNum" sz="quarter" idx="12"/>
          </p:nvPr>
        </p:nvSpPr>
        <p:spPr/>
        <p:txBody>
          <a:bodyPr/>
          <a:lstStyle/>
          <a:p>
            <a:fld id="{782412CD-BD7A-634B-B0CF-3CCCBD0D414D}"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ABENGOA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6 CuadroTexto"/>
          <p:cNvSpPr txBox="1">
            <a:spLocks noChangeArrowheads="1"/>
          </p:cNvSpPr>
          <p:nvPr userDrawn="1"/>
        </p:nvSpPr>
        <p:spPr bwMode="auto">
          <a:xfrm>
            <a:off x="892175" y="100013"/>
            <a:ext cx="3451225"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s-ES" sz="2800">
                <a:solidFill>
                  <a:srgbClr val="FFFFFF"/>
                </a:solidFill>
                <a:latin typeface="HandelGothic BT" pitchFamily="82" charset="0"/>
              </a:rPr>
              <a:t>ABENGOA SOLAR</a:t>
            </a:r>
          </a:p>
        </p:txBody>
      </p:sp>
      <p:sp>
        <p:nvSpPr>
          <p:cNvPr id="3" name="Subtitle 2"/>
          <p:cNvSpPr>
            <a:spLocks noGrp="1"/>
          </p:cNvSpPr>
          <p:nvPr>
            <p:ph type="subTitle" idx="1"/>
          </p:nvPr>
        </p:nvSpPr>
        <p:spPr>
          <a:xfrm>
            <a:off x="685800" y="3886200"/>
            <a:ext cx="6019800" cy="685800"/>
          </a:xfrm>
        </p:spPr>
        <p:txBody>
          <a:bodyPr/>
          <a:lstStyle>
            <a:lvl1pPr marL="0" indent="0" algn="ctr">
              <a:buNone/>
              <a:defRPr>
                <a:solidFill>
                  <a:srgbClr val="666666"/>
                </a:solidFill>
                <a:latin typeface="Frutiger-Ligh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743200"/>
            <a:ext cx="6019800" cy="1009650"/>
          </a:xfrm>
        </p:spPr>
        <p:txBody>
          <a:bodyPr/>
          <a:lstStyle>
            <a:lvl1pPr algn="ctr">
              <a:defRPr/>
            </a:lvl1pPr>
          </a:lstStyle>
          <a:p>
            <a:r>
              <a:rPr lang="en-US" dirty="0"/>
              <a:t>Click to edit Master title style</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latin typeface="Calibri" pitchFamily="34" charset="0"/>
              </a:defRPr>
            </a:lvl1pPr>
          </a:lstStyle>
          <a:p>
            <a:pPr>
              <a:defRPr/>
            </a:pPr>
            <a:endParaRPr lang="en-US"/>
          </a:p>
        </p:txBody>
      </p:sp>
      <p:sp>
        <p:nvSpPr>
          <p:cNvPr id="7" name="Slide Number Placeholder 5"/>
          <p:cNvSpPr>
            <a:spLocks noGrp="1"/>
          </p:cNvSpPr>
          <p:nvPr>
            <p:ph type="sldNum" sz="quarter" idx="11"/>
          </p:nvPr>
        </p:nvSpPr>
        <p:spPr>
          <a:xfrm>
            <a:off x="8243888" y="6359525"/>
            <a:ext cx="838200" cy="365125"/>
          </a:xfrm>
        </p:spPr>
        <p:txBody>
          <a:bodyPr/>
          <a:lstStyle>
            <a:lvl1pPr fontAlgn="auto">
              <a:spcAft>
                <a:spcPts val="0"/>
              </a:spcAft>
              <a:defRPr/>
            </a:lvl1pPr>
          </a:lstStyle>
          <a:p>
            <a:pPr>
              <a:defRPr/>
            </a:pPr>
            <a:fld id="{3C7EF689-8AB9-47DF-9041-C74C88AE292E}" type="slidenum">
              <a:rPr lang="en-US"/>
              <a:pPr>
                <a:defRPr/>
              </a:pPr>
              <a:t>‹#›</a:t>
            </a:fld>
            <a:endParaRPr lang="en-US" dirty="0"/>
          </a:p>
        </p:txBody>
      </p:sp>
    </p:spTree>
    <p:extLst>
      <p:ext uri="{BB962C8B-B14F-4D97-AF65-F5344CB8AC3E}">
        <p14:creationId xmlns:p14="http://schemas.microsoft.com/office/powerpoint/2010/main" val="374267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6" descr="ABENGOA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6 CuadroTexto"/>
          <p:cNvSpPr txBox="1">
            <a:spLocks noChangeArrowheads="1"/>
          </p:cNvSpPr>
          <p:nvPr userDrawn="1"/>
        </p:nvSpPr>
        <p:spPr bwMode="auto">
          <a:xfrm>
            <a:off x="892175" y="100013"/>
            <a:ext cx="3451225"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s-ES" sz="2800">
                <a:solidFill>
                  <a:srgbClr val="FFFFFF"/>
                </a:solidFill>
                <a:latin typeface="HandelGothic BT" pitchFamily="82" charset="0"/>
              </a:rPr>
              <a:t>ABENGOA SOLAR</a:t>
            </a:r>
          </a:p>
        </p:txBody>
      </p:sp>
      <p:sp>
        <p:nvSpPr>
          <p:cNvPr id="4" name="Slide Number Placeholder 5"/>
          <p:cNvSpPr>
            <a:spLocks noGrp="1"/>
          </p:cNvSpPr>
          <p:nvPr>
            <p:ph type="sldNum" sz="quarter" idx="10"/>
          </p:nvPr>
        </p:nvSpPr>
        <p:spPr>
          <a:xfrm>
            <a:off x="8054975" y="6242050"/>
            <a:ext cx="838200" cy="365125"/>
          </a:xfrm>
        </p:spPr>
        <p:txBody>
          <a:bodyPr/>
          <a:lstStyle>
            <a:lvl1pPr fontAlgn="auto">
              <a:spcAft>
                <a:spcPts val="0"/>
              </a:spcAft>
              <a:defRPr>
                <a:solidFill>
                  <a:srgbClr val="666666"/>
                </a:solidFill>
              </a:defRPr>
            </a:lvl1pPr>
          </a:lstStyle>
          <a:p>
            <a:pPr>
              <a:defRPr/>
            </a:pPr>
            <a:fld id="{45CE80DF-725D-4938-95C1-6F3BC0E0CB06}" type="slidenum">
              <a:rPr lang="en-US"/>
              <a:pPr>
                <a:defRPr/>
              </a:pPr>
              <a:t>‹#›</a:t>
            </a:fld>
            <a:endParaRPr lang="en-US"/>
          </a:p>
        </p:txBody>
      </p:sp>
    </p:spTree>
    <p:extLst>
      <p:ext uri="{BB962C8B-B14F-4D97-AF65-F5344CB8AC3E}">
        <p14:creationId xmlns:p14="http://schemas.microsoft.com/office/powerpoint/2010/main" val="1786042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BENGOA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6 CuadroTexto"/>
          <p:cNvSpPr txBox="1">
            <a:spLocks noChangeArrowheads="1"/>
          </p:cNvSpPr>
          <p:nvPr userDrawn="1"/>
        </p:nvSpPr>
        <p:spPr bwMode="auto">
          <a:xfrm>
            <a:off x="892175" y="100013"/>
            <a:ext cx="3451225"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s-ES" sz="2800">
                <a:solidFill>
                  <a:srgbClr val="FFFFFF"/>
                </a:solidFill>
                <a:latin typeface="HandelGothic BT" pitchFamily="82" charset="0"/>
              </a:rPr>
              <a:t>ABENGOA SOLAR</a:t>
            </a:r>
          </a:p>
        </p:txBody>
      </p:sp>
      <p:sp>
        <p:nvSpPr>
          <p:cNvPr id="2" name="Title 1"/>
          <p:cNvSpPr>
            <a:spLocks noGrp="1"/>
          </p:cNvSpPr>
          <p:nvPr>
            <p:ph type="title"/>
          </p:nvPr>
        </p:nvSpPr>
        <p:spPr/>
        <p:txBody>
          <a:bodyPr/>
          <a:lstStyle/>
          <a:p>
            <a:r>
              <a:rPr lang="es-ES_tradnl"/>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GB"/>
          </a:p>
        </p:txBody>
      </p:sp>
      <p:sp>
        <p:nvSpPr>
          <p:cNvPr id="7" name="Slide Number Placeholder 5"/>
          <p:cNvSpPr>
            <a:spLocks noGrp="1"/>
          </p:cNvSpPr>
          <p:nvPr>
            <p:ph type="sldNum" sz="quarter" idx="10"/>
          </p:nvPr>
        </p:nvSpPr>
        <p:spPr/>
        <p:txBody>
          <a:bodyPr/>
          <a:lstStyle>
            <a:lvl1pPr fontAlgn="auto">
              <a:spcAft>
                <a:spcPts val="0"/>
              </a:spcAft>
              <a:defRPr/>
            </a:lvl1pPr>
          </a:lstStyle>
          <a:p>
            <a:pPr>
              <a:defRPr/>
            </a:pPr>
            <a:fld id="{0B7C8D88-D28C-41B6-A667-D012C473BE29}" type="slidenum">
              <a:rPr lang="en-US"/>
              <a:pPr>
                <a:defRPr/>
              </a:pPr>
              <a:t>‹#›</a:t>
            </a:fld>
            <a:endParaRPr lang="en-US"/>
          </a:p>
        </p:txBody>
      </p:sp>
    </p:spTree>
    <p:extLst>
      <p:ext uri="{BB962C8B-B14F-4D97-AF65-F5344CB8AC3E}">
        <p14:creationId xmlns:p14="http://schemas.microsoft.com/office/powerpoint/2010/main" val="1598184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11 CuadroTexto"/>
          <p:cNvSpPr txBox="1">
            <a:spLocks noChangeArrowheads="1"/>
          </p:cNvSpPr>
          <p:nvPr userDrawn="1"/>
        </p:nvSpPr>
        <p:spPr bwMode="auto">
          <a:xfrm>
            <a:off x="4165600" y="481016"/>
            <a:ext cx="5029200"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449263">
              <a:defRPr>
                <a:solidFill>
                  <a:schemeClr val="tx1"/>
                </a:solidFill>
                <a:latin typeface="Times New Roman" pitchFamily="18" charset="0"/>
                <a:ea typeface="Arial Unicode MS" pitchFamily="34" charset="-128"/>
                <a:cs typeface="Arial Unicode MS" pitchFamily="34" charset="-128"/>
              </a:defRPr>
            </a:lvl1pPr>
            <a:lvl2pPr marL="742950" indent="-285750" defTabSz="449263">
              <a:defRPr>
                <a:solidFill>
                  <a:schemeClr val="tx1"/>
                </a:solidFill>
                <a:latin typeface="Times New Roman" pitchFamily="18" charset="0"/>
                <a:ea typeface="Arial Unicode MS" pitchFamily="34" charset="-128"/>
                <a:cs typeface="Arial Unicode MS" pitchFamily="34" charset="-128"/>
              </a:defRPr>
            </a:lvl2pPr>
            <a:lvl3pPr marL="1143000" indent="-228600" defTabSz="449263">
              <a:defRPr>
                <a:solidFill>
                  <a:schemeClr val="tx1"/>
                </a:solidFill>
                <a:latin typeface="Times New Roman" pitchFamily="18" charset="0"/>
                <a:ea typeface="Arial Unicode MS" pitchFamily="34" charset="-128"/>
                <a:cs typeface="Arial Unicode MS" pitchFamily="34" charset="-128"/>
              </a:defRPr>
            </a:lvl3pPr>
            <a:lvl4pPr marL="1600200" indent="-228600" defTabSz="449263">
              <a:defRPr>
                <a:solidFill>
                  <a:schemeClr val="tx1"/>
                </a:solidFill>
                <a:latin typeface="Times New Roman" pitchFamily="18" charset="0"/>
                <a:ea typeface="Arial Unicode MS" pitchFamily="34" charset="-128"/>
                <a:cs typeface="Arial Unicode MS" pitchFamily="34" charset="-128"/>
              </a:defRPr>
            </a:lvl4pPr>
            <a:lvl5pPr marL="2057400" indent="-228600" defTabSz="449263">
              <a:defRPr>
                <a:solidFill>
                  <a:schemeClr val="tx1"/>
                </a:solidFill>
                <a:latin typeface="Times New Roman" pitchFamily="18" charset="0"/>
                <a:ea typeface="Arial Unicode MS" pitchFamily="34" charset="-128"/>
                <a:cs typeface="Arial Unicode MS" pitchFamily="34" charset="-128"/>
              </a:defRPr>
            </a:lvl5pPr>
            <a:lvl6pPr marL="2514600" indent="-228600" defTabSz="449263" fontAlgn="base">
              <a:spcBef>
                <a:spcPct val="0"/>
              </a:spcBef>
              <a:spcAft>
                <a:spcPct val="0"/>
              </a:spcAft>
              <a:defRPr>
                <a:solidFill>
                  <a:schemeClr val="tx1"/>
                </a:solidFill>
                <a:latin typeface="Times New Roman" pitchFamily="18" charset="0"/>
                <a:ea typeface="Arial Unicode MS" pitchFamily="34" charset="-128"/>
                <a:cs typeface="Arial Unicode MS" pitchFamily="34" charset="-128"/>
              </a:defRPr>
            </a:lvl6pPr>
            <a:lvl7pPr marL="2971800" indent="-228600" defTabSz="449263" fontAlgn="base">
              <a:spcBef>
                <a:spcPct val="0"/>
              </a:spcBef>
              <a:spcAft>
                <a:spcPct val="0"/>
              </a:spcAft>
              <a:defRPr>
                <a:solidFill>
                  <a:schemeClr val="tx1"/>
                </a:solidFill>
                <a:latin typeface="Times New Roman" pitchFamily="18" charset="0"/>
                <a:ea typeface="Arial Unicode MS" pitchFamily="34" charset="-128"/>
                <a:cs typeface="Arial Unicode MS" pitchFamily="34" charset="-128"/>
              </a:defRPr>
            </a:lvl7pPr>
            <a:lvl8pPr marL="3429000" indent="-228600" defTabSz="449263" fontAlgn="base">
              <a:spcBef>
                <a:spcPct val="0"/>
              </a:spcBef>
              <a:spcAft>
                <a:spcPct val="0"/>
              </a:spcAft>
              <a:defRPr>
                <a:solidFill>
                  <a:schemeClr val="tx1"/>
                </a:solidFill>
                <a:latin typeface="Times New Roman" pitchFamily="18" charset="0"/>
                <a:ea typeface="Arial Unicode MS" pitchFamily="34" charset="-128"/>
                <a:cs typeface="Arial Unicode MS" pitchFamily="34" charset="-128"/>
              </a:defRPr>
            </a:lvl8pPr>
            <a:lvl9pPr marL="3886200" indent="-228600" defTabSz="449263" fontAlgn="base">
              <a:spcBef>
                <a:spcPct val="0"/>
              </a:spcBef>
              <a:spcAft>
                <a:spcPct val="0"/>
              </a:spcAft>
              <a:defRPr>
                <a:solidFill>
                  <a:schemeClr val="tx1"/>
                </a:solidFill>
                <a:latin typeface="Times New Roman" pitchFamily="18" charset="0"/>
                <a:ea typeface="Arial Unicode MS" pitchFamily="34" charset="-128"/>
                <a:cs typeface="Arial Unicode MS" pitchFamily="34" charset="-128"/>
              </a:defRPr>
            </a:lvl9pPr>
          </a:lstStyle>
          <a:p>
            <a:pPr algn="r">
              <a:buClr>
                <a:srgbClr val="000000"/>
              </a:buClr>
              <a:buSzPct val="100000"/>
              <a:buFont typeface="Times New Roman" pitchFamily="18" charset="0"/>
              <a:buNone/>
            </a:pPr>
            <a:r>
              <a:rPr lang="en-US" sz="1400" dirty="0">
                <a:solidFill>
                  <a:srgbClr val="FE4819"/>
                </a:solidFill>
                <a:latin typeface="Frutiger-Bold" pitchFamily="2" charset="0"/>
              </a:rPr>
              <a:t>Innovative technology solutions for </a:t>
            </a:r>
            <a:r>
              <a:rPr lang="en-US" sz="1400" dirty="0">
                <a:solidFill>
                  <a:srgbClr val="92D050"/>
                </a:solidFill>
                <a:latin typeface="Frutiger-Bold" pitchFamily="2" charset="0"/>
              </a:rPr>
              <a:t>sustainability</a:t>
            </a:r>
          </a:p>
        </p:txBody>
      </p:sp>
      <p:pic>
        <p:nvPicPr>
          <p:cNvPr id="8" name="1 Imagen"/>
          <p:cNvPicPr>
            <a:picLocks noChangeAspect="1"/>
          </p:cNvPicPr>
          <p:nvPr userDrawn="1"/>
        </p:nvPicPr>
        <p:blipFill>
          <a:blip r:embed="rId2"/>
          <a:stretch>
            <a:fillRect/>
          </a:stretch>
        </p:blipFill>
        <p:spPr>
          <a:xfrm>
            <a:off x="6840354" y="889428"/>
            <a:ext cx="1876134" cy="1688476"/>
          </a:xfrm>
          <a:prstGeom prst="rect">
            <a:avLst/>
          </a:prstGeom>
        </p:spPr>
      </p:pic>
      <p:pic>
        <p:nvPicPr>
          <p:cNvPr id="12" name="11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761640"/>
            <a:ext cx="9144000" cy="4096361"/>
          </a:xfrm>
          <a:prstGeom prst="rect">
            <a:avLst/>
          </a:prstGeom>
        </p:spPr>
      </p:pic>
    </p:spTree>
    <p:extLst>
      <p:ext uri="{BB962C8B-B14F-4D97-AF65-F5344CB8AC3E}">
        <p14:creationId xmlns:p14="http://schemas.microsoft.com/office/powerpoint/2010/main" val="357514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5AC88C51-357E-4D48-9D95-65D436D14BBB}" type="slidenum">
              <a:rPr lang="en-US"/>
              <a:pPr>
                <a:defRPr/>
              </a:pPr>
              <a:t>‹#›</a:t>
            </a:fld>
            <a:endParaRPr lang="en-US"/>
          </a:p>
        </p:txBody>
      </p:sp>
    </p:spTree>
    <p:extLst>
      <p:ext uri="{BB962C8B-B14F-4D97-AF65-F5344CB8AC3E}">
        <p14:creationId xmlns:p14="http://schemas.microsoft.com/office/powerpoint/2010/main" val="54508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Box">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65992" y="923819"/>
            <a:ext cx="8229600" cy="604835"/>
          </a:xfrm>
          <a:prstGeom prst="roundRect">
            <a:avLst/>
          </a:prstGeom>
          <a:ln>
            <a:noFill/>
          </a:ln>
          <a:scene3d>
            <a:camera prst="orthographicFront"/>
            <a:lightRig rig="threePt" dir="t"/>
          </a:scene3d>
          <a:sp3d>
            <a:bevelT/>
          </a:sp3d>
          <a:extLst/>
        </p:spPr>
        <p:style>
          <a:lnRef idx="2">
            <a:schemeClr val="dk1"/>
          </a:lnRef>
          <a:fillRef idx="1">
            <a:schemeClr val="lt1"/>
          </a:fillRef>
          <a:effectRef idx="0">
            <a:schemeClr val="dk1"/>
          </a:effectRef>
          <a:fontRef idx="none"/>
        </p:style>
        <p:txBody>
          <a:bodyPr vert="horz" wrap="square" lIns="91440" tIns="45720" rIns="91440" bIns="45720" numCol="1" anchor="ctr" anchorCtr="0" compatLnSpc="1">
            <a:prstTxWarp prst="textNoShape">
              <a:avLst/>
            </a:prstTxWarp>
          </a:bodyPr>
          <a:lstStyle/>
          <a:p>
            <a:pPr lvl="0"/>
            <a:r>
              <a:rPr lang="en-US" dirty="0" err="1"/>
              <a:t>Haga</a:t>
            </a:r>
            <a:r>
              <a:rPr lang="en-US" dirty="0"/>
              <a:t> </a:t>
            </a:r>
            <a:r>
              <a:rPr lang="en-US" dirty="0" err="1"/>
              <a:t>clic</a:t>
            </a:r>
            <a:r>
              <a:rPr lang="en-US" dirty="0"/>
              <a:t> </a:t>
            </a:r>
            <a:r>
              <a:rPr lang="en-US" dirty="0" err="1"/>
              <a:t>para</a:t>
            </a:r>
            <a:r>
              <a:rPr lang="en-US" dirty="0"/>
              <a:t> </a:t>
            </a:r>
            <a:r>
              <a:rPr lang="en-US" dirty="0" err="1"/>
              <a:t>cambiar</a:t>
            </a:r>
            <a:r>
              <a:rPr lang="en-US" dirty="0"/>
              <a:t> el </a:t>
            </a:r>
            <a:r>
              <a:rPr lang="en-US" dirty="0" err="1"/>
              <a:t>estilo</a:t>
            </a:r>
            <a:r>
              <a:rPr lang="en-US" dirty="0"/>
              <a:t> de </a:t>
            </a:r>
            <a:r>
              <a:rPr lang="en-US" dirty="0" err="1"/>
              <a:t>título</a:t>
            </a:r>
            <a:r>
              <a:rPr lang="en-US" dirty="0"/>
              <a:t>	</a:t>
            </a:r>
          </a:p>
        </p:txBody>
      </p:sp>
      <p:sp>
        <p:nvSpPr>
          <p:cNvPr id="7" name="6 Marcador de texto"/>
          <p:cNvSpPr>
            <a:spLocks noGrp="1"/>
          </p:cNvSpPr>
          <p:nvPr>
            <p:ph type="body" sz="quarter" idx="14"/>
          </p:nvPr>
        </p:nvSpPr>
        <p:spPr>
          <a:xfrm>
            <a:off x="5047129" y="387459"/>
            <a:ext cx="4087907" cy="413482"/>
          </a:xfrm>
          <a:prstGeom prst="rect">
            <a:avLst/>
          </a:prstGeom>
        </p:spPr>
        <p:txBody>
          <a:bodyPr/>
          <a:lstStyle>
            <a:lvl1pPr marL="0" indent="0" algn="r">
              <a:buFont typeface="Arial" pitchFamily="34" charset="0"/>
              <a:buNone/>
              <a:defRPr sz="2000">
                <a:solidFill>
                  <a:schemeClr val="bg2">
                    <a:lumMod val="50000"/>
                  </a:schemeClr>
                </a:solidFill>
                <a:latin typeface="+mj-lt"/>
              </a:defRPr>
            </a:lvl1pPr>
            <a:lvl2pPr marL="457200" indent="0">
              <a:buFont typeface="Arial" pitchFamily="34" charset="0"/>
              <a:buNone/>
              <a:defRPr/>
            </a:lvl2pPr>
          </a:lstStyle>
          <a:p>
            <a:pPr lvl="0"/>
            <a:r>
              <a:rPr lang="es-ES" dirty="0"/>
              <a:t>Haga clic para modificar el estilo de texto del patrón</a:t>
            </a:r>
          </a:p>
        </p:txBody>
      </p:sp>
      <p:sp>
        <p:nvSpPr>
          <p:cNvPr id="4" name="3 Marcador de número de diapositiva"/>
          <p:cNvSpPr>
            <a:spLocks noGrp="1"/>
          </p:cNvSpPr>
          <p:nvPr>
            <p:ph type="sldNum" sz="quarter" idx="15"/>
          </p:nvPr>
        </p:nvSpPr>
        <p:spPr/>
        <p:txBody>
          <a:bodyPr/>
          <a:lstStyle>
            <a:lvl1pPr>
              <a:defRPr/>
            </a:lvl1pPr>
          </a:lstStyle>
          <a:p>
            <a:pPr>
              <a:defRPr/>
            </a:pPr>
            <a:fld id="{C928B291-D01E-4B84-9598-A717E53A9E33}" type="slidenum">
              <a:rPr lang="en-US"/>
              <a:pPr>
                <a:defRPr/>
              </a:pPr>
              <a:t>‹#›</a:t>
            </a:fld>
            <a:endParaRPr lang="en-US"/>
          </a:p>
        </p:txBody>
      </p:sp>
    </p:spTree>
    <p:extLst>
      <p:ext uri="{BB962C8B-B14F-4D97-AF65-F5344CB8AC3E}">
        <p14:creationId xmlns:p14="http://schemas.microsoft.com/office/powerpoint/2010/main" val="35884259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32" name="6 Marcador de texto"/>
          <p:cNvSpPr>
            <a:spLocks noGrp="1"/>
          </p:cNvSpPr>
          <p:nvPr>
            <p:ph type="body" sz="quarter" idx="14"/>
          </p:nvPr>
        </p:nvSpPr>
        <p:spPr>
          <a:xfrm>
            <a:off x="5047129" y="387459"/>
            <a:ext cx="4087907" cy="413482"/>
          </a:xfrm>
          <a:prstGeom prst="rect">
            <a:avLst/>
          </a:prstGeom>
        </p:spPr>
        <p:txBody>
          <a:bodyPr/>
          <a:lstStyle>
            <a:lvl1pPr marL="0" indent="0" algn="r">
              <a:buFont typeface="Arial" pitchFamily="34" charset="0"/>
              <a:buNone/>
              <a:defRPr sz="2000">
                <a:solidFill>
                  <a:schemeClr val="bg2">
                    <a:lumMod val="50000"/>
                  </a:schemeClr>
                </a:solidFill>
                <a:latin typeface="+mj-lt"/>
              </a:defRPr>
            </a:lvl1pPr>
            <a:lvl2pPr marL="457200" indent="0">
              <a:buFont typeface="Arial" pitchFamily="34" charset="0"/>
              <a:buNone/>
              <a:defRPr/>
            </a:lvl2pPr>
          </a:lstStyle>
          <a:p>
            <a:pPr lvl="0"/>
            <a:r>
              <a:rPr lang="es-ES" dirty="0"/>
              <a:t>Haga clic para modificar el estilo de texto del patrón</a:t>
            </a:r>
          </a:p>
        </p:txBody>
      </p:sp>
      <p:sp>
        <p:nvSpPr>
          <p:cNvPr id="3" name="3 Marcador de número de diapositiva"/>
          <p:cNvSpPr>
            <a:spLocks noGrp="1"/>
          </p:cNvSpPr>
          <p:nvPr>
            <p:ph type="sldNum" sz="quarter" idx="15"/>
          </p:nvPr>
        </p:nvSpPr>
        <p:spPr/>
        <p:txBody>
          <a:bodyPr/>
          <a:lstStyle>
            <a:lvl1pPr>
              <a:defRPr>
                <a:latin typeface="Frutiger-Light" pitchFamily="2" charset="0"/>
              </a:defRPr>
            </a:lvl1pPr>
          </a:lstStyle>
          <a:p>
            <a:pPr>
              <a:defRPr/>
            </a:pPr>
            <a:fld id="{B8DB1689-9187-4572-B56F-5F17E6F22CED}" type="slidenum">
              <a:rPr lang="en-US"/>
              <a:pPr>
                <a:defRPr/>
              </a:pPr>
              <a:t>‹#›</a:t>
            </a:fld>
            <a:endParaRPr lang="en-US" dirty="0"/>
          </a:p>
        </p:txBody>
      </p:sp>
    </p:spTree>
    <p:extLst>
      <p:ext uri="{BB962C8B-B14F-4D97-AF65-F5344CB8AC3E}">
        <p14:creationId xmlns:p14="http://schemas.microsoft.com/office/powerpoint/2010/main" val="163657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800100" y="6172200"/>
            <a:ext cx="4000500" cy="457200"/>
          </a:xfrm>
        </p:spPr>
        <p:txBody>
          <a:bodyPr/>
          <a:lstStyle/>
          <a:p>
            <a:r>
              <a:rPr lang="en-US"/>
              <a:t>Solar Dynamics LLC</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2788DFD-827A-5941-B833-7764A75DA7E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Solar Dynamics LLC</a:t>
            </a:r>
            <a:endParaRPr lang="en-US" dirty="0"/>
          </a:p>
        </p:txBody>
      </p:sp>
      <p:sp>
        <p:nvSpPr>
          <p:cNvPr id="7" name="Slide Number Placeholder 6"/>
          <p:cNvSpPr>
            <a:spLocks noGrp="1"/>
          </p:cNvSpPr>
          <p:nvPr>
            <p:ph type="sldNum" sz="quarter" idx="12"/>
          </p:nvPr>
        </p:nvSpPr>
        <p:spPr/>
        <p:txBody>
          <a:bodyPr/>
          <a:lstStyle/>
          <a:p>
            <a:fld id="{2558EFDF-56D1-9540-9B55-9E74EE398944}"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dirty="0"/>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Solar Dynamics LLC</a:t>
            </a:r>
            <a:endParaRPr lang="en-US" dirty="0"/>
          </a:p>
        </p:txBody>
      </p:sp>
      <p:sp>
        <p:nvSpPr>
          <p:cNvPr id="9" name="Slide Number Placeholder 8"/>
          <p:cNvSpPr>
            <a:spLocks noGrp="1"/>
          </p:cNvSpPr>
          <p:nvPr>
            <p:ph type="sldNum" sz="quarter" idx="12"/>
          </p:nvPr>
        </p:nvSpPr>
        <p:spPr/>
        <p:txBody>
          <a:bodyPr/>
          <a:lstStyle/>
          <a:p>
            <a:fld id="{1E6A34E8-335A-1641-B714-5C4729A4B46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Solar Dynamics LLC</a:t>
            </a:r>
            <a:endParaRPr lang="en-US" dirty="0"/>
          </a:p>
        </p:txBody>
      </p:sp>
      <p:sp>
        <p:nvSpPr>
          <p:cNvPr id="5" name="Slide Number Placeholder 4"/>
          <p:cNvSpPr>
            <a:spLocks noGrp="1"/>
          </p:cNvSpPr>
          <p:nvPr>
            <p:ph type="sldNum" sz="quarter" idx="12"/>
          </p:nvPr>
        </p:nvSpPr>
        <p:spPr/>
        <p:txBody>
          <a:bodyPr/>
          <a:lstStyle/>
          <a:p>
            <a:fld id="{34E079C1-CE47-B243-8BE2-72D649857CD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Solar Dynamics LLC</a:t>
            </a:r>
            <a:endParaRPr lang="en-US" dirty="0"/>
          </a:p>
        </p:txBody>
      </p:sp>
      <p:sp>
        <p:nvSpPr>
          <p:cNvPr id="4" name="Slide Number Placeholder 3"/>
          <p:cNvSpPr>
            <a:spLocks noGrp="1"/>
          </p:cNvSpPr>
          <p:nvPr>
            <p:ph type="sldNum" sz="quarter" idx="12"/>
          </p:nvPr>
        </p:nvSpPr>
        <p:spPr/>
        <p:txBody>
          <a:bodyPr/>
          <a:lstStyle/>
          <a:p>
            <a:fld id="{7A3A7DDF-3E21-4F46-828D-149B2678C1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Solar Dynamics LLC</a:t>
            </a:r>
            <a:endParaRPr lang="en-US" dirty="0"/>
          </a:p>
        </p:txBody>
      </p:sp>
      <p:sp>
        <p:nvSpPr>
          <p:cNvPr id="7" name="Slide Number Placeholder 6"/>
          <p:cNvSpPr>
            <a:spLocks noGrp="1"/>
          </p:cNvSpPr>
          <p:nvPr>
            <p:ph type="sldNum" sz="quarter" idx="12"/>
          </p:nvPr>
        </p:nvSpPr>
        <p:spPr/>
        <p:txBody>
          <a:bodyPr/>
          <a:lstStyle/>
          <a:p>
            <a:fld id="{397C9D69-90B5-5043-8574-264BC34CD7E6}"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914400" y="6172200"/>
            <a:ext cx="3886200" cy="457200"/>
          </a:xfrm>
        </p:spPr>
        <p:txBody>
          <a:bodyPr/>
          <a:lstStyle/>
          <a:p>
            <a:r>
              <a:rPr lang="en-US"/>
              <a:t>Solar Dynamics LLC</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D22CA134-FEA9-DA44-B6A3-0726D9763001}"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2.jpeg"/><Relationship Id="rId3" Type="http://schemas.openxmlformats.org/officeDocument/2006/relationships/slideLayout" Target="../slideLayouts/slideLayout13.xml"/><Relationship Id="rId21" Type="http://schemas.openxmlformats.org/officeDocument/2006/relationships/image" Target="../media/image5.jpe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3.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1"/>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914400" y="6172200"/>
            <a:ext cx="7734300" cy="457200"/>
          </a:xfrm>
          <a:prstGeom prst="rect">
            <a:avLst/>
          </a:prstGeom>
        </p:spPr>
        <p:txBody>
          <a:bodyPr anchor="ctr" anchorCtr="0"/>
          <a:lstStyle>
            <a:lvl1pPr eaLnBrk="1" latinLnBrk="0" hangingPunct="1">
              <a:defRPr kumimoji="0" sz="1400">
                <a:solidFill>
                  <a:schemeClr val="tx2"/>
                </a:solidFill>
              </a:defRPr>
            </a:lvl1pPr>
          </a:lstStyle>
          <a:p>
            <a:pPr algn="ctr"/>
            <a:r>
              <a:rPr lang="en-US" sz="1600" b="1">
                <a:latin typeface="+mj-lt"/>
              </a:rPr>
              <a:t>Solar Dynamics LLC</a:t>
            </a:r>
            <a:endParaRPr lang="en-US" sz="1050"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4C4FE03-0E33-8E4B-91BA-62B2D4DE7B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33" r:id="rId10"/>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8466" name="Picture 6" descr="ABENGOA_1.jpg"/>
          <p:cNvPicPr>
            <a:picLocks noChangeAspect="1"/>
          </p:cNvPicPr>
          <p:nvPr/>
        </p:nvPicPr>
        <p:blipFill>
          <a:blip r:embed="rId18"/>
          <a:srcRect/>
          <a:stretch>
            <a:fillRect/>
          </a:stretch>
        </p:blipFill>
        <p:spPr bwMode="auto">
          <a:xfrm>
            <a:off x="0" y="0"/>
            <a:ext cx="9144000" cy="1304925"/>
          </a:xfrm>
          <a:prstGeom prst="rect">
            <a:avLst/>
          </a:prstGeom>
          <a:noFill/>
          <a:ln w="9525">
            <a:noFill/>
            <a:miter lim="800000"/>
            <a:headEnd/>
            <a:tailEnd/>
          </a:ln>
        </p:spPr>
      </p:pic>
      <p:sp>
        <p:nvSpPr>
          <p:cNvPr id="958468" name="Title Placeholder 1"/>
          <p:cNvSpPr>
            <a:spLocks noGrp="1"/>
          </p:cNvSpPr>
          <p:nvPr>
            <p:ph type="title"/>
          </p:nvPr>
        </p:nvSpPr>
        <p:spPr bwMode="auto">
          <a:xfrm>
            <a:off x="457200" y="685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Haga clic para cambiar el estilo de título	</a:t>
            </a:r>
          </a:p>
        </p:txBody>
      </p:sp>
      <p:sp>
        <p:nvSpPr>
          <p:cNvPr id="95846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9" name="Slide Number Placeholder 5"/>
          <p:cNvSpPr>
            <a:spLocks noGrp="1"/>
          </p:cNvSpPr>
          <p:nvPr>
            <p:ph type="sldNum" sz="quarter" idx="4"/>
          </p:nvPr>
        </p:nvSpPr>
        <p:spPr>
          <a:xfrm>
            <a:off x="8243888" y="6381750"/>
            <a:ext cx="838200" cy="365125"/>
          </a:xfrm>
          <a:prstGeom prst="rect">
            <a:avLst/>
          </a:prstGeom>
        </p:spPr>
        <p:txBody>
          <a:bodyPr vert="horz" wrap="square" lIns="91440" tIns="45720" rIns="91440" bIns="45720" numCol="1" anchor="ctr" anchorCtr="0" compatLnSpc="1">
            <a:prstTxWarp prst="textNoShape">
              <a:avLst/>
            </a:prstTxWarp>
          </a:bodyPr>
          <a:lstStyle>
            <a:lvl1pPr algn="r">
              <a:spcBef>
                <a:spcPct val="0"/>
              </a:spcBef>
              <a:defRPr sz="1400">
                <a:solidFill>
                  <a:srgbClr val="666666"/>
                </a:solidFill>
                <a:latin typeface="+mj-lt"/>
              </a:defRPr>
            </a:lvl1pPr>
          </a:lstStyle>
          <a:p>
            <a:fld id="{FB1EDE40-A825-2448-8AC3-FF4BCE93AFBE}" type="slidenum">
              <a:rPr lang="en-US"/>
              <a:pPr/>
              <a:t>‹#›</a:t>
            </a:fld>
            <a:endParaRPr lang="en-US"/>
          </a:p>
        </p:txBody>
      </p:sp>
    </p:spTree>
    <p:extLst>
      <p:ext uri="{BB962C8B-B14F-4D97-AF65-F5344CB8AC3E}">
        <p14:creationId xmlns:p14="http://schemas.microsoft.com/office/powerpoint/2010/main" val="192892941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hdr="0" ftr="0" dt="0"/>
  <p:txStyles>
    <p:titleStyle>
      <a:lvl1pPr algn="l" rtl="0" eaLnBrk="0" fontAlgn="base" hangingPunct="0">
        <a:spcBef>
          <a:spcPct val="0"/>
        </a:spcBef>
        <a:spcAft>
          <a:spcPct val="0"/>
        </a:spcAft>
        <a:defRPr sz="4000">
          <a:solidFill>
            <a:srgbClr val="FD5B1D"/>
          </a:solidFill>
          <a:latin typeface="+mj-lt"/>
          <a:ea typeface="+mj-ea"/>
          <a:cs typeface="+mj-cs"/>
        </a:defRPr>
      </a:lvl1pPr>
      <a:lvl2pPr algn="l" rtl="0" eaLnBrk="0" fontAlgn="base" hangingPunct="0">
        <a:spcBef>
          <a:spcPct val="0"/>
        </a:spcBef>
        <a:spcAft>
          <a:spcPct val="0"/>
        </a:spcAft>
        <a:defRPr sz="4000">
          <a:solidFill>
            <a:srgbClr val="FD5B1D"/>
          </a:solidFill>
          <a:latin typeface="Frutiger-Bold" pitchFamily="2" charset="0"/>
        </a:defRPr>
      </a:lvl2pPr>
      <a:lvl3pPr algn="l" rtl="0" eaLnBrk="0" fontAlgn="base" hangingPunct="0">
        <a:spcBef>
          <a:spcPct val="0"/>
        </a:spcBef>
        <a:spcAft>
          <a:spcPct val="0"/>
        </a:spcAft>
        <a:defRPr sz="4000">
          <a:solidFill>
            <a:srgbClr val="FD5B1D"/>
          </a:solidFill>
          <a:latin typeface="Frutiger-Bold" pitchFamily="2" charset="0"/>
        </a:defRPr>
      </a:lvl3pPr>
      <a:lvl4pPr algn="l" rtl="0" eaLnBrk="0" fontAlgn="base" hangingPunct="0">
        <a:spcBef>
          <a:spcPct val="0"/>
        </a:spcBef>
        <a:spcAft>
          <a:spcPct val="0"/>
        </a:spcAft>
        <a:defRPr sz="4000">
          <a:solidFill>
            <a:srgbClr val="FD5B1D"/>
          </a:solidFill>
          <a:latin typeface="Frutiger-Bold" pitchFamily="2" charset="0"/>
        </a:defRPr>
      </a:lvl4pPr>
      <a:lvl5pPr algn="l" rtl="0" eaLnBrk="0" fontAlgn="base" hangingPunct="0">
        <a:spcBef>
          <a:spcPct val="0"/>
        </a:spcBef>
        <a:spcAft>
          <a:spcPct val="0"/>
        </a:spcAft>
        <a:defRPr sz="4000">
          <a:solidFill>
            <a:srgbClr val="FD5B1D"/>
          </a:solidFill>
          <a:latin typeface="Frutiger-Bold" pitchFamily="2" charset="0"/>
        </a:defRPr>
      </a:lvl5pPr>
      <a:lvl6pPr marL="457200" algn="l" rtl="0" eaLnBrk="0" fontAlgn="base" hangingPunct="0">
        <a:spcBef>
          <a:spcPct val="0"/>
        </a:spcBef>
        <a:spcAft>
          <a:spcPct val="0"/>
        </a:spcAft>
        <a:defRPr sz="4000">
          <a:solidFill>
            <a:srgbClr val="FD5B1D"/>
          </a:solidFill>
          <a:latin typeface="Frutiger-Bold" pitchFamily="2" charset="0"/>
        </a:defRPr>
      </a:lvl6pPr>
      <a:lvl7pPr marL="914400" algn="l" rtl="0" eaLnBrk="0" fontAlgn="base" hangingPunct="0">
        <a:spcBef>
          <a:spcPct val="0"/>
        </a:spcBef>
        <a:spcAft>
          <a:spcPct val="0"/>
        </a:spcAft>
        <a:defRPr sz="4000">
          <a:solidFill>
            <a:srgbClr val="FD5B1D"/>
          </a:solidFill>
          <a:latin typeface="Frutiger-Bold" pitchFamily="2" charset="0"/>
        </a:defRPr>
      </a:lvl7pPr>
      <a:lvl8pPr marL="1371600" algn="l" rtl="0" eaLnBrk="0" fontAlgn="base" hangingPunct="0">
        <a:spcBef>
          <a:spcPct val="0"/>
        </a:spcBef>
        <a:spcAft>
          <a:spcPct val="0"/>
        </a:spcAft>
        <a:defRPr sz="4000">
          <a:solidFill>
            <a:srgbClr val="FD5B1D"/>
          </a:solidFill>
          <a:latin typeface="Frutiger-Bold" pitchFamily="2" charset="0"/>
        </a:defRPr>
      </a:lvl8pPr>
      <a:lvl9pPr marL="1828800" algn="l" rtl="0" eaLnBrk="0" fontAlgn="base" hangingPunct="0">
        <a:spcBef>
          <a:spcPct val="0"/>
        </a:spcBef>
        <a:spcAft>
          <a:spcPct val="0"/>
        </a:spcAft>
        <a:defRPr sz="4000">
          <a:solidFill>
            <a:srgbClr val="FD5B1D"/>
          </a:solidFill>
          <a:latin typeface="Frutiger-Bold" pitchFamily="2" charset="0"/>
        </a:defRPr>
      </a:lvl9pPr>
    </p:titleStyle>
    <p:bodyStyle>
      <a:lvl1pPr marL="342900" indent="-342900" algn="l" rtl="0" eaLnBrk="0" fontAlgn="base" hangingPunct="0">
        <a:spcBef>
          <a:spcPct val="20000"/>
        </a:spcBef>
        <a:spcAft>
          <a:spcPct val="0"/>
        </a:spcAft>
        <a:buBlip>
          <a:blip r:embed="rId19"/>
        </a:buBlip>
        <a:defRPr sz="2000">
          <a:solidFill>
            <a:srgbClr val="666666"/>
          </a:solidFill>
          <a:latin typeface="+mn-lt"/>
          <a:ea typeface="+mn-ea"/>
          <a:cs typeface="+mn-cs"/>
        </a:defRPr>
      </a:lvl1pPr>
      <a:lvl2pPr marL="742950" indent="-285750" algn="l" rtl="0" eaLnBrk="0" fontAlgn="base" hangingPunct="0">
        <a:spcBef>
          <a:spcPct val="20000"/>
        </a:spcBef>
        <a:spcAft>
          <a:spcPct val="0"/>
        </a:spcAft>
        <a:buBlip>
          <a:blip r:embed="rId20"/>
        </a:buBlip>
        <a:defRPr sz="2800">
          <a:solidFill>
            <a:srgbClr val="666666"/>
          </a:solidFill>
          <a:latin typeface="+mn-lt"/>
          <a:ea typeface="ＭＳ Ｐゴシック" pitchFamily="-107" charset="-128"/>
        </a:defRPr>
      </a:lvl2pPr>
      <a:lvl3pPr marL="1143000" indent="-228600" algn="l" rtl="0" eaLnBrk="0" fontAlgn="base" hangingPunct="0">
        <a:spcBef>
          <a:spcPct val="20000"/>
        </a:spcBef>
        <a:spcAft>
          <a:spcPct val="0"/>
        </a:spcAft>
        <a:buBlip>
          <a:blip r:embed="rId21"/>
        </a:buBlip>
        <a:defRPr sz="1600">
          <a:solidFill>
            <a:srgbClr val="666666"/>
          </a:solidFill>
          <a:latin typeface="Frutiger-Light" pitchFamily="2" charset="0"/>
          <a:ea typeface="ＭＳ Ｐゴシック" pitchFamily="-107" charset="-128"/>
        </a:defRPr>
      </a:lvl3pPr>
      <a:lvl4pPr marL="1600200" indent="-228600" algn="l" rtl="0" eaLnBrk="0" fontAlgn="base" hangingPunct="0">
        <a:spcBef>
          <a:spcPct val="20000"/>
        </a:spcBef>
        <a:spcAft>
          <a:spcPct val="0"/>
        </a:spcAft>
        <a:buBlip>
          <a:blip r:embed="rId22"/>
        </a:buBlip>
        <a:defRPr sz="1400">
          <a:solidFill>
            <a:srgbClr val="666666"/>
          </a:solidFill>
          <a:latin typeface="Frutiger-Light" pitchFamily="2" charset="0"/>
          <a:ea typeface="ＭＳ Ｐゴシック" pitchFamily="-107" charset="-128"/>
        </a:defRPr>
      </a:lvl4pPr>
      <a:lvl5pPr marL="2057400" indent="-228600" algn="l" rtl="0" eaLnBrk="0" fontAlgn="base" hangingPunct="0">
        <a:spcBef>
          <a:spcPct val="20000"/>
        </a:spcBef>
        <a:spcAft>
          <a:spcPct val="0"/>
        </a:spcAft>
        <a:buBlip>
          <a:blip r:embed="rId19"/>
        </a:buBlip>
        <a:defRPr sz="1400">
          <a:solidFill>
            <a:srgbClr val="666666"/>
          </a:solidFill>
          <a:latin typeface="Frutiger-Light" pitchFamily="2" charset="0"/>
          <a:ea typeface="ＭＳ Ｐゴシック" pitchFamily="-107" charset="-128"/>
        </a:defRPr>
      </a:lvl5pPr>
      <a:lvl6pPr marL="2514600" indent="-228600" algn="l" rtl="0" eaLnBrk="0" fontAlgn="base" hangingPunct="0">
        <a:spcBef>
          <a:spcPct val="20000"/>
        </a:spcBef>
        <a:spcAft>
          <a:spcPct val="0"/>
        </a:spcAft>
        <a:buBlip>
          <a:blip r:embed="rId19"/>
        </a:buBlip>
        <a:defRPr sz="1400">
          <a:solidFill>
            <a:srgbClr val="666666"/>
          </a:solidFill>
          <a:latin typeface="Frutiger-Light" pitchFamily="2" charset="0"/>
          <a:ea typeface="ＭＳ Ｐゴシック" pitchFamily="-107" charset="-128"/>
        </a:defRPr>
      </a:lvl6pPr>
      <a:lvl7pPr marL="2971800" indent="-228600" algn="l" rtl="0" eaLnBrk="0" fontAlgn="base" hangingPunct="0">
        <a:spcBef>
          <a:spcPct val="20000"/>
        </a:spcBef>
        <a:spcAft>
          <a:spcPct val="0"/>
        </a:spcAft>
        <a:buBlip>
          <a:blip r:embed="rId19"/>
        </a:buBlip>
        <a:defRPr sz="1400">
          <a:solidFill>
            <a:srgbClr val="666666"/>
          </a:solidFill>
          <a:latin typeface="Frutiger-Light" pitchFamily="2" charset="0"/>
          <a:ea typeface="ＭＳ Ｐゴシック" pitchFamily="-107" charset="-128"/>
        </a:defRPr>
      </a:lvl7pPr>
      <a:lvl8pPr marL="3429000" indent="-228600" algn="l" rtl="0" eaLnBrk="0" fontAlgn="base" hangingPunct="0">
        <a:spcBef>
          <a:spcPct val="20000"/>
        </a:spcBef>
        <a:spcAft>
          <a:spcPct val="0"/>
        </a:spcAft>
        <a:buBlip>
          <a:blip r:embed="rId19"/>
        </a:buBlip>
        <a:defRPr sz="1400">
          <a:solidFill>
            <a:srgbClr val="666666"/>
          </a:solidFill>
          <a:latin typeface="Frutiger-Light" pitchFamily="2" charset="0"/>
          <a:ea typeface="ＭＳ Ｐゴシック" pitchFamily="-107" charset="-128"/>
        </a:defRPr>
      </a:lvl8pPr>
      <a:lvl9pPr marL="3886200" indent="-228600" algn="l" rtl="0" eaLnBrk="0" fontAlgn="base" hangingPunct="0">
        <a:spcBef>
          <a:spcPct val="20000"/>
        </a:spcBef>
        <a:spcAft>
          <a:spcPct val="0"/>
        </a:spcAft>
        <a:buBlip>
          <a:blip r:embed="rId19"/>
        </a:buBlip>
        <a:defRPr sz="1400">
          <a:solidFill>
            <a:srgbClr val="666666"/>
          </a:solidFill>
          <a:latin typeface="Frutiger-Light" pitchFamily="2" charset="0"/>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chart" Target="../charts/chart3.xml"/><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10" Type="http://schemas.openxmlformats.org/officeDocument/2006/relationships/image" Target="../media/image6.jpeg"/><Relationship Id="rId4" Type="http://schemas.openxmlformats.org/officeDocument/2006/relationships/chart" Target="../charts/chart4.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Calibri" panose="020F0502020204030204" pitchFamily="34" charset="0"/>
              </a:rPr>
              <a:t>CSP Project Update</a:t>
            </a:r>
          </a:p>
        </p:txBody>
      </p:sp>
      <p:pic>
        <p:nvPicPr>
          <p:cNvPr id="6" name="Picture 2" descr="C:\Users\ishpr\Pictures\Solana\Solana-175 (aerial).JPG"/>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2121" t="6841" r="6298" b="13052"/>
          <a:stretch/>
        </p:blipFill>
        <p:spPr bwMode="auto">
          <a:xfrm>
            <a:off x="274638" y="1556084"/>
            <a:ext cx="8571496" cy="3854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1"/>
          <p:cNvSpPr/>
          <p:nvPr/>
        </p:nvSpPr>
        <p:spPr>
          <a:xfrm>
            <a:off x="914400" y="1752600"/>
            <a:ext cx="7086600" cy="1046440"/>
          </a:xfrm>
          <a:prstGeom prst="rect">
            <a:avLst/>
          </a:prstGeom>
          <a:noFill/>
        </p:spPr>
        <p:txBody>
          <a:bodyPr wrap="square">
            <a:spAutoFit/>
          </a:bodyPr>
          <a:lstStyle/>
          <a:p>
            <a:pPr algn="ctr">
              <a:defRPr/>
            </a:pPr>
            <a:r>
              <a:rPr lang="en-US" b="1" dirty="0">
                <a:solidFill>
                  <a:schemeClr val="bg1"/>
                </a:solidFill>
                <a:latin typeface="Calibri" panose="020F0502020204030204" pitchFamily="34" charset="0"/>
              </a:rPr>
              <a:t>Solana: The worlds largest parabolic trough solar power plant</a:t>
            </a:r>
            <a:br>
              <a:rPr lang="en-US" b="1" dirty="0">
                <a:solidFill>
                  <a:schemeClr val="bg1"/>
                </a:solidFill>
                <a:latin typeface="Calibri" panose="020F0502020204030204" pitchFamily="34" charset="0"/>
              </a:rPr>
            </a:br>
            <a:r>
              <a:rPr lang="en-US" sz="1400" b="1" dirty="0">
                <a:solidFill>
                  <a:schemeClr val="bg1"/>
                </a:solidFill>
                <a:latin typeface="Calibri" panose="020F0502020204030204" pitchFamily="34" charset="0"/>
              </a:rPr>
              <a:t>280 MWe with 6 hours of thermal energy storage</a:t>
            </a:r>
          </a:p>
        </p:txBody>
      </p:sp>
      <p:sp>
        <p:nvSpPr>
          <p:cNvPr id="8" name="Title 4"/>
          <p:cNvSpPr txBox="1">
            <a:spLocks/>
          </p:cNvSpPr>
          <p:nvPr/>
        </p:nvSpPr>
        <p:spPr bwMode="auto">
          <a:xfrm>
            <a:off x="445586" y="5638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D5B1D"/>
                </a:solidFill>
                <a:latin typeface="+mj-lt"/>
                <a:ea typeface="+mj-ea"/>
                <a:cs typeface="+mj-cs"/>
              </a:defRPr>
            </a:lvl1pPr>
            <a:lvl2pPr algn="l" rtl="0" eaLnBrk="0" fontAlgn="base" hangingPunct="0">
              <a:spcBef>
                <a:spcPct val="0"/>
              </a:spcBef>
              <a:spcAft>
                <a:spcPct val="0"/>
              </a:spcAft>
              <a:defRPr sz="4000">
                <a:solidFill>
                  <a:srgbClr val="FD5B1D"/>
                </a:solidFill>
                <a:latin typeface="Frutiger-Bold" pitchFamily="2" charset="0"/>
              </a:defRPr>
            </a:lvl2pPr>
            <a:lvl3pPr algn="l" rtl="0" eaLnBrk="0" fontAlgn="base" hangingPunct="0">
              <a:spcBef>
                <a:spcPct val="0"/>
              </a:spcBef>
              <a:spcAft>
                <a:spcPct val="0"/>
              </a:spcAft>
              <a:defRPr sz="4000">
                <a:solidFill>
                  <a:srgbClr val="FD5B1D"/>
                </a:solidFill>
                <a:latin typeface="Frutiger-Bold" pitchFamily="2" charset="0"/>
              </a:defRPr>
            </a:lvl3pPr>
            <a:lvl4pPr algn="l" rtl="0" eaLnBrk="0" fontAlgn="base" hangingPunct="0">
              <a:spcBef>
                <a:spcPct val="0"/>
              </a:spcBef>
              <a:spcAft>
                <a:spcPct val="0"/>
              </a:spcAft>
              <a:defRPr sz="4000">
                <a:solidFill>
                  <a:srgbClr val="FD5B1D"/>
                </a:solidFill>
                <a:latin typeface="Frutiger-Bold" pitchFamily="2" charset="0"/>
              </a:defRPr>
            </a:lvl4pPr>
            <a:lvl5pPr algn="l" rtl="0" eaLnBrk="0" fontAlgn="base" hangingPunct="0">
              <a:spcBef>
                <a:spcPct val="0"/>
              </a:spcBef>
              <a:spcAft>
                <a:spcPct val="0"/>
              </a:spcAft>
              <a:defRPr sz="4000">
                <a:solidFill>
                  <a:srgbClr val="FD5B1D"/>
                </a:solidFill>
                <a:latin typeface="Frutiger-Bold" pitchFamily="2" charset="0"/>
              </a:defRPr>
            </a:lvl5pPr>
            <a:lvl6pPr marL="457200" algn="l" rtl="0" eaLnBrk="0" fontAlgn="base" hangingPunct="0">
              <a:spcBef>
                <a:spcPct val="0"/>
              </a:spcBef>
              <a:spcAft>
                <a:spcPct val="0"/>
              </a:spcAft>
              <a:defRPr sz="4000">
                <a:solidFill>
                  <a:srgbClr val="FD5B1D"/>
                </a:solidFill>
                <a:latin typeface="Frutiger-Bold" pitchFamily="2" charset="0"/>
              </a:defRPr>
            </a:lvl6pPr>
            <a:lvl7pPr marL="914400" algn="l" rtl="0" eaLnBrk="0" fontAlgn="base" hangingPunct="0">
              <a:spcBef>
                <a:spcPct val="0"/>
              </a:spcBef>
              <a:spcAft>
                <a:spcPct val="0"/>
              </a:spcAft>
              <a:defRPr sz="4000">
                <a:solidFill>
                  <a:srgbClr val="FD5B1D"/>
                </a:solidFill>
                <a:latin typeface="Frutiger-Bold" pitchFamily="2" charset="0"/>
              </a:defRPr>
            </a:lvl7pPr>
            <a:lvl8pPr marL="1371600" algn="l" rtl="0" eaLnBrk="0" fontAlgn="base" hangingPunct="0">
              <a:spcBef>
                <a:spcPct val="0"/>
              </a:spcBef>
              <a:spcAft>
                <a:spcPct val="0"/>
              </a:spcAft>
              <a:defRPr sz="4000">
                <a:solidFill>
                  <a:srgbClr val="FD5B1D"/>
                </a:solidFill>
                <a:latin typeface="Frutiger-Bold" pitchFamily="2" charset="0"/>
              </a:defRPr>
            </a:lvl8pPr>
            <a:lvl9pPr marL="1828800" algn="l" rtl="0" eaLnBrk="0" fontAlgn="base" hangingPunct="0">
              <a:spcBef>
                <a:spcPct val="0"/>
              </a:spcBef>
              <a:spcAft>
                <a:spcPct val="0"/>
              </a:spcAft>
              <a:defRPr sz="4000">
                <a:solidFill>
                  <a:srgbClr val="FD5B1D"/>
                </a:solidFill>
                <a:latin typeface="Frutiger-Bold" pitchFamily="2" charset="0"/>
              </a:defRPr>
            </a:lvl9pPr>
          </a:lstStyle>
          <a:p>
            <a:pPr algn="ctr"/>
            <a:r>
              <a:rPr kumimoji="0" lang="en-US" sz="2000" b="1" kern="0" dirty="0">
                <a:solidFill>
                  <a:schemeClr val="tx1">
                    <a:lumMod val="50000"/>
                  </a:schemeClr>
                </a:solidFill>
                <a:latin typeface="Calibri" panose="020F0502020204030204" pitchFamily="34" charset="0"/>
              </a:rPr>
              <a:t>Hank Price, PE</a:t>
            </a:r>
          </a:p>
          <a:p>
            <a:pPr algn="ctr"/>
            <a:r>
              <a:rPr kumimoji="0" lang="en-US" sz="1800" i="1" kern="0" dirty="0">
                <a:solidFill>
                  <a:schemeClr val="tx1">
                    <a:lumMod val="50000"/>
                  </a:schemeClr>
                </a:solidFill>
                <a:latin typeface="Calibri" panose="020F0502020204030204" pitchFamily="34" charset="0"/>
              </a:rPr>
              <a:t>Former CTO ASLLC</a:t>
            </a:r>
          </a:p>
        </p:txBody>
      </p:sp>
      <p:sp>
        <p:nvSpPr>
          <p:cNvPr id="9" name="TextBox 8"/>
          <p:cNvSpPr txBox="1"/>
          <p:nvPr/>
        </p:nvSpPr>
        <p:spPr>
          <a:xfrm>
            <a:off x="5325988" y="6453336"/>
            <a:ext cx="3030125" cy="276999"/>
          </a:xfrm>
          <a:prstGeom prst="rect">
            <a:avLst/>
          </a:prstGeom>
          <a:noFill/>
        </p:spPr>
        <p:txBody>
          <a:bodyPr wrap="none" rtlCol="0">
            <a:spAutoFit/>
          </a:bodyPr>
          <a:lstStyle/>
          <a:p>
            <a:r>
              <a:rPr lang="en-US" sz="1200" dirty="0">
                <a:latin typeface="+mn-lt"/>
              </a:rPr>
              <a:t>Solana Generating Station (Source: Abengoa)</a:t>
            </a:r>
          </a:p>
        </p:txBody>
      </p:sp>
    </p:spTree>
    <p:extLst>
      <p:ext uri="{BB962C8B-B14F-4D97-AF65-F5344CB8AC3E}">
        <p14:creationId xmlns:p14="http://schemas.microsoft.com/office/powerpoint/2010/main" val="374434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51522"/>
          </a:xfrm>
        </p:spPr>
        <p:txBody>
          <a:bodyPr>
            <a:normAutofit/>
          </a:bodyPr>
          <a:lstStyle/>
          <a:p>
            <a:r>
              <a:rPr lang="en-US" dirty="0"/>
              <a:t>Thermal Energy Storage System</a:t>
            </a:r>
          </a:p>
        </p:txBody>
      </p:sp>
      <p:sp>
        <p:nvSpPr>
          <p:cNvPr id="6" name="Footer Placeholder 2"/>
          <p:cNvSpPr>
            <a:spLocks noGrp="1"/>
          </p:cNvSpPr>
          <p:nvPr>
            <p:ph type="ftr" sz="quarter" idx="11"/>
          </p:nvPr>
        </p:nvSpPr>
        <p:spPr/>
        <p:txBody>
          <a:bodyPr/>
          <a:lstStyle/>
          <a:p>
            <a:r>
              <a:rPr lang="en-US" sz="1600" b="1" dirty="0">
                <a:latin typeface="+mj-lt"/>
              </a:rPr>
              <a:t>Solar Dynamics LLC</a:t>
            </a:r>
            <a:endParaRPr lang="en-US" sz="1050" dirty="0"/>
          </a:p>
        </p:txBody>
      </p:sp>
      <p:sp>
        <p:nvSpPr>
          <p:cNvPr id="3" name="Slide Number Placeholder 2"/>
          <p:cNvSpPr>
            <a:spLocks noGrp="1"/>
          </p:cNvSpPr>
          <p:nvPr>
            <p:ph type="sldNum" sz="quarter" idx="12"/>
          </p:nvPr>
        </p:nvSpPr>
        <p:spPr/>
        <p:txBody>
          <a:bodyPr/>
          <a:lstStyle/>
          <a:p>
            <a:fld id="{34E079C1-CE47-B243-8BE2-72D649857CDA}" type="slidenum">
              <a:rPr lang="en-US" smtClean="0"/>
              <a:pPr/>
              <a:t>10</a:t>
            </a:fld>
            <a:endParaRPr lang="en-US" dirty="0"/>
          </a:p>
        </p:txBody>
      </p:sp>
      <p:sp>
        <p:nvSpPr>
          <p:cNvPr id="5" name="Content Placeholder 4"/>
          <p:cNvSpPr>
            <a:spLocks noGrp="1"/>
          </p:cNvSpPr>
          <p:nvPr>
            <p:ph sz="quarter" idx="1"/>
          </p:nvPr>
        </p:nvSpPr>
        <p:spPr>
          <a:xfrm>
            <a:off x="914400" y="1447800"/>
            <a:ext cx="3749040" cy="4876800"/>
          </a:xfrm>
        </p:spPr>
        <p:txBody>
          <a:bodyPr>
            <a:normAutofit fontScale="92500" lnSpcReduction="20000"/>
          </a:bodyPr>
          <a:lstStyle/>
          <a:p>
            <a:pPr fontAlgn="base"/>
            <a:r>
              <a:rPr lang="en-US" sz="2200" dirty="0"/>
              <a:t>Plate frame heat exchanger</a:t>
            </a:r>
          </a:p>
          <a:p>
            <a:pPr lvl="1" fontAlgn="base"/>
            <a:r>
              <a:rPr lang="en-US" sz="1700" dirty="0">
                <a:latin typeface="Calibri Light" panose="020F0302020204030204" pitchFamily="34" charset="0"/>
              </a:rPr>
              <a:t>Excellent heat transfer</a:t>
            </a:r>
          </a:p>
          <a:p>
            <a:pPr lvl="1" fontAlgn="base"/>
            <a:r>
              <a:rPr lang="en-US" sz="1700" dirty="0">
                <a:latin typeface="Calibri Light" panose="020F0302020204030204" pitchFamily="34" charset="0"/>
              </a:rPr>
              <a:t>Low allowable temperature gradients restricts operation</a:t>
            </a:r>
          </a:p>
          <a:p>
            <a:pPr lvl="1" fontAlgn="base"/>
            <a:r>
              <a:rPr lang="en-US" sz="1700" dirty="0">
                <a:latin typeface="Calibri Light" panose="020F0302020204030204" pitchFamily="34" charset="0"/>
              </a:rPr>
              <a:t>Difficult to repair</a:t>
            </a:r>
          </a:p>
          <a:p>
            <a:pPr marL="320040" lvl="1" indent="0" fontAlgn="base">
              <a:buNone/>
            </a:pPr>
            <a:r>
              <a:rPr lang="en-US" sz="1700" i="1" dirty="0">
                <a:solidFill>
                  <a:srgbClr val="FF0000"/>
                </a:solidFill>
              </a:rPr>
              <a:t>Recommend alternative design</a:t>
            </a:r>
          </a:p>
          <a:p>
            <a:pPr fontAlgn="base"/>
            <a:r>
              <a:rPr lang="en-US" sz="2200" dirty="0"/>
              <a:t>Long shafted pumps</a:t>
            </a:r>
          </a:p>
          <a:p>
            <a:pPr lvl="1" fontAlgn="base"/>
            <a:r>
              <a:rPr lang="en-US" sz="1700" dirty="0">
                <a:latin typeface="Calibri Light" panose="020F0302020204030204" pitchFamily="34" charset="0"/>
              </a:rPr>
              <a:t>No issues</a:t>
            </a:r>
          </a:p>
          <a:p>
            <a:pPr fontAlgn="base"/>
            <a:r>
              <a:rPr lang="en-US" sz="2200" dirty="0"/>
              <a:t>Elevated HX platform</a:t>
            </a:r>
          </a:p>
          <a:p>
            <a:pPr lvl="1" fontAlgn="base"/>
            <a:r>
              <a:rPr lang="en-US" sz="1700" dirty="0">
                <a:latin typeface="Calibri Light" panose="020F0302020204030204" pitchFamily="34" charset="0"/>
              </a:rPr>
              <a:t>Expensive</a:t>
            </a:r>
          </a:p>
          <a:p>
            <a:pPr lvl="1" fontAlgn="base"/>
            <a:r>
              <a:rPr lang="en-US" sz="1700" dirty="0">
                <a:latin typeface="Calibri Light" panose="020F0302020204030204" pitchFamily="34" charset="0"/>
              </a:rPr>
              <a:t>Access issue for O&amp;M</a:t>
            </a:r>
          </a:p>
          <a:p>
            <a:pPr marL="320040" lvl="1" indent="0" fontAlgn="base">
              <a:buNone/>
            </a:pPr>
            <a:r>
              <a:rPr lang="en-US" sz="1700" i="1" dirty="0">
                <a:solidFill>
                  <a:srgbClr val="FF0000"/>
                </a:solidFill>
              </a:rPr>
              <a:t>Consider alternative configuration</a:t>
            </a:r>
          </a:p>
          <a:p>
            <a:pPr fontAlgn="base"/>
            <a:r>
              <a:rPr lang="en-US" sz="2200" dirty="0"/>
              <a:t>Tank - low salt heel design</a:t>
            </a:r>
          </a:p>
          <a:p>
            <a:pPr lvl="1" fontAlgn="base"/>
            <a:r>
              <a:rPr lang="en-US" sz="1700" dirty="0">
                <a:latin typeface="Calibri Light" panose="020F0302020204030204" pitchFamily="34" charset="0"/>
              </a:rPr>
              <a:t>Tank in tank sump</a:t>
            </a:r>
          </a:p>
          <a:p>
            <a:pPr lvl="1" fontAlgn="base"/>
            <a:r>
              <a:rPr lang="en-US" sz="1700" dirty="0">
                <a:latin typeface="Calibri Light" panose="020F0302020204030204" pitchFamily="34" charset="0"/>
              </a:rPr>
              <a:t>Separate circulation loop with external salt heaters and HX for HTF freeze protection</a:t>
            </a:r>
          </a:p>
          <a:p>
            <a:pPr marL="320040" lvl="1" indent="0" fontAlgn="base">
              <a:buNone/>
            </a:pPr>
            <a:r>
              <a:rPr lang="en-US" sz="1700" i="1" dirty="0">
                <a:solidFill>
                  <a:srgbClr val="FF0000"/>
                </a:solidFill>
              </a:rPr>
              <a:t>Recommend more traditional design</a:t>
            </a:r>
          </a:p>
          <a:p>
            <a:pPr fontAlgn="base"/>
            <a:endParaRPr lang="en-US" sz="2000" dirty="0"/>
          </a:p>
        </p:txBody>
      </p:sp>
      <p:sp>
        <p:nvSpPr>
          <p:cNvPr id="9" name="Content Placeholder 8"/>
          <p:cNvSpPr>
            <a:spLocks noGrp="1"/>
          </p:cNvSpPr>
          <p:nvPr>
            <p:ph sz="quarter" idx="2"/>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200" dirty="0"/>
              <a:t>Salt piping &amp; heat tracing</a:t>
            </a:r>
          </a:p>
          <a:p>
            <a:pPr lvl="1"/>
            <a:r>
              <a:rPr lang="en-US" sz="1700" dirty="0">
                <a:latin typeface="Calibri Light" panose="020F0302020204030204" pitchFamily="34" charset="0"/>
              </a:rPr>
              <a:t>Important to pay attention to design and installation.</a:t>
            </a:r>
          </a:p>
          <a:p>
            <a:r>
              <a:rPr lang="en-US" sz="2100" dirty="0"/>
              <a:t>Tanks &amp; salt</a:t>
            </a:r>
          </a:p>
          <a:p>
            <a:pPr lvl="1"/>
            <a:r>
              <a:rPr lang="en-US" sz="1700" dirty="0">
                <a:latin typeface="Calibri Light" panose="020F0302020204030204" pitchFamily="34" charset="0"/>
              </a:rPr>
              <a:t>No major issues</a:t>
            </a:r>
          </a:p>
        </p:txBody>
      </p:sp>
      <p:pic>
        <p:nvPicPr>
          <p:cNvPr id="7" name="Picture 6"/>
          <p:cNvPicPr>
            <a:picLocks noChangeAspect="1"/>
          </p:cNvPicPr>
          <p:nvPr/>
        </p:nvPicPr>
        <p:blipFill>
          <a:blip r:embed="rId3"/>
          <a:stretch>
            <a:fillRect/>
          </a:stretch>
        </p:blipFill>
        <p:spPr>
          <a:xfrm>
            <a:off x="4495800" y="1438275"/>
            <a:ext cx="4419600" cy="2696239"/>
          </a:xfrm>
          <a:prstGeom prst="rect">
            <a:avLst/>
          </a:prstGeom>
        </p:spPr>
      </p:pic>
    </p:spTree>
    <p:extLst>
      <p:ext uri="{BB962C8B-B14F-4D97-AF65-F5344CB8AC3E}">
        <p14:creationId xmlns:p14="http://schemas.microsoft.com/office/powerpoint/2010/main" val="105692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r>
              <a:rPr lang="en-US" dirty="0"/>
              <a:t>Power Cycle</a:t>
            </a:r>
          </a:p>
        </p:txBody>
      </p:sp>
      <p:sp>
        <p:nvSpPr>
          <p:cNvPr id="3" name="Slide Number Placeholder 2"/>
          <p:cNvSpPr>
            <a:spLocks noGrp="1"/>
          </p:cNvSpPr>
          <p:nvPr>
            <p:ph type="sldNum" sz="quarter" idx="12"/>
          </p:nvPr>
        </p:nvSpPr>
        <p:spPr/>
        <p:txBody>
          <a:bodyPr/>
          <a:lstStyle/>
          <a:p>
            <a:fld id="{34E079C1-CE47-B243-8BE2-72D649857CDA}" type="slidenum">
              <a:rPr lang="en-US" smtClean="0"/>
              <a:pPr/>
              <a:t>11</a:t>
            </a:fld>
            <a:endParaRPr lang="en-US" dirty="0"/>
          </a:p>
        </p:txBody>
      </p:sp>
      <p:sp>
        <p:nvSpPr>
          <p:cNvPr id="5" name="Content Placeholder 4"/>
          <p:cNvSpPr>
            <a:spLocks noGrp="1"/>
          </p:cNvSpPr>
          <p:nvPr>
            <p:ph sz="quarter" idx="1"/>
          </p:nvPr>
        </p:nvSpPr>
        <p:spPr>
          <a:xfrm>
            <a:off x="914400" y="1143000"/>
            <a:ext cx="7772400" cy="4876800"/>
          </a:xfrm>
        </p:spPr>
        <p:txBody>
          <a:bodyPr>
            <a:normAutofit/>
          </a:bodyPr>
          <a:lstStyle/>
          <a:p>
            <a:pPr fontAlgn="base"/>
            <a:r>
              <a:rPr lang="en-US" sz="2200" dirty="0"/>
              <a:t>Two 140 MWe turbines vs. one 280 MWe</a:t>
            </a:r>
          </a:p>
          <a:p>
            <a:pPr lvl="1" fontAlgn="base"/>
            <a:r>
              <a:rPr lang="en-US" sz="2000" dirty="0"/>
              <a:t>Costs more</a:t>
            </a:r>
          </a:p>
          <a:p>
            <a:pPr lvl="1" fontAlgn="base"/>
            <a:r>
              <a:rPr lang="en-US" sz="2000" dirty="0"/>
              <a:t>Takes more people to operate</a:t>
            </a:r>
          </a:p>
          <a:p>
            <a:pPr lvl="1" fontAlgn="base"/>
            <a:r>
              <a:rPr lang="en-US" sz="2000" dirty="0"/>
              <a:t>Operational flexibility</a:t>
            </a:r>
          </a:p>
          <a:p>
            <a:pPr fontAlgn="base"/>
            <a:r>
              <a:rPr lang="en-US" sz="2200" dirty="0"/>
              <a:t>Water treatment</a:t>
            </a:r>
          </a:p>
          <a:p>
            <a:pPr lvl="1" fontAlgn="base"/>
            <a:r>
              <a:rPr lang="en-US" sz="2000" dirty="0"/>
              <a:t>Water quality worse than expectation</a:t>
            </a:r>
            <a:endParaRPr lang="en-US" sz="2200" dirty="0"/>
          </a:p>
          <a:p>
            <a:pPr fontAlgn="base"/>
            <a:r>
              <a:rPr lang="en-US" sz="2200" dirty="0"/>
              <a:t>Wet vs. Dry Cooling</a:t>
            </a:r>
          </a:p>
          <a:p>
            <a:pPr lvl="1" fontAlgn="base"/>
            <a:r>
              <a:rPr lang="en-US" sz="2000" dirty="0"/>
              <a:t>Go dry!</a:t>
            </a:r>
          </a:p>
          <a:p>
            <a:pPr fontAlgn="base"/>
            <a:r>
              <a:rPr lang="en-US" sz="2200" dirty="0"/>
              <a:t>Steam generation system</a:t>
            </a:r>
          </a:p>
          <a:p>
            <a:pPr lvl="1" fontAlgn="base"/>
            <a:r>
              <a:rPr lang="en-US" sz="2000" dirty="0"/>
              <a:t>HTF Start-up Bypass</a:t>
            </a:r>
          </a:p>
          <a:p>
            <a:pPr lvl="1" fontAlgn="base"/>
            <a:r>
              <a:rPr lang="en-US" sz="2000" dirty="0"/>
              <a:t>Turbine full bypass to condenser</a:t>
            </a:r>
          </a:p>
          <a:p>
            <a:pPr lvl="1" fontAlgn="base"/>
            <a:r>
              <a:rPr lang="en-US" sz="2000" dirty="0"/>
              <a:t>Over night thermal maintenance</a:t>
            </a:r>
          </a:p>
          <a:p>
            <a:pPr lvl="1" fontAlgn="base"/>
            <a:endParaRPr lang="en-US" sz="2000" dirty="0"/>
          </a:p>
          <a:p>
            <a:pPr marL="0" indent="0" fontAlgn="base">
              <a:buNone/>
            </a:pPr>
            <a:endParaRPr lang="en-US" sz="2200" dirty="0"/>
          </a:p>
          <a:p>
            <a:pPr lvl="1" fontAlgn="base"/>
            <a:endParaRPr lang="en-US" sz="2000" dirty="0"/>
          </a:p>
          <a:p>
            <a:pPr fontAlgn="base"/>
            <a:endParaRPr lang="en-US" sz="2000" dirty="0"/>
          </a:p>
          <a:p>
            <a:pPr lvl="1" fontAlgn="base"/>
            <a:endParaRPr lang="en-US" sz="2000" dirty="0"/>
          </a:p>
          <a:p>
            <a:pPr fontAlgn="base"/>
            <a:endParaRPr lang="en-US" sz="2000" dirty="0"/>
          </a:p>
        </p:txBody>
      </p:sp>
      <p:sp>
        <p:nvSpPr>
          <p:cNvPr id="6" name="Footer Placeholder 2"/>
          <p:cNvSpPr>
            <a:spLocks noGrp="1"/>
          </p:cNvSpPr>
          <p:nvPr>
            <p:ph type="ftr" sz="quarter" idx="11"/>
          </p:nvPr>
        </p:nvSpPr>
        <p:spPr>
          <a:xfrm>
            <a:off x="914400" y="6172200"/>
            <a:ext cx="7734300" cy="457200"/>
          </a:xfrm>
        </p:spPr>
        <p:txBody>
          <a:bodyPr/>
          <a:lstStyle/>
          <a:p>
            <a:r>
              <a:rPr lang="en-US" sz="1600" b="1" dirty="0">
                <a:latin typeface="+mj-lt"/>
              </a:rPr>
              <a:t>Solar Dynamics LLC</a:t>
            </a:r>
            <a:endParaRPr lang="en-US" sz="1050" dirty="0"/>
          </a:p>
        </p:txBody>
      </p:sp>
      <p:sp>
        <p:nvSpPr>
          <p:cNvPr id="7" name="Rectangle 6"/>
          <p:cNvSpPr/>
          <p:nvPr/>
        </p:nvSpPr>
        <p:spPr>
          <a:xfrm>
            <a:off x="6600488" y="5938758"/>
            <a:ext cx="2272224" cy="276999"/>
          </a:xfrm>
          <a:prstGeom prst="rect">
            <a:avLst/>
          </a:prstGeom>
        </p:spPr>
        <p:txBody>
          <a:bodyPr wrap="none">
            <a:spAutoFit/>
          </a:bodyPr>
          <a:lstStyle/>
          <a:p>
            <a:pPr algn="ctr"/>
            <a:r>
              <a:rPr lang="en-US" sz="1200" b="1" dirty="0">
                <a:latin typeface="+mn-lt"/>
              </a:rPr>
              <a:t>Source: APS 2016 All Source RFP </a:t>
            </a:r>
          </a:p>
        </p:txBody>
      </p:sp>
      <p:grpSp>
        <p:nvGrpSpPr>
          <p:cNvPr id="8" name="Group 7"/>
          <p:cNvGrpSpPr/>
          <p:nvPr/>
        </p:nvGrpSpPr>
        <p:grpSpPr>
          <a:xfrm>
            <a:off x="1205525" y="5619690"/>
            <a:ext cx="7299936" cy="400110"/>
            <a:chOff x="1205525" y="5619690"/>
            <a:chExt cx="7299936" cy="400110"/>
          </a:xfrm>
        </p:grpSpPr>
        <p:sp>
          <p:nvSpPr>
            <p:cNvPr id="9" name="TextBox 8"/>
            <p:cNvSpPr txBox="1"/>
            <p:nvPr/>
          </p:nvSpPr>
          <p:spPr>
            <a:xfrm>
              <a:off x="1905000" y="5619690"/>
              <a:ext cx="6600461" cy="400110"/>
            </a:xfrm>
            <a:prstGeom prst="rect">
              <a:avLst/>
            </a:prstGeom>
            <a:noFill/>
          </p:spPr>
          <p:txBody>
            <a:bodyPr wrap="none" rtlCol="0">
              <a:spAutoFit/>
            </a:bodyPr>
            <a:lstStyle/>
            <a:p>
              <a:r>
                <a:rPr lang="en-US" sz="2000" b="1" dirty="0">
                  <a:solidFill>
                    <a:srgbClr val="FF0000"/>
                  </a:solidFill>
                  <a:latin typeface="+mn-lt"/>
                </a:rPr>
                <a:t>Significant opportunity for improvement and cost reduction.</a:t>
              </a:r>
            </a:p>
          </p:txBody>
        </p:sp>
        <p:sp>
          <p:nvSpPr>
            <p:cNvPr id="10" name="Right Arrow 9"/>
            <p:cNvSpPr/>
            <p:nvPr/>
          </p:nvSpPr>
          <p:spPr>
            <a:xfrm>
              <a:off x="1205525" y="5715000"/>
              <a:ext cx="597408" cy="20555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593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r>
              <a:rPr lang="en-US" dirty="0"/>
              <a:t>Keep it simple</a:t>
            </a:r>
          </a:p>
        </p:txBody>
      </p:sp>
      <p:sp>
        <p:nvSpPr>
          <p:cNvPr id="3" name="Slide Number Placeholder 2"/>
          <p:cNvSpPr>
            <a:spLocks noGrp="1"/>
          </p:cNvSpPr>
          <p:nvPr>
            <p:ph type="sldNum" sz="quarter" idx="12"/>
          </p:nvPr>
        </p:nvSpPr>
        <p:spPr/>
        <p:txBody>
          <a:bodyPr/>
          <a:lstStyle/>
          <a:p>
            <a:fld id="{34E079C1-CE47-B243-8BE2-72D649857CDA}" type="slidenum">
              <a:rPr lang="en-US" smtClean="0"/>
              <a:pPr/>
              <a:t>12</a:t>
            </a:fld>
            <a:endParaRPr lang="en-US" dirty="0"/>
          </a:p>
        </p:txBody>
      </p:sp>
      <p:sp>
        <p:nvSpPr>
          <p:cNvPr id="5" name="Content Placeholder 4"/>
          <p:cNvSpPr>
            <a:spLocks noGrp="1"/>
          </p:cNvSpPr>
          <p:nvPr>
            <p:ph sz="quarter" idx="1"/>
          </p:nvPr>
        </p:nvSpPr>
        <p:spPr>
          <a:xfrm>
            <a:off x="914400" y="1143000"/>
            <a:ext cx="7772400" cy="4876800"/>
          </a:xfrm>
        </p:spPr>
        <p:txBody>
          <a:bodyPr>
            <a:normAutofit fontScale="77500" lnSpcReduction="20000"/>
          </a:bodyPr>
          <a:lstStyle/>
          <a:p>
            <a:pPr fontAlgn="base"/>
            <a:r>
              <a:rPr lang="en-US" sz="2400" dirty="0"/>
              <a:t>If you cannot understand the P&amp;IDs, it is too complex.</a:t>
            </a:r>
          </a:p>
          <a:p>
            <a:pPr fontAlgn="base"/>
            <a:r>
              <a:rPr lang="en-US" sz="2400" dirty="0"/>
              <a:t>You need to design all subsystems to work together.</a:t>
            </a:r>
          </a:p>
          <a:p>
            <a:pPr lvl="1" fontAlgn="base"/>
            <a:r>
              <a:rPr lang="en-US" sz="2000" dirty="0"/>
              <a:t>Bring vendors together to workout interface</a:t>
            </a:r>
          </a:p>
          <a:p>
            <a:pPr fontAlgn="base"/>
            <a:r>
              <a:rPr lang="en-US" sz="2400" dirty="0"/>
              <a:t>Design with the idea of the required O&amp;M.</a:t>
            </a:r>
          </a:p>
          <a:p>
            <a:pPr lvl="1" fontAlgn="base"/>
            <a:r>
              <a:rPr lang="en-US" sz="2000" dirty="0"/>
              <a:t>Instrumentation</a:t>
            </a:r>
          </a:p>
          <a:p>
            <a:pPr lvl="1" fontAlgn="base"/>
            <a:r>
              <a:rPr lang="en-US" sz="2000" dirty="0"/>
              <a:t>Valves and automation</a:t>
            </a:r>
          </a:p>
          <a:p>
            <a:pPr lvl="1" fontAlgn="base"/>
            <a:r>
              <a:rPr lang="en-US" sz="2000" dirty="0"/>
              <a:t>Auxiliary piping and systems</a:t>
            </a:r>
          </a:p>
          <a:p>
            <a:pPr fontAlgn="base"/>
            <a:r>
              <a:rPr lang="en-US" sz="2400" dirty="0"/>
              <a:t>Every attempt to save cost usually ends up costing more somewhere else. </a:t>
            </a:r>
          </a:p>
          <a:p>
            <a:pPr lvl="1" fontAlgn="base"/>
            <a:r>
              <a:rPr lang="en-US" sz="2000" dirty="0"/>
              <a:t>Low cost condenser</a:t>
            </a:r>
          </a:p>
          <a:p>
            <a:pPr lvl="1" fontAlgn="base"/>
            <a:r>
              <a:rPr lang="en-US" sz="2000" dirty="0"/>
              <a:t>Auxiliary cooling system </a:t>
            </a:r>
          </a:p>
          <a:p>
            <a:pPr lvl="1" fontAlgn="base"/>
            <a:r>
              <a:rPr lang="en-US" sz="2000" dirty="0"/>
              <a:t>HTF Expansion Tank</a:t>
            </a:r>
          </a:p>
          <a:p>
            <a:pPr lvl="1" fontAlgn="base"/>
            <a:r>
              <a:rPr lang="en-US" sz="2000" dirty="0"/>
              <a:t>Salt tank heel</a:t>
            </a:r>
          </a:p>
          <a:p>
            <a:pPr fontAlgn="base"/>
            <a:r>
              <a:rPr lang="en-US" sz="2400" dirty="0"/>
              <a:t>Heat exchangers leak – design for it.</a:t>
            </a:r>
          </a:p>
          <a:p>
            <a:pPr fontAlgn="base"/>
            <a:r>
              <a:rPr lang="en-US" sz="2400" dirty="0"/>
              <a:t>Piping has to be done right in a plant that cycles</a:t>
            </a:r>
          </a:p>
          <a:p>
            <a:pPr fontAlgn="base"/>
            <a:r>
              <a:rPr lang="en-US" sz="2400" dirty="0"/>
              <a:t>Conventional equipment is not conventional in a solar plant</a:t>
            </a:r>
          </a:p>
          <a:p>
            <a:pPr fontAlgn="base"/>
            <a:r>
              <a:rPr lang="en-US" sz="2400" dirty="0"/>
              <a:t>Civil works matter</a:t>
            </a:r>
            <a:endParaRPr lang="en-US" sz="2000" dirty="0"/>
          </a:p>
          <a:p>
            <a:pPr lvl="1" fontAlgn="base"/>
            <a:endParaRPr lang="en-US" sz="1800" dirty="0"/>
          </a:p>
          <a:p>
            <a:pPr fontAlgn="base"/>
            <a:endParaRPr lang="en-US" sz="2200" dirty="0"/>
          </a:p>
          <a:p>
            <a:pPr fontAlgn="base"/>
            <a:endParaRPr lang="en-US" sz="2000" dirty="0"/>
          </a:p>
          <a:p>
            <a:pPr lvl="1" fontAlgn="base"/>
            <a:endParaRPr lang="en-US" sz="2000" dirty="0"/>
          </a:p>
        </p:txBody>
      </p:sp>
      <p:sp>
        <p:nvSpPr>
          <p:cNvPr id="6" name="Footer Placeholder 2"/>
          <p:cNvSpPr>
            <a:spLocks noGrp="1"/>
          </p:cNvSpPr>
          <p:nvPr>
            <p:ph type="ftr" sz="quarter" idx="11"/>
          </p:nvPr>
        </p:nvSpPr>
        <p:spPr>
          <a:xfrm>
            <a:off x="914400" y="6172200"/>
            <a:ext cx="7734300" cy="457200"/>
          </a:xfrm>
        </p:spPr>
        <p:txBody>
          <a:bodyPr/>
          <a:lstStyle/>
          <a:p>
            <a:r>
              <a:rPr lang="en-US" sz="1600" b="1" dirty="0">
                <a:latin typeface="+mj-lt"/>
              </a:rPr>
              <a:t>Solar Dynamics LLC</a:t>
            </a:r>
            <a:endParaRPr lang="en-US" sz="1050" dirty="0"/>
          </a:p>
        </p:txBody>
      </p:sp>
    </p:spTree>
    <p:extLst>
      <p:ext uri="{BB962C8B-B14F-4D97-AF65-F5344CB8AC3E}">
        <p14:creationId xmlns:p14="http://schemas.microsoft.com/office/powerpoint/2010/main" val="328925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r>
              <a:rPr lang="en-US" dirty="0"/>
              <a:t>General</a:t>
            </a:r>
          </a:p>
        </p:txBody>
      </p:sp>
      <p:sp>
        <p:nvSpPr>
          <p:cNvPr id="3" name="Slide Number Placeholder 2"/>
          <p:cNvSpPr>
            <a:spLocks noGrp="1"/>
          </p:cNvSpPr>
          <p:nvPr>
            <p:ph type="sldNum" sz="quarter" idx="12"/>
          </p:nvPr>
        </p:nvSpPr>
        <p:spPr/>
        <p:txBody>
          <a:bodyPr/>
          <a:lstStyle/>
          <a:p>
            <a:fld id="{34E079C1-CE47-B243-8BE2-72D649857CDA}" type="slidenum">
              <a:rPr lang="en-US" smtClean="0"/>
              <a:pPr/>
              <a:t>13</a:t>
            </a:fld>
            <a:endParaRPr lang="en-US" dirty="0"/>
          </a:p>
        </p:txBody>
      </p:sp>
      <p:sp>
        <p:nvSpPr>
          <p:cNvPr id="5" name="Content Placeholder 4"/>
          <p:cNvSpPr>
            <a:spLocks noGrp="1"/>
          </p:cNvSpPr>
          <p:nvPr>
            <p:ph sz="quarter" idx="1"/>
          </p:nvPr>
        </p:nvSpPr>
        <p:spPr>
          <a:xfrm>
            <a:off x="914400" y="1143000"/>
            <a:ext cx="7772400" cy="4876800"/>
          </a:xfrm>
        </p:spPr>
        <p:txBody>
          <a:bodyPr>
            <a:normAutofit fontScale="92500" lnSpcReduction="20000"/>
          </a:bodyPr>
          <a:lstStyle/>
          <a:p>
            <a:pPr fontAlgn="base"/>
            <a:r>
              <a:rPr lang="en-US" sz="2400" dirty="0"/>
              <a:t>Need to shorten the project cycle time</a:t>
            </a:r>
          </a:p>
          <a:p>
            <a:pPr lvl="1" fontAlgn="base"/>
            <a:r>
              <a:rPr lang="en-US" sz="2200" dirty="0"/>
              <a:t>Designs for rapid construction.</a:t>
            </a:r>
          </a:p>
          <a:p>
            <a:pPr lvl="1" fontAlgn="base"/>
            <a:r>
              <a:rPr lang="en-US" sz="2200" dirty="0"/>
              <a:t>Goal EPC on site for &lt;12 month</a:t>
            </a:r>
          </a:p>
          <a:p>
            <a:pPr fontAlgn="base"/>
            <a:r>
              <a:rPr lang="en-US" sz="2400" dirty="0"/>
              <a:t>Take advantage of technology</a:t>
            </a:r>
          </a:p>
          <a:p>
            <a:pPr lvl="1" fontAlgn="base"/>
            <a:r>
              <a:rPr lang="en-US" sz="2200" dirty="0"/>
              <a:t>Wireless instrumentation?</a:t>
            </a:r>
          </a:p>
          <a:p>
            <a:pPr lvl="1" fontAlgn="base"/>
            <a:r>
              <a:rPr lang="en-US" sz="2200" dirty="0"/>
              <a:t>Autonomous operation?</a:t>
            </a:r>
          </a:p>
          <a:p>
            <a:pPr lvl="1" fontAlgn="base"/>
            <a:r>
              <a:rPr lang="en-US" sz="2200" dirty="0"/>
              <a:t>Data mining</a:t>
            </a:r>
          </a:p>
          <a:p>
            <a:pPr lvl="1" fontAlgn="base"/>
            <a:r>
              <a:rPr lang="en-US" sz="2200" dirty="0"/>
              <a:t>Sun sensors?</a:t>
            </a:r>
          </a:p>
          <a:p>
            <a:pPr fontAlgn="base"/>
            <a:r>
              <a:rPr lang="en-US" sz="2400" dirty="0"/>
              <a:t>Mirror washing</a:t>
            </a:r>
          </a:p>
          <a:p>
            <a:pPr lvl="1" fontAlgn="base"/>
            <a:r>
              <a:rPr lang="en-US" sz="2200" dirty="0"/>
              <a:t>Robots for mirror washing</a:t>
            </a:r>
          </a:p>
          <a:p>
            <a:pPr lvl="1" fontAlgn="base"/>
            <a:r>
              <a:rPr lang="en-US" sz="2200" dirty="0"/>
              <a:t>Dry wash</a:t>
            </a:r>
          </a:p>
          <a:p>
            <a:pPr lvl="1" fontAlgn="base"/>
            <a:r>
              <a:rPr lang="en-US" sz="2200" dirty="0"/>
              <a:t>Anti soiling coatings</a:t>
            </a:r>
          </a:p>
          <a:p>
            <a:pPr fontAlgn="base"/>
            <a:r>
              <a:rPr lang="en-US" sz="2400" dirty="0"/>
              <a:t>We need better weather forecasting</a:t>
            </a:r>
          </a:p>
          <a:p>
            <a:pPr lvl="1" fontAlgn="base"/>
            <a:r>
              <a:rPr lang="en-US" sz="2200" dirty="0"/>
              <a:t>24-48 </a:t>
            </a:r>
            <a:r>
              <a:rPr lang="en-US" sz="2200" dirty="0" err="1"/>
              <a:t>hrs</a:t>
            </a:r>
            <a:endParaRPr lang="en-US" sz="2200" dirty="0"/>
          </a:p>
          <a:p>
            <a:pPr lvl="1" fontAlgn="base"/>
            <a:r>
              <a:rPr lang="en-US" sz="2200" dirty="0" err="1"/>
              <a:t>Nowcasting</a:t>
            </a:r>
            <a:r>
              <a:rPr lang="en-US" sz="2200" dirty="0"/>
              <a:t> – the next 2 hours</a:t>
            </a:r>
          </a:p>
          <a:p>
            <a:pPr lvl="1" fontAlgn="base"/>
            <a:endParaRPr lang="en-US" sz="1800" dirty="0"/>
          </a:p>
          <a:p>
            <a:pPr fontAlgn="base"/>
            <a:endParaRPr lang="en-US" sz="2200" dirty="0"/>
          </a:p>
          <a:p>
            <a:pPr fontAlgn="base"/>
            <a:endParaRPr lang="en-US" sz="2000" dirty="0"/>
          </a:p>
          <a:p>
            <a:pPr lvl="1" fontAlgn="base"/>
            <a:endParaRPr lang="en-US" sz="2000" dirty="0"/>
          </a:p>
        </p:txBody>
      </p:sp>
      <p:sp>
        <p:nvSpPr>
          <p:cNvPr id="6" name="Footer Placeholder 2"/>
          <p:cNvSpPr>
            <a:spLocks noGrp="1"/>
          </p:cNvSpPr>
          <p:nvPr>
            <p:ph type="ftr" sz="quarter" idx="11"/>
          </p:nvPr>
        </p:nvSpPr>
        <p:spPr>
          <a:xfrm>
            <a:off x="914400" y="6172200"/>
            <a:ext cx="7734300" cy="457200"/>
          </a:xfrm>
        </p:spPr>
        <p:txBody>
          <a:bodyPr/>
          <a:lstStyle/>
          <a:p>
            <a:r>
              <a:rPr lang="en-US" sz="1600" b="1" dirty="0">
                <a:latin typeface="+mj-lt"/>
              </a:rPr>
              <a:t>Solar Dynamics LLC</a:t>
            </a:r>
            <a:endParaRPr lang="en-US" sz="1050" dirty="0"/>
          </a:p>
        </p:txBody>
      </p:sp>
    </p:spTree>
    <p:extLst>
      <p:ext uri="{BB962C8B-B14F-4D97-AF65-F5344CB8AC3E}">
        <p14:creationId xmlns:p14="http://schemas.microsoft.com/office/powerpoint/2010/main" val="143319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639762"/>
          </a:xfrm>
        </p:spPr>
        <p:txBody>
          <a:bodyPr>
            <a:normAutofit fontScale="90000"/>
          </a:bodyPr>
          <a:lstStyle/>
          <a:p>
            <a:r>
              <a:rPr lang="en-US" dirty="0"/>
              <a:t>CAISO Duck</a:t>
            </a: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60190" y="914400"/>
            <a:ext cx="7169410" cy="537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61357" y="6289821"/>
            <a:ext cx="6786491" cy="461665"/>
          </a:xfrm>
          <a:prstGeom prst="rect">
            <a:avLst/>
          </a:prstGeom>
          <a:noFill/>
        </p:spPr>
        <p:txBody>
          <a:bodyPr wrap="square" rtlCol="0">
            <a:spAutoFit/>
          </a:bodyPr>
          <a:lstStyle/>
          <a:p>
            <a:r>
              <a:rPr lang="en-US" sz="1200" dirty="0"/>
              <a:t>Source: Clyde </a:t>
            </a:r>
            <a:r>
              <a:rPr lang="en-US" sz="1200" dirty="0" err="1"/>
              <a:t>Loutan</a:t>
            </a:r>
            <a:r>
              <a:rPr lang="en-US" sz="1200" dirty="0"/>
              <a:t>, CSP Today USA 2012 – 6th Concentrated Solar Thermal Power Conference &amp; Exhibition, California ISO, June 27-28, Caesars Palace, Las Vegas</a:t>
            </a:r>
          </a:p>
        </p:txBody>
      </p:sp>
    </p:spTree>
    <p:extLst>
      <p:ext uri="{BB962C8B-B14F-4D97-AF65-F5344CB8AC3E}">
        <p14:creationId xmlns:p14="http://schemas.microsoft.com/office/powerpoint/2010/main" val="292660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539648438"/>
              </p:ext>
            </p:extLst>
          </p:nvPr>
        </p:nvGraphicFramePr>
        <p:xfrm>
          <a:off x="146305" y="1344955"/>
          <a:ext cx="8388096" cy="487576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914400" y="274637"/>
            <a:ext cx="7772400" cy="927847"/>
          </a:xfrm>
        </p:spPr>
        <p:txBody>
          <a:bodyPr>
            <a:normAutofit fontScale="90000"/>
          </a:bodyPr>
          <a:lstStyle/>
          <a:p>
            <a:pPr algn="ctr"/>
            <a:r>
              <a:rPr lang="en-US" sz="3600" dirty="0"/>
              <a:t>Example of a MS Tower Peaker Operation</a:t>
            </a:r>
            <a:br>
              <a:rPr lang="en-US" sz="2400" dirty="0"/>
            </a:br>
            <a:r>
              <a:rPr lang="en-US" sz="2200" dirty="0">
                <a:solidFill>
                  <a:schemeClr val="tx1"/>
                </a:solidFill>
              </a:rPr>
              <a:t>Seasonal APS system load with 600MW STE at 30% CF</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pPr>
              <a:defRPr/>
            </a:pPr>
            <a:fld id="{DD17B02D-0E32-4A7C-B7FA-615D025D67D8}" type="slidenum">
              <a:rPr lang="en-US" smtClean="0"/>
              <a:pPr>
                <a:defRPr/>
              </a:pPr>
              <a:t>15</a:t>
            </a:fld>
            <a:endParaRPr lang="en-US" dirty="0"/>
          </a:p>
        </p:txBody>
      </p:sp>
      <p:sp>
        <p:nvSpPr>
          <p:cNvPr id="7" name="TextBox 1"/>
          <p:cNvSpPr txBox="1"/>
          <p:nvPr/>
        </p:nvSpPr>
        <p:spPr>
          <a:xfrm>
            <a:off x="2133600" y="3047999"/>
            <a:ext cx="1134149" cy="395409"/>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mn-lt"/>
              </a:rPr>
              <a:t>Winter </a:t>
            </a:r>
          </a:p>
        </p:txBody>
      </p:sp>
      <p:sp>
        <p:nvSpPr>
          <p:cNvPr id="8" name="TextBox 1"/>
          <p:cNvSpPr txBox="1"/>
          <p:nvPr/>
        </p:nvSpPr>
        <p:spPr>
          <a:xfrm>
            <a:off x="4419600" y="3059183"/>
            <a:ext cx="1134149" cy="395409"/>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mn-lt"/>
              </a:rPr>
              <a:t>Spring</a:t>
            </a:r>
          </a:p>
        </p:txBody>
      </p:sp>
      <p:sp>
        <p:nvSpPr>
          <p:cNvPr id="9" name="TextBox 1"/>
          <p:cNvSpPr txBox="1"/>
          <p:nvPr/>
        </p:nvSpPr>
        <p:spPr>
          <a:xfrm>
            <a:off x="7016080" y="3505200"/>
            <a:ext cx="1134149" cy="395409"/>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mn-lt"/>
              </a:rPr>
              <a:t>Summer</a:t>
            </a:r>
          </a:p>
        </p:txBody>
      </p:sp>
      <p:sp>
        <p:nvSpPr>
          <p:cNvPr id="10" name="TextBox 9"/>
          <p:cNvSpPr txBox="1"/>
          <p:nvPr/>
        </p:nvSpPr>
        <p:spPr>
          <a:xfrm>
            <a:off x="2345480" y="2086467"/>
            <a:ext cx="4670600" cy="307777"/>
          </a:xfrm>
          <a:prstGeom prst="rect">
            <a:avLst/>
          </a:prstGeom>
          <a:solidFill>
            <a:schemeClr val="bg1"/>
          </a:solidFill>
          <a:ln>
            <a:solidFill>
              <a:srgbClr val="000000"/>
            </a:solidFill>
          </a:ln>
        </p:spPr>
        <p:txBody>
          <a:bodyPr wrap="square" rtlCol="0">
            <a:spAutoFit/>
          </a:bodyPr>
          <a:lstStyle/>
          <a:p>
            <a:r>
              <a:rPr lang="en-US" sz="1400" u="sng" dirty="0">
                <a:latin typeface="+mn-lt"/>
              </a:rPr>
              <a:t>Solar Contributors: </a:t>
            </a:r>
            <a:r>
              <a:rPr lang="en-US" sz="1400" dirty="0">
                <a:latin typeface="+mn-lt"/>
              </a:rPr>
              <a:t>    PV: 600 MW      STE: 600 MW</a:t>
            </a:r>
          </a:p>
        </p:txBody>
      </p:sp>
      <p:sp>
        <p:nvSpPr>
          <p:cNvPr id="12" name="Footer Placeholder 2"/>
          <p:cNvSpPr>
            <a:spLocks noGrp="1"/>
          </p:cNvSpPr>
          <p:nvPr>
            <p:ph type="ftr" sz="quarter" idx="11"/>
          </p:nvPr>
        </p:nvSpPr>
        <p:spPr>
          <a:xfrm>
            <a:off x="914400" y="6172200"/>
            <a:ext cx="7734300" cy="457200"/>
          </a:xfrm>
        </p:spPr>
        <p:txBody>
          <a:bodyPr/>
          <a:lstStyle/>
          <a:p>
            <a:pPr algn="ctr"/>
            <a:r>
              <a:rPr lang="en-US" sz="1600" b="1" dirty="0">
                <a:latin typeface="+mj-lt"/>
              </a:rPr>
              <a:t>Solar Dynamics LLC</a:t>
            </a:r>
            <a:endParaRPr lang="en-US" sz="1050" dirty="0"/>
          </a:p>
        </p:txBody>
      </p:sp>
    </p:spTree>
    <p:custDataLst>
      <p:tags r:id="rId1"/>
    </p:custDataLst>
    <p:extLst>
      <p:ext uri="{BB962C8B-B14F-4D97-AF65-F5344CB8AC3E}">
        <p14:creationId xmlns:p14="http://schemas.microsoft.com/office/powerpoint/2010/main" val="4216331883"/>
      </p:ext>
    </p:extLst>
  </p:cSld>
  <p:clrMapOvr>
    <a:masterClrMapping/>
  </p:clrMapOvr>
  <mc:AlternateContent xmlns:mc="http://schemas.openxmlformats.org/markup-compatibility/2006" xmlns:p14="http://schemas.microsoft.com/office/powerpoint/2010/main">
    <mc:Choice Requires="p14">
      <p:transition spd="slow" p14:dur="2000" advTm="99791"/>
    </mc:Choice>
    <mc:Fallback xmlns="">
      <p:transition spd="slow" advTm="99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subTnLst>
                                    <p:animClr clrSpc="rgb" dir="cw">
                                      <p:cBhvr override="childStyle">
                                        <p:cTn dur="1" fill="hold" display="0" masterRel="nextClick" afterEffect="1"/>
                                        <p:tgtEl>
                                          <p:spTgt spid="6">
                                            <p:graphicEl>
                                              <a:chart seriesIdx="0" categoryIdx="-4" bldStep="series"/>
                                            </p:graphic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childTnLst>
                                  <p:subTnLst>
                                    <p:animClr clrSpc="rgb" dir="cw">
                                      <p:cBhvr override="childStyle">
                                        <p:cTn dur="1" fill="hold" display="0" masterRel="nextClick" afterEffect="1"/>
                                        <p:tgtEl>
                                          <p:spTgt spid="6">
                                            <p:graphicEl>
                                              <a:chart seriesIdx="2" categoryIdx="-4" bldStep="series"/>
                                            </p:graphic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Autofit/>
          </a:bodyPr>
          <a:lstStyle/>
          <a:p>
            <a:r>
              <a:rPr lang="en-US" sz="2800" b="1" dirty="0"/>
              <a:t>Energy Payment ($/MWh) vs. Capacity Factor</a:t>
            </a:r>
            <a:endParaRPr lang="en-US" sz="2800" dirty="0"/>
          </a:p>
        </p:txBody>
      </p:sp>
      <p:sp>
        <p:nvSpPr>
          <p:cNvPr id="3" name="Footer Placeholder 2"/>
          <p:cNvSpPr>
            <a:spLocks noGrp="1"/>
          </p:cNvSpPr>
          <p:nvPr>
            <p:ph type="ftr" sz="quarter" idx="11"/>
          </p:nvPr>
        </p:nvSpPr>
        <p:spPr/>
        <p:txBody>
          <a:bodyPr/>
          <a:lstStyle/>
          <a:p>
            <a:r>
              <a:rPr lang="en-US"/>
              <a:t>Solar Dynamics LLC</a:t>
            </a:r>
            <a:endParaRPr lang="en-US" dirty="0"/>
          </a:p>
        </p:txBody>
      </p:sp>
      <p:sp>
        <p:nvSpPr>
          <p:cNvPr id="4" name="Slide Number Placeholder 3"/>
          <p:cNvSpPr>
            <a:spLocks noGrp="1"/>
          </p:cNvSpPr>
          <p:nvPr>
            <p:ph type="sldNum" sz="quarter" idx="12"/>
          </p:nvPr>
        </p:nvSpPr>
        <p:spPr/>
        <p:txBody>
          <a:bodyPr/>
          <a:lstStyle/>
          <a:p>
            <a:fld id="{34E079C1-CE47-B243-8BE2-72D649857CDA}" type="slidenum">
              <a:rPr lang="en-US" smtClean="0"/>
              <a:pPr/>
              <a:t>16</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95096500"/>
              </p:ext>
            </p:extLst>
          </p:nvPr>
        </p:nvGraphicFramePr>
        <p:xfrm>
          <a:off x="603504" y="838200"/>
          <a:ext cx="8235696" cy="546703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722271" y="6286183"/>
            <a:ext cx="2964529" cy="276999"/>
          </a:xfrm>
          <a:prstGeom prst="rect">
            <a:avLst/>
          </a:prstGeom>
        </p:spPr>
        <p:txBody>
          <a:bodyPr wrap="none">
            <a:spAutoFit/>
          </a:bodyPr>
          <a:lstStyle/>
          <a:p>
            <a:pPr algn="ctr"/>
            <a:r>
              <a:rPr lang="en-US" sz="1200" b="1" dirty="0">
                <a:latin typeface="+mn-lt"/>
              </a:rPr>
              <a:t>Source: CEC Cost of Generation Model 2016</a:t>
            </a:r>
          </a:p>
        </p:txBody>
      </p:sp>
    </p:spTree>
    <p:extLst>
      <p:ext uri="{BB962C8B-B14F-4D97-AF65-F5344CB8AC3E}">
        <p14:creationId xmlns:p14="http://schemas.microsoft.com/office/powerpoint/2010/main" val="278113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Autofit/>
          </a:bodyPr>
          <a:lstStyle/>
          <a:p>
            <a:r>
              <a:rPr lang="en-US" sz="2800" b="1" dirty="0"/>
              <a:t>Capacity Payment ($/kW-</a:t>
            </a:r>
            <a:r>
              <a:rPr lang="en-US" sz="2800" b="1" dirty="0" err="1"/>
              <a:t>Yr</a:t>
            </a:r>
            <a:r>
              <a:rPr lang="en-US" sz="2800" b="1" dirty="0"/>
              <a:t>) vs. Capacity Factor</a:t>
            </a:r>
            <a:endParaRPr lang="en-US" sz="2800" dirty="0"/>
          </a:p>
        </p:txBody>
      </p:sp>
      <p:sp>
        <p:nvSpPr>
          <p:cNvPr id="3" name="Footer Placeholder 2"/>
          <p:cNvSpPr>
            <a:spLocks noGrp="1"/>
          </p:cNvSpPr>
          <p:nvPr>
            <p:ph type="ftr" sz="quarter" idx="11"/>
          </p:nvPr>
        </p:nvSpPr>
        <p:spPr>
          <a:xfrm>
            <a:off x="883920" y="6195060"/>
            <a:ext cx="7734300" cy="457200"/>
          </a:xfrm>
        </p:spPr>
        <p:txBody>
          <a:bodyPr/>
          <a:lstStyle/>
          <a:p>
            <a:r>
              <a:rPr lang="en-US"/>
              <a:t>Solar Dynamics LLC</a:t>
            </a:r>
            <a:endParaRPr lang="en-US" dirty="0"/>
          </a:p>
        </p:txBody>
      </p:sp>
      <p:sp>
        <p:nvSpPr>
          <p:cNvPr id="4" name="Slide Number Placeholder 3"/>
          <p:cNvSpPr>
            <a:spLocks noGrp="1"/>
          </p:cNvSpPr>
          <p:nvPr>
            <p:ph type="sldNum" sz="quarter" idx="12"/>
          </p:nvPr>
        </p:nvSpPr>
        <p:spPr/>
        <p:txBody>
          <a:bodyPr/>
          <a:lstStyle/>
          <a:p>
            <a:fld id="{34E079C1-CE47-B243-8BE2-72D649857CDA}" type="slidenum">
              <a:rPr lang="en-US" smtClean="0"/>
              <a:pPr/>
              <a:t>17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781524144"/>
              </p:ext>
            </p:extLst>
          </p:nvPr>
        </p:nvGraphicFramePr>
        <p:xfrm>
          <a:off x="914400" y="1143000"/>
          <a:ext cx="7315200" cy="48529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5486400" y="855416"/>
            <a:ext cx="2743200" cy="3028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Combined Cycle (CC)</a:t>
            </a:r>
            <a:endParaRPr lang="en-US" sz="1800" b="1" dirty="0"/>
          </a:p>
        </p:txBody>
      </p:sp>
      <p:sp>
        <p:nvSpPr>
          <p:cNvPr id="7" name="TextBox 1"/>
          <p:cNvSpPr txBox="1"/>
          <p:nvPr/>
        </p:nvSpPr>
        <p:spPr>
          <a:xfrm>
            <a:off x="1905000" y="2133600"/>
            <a:ext cx="2743200" cy="3028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Advance Gas Turbine (AGT)</a:t>
            </a:r>
            <a:endParaRPr lang="en-US" sz="1800" b="1" dirty="0"/>
          </a:p>
        </p:txBody>
      </p:sp>
      <p:sp>
        <p:nvSpPr>
          <p:cNvPr id="8" name="Rectangle 7"/>
          <p:cNvSpPr/>
          <p:nvPr/>
        </p:nvSpPr>
        <p:spPr>
          <a:xfrm>
            <a:off x="5505450" y="6190299"/>
            <a:ext cx="2964529" cy="276999"/>
          </a:xfrm>
          <a:prstGeom prst="rect">
            <a:avLst/>
          </a:prstGeom>
        </p:spPr>
        <p:txBody>
          <a:bodyPr wrap="none">
            <a:spAutoFit/>
          </a:bodyPr>
          <a:lstStyle/>
          <a:p>
            <a:pPr algn="ctr"/>
            <a:r>
              <a:rPr lang="en-US" sz="1200" b="1" dirty="0">
                <a:latin typeface="+mn-lt"/>
              </a:rPr>
              <a:t>Source: CEC Cost of Generation Model 2016</a:t>
            </a:r>
          </a:p>
        </p:txBody>
      </p:sp>
    </p:spTree>
    <p:extLst>
      <p:ext uri="{BB962C8B-B14F-4D97-AF65-F5344CB8AC3E}">
        <p14:creationId xmlns:p14="http://schemas.microsoft.com/office/powerpoint/2010/main" val="116915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Energy &amp; Capacity Payments</a:t>
            </a:r>
          </a:p>
        </p:txBody>
      </p:sp>
      <p:sp>
        <p:nvSpPr>
          <p:cNvPr id="7" name="Text Placeholder 6"/>
          <p:cNvSpPr>
            <a:spLocks noGrp="1"/>
          </p:cNvSpPr>
          <p:nvPr>
            <p:ph type="body" sz="quarter" idx="14"/>
          </p:nvPr>
        </p:nvSpPr>
        <p:spPr/>
        <p:txBody>
          <a:bodyPr/>
          <a:lstStyle/>
          <a:p>
            <a:endParaRPr lang="en-US"/>
          </a:p>
        </p:txBody>
      </p:sp>
      <p:sp>
        <p:nvSpPr>
          <p:cNvPr id="4" name="Slide Number Placeholder 3"/>
          <p:cNvSpPr>
            <a:spLocks noGrp="1"/>
          </p:cNvSpPr>
          <p:nvPr>
            <p:ph type="sldNum" sz="quarter" idx="15"/>
          </p:nvPr>
        </p:nvSpPr>
        <p:spPr/>
        <p:txBody>
          <a:bodyPr/>
          <a:lstStyle/>
          <a:p>
            <a:fld id="{34E079C1-CE47-B243-8BE2-72D649857CDA}" type="slidenum">
              <a:rPr lang="en-US" smtClean="0"/>
              <a:pPr/>
              <a:t>18</a:t>
            </a:fld>
            <a:endParaRPr lang="en-US" dirty="0"/>
          </a:p>
        </p:txBody>
      </p:sp>
      <p:sp>
        <p:nvSpPr>
          <p:cNvPr id="3" name="Footer Placeholder 2"/>
          <p:cNvSpPr>
            <a:spLocks noGrp="1"/>
          </p:cNvSpPr>
          <p:nvPr>
            <p:ph type="ftr" sz="quarter" idx="4294967295"/>
          </p:nvPr>
        </p:nvSpPr>
        <p:spPr>
          <a:xfrm>
            <a:off x="1409700" y="6172200"/>
            <a:ext cx="7734300" cy="457200"/>
          </a:xfrm>
        </p:spPr>
        <p:txBody>
          <a:bodyPr/>
          <a:lstStyle/>
          <a:p>
            <a:r>
              <a:rPr lang="en-US"/>
              <a:t>Solar Dynamics LLC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8959317"/>
              </p:ext>
            </p:extLst>
          </p:nvPr>
        </p:nvGraphicFramePr>
        <p:xfrm>
          <a:off x="838200" y="2550263"/>
          <a:ext cx="7112000" cy="1853565"/>
        </p:xfrm>
        <a:graphic>
          <a:graphicData uri="http://schemas.openxmlformats.org/drawingml/2006/table">
            <a:tbl>
              <a:tblPr/>
              <a:tblGrid>
                <a:gridCol w="2235200">
                  <a:extLst>
                    <a:ext uri="{9D8B030D-6E8A-4147-A177-3AD203B41FA5}">
                      <a16:colId xmlns:a16="http://schemas.microsoft.com/office/drawing/2014/main" val="2373546605"/>
                    </a:ext>
                  </a:extLst>
                </a:gridCol>
                <a:gridCol w="609600">
                  <a:extLst>
                    <a:ext uri="{9D8B030D-6E8A-4147-A177-3AD203B41FA5}">
                      <a16:colId xmlns:a16="http://schemas.microsoft.com/office/drawing/2014/main" val="3461405957"/>
                    </a:ext>
                  </a:extLst>
                </a:gridCol>
                <a:gridCol w="609600">
                  <a:extLst>
                    <a:ext uri="{9D8B030D-6E8A-4147-A177-3AD203B41FA5}">
                      <a16:colId xmlns:a16="http://schemas.microsoft.com/office/drawing/2014/main" val="4237940810"/>
                    </a:ext>
                  </a:extLst>
                </a:gridCol>
                <a:gridCol w="609600">
                  <a:extLst>
                    <a:ext uri="{9D8B030D-6E8A-4147-A177-3AD203B41FA5}">
                      <a16:colId xmlns:a16="http://schemas.microsoft.com/office/drawing/2014/main" val="2039326308"/>
                    </a:ext>
                  </a:extLst>
                </a:gridCol>
                <a:gridCol w="609600">
                  <a:extLst>
                    <a:ext uri="{9D8B030D-6E8A-4147-A177-3AD203B41FA5}">
                      <a16:colId xmlns:a16="http://schemas.microsoft.com/office/drawing/2014/main" val="2325689177"/>
                    </a:ext>
                  </a:extLst>
                </a:gridCol>
                <a:gridCol w="609600">
                  <a:extLst>
                    <a:ext uri="{9D8B030D-6E8A-4147-A177-3AD203B41FA5}">
                      <a16:colId xmlns:a16="http://schemas.microsoft.com/office/drawing/2014/main" val="2525584096"/>
                    </a:ext>
                  </a:extLst>
                </a:gridCol>
                <a:gridCol w="609600">
                  <a:extLst>
                    <a:ext uri="{9D8B030D-6E8A-4147-A177-3AD203B41FA5}">
                      <a16:colId xmlns:a16="http://schemas.microsoft.com/office/drawing/2014/main" val="2858101574"/>
                    </a:ext>
                  </a:extLst>
                </a:gridCol>
                <a:gridCol w="609600">
                  <a:extLst>
                    <a:ext uri="{9D8B030D-6E8A-4147-A177-3AD203B41FA5}">
                      <a16:colId xmlns:a16="http://schemas.microsoft.com/office/drawing/2014/main" val="1712442855"/>
                    </a:ext>
                  </a:extLst>
                </a:gridCol>
                <a:gridCol w="609600">
                  <a:extLst>
                    <a:ext uri="{9D8B030D-6E8A-4147-A177-3AD203B41FA5}">
                      <a16:colId xmlns:a16="http://schemas.microsoft.com/office/drawing/2014/main" val="2397559734"/>
                    </a:ext>
                  </a:extLst>
                </a:gridCol>
              </a:tblGrid>
              <a:tr h="200025">
                <a:tc>
                  <a:txBody>
                    <a:bodyPr/>
                    <a:lstStyle/>
                    <a:p>
                      <a:pPr algn="l" fontAlgn="b"/>
                      <a:endParaRPr lang="en-US" sz="1200" b="0" i="0" u="none" strike="noStrike">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n-US" sz="1400" b="1" i="0" u="none" strike="noStrike" dirty="0">
                          <a:effectLst/>
                          <a:latin typeface="Calibri" panose="020F0502020204030204" pitchFamily="34" charset="0"/>
                        </a:rPr>
                        <a:t>200 MW Advanced Gas Turbine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b="1" i="0" u="none" strike="noStrike" dirty="0">
                          <a:effectLst/>
                          <a:latin typeface="Calibri" panose="020F0502020204030204" pitchFamily="34" charset="0"/>
                        </a:rPr>
                        <a:t>500 MW Combined Cycle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864790"/>
                  </a:ext>
                </a:extLst>
              </a:tr>
              <a:tr h="200025">
                <a:tc>
                  <a:txBody>
                    <a:bodyPr/>
                    <a:lstStyle/>
                    <a:p>
                      <a:pPr algn="r" fontAlgn="b"/>
                      <a:r>
                        <a:rPr lang="en-US" sz="1200" b="1" i="0" u="none" strike="noStrike">
                          <a:effectLst/>
                          <a:latin typeface="Calibri" panose="020F0502020204030204" pitchFamily="34" charset="0"/>
                        </a:rPr>
                        <a:t>Capacity Factor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libri" panose="020F0502020204030204" pitchFamily="34" charset="0"/>
                        </a:rPr>
                        <a:t>10.0%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libri" panose="020F0502020204030204" pitchFamily="34" charset="0"/>
                        </a:rPr>
                        <a:t>15.0%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libri" panose="020F0502020204030204" pitchFamily="34" charset="0"/>
                        </a:rPr>
                        <a:t>20.0%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libri" panose="020F0502020204030204" pitchFamily="34" charset="0"/>
                        </a:rPr>
                        <a:t>30.0%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libri" panose="020F0502020204030204" pitchFamily="34" charset="0"/>
                        </a:rPr>
                        <a:t>50.0%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alibri" panose="020F0502020204030204" pitchFamily="34" charset="0"/>
                        </a:rPr>
                        <a:t>80.0%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701101"/>
                  </a:ext>
                </a:extLst>
              </a:tr>
              <a:tr h="200025">
                <a:tc>
                  <a:txBody>
                    <a:bodyPr/>
                    <a:lstStyle/>
                    <a:p>
                      <a:pPr algn="l" fontAlgn="b"/>
                      <a:r>
                        <a:rPr lang="en-US" sz="1400" b="1" i="0" u="none" strike="noStrike" dirty="0">
                          <a:effectLst/>
                          <a:latin typeface="Calibri" panose="020F0502020204030204" pitchFamily="34" charset="0"/>
                        </a:rPr>
                        <a:t>Energy Payment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8139295"/>
                  </a:ext>
                </a:extLst>
              </a:tr>
              <a:tr h="200025">
                <a:tc>
                  <a:txBody>
                    <a:bodyPr/>
                    <a:lstStyle/>
                    <a:p>
                      <a:pPr algn="r" fontAlgn="b"/>
                      <a:r>
                        <a:rPr lang="en-US" sz="1200" b="0" i="0" u="none" strike="noStrike" dirty="0">
                          <a:effectLst/>
                          <a:latin typeface="Calibri" panose="020F0502020204030204" pitchFamily="34" charset="0"/>
                        </a:rPr>
                        <a:t>Energy Payment ($/MWh)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$435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$346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$257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libri" panose="020F0502020204030204" pitchFamily="34" charset="0"/>
                        </a:rPr>
                        <a:t>$213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alibri" panose="020F0502020204030204" pitchFamily="34" charset="0"/>
                        </a:rPr>
                        <a:t>$209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$159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$119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$96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812552"/>
                  </a:ext>
                </a:extLst>
              </a:tr>
              <a:tr h="200025">
                <a:tc>
                  <a:txBody>
                    <a:bodyPr/>
                    <a:lstStyle/>
                    <a:p>
                      <a:pPr algn="l" fontAlgn="b"/>
                      <a:r>
                        <a:rPr lang="en-US" sz="1400" b="1" i="0" u="none" strike="noStrike" dirty="0">
                          <a:effectLst/>
                          <a:latin typeface="Calibri" panose="020F0502020204030204" pitchFamily="34" charset="0"/>
                        </a:rPr>
                        <a:t>Capacity Payments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401511"/>
                  </a:ext>
                </a:extLst>
              </a:tr>
              <a:tr h="200025">
                <a:tc>
                  <a:txBody>
                    <a:bodyPr/>
                    <a:lstStyle/>
                    <a:p>
                      <a:pPr algn="r" fontAlgn="b"/>
                      <a:r>
                        <a:rPr lang="en-US" sz="1200" b="0" i="0" u="none" strike="noStrike" dirty="0">
                          <a:effectLst/>
                          <a:latin typeface="Calibri" panose="020F0502020204030204" pitchFamily="34" charset="0"/>
                        </a:rPr>
                        <a:t>Capacity Payment ($/kW-</a:t>
                      </a:r>
                      <a:r>
                        <a:rPr lang="en-US" sz="1200" b="0" i="0" u="none" strike="noStrike" dirty="0" err="1">
                          <a:effectLst/>
                          <a:latin typeface="Calibri" panose="020F0502020204030204" pitchFamily="34" charset="0"/>
                        </a:rPr>
                        <a:t>Yr</a:t>
                      </a:r>
                      <a:r>
                        <a:rPr lang="en-US" sz="1200" b="0" i="0" u="none" strike="noStrike" dirty="0">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$272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$288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$321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alibri" panose="020F0502020204030204" pitchFamily="34" charset="0"/>
                        </a:rPr>
                        <a:t>$354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alibri" panose="020F0502020204030204" pitchFamily="34" charset="0"/>
                        </a:rPr>
                        <a:t>$347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$395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$493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$638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038406"/>
                  </a:ext>
                </a:extLst>
              </a:tr>
              <a:tr h="200025">
                <a:tc>
                  <a:txBody>
                    <a:bodyPr/>
                    <a:lstStyle/>
                    <a:p>
                      <a:pPr algn="l" fontAlgn="b"/>
                      <a:r>
                        <a:rPr lang="en-US" sz="1400" b="1" i="0" u="none" strike="noStrike" dirty="0">
                          <a:effectLst/>
                          <a:latin typeface="Calibri" panose="020F0502020204030204" pitchFamily="34" charset="0"/>
                        </a:rPr>
                        <a:t>Combined Energy + Capacity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9251639"/>
                  </a:ext>
                </a:extLst>
              </a:tr>
              <a:tr h="200025">
                <a:tc>
                  <a:txBody>
                    <a:bodyPr/>
                    <a:lstStyle/>
                    <a:p>
                      <a:pPr algn="r" fontAlgn="b"/>
                      <a:r>
                        <a:rPr lang="en-US" sz="1200" b="0" i="0" u="none" strike="noStrike">
                          <a:effectLst/>
                          <a:latin typeface="Calibri" panose="020F0502020204030204" pitchFamily="34" charset="0"/>
                        </a:rPr>
                        <a:t>Capacity Payment ($/kW-Yr)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alibri" panose="020F0502020204030204" pitchFamily="34" charset="0"/>
                        </a:rPr>
                        <a:t>$222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alibri" panose="020F0502020204030204" pitchFamily="34" charset="0"/>
                        </a:rPr>
                        <a:t>$222 </a:t>
                      </a:r>
                    </a:p>
                  </a:txBody>
                  <a:tcPr marL="0" marR="0" marT="0" marB="0" anchor="b">
                    <a:lnL>
                      <a:noFill/>
                    </a:lnL>
                    <a:lnR>
                      <a:noFill/>
                    </a:lnR>
                    <a:lnT>
                      <a:noFill/>
                    </a:lnT>
                    <a:lnB>
                      <a:noFill/>
                    </a:lnB>
                  </a:tcPr>
                </a:tc>
                <a:tc>
                  <a:txBody>
                    <a:bodyPr/>
                    <a:lstStyle/>
                    <a:p>
                      <a:pPr algn="ctr" fontAlgn="b"/>
                      <a:r>
                        <a:rPr lang="en-US" sz="1200" b="0" i="0" u="none" strike="noStrike">
                          <a:effectLst/>
                          <a:latin typeface="Calibri" panose="020F0502020204030204" pitchFamily="34" charset="0"/>
                        </a:rPr>
                        <a:t>$222 </a:t>
                      </a:r>
                    </a:p>
                  </a:txBody>
                  <a:tcPr marL="0" marR="0" marT="0" marB="0" anchor="b">
                    <a:lnL>
                      <a:noFill/>
                    </a:lnL>
                    <a:lnR>
                      <a:noFill/>
                    </a:lnR>
                    <a:lnT>
                      <a:noFill/>
                    </a:lnT>
                    <a:lnB>
                      <a:noFill/>
                    </a:lnB>
                  </a:tcPr>
                </a:tc>
                <a:tc>
                  <a:txBody>
                    <a:bodyPr/>
                    <a:lstStyle/>
                    <a:p>
                      <a:pPr algn="ctr" fontAlgn="b"/>
                      <a:r>
                        <a:rPr lang="en-US" sz="1200" b="1" i="0" u="none" strike="noStrike">
                          <a:effectLst/>
                          <a:latin typeface="Calibri" panose="020F0502020204030204" pitchFamily="34" charset="0"/>
                        </a:rPr>
                        <a:t>$222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effectLst/>
                          <a:latin typeface="Calibri" panose="020F0502020204030204" pitchFamily="34" charset="0"/>
                        </a:rPr>
                        <a:t>$250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alibri" panose="020F0502020204030204" pitchFamily="34" charset="0"/>
                        </a:rPr>
                        <a:t>$250 </a:t>
                      </a:r>
                    </a:p>
                  </a:txBody>
                  <a:tcPr marL="0" marR="0" marT="0" marB="0" anchor="b">
                    <a:lnL>
                      <a:noFill/>
                    </a:lnL>
                    <a:lnR>
                      <a:noFill/>
                    </a:lnR>
                    <a:lnT>
                      <a:noFill/>
                    </a:lnT>
                    <a:lnB>
                      <a:noFill/>
                    </a:lnB>
                  </a:tcPr>
                </a:tc>
                <a:tc>
                  <a:txBody>
                    <a:bodyPr/>
                    <a:lstStyle/>
                    <a:p>
                      <a:pPr algn="ctr" fontAlgn="b"/>
                      <a:r>
                        <a:rPr lang="en-US" sz="1200" b="0" i="0" u="none" strike="noStrike">
                          <a:effectLst/>
                          <a:latin typeface="Calibri" panose="020F0502020204030204" pitchFamily="34" charset="0"/>
                        </a:rPr>
                        <a:t>$250 </a:t>
                      </a:r>
                    </a:p>
                  </a:txBody>
                  <a:tcPr marL="0" marR="0" marT="0" marB="0" anchor="b">
                    <a:lnL>
                      <a:noFill/>
                    </a:lnL>
                    <a:lnR>
                      <a:noFill/>
                    </a:lnR>
                    <a:lnT>
                      <a:noFill/>
                    </a:lnT>
                    <a:lnB>
                      <a:noFill/>
                    </a:lnB>
                  </a:tcPr>
                </a:tc>
                <a:tc>
                  <a:txBody>
                    <a:bodyPr/>
                    <a:lstStyle/>
                    <a:p>
                      <a:pPr algn="ctr" fontAlgn="b"/>
                      <a:r>
                        <a:rPr lang="en-US" sz="1200" b="0" i="0" u="none" strike="noStrike" dirty="0">
                          <a:effectLst/>
                          <a:latin typeface="Calibri" panose="020F0502020204030204" pitchFamily="34" charset="0"/>
                        </a:rPr>
                        <a:t>$250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3183900"/>
                  </a:ext>
                </a:extLst>
              </a:tr>
              <a:tr h="200025">
                <a:tc>
                  <a:txBody>
                    <a:bodyPr/>
                    <a:lstStyle/>
                    <a:p>
                      <a:pPr algn="r" fontAlgn="b"/>
                      <a:r>
                        <a:rPr lang="en-US" sz="1200" b="0" i="0" u="none" strike="noStrike">
                          <a:effectLst/>
                          <a:latin typeface="Calibri" panose="020F0502020204030204" pitchFamily="34" charset="0"/>
                        </a:rPr>
                        <a:t>Energy Payment ($/MWh)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$79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$79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$79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alibri" panose="020F0502020204030204" pitchFamily="34" charset="0"/>
                        </a:rPr>
                        <a:t>$79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alibri" panose="020F0502020204030204" pitchFamily="34" charset="0"/>
                        </a:rPr>
                        <a:t>$59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$59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$59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$59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816642"/>
                  </a:ext>
                </a:extLst>
              </a:tr>
            </a:tbl>
          </a:graphicData>
        </a:graphic>
      </p:graphicFrame>
      <p:sp>
        <p:nvSpPr>
          <p:cNvPr id="8" name="Rectangle 7"/>
          <p:cNvSpPr/>
          <p:nvPr/>
        </p:nvSpPr>
        <p:spPr>
          <a:xfrm>
            <a:off x="5990338" y="5710535"/>
            <a:ext cx="2964529" cy="276999"/>
          </a:xfrm>
          <a:prstGeom prst="rect">
            <a:avLst/>
          </a:prstGeom>
        </p:spPr>
        <p:txBody>
          <a:bodyPr wrap="none">
            <a:spAutoFit/>
          </a:bodyPr>
          <a:lstStyle/>
          <a:p>
            <a:pPr algn="ctr"/>
            <a:r>
              <a:rPr lang="en-US" sz="1200" b="1" dirty="0">
                <a:latin typeface="+mn-lt"/>
              </a:rPr>
              <a:t>Source: CEC Cost of Generation Model 2016</a:t>
            </a:r>
          </a:p>
        </p:txBody>
      </p:sp>
    </p:spTree>
    <p:extLst>
      <p:ext uri="{BB962C8B-B14F-4D97-AF65-F5344CB8AC3E}">
        <p14:creationId xmlns:p14="http://schemas.microsoft.com/office/powerpoint/2010/main" val="206090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1096962"/>
          </a:xfrm>
        </p:spPr>
        <p:txBody>
          <a:bodyPr>
            <a:normAutofit fontScale="90000"/>
          </a:bodyPr>
          <a:lstStyle/>
          <a:p>
            <a:r>
              <a:rPr lang="en-US" dirty="0"/>
              <a:t>APS Needs &gt;2700 MWe by 2024</a:t>
            </a:r>
            <a:br>
              <a:rPr lang="en-US" dirty="0"/>
            </a:br>
            <a:r>
              <a:rPr lang="en-US" dirty="0"/>
              <a:t>2016 All Source RFP just first Step</a:t>
            </a:r>
          </a:p>
        </p:txBody>
      </p:sp>
      <p:pic>
        <p:nvPicPr>
          <p:cNvPr id="6" name="Picture 5"/>
          <p:cNvPicPr>
            <a:picLocks noChangeAspect="1"/>
          </p:cNvPicPr>
          <p:nvPr/>
        </p:nvPicPr>
        <p:blipFill>
          <a:blip r:embed="rId2"/>
          <a:stretch>
            <a:fillRect/>
          </a:stretch>
        </p:blipFill>
        <p:spPr>
          <a:xfrm>
            <a:off x="1295400" y="1451554"/>
            <a:ext cx="6172200" cy="4644446"/>
          </a:xfrm>
          <a:prstGeom prst="rect">
            <a:avLst/>
          </a:prstGeom>
        </p:spPr>
      </p:pic>
      <p:sp>
        <p:nvSpPr>
          <p:cNvPr id="3" name="Slide Number Placeholder 2"/>
          <p:cNvSpPr>
            <a:spLocks noGrp="1"/>
          </p:cNvSpPr>
          <p:nvPr>
            <p:ph type="sldNum" sz="quarter" idx="12"/>
          </p:nvPr>
        </p:nvSpPr>
        <p:spPr/>
        <p:txBody>
          <a:bodyPr/>
          <a:lstStyle/>
          <a:p>
            <a:fld id="{782412CD-BD7A-634B-B0CF-3CCCBD0D414D}" type="slidenum">
              <a:rPr lang="en-US" smtClean="0"/>
              <a:pPr/>
              <a:t>19</a:t>
            </a:fld>
            <a:endParaRPr lang="en-US" dirty="0"/>
          </a:p>
        </p:txBody>
      </p:sp>
      <p:sp>
        <p:nvSpPr>
          <p:cNvPr id="8" name="Footer Placeholder 2"/>
          <p:cNvSpPr>
            <a:spLocks noGrp="1"/>
          </p:cNvSpPr>
          <p:nvPr>
            <p:ph type="ftr" sz="quarter" idx="11"/>
          </p:nvPr>
        </p:nvSpPr>
        <p:spPr>
          <a:xfrm>
            <a:off x="914400" y="6172200"/>
            <a:ext cx="7734300" cy="457200"/>
          </a:xfrm>
        </p:spPr>
        <p:txBody>
          <a:bodyPr/>
          <a:lstStyle/>
          <a:p>
            <a:pPr algn="ctr"/>
            <a:r>
              <a:rPr lang="en-US" sz="1600" b="1" dirty="0">
                <a:latin typeface="+mj-lt"/>
              </a:rPr>
              <a:t>Solar Dynamics LLC</a:t>
            </a:r>
            <a:endParaRPr lang="en-US" sz="1050" dirty="0"/>
          </a:p>
        </p:txBody>
      </p:sp>
      <p:sp>
        <p:nvSpPr>
          <p:cNvPr id="9" name="Rectangle 8"/>
          <p:cNvSpPr/>
          <p:nvPr/>
        </p:nvSpPr>
        <p:spPr>
          <a:xfrm>
            <a:off x="6513605" y="5754325"/>
            <a:ext cx="2445991" cy="461665"/>
          </a:xfrm>
          <a:prstGeom prst="rect">
            <a:avLst/>
          </a:prstGeom>
        </p:spPr>
        <p:txBody>
          <a:bodyPr wrap="none">
            <a:spAutoFit/>
          </a:bodyPr>
          <a:lstStyle/>
          <a:p>
            <a:pPr algn="ctr"/>
            <a:r>
              <a:rPr lang="en-US" sz="1200" b="1" dirty="0">
                <a:latin typeface="+mn-lt"/>
              </a:rPr>
              <a:t>Source: APS 2016 All Source RFP </a:t>
            </a:r>
          </a:p>
          <a:p>
            <a:pPr algn="ctr"/>
            <a:r>
              <a:rPr lang="en-US" sz="1200" b="1" dirty="0">
                <a:latin typeface="+mn-lt"/>
              </a:rPr>
              <a:t>IRP_Stakeholder_Presentations.pdf</a:t>
            </a:r>
          </a:p>
        </p:txBody>
      </p:sp>
    </p:spTree>
    <p:extLst>
      <p:ext uri="{BB962C8B-B14F-4D97-AF65-F5344CB8AC3E}">
        <p14:creationId xmlns:p14="http://schemas.microsoft.com/office/powerpoint/2010/main" val="232988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subTitle" idx="1"/>
          </p:nvPr>
        </p:nvSpPr>
        <p:spPr>
          <a:xfrm>
            <a:off x="1371600" y="3200400"/>
            <a:ext cx="6400800" cy="1600200"/>
          </a:xfrm>
        </p:spPr>
        <p:txBody>
          <a:bodyPr>
            <a:normAutofit/>
          </a:bodyPr>
          <a:lstStyle/>
          <a:p>
            <a:endParaRPr lang="en-US" sz="2000" dirty="0"/>
          </a:p>
          <a:p>
            <a:r>
              <a:rPr lang="en-US" sz="2400" dirty="0"/>
              <a:t>Hank Price, PE</a:t>
            </a:r>
          </a:p>
          <a:p>
            <a:r>
              <a:rPr lang="en-US" sz="2400" dirty="0"/>
              <a:t>Solar Dynamics LLC</a:t>
            </a:r>
          </a:p>
        </p:txBody>
      </p:sp>
      <p:sp>
        <p:nvSpPr>
          <p:cNvPr id="4100" name="Rectangle 4"/>
          <p:cNvSpPr>
            <a:spLocks noGrp="1" noChangeArrowheads="1"/>
          </p:cNvSpPr>
          <p:nvPr>
            <p:ph type="ctrTitle"/>
          </p:nvPr>
        </p:nvSpPr>
        <p:spPr>
          <a:xfrm>
            <a:off x="457200" y="1505930"/>
            <a:ext cx="8229600" cy="1470025"/>
          </a:xfrm>
        </p:spPr>
        <p:txBody>
          <a:bodyPr/>
          <a:lstStyle/>
          <a:p>
            <a:r>
              <a:rPr lang="en-US" dirty="0"/>
              <a:t>Lessons Learned from Solana</a:t>
            </a:r>
          </a:p>
        </p:txBody>
      </p:sp>
    </p:spTree>
  </p:cSld>
  <p:clrMapOvr>
    <a:masterClrMapping/>
  </p:clrMapOvr>
  <p:transition spd="slow" advTm="30673">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US" sz="1600" b="1" dirty="0">
                <a:latin typeface="+mj-lt"/>
              </a:rPr>
              <a:t>Solar Dynamics LLC</a:t>
            </a:r>
          </a:p>
        </p:txBody>
      </p:sp>
      <p:sp>
        <p:nvSpPr>
          <p:cNvPr id="4" name="Slide Number Placeholder 3"/>
          <p:cNvSpPr>
            <a:spLocks noGrp="1"/>
          </p:cNvSpPr>
          <p:nvPr>
            <p:ph type="sldNum" sz="quarter" idx="12"/>
          </p:nvPr>
        </p:nvSpPr>
        <p:spPr/>
        <p:txBody>
          <a:bodyPr/>
          <a:lstStyle/>
          <a:p>
            <a:fld id="{34E079C1-CE47-B243-8BE2-72D649857CDA}" type="slidenum">
              <a:rPr lang="en-US" smtClean="0"/>
              <a:pPr/>
              <a:t>20</a:t>
            </a:fld>
            <a:endParaRPr lang="en-US" dirty="0"/>
          </a:p>
        </p:txBody>
      </p:sp>
      <p:pic>
        <p:nvPicPr>
          <p:cNvPr id="5" name="Picture 4"/>
          <p:cNvPicPr>
            <a:picLocks noChangeAspect="1"/>
          </p:cNvPicPr>
          <p:nvPr/>
        </p:nvPicPr>
        <p:blipFill rotWithShape="1">
          <a:blip r:embed="rId2"/>
          <a:srcRect b="6531"/>
          <a:stretch/>
        </p:blipFill>
        <p:spPr>
          <a:xfrm>
            <a:off x="381001" y="304800"/>
            <a:ext cx="8096772" cy="5638800"/>
          </a:xfrm>
          <a:prstGeom prst="rect">
            <a:avLst/>
          </a:prstGeom>
        </p:spPr>
      </p:pic>
      <p:sp>
        <p:nvSpPr>
          <p:cNvPr id="7" name="Rectangle 6"/>
          <p:cNvSpPr/>
          <p:nvPr/>
        </p:nvSpPr>
        <p:spPr>
          <a:xfrm>
            <a:off x="6513605" y="5754325"/>
            <a:ext cx="2445991" cy="461665"/>
          </a:xfrm>
          <a:prstGeom prst="rect">
            <a:avLst/>
          </a:prstGeom>
        </p:spPr>
        <p:txBody>
          <a:bodyPr wrap="none">
            <a:spAutoFit/>
          </a:bodyPr>
          <a:lstStyle/>
          <a:p>
            <a:pPr algn="ctr"/>
            <a:r>
              <a:rPr lang="en-US" sz="1200" b="1" dirty="0">
                <a:latin typeface="+mn-lt"/>
              </a:rPr>
              <a:t>Source: APS 2016 All Source RFP </a:t>
            </a:r>
          </a:p>
          <a:p>
            <a:pPr algn="ctr"/>
            <a:r>
              <a:rPr lang="en-US" sz="1200" b="1" dirty="0">
                <a:latin typeface="+mn-lt"/>
              </a:rPr>
              <a:t>IRP_Stakeholder_Presentations.pdf</a:t>
            </a:r>
          </a:p>
        </p:txBody>
      </p:sp>
      <p:sp>
        <p:nvSpPr>
          <p:cNvPr id="2" name="Rectangle 1"/>
          <p:cNvSpPr/>
          <p:nvPr/>
        </p:nvSpPr>
        <p:spPr>
          <a:xfrm>
            <a:off x="5560357" y="3505200"/>
            <a:ext cx="1906495" cy="838200"/>
          </a:xfrm>
          <a:prstGeom prst="rect">
            <a:avLst/>
          </a:prstGeom>
          <a:solidFill>
            <a:srgbClr val="FFFF00">
              <a:alpha val="50000"/>
            </a:srgb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275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r>
              <a:rPr lang="en-US" dirty="0"/>
              <a:t>APS 2016 All Source RFP</a:t>
            </a:r>
          </a:p>
        </p:txBody>
      </p:sp>
      <p:sp>
        <p:nvSpPr>
          <p:cNvPr id="3" name="Slide Number Placeholder 2"/>
          <p:cNvSpPr>
            <a:spLocks noGrp="1"/>
          </p:cNvSpPr>
          <p:nvPr>
            <p:ph type="sldNum" sz="quarter" idx="12"/>
          </p:nvPr>
        </p:nvSpPr>
        <p:spPr/>
        <p:txBody>
          <a:bodyPr/>
          <a:lstStyle/>
          <a:p>
            <a:fld id="{34E079C1-CE47-B243-8BE2-72D649857CDA}" type="slidenum">
              <a:rPr lang="en-US" smtClean="0"/>
              <a:pPr/>
              <a:t>21</a:t>
            </a:fld>
            <a:endParaRPr lang="en-US" dirty="0"/>
          </a:p>
        </p:txBody>
      </p:sp>
      <p:sp>
        <p:nvSpPr>
          <p:cNvPr id="5" name="Content Placeholder 4"/>
          <p:cNvSpPr>
            <a:spLocks noGrp="1"/>
          </p:cNvSpPr>
          <p:nvPr>
            <p:ph sz="quarter" idx="1"/>
          </p:nvPr>
        </p:nvSpPr>
        <p:spPr>
          <a:xfrm>
            <a:off x="914400" y="1143000"/>
            <a:ext cx="7772400" cy="4876800"/>
          </a:xfrm>
        </p:spPr>
        <p:txBody>
          <a:bodyPr>
            <a:normAutofit fontScale="92500" lnSpcReduction="10000"/>
          </a:bodyPr>
          <a:lstStyle/>
          <a:p>
            <a:r>
              <a:rPr lang="en-US" sz="2200" dirty="0"/>
              <a:t>APS Needs</a:t>
            </a:r>
          </a:p>
          <a:p>
            <a:pPr lvl="1"/>
            <a:r>
              <a:rPr lang="en-US" sz="1700" dirty="0"/>
              <a:t>In this RFP, APS requests competitive proposals (“Proposals”) for capacity resources totaling approximately </a:t>
            </a:r>
            <a:r>
              <a:rPr lang="en-US" sz="1700" dirty="0">
                <a:solidFill>
                  <a:srgbClr val="FF0000"/>
                </a:solidFill>
              </a:rPr>
              <a:t>400-600 MW</a:t>
            </a:r>
            <a:r>
              <a:rPr lang="en-US" sz="1700" dirty="0"/>
              <a:t>, which are able to start delivery by June 1, 2020.</a:t>
            </a:r>
          </a:p>
          <a:p>
            <a:pPr lvl="1"/>
            <a:r>
              <a:rPr lang="en-US" sz="1700" dirty="0"/>
              <a:t>APS’s additional capacity and energy need is in the summer months of June through September, between the hours of </a:t>
            </a:r>
            <a:r>
              <a:rPr lang="en-US" sz="1700" dirty="0">
                <a:solidFill>
                  <a:srgbClr val="FF0000"/>
                </a:solidFill>
              </a:rPr>
              <a:t>3 PM to 9 PM</a:t>
            </a:r>
            <a:r>
              <a:rPr lang="en-US" sz="1700" dirty="0"/>
              <a:t>. APS expects that flexible, dispatchable summer resources will provide the highest overall value.</a:t>
            </a:r>
          </a:p>
          <a:p>
            <a:pPr lvl="1"/>
            <a:r>
              <a:rPr lang="en-US" sz="1700" dirty="0"/>
              <a:t>Conversely, energy that is </a:t>
            </a:r>
            <a:r>
              <a:rPr lang="en-US" sz="1700" dirty="0">
                <a:solidFill>
                  <a:srgbClr val="FF0000"/>
                </a:solidFill>
              </a:rPr>
              <a:t>non-dispatchable by APS </a:t>
            </a:r>
            <a:r>
              <a:rPr lang="en-US" sz="1700" dirty="0"/>
              <a:t>and is proposed as must-take energy outside of the summer peak time periods will generally be viewed and evaluated less favorably.</a:t>
            </a:r>
          </a:p>
          <a:p>
            <a:pPr lvl="1"/>
            <a:r>
              <a:rPr lang="en-US" sz="1700" dirty="0"/>
              <a:t>Mixed resources allowed (Renewable, energy storage, DSM, thermal)</a:t>
            </a:r>
            <a:endParaRPr lang="en-US" sz="1600" dirty="0"/>
          </a:p>
          <a:p>
            <a:r>
              <a:rPr lang="en-US" sz="2200" dirty="0"/>
              <a:t>APS Thermal Capacity Resources:</a:t>
            </a:r>
          </a:p>
          <a:p>
            <a:pPr lvl="1"/>
            <a:r>
              <a:rPr lang="en-US" sz="1700" dirty="0"/>
              <a:t>Proposed system shall be capable of operating at </a:t>
            </a:r>
            <a:r>
              <a:rPr lang="en-US" sz="1700" dirty="0">
                <a:solidFill>
                  <a:srgbClr val="FF0000"/>
                </a:solidFill>
              </a:rPr>
              <a:t>114° F </a:t>
            </a:r>
            <a:r>
              <a:rPr lang="en-US" sz="1700" dirty="0"/>
              <a:t>and twenty percent (20%) humidity, at </a:t>
            </a:r>
            <a:r>
              <a:rPr lang="en-US" sz="1700" dirty="0">
                <a:solidFill>
                  <a:srgbClr val="FF0000"/>
                </a:solidFill>
              </a:rPr>
              <a:t>100% Contract Capacity </a:t>
            </a:r>
            <a:r>
              <a:rPr lang="en-US" sz="1700" dirty="0"/>
              <a:t>for a minimum of </a:t>
            </a:r>
            <a:r>
              <a:rPr lang="en-US" sz="1700" dirty="0">
                <a:solidFill>
                  <a:srgbClr val="FF0000"/>
                </a:solidFill>
              </a:rPr>
              <a:t>4 consecutive hours</a:t>
            </a:r>
            <a:r>
              <a:rPr lang="en-US" sz="1700" dirty="0"/>
              <a:t>.</a:t>
            </a:r>
          </a:p>
          <a:p>
            <a:pPr lvl="1"/>
            <a:r>
              <a:rPr lang="en-US" sz="1700" dirty="0"/>
              <a:t>The Proposed project must be fully dispatchable by APS with Automatic Generation Control capability (</a:t>
            </a:r>
            <a:r>
              <a:rPr lang="en-US" sz="1700" dirty="0">
                <a:solidFill>
                  <a:srgbClr val="FF0000"/>
                </a:solidFill>
              </a:rPr>
              <a:t>“AGC”/load following capability</a:t>
            </a:r>
            <a:r>
              <a:rPr lang="en-US" sz="1700" dirty="0"/>
              <a:t>).</a:t>
            </a:r>
          </a:p>
          <a:p>
            <a:pPr lvl="1"/>
            <a:r>
              <a:rPr lang="en-US" sz="1700" dirty="0"/>
              <a:t>Be capable of stable operation at a minimum operating level of sixty percent (60%) loading or lower without exceeding the legal limits for emissions</a:t>
            </a:r>
          </a:p>
          <a:p>
            <a:pPr lvl="1"/>
            <a:r>
              <a:rPr lang="en-US" sz="1700" dirty="0"/>
              <a:t>Capable of at least two (2) starts per day, minimum ramp rate of ten percent (10%) per minute of summer capacity rating.</a:t>
            </a:r>
          </a:p>
        </p:txBody>
      </p:sp>
      <p:sp>
        <p:nvSpPr>
          <p:cNvPr id="6" name="Footer Placeholder 2"/>
          <p:cNvSpPr>
            <a:spLocks noGrp="1"/>
          </p:cNvSpPr>
          <p:nvPr>
            <p:ph type="ftr" sz="quarter" idx="11"/>
          </p:nvPr>
        </p:nvSpPr>
        <p:spPr>
          <a:xfrm>
            <a:off x="914400" y="6172200"/>
            <a:ext cx="7734300" cy="457200"/>
          </a:xfrm>
        </p:spPr>
        <p:txBody>
          <a:bodyPr/>
          <a:lstStyle/>
          <a:p>
            <a:pPr algn="ctr"/>
            <a:r>
              <a:rPr lang="en-US" sz="1600" b="1" dirty="0">
                <a:latin typeface="+mj-lt"/>
              </a:rPr>
              <a:t>Solar Dynamics LLC</a:t>
            </a:r>
            <a:endParaRPr lang="en-US" sz="1050" dirty="0"/>
          </a:p>
        </p:txBody>
      </p:sp>
      <p:sp>
        <p:nvSpPr>
          <p:cNvPr id="7" name="Rectangle 6"/>
          <p:cNvSpPr/>
          <p:nvPr/>
        </p:nvSpPr>
        <p:spPr>
          <a:xfrm>
            <a:off x="6600488" y="5938758"/>
            <a:ext cx="2272224" cy="276999"/>
          </a:xfrm>
          <a:prstGeom prst="rect">
            <a:avLst/>
          </a:prstGeom>
        </p:spPr>
        <p:txBody>
          <a:bodyPr wrap="none">
            <a:spAutoFit/>
          </a:bodyPr>
          <a:lstStyle/>
          <a:p>
            <a:pPr algn="ctr"/>
            <a:r>
              <a:rPr lang="en-US" sz="1200" b="1" dirty="0">
                <a:latin typeface="+mn-lt"/>
              </a:rPr>
              <a:t>Source: APS 2016 All Source RFP </a:t>
            </a:r>
          </a:p>
        </p:txBody>
      </p:sp>
    </p:spTree>
    <p:extLst>
      <p:ext uri="{BB962C8B-B14F-4D97-AF65-F5344CB8AC3E}">
        <p14:creationId xmlns:p14="http://schemas.microsoft.com/office/powerpoint/2010/main" val="295612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9114" y="269798"/>
            <a:ext cx="8390782" cy="6131002"/>
          </a:xfrm>
          <a:prstGeom prst="rect">
            <a:avLst/>
          </a:prstGeom>
        </p:spPr>
      </p:pic>
      <p:sp>
        <p:nvSpPr>
          <p:cNvPr id="4" name="Slide Number Placeholder 3"/>
          <p:cNvSpPr>
            <a:spLocks noGrp="1"/>
          </p:cNvSpPr>
          <p:nvPr>
            <p:ph type="sldNum" sz="quarter" idx="12"/>
          </p:nvPr>
        </p:nvSpPr>
        <p:spPr/>
        <p:txBody>
          <a:bodyPr/>
          <a:lstStyle/>
          <a:p>
            <a:fld id="{782412CD-BD7A-634B-B0CF-3CCCBD0D414D}" type="slidenum">
              <a:rPr lang="en-US" smtClean="0"/>
              <a:pPr/>
              <a:t>3</a:t>
            </a:fld>
            <a:endParaRPr lang="en-US" dirty="0"/>
          </a:p>
        </p:txBody>
      </p:sp>
      <p:sp>
        <p:nvSpPr>
          <p:cNvPr id="5" name="TextBox 4"/>
          <p:cNvSpPr txBox="1"/>
          <p:nvPr/>
        </p:nvSpPr>
        <p:spPr>
          <a:xfrm>
            <a:off x="5325988" y="6453336"/>
            <a:ext cx="3030125" cy="276999"/>
          </a:xfrm>
          <a:prstGeom prst="rect">
            <a:avLst/>
          </a:prstGeom>
          <a:noFill/>
        </p:spPr>
        <p:txBody>
          <a:bodyPr wrap="none" rtlCol="0">
            <a:spAutoFit/>
          </a:bodyPr>
          <a:lstStyle/>
          <a:p>
            <a:r>
              <a:rPr lang="en-US" sz="1200" dirty="0">
                <a:latin typeface="+mn-lt"/>
              </a:rPr>
              <a:t>Solana Generating Station (Source: Abengoa)</a:t>
            </a:r>
          </a:p>
        </p:txBody>
      </p:sp>
    </p:spTree>
    <p:extLst>
      <p:ext uri="{BB962C8B-B14F-4D97-AF65-F5344CB8AC3E}">
        <p14:creationId xmlns:p14="http://schemas.microsoft.com/office/powerpoint/2010/main" val="299388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221184216"/>
              </p:ext>
            </p:extLst>
          </p:nvPr>
        </p:nvGraphicFramePr>
        <p:xfrm>
          <a:off x="784847" y="1783147"/>
          <a:ext cx="7741032" cy="2340312"/>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txBox="1">
            <a:spLocks/>
          </p:cNvSpPr>
          <p:nvPr/>
        </p:nvSpPr>
        <p:spPr bwMode="auto">
          <a:xfrm>
            <a:off x="358714" y="457200"/>
            <a:ext cx="7400925" cy="691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000">
                <a:solidFill>
                  <a:srgbClr val="666666"/>
                </a:solidFill>
                <a:latin typeface="+mn-lt"/>
                <a:ea typeface="+mn-ea"/>
                <a:cs typeface="+mn-cs"/>
              </a:defRPr>
            </a:lvl1pPr>
            <a:lvl2pPr marL="742950" indent="-285750" algn="l" rtl="0" eaLnBrk="0" fontAlgn="base" hangingPunct="0">
              <a:spcBef>
                <a:spcPct val="20000"/>
              </a:spcBef>
              <a:spcAft>
                <a:spcPct val="0"/>
              </a:spcAft>
              <a:buBlip>
                <a:blip r:embed="rId5"/>
              </a:buBlip>
              <a:defRPr sz="2800">
                <a:solidFill>
                  <a:srgbClr val="666666"/>
                </a:solidFill>
                <a:latin typeface="+mn-lt"/>
                <a:ea typeface="ＭＳ Ｐゴシック" pitchFamily="-107" charset="-128"/>
              </a:defRPr>
            </a:lvl2pPr>
            <a:lvl3pPr marL="1143000" indent="-228600" algn="l" rtl="0" eaLnBrk="0" fontAlgn="base" hangingPunct="0">
              <a:spcBef>
                <a:spcPct val="20000"/>
              </a:spcBef>
              <a:spcAft>
                <a:spcPct val="0"/>
              </a:spcAft>
              <a:buBlip>
                <a:blip r:embed="rId6"/>
              </a:buBlip>
              <a:defRPr sz="1600">
                <a:solidFill>
                  <a:srgbClr val="666666"/>
                </a:solidFill>
                <a:latin typeface="Frutiger-Light" pitchFamily="2" charset="0"/>
                <a:ea typeface="ＭＳ Ｐゴシック" pitchFamily="-107" charset="-128"/>
              </a:defRPr>
            </a:lvl3pPr>
            <a:lvl4pPr marL="1600200" indent="-228600" algn="l" rtl="0" eaLnBrk="0" fontAlgn="base" hangingPunct="0">
              <a:spcBef>
                <a:spcPct val="20000"/>
              </a:spcBef>
              <a:spcAft>
                <a:spcPct val="0"/>
              </a:spcAft>
              <a:buBlip>
                <a:blip r:embed="rId7"/>
              </a:buBlip>
              <a:defRPr sz="1400">
                <a:solidFill>
                  <a:srgbClr val="666666"/>
                </a:solidFill>
                <a:latin typeface="Frutiger-Light" pitchFamily="2" charset="0"/>
                <a:ea typeface="ＭＳ Ｐゴシック" pitchFamily="-107" charset="-128"/>
              </a:defRPr>
            </a:lvl4pPr>
            <a:lvl5pPr marL="2057400" indent="-228600" algn="l" rtl="0" eaLnBrk="0" fontAlgn="base" hangingPunct="0">
              <a:spcBef>
                <a:spcPct val="20000"/>
              </a:spcBef>
              <a:spcAft>
                <a:spcPct val="0"/>
              </a:spcAft>
              <a:buBlip>
                <a:blip r:embed="rId4"/>
              </a:buBlip>
              <a:defRPr sz="1400">
                <a:solidFill>
                  <a:srgbClr val="666666"/>
                </a:solidFill>
                <a:latin typeface="Frutiger-Light" pitchFamily="2" charset="0"/>
                <a:ea typeface="ＭＳ Ｐゴシック" pitchFamily="-107" charset="-128"/>
              </a:defRPr>
            </a:lvl5pPr>
            <a:lvl6pPr marL="2514600" indent="-228600" algn="l" rtl="0" eaLnBrk="0" fontAlgn="base" hangingPunct="0">
              <a:spcBef>
                <a:spcPct val="20000"/>
              </a:spcBef>
              <a:spcAft>
                <a:spcPct val="0"/>
              </a:spcAft>
              <a:buBlip>
                <a:blip r:embed="rId4"/>
              </a:buBlip>
              <a:defRPr sz="1400">
                <a:solidFill>
                  <a:srgbClr val="666666"/>
                </a:solidFill>
                <a:latin typeface="Frutiger-Light" pitchFamily="2" charset="0"/>
                <a:ea typeface="ＭＳ Ｐゴシック" pitchFamily="-107" charset="-128"/>
              </a:defRPr>
            </a:lvl6pPr>
            <a:lvl7pPr marL="2971800" indent="-228600" algn="l" rtl="0" eaLnBrk="0" fontAlgn="base" hangingPunct="0">
              <a:spcBef>
                <a:spcPct val="20000"/>
              </a:spcBef>
              <a:spcAft>
                <a:spcPct val="0"/>
              </a:spcAft>
              <a:buBlip>
                <a:blip r:embed="rId4"/>
              </a:buBlip>
              <a:defRPr sz="1400">
                <a:solidFill>
                  <a:srgbClr val="666666"/>
                </a:solidFill>
                <a:latin typeface="Frutiger-Light" pitchFamily="2" charset="0"/>
                <a:ea typeface="ＭＳ Ｐゴシック" pitchFamily="-107" charset="-128"/>
              </a:defRPr>
            </a:lvl7pPr>
            <a:lvl8pPr marL="3429000" indent="-228600" algn="l" rtl="0" eaLnBrk="0" fontAlgn="base" hangingPunct="0">
              <a:spcBef>
                <a:spcPct val="20000"/>
              </a:spcBef>
              <a:spcAft>
                <a:spcPct val="0"/>
              </a:spcAft>
              <a:buBlip>
                <a:blip r:embed="rId4"/>
              </a:buBlip>
              <a:defRPr sz="1400">
                <a:solidFill>
                  <a:srgbClr val="666666"/>
                </a:solidFill>
                <a:latin typeface="Frutiger-Light" pitchFamily="2" charset="0"/>
                <a:ea typeface="ＭＳ Ｐゴシック" pitchFamily="-107" charset="-128"/>
              </a:defRPr>
            </a:lvl8pPr>
            <a:lvl9pPr marL="3886200" indent="-228600" algn="l" rtl="0" eaLnBrk="0" fontAlgn="base" hangingPunct="0">
              <a:spcBef>
                <a:spcPct val="20000"/>
              </a:spcBef>
              <a:spcAft>
                <a:spcPct val="0"/>
              </a:spcAft>
              <a:buBlip>
                <a:blip r:embed="rId4"/>
              </a:buBlip>
              <a:defRPr sz="1400">
                <a:solidFill>
                  <a:srgbClr val="666666"/>
                </a:solidFill>
                <a:latin typeface="Frutiger-Light" pitchFamily="2" charset="0"/>
                <a:ea typeface="ＭＳ Ｐゴシック" pitchFamily="-107" charset="-128"/>
              </a:defRPr>
            </a:lvl9pPr>
          </a:lstStyle>
          <a:p>
            <a:pPr marL="0" indent="0" algn="ctr">
              <a:buNone/>
            </a:pPr>
            <a:r>
              <a:rPr lang="en-US" sz="1800" kern="0" dirty="0">
                <a:solidFill>
                  <a:srgbClr val="000000"/>
                </a:solidFill>
                <a:latin typeface="Frutiger-Bold" pitchFamily="2" charset="0"/>
              </a:rPr>
              <a:t>Storage allows improved operational flexibility to meet utility peak loads. Arizona Public Service system peaks:</a:t>
            </a:r>
          </a:p>
          <a:p>
            <a:endParaRPr lang="en-US" sz="1800" kern="0" dirty="0">
              <a:solidFill>
                <a:srgbClr val="000000"/>
              </a:solidFill>
              <a:latin typeface="Frutiger-Bold" pitchFamily="2" charset="0"/>
            </a:endParaRPr>
          </a:p>
          <a:p>
            <a:pPr marL="457200" lvl="1" indent="0" algn="ctr">
              <a:spcBef>
                <a:spcPts val="1200"/>
              </a:spcBef>
              <a:buNone/>
            </a:pPr>
            <a:r>
              <a:rPr lang="en-US" sz="1600" kern="0" dirty="0">
                <a:solidFill>
                  <a:srgbClr val="000000"/>
                </a:solidFill>
              </a:rPr>
              <a:t>Summer Peak: 12 Noon to 8pm, June – September</a:t>
            </a:r>
          </a:p>
          <a:p>
            <a:pPr lvl="1">
              <a:spcBef>
                <a:spcPts val="1200"/>
              </a:spcBef>
            </a:pPr>
            <a:endParaRPr lang="en-US" sz="1600" dirty="0">
              <a:solidFill>
                <a:srgbClr val="000000"/>
              </a:solidFill>
            </a:endParaRPr>
          </a:p>
          <a:p>
            <a:pPr lvl="1">
              <a:spcBef>
                <a:spcPts val="1200"/>
              </a:spcBef>
            </a:pPr>
            <a:endParaRPr lang="en-US" sz="1600" dirty="0">
              <a:solidFill>
                <a:srgbClr val="000000"/>
              </a:solidFill>
            </a:endParaRPr>
          </a:p>
          <a:p>
            <a:pPr lvl="1">
              <a:spcBef>
                <a:spcPts val="1200"/>
              </a:spcBef>
            </a:pPr>
            <a:endParaRPr lang="en-US" sz="1600" dirty="0">
              <a:solidFill>
                <a:srgbClr val="000000"/>
              </a:solidFill>
            </a:endParaRPr>
          </a:p>
          <a:p>
            <a:pPr lvl="1">
              <a:spcBef>
                <a:spcPts val="1200"/>
              </a:spcBef>
            </a:pPr>
            <a:endParaRPr lang="en-US" sz="1600" dirty="0">
              <a:solidFill>
                <a:srgbClr val="000000"/>
              </a:solidFill>
            </a:endParaRPr>
          </a:p>
          <a:p>
            <a:pPr marL="457200" lvl="1" indent="0" algn="ctr">
              <a:spcBef>
                <a:spcPts val="1200"/>
              </a:spcBef>
              <a:buNone/>
            </a:pPr>
            <a:endParaRPr lang="en-US" sz="800" dirty="0">
              <a:solidFill>
                <a:srgbClr val="000000"/>
              </a:solidFill>
            </a:endParaRPr>
          </a:p>
          <a:p>
            <a:pPr marL="457200" lvl="1" indent="0" algn="ctr">
              <a:spcBef>
                <a:spcPts val="1200"/>
              </a:spcBef>
              <a:buNone/>
            </a:pPr>
            <a:r>
              <a:rPr lang="en-US" sz="1600" dirty="0">
                <a:solidFill>
                  <a:srgbClr val="000000"/>
                </a:solidFill>
              </a:rPr>
              <a:t>Winter Peak: Early morning, evening</a:t>
            </a:r>
            <a:endParaRPr lang="en-US" sz="1600" kern="0" dirty="0">
              <a:solidFill>
                <a:srgbClr val="000000"/>
              </a:solidFill>
            </a:endParaRPr>
          </a:p>
          <a:p>
            <a:pPr marL="457200" lvl="1" indent="0">
              <a:spcBef>
                <a:spcPts val="1200"/>
              </a:spcBef>
              <a:buNone/>
            </a:pPr>
            <a:endParaRPr lang="en-US" sz="1600" kern="0" dirty="0">
              <a:solidFill>
                <a:srgbClr val="000000"/>
              </a:solidFill>
            </a:endParaRPr>
          </a:p>
        </p:txBody>
      </p:sp>
      <p:grpSp>
        <p:nvGrpSpPr>
          <p:cNvPr id="10" name="70 Grupo"/>
          <p:cNvGrpSpPr>
            <a:grpSpLocks/>
          </p:cNvGrpSpPr>
          <p:nvPr/>
        </p:nvGrpSpPr>
        <p:grpSpPr bwMode="auto">
          <a:xfrm>
            <a:off x="1476375" y="6019800"/>
            <a:ext cx="5894388" cy="312737"/>
            <a:chOff x="-643407" y="1951550"/>
            <a:chExt cx="2067129" cy="235250"/>
          </a:xfrm>
        </p:grpSpPr>
        <p:sp>
          <p:nvSpPr>
            <p:cNvPr id="11" name="Text Box 8"/>
            <p:cNvSpPr txBox="1">
              <a:spLocks noChangeArrowheads="1"/>
            </p:cNvSpPr>
            <p:nvPr/>
          </p:nvSpPr>
          <p:spPr bwMode="auto">
            <a:xfrm>
              <a:off x="735115" y="2012837"/>
              <a:ext cx="688607" cy="1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Frutiger-Roman" pitchFamily="2" charset="0"/>
                </a:defRPr>
              </a:lvl1pPr>
              <a:lvl2pPr marL="742950" indent="-285750" eaLnBrk="0" hangingPunct="0">
                <a:defRPr>
                  <a:solidFill>
                    <a:schemeClr val="tx1"/>
                  </a:solidFill>
                  <a:latin typeface="Frutiger-Roman" pitchFamily="2" charset="0"/>
                </a:defRPr>
              </a:lvl2pPr>
              <a:lvl3pPr marL="1143000" indent="-228600" eaLnBrk="0" hangingPunct="0">
                <a:defRPr>
                  <a:solidFill>
                    <a:schemeClr val="tx1"/>
                  </a:solidFill>
                  <a:latin typeface="Frutiger-Roman" pitchFamily="2" charset="0"/>
                </a:defRPr>
              </a:lvl3pPr>
              <a:lvl4pPr marL="1600200" indent="-228600" eaLnBrk="0" hangingPunct="0">
                <a:defRPr>
                  <a:solidFill>
                    <a:schemeClr val="tx1"/>
                  </a:solidFill>
                  <a:latin typeface="Frutiger-Roman" pitchFamily="2" charset="0"/>
                </a:defRPr>
              </a:lvl4pPr>
              <a:lvl5pPr marL="2057400" indent="-228600" eaLnBrk="0" hangingPunct="0">
                <a:defRPr>
                  <a:solidFill>
                    <a:schemeClr val="tx1"/>
                  </a:solidFill>
                  <a:latin typeface="Frutiger-Roman" pitchFamily="2" charset="0"/>
                </a:defRPr>
              </a:lvl5pPr>
              <a:lvl6pPr marL="2514600" indent="-228600" eaLnBrk="0" fontAlgn="base" hangingPunct="0">
                <a:spcBef>
                  <a:spcPct val="0"/>
                </a:spcBef>
                <a:spcAft>
                  <a:spcPct val="0"/>
                </a:spcAft>
                <a:defRPr>
                  <a:solidFill>
                    <a:schemeClr val="tx1"/>
                  </a:solidFill>
                  <a:latin typeface="Frutiger-Roman" pitchFamily="2" charset="0"/>
                </a:defRPr>
              </a:lvl6pPr>
              <a:lvl7pPr marL="2971800" indent="-228600" eaLnBrk="0" fontAlgn="base" hangingPunct="0">
                <a:spcBef>
                  <a:spcPct val="0"/>
                </a:spcBef>
                <a:spcAft>
                  <a:spcPct val="0"/>
                </a:spcAft>
                <a:defRPr>
                  <a:solidFill>
                    <a:schemeClr val="tx1"/>
                  </a:solidFill>
                  <a:latin typeface="Frutiger-Roman" pitchFamily="2" charset="0"/>
                </a:defRPr>
              </a:lvl7pPr>
              <a:lvl8pPr marL="3429000" indent="-228600" eaLnBrk="0" fontAlgn="base" hangingPunct="0">
                <a:spcBef>
                  <a:spcPct val="0"/>
                </a:spcBef>
                <a:spcAft>
                  <a:spcPct val="0"/>
                </a:spcAft>
                <a:defRPr>
                  <a:solidFill>
                    <a:schemeClr val="tx1"/>
                  </a:solidFill>
                  <a:latin typeface="Frutiger-Roman" pitchFamily="2" charset="0"/>
                </a:defRPr>
              </a:lvl8pPr>
              <a:lvl9pPr marL="3886200" indent="-228600" eaLnBrk="0" fontAlgn="base" hangingPunct="0">
                <a:spcBef>
                  <a:spcPct val="0"/>
                </a:spcBef>
                <a:spcAft>
                  <a:spcPct val="0"/>
                </a:spcAft>
                <a:defRPr>
                  <a:solidFill>
                    <a:schemeClr val="tx1"/>
                  </a:solidFill>
                  <a:latin typeface="Frutiger-Roman" pitchFamily="2" charset="0"/>
                </a:defRPr>
              </a:lvl9pPr>
            </a:lstStyle>
            <a:p>
              <a:pPr eaLnBrk="1" hangingPunct="1">
                <a:spcBef>
                  <a:spcPct val="50000"/>
                </a:spcBef>
              </a:pPr>
              <a:r>
                <a:rPr lang="en-US" sz="1000" dirty="0">
                  <a:solidFill>
                    <a:srgbClr val="000000"/>
                  </a:solidFill>
                  <a:latin typeface="Arial" charset="0"/>
                </a:rPr>
                <a:t>Electricity demand (not scaled)</a:t>
              </a:r>
            </a:p>
          </p:txBody>
        </p:sp>
        <p:sp>
          <p:nvSpPr>
            <p:cNvPr id="12" name="Rectangle 12"/>
            <p:cNvSpPr>
              <a:spLocks noChangeAspect="1" noChangeArrowheads="1"/>
            </p:cNvSpPr>
            <p:nvPr/>
          </p:nvSpPr>
          <p:spPr bwMode="auto">
            <a:xfrm>
              <a:off x="631793" y="2036028"/>
              <a:ext cx="74194" cy="74895"/>
            </a:xfrm>
            <a:prstGeom prst="rect">
              <a:avLst/>
            </a:prstGeom>
            <a:solidFill>
              <a:srgbClr val="0070C0">
                <a:alpha val="73000"/>
              </a:srgb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nchor="ctr"/>
            <a:lstStyle/>
            <a:p>
              <a:pPr>
                <a:spcBef>
                  <a:spcPct val="50000"/>
                </a:spcBef>
              </a:pPr>
              <a:endParaRPr lang="en-US" sz="1000">
                <a:solidFill>
                  <a:srgbClr val="000000"/>
                </a:solidFill>
                <a:latin typeface="Arial" charset="0"/>
              </a:endParaRPr>
            </a:p>
          </p:txBody>
        </p:sp>
        <p:grpSp>
          <p:nvGrpSpPr>
            <p:cNvPr id="13" name="73 Grupo"/>
            <p:cNvGrpSpPr>
              <a:grpSpLocks/>
            </p:cNvGrpSpPr>
            <p:nvPr/>
          </p:nvGrpSpPr>
          <p:grpSpPr bwMode="auto">
            <a:xfrm>
              <a:off x="-643407" y="1951550"/>
              <a:ext cx="1227560" cy="235250"/>
              <a:chOff x="1913286" y="5363090"/>
              <a:chExt cx="2109336" cy="433825"/>
            </a:xfrm>
          </p:grpSpPr>
          <p:sp>
            <p:nvSpPr>
              <p:cNvPr id="14" name="Rectangle 7"/>
              <p:cNvSpPr>
                <a:spLocks noChangeAspect="1" noChangeArrowheads="1"/>
              </p:cNvSpPr>
              <p:nvPr/>
            </p:nvSpPr>
            <p:spPr bwMode="auto">
              <a:xfrm>
                <a:off x="2911183" y="5491187"/>
                <a:ext cx="127489" cy="138116"/>
              </a:xfrm>
              <a:prstGeom prst="rect">
                <a:avLst/>
              </a:prstGeom>
              <a:solidFill>
                <a:srgbClr val="FFC000"/>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nchor="ctr"/>
              <a:lstStyle/>
              <a:p>
                <a:pPr>
                  <a:spcBef>
                    <a:spcPct val="50000"/>
                  </a:spcBef>
                </a:pPr>
                <a:endParaRPr lang="en-US" sz="1000">
                  <a:solidFill>
                    <a:srgbClr val="000000"/>
                  </a:solidFill>
                  <a:latin typeface="Arial" charset="0"/>
                </a:endParaRPr>
              </a:p>
            </p:txBody>
          </p:sp>
          <p:sp>
            <p:nvSpPr>
              <p:cNvPr id="15" name="Text Box 9"/>
              <p:cNvSpPr txBox="1">
                <a:spLocks noChangeArrowheads="1"/>
              </p:cNvSpPr>
              <p:nvPr/>
            </p:nvSpPr>
            <p:spPr bwMode="auto">
              <a:xfrm>
                <a:off x="3083061" y="5363090"/>
                <a:ext cx="939561" cy="42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Frutiger-Roman" pitchFamily="2" charset="0"/>
                  </a:defRPr>
                </a:lvl1pPr>
                <a:lvl2pPr marL="742950" indent="-285750" eaLnBrk="0" hangingPunct="0">
                  <a:defRPr>
                    <a:solidFill>
                      <a:schemeClr val="tx1"/>
                    </a:solidFill>
                    <a:latin typeface="Frutiger-Roman" pitchFamily="2" charset="0"/>
                  </a:defRPr>
                </a:lvl2pPr>
                <a:lvl3pPr marL="1143000" indent="-228600" eaLnBrk="0" hangingPunct="0">
                  <a:defRPr>
                    <a:solidFill>
                      <a:schemeClr val="tx1"/>
                    </a:solidFill>
                    <a:latin typeface="Frutiger-Roman" pitchFamily="2" charset="0"/>
                  </a:defRPr>
                </a:lvl3pPr>
                <a:lvl4pPr marL="1600200" indent="-228600" eaLnBrk="0" hangingPunct="0">
                  <a:defRPr>
                    <a:solidFill>
                      <a:schemeClr val="tx1"/>
                    </a:solidFill>
                    <a:latin typeface="Frutiger-Roman" pitchFamily="2" charset="0"/>
                  </a:defRPr>
                </a:lvl4pPr>
                <a:lvl5pPr marL="2057400" indent="-228600" eaLnBrk="0" hangingPunct="0">
                  <a:defRPr>
                    <a:solidFill>
                      <a:schemeClr val="tx1"/>
                    </a:solidFill>
                    <a:latin typeface="Frutiger-Roman" pitchFamily="2" charset="0"/>
                  </a:defRPr>
                </a:lvl5pPr>
                <a:lvl6pPr marL="2514600" indent="-228600" eaLnBrk="0" fontAlgn="base" hangingPunct="0">
                  <a:spcBef>
                    <a:spcPct val="0"/>
                  </a:spcBef>
                  <a:spcAft>
                    <a:spcPct val="0"/>
                  </a:spcAft>
                  <a:defRPr>
                    <a:solidFill>
                      <a:schemeClr val="tx1"/>
                    </a:solidFill>
                    <a:latin typeface="Frutiger-Roman" pitchFamily="2" charset="0"/>
                  </a:defRPr>
                </a:lvl6pPr>
                <a:lvl7pPr marL="2971800" indent="-228600" eaLnBrk="0" fontAlgn="base" hangingPunct="0">
                  <a:spcBef>
                    <a:spcPct val="0"/>
                  </a:spcBef>
                  <a:spcAft>
                    <a:spcPct val="0"/>
                  </a:spcAft>
                  <a:defRPr>
                    <a:solidFill>
                      <a:schemeClr val="tx1"/>
                    </a:solidFill>
                    <a:latin typeface="Frutiger-Roman" pitchFamily="2" charset="0"/>
                  </a:defRPr>
                </a:lvl7pPr>
                <a:lvl8pPr marL="3429000" indent="-228600" eaLnBrk="0" fontAlgn="base" hangingPunct="0">
                  <a:spcBef>
                    <a:spcPct val="0"/>
                  </a:spcBef>
                  <a:spcAft>
                    <a:spcPct val="0"/>
                  </a:spcAft>
                  <a:defRPr>
                    <a:solidFill>
                      <a:schemeClr val="tx1"/>
                    </a:solidFill>
                    <a:latin typeface="Frutiger-Roman" pitchFamily="2" charset="0"/>
                  </a:defRPr>
                </a:lvl8pPr>
                <a:lvl9pPr marL="3886200" indent="-228600" eaLnBrk="0" fontAlgn="base" hangingPunct="0">
                  <a:spcBef>
                    <a:spcPct val="0"/>
                  </a:spcBef>
                  <a:spcAft>
                    <a:spcPct val="0"/>
                  </a:spcAft>
                  <a:defRPr>
                    <a:solidFill>
                      <a:schemeClr val="tx1"/>
                    </a:solidFill>
                    <a:latin typeface="Frutiger-Roman" pitchFamily="2" charset="0"/>
                  </a:defRPr>
                </a:lvl9pPr>
              </a:lstStyle>
              <a:p>
                <a:pPr eaLnBrk="1" hangingPunct="1">
                  <a:spcBef>
                    <a:spcPct val="50000"/>
                  </a:spcBef>
                </a:pPr>
                <a:r>
                  <a:rPr lang="en-US" sz="1000" dirty="0">
                    <a:solidFill>
                      <a:srgbClr val="000000"/>
                    </a:solidFill>
                    <a:latin typeface="Arial" charset="0"/>
                  </a:rPr>
                  <a:t>Solar Radiation (not scaled)</a:t>
                </a:r>
              </a:p>
            </p:txBody>
          </p:sp>
          <p:sp>
            <p:nvSpPr>
              <p:cNvPr id="16" name="Text Box 10"/>
              <p:cNvSpPr txBox="1">
                <a:spLocks noChangeArrowheads="1"/>
              </p:cNvSpPr>
              <p:nvPr/>
            </p:nvSpPr>
            <p:spPr bwMode="auto">
              <a:xfrm>
                <a:off x="2096626" y="5370321"/>
                <a:ext cx="1373067" cy="42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Frutiger-Roman" pitchFamily="2" charset="0"/>
                  </a:defRPr>
                </a:lvl1pPr>
                <a:lvl2pPr marL="742950" indent="-285750" eaLnBrk="0" hangingPunct="0">
                  <a:defRPr>
                    <a:solidFill>
                      <a:schemeClr val="tx1"/>
                    </a:solidFill>
                    <a:latin typeface="Frutiger-Roman" pitchFamily="2" charset="0"/>
                  </a:defRPr>
                </a:lvl2pPr>
                <a:lvl3pPr marL="1143000" indent="-228600" eaLnBrk="0" hangingPunct="0">
                  <a:defRPr>
                    <a:solidFill>
                      <a:schemeClr val="tx1"/>
                    </a:solidFill>
                    <a:latin typeface="Frutiger-Roman" pitchFamily="2" charset="0"/>
                  </a:defRPr>
                </a:lvl3pPr>
                <a:lvl4pPr marL="1600200" indent="-228600" eaLnBrk="0" hangingPunct="0">
                  <a:defRPr>
                    <a:solidFill>
                      <a:schemeClr val="tx1"/>
                    </a:solidFill>
                    <a:latin typeface="Frutiger-Roman" pitchFamily="2" charset="0"/>
                  </a:defRPr>
                </a:lvl4pPr>
                <a:lvl5pPr marL="2057400" indent="-228600" eaLnBrk="0" hangingPunct="0">
                  <a:defRPr>
                    <a:solidFill>
                      <a:schemeClr val="tx1"/>
                    </a:solidFill>
                    <a:latin typeface="Frutiger-Roman" pitchFamily="2" charset="0"/>
                  </a:defRPr>
                </a:lvl5pPr>
                <a:lvl6pPr marL="2514600" indent="-228600" eaLnBrk="0" fontAlgn="base" hangingPunct="0">
                  <a:spcBef>
                    <a:spcPct val="0"/>
                  </a:spcBef>
                  <a:spcAft>
                    <a:spcPct val="0"/>
                  </a:spcAft>
                  <a:defRPr>
                    <a:solidFill>
                      <a:schemeClr val="tx1"/>
                    </a:solidFill>
                    <a:latin typeface="Frutiger-Roman" pitchFamily="2" charset="0"/>
                  </a:defRPr>
                </a:lvl6pPr>
                <a:lvl7pPr marL="2971800" indent="-228600" eaLnBrk="0" fontAlgn="base" hangingPunct="0">
                  <a:spcBef>
                    <a:spcPct val="0"/>
                  </a:spcBef>
                  <a:spcAft>
                    <a:spcPct val="0"/>
                  </a:spcAft>
                  <a:defRPr>
                    <a:solidFill>
                      <a:schemeClr val="tx1"/>
                    </a:solidFill>
                    <a:latin typeface="Frutiger-Roman" pitchFamily="2" charset="0"/>
                  </a:defRPr>
                </a:lvl7pPr>
                <a:lvl8pPr marL="3429000" indent="-228600" eaLnBrk="0" fontAlgn="base" hangingPunct="0">
                  <a:spcBef>
                    <a:spcPct val="0"/>
                  </a:spcBef>
                  <a:spcAft>
                    <a:spcPct val="0"/>
                  </a:spcAft>
                  <a:defRPr>
                    <a:solidFill>
                      <a:schemeClr val="tx1"/>
                    </a:solidFill>
                    <a:latin typeface="Frutiger-Roman" pitchFamily="2" charset="0"/>
                  </a:defRPr>
                </a:lvl8pPr>
                <a:lvl9pPr marL="3886200" indent="-228600" eaLnBrk="0" fontAlgn="base" hangingPunct="0">
                  <a:spcBef>
                    <a:spcPct val="0"/>
                  </a:spcBef>
                  <a:spcAft>
                    <a:spcPct val="0"/>
                  </a:spcAft>
                  <a:defRPr>
                    <a:solidFill>
                      <a:schemeClr val="tx1"/>
                    </a:solidFill>
                    <a:latin typeface="Frutiger-Roman" pitchFamily="2" charset="0"/>
                  </a:defRPr>
                </a:lvl9pPr>
              </a:lstStyle>
              <a:p>
                <a:pPr eaLnBrk="1" hangingPunct="1">
                  <a:spcBef>
                    <a:spcPct val="50000"/>
                  </a:spcBef>
                </a:pPr>
                <a:r>
                  <a:rPr lang="en-US" sz="1000" dirty="0">
                    <a:solidFill>
                      <a:srgbClr val="000000"/>
                    </a:solidFill>
                    <a:latin typeface="Arial" charset="0"/>
                  </a:rPr>
                  <a:t>CSP plant generation</a:t>
                </a:r>
              </a:p>
            </p:txBody>
          </p:sp>
          <p:sp>
            <p:nvSpPr>
              <p:cNvPr id="17" name="Rectangle 16"/>
              <p:cNvSpPr>
                <a:spLocks noChangeAspect="1" noChangeArrowheads="1"/>
              </p:cNvSpPr>
              <p:nvPr/>
            </p:nvSpPr>
            <p:spPr bwMode="auto">
              <a:xfrm>
                <a:off x="1913286" y="5475869"/>
                <a:ext cx="127489" cy="138116"/>
              </a:xfrm>
              <a:prstGeom prst="rect">
                <a:avLst/>
              </a:prstGeom>
              <a:solidFill>
                <a:srgbClr val="C00000">
                  <a:alpha val="72940"/>
                </a:srgb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nchor="ctr"/>
              <a:lstStyle/>
              <a:p>
                <a:pPr>
                  <a:spcBef>
                    <a:spcPct val="50000"/>
                  </a:spcBef>
                </a:pPr>
                <a:endParaRPr lang="en-US" sz="1000">
                  <a:solidFill>
                    <a:srgbClr val="000000"/>
                  </a:solidFill>
                  <a:latin typeface="Arial" charset="0"/>
                </a:endParaRPr>
              </a:p>
            </p:txBody>
          </p:sp>
        </p:grpSp>
      </p:grpSp>
      <p:graphicFrame>
        <p:nvGraphicFramePr>
          <p:cNvPr id="18" name="Chart 17"/>
          <p:cNvGraphicFramePr>
            <a:graphicFrameLocks/>
          </p:cNvGraphicFramePr>
          <p:nvPr>
            <p:extLst>
              <p:ext uri="{D42A27DB-BD31-4B8C-83A1-F6EECF244321}">
                <p14:modId xmlns:p14="http://schemas.microsoft.com/office/powerpoint/2010/main" val="1174654560"/>
              </p:ext>
            </p:extLst>
          </p:nvPr>
        </p:nvGraphicFramePr>
        <p:xfrm>
          <a:off x="775322" y="4126065"/>
          <a:ext cx="7741032" cy="2126635"/>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p:cNvSpPr txBox="1"/>
          <p:nvPr/>
        </p:nvSpPr>
        <p:spPr>
          <a:xfrm>
            <a:off x="5325988" y="6453336"/>
            <a:ext cx="2884251" cy="276999"/>
          </a:xfrm>
          <a:prstGeom prst="rect">
            <a:avLst/>
          </a:prstGeom>
          <a:noFill/>
        </p:spPr>
        <p:txBody>
          <a:bodyPr wrap="none" rtlCol="0">
            <a:spAutoFit/>
          </a:bodyPr>
          <a:lstStyle/>
          <a:p>
            <a:r>
              <a:rPr lang="en-US" sz="1200" dirty="0">
                <a:latin typeface="+mn-lt"/>
              </a:rPr>
              <a:t>Solana Operational Data (Source: Abengoa)</a:t>
            </a:r>
          </a:p>
        </p:txBody>
      </p:sp>
    </p:spTree>
    <p:extLst>
      <p:ext uri="{BB962C8B-B14F-4D97-AF65-F5344CB8AC3E}">
        <p14:creationId xmlns:p14="http://schemas.microsoft.com/office/powerpoint/2010/main" val="38058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graphicEl>
                                              <a:chart seriesIdx="0" categoryIdx="-4" bldStep="series"/>
                                            </p:graphicEl>
                                          </p:spTgt>
                                        </p:tgtEl>
                                        <p:attrNameLst>
                                          <p:attrName>style.visibility</p:attrName>
                                        </p:attrNameLst>
                                      </p:cBhvr>
                                      <p:to>
                                        <p:strVal val="visible"/>
                                      </p:to>
                                    </p:set>
                                  </p:childTnLst>
                                  <p:subTnLst>
                                    <p:set>
                                      <p:cBhvr override="childStyle">
                                        <p:cTn dur="1" fill="hold" display="0" masterRel="nextClick" afterEffect="1"/>
                                        <p:tgtEl>
                                          <p:spTgt spid="18">
                                            <p:graphicEl>
                                              <a:chart seriesIdx="0" categoryIdx="-4" bldStep="series"/>
                                            </p:graphicEl>
                                          </p:spTgt>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Graphic spid="18" grpId="0">
        <p:bldSub>
          <a:bldChart bld="series" animBg="0"/>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646400173"/>
              </p:ext>
            </p:extLst>
          </p:nvPr>
        </p:nvGraphicFramePr>
        <p:xfrm>
          <a:off x="-21529" y="1319194"/>
          <a:ext cx="4665537"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1582194185"/>
              </p:ext>
            </p:extLst>
          </p:nvPr>
        </p:nvGraphicFramePr>
        <p:xfrm>
          <a:off x="1" y="4221088"/>
          <a:ext cx="4579510"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32485003"/>
              </p:ext>
            </p:extLst>
          </p:nvPr>
        </p:nvGraphicFramePr>
        <p:xfrm>
          <a:off x="4592889" y="4221088"/>
          <a:ext cx="4680520" cy="2232248"/>
        </p:xfrm>
        <a:graphic>
          <a:graphicData uri="http://schemas.openxmlformats.org/drawingml/2006/chart">
            <c:chart xmlns:c="http://schemas.openxmlformats.org/drawingml/2006/chart" xmlns:r="http://schemas.openxmlformats.org/officeDocument/2006/relationships" r:id="rId5"/>
          </a:graphicData>
        </a:graphic>
      </p:graphicFrame>
      <p:sp>
        <p:nvSpPr>
          <p:cNvPr id="19" name="AutoShape 21"/>
          <p:cNvSpPr>
            <a:spLocks noChangeArrowheads="1"/>
          </p:cNvSpPr>
          <p:nvPr/>
        </p:nvSpPr>
        <p:spPr bwMode="auto">
          <a:xfrm>
            <a:off x="755576" y="980728"/>
            <a:ext cx="3096344" cy="352425"/>
          </a:xfrm>
          <a:prstGeom prst="roundRect">
            <a:avLst>
              <a:gd name="adj" fmla="val 16667"/>
            </a:avLst>
          </a:prstGeom>
          <a:solidFill>
            <a:schemeClr val="tx1">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Aft>
                <a:spcPts val="0"/>
              </a:spcAft>
              <a:defRPr/>
            </a:pPr>
            <a:r>
              <a:rPr lang="en-US" sz="1200" dirty="0">
                <a:latin typeface="Frutiger-Bold" pitchFamily="2" charset="0"/>
              </a:rPr>
              <a:t>Clear Day, 2 Turbines, Summer APS Profile</a:t>
            </a:r>
            <a:endParaRPr lang="en-US" sz="900" dirty="0">
              <a:latin typeface="Frutiger-Bold" pitchFamily="2" charset="0"/>
            </a:endParaRPr>
          </a:p>
        </p:txBody>
      </p:sp>
      <p:grpSp>
        <p:nvGrpSpPr>
          <p:cNvPr id="3" name="Group 2"/>
          <p:cNvGrpSpPr/>
          <p:nvPr/>
        </p:nvGrpSpPr>
        <p:grpSpPr>
          <a:xfrm>
            <a:off x="4716017" y="980727"/>
            <a:ext cx="4427983" cy="2553754"/>
            <a:chOff x="4716017" y="980727"/>
            <a:chExt cx="4427983" cy="2553754"/>
          </a:xfrm>
        </p:grpSpPr>
        <p:graphicFrame>
          <p:nvGraphicFramePr>
            <p:cNvPr id="11" name="Chart 10"/>
            <p:cNvGraphicFramePr>
              <a:graphicFrameLocks/>
            </p:cNvGraphicFramePr>
            <p:nvPr>
              <p:extLst>
                <p:ext uri="{D42A27DB-BD31-4B8C-83A1-F6EECF244321}">
                  <p14:modId xmlns:p14="http://schemas.microsoft.com/office/powerpoint/2010/main" val="209648846"/>
                </p:ext>
              </p:extLst>
            </p:nvPr>
          </p:nvGraphicFramePr>
          <p:xfrm>
            <a:off x="4716017" y="1302233"/>
            <a:ext cx="4427983" cy="2232248"/>
          </p:xfrm>
          <a:graphic>
            <a:graphicData uri="http://schemas.openxmlformats.org/drawingml/2006/chart">
              <c:chart xmlns:c="http://schemas.openxmlformats.org/drawingml/2006/chart" xmlns:r="http://schemas.openxmlformats.org/officeDocument/2006/relationships" r:id="rId6"/>
            </a:graphicData>
          </a:graphic>
        </p:graphicFrame>
        <p:sp>
          <p:nvSpPr>
            <p:cNvPr id="20" name="AutoShape 21"/>
            <p:cNvSpPr>
              <a:spLocks noChangeArrowheads="1"/>
            </p:cNvSpPr>
            <p:nvPr/>
          </p:nvSpPr>
          <p:spPr bwMode="auto">
            <a:xfrm>
              <a:off x="5364088" y="980727"/>
              <a:ext cx="3168352" cy="352426"/>
            </a:xfrm>
            <a:prstGeom prst="roundRect">
              <a:avLst>
                <a:gd name="adj" fmla="val 16667"/>
              </a:avLst>
            </a:prstGeom>
            <a:solidFill>
              <a:schemeClr val="tx1">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Aft>
                  <a:spcPts val="0"/>
                </a:spcAft>
                <a:defRPr/>
              </a:pPr>
              <a:r>
                <a:rPr lang="en-US" sz="1200" dirty="0">
                  <a:latin typeface="Frutiger-Bold" pitchFamily="2" charset="0"/>
                </a:rPr>
                <a:t>Cloudy Day, 1 Turbine, Summer APS Profile</a:t>
              </a:r>
              <a:endParaRPr lang="en-US" sz="900" dirty="0">
                <a:latin typeface="Frutiger-Bold" pitchFamily="2" charset="0"/>
              </a:endParaRPr>
            </a:p>
          </p:txBody>
        </p:sp>
      </p:grpSp>
      <p:sp>
        <p:nvSpPr>
          <p:cNvPr id="21" name="AutoShape 21"/>
          <p:cNvSpPr>
            <a:spLocks noChangeArrowheads="1"/>
          </p:cNvSpPr>
          <p:nvPr/>
        </p:nvSpPr>
        <p:spPr bwMode="auto">
          <a:xfrm>
            <a:off x="683568" y="3861048"/>
            <a:ext cx="3096344" cy="352425"/>
          </a:xfrm>
          <a:prstGeom prst="roundRect">
            <a:avLst>
              <a:gd name="adj" fmla="val 16667"/>
            </a:avLst>
          </a:prstGeom>
          <a:solidFill>
            <a:schemeClr val="tx1">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Aft>
                <a:spcPts val="0"/>
              </a:spcAft>
              <a:defRPr/>
            </a:pPr>
            <a:r>
              <a:rPr lang="en-US" sz="1200" dirty="0">
                <a:latin typeface="Frutiger-Bold" pitchFamily="2" charset="0"/>
              </a:rPr>
              <a:t>Clear Day, 1 Turbine, Winter APS Profile</a:t>
            </a:r>
            <a:endParaRPr lang="en-US" sz="900" dirty="0">
              <a:latin typeface="Frutiger-Bold" pitchFamily="2" charset="0"/>
            </a:endParaRPr>
          </a:p>
        </p:txBody>
      </p:sp>
      <p:sp>
        <p:nvSpPr>
          <p:cNvPr id="22" name="AutoShape 21"/>
          <p:cNvSpPr>
            <a:spLocks noChangeArrowheads="1"/>
          </p:cNvSpPr>
          <p:nvPr/>
        </p:nvSpPr>
        <p:spPr bwMode="auto">
          <a:xfrm>
            <a:off x="5364088" y="3861047"/>
            <a:ext cx="3168352" cy="352426"/>
          </a:xfrm>
          <a:prstGeom prst="roundRect">
            <a:avLst>
              <a:gd name="adj" fmla="val 16667"/>
            </a:avLst>
          </a:prstGeom>
          <a:solidFill>
            <a:schemeClr val="tx1">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Aft>
                <a:spcPts val="0"/>
              </a:spcAft>
              <a:defRPr/>
            </a:pPr>
            <a:r>
              <a:rPr lang="en-US" sz="1200" dirty="0">
                <a:latin typeface="Frutiger-Bold" pitchFamily="2" charset="0"/>
              </a:rPr>
              <a:t>Clear Day, 24 / 7 Op., Summer APS Profile</a:t>
            </a:r>
            <a:endParaRPr lang="en-US" sz="900" dirty="0">
              <a:latin typeface="Frutiger-Bold" pitchFamily="2" charset="0"/>
            </a:endParaRPr>
          </a:p>
        </p:txBody>
      </p:sp>
      <p:sp>
        <p:nvSpPr>
          <p:cNvPr id="12" name="Text Placeholder 1"/>
          <p:cNvSpPr txBox="1">
            <a:spLocks/>
          </p:cNvSpPr>
          <p:nvPr/>
        </p:nvSpPr>
        <p:spPr>
          <a:xfrm>
            <a:off x="1862708" y="284595"/>
            <a:ext cx="5562600" cy="413482"/>
          </a:xfrm>
          <a:prstGeom prst="rect">
            <a:avLst/>
          </a:prstGeom>
        </p:spPr>
        <p:txBody>
          <a:bodyPr/>
          <a:lstStyle>
            <a:lvl1pPr marL="342900" indent="-342900" algn="l" rtl="0" eaLnBrk="0" fontAlgn="base" hangingPunct="0">
              <a:spcBef>
                <a:spcPct val="20000"/>
              </a:spcBef>
              <a:spcAft>
                <a:spcPct val="0"/>
              </a:spcAft>
              <a:buBlip>
                <a:blip r:embed="rId7"/>
              </a:buBlip>
              <a:defRPr sz="2000">
                <a:solidFill>
                  <a:srgbClr val="666666"/>
                </a:solidFill>
                <a:latin typeface="+mn-lt"/>
                <a:ea typeface="+mn-ea"/>
                <a:cs typeface="+mn-cs"/>
              </a:defRPr>
            </a:lvl1pPr>
            <a:lvl2pPr marL="742950" indent="-285750" algn="l" rtl="0" eaLnBrk="0" fontAlgn="base" hangingPunct="0">
              <a:spcBef>
                <a:spcPct val="20000"/>
              </a:spcBef>
              <a:spcAft>
                <a:spcPct val="0"/>
              </a:spcAft>
              <a:buBlip>
                <a:blip r:embed="rId8"/>
              </a:buBlip>
              <a:defRPr sz="2800">
                <a:solidFill>
                  <a:srgbClr val="666666"/>
                </a:solidFill>
                <a:latin typeface="+mn-lt"/>
                <a:ea typeface="Arial Unicode MS" pitchFamily="34" charset="-128"/>
                <a:cs typeface="Arial Unicode MS" pitchFamily="34" charset="-128"/>
              </a:defRPr>
            </a:lvl2pPr>
            <a:lvl3pPr marL="1143000" indent="-228600" algn="l" rtl="0" eaLnBrk="0" fontAlgn="base" hangingPunct="0">
              <a:spcBef>
                <a:spcPct val="20000"/>
              </a:spcBef>
              <a:spcAft>
                <a:spcPct val="0"/>
              </a:spcAft>
              <a:buBlip>
                <a:blip r:embed="rId9"/>
              </a:buBlip>
              <a:defRPr sz="1600">
                <a:solidFill>
                  <a:srgbClr val="666666"/>
                </a:solidFill>
                <a:latin typeface="Frutiger-Light" pitchFamily="2" charset="0"/>
                <a:ea typeface="Arial Unicode MS" pitchFamily="34" charset="-128"/>
                <a:cs typeface="Arial Unicode MS" pitchFamily="34" charset="-128"/>
              </a:defRPr>
            </a:lvl3pPr>
            <a:lvl4pPr marL="1600200" indent="-228600" algn="l" rtl="0" eaLnBrk="0" fontAlgn="base" hangingPunct="0">
              <a:spcBef>
                <a:spcPct val="20000"/>
              </a:spcBef>
              <a:spcAft>
                <a:spcPct val="0"/>
              </a:spcAft>
              <a:buBlip>
                <a:blip r:embed="rId10"/>
              </a:buBlip>
              <a:defRPr sz="1400">
                <a:solidFill>
                  <a:srgbClr val="666666"/>
                </a:solidFill>
                <a:latin typeface="Frutiger-Light" pitchFamily="2" charset="0"/>
                <a:ea typeface="Arial Unicode MS" pitchFamily="34" charset="-128"/>
                <a:cs typeface="Arial Unicode MS" pitchFamily="34" charset="-128"/>
              </a:defRPr>
            </a:lvl4pPr>
            <a:lvl5pPr marL="2057400" indent="-228600" algn="l" rtl="0" eaLnBrk="0" fontAlgn="base" hangingPunct="0">
              <a:spcBef>
                <a:spcPct val="20000"/>
              </a:spcBef>
              <a:spcAft>
                <a:spcPct val="0"/>
              </a:spcAft>
              <a:buBlip>
                <a:blip r:embed="rId7"/>
              </a:buBlip>
              <a:defRPr sz="1400">
                <a:solidFill>
                  <a:srgbClr val="666666"/>
                </a:solidFill>
                <a:latin typeface="Frutiger-Light" pitchFamily="2" charset="0"/>
                <a:ea typeface="Arial Unicode MS" pitchFamily="34" charset="-128"/>
                <a:cs typeface="Arial Unicode MS" pitchFamily="34" charset="-128"/>
              </a:defRPr>
            </a:lvl5pPr>
            <a:lvl6pPr marL="2514600" indent="-228600" algn="l" rtl="0" eaLnBrk="1" fontAlgn="base" hangingPunct="1">
              <a:spcBef>
                <a:spcPct val="20000"/>
              </a:spcBef>
              <a:spcAft>
                <a:spcPct val="0"/>
              </a:spcAft>
              <a:buBlip>
                <a:blip r:embed="rId7"/>
              </a:buBlip>
              <a:defRPr sz="1400">
                <a:solidFill>
                  <a:srgbClr val="666666"/>
                </a:solidFill>
                <a:latin typeface="Frutiger-Light" pitchFamily="2" charset="0"/>
                <a:ea typeface="ＭＳ Ｐゴシック" pitchFamily="-107" charset="-128"/>
              </a:defRPr>
            </a:lvl6pPr>
            <a:lvl7pPr marL="2971800" indent="-228600" algn="l" rtl="0" eaLnBrk="1" fontAlgn="base" hangingPunct="1">
              <a:spcBef>
                <a:spcPct val="20000"/>
              </a:spcBef>
              <a:spcAft>
                <a:spcPct val="0"/>
              </a:spcAft>
              <a:buBlip>
                <a:blip r:embed="rId7"/>
              </a:buBlip>
              <a:defRPr sz="1400">
                <a:solidFill>
                  <a:srgbClr val="666666"/>
                </a:solidFill>
                <a:latin typeface="Frutiger-Light" pitchFamily="2" charset="0"/>
                <a:ea typeface="ＭＳ Ｐゴシック" pitchFamily="-107" charset="-128"/>
              </a:defRPr>
            </a:lvl7pPr>
            <a:lvl8pPr marL="3429000" indent="-228600" algn="l" rtl="0" eaLnBrk="1" fontAlgn="base" hangingPunct="1">
              <a:spcBef>
                <a:spcPct val="20000"/>
              </a:spcBef>
              <a:spcAft>
                <a:spcPct val="0"/>
              </a:spcAft>
              <a:buBlip>
                <a:blip r:embed="rId7"/>
              </a:buBlip>
              <a:defRPr sz="1400">
                <a:solidFill>
                  <a:srgbClr val="666666"/>
                </a:solidFill>
                <a:latin typeface="Frutiger-Light" pitchFamily="2" charset="0"/>
                <a:ea typeface="ＭＳ Ｐゴシック" pitchFamily="-107" charset="-128"/>
              </a:defRPr>
            </a:lvl8pPr>
            <a:lvl9pPr marL="3886200" indent="-228600" algn="l" rtl="0" eaLnBrk="1" fontAlgn="base" hangingPunct="1">
              <a:spcBef>
                <a:spcPct val="20000"/>
              </a:spcBef>
              <a:spcAft>
                <a:spcPct val="0"/>
              </a:spcAft>
              <a:buBlip>
                <a:blip r:embed="rId7"/>
              </a:buBlip>
              <a:defRPr sz="1400">
                <a:solidFill>
                  <a:srgbClr val="666666"/>
                </a:solidFill>
                <a:latin typeface="Frutiger-Light" pitchFamily="2" charset="0"/>
                <a:ea typeface="ＭＳ Ｐゴシック" pitchFamily="-107" charset="-128"/>
              </a:defRPr>
            </a:lvl9pPr>
          </a:lstStyle>
          <a:p>
            <a:pPr marL="0" indent="0" algn="ctr">
              <a:buNone/>
            </a:pPr>
            <a:r>
              <a:rPr lang="en-US" kern="0" dirty="0">
                <a:solidFill>
                  <a:srgbClr val="000000"/>
                </a:solidFill>
                <a:latin typeface="+mj-lt"/>
              </a:rPr>
              <a:t>Solana Generating Station Operational Data</a:t>
            </a:r>
            <a:br>
              <a:rPr lang="en-US" kern="0" dirty="0">
                <a:solidFill>
                  <a:srgbClr val="000000"/>
                </a:solidFill>
                <a:latin typeface="+mj-lt"/>
              </a:rPr>
            </a:br>
            <a:r>
              <a:rPr lang="en-US" kern="0" dirty="0">
                <a:solidFill>
                  <a:srgbClr val="000000"/>
                </a:solidFill>
                <a:latin typeface="+mj-lt"/>
              </a:rPr>
              <a:t> </a:t>
            </a:r>
          </a:p>
        </p:txBody>
      </p:sp>
      <p:sp>
        <p:nvSpPr>
          <p:cNvPr id="13" name="TextBox 12"/>
          <p:cNvSpPr txBox="1"/>
          <p:nvPr/>
        </p:nvSpPr>
        <p:spPr>
          <a:xfrm>
            <a:off x="5325988" y="6453336"/>
            <a:ext cx="2884251" cy="276999"/>
          </a:xfrm>
          <a:prstGeom prst="rect">
            <a:avLst/>
          </a:prstGeom>
          <a:noFill/>
        </p:spPr>
        <p:txBody>
          <a:bodyPr wrap="none" rtlCol="0">
            <a:spAutoFit/>
          </a:bodyPr>
          <a:lstStyle/>
          <a:p>
            <a:r>
              <a:rPr lang="en-US" sz="1200" dirty="0">
                <a:latin typeface="+mn-lt"/>
              </a:rPr>
              <a:t>Solana Operational Data (Source: Abengoa)</a:t>
            </a:r>
          </a:p>
        </p:txBody>
      </p:sp>
    </p:spTree>
    <p:extLst>
      <p:ext uri="{BB962C8B-B14F-4D97-AF65-F5344CB8AC3E}">
        <p14:creationId xmlns:p14="http://schemas.microsoft.com/office/powerpoint/2010/main" val="36895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r>
              <a:rPr lang="en-US" dirty="0"/>
              <a:t>Does it make sense to build large plants?</a:t>
            </a:r>
          </a:p>
        </p:txBody>
      </p:sp>
      <p:sp>
        <p:nvSpPr>
          <p:cNvPr id="3" name="Slide Number Placeholder 2"/>
          <p:cNvSpPr>
            <a:spLocks noGrp="1"/>
          </p:cNvSpPr>
          <p:nvPr>
            <p:ph type="sldNum" sz="quarter" idx="12"/>
          </p:nvPr>
        </p:nvSpPr>
        <p:spPr/>
        <p:txBody>
          <a:bodyPr/>
          <a:lstStyle/>
          <a:p>
            <a:fld id="{34E079C1-CE47-B243-8BE2-72D649857CDA}" type="slidenum">
              <a:rPr lang="en-US" smtClean="0"/>
              <a:pPr/>
              <a:t>6</a:t>
            </a:fld>
            <a:endParaRPr lang="en-US" dirty="0"/>
          </a:p>
        </p:txBody>
      </p:sp>
      <p:sp>
        <p:nvSpPr>
          <p:cNvPr id="5" name="Content Placeholder 4"/>
          <p:cNvSpPr>
            <a:spLocks noGrp="1"/>
          </p:cNvSpPr>
          <p:nvPr>
            <p:ph sz="quarter" idx="1"/>
          </p:nvPr>
        </p:nvSpPr>
        <p:spPr>
          <a:xfrm>
            <a:off x="914400" y="1143000"/>
            <a:ext cx="7772400" cy="4876800"/>
          </a:xfrm>
        </p:spPr>
        <p:txBody>
          <a:bodyPr>
            <a:normAutofit lnSpcReduction="10000"/>
          </a:bodyPr>
          <a:lstStyle/>
          <a:p>
            <a:pPr marL="0" indent="0" fontAlgn="base">
              <a:buNone/>
            </a:pPr>
            <a:r>
              <a:rPr lang="en-US" sz="2200" i="1" dirty="0"/>
              <a:t>Solana was built large to take advantages of economies of scale. </a:t>
            </a:r>
            <a:endParaRPr lang="en-US" sz="2000" i="1" dirty="0"/>
          </a:p>
          <a:p>
            <a:pPr fontAlgn="base"/>
            <a:r>
              <a:rPr lang="en-US" sz="2200" dirty="0"/>
              <a:t>Economy of scale achieved in solar field assembly.</a:t>
            </a:r>
          </a:p>
          <a:p>
            <a:pPr fontAlgn="base"/>
            <a:r>
              <a:rPr lang="en-US" sz="2200" dirty="0"/>
              <a:t>Economy of scale not achieved as well in other areas:</a:t>
            </a:r>
          </a:p>
          <a:p>
            <a:pPr lvl="1" fontAlgn="base"/>
            <a:r>
              <a:rPr lang="en-US" sz="2000" dirty="0">
                <a:latin typeface="Calibri Light" panose="020F0302020204030204" pitchFamily="34" charset="0"/>
              </a:rPr>
              <a:t>Two 140 MW steam turbines</a:t>
            </a:r>
          </a:p>
          <a:p>
            <a:pPr lvl="1" fontAlgn="base"/>
            <a:r>
              <a:rPr lang="en-US" sz="2000" dirty="0">
                <a:latin typeface="Calibri Light" panose="020F0302020204030204" pitchFamily="34" charset="0"/>
              </a:rPr>
              <a:t>Four steam generators – two 50% trains per steam turbine</a:t>
            </a:r>
          </a:p>
          <a:p>
            <a:pPr lvl="1" fontAlgn="base"/>
            <a:r>
              <a:rPr lang="en-US" sz="2000" dirty="0">
                <a:latin typeface="Calibri Light" panose="020F0302020204030204" pitchFamily="34" charset="0"/>
              </a:rPr>
              <a:t>6  parallel thermal energy storage (TES) units</a:t>
            </a:r>
          </a:p>
          <a:p>
            <a:pPr lvl="1" fontAlgn="base"/>
            <a:r>
              <a:rPr lang="en-US" sz="2000" dirty="0">
                <a:latin typeface="Calibri Light" panose="020F0302020204030204" pitchFamily="34" charset="0"/>
              </a:rPr>
              <a:t>8 solar fields and 2 HTF pump groups</a:t>
            </a:r>
          </a:p>
          <a:p>
            <a:pPr fontAlgn="base"/>
            <a:r>
              <a:rPr lang="en-US" sz="2200" dirty="0"/>
              <a:t>The HTF system is large and complex </a:t>
            </a:r>
          </a:p>
          <a:p>
            <a:pPr lvl="1" fontAlgn="base"/>
            <a:r>
              <a:rPr lang="en-US" sz="2000" dirty="0">
                <a:latin typeface="Calibri Light" panose="020F0302020204030204" pitchFamily="34" charset="0"/>
              </a:rPr>
              <a:t>Twice the HTF per m</a:t>
            </a:r>
            <a:r>
              <a:rPr lang="en-US" sz="2000" baseline="30000" dirty="0">
                <a:latin typeface="Calibri Light" panose="020F0302020204030204" pitchFamily="34" charset="0"/>
              </a:rPr>
              <a:t>2</a:t>
            </a:r>
            <a:r>
              <a:rPr lang="en-US" sz="2000" dirty="0">
                <a:latin typeface="Calibri Light" panose="020F0302020204030204" pitchFamily="34" charset="0"/>
              </a:rPr>
              <a:t> of collector area relative to 50 MW plant.</a:t>
            </a:r>
          </a:p>
          <a:p>
            <a:pPr fontAlgn="base"/>
            <a:r>
              <a:rPr lang="en-US" sz="2200" dirty="0"/>
              <a:t>Schedule – Took almost 3 years to build</a:t>
            </a:r>
            <a:endParaRPr lang="en-US" sz="2000" dirty="0"/>
          </a:p>
          <a:p>
            <a:pPr fontAlgn="base"/>
            <a:r>
              <a:rPr lang="en-US" sz="2000" dirty="0"/>
              <a:t>O&amp;M – Large complex plant </a:t>
            </a:r>
          </a:p>
          <a:p>
            <a:pPr lvl="1" fontAlgn="base"/>
            <a:r>
              <a:rPr lang="en-US" sz="1800" dirty="0"/>
              <a:t>Lots of equipment to operate and maintain</a:t>
            </a:r>
          </a:p>
          <a:p>
            <a:pPr lvl="1" fontAlgn="base"/>
            <a:r>
              <a:rPr lang="en-US" sz="1800" dirty="0"/>
              <a:t>Takes time to get around.</a:t>
            </a:r>
          </a:p>
        </p:txBody>
      </p:sp>
      <p:sp>
        <p:nvSpPr>
          <p:cNvPr id="6" name="Footer Placeholder 2"/>
          <p:cNvSpPr>
            <a:spLocks noGrp="1"/>
          </p:cNvSpPr>
          <p:nvPr>
            <p:ph type="ftr" sz="quarter" idx="11"/>
          </p:nvPr>
        </p:nvSpPr>
        <p:spPr>
          <a:xfrm>
            <a:off x="914400" y="6172200"/>
            <a:ext cx="7734300" cy="457200"/>
          </a:xfrm>
        </p:spPr>
        <p:txBody>
          <a:bodyPr/>
          <a:lstStyle/>
          <a:p>
            <a:r>
              <a:rPr lang="en-US" sz="1600" b="1" dirty="0">
                <a:latin typeface="+mj-lt"/>
              </a:rPr>
              <a:t>Solar Dynamics LLC</a:t>
            </a:r>
            <a:endParaRPr lang="en-US" sz="1050" dirty="0"/>
          </a:p>
        </p:txBody>
      </p:sp>
      <p:grpSp>
        <p:nvGrpSpPr>
          <p:cNvPr id="8" name="Group 7"/>
          <p:cNvGrpSpPr/>
          <p:nvPr/>
        </p:nvGrpSpPr>
        <p:grpSpPr>
          <a:xfrm>
            <a:off x="1205525" y="5619690"/>
            <a:ext cx="6182579" cy="400110"/>
            <a:chOff x="1205525" y="5619690"/>
            <a:chExt cx="6182579" cy="400110"/>
          </a:xfrm>
        </p:grpSpPr>
        <p:sp>
          <p:nvSpPr>
            <p:cNvPr id="2" name="TextBox 1"/>
            <p:cNvSpPr txBox="1"/>
            <p:nvPr/>
          </p:nvSpPr>
          <p:spPr>
            <a:xfrm>
              <a:off x="1905000" y="5619690"/>
              <a:ext cx="5483104" cy="400110"/>
            </a:xfrm>
            <a:prstGeom prst="rect">
              <a:avLst/>
            </a:prstGeom>
            <a:noFill/>
          </p:spPr>
          <p:txBody>
            <a:bodyPr wrap="none" rtlCol="0">
              <a:spAutoFit/>
            </a:bodyPr>
            <a:lstStyle/>
            <a:p>
              <a:r>
                <a:rPr lang="en-US" sz="2000" b="1" dirty="0">
                  <a:solidFill>
                    <a:srgbClr val="FF0000"/>
                  </a:solidFill>
                  <a:latin typeface="+mn-lt"/>
                </a:rPr>
                <a:t>Build smaller plants in a power park configuration</a:t>
              </a:r>
            </a:p>
          </p:txBody>
        </p:sp>
        <p:sp>
          <p:nvSpPr>
            <p:cNvPr id="7" name="Right Arrow 6"/>
            <p:cNvSpPr/>
            <p:nvPr/>
          </p:nvSpPr>
          <p:spPr>
            <a:xfrm>
              <a:off x="1205525" y="5715000"/>
              <a:ext cx="597408" cy="20555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3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r>
              <a:rPr lang="en-US" dirty="0"/>
              <a:t>Solar Field</a:t>
            </a:r>
          </a:p>
        </p:txBody>
      </p:sp>
      <p:sp>
        <p:nvSpPr>
          <p:cNvPr id="6" name="Footer Placeholder 2"/>
          <p:cNvSpPr>
            <a:spLocks noGrp="1"/>
          </p:cNvSpPr>
          <p:nvPr>
            <p:ph type="ftr" sz="quarter" idx="11"/>
          </p:nvPr>
        </p:nvSpPr>
        <p:spPr/>
        <p:txBody>
          <a:bodyPr/>
          <a:lstStyle/>
          <a:p>
            <a:r>
              <a:rPr lang="en-US" sz="1600" b="1" dirty="0">
                <a:latin typeface="+mj-lt"/>
              </a:rPr>
              <a:t>Solar Dynamics LLC</a:t>
            </a:r>
            <a:endParaRPr lang="en-US" sz="1050" dirty="0"/>
          </a:p>
        </p:txBody>
      </p:sp>
      <p:sp>
        <p:nvSpPr>
          <p:cNvPr id="3" name="Slide Number Placeholder 2"/>
          <p:cNvSpPr>
            <a:spLocks noGrp="1"/>
          </p:cNvSpPr>
          <p:nvPr>
            <p:ph type="sldNum" sz="quarter" idx="12"/>
          </p:nvPr>
        </p:nvSpPr>
        <p:spPr/>
        <p:txBody>
          <a:bodyPr/>
          <a:lstStyle/>
          <a:p>
            <a:fld id="{34E079C1-CE47-B243-8BE2-72D649857CDA}" type="slidenum">
              <a:rPr lang="en-US" smtClean="0"/>
              <a:pPr/>
              <a:t>7</a:t>
            </a:fld>
            <a:endParaRPr lang="en-US" dirty="0"/>
          </a:p>
        </p:txBody>
      </p:sp>
      <p:sp>
        <p:nvSpPr>
          <p:cNvPr id="5" name="Content Placeholder 4"/>
          <p:cNvSpPr>
            <a:spLocks noGrp="1"/>
          </p:cNvSpPr>
          <p:nvPr>
            <p:ph sz="quarter" idx="1"/>
          </p:nvPr>
        </p:nvSpPr>
        <p:spPr>
          <a:xfrm>
            <a:off x="914400" y="1143000"/>
            <a:ext cx="3749040" cy="4876800"/>
          </a:xfrm>
        </p:spPr>
        <p:txBody>
          <a:bodyPr>
            <a:normAutofit/>
          </a:bodyPr>
          <a:lstStyle/>
          <a:p>
            <a:pPr fontAlgn="base"/>
            <a:r>
              <a:rPr lang="en-US" sz="2200" dirty="0"/>
              <a:t>Solar field performance</a:t>
            </a:r>
          </a:p>
          <a:p>
            <a:pPr lvl="1" fontAlgn="base"/>
            <a:r>
              <a:rPr lang="en-US" sz="2000" dirty="0"/>
              <a:t>E2 parabolic trough collectors are operating at high availability and performing well. </a:t>
            </a:r>
          </a:p>
          <a:p>
            <a:pPr fontAlgn="base"/>
            <a:r>
              <a:rPr lang="en-US" sz="2200" dirty="0"/>
              <a:t>No significant availability issues</a:t>
            </a:r>
            <a:endParaRPr lang="en-US" sz="2000" dirty="0"/>
          </a:p>
          <a:p>
            <a:pPr fontAlgn="base"/>
            <a:r>
              <a:rPr lang="en-US" sz="2200" dirty="0"/>
              <a:t>Mirror Washing</a:t>
            </a:r>
          </a:p>
          <a:p>
            <a:pPr lvl="1" fontAlgn="base"/>
            <a:r>
              <a:rPr lang="en-US" sz="2000" dirty="0"/>
              <a:t>Able to maintain reflectivity at goal with ~1 wash per month. </a:t>
            </a:r>
          </a:p>
          <a:p>
            <a:pPr fontAlgn="base"/>
            <a:endParaRPr lang="en-US" sz="2200" dirty="0"/>
          </a:p>
          <a:p>
            <a:pPr fontAlgn="base"/>
            <a:endParaRPr lang="en-US" sz="2000" dirty="0"/>
          </a:p>
          <a:p>
            <a:pPr lvl="1" fontAlgn="base"/>
            <a:endParaRPr lang="en-US" sz="2000" dirty="0"/>
          </a:p>
        </p:txBody>
      </p:sp>
      <p:pic>
        <p:nvPicPr>
          <p:cNvPr id="8" name="Picture 7"/>
          <p:cNvPicPr>
            <a:picLocks noChangeAspect="1"/>
          </p:cNvPicPr>
          <p:nvPr/>
        </p:nvPicPr>
        <p:blipFill>
          <a:blip r:embed="rId3"/>
          <a:stretch>
            <a:fillRect/>
          </a:stretch>
        </p:blipFill>
        <p:spPr>
          <a:xfrm>
            <a:off x="4555958" y="681446"/>
            <a:ext cx="4417371" cy="2743200"/>
          </a:xfrm>
          <a:prstGeom prst="rect">
            <a:avLst/>
          </a:prstGeom>
        </p:spPr>
      </p:pic>
      <p:pic>
        <p:nvPicPr>
          <p:cNvPr id="9" name="Picture 8"/>
          <p:cNvPicPr>
            <a:picLocks noChangeAspect="1"/>
          </p:cNvPicPr>
          <p:nvPr/>
        </p:nvPicPr>
        <p:blipFill rotWithShape="1">
          <a:blip r:embed="rId4"/>
          <a:srcRect l="7523" r="57458" b="13046"/>
          <a:stretch/>
        </p:blipFill>
        <p:spPr>
          <a:xfrm rot="16200000">
            <a:off x="5488071" y="3196678"/>
            <a:ext cx="2466470" cy="3445043"/>
          </a:xfrm>
          <a:prstGeom prst="rect">
            <a:avLst/>
          </a:prstGeom>
        </p:spPr>
      </p:pic>
      <p:sp>
        <p:nvSpPr>
          <p:cNvPr id="10" name="TextBox 9"/>
          <p:cNvSpPr txBox="1"/>
          <p:nvPr/>
        </p:nvSpPr>
        <p:spPr>
          <a:xfrm>
            <a:off x="5024563" y="6400800"/>
            <a:ext cx="3512244" cy="276999"/>
          </a:xfrm>
          <a:prstGeom prst="rect">
            <a:avLst/>
          </a:prstGeom>
          <a:noFill/>
        </p:spPr>
        <p:txBody>
          <a:bodyPr wrap="none" rtlCol="0">
            <a:spAutoFit/>
          </a:bodyPr>
          <a:lstStyle/>
          <a:p>
            <a:r>
              <a:rPr lang="en-US" sz="1200" dirty="0">
                <a:latin typeface="+mn-lt"/>
              </a:rPr>
              <a:t>Solana Parabolic Trough Collectors (Source: Abengoa)</a:t>
            </a:r>
          </a:p>
        </p:txBody>
      </p:sp>
      <p:grpSp>
        <p:nvGrpSpPr>
          <p:cNvPr id="11" name="Group 10"/>
          <p:cNvGrpSpPr/>
          <p:nvPr/>
        </p:nvGrpSpPr>
        <p:grpSpPr>
          <a:xfrm>
            <a:off x="579056" y="5424785"/>
            <a:ext cx="3787052" cy="707886"/>
            <a:chOff x="1205525" y="5619690"/>
            <a:chExt cx="3787052" cy="707886"/>
          </a:xfrm>
        </p:grpSpPr>
        <p:sp>
          <p:nvSpPr>
            <p:cNvPr id="12" name="TextBox 11"/>
            <p:cNvSpPr txBox="1"/>
            <p:nvPr/>
          </p:nvSpPr>
          <p:spPr>
            <a:xfrm>
              <a:off x="1905000" y="5619690"/>
              <a:ext cx="3087577" cy="707886"/>
            </a:xfrm>
            <a:prstGeom prst="rect">
              <a:avLst/>
            </a:prstGeom>
            <a:noFill/>
          </p:spPr>
          <p:txBody>
            <a:bodyPr wrap="none" rtlCol="0">
              <a:spAutoFit/>
            </a:bodyPr>
            <a:lstStyle/>
            <a:p>
              <a:r>
                <a:rPr lang="en-US" sz="2000" b="1" dirty="0">
                  <a:solidFill>
                    <a:srgbClr val="FF0000"/>
                  </a:solidFill>
                  <a:latin typeface="+mn-lt"/>
                </a:rPr>
                <a:t>Newer collectors are better</a:t>
              </a:r>
            </a:p>
            <a:p>
              <a:pPr algn="ctr"/>
              <a:r>
                <a:rPr lang="en-US" sz="2000" b="1" dirty="0">
                  <a:solidFill>
                    <a:srgbClr val="FF0000"/>
                  </a:solidFill>
                  <a:latin typeface="+mn-lt"/>
                </a:rPr>
                <a:t>and cheaper!</a:t>
              </a:r>
            </a:p>
          </p:txBody>
        </p:sp>
        <p:sp>
          <p:nvSpPr>
            <p:cNvPr id="13" name="Right Arrow 12"/>
            <p:cNvSpPr/>
            <p:nvPr/>
          </p:nvSpPr>
          <p:spPr>
            <a:xfrm>
              <a:off x="1205525" y="5715000"/>
              <a:ext cx="597408" cy="20555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422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HTF System</a:t>
            </a:r>
          </a:p>
        </p:txBody>
      </p:sp>
      <p:sp>
        <p:nvSpPr>
          <p:cNvPr id="3" name="Footer Placeholder 2"/>
          <p:cNvSpPr>
            <a:spLocks noGrp="1"/>
          </p:cNvSpPr>
          <p:nvPr>
            <p:ph type="ftr" sz="quarter" idx="11"/>
          </p:nvPr>
        </p:nvSpPr>
        <p:spPr/>
        <p:txBody>
          <a:bodyPr/>
          <a:lstStyle/>
          <a:p>
            <a:r>
              <a:rPr lang="en-US" sz="1600" dirty="0">
                <a:latin typeface="+mj-lt"/>
              </a:rPr>
              <a:t>Solar Dynamics LLC</a:t>
            </a:r>
            <a:endParaRPr lang="en-US" sz="1050" dirty="0"/>
          </a:p>
        </p:txBody>
      </p:sp>
      <p:sp>
        <p:nvSpPr>
          <p:cNvPr id="4" name="Slide Number Placeholder 3"/>
          <p:cNvSpPr>
            <a:spLocks noGrp="1"/>
          </p:cNvSpPr>
          <p:nvPr>
            <p:ph type="sldNum" sz="quarter" idx="12"/>
          </p:nvPr>
        </p:nvSpPr>
        <p:spPr/>
        <p:txBody>
          <a:bodyPr/>
          <a:lstStyle/>
          <a:p>
            <a:fld id="{782412CD-BD7A-634B-B0CF-3CCCBD0D414D}" type="slidenum">
              <a:rPr lang="en-US" smtClean="0"/>
              <a:pPr/>
              <a:t>8</a:t>
            </a:fld>
            <a:endParaRPr lang="en-US" dirty="0"/>
          </a:p>
        </p:txBody>
      </p:sp>
      <p:sp>
        <p:nvSpPr>
          <p:cNvPr id="8" name="Rectangle 7"/>
          <p:cNvSpPr/>
          <p:nvPr/>
        </p:nvSpPr>
        <p:spPr>
          <a:xfrm>
            <a:off x="6781800" y="6413629"/>
            <a:ext cx="1522148" cy="276999"/>
          </a:xfrm>
          <a:prstGeom prst="rect">
            <a:avLst/>
          </a:prstGeom>
        </p:spPr>
        <p:txBody>
          <a:bodyPr wrap="none">
            <a:spAutoFit/>
          </a:bodyPr>
          <a:lstStyle/>
          <a:p>
            <a:pPr algn="ctr"/>
            <a:r>
              <a:rPr lang="en-US" sz="1200" b="1" dirty="0">
                <a:latin typeface="+mn-lt"/>
              </a:rPr>
              <a:t>Source: Google Earth</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4582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srcRect l="44806" t="18530" r="15388" b="33301"/>
          <a:stretch/>
        </p:blipFill>
        <p:spPr>
          <a:xfrm>
            <a:off x="0" y="443300"/>
            <a:ext cx="9144000" cy="6224200"/>
          </a:xfrm>
          <a:prstGeom prst="rect">
            <a:avLst/>
          </a:prstGeom>
        </p:spPr>
      </p:pic>
    </p:spTree>
    <p:extLst>
      <p:ext uri="{BB962C8B-B14F-4D97-AF65-F5344CB8AC3E}">
        <p14:creationId xmlns:p14="http://schemas.microsoft.com/office/powerpoint/2010/main" val="243361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r>
              <a:rPr lang="en-US" dirty="0"/>
              <a:t>HTF System</a:t>
            </a:r>
          </a:p>
        </p:txBody>
      </p:sp>
      <p:sp>
        <p:nvSpPr>
          <p:cNvPr id="3" name="Slide Number Placeholder 2"/>
          <p:cNvSpPr>
            <a:spLocks noGrp="1"/>
          </p:cNvSpPr>
          <p:nvPr>
            <p:ph type="sldNum" sz="quarter" idx="12"/>
          </p:nvPr>
        </p:nvSpPr>
        <p:spPr/>
        <p:txBody>
          <a:bodyPr/>
          <a:lstStyle/>
          <a:p>
            <a:fld id="{34E079C1-CE47-B243-8BE2-72D649857CDA}" type="slidenum">
              <a:rPr lang="en-US" smtClean="0"/>
              <a:pPr/>
              <a:t>9</a:t>
            </a:fld>
            <a:endParaRPr lang="en-US" dirty="0"/>
          </a:p>
        </p:txBody>
      </p:sp>
      <p:sp>
        <p:nvSpPr>
          <p:cNvPr id="5" name="Content Placeholder 4"/>
          <p:cNvSpPr>
            <a:spLocks noGrp="1"/>
          </p:cNvSpPr>
          <p:nvPr>
            <p:ph sz="quarter" idx="1"/>
          </p:nvPr>
        </p:nvSpPr>
        <p:spPr>
          <a:xfrm>
            <a:off x="914400" y="990600"/>
            <a:ext cx="7772400" cy="5219700"/>
          </a:xfrm>
        </p:spPr>
        <p:txBody>
          <a:bodyPr>
            <a:normAutofit fontScale="77500" lnSpcReduction="20000"/>
          </a:bodyPr>
          <a:lstStyle/>
          <a:p>
            <a:pPr fontAlgn="base"/>
            <a:r>
              <a:rPr lang="en-US" dirty="0"/>
              <a:t>HTF System</a:t>
            </a:r>
          </a:p>
          <a:p>
            <a:pPr lvl="1" fontAlgn="base"/>
            <a:r>
              <a:rPr lang="en-US" sz="2300" dirty="0">
                <a:latin typeface="Calibri Light" panose="020F0302020204030204" pitchFamily="34" charset="0"/>
              </a:rPr>
              <a:t>The HTF system is very complex due to size and complexity of the plant</a:t>
            </a:r>
          </a:p>
          <a:p>
            <a:pPr lvl="1" fontAlgn="base"/>
            <a:r>
              <a:rPr lang="en-US" sz="2300" dirty="0">
                <a:latin typeface="Calibri Light" panose="020F0302020204030204" pitchFamily="34" charset="0"/>
              </a:rPr>
              <a:t>Ullage system - H2O removal</a:t>
            </a:r>
          </a:p>
          <a:p>
            <a:pPr lvl="1" fontAlgn="base"/>
            <a:r>
              <a:rPr lang="en-US" sz="2300" dirty="0">
                <a:latin typeface="Calibri Light" panose="020F0302020204030204" pitchFamily="34" charset="0"/>
              </a:rPr>
              <a:t>Expansion system undersized</a:t>
            </a:r>
          </a:p>
          <a:p>
            <a:pPr lvl="1" fontAlgn="base"/>
            <a:r>
              <a:rPr lang="en-US" sz="2300" dirty="0">
                <a:latin typeface="Calibri Light" panose="020F0302020204030204" pitchFamily="34" charset="0"/>
              </a:rPr>
              <a:t>Night circulation – split main plant from SF</a:t>
            </a:r>
          </a:p>
          <a:p>
            <a:pPr fontAlgn="base"/>
            <a:r>
              <a:rPr lang="en-US" dirty="0"/>
              <a:t>Solar field loop flow balance for 800 parallel loops</a:t>
            </a:r>
            <a:endParaRPr lang="en-US" sz="2400" dirty="0"/>
          </a:p>
          <a:p>
            <a:pPr lvl="1" fontAlgn="base"/>
            <a:r>
              <a:rPr lang="en-US" sz="2300" dirty="0">
                <a:latin typeface="Calibri Light" panose="020F0302020204030204" pitchFamily="34" charset="0"/>
              </a:rPr>
              <a:t>Used high quality manual globe valves.</a:t>
            </a:r>
          </a:p>
          <a:p>
            <a:pPr lvl="1" fontAlgn="base"/>
            <a:r>
              <a:rPr lang="en-US" sz="2300" dirty="0">
                <a:latin typeface="Calibri Light" panose="020F0302020204030204" pitchFamily="34" charset="0"/>
              </a:rPr>
              <a:t>Initial flow balance based on hydraulic model calculated valve position.</a:t>
            </a:r>
          </a:p>
          <a:p>
            <a:pPr lvl="1" fontAlgn="base"/>
            <a:r>
              <a:rPr lang="en-US" sz="2300" dirty="0">
                <a:latin typeface="Calibri Light" panose="020F0302020204030204" pitchFamily="34" charset="0"/>
              </a:rPr>
              <a:t>Temperature transient method to estimate loop flow w/o flow meters.</a:t>
            </a:r>
          </a:p>
          <a:p>
            <a:pPr lvl="1" fontAlgn="base"/>
            <a:r>
              <a:rPr lang="en-US" sz="2300" dirty="0">
                <a:latin typeface="Calibri Light" panose="020F0302020204030204" pitchFamily="34" charset="0"/>
              </a:rPr>
              <a:t>Achieving excellent flow balance.</a:t>
            </a:r>
          </a:p>
          <a:p>
            <a:pPr fontAlgn="base"/>
            <a:r>
              <a:rPr lang="en-US" dirty="0"/>
              <a:t>HTF temperature control</a:t>
            </a:r>
          </a:p>
          <a:p>
            <a:pPr lvl="1" fontAlgn="base"/>
            <a:r>
              <a:rPr lang="en-US" sz="2300" dirty="0">
                <a:latin typeface="Calibri Light" panose="020F0302020204030204" pitchFamily="34" charset="0"/>
              </a:rPr>
              <a:t>Achieving high solar field outlet temperatures.</a:t>
            </a:r>
          </a:p>
          <a:p>
            <a:pPr lvl="1" fontAlgn="base"/>
            <a:r>
              <a:rPr lang="en-US" sz="2300" dirty="0">
                <a:latin typeface="Calibri Light" panose="020F0302020204030204" pitchFamily="34" charset="0"/>
              </a:rPr>
              <a:t>Long warm-up in winter.</a:t>
            </a:r>
          </a:p>
          <a:p>
            <a:pPr lvl="1" fontAlgn="base"/>
            <a:r>
              <a:rPr lang="en-US" sz="2300" dirty="0">
                <a:latin typeface="Calibri Light" panose="020F0302020204030204" pitchFamily="34" charset="0"/>
              </a:rPr>
              <a:t>Operation in partially cloudy weather</a:t>
            </a:r>
          </a:p>
          <a:p>
            <a:pPr lvl="1" fontAlgn="base"/>
            <a:r>
              <a:rPr lang="en-US" sz="2300" dirty="0">
                <a:latin typeface="Calibri Light" panose="020F0302020204030204" pitchFamily="34" charset="0"/>
              </a:rPr>
              <a:t>Operation when TES full.</a:t>
            </a:r>
          </a:p>
        </p:txBody>
      </p:sp>
      <p:sp>
        <p:nvSpPr>
          <p:cNvPr id="6" name="Footer Placeholder 2"/>
          <p:cNvSpPr>
            <a:spLocks noGrp="1"/>
          </p:cNvSpPr>
          <p:nvPr>
            <p:ph type="ftr" sz="quarter" idx="11"/>
          </p:nvPr>
        </p:nvSpPr>
        <p:spPr>
          <a:xfrm>
            <a:off x="914400" y="6172200"/>
            <a:ext cx="7734300" cy="457200"/>
          </a:xfrm>
        </p:spPr>
        <p:txBody>
          <a:bodyPr/>
          <a:lstStyle/>
          <a:p>
            <a:r>
              <a:rPr lang="en-US" sz="1600" b="1" dirty="0">
                <a:latin typeface="+mj-lt"/>
              </a:rPr>
              <a:t>Solar Dynamics LLC</a:t>
            </a:r>
            <a:endParaRPr lang="en-US" sz="1050" dirty="0"/>
          </a:p>
        </p:txBody>
      </p:sp>
      <p:grpSp>
        <p:nvGrpSpPr>
          <p:cNvPr id="7" name="Group 6"/>
          <p:cNvGrpSpPr/>
          <p:nvPr/>
        </p:nvGrpSpPr>
        <p:grpSpPr>
          <a:xfrm>
            <a:off x="1205525" y="5619690"/>
            <a:ext cx="6838913" cy="400110"/>
            <a:chOff x="1205525" y="5619690"/>
            <a:chExt cx="6838913" cy="400110"/>
          </a:xfrm>
        </p:grpSpPr>
        <p:sp>
          <p:nvSpPr>
            <p:cNvPr id="8" name="TextBox 7"/>
            <p:cNvSpPr txBox="1"/>
            <p:nvPr/>
          </p:nvSpPr>
          <p:spPr>
            <a:xfrm>
              <a:off x="1905000" y="5619690"/>
              <a:ext cx="6139438" cy="400110"/>
            </a:xfrm>
            <a:prstGeom prst="rect">
              <a:avLst/>
            </a:prstGeom>
            <a:noFill/>
          </p:spPr>
          <p:txBody>
            <a:bodyPr wrap="none" rtlCol="0">
              <a:spAutoFit/>
            </a:bodyPr>
            <a:lstStyle/>
            <a:p>
              <a:r>
                <a:rPr lang="en-US" sz="2000" b="1" dirty="0">
                  <a:solidFill>
                    <a:srgbClr val="FF0000"/>
                  </a:solidFill>
                  <a:latin typeface="+mn-lt"/>
                </a:rPr>
                <a:t>Lots of opportunity for improvement and cost reduction</a:t>
              </a:r>
            </a:p>
          </p:txBody>
        </p:sp>
        <p:sp>
          <p:nvSpPr>
            <p:cNvPr id="9" name="Right Arrow 8"/>
            <p:cNvSpPr/>
            <p:nvPr/>
          </p:nvSpPr>
          <p:spPr>
            <a:xfrm>
              <a:off x="1205525" y="5715000"/>
              <a:ext cx="597408" cy="20555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23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5|1|36.4|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SCORE_Blue">
      <a:dk1>
        <a:sysClr val="windowText" lastClr="000000"/>
      </a:dk1>
      <a:lt1>
        <a:sysClr val="window" lastClr="FFFFFF"/>
      </a:lt1>
      <a:dk2>
        <a:srgbClr val="006EB7"/>
      </a:dk2>
      <a:lt2>
        <a:srgbClr val="0F87C9"/>
      </a:lt2>
      <a:accent1>
        <a:srgbClr val="0F87C9"/>
      </a:accent1>
      <a:accent2>
        <a:srgbClr val="FFD200"/>
      </a:accent2>
      <a:accent3>
        <a:srgbClr val="265288"/>
      </a:accent3>
      <a:accent4>
        <a:srgbClr val="423616"/>
      </a:accent4>
      <a:accent5>
        <a:srgbClr val="464648"/>
      </a:accent5>
      <a:accent6>
        <a:srgbClr val="BCD2E6"/>
      </a:accent6>
      <a:hlink>
        <a:srgbClr val="265288"/>
      </a:hlink>
      <a:folHlink>
        <a:srgbClr val="4646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2_~8992946">
  <a:themeElements>
    <a:clrScheme name="2_~8992946 1">
      <a:dk1>
        <a:srgbClr val="666666"/>
      </a:dk1>
      <a:lt1>
        <a:srgbClr val="FFFFFF"/>
      </a:lt1>
      <a:dk2>
        <a:srgbClr val="666666"/>
      </a:dk2>
      <a:lt2>
        <a:srgbClr val="FFFFFF"/>
      </a:lt2>
      <a:accent1>
        <a:srgbClr val="FD5B1D"/>
      </a:accent1>
      <a:accent2>
        <a:srgbClr val="FE8758"/>
      </a:accent2>
      <a:accent3>
        <a:srgbClr val="FFFFFF"/>
      </a:accent3>
      <a:accent4>
        <a:srgbClr val="565656"/>
      </a:accent4>
      <a:accent5>
        <a:srgbClr val="FEB5AB"/>
      </a:accent5>
      <a:accent6>
        <a:srgbClr val="E67A4F"/>
      </a:accent6>
      <a:hlink>
        <a:srgbClr val="FD5B1D"/>
      </a:hlink>
      <a:folHlink>
        <a:srgbClr val="FE8758"/>
      </a:folHlink>
    </a:clrScheme>
    <a:fontScheme name="2_~8992946">
      <a:majorFont>
        <a:latin typeface="Frutiger-Bold"/>
        <a:ea typeface=""/>
        <a:cs typeface=""/>
      </a:majorFont>
      <a:minorFont>
        <a:latin typeface="Frutiger-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2C2C2"/>
        </a:solidFill>
        <a:ln>
          <a:headEnd type="none" w="med" len="med"/>
          <a:tailEnd type="none" w="med" len="med"/>
        </a:ln>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dirty="0" err="1" smtClean="0">
            <a:solidFill>
              <a:srgbClr val="666666"/>
            </a:solidFill>
            <a:latin typeface="Frutiger-Bold" pitchFamily="2" charset="0"/>
          </a:defRPr>
        </a:defPPr>
      </a:lstStyle>
      <a:style>
        <a:lnRef idx="0">
          <a:schemeClr val="accent1"/>
        </a:lnRef>
        <a:fillRef idx="3">
          <a:schemeClr val="accent1"/>
        </a:fillRef>
        <a:effectRef idx="3">
          <a:schemeClr val="accent1"/>
        </a:effectRef>
        <a:fontRef idx="minor">
          <a:schemeClr val="lt1"/>
        </a:fontRef>
      </a:style>
    </a:spDef>
    <a:lnDef>
      <a:spPr bwMode="auto">
        <a:solidFill>
          <a:srgbClr val="FF0000"/>
        </a:solidFill>
        <a:ln w="19050" cap="flat" cmpd="sng" algn="ctr">
          <a:solidFill>
            <a:schemeClr val="accent1"/>
          </a:solidFill>
          <a:prstDash val="solid"/>
          <a:round/>
          <a:headEnd type="none" w="med" len="med"/>
          <a:tailEnd type="none" w="med" len="med"/>
        </a:ln>
        <a:effectLst/>
      </a:spPr>
      <a:bodyPr/>
      <a:lstStyle/>
    </a:lnDef>
  </a:objectDefaults>
  <a:extraClrSchemeLst>
    <a:extraClrScheme>
      <a:clrScheme name="2_~8992946 1">
        <a:dk1>
          <a:srgbClr val="666666"/>
        </a:dk1>
        <a:lt1>
          <a:srgbClr val="FFFFFF"/>
        </a:lt1>
        <a:dk2>
          <a:srgbClr val="666666"/>
        </a:dk2>
        <a:lt2>
          <a:srgbClr val="FFFFFF"/>
        </a:lt2>
        <a:accent1>
          <a:srgbClr val="FD5B1D"/>
        </a:accent1>
        <a:accent2>
          <a:srgbClr val="FE8758"/>
        </a:accent2>
        <a:accent3>
          <a:srgbClr val="FFFFFF"/>
        </a:accent3>
        <a:accent4>
          <a:srgbClr val="565656"/>
        </a:accent4>
        <a:accent5>
          <a:srgbClr val="FEB5AB"/>
        </a:accent5>
        <a:accent6>
          <a:srgbClr val="E67A4F"/>
        </a:accent6>
        <a:hlink>
          <a:srgbClr val="FD5B1D"/>
        </a:hlink>
        <a:folHlink>
          <a:srgbClr val="FE875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7bbd8d32-57eb-4c25-a7af-abe0816fa3e8"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4F74DC062CBB2344BE271DCDDCB427A3" ma:contentTypeVersion="2" ma:contentTypeDescription="Create a new document." ma:contentTypeScope="" ma:versionID="c4ef654ec1b710c5ba4b6efabb17258f">
  <xsd:schema xmlns:xsd="http://www.w3.org/2001/XMLSchema" xmlns:xs="http://www.w3.org/2001/XMLSchema" xmlns:p="http://schemas.microsoft.com/office/2006/metadata/properties" xmlns:ns2="c6d9b406-8ab6-4e35-b189-c607f551e6ff" targetNamespace="http://schemas.microsoft.com/office/2006/metadata/properties" ma:root="true" ma:fieldsID="8468fae96a8716c4eab3ed08b41d9d6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Props1.xml><?xml version="1.0" encoding="utf-8"?>
<ds:datastoreItem xmlns:ds="http://schemas.openxmlformats.org/officeDocument/2006/customXml" ds:itemID="{ADEF0DEF-E60F-4174-B535-D13E2DFEC9B1}"/>
</file>

<file path=customXml/itemProps2.xml><?xml version="1.0" encoding="utf-8"?>
<ds:datastoreItem xmlns:ds="http://schemas.openxmlformats.org/officeDocument/2006/customXml" ds:itemID="{451BD2FF-97E3-46FC-B1B4-C50F4605A166}"/>
</file>

<file path=customXml/itemProps3.xml><?xml version="1.0" encoding="utf-8"?>
<ds:datastoreItem xmlns:ds="http://schemas.openxmlformats.org/officeDocument/2006/customXml" ds:itemID="{FF03B38D-70B1-4BB4-AFF5-A4D41702E77E}"/>
</file>

<file path=customXml/itemProps4.xml><?xml version="1.0" encoding="utf-8"?>
<ds:datastoreItem xmlns:ds="http://schemas.openxmlformats.org/officeDocument/2006/customXml" ds:itemID="{F3C2451D-FCD0-48A6-952C-EB4AC14A65A4}"/>
</file>

<file path=customXml/itemProps5.xml><?xml version="1.0" encoding="utf-8"?>
<ds:datastoreItem xmlns:ds="http://schemas.openxmlformats.org/officeDocument/2006/customXml" ds:itemID="{4AEAA03D-230D-4265-B9ED-D11B4F6C4E25}"/>
</file>

<file path=docProps/app.xml><?xml version="1.0" encoding="utf-8"?>
<Properties xmlns="http://schemas.openxmlformats.org/officeDocument/2006/extended-properties" xmlns:vt="http://schemas.openxmlformats.org/officeDocument/2006/docPropsVTypes">
  <Template>Equity</Template>
  <TotalTime>17742</TotalTime>
  <Words>1688</Words>
  <Application>Microsoft Office PowerPoint</Application>
  <PresentationFormat>On-screen Show (4:3)</PresentationFormat>
  <Paragraphs>352</Paragraphs>
  <Slides>21</Slides>
  <Notes>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Arial Unicode MS</vt:lpstr>
      <vt:lpstr>MS PGothic</vt:lpstr>
      <vt:lpstr>Arial</vt:lpstr>
      <vt:lpstr>Calibri</vt:lpstr>
      <vt:lpstr>Calibri Light</vt:lpstr>
      <vt:lpstr>Frutiger-Bold</vt:lpstr>
      <vt:lpstr>Frutiger-Light</vt:lpstr>
      <vt:lpstr>Frutiger-Roman</vt:lpstr>
      <vt:lpstr>HandelGothic BT</vt:lpstr>
      <vt:lpstr>Times New Roman</vt:lpstr>
      <vt:lpstr>Wingdings</vt:lpstr>
      <vt:lpstr>Wingdings 2</vt:lpstr>
      <vt:lpstr>Wingdings 3</vt:lpstr>
      <vt:lpstr>Equity</vt:lpstr>
      <vt:lpstr>2_~8992946</vt:lpstr>
      <vt:lpstr>CSP Project Update</vt:lpstr>
      <vt:lpstr>Lessons Learned from Solana</vt:lpstr>
      <vt:lpstr>PowerPoint Presentation</vt:lpstr>
      <vt:lpstr>PowerPoint Presentation</vt:lpstr>
      <vt:lpstr>PowerPoint Presentation</vt:lpstr>
      <vt:lpstr>Does it make sense to build large plants?</vt:lpstr>
      <vt:lpstr>Solar Field</vt:lpstr>
      <vt:lpstr>HTF System</vt:lpstr>
      <vt:lpstr>HTF System</vt:lpstr>
      <vt:lpstr>Thermal Energy Storage System</vt:lpstr>
      <vt:lpstr>Power Cycle</vt:lpstr>
      <vt:lpstr>Keep it simple</vt:lpstr>
      <vt:lpstr>General</vt:lpstr>
      <vt:lpstr>CAISO Duck</vt:lpstr>
      <vt:lpstr>Example of a MS Tower Peaker Operation Seasonal APS system load with 600MW STE at 30% CF</vt:lpstr>
      <vt:lpstr>Energy Payment ($/MWh) vs. Capacity Factor</vt:lpstr>
      <vt:lpstr>Capacity Payment ($/kW-Yr) vs. Capacity Factor</vt:lpstr>
      <vt:lpstr>Energy &amp; Capacity Payments</vt:lpstr>
      <vt:lpstr>APS Needs &gt;2700 MWe by 2024 2016 All Source RFP just first Step</vt:lpstr>
      <vt:lpstr>PowerPoint Presentation</vt:lpstr>
      <vt:lpstr>APS 2016 All Source RFP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 Presentation Template</dc:title>
  <dc:creator>Candice Stennett</dc:creator>
  <cp:lastModifiedBy>Hank Price</cp:lastModifiedBy>
  <cp:revision>225</cp:revision>
  <cp:lastPrinted>2016-04-10T20:57:12Z</cp:lastPrinted>
  <dcterms:created xsi:type="dcterms:W3CDTF">2009-10-20T21:54:19Z</dcterms:created>
  <dcterms:modified xsi:type="dcterms:W3CDTF">2016-04-20T13:40:01Z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TC010756981033</vt:lpwstr>
  </property>
  <property fmtid="{D5CDD505-2E9C-101B-9397-08002B2CF9AE}" pid="3" name="ContentTypeId">
    <vt:lpwstr>0x0101004F74DC062CBB2344BE271DCDDCB427A3</vt:lpwstr>
  </property>
</Properties>
</file>