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87" r:id="rId3"/>
  </p:sldMasterIdLst>
  <p:notesMasterIdLst>
    <p:notesMasterId r:id="rId35"/>
  </p:notesMasterIdLst>
  <p:sldIdLst>
    <p:sldId id="285" r:id="rId4"/>
    <p:sldId id="298" r:id="rId5"/>
    <p:sldId id="297" r:id="rId6"/>
    <p:sldId id="301" r:id="rId7"/>
    <p:sldId id="299" r:id="rId8"/>
    <p:sldId id="325" r:id="rId9"/>
    <p:sldId id="286" r:id="rId10"/>
    <p:sldId id="306" r:id="rId11"/>
    <p:sldId id="307" r:id="rId12"/>
    <p:sldId id="308" r:id="rId13"/>
    <p:sldId id="309" r:id="rId14"/>
    <p:sldId id="310" r:id="rId15"/>
    <p:sldId id="326" r:id="rId16"/>
    <p:sldId id="303" r:id="rId17"/>
    <p:sldId id="327" r:id="rId18"/>
    <p:sldId id="304" r:id="rId19"/>
    <p:sldId id="318" r:id="rId20"/>
    <p:sldId id="320" r:id="rId21"/>
    <p:sldId id="331" r:id="rId22"/>
    <p:sldId id="258" r:id="rId23"/>
    <p:sldId id="321" r:id="rId24"/>
    <p:sldId id="262" r:id="rId25"/>
    <p:sldId id="335" r:id="rId26"/>
    <p:sldId id="334" r:id="rId27"/>
    <p:sldId id="333" r:id="rId28"/>
    <p:sldId id="323" r:id="rId29"/>
    <p:sldId id="324" r:id="rId30"/>
    <p:sldId id="316" r:id="rId31"/>
    <p:sldId id="328" r:id="rId32"/>
    <p:sldId id="290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ght Theme" id="{0CC3B6C7-D165-44E5-96E3-4D49537B6DF6}">
          <p14:sldIdLst>
            <p14:sldId id="285"/>
            <p14:sldId id="298"/>
            <p14:sldId id="297"/>
            <p14:sldId id="301"/>
            <p14:sldId id="299"/>
            <p14:sldId id="325"/>
            <p14:sldId id="286"/>
            <p14:sldId id="306"/>
            <p14:sldId id="307"/>
            <p14:sldId id="308"/>
            <p14:sldId id="309"/>
            <p14:sldId id="310"/>
            <p14:sldId id="326"/>
            <p14:sldId id="303"/>
            <p14:sldId id="327"/>
            <p14:sldId id="304"/>
            <p14:sldId id="318"/>
            <p14:sldId id="320"/>
            <p14:sldId id="331"/>
            <p14:sldId id="258"/>
            <p14:sldId id="321"/>
            <p14:sldId id="262"/>
            <p14:sldId id="335"/>
            <p14:sldId id="334"/>
            <p14:sldId id="333"/>
            <p14:sldId id="323"/>
            <p14:sldId id="324"/>
            <p14:sldId id="316"/>
            <p14:sldId id="328"/>
            <p14:sldId id="290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53165F-7E2D-6BEB-5326-F7B75106ACC2}" name="Deeney, Payton (CONTR)" initials="PD" userId="S::payton.deeney@nnsa.doe.gov::44ae866e-5032-442c-b708-7f80602fdb87" providerId="AD"/>
  <p188:author id="{73370CE7-9BEE-CB6D-2491-1ED6D4BA830C}" name="Marlette, Xander (CONTR)" initials="XM" userId="S::xander.marlette@nnsa.doe.gov::03f18b7d-746d-4323-b6ac-1a04d7942a4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, Kimberly Denise [Y-12]" initials="SKD[1" lastIdx="3" clrIdx="0">
    <p:extLst>
      <p:ext uri="{19B8F6BF-5375-455C-9EA6-DF929625EA0E}">
        <p15:presenceInfo xmlns:p15="http://schemas.microsoft.com/office/powerpoint/2012/main" userId="S::kimberly.scott@y12nsc.doe.gov::3ff4d7f3-45cc-48ac-b95a-bf12b31289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  <a:srgbClr val="A38AB7"/>
    <a:srgbClr val="C2A1E7"/>
    <a:srgbClr val="9174AA"/>
    <a:srgbClr val="653C87"/>
    <a:srgbClr val="3A3A3A"/>
    <a:srgbClr val="6C3BAA"/>
    <a:srgbClr val="660066"/>
    <a:srgbClr val="6600FF"/>
    <a:srgbClr val="423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8" autoAdjust="0"/>
    <p:restoredTop sz="93993" autoAdjust="0"/>
  </p:normalViewPr>
  <p:slideViewPr>
    <p:cSldViewPr snapToGrid="0">
      <p:cViewPr varScale="1">
        <p:scale>
          <a:sx n="68" d="100"/>
          <a:sy n="68" d="100"/>
        </p:scale>
        <p:origin x="6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s, Robin [Y-12]" userId="082c1150-400b-4602-a4a7-5f14b8f48114" providerId="ADAL" clId="{1EB46EF3-5EAF-44FC-A82F-2C5127FD786D}"/>
    <pc:docChg chg="undo custSel modSld">
      <pc:chgData name="Nichols, Robin [Y-12]" userId="082c1150-400b-4602-a4a7-5f14b8f48114" providerId="ADAL" clId="{1EB46EF3-5EAF-44FC-A82F-2C5127FD786D}" dt="2026-07-27T12:09:44.170" v="27" actId="20577"/>
      <pc:docMkLst>
        <pc:docMk/>
      </pc:docMkLst>
      <pc:sldChg chg="modSp mod">
        <pc:chgData name="Nichols, Robin [Y-12]" userId="082c1150-400b-4602-a4a7-5f14b8f48114" providerId="ADAL" clId="{1EB46EF3-5EAF-44FC-A82F-2C5127FD786D}" dt="2026-07-27T12:07:53.441" v="23" actId="20577"/>
        <pc:sldMkLst>
          <pc:docMk/>
          <pc:sldMk cId="0" sldId="262"/>
        </pc:sldMkLst>
        <pc:spChg chg="mod">
          <ac:chgData name="Nichols, Robin [Y-12]" userId="082c1150-400b-4602-a4a7-5f14b8f48114" providerId="ADAL" clId="{1EB46EF3-5EAF-44FC-A82F-2C5127FD786D}" dt="2026-07-27T12:07:53.441" v="23" actId="20577"/>
          <ac:spMkLst>
            <pc:docMk/>
            <pc:sldMk cId="0" sldId="262"/>
            <ac:spMk id="5" creationId="{4DCB4F4F-E58B-9B2A-374E-FC7E541F69F0}"/>
          </ac:spMkLst>
        </pc:spChg>
      </pc:sldChg>
      <pc:sldChg chg="modSp">
        <pc:chgData name="Nichols, Robin [Y-12]" userId="082c1150-400b-4602-a4a7-5f14b8f48114" providerId="ADAL" clId="{1EB46EF3-5EAF-44FC-A82F-2C5127FD786D}" dt="2026-07-27T11:59:27.448" v="0" actId="113"/>
        <pc:sldMkLst>
          <pc:docMk/>
          <pc:sldMk cId="1496606200" sldId="299"/>
        </pc:sldMkLst>
        <pc:spChg chg="mod">
          <ac:chgData name="Nichols, Robin [Y-12]" userId="082c1150-400b-4602-a4a7-5f14b8f48114" providerId="ADAL" clId="{1EB46EF3-5EAF-44FC-A82F-2C5127FD786D}" dt="2026-07-27T11:59:27.448" v="0" actId="113"/>
          <ac:spMkLst>
            <pc:docMk/>
            <pc:sldMk cId="1496606200" sldId="299"/>
            <ac:spMk id="6" creationId="{6C7384AC-2484-4C44-87EB-552C2C824447}"/>
          </ac:spMkLst>
        </pc:spChg>
      </pc:sldChg>
      <pc:sldChg chg="modSp mod">
        <pc:chgData name="Nichols, Robin [Y-12]" userId="082c1150-400b-4602-a4a7-5f14b8f48114" providerId="ADAL" clId="{1EB46EF3-5EAF-44FC-A82F-2C5127FD786D}" dt="2026-07-27T12:04:24.738" v="13" actId="948"/>
        <pc:sldMkLst>
          <pc:docMk/>
          <pc:sldMk cId="1002125062" sldId="304"/>
        </pc:sldMkLst>
        <pc:spChg chg="mod">
          <ac:chgData name="Nichols, Robin [Y-12]" userId="082c1150-400b-4602-a4a7-5f14b8f48114" providerId="ADAL" clId="{1EB46EF3-5EAF-44FC-A82F-2C5127FD786D}" dt="2026-07-27T12:04:24.738" v="13" actId="948"/>
          <ac:spMkLst>
            <pc:docMk/>
            <pc:sldMk cId="1002125062" sldId="304"/>
            <ac:spMk id="3" creationId="{FA8A9601-E8C1-84D6-A3DC-FE31F86D3FDE}"/>
          </ac:spMkLst>
        </pc:spChg>
      </pc:sldChg>
      <pc:sldChg chg="modSp mod">
        <pc:chgData name="Nichols, Robin [Y-12]" userId="082c1150-400b-4602-a4a7-5f14b8f48114" providerId="ADAL" clId="{1EB46EF3-5EAF-44FC-A82F-2C5127FD786D}" dt="2026-07-27T12:02:33.151" v="11" actId="20577"/>
        <pc:sldMkLst>
          <pc:docMk/>
          <pc:sldMk cId="3112403239" sldId="309"/>
        </pc:sldMkLst>
        <pc:spChg chg="mod">
          <ac:chgData name="Nichols, Robin [Y-12]" userId="082c1150-400b-4602-a4a7-5f14b8f48114" providerId="ADAL" clId="{1EB46EF3-5EAF-44FC-A82F-2C5127FD786D}" dt="2026-07-27T12:02:24.605" v="6" actId="114"/>
          <ac:spMkLst>
            <pc:docMk/>
            <pc:sldMk cId="3112403239" sldId="309"/>
            <ac:spMk id="3" creationId="{FA8A9601-E8C1-84D6-A3DC-FE31F86D3FDE}"/>
          </ac:spMkLst>
        </pc:spChg>
        <pc:spChg chg="mod">
          <ac:chgData name="Nichols, Robin [Y-12]" userId="082c1150-400b-4602-a4a7-5f14b8f48114" providerId="ADAL" clId="{1EB46EF3-5EAF-44FC-A82F-2C5127FD786D}" dt="2026-07-27T12:02:33.151" v="11" actId="20577"/>
          <ac:spMkLst>
            <pc:docMk/>
            <pc:sldMk cId="3112403239" sldId="309"/>
            <ac:spMk id="6" creationId="{06C3482B-D388-4861-90D3-C7E2DEA9D930}"/>
          </ac:spMkLst>
        </pc:spChg>
      </pc:sldChg>
      <pc:sldChg chg="modSp">
        <pc:chgData name="Nichols, Robin [Y-12]" userId="082c1150-400b-4602-a4a7-5f14b8f48114" providerId="ADAL" clId="{1EB46EF3-5EAF-44FC-A82F-2C5127FD786D}" dt="2026-07-27T12:05:15.202" v="17" actId="20577"/>
        <pc:sldMkLst>
          <pc:docMk/>
          <pc:sldMk cId="1004475796" sldId="318"/>
        </pc:sldMkLst>
        <pc:spChg chg="mod">
          <ac:chgData name="Nichols, Robin [Y-12]" userId="082c1150-400b-4602-a4a7-5f14b8f48114" providerId="ADAL" clId="{1EB46EF3-5EAF-44FC-A82F-2C5127FD786D}" dt="2026-07-27T12:05:15.202" v="17" actId="20577"/>
          <ac:spMkLst>
            <pc:docMk/>
            <pc:sldMk cId="1004475796" sldId="318"/>
            <ac:spMk id="5" creationId="{0BF2A3B6-B322-4981-AF08-F82EA1E0A083}"/>
          </ac:spMkLst>
        </pc:spChg>
      </pc:sldChg>
      <pc:sldChg chg="modSp mod">
        <pc:chgData name="Nichols, Robin [Y-12]" userId="082c1150-400b-4602-a4a7-5f14b8f48114" providerId="ADAL" clId="{1EB46EF3-5EAF-44FC-A82F-2C5127FD786D}" dt="2026-07-27T12:07:15.938" v="18" actId="948"/>
        <pc:sldMkLst>
          <pc:docMk/>
          <pc:sldMk cId="3230837588" sldId="321"/>
        </pc:sldMkLst>
        <pc:spChg chg="mod">
          <ac:chgData name="Nichols, Robin [Y-12]" userId="082c1150-400b-4602-a4a7-5f14b8f48114" providerId="ADAL" clId="{1EB46EF3-5EAF-44FC-A82F-2C5127FD786D}" dt="2026-07-27T12:07:15.938" v="18" actId="948"/>
          <ac:spMkLst>
            <pc:docMk/>
            <pc:sldMk cId="3230837588" sldId="321"/>
            <ac:spMk id="2" creationId="{51511293-44AB-A649-4303-8A526F2FAA15}"/>
          </ac:spMkLst>
        </pc:spChg>
      </pc:sldChg>
      <pc:sldChg chg="modSp mod">
        <pc:chgData name="Nichols, Robin [Y-12]" userId="082c1150-400b-4602-a4a7-5f14b8f48114" providerId="ADAL" clId="{1EB46EF3-5EAF-44FC-A82F-2C5127FD786D}" dt="2026-07-27T12:09:44.170" v="27" actId="20577"/>
        <pc:sldMkLst>
          <pc:docMk/>
          <pc:sldMk cId="728523437" sldId="324"/>
        </pc:sldMkLst>
        <pc:graphicFrameChg chg="modGraphic">
          <ac:chgData name="Nichols, Robin [Y-12]" userId="082c1150-400b-4602-a4a7-5f14b8f48114" providerId="ADAL" clId="{1EB46EF3-5EAF-44FC-A82F-2C5127FD786D}" dt="2026-07-27T12:09:44.170" v="27" actId="20577"/>
          <ac:graphicFrameMkLst>
            <pc:docMk/>
            <pc:sldMk cId="728523437" sldId="324"/>
            <ac:graphicFrameMk id="3" creationId="{659D005E-9C1D-6CA3-590A-06033AAD7298}"/>
          </ac:graphicFrameMkLst>
        </pc:graphicFrameChg>
      </pc:sldChg>
      <pc:sldChg chg="modSp mod">
        <pc:chgData name="Nichols, Robin [Y-12]" userId="082c1150-400b-4602-a4a7-5f14b8f48114" providerId="ADAL" clId="{1EB46EF3-5EAF-44FC-A82F-2C5127FD786D}" dt="2026-07-27T12:00:33.761" v="2" actId="113"/>
        <pc:sldMkLst>
          <pc:docMk/>
          <pc:sldMk cId="996068952" sldId="325"/>
        </pc:sldMkLst>
        <pc:spChg chg="mod">
          <ac:chgData name="Nichols, Robin [Y-12]" userId="082c1150-400b-4602-a4a7-5f14b8f48114" providerId="ADAL" clId="{1EB46EF3-5EAF-44FC-A82F-2C5127FD786D}" dt="2026-07-27T12:00:33.761" v="2" actId="113"/>
          <ac:spMkLst>
            <pc:docMk/>
            <pc:sldMk cId="996068952" sldId="325"/>
            <ac:spMk id="13" creationId="{933B9814-0CB6-403D-8CEA-CC96EDC5E409}"/>
          </ac:spMkLst>
        </pc:spChg>
      </pc:sldChg>
    </pc:docChg>
  </pc:docChgLst>
  <pc:docChgLst>
    <pc:chgData name="Nichols, Robin [Y-12]" userId="082c1150-400b-4602-a4a7-5f14b8f48114" providerId="ADAL" clId="{F2F6B62D-1105-46BB-ABCA-8A369533D6FA}"/>
    <pc:docChg chg="undo redo custSel modSld">
      <pc:chgData name="Nichols, Robin [Y-12]" userId="082c1150-400b-4602-a4a7-5f14b8f48114" providerId="ADAL" clId="{F2F6B62D-1105-46BB-ABCA-8A369533D6FA}" dt="2026-07-23T20:28:58.199" v="428" actId="20577"/>
      <pc:docMkLst>
        <pc:docMk/>
      </pc:docMkLst>
      <pc:sldChg chg="modSp">
        <pc:chgData name="Nichols, Robin [Y-12]" userId="082c1150-400b-4602-a4a7-5f14b8f48114" providerId="ADAL" clId="{F2F6B62D-1105-46BB-ABCA-8A369533D6FA}" dt="2026-07-23T20:05:26.855" v="190" actId="20577"/>
        <pc:sldMkLst>
          <pc:docMk/>
          <pc:sldMk cId="0" sldId="258"/>
        </pc:sldMkLst>
        <pc:spChg chg="mod">
          <ac:chgData name="Nichols, Robin [Y-12]" userId="082c1150-400b-4602-a4a7-5f14b8f48114" providerId="ADAL" clId="{F2F6B62D-1105-46BB-ABCA-8A369533D6FA}" dt="2026-07-23T20:05:26.855" v="190" actId="20577"/>
          <ac:spMkLst>
            <pc:docMk/>
            <pc:sldMk cId="0" sldId="258"/>
            <ac:spMk id="6" creationId="{88990DB0-DCC3-4256-978E-231E17FA6D6E}"/>
          </ac:spMkLst>
        </pc:spChg>
      </pc:sldChg>
      <pc:sldChg chg="modSp mod">
        <pc:chgData name="Nichols, Robin [Y-12]" userId="082c1150-400b-4602-a4a7-5f14b8f48114" providerId="ADAL" clId="{F2F6B62D-1105-46BB-ABCA-8A369533D6FA}" dt="2026-07-23T20:09:58.496" v="253" actId="1036"/>
        <pc:sldMkLst>
          <pc:docMk/>
          <pc:sldMk cId="0" sldId="262"/>
        </pc:sldMkLst>
        <pc:spChg chg="mod">
          <ac:chgData name="Nichols, Robin [Y-12]" userId="082c1150-400b-4602-a4a7-5f14b8f48114" providerId="ADAL" clId="{F2F6B62D-1105-46BB-ABCA-8A369533D6FA}" dt="2026-07-23T20:09:58.496" v="253" actId="10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Nichols, Robin [Y-12]" userId="082c1150-400b-4602-a4a7-5f14b8f48114" providerId="ADAL" clId="{F2F6B62D-1105-46BB-ABCA-8A369533D6FA}" dt="2026-07-23T20:08:33.875" v="218" actId="20577"/>
          <ac:spMkLst>
            <pc:docMk/>
            <pc:sldMk cId="0" sldId="262"/>
            <ac:spMk id="5" creationId="{4DCB4F4F-E58B-9B2A-374E-FC7E541F69F0}"/>
          </ac:spMkLst>
        </pc:spChg>
      </pc:sldChg>
      <pc:sldChg chg="modSp mod">
        <pc:chgData name="Nichols, Robin [Y-12]" userId="082c1150-400b-4602-a4a7-5f14b8f48114" providerId="ADAL" clId="{F2F6B62D-1105-46BB-ABCA-8A369533D6FA}" dt="2026-07-23T20:28:58.199" v="428" actId="20577"/>
        <pc:sldMkLst>
          <pc:docMk/>
          <pc:sldMk cId="2457401685" sldId="290"/>
        </pc:sldMkLst>
        <pc:spChg chg="mod">
          <ac:chgData name="Nichols, Robin [Y-12]" userId="082c1150-400b-4602-a4a7-5f14b8f48114" providerId="ADAL" clId="{F2F6B62D-1105-46BB-ABCA-8A369533D6FA}" dt="2026-07-23T20:27:55.948" v="423" actId="114"/>
          <ac:spMkLst>
            <pc:docMk/>
            <pc:sldMk cId="2457401685" sldId="290"/>
            <ac:spMk id="2" creationId="{2D335230-9DCB-1C7A-C215-87CA8298C3E6}"/>
          </ac:spMkLst>
        </pc:spChg>
        <pc:spChg chg="mod">
          <ac:chgData name="Nichols, Robin [Y-12]" userId="082c1150-400b-4602-a4a7-5f14b8f48114" providerId="ADAL" clId="{F2F6B62D-1105-46BB-ABCA-8A369533D6FA}" dt="2026-07-23T20:28:58.199" v="428" actId="20577"/>
          <ac:spMkLst>
            <pc:docMk/>
            <pc:sldMk cId="2457401685" sldId="290"/>
            <ac:spMk id="3" creationId="{021485BF-BEB9-68BB-F779-03A6022046F6}"/>
          </ac:spMkLst>
        </pc:spChg>
      </pc:sldChg>
      <pc:sldChg chg="modSp mod">
        <pc:chgData name="Nichols, Robin [Y-12]" userId="082c1150-400b-4602-a4a7-5f14b8f48114" providerId="ADAL" clId="{F2F6B62D-1105-46BB-ABCA-8A369533D6FA}" dt="2026-07-23T19:38:46.930" v="11" actId="20577"/>
        <pc:sldMkLst>
          <pc:docMk/>
          <pc:sldMk cId="2077403383" sldId="297"/>
        </pc:sldMkLst>
        <pc:spChg chg="mod">
          <ac:chgData name="Nichols, Robin [Y-12]" userId="082c1150-400b-4602-a4a7-5f14b8f48114" providerId="ADAL" clId="{F2F6B62D-1105-46BB-ABCA-8A369533D6FA}" dt="2026-07-23T19:38:46.930" v="11" actId="20577"/>
          <ac:spMkLst>
            <pc:docMk/>
            <pc:sldMk cId="2077403383" sldId="297"/>
            <ac:spMk id="3" creationId="{FA8A9601-E8C1-84D6-A3DC-FE31F86D3FDE}"/>
          </ac:spMkLst>
        </pc:spChg>
      </pc:sldChg>
      <pc:sldChg chg="modSp mod">
        <pc:chgData name="Nichols, Robin [Y-12]" userId="082c1150-400b-4602-a4a7-5f14b8f48114" providerId="ADAL" clId="{F2F6B62D-1105-46BB-ABCA-8A369533D6FA}" dt="2026-07-23T19:38:27.513" v="2" actId="6549"/>
        <pc:sldMkLst>
          <pc:docMk/>
          <pc:sldMk cId="1362030717" sldId="298"/>
        </pc:sldMkLst>
        <pc:spChg chg="mod">
          <ac:chgData name="Nichols, Robin [Y-12]" userId="082c1150-400b-4602-a4a7-5f14b8f48114" providerId="ADAL" clId="{F2F6B62D-1105-46BB-ABCA-8A369533D6FA}" dt="2026-07-23T19:38:27.513" v="2" actId="6549"/>
          <ac:spMkLst>
            <pc:docMk/>
            <pc:sldMk cId="1362030717" sldId="298"/>
            <ac:spMk id="3" creationId="{FA8A9601-E8C1-84D6-A3DC-FE31F86D3FDE}"/>
          </ac:spMkLst>
        </pc:spChg>
      </pc:sldChg>
      <pc:sldChg chg="modSp mod">
        <pc:chgData name="Nichols, Robin [Y-12]" userId="082c1150-400b-4602-a4a7-5f14b8f48114" providerId="ADAL" clId="{F2F6B62D-1105-46BB-ABCA-8A369533D6FA}" dt="2026-07-23T19:40:26.170" v="23" actId="20577"/>
        <pc:sldMkLst>
          <pc:docMk/>
          <pc:sldMk cId="1496606200" sldId="299"/>
        </pc:sldMkLst>
        <pc:spChg chg="mod">
          <ac:chgData name="Nichols, Robin [Y-12]" userId="082c1150-400b-4602-a4a7-5f14b8f48114" providerId="ADAL" clId="{F2F6B62D-1105-46BB-ABCA-8A369533D6FA}" dt="2026-07-23T19:40:26.170" v="23" actId="20577"/>
          <ac:spMkLst>
            <pc:docMk/>
            <pc:sldMk cId="1496606200" sldId="299"/>
            <ac:spMk id="6" creationId="{6C7384AC-2484-4C44-87EB-552C2C824447}"/>
          </ac:spMkLst>
        </pc:spChg>
      </pc:sldChg>
      <pc:sldChg chg="modSp mod">
        <pc:chgData name="Nichols, Robin [Y-12]" userId="082c1150-400b-4602-a4a7-5f14b8f48114" providerId="ADAL" clId="{F2F6B62D-1105-46BB-ABCA-8A369533D6FA}" dt="2026-07-23T19:54:17.516" v="118" actId="1035"/>
        <pc:sldMkLst>
          <pc:docMk/>
          <pc:sldMk cId="519671631" sldId="303"/>
        </pc:sldMkLst>
        <pc:spChg chg="mod">
          <ac:chgData name="Nichols, Robin [Y-12]" userId="082c1150-400b-4602-a4a7-5f14b8f48114" providerId="ADAL" clId="{F2F6B62D-1105-46BB-ABCA-8A369533D6FA}" dt="2026-07-23T19:54:17.516" v="118" actId="1035"/>
          <ac:spMkLst>
            <pc:docMk/>
            <pc:sldMk cId="519671631" sldId="303"/>
            <ac:spMk id="3" creationId="{FA8A9601-E8C1-84D6-A3DC-FE31F86D3FDE}"/>
          </ac:spMkLst>
        </pc:spChg>
      </pc:sldChg>
      <pc:sldChg chg="modSp mod">
        <pc:chgData name="Nichols, Robin [Y-12]" userId="082c1150-400b-4602-a4a7-5f14b8f48114" providerId="ADAL" clId="{F2F6B62D-1105-46BB-ABCA-8A369533D6FA}" dt="2026-07-23T19:57:31.711" v="152" actId="948"/>
        <pc:sldMkLst>
          <pc:docMk/>
          <pc:sldMk cId="1002125062" sldId="304"/>
        </pc:sldMkLst>
        <pc:spChg chg="mod">
          <ac:chgData name="Nichols, Robin [Y-12]" userId="082c1150-400b-4602-a4a7-5f14b8f48114" providerId="ADAL" clId="{F2F6B62D-1105-46BB-ABCA-8A369533D6FA}" dt="2026-07-23T19:57:31.711" v="152" actId="948"/>
          <ac:spMkLst>
            <pc:docMk/>
            <pc:sldMk cId="1002125062" sldId="304"/>
            <ac:spMk id="3" creationId="{FA8A9601-E8C1-84D6-A3DC-FE31F86D3FDE}"/>
          </ac:spMkLst>
        </pc:spChg>
      </pc:sldChg>
      <pc:sldChg chg="modSp mod modAnim">
        <pc:chgData name="Nichols, Robin [Y-12]" userId="082c1150-400b-4602-a4a7-5f14b8f48114" providerId="ADAL" clId="{F2F6B62D-1105-46BB-ABCA-8A369533D6FA}" dt="2026-07-23T19:46:29.654" v="65" actId="1035"/>
        <pc:sldMkLst>
          <pc:docMk/>
          <pc:sldMk cId="2684836106" sldId="308"/>
        </pc:sldMkLst>
        <pc:spChg chg="mod">
          <ac:chgData name="Nichols, Robin [Y-12]" userId="082c1150-400b-4602-a4a7-5f14b8f48114" providerId="ADAL" clId="{F2F6B62D-1105-46BB-ABCA-8A369533D6FA}" dt="2026-07-23T19:46:29.654" v="65" actId="1035"/>
          <ac:spMkLst>
            <pc:docMk/>
            <pc:sldMk cId="2684836106" sldId="308"/>
            <ac:spMk id="4" creationId="{3FD57E6C-BFCF-4FF1-9B8F-7AE8B85D678F}"/>
          </ac:spMkLst>
        </pc:spChg>
        <pc:spChg chg="mod">
          <ac:chgData name="Nichols, Robin [Y-12]" userId="082c1150-400b-4602-a4a7-5f14b8f48114" providerId="ADAL" clId="{F2F6B62D-1105-46BB-ABCA-8A369533D6FA}" dt="2026-07-23T19:44:00.601" v="35" actId="1037"/>
          <ac:spMkLst>
            <pc:docMk/>
            <pc:sldMk cId="2684836106" sldId="308"/>
            <ac:spMk id="5" creationId="{2C463262-3A61-45B6-BF0D-51A3736CABCD}"/>
          </ac:spMkLst>
        </pc:spChg>
      </pc:sldChg>
      <pc:sldChg chg="modSp mod">
        <pc:chgData name="Nichols, Robin [Y-12]" userId="082c1150-400b-4602-a4a7-5f14b8f48114" providerId="ADAL" clId="{F2F6B62D-1105-46BB-ABCA-8A369533D6FA}" dt="2026-07-23T19:47:08.230" v="86" actId="1035"/>
        <pc:sldMkLst>
          <pc:docMk/>
          <pc:sldMk cId="3112403239" sldId="309"/>
        </pc:sldMkLst>
        <pc:spChg chg="mod">
          <ac:chgData name="Nichols, Robin [Y-12]" userId="082c1150-400b-4602-a4a7-5f14b8f48114" providerId="ADAL" clId="{F2F6B62D-1105-46BB-ABCA-8A369533D6FA}" dt="2026-07-23T19:47:08.230" v="86" actId="1035"/>
          <ac:spMkLst>
            <pc:docMk/>
            <pc:sldMk cId="3112403239" sldId="309"/>
            <ac:spMk id="6" creationId="{06C3482B-D388-4861-90D3-C7E2DEA9D930}"/>
          </ac:spMkLst>
        </pc:spChg>
      </pc:sldChg>
      <pc:sldChg chg="modSp mod">
        <pc:chgData name="Nichols, Robin [Y-12]" userId="082c1150-400b-4602-a4a7-5f14b8f48114" providerId="ADAL" clId="{F2F6B62D-1105-46BB-ABCA-8A369533D6FA}" dt="2026-07-23T19:49:55.372" v="104" actId="948"/>
        <pc:sldMkLst>
          <pc:docMk/>
          <pc:sldMk cId="1016098824" sldId="310"/>
        </pc:sldMkLst>
        <pc:spChg chg="mod">
          <ac:chgData name="Nichols, Robin [Y-12]" userId="082c1150-400b-4602-a4a7-5f14b8f48114" providerId="ADAL" clId="{F2F6B62D-1105-46BB-ABCA-8A369533D6FA}" dt="2026-07-23T19:48:12.622" v="92" actId="20577"/>
          <ac:spMkLst>
            <pc:docMk/>
            <pc:sldMk cId="1016098824" sldId="310"/>
            <ac:spMk id="3" creationId="{FA8A9601-E8C1-84D6-A3DC-FE31F86D3FDE}"/>
          </ac:spMkLst>
        </pc:spChg>
        <pc:spChg chg="mod">
          <ac:chgData name="Nichols, Robin [Y-12]" userId="082c1150-400b-4602-a4a7-5f14b8f48114" providerId="ADAL" clId="{F2F6B62D-1105-46BB-ABCA-8A369533D6FA}" dt="2026-07-23T19:49:55.372" v="104" actId="948"/>
          <ac:spMkLst>
            <pc:docMk/>
            <pc:sldMk cId="1016098824" sldId="310"/>
            <ac:spMk id="4" creationId="{3FD57E6C-BFCF-4FF1-9B8F-7AE8B85D678F}"/>
          </ac:spMkLst>
        </pc:spChg>
      </pc:sldChg>
      <pc:sldChg chg="modSp mod">
        <pc:chgData name="Nichols, Robin [Y-12]" userId="082c1150-400b-4602-a4a7-5f14b8f48114" providerId="ADAL" clId="{F2F6B62D-1105-46BB-ABCA-8A369533D6FA}" dt="2026-07-23T20:27:10.606" v="409" actId="20577"/>
        <pc:sldMkLst>
          <pc:docMk/>
          <pc:sldMk cId="1711307063" sldId="316"/>
        </pc:sldMkLst>
        <pc:spChg chg="mod">
          <ac:chgData name="Nichols, Robin [Y-12]" userId="082c1150-400b-4602-a4a7-5f14b8f48114" providerId="ADAL" clId="{F2F6B62D-1105-46BB-ABCA-8A369533D6FA}" dt="2026-07-23T20:27:10.606" v="409" actId="20577"/>
          <ac:spMkLst>
            <pc:docMk/>
            <pc:sldMk cId="1711307063" sldId="316"/>
            <ac:spMk id="3" creationId="{5404F43F-74C5-DC2E-2EB7-64F1EA072889}"/>
          </ac:spMkLst>
        </pc:spChg>
      </pc:sldChg>
      <pc:sldChg chg="modSp mod">
        <pc:chgData name="Nichols, Robin [Y-12]" userId="082c1150-400b-4602-a4a7-5f14b8f48114" providerId="ADAL" clId="{F2F6B62D-1105-46BB-ABCA-8A369533D6FA}" dt="2026-07-23T19:59:13.927" v="186" actId="20577"/>
        <pc:sldMkLst>
          <pc:docMk/>
          <pc:sldMk cId="1004475796" sldId="318"/>
        </pc:sldMkLst>
        <pc:spChg chg="mod">
          <ac:chgData name="Nichols, Robin [Y-12]" userId="082c1150-400b-4602-a4a7-5f14b8f48114" providerId="ADAL" clId="{F2F6B62D-1105-46BB-ABCA-8A369533D6FA}" dt="2026-07-23T19:57:46.575" v="154" actId="20577"/>
          <ac:spMkLst>
            <pc:docMk/>
            <pc:sldMk cId="1004475796" sldId="318"/>
            <ac:spMk id="3" creationId="{5404F43F-74C5-DC2E-2EB7-64F1EA072889}"/>
          </ac:spMkLst>
        </pc:spChg>
        <pc:spChg chg="mod">
          <ac:chgData name="Nichols, Robin [Y-12]" userId="082c1150-400b-4602-a4a7-5f14b8f48114" providerId="ADAL" clId="{F2F6B62D-1105-46BB-ABCA-8A369533D6FA}" dt="2026-07-23T19:59:13.927" v="186" actId="20577"/>
          <ac:spMkLst>
            <pc:docMk/>
            <pc:sldMk cId="1004475796" sldId="318"/>
            <ac:spMk id="5" creationId="{0BF2A3B6-B322-4981-AF08-F82EA1E0A083}"/>
          </ac:spMkLst>
        </pc:spChg>
        <pc:spChg chg="mod">
          <ac:chgData name="Nichols, Robin [Y-12]" userId="082c1150-400b-4602-a4a7-5f14b8f48114" providerId="ADAL" clId="{F2F6B62D-1105-46BB-ABCA-8A369533D6FA}" dt="2026-07-23T19:58:59.749" v="181" actId="20577"/>
          <ac:spMkLst>
            <pc:docMk/>
            <pc:sldMk cId="1004475796" sldId="318"/>
            <ac:spMk id="6" creationId="{A8B053A3-193C-EF2F-90E0-3FE0B87D2DB5}"/>
          </ac:spMkLst>
        </pc:spChg>
        <pc:graphicFrameChg chg="mod">
          <ac:chgData name="Nichols, Robin [Y-12]" userId="082c1150-400b-4602-a4a7-5f14b8f48114" providerId="ADAL" clId="{F2F6B62D-1105-46BB-ABCA-8A369533D6FA}" dt="2026-07-23T19:58:17.426" v="156" actId="20577"/>
          <ac:graphicFrameMkLst>
            <pc:docMk/>
            <pc:sldMk cId="1004475796" sldId="318"/>
            <ac:graphicFrameMk id="4" creationId="{A84A7F5E-9AF7-EA4B-EA7E-9F795CA75C0E}"/>
          </ac:graphicFrameMkLst>
        </pc:graphicFrameChg>
      </pc:sldChg>
      <pc:sldChg chg="modSp mod">
        <pc:chgData name="Nichols, Robin [Y-12]" userId="082c1150-400b-4602-a4a7-5f14b8f48114" providerId="ADAL" clId="{F2F6B62D-1105-46BB-ABCA-8A369533D6FA}" dt="2026-07-23T20:07:32.133" v="200" actId="948"/>
        <pc:sldMkLst>
          <pc:docMk/>
          <pc:sldMk cId="3230837588" sldId="321"/>
        </pc:sldMkLst>
        <pc:spChg chg="mod">
          <ac:chgData name="Nichols, Robin [Y-12]" userId="082c1150-400b-4602-a4a7-5f14b8f48114" providerId="ADAL" clId="{F2F6B62D-1105-46BB-ABCA-8A369533D6FA}" dt="2026-07-23T20:07:32.133" v="200" actId="948"/>
          <ac:spMkLst>
            <pc:docMk/>
            <pc:sldMk cId="3230837588" sldId="321"/>
            <ac:spMk id="2" creationId="{51511293-44AB-A649-4303-8A526F2FAA15}"/>
          </ac:spMkLst>
        </pc:spChg>
      </pc:sldChg>
      <pc:sldChg chg="modSp">
        <pc:chgData name="Nichols, Robin [Y-12]" userId="082c1150-400b-4602-a4a7-5f14b8f48114" providerId="ADAL" clId="{F2F6B62D-1105-46BB-ABCA-8A369533D6FA}" dt="2026-07-23T20:24:45.700" v="364" actId="20577"/>
        <pc:sldMkLst>
          <pc:docMk/>
          <pc:sldMk cId="504582407" sldId="323"/>
        </pc:sldMkLst>
        <pc:spChg chg="mod">
          <ac:chgData name="Nichols, Robin [Y-12]" userId="082c1150-400b-4602-a4a7-5f14b8f48114" providerId="ADAL" clId="{F2F6B62D-1105-46BB-ABCA-8A369533D6FA}" dt="2026-07-23T20:24:45.700" v="364" actId="20577"/>
          <ac:spMkLst>
            <pc:docMk/>
            <pc:sldMk cId="504582407" sldId="323"/>
            <ac:spMk id="4" creationId="{953BC69C-78B4-4C2C-9F39-AD0EEEE9D02B}"/>
          </ac:spMkLst>
        </pc:spChg>
      </pc:sldChg>
      <pc:sldChg chg="modSp mod">
        <pc:chgData name="Nichols, Robin [Y-12]" userId="082c1150-400b-4602-a4a7-5f14b8f48114" providerId="ADAL" clId="{F2F6B62D-1105-46BB-ABCA-8A369533D6FA}" dt="2026-07-23T20:25:42.873" v="368" actId="14734"/>
        <pc:sldMkLst>
          <pc:docMk/>
          <pc:sldMk cId="728523437" sldId="324"/>
        </pc:sldMkLst>
        <pc:graphicFrameChg chg="modGraphic">
          <ac:chgData name="Nichols, Robin [Y-12]" userId="082c1150-400b-4602-a4a7-5f14b8f48114" providerId="ADAL" clId="{F2F6B62D-1105-46BB-ABCA-8A369533D6FA}" dt="2026-07-23T20:25:42.873" v="368" actId="14734"/>
          <ac:graphicFrameMkLst>
            <pc:docMk/>
            <pc:sldMk cId="728523437" sldId="324"/>
            <ac:graphicFrameMk id="3" creationId="{659D005E-9C1D-6CA3-590A-06033AAD7298}"/>
          </ac:graphicFrameMkLst>
        </pc:graphicFrameChg>
      </pc:sldChg>
      <pc:sldChg chg="modSp mod">
        <pc:chgData name="Nichols, Robin [Y-12]" userId="082c1150-400b-4602-a4a7-5f14b8f48114" providerId="ADAL" clId="{F2F6B62D-1105-46BB-ABCA-8A369533D6FA}" dt="2026-07-23T19:41:44.776" v="26" actId="6549"/>
        <pc:sldMkLst>
          <pc:docMk/>
          <pc:sldMk cId="996068952" sldId="325"/>
        </pc:sldMkLst>
        <pc:graphicFrameChg chg="modGraphic">
          <ac:chgData name="Nichols, Robin [Y-12]" userId="082c1150-400b-4602-a4a7-5f14b8f48114" providerId="ADAL" clId="{F2F6B62D-1105-46BB-ABCA-8A369533D6FA}" dt="2026-07-23T19:41:44.776" v="26" actId="6549"/>
          <ac:graphicFrameMkLst>
            <pc:docMk/>
            <pc:sldMk cId="996068952" sldId="325"/>
            <ac:graphicFrameMk id="7" creationId="{CD16CE7B-CE54-421F-ACCB-2DFE54E9133A}"/>
          </ac:graphicFrameMkLst>
        </pc:graphicFrameChg>
      </pc:sldChg>
      <pc:sldChg chg="modSp mod">
        <pc:chgData name="Nichols, Robin [Y-12]" userId="082c1150-400b-4602-a4a7-5f14b8f48114" providerId="ADAL" clId="{F2F6B62D-1105-46BB-ABCA-8A369533D6FA}" dt="2026-07-23T19:50:21.291" v="108" actId="20577"/>
        <pc:sldMkLst>
          <pc:docMk/>
          <pc:sldMk cId="2150727408" sldId="326"/>
        </pc:sldMkLst>
        <pc:spChg chg="mod">
          <ac:chgData name="Nichols, Robin [Y-12]" userId="082c1150-400b-4602-a4a7-5f14b8f48114" providerId="ADAL" clId="{F2F6B62D-1105-46BB-ABCA-8A369533D6FA}" dt="2026-07-23T19:50:21.291" v="108" actId="20577"/>
          <ac:spMkLst>
            <pc:docMk/>
            <pc:sldMk cId="2150727408" sldId="326"/>
            <ac:spMk id="6" creationId="{6C7384AC-2484-4C44-87EB-552C2C824447}"/>
          </ac:spMkLst>
        </pc:spChg>
      </pc:sldChg>
      <pc:sldChg chg="modSp mod">
        <pc:chgData name="Nichols, Robin [Y-12]" userId="082c1150-400b-4602-a4a7-5f14b8f48114" providerId="ADAL" clId="{F2F6B62D-1105-46BB-ABCA-8A369533D6FA}" dt="2026-07-23T19:55:10.520" v="129" actId="6549"/>
        <pc:sldMkLst>
          <pc:docMk/>
          <pc:sldMk cId="274298254" sldId="327"/>
        </pc:sldMkLst>
        <pc:graphicFrameChg chg="modGraphic">
          <ac:chgData name="Nichols, Robin [Y-12]" userId="082c1150-400b-4602-a4a7-5f14b8f48114" providerId="ADAL" clId="{F2F6B62D-1105-46BB-ABCA-8A369533D6FA}" dt="2026-07-23T19:55:10.520" v="129" actId="6549"/>
          <ac:graphicFrameMkLst>
            <pc:docMk/>
            <pc:sldMk cId="274298254" sldId="327"/>
            <ac:graphicFrameMk id="7" creationId="{CD16CE7B-CE54-421F-ACCB-2DFE54E9133A}"/>
          </ac:graphicFrameMkLst>
        </pc:graphicFrameChg>
      </pc:sldChg>
      <pc:sldChg chg="modSp">
        <pc:chgData name="Nichols, Robin [Y-12]" userId="082c1150-400b-4602-a4a7-5f14b8f48114" providerId="ADAL" clId="{F2F6B62D-1105-46BB-ABCA-8A369533D6FA}" dt="2026-07-23T20:22:20.159" v="359" actId="20577"/>
        <pc:sldMkLst>
          <pc:docMk/>
          <pc:sldMk cId="4288396542" sldId="333"/>
        </pc:sldMkLst>
        <pc:graphicFrameChg chg="mod">
          <ac:chgData name="Nichols, Robin [Y-12]" userId="082c1150-400b-4602-a4a7-5f14b8f48114" providerId="ADAL" clId="{F2F6B62D-1105-46BB-ABCA-8A369533D6FA}" dt="2026-07-23T20:22:20.159" v="359" actId="20577"/>
          <ac:graphicFrameMkLst>
            <pc:docMk/>
            <pc:sldMk cId="4288396542" sldId="333"/>
            <ac:graphicFrameMk id="5" creationId="{F9FE08B8-0D26-4662-AF06-B227D5B46A3C}"/>
          </ac:graphicFrameMkLst>
        </pc:graphicFrameChg>
      </pc:sldChg>
      <pc:sldChg chg="addSp delSp modSp mod">
        <pc:chgData name="Nichols, Robin [Y-12]" userId="082c1150-400b-4602-a4a7-5f14b8f48114" providerId="ADAL" clId="{F2F6B62D-1105-46BB-ABCA-8A369533D6FA}" dt="2026-07-23T20:18:13.289" v="340" actId="1036"/>
        <pc:sldMkLst>
          <pc:docMk/>
          <pc:sldMk cId="3064155254" sldId="334"/>
        </pc:sldMkLst>
        <pc:spChg chg="add mod">
          <ac:chgData name="Nichols, Robin [Y-12]" userId="082c1150-400b-4602-a4a7-5f14b8f48114" providerId="ADAL" clId="{F2F6B62D-1105-46BB-ABCA-8A369533D6FA}" dt="2026-07-23T20:11:37.633" v="287" actId="1036"/>
          <ac:spMkLst>
            <pc:docMk/>
            <pc:sldMk cId="3064155254" sldId="334"/>
            <ac:spMk id="4" creationId="{B94CA39C-5E5A-44C7-94D1-1B9AEA25316E}"/>
          </ac:spMkLst>
        </pc:spChg>
        <pc:spChg chg="add del mod">
          <ac:chgData name="Nichols, Robin [Y-12]" userId="082c1150-400b-4602-a4a7-5f14b8f48114" providerId="ADAL" clId="{F2F6B62D-1105-46BB-ABCA-8A369533D6FA}" dt="2026-07-23T20:15:25.605" v="312"/>
          <ac:spMkLst>
            <pc:docMk/>
            <pc:sldMk cId="3064155254" sldId="334"/>
            <ac:spMk id="11" creationId="{7B53C0D3-627A-40CC-8735-9FFA71C4D0F8}"/>
          </ac:spMkLst>
        </pc:spChg>
        <pc:spChg chg="add del mod">
          <ac:chgData name="Nichols, Robin [Y-12]" userId="082c1150-400b-4602-a4a7-5f14b8f48114" providerId="ADAL" clId="{F2F6B62D-1105-46BB-ABCA-8A369533D6FA}" dt="2026-07-23T20:17:49.396" v="331" actId="14100"/>
          <ac:spMkLst>
            <pc:docMk/>
            <pc:sldMk cId="3064155254" sldId="334"/>
            <ac:spMk id="16" creationId="{BD804738-2AB6-4ACE-8808-5C99913C755A}"/>
          </ac:spMkLst>
        </pc:spChg>
        <pc:spChg chg="mod">
          <ac:chgData name="Nichols, Robin [Y-12]" userId="082c1150-400b-4602-a4a7-5f14b8f48114" providerId="ADAL" clId="{F2F6B62D-1105-46BB-ABCA-8A369533D6FA}" dt="2026-07-23T20:18:13.289" v="340" actId="1036"/>
          <ac:spMkLst>
            <pc:docMk/>
            <pc:sldMk cId="3064155254" sldId="334"/>
            <ac:spMk id="17" creationId="{638A1DAA-6393-D90B-B1D0-633AC963163A}"/>
          </ac:spMkLst>
        </pc:spChg>
        <pc:spChg chg="mod">
          <ac:chgData name="Nichols, Robin [Y-12]" userId="082c1150-400b-4602-a4a7-5f14b8f48114" providerId="ADAL" clId="{F2F6B62D-1105-46BB-ABCA-8A369533D6FA}" dt="2026-07-23T20:18:09.082" v="337" actId="1036"/>
          <ac:spMkLst>
            <pc:docMk/>
            <pc:sldMk cId="3064155254" sldId="334"/>
            <ac:spMk id="18" creationId="{E0AFF641-7ED1-8DCB-F5BB-BB473D79217D}"/>
          </ac:spMkLst>
        </pc:spChg>
        <pc:spChg chg="mod">
          <ac:chgData name="Nichols, Robin [Y-12]" userId="082c1150-400b-4602-a4a7-5f14b8f48114" providerId="ADAL" clId="{F2F6B62D-1105-46BB-ABCA-8A369533D6FA}" dt="2026-07-23T20:18:04.042" v="336" actId="1036"/>
          <ac:spMkLst>
            <pc:docMk/>
            <pc:sldMk cId="3064155254" sldId="334"/>
            <ac:spMk id="19" creationId="{0B717DD3-F6DE-530C-96F4-72C7B520B109}"/>
          </ac:spMkLst>
        </pc:spChg>
        <pc:spChg chg="mod">
          <ac:chgData name="Nichols, Robin [Y-12]" userId="082c1150-400b-4602-a4a7-5f14b8f48114" providerId="ADAL" clId="{F2F6B62D-1105-46BB-ABCA-8A369533D6FA}" dt="2026-07-23T20:17:59.778" v="334" actId="1036"/>
          <ac:spMkLst>
            <pc:docMk/>
            <pc:sldMk cId="3064155254" sldId="334"/>
            <ac:spMk id="20" creationId="{42445E6D-C6D4-48D8-B689-B3781B6CC7B1}"/>
          </ac:spMkLst>
        </pc:spChg>
        <pc:graphicFrameChg chg="mod modGraphic">
          <ac:chgData name="Nichols, Robin [Y-12]" userId="082c1150-400b-4602-a4a7-5f14b8f48114" providerId="ADAL" clId="{F2F6B62D-1105-46BB-ABCA-8A369533D6FA}" dt="2026-07-23T20:14:07.001" v="297" actId="20577"/>
          <ac:graphicFrameMkLst>
            <pc:docMk/>
            <pc:sldMk cId="3064155254" sldId="334"/>
            <ac:graphicFrameMk id="3" creationId="{494AE6FC-ABD4-236D-3427-D0DE076F2FA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6034F5-2A38-41D7-AB14-DB00CB38B68F}" type="doc">
      <dgm:prSet loTypeId="urn:microsoft.com/office/officeart/2005/8/layout/defaul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B65CDE-1B2A-494F-9097-356C59028E6B}">
      <dgm:prSet phldrT="[Text]"/>
      <dgm:spPr/>
      <dgm:t>
        <a:bodyPr/>
        <a:lstStyle/>
        <a:p>
          <a:r>
            <a:rPr lang="en-US" dirty="0"/>
            <a:t>Scope growth</a:t>
          </a:r>
        </a:p>
      </dgm:t>
    </dgm:pt>
    <dgm:pt modelId="{B3F078C7-ED3F-48A3-B76B-5B08B7DEE31C}" type="parTrans" cxnId="{C187C2EB-A6F4-4393-B1DF-283680F08F83}">
      <dgm:prSet/>
      <dgm:spPr/>
      <dgm:t>
        <a:bodyPr/>
        <a:lstStyle/>
        <a:p>
          <a:endParaRPr lang="en-US"/>
        </a:p>
      </dgm:t>
    </dgm:pt>
    <dgm:pt modelId="{E3F6D794-E50A-4FBB-B416-5D7403F5B74B}" type="sibTrans" cxnId="{C187C2EB-A6F4-4393-B1DF-283680F08F83}">
      <dgm:prSet/>
      <dgm:spPr/>
      <dgm:t>
        <a:bodyPr/>
        <a:lstStyle/>
        <a:p>
          <a:endParaRPr lang="en-US"/>
        </a:p>
      </dgm:t>
    </dgm:pt>
    <dgm:pt modelId="{52D7344B-5433-42B9-B266-31E086022AE1}">
      <dgm:prSet/>
      <dgm:spPr/>
      <dgm:t>
        <a:bodyPr/>
        <a:lstStyle/>
        <a:p>
          <a:r>
            <a:rPr lang="en-US" dirty="0"/>
            <a:t>Productivity assumptions</a:t>
          </a:r>
        </a:p>
      </dgm:t>
    </dgm:pt>
    <dgm:pt modelId="{45062D29-5C64-46A8-83EB-00F9ED54BE63}" type="parTrans" cxnId="{DF83B835-D946-431C-863C-9EBD4B438F5D}">
      <dgm:prSet/>
      <dgm:spPr/>
      <dgm:t>
        <a:bodyPr/>
        <a:lstStyle/>
        <a:p>
          <a:endParaRPr lang="en-US"/>
        </a:p>
      </dgm:t>
    </dgm:pt>
    <dgm:pt modelId="{CAF78FB4-D460-43ED-82BD-783E4821B3B2}" type="sibTrans" cxnId="{DF83B835-D946-431C-863C-9EBD4B438F5D}">
      <dgm:prSet/>
      <dgm:spPr/>
      <dgm:t>
        <a:bodyPr/>
        <a:lstStyle/>
        <a:p>
          <a:endParaRPr lang="en-US"/>
        </a:p>
      </dgm:t>
    </dgm:pt>
    <dgm:pt modelId="{22510A14-DE5B-40A4-91B4-D6B251EA54D5}">
      <dgm:prSet/>
      <dgm:spPr/>
      <dgm:t>
        <a:bodyPr/>
        <a:lstStyle/>
        <a:p>
          <a:r>
            <a:rPr lang="en-US" dirty="0"/>
            <a:t>Labor availability</a:t>
          </a:r>
        </a:p>
      </dgm:t>
    </dgm:pt>
    <dgm:pt modelId="{BB2674DE-0ECD-4996-8C64-8CE220A334C3}" type="parTrans" cxnId="{C0A3B538-D501-4B0B-B6DA-DBF8A104A8F0}">
      <dgm:prSet/>
      <dgm:spPr/>
      <dgm:t>
        <a:bodyPr/>
        <a:lstStyle/>
        <a:p>
          <a:endParaRPr lang="en-US"/>
        </a:p>
      </dgm:t>
    </dgm:pt>
    <dgm:pt modelId="{3E9AFD50-556A-4878-9AFF-8F3F7D3DD39B}" type="sibTrans" cxnId="{C0A3B538-D501-4B0B-B6DA-DBF8A104A8F0}">
      <dgm:prSet/>
      <dgm:spPr/>
      <dgm:t>
        <a:bodyPr/>
        <a:lstStyle/>
        <a:p>
          <a:endParaRPr lang="en-US"/>
        </a:p>
      </dgm:t>
    </dgm:pt>
    <dgm:pt modelId="{C8291807-C13F-42D8-9F81-840DC68E0D26}">
      <dgm:prSet/>
      <dgm:spPr/>
      <dgm:t>
        <a:bodyPr/>
        <a:lstStyle/>
        <a:p>
          <a:r>
            <a:rPr lang="en-US" dirty="0"/>
            <a:t>Material pricing</a:t>
          </a:r>
        </a:p>
      </dgm:t>
    </dgm:pt>
    <dgm:pt modelId="{E54B3A01-BD63-4E7D-9540-5673B5442D22}" type="parTrans" cxnId="{77BB8842-CF16-478F-AFB5-1D3DCAF0FDDD}">
      <dgm:prSet/>
      <dgm:spPr/>
      <dgm:t>
        <a:bodyPr/>
        <a:lstStyle/>
        <a:p>
          <a:endParaRPr lang="en-US"/>
        </a:p>
      </dgm:t>
    </dgm:pt>
    <dgm:pt modelId="{D16FDCEC-9B29-47A2-933C-31BC871EE985}" type="sibTrans" cxnId="{77BB8842-CF16-478F-AFB5-1D3DCAF0FDDD}">
      <dgm:prSet/>
      <dgm:spPr/>
      <dgm:t>
        <a:bodyPr/>
        <a:lstStyle/>
        <a:p>
          <a:endParaRPr lang="en-US"/>
        </a:p>
      </dgm:t>
    </dgm:pt>
    <dgm:pt modelId="{E1BC0DBF-35A5-4B6A-9631-1DE8F1F51FCB}">
      <dgm:prSet/>
      <dgm:spPr/>
      <dgm:t>
        <a:bodyPr/>
        <a:lstStyle/>
        <a:p>
          <a:r>
            <a:rPr lang="en-US" dirty="0"/>
            <a:t>Field conditions</a:t>
          </a:r>
        </a:p>
      </dgm:t>
    </dgm:pt>
    <dgm:pt modelId="{55B56D8B-EF68-47A3-9C76-A3033C352910}" type="parTrans" cxnId="{AEA40B37-B7FC-472A-B6AC-DA198521147C}">
      <dgm:prSet/>
      <dgm:spPr/>
      <dgm:t>
        <a:bodyPr/>
        <a:lstStyle/>
        <a:p>
          <a:endParaRPr lang="en-US"/>
        </a:p>
      </dgm:t>
    </dgm:pt>
    <dgm:pt modelId="{573E6208-DE91-4C84-94B4-2C0499833B42}" type="sibTrans" cxnId="{AEA40B37-B7FC-472A-B6AC-DA198521147C}">
      <dgm:prSet/>
      <dgm:spPr/>
      <dgm:t>
        <a:bodyPr/>
        <a:lstStyle/>
        <a:p>
          <a:endParaRPr lang="en-US"/>
        </a:p>
      </dgm:t>
    </dgm:pt>
    <dgm:pt modelId="{074E2AA6-5D37-4E5B-BB51-E6D5A004225F}">
      <dgm:prSet/>
      <dgm:spPr/>
      <dgm:t>
        <a:bodyPr/>
        <a:lstStyle/>
        <a:p>
          <a:r>
            <a:rPr lang="en-US" dirty="0"/>
            <a:t>Design maturity</a:t>
          </a:r>
        </a:p>
      </dgm:t>
    </dgm:pt>
    <dgm:pt modelId="{A04DFF33-001C-42A9-9A61-753E770EEE8D}" type="parTrans" cxnId="{04E5F20C-8FAE-4010-8768-4F65223050ED}">
      <dgm:prSet/>
      <dgm:spPr/>
      <dgm:t>
        <a:bodyPr/>
        <a:lstStyle/>
        <a:p>
          <a:endParaRPr lang="en-US"/>
        </a:p>
      </dgm:t>
    </dgm:pt>
    <dgm:pt modelId="{095858E0-C052-47F0-9995-1515D0D2100A}" type="sibTrans" cxnId="{04E5F20C-8FAE-4010-8768-4F65223050ED}">
      <dgm:prSet/>
      <dgm:spPr/>
      <dgm:t>
        <a:bodyPr/>
        <a:lstStyle/>
        <a:p>
          <a:endParaRPr lang="en-US"/>
        </a:p>
      </dgm:t>
    </dgm:pt>
    <dgm:pt modelId="{BF0C63E7-C723-44B0-8F20-66D651FD36BD}">
      <dgm:prSet/>
      <dgm:spPr/>
      <dgm:t>
        <a:bodyPr/>
        <a:lstStyle/>
        <a:p>
          <a:r>
            <a:rPr lang="en-US" dirty="0"/>
            <a:t>Schedule compression</a:t>
          </a:r>
        </a:p>
      </dgm:t>
    </dgm:pt>
    <dgm:pt modelId="{8EE411B5-D07C-4385-B33B-DCA4C30ACC4F}" type="parTrans" cxnId="{BF9785A8-7DE4-4C80-A5BA-8B1CC47351B5}">
      <dgm:prSet/>
      <dgm:spPr/>
      <dgm:t>
        <a:bodyPr/>
        <a:lstStyle/>
        <a:p>
          <a:endParaRPr lang="en-US"/>
        </a:p>
      </dgm:t>
    </dgm:pt>
    <dgm:pt modelId="{5EDA1F8D-B966-4587-86CC-FDCB0FB5B831}" type="sibTrans" cxnId="{BF9785A8-7DE4-4C80-A5BA-8B1CC47351B5}">
      <dgm:prSet/>
      <dgm:spPr/>
      <dgm:t>
        <a:bodyPr/>
        <a:lstStyle/>
        <a:p>
          <a:endParaRPr lang="en-US"/>
        </a:p>
      </dgm:t>
    </dgm:pt>
    <dgm:pt modelId="{552D1F0A-9B82-411D-A669-794AE0F9A053}">
      <dgm:prSet/>
      <dgm:spPr/>
      <dgm:t>
        <a:bodyPr/>
        <a:lstStyle/>
        <a:p>
          <a:r>
            <a:rPr lang="en-US" dirty="0"/>
            <a:t>Vendor quotes aging out</a:t>
          </a:r>
        </a:p>
      </dgm:t>
    </dgm:pt>
    <dgm:pt modelId="{2B55DF44-EECF-46E6-8683-DF38ED883D8A}" type="parTrans" cxnId="{F6915250-336B-4E10-A8B9-F4B9271B4D0D}">
      <dgm:prSet/>
      <dgm:spPr/>
      <dgm:t>
        <a:bodyPr/>
        <a:lstStyle/>
        <a:p>
          <a:endParaRPr lang="en-US"/>
        </a:p>
      </dgm:t>
    </dgm:pt>
    <dgm:pt modelId="{7819B9A9-97A5-4CE9-B3BD-E0D912A9907E}" type="sibTrans" cxnId="{F6915250-336B-4E10-A8B9-F4B9271B4D0D}">
      <dgm:prSet/>
      <dgm:spPr/>
      <dgm:t>
        <a:bodyPr/>
        <a:lstStyle/>
        <a:p>
          <a:endParaRPr lang="en-US"/>
        </a:p>
      </dgm:t>
    </dgm:pt>
    <dgm:pt modelId="{99E3BA6C-D264-479C-8BE5-FDC011AD621D}" type="pres">
      <dgm:prSet presAssocID="{4C6034F5-2A38-41D7-AB14-DB00CB38B68F}" presName="diagram" presStyleCnt="0">
        <dgm:presLayoutVars>
          <dgm:dir/>
          <dgm:resizeHandles val="exact"/>
        </dgm:presLayoutVars>
      </dgm:prSet>
      <dgm:spPr/>
    </dgm:pt>
    <dgm:pt modelId="{ABF14F52-48E1-4EA4-B236-7631FDCC3A13}" type="pres">
      <dgm:prSet presAssocID="{4EB65CDE-1B2A-494F-9097-356C59028E6B}" presName="node" presStyleLbl="node1" presStyleIdx="0" presStyleCnt="8" custLinFactNeighborX="-1067" custLinFactNeighborY="-191">
        <dgm:presLayoutVars>
          <dgm:bulletEnabled val="1"/>
        </dgm:presLayoutVars>
      </dgm:prSet>
      <dgm:spPr/>
    </dgm:pt>
    <dgm:pt modelId="{D6B48B3D-890B-4291-A9AC-3A47A8E4FF65}" type="pres">
      <dgm:prSet presAssocID="{E3F6D794-E50A-4FBB-B416-5D7403F5B74B}" presName="sibTrans" presStyleCnt="0"/>
      <dgm:spPr/>
    </dgm:pt>
    <dgm:pt modelId="{8906E3B2-C124-4D14-800B-963403F532CE}" type="pres">
      <dgm:prSet presAssocID="{52D7344B-5433-42B9-B266-31E086022AE1}" presName="node" presStyleLbl="node1" presStyleIdx="1" presStyleCnt="8" custLinFactNeighborX="-3203" custLinFactNeighborY="-191">
        <dgm:presLayoutVars>
          <dgm:bulletEnabled val="1"/>
        </dgm:presLayoutVars>
      </dgm:prSet>
      <dgm:spPr/>
    </dgm:pt>
    <dgm:pt modelId="{9F76DFD5-8113-4BCA-8F84-D24B438D79A8}" type="pres">
      <dgm:prSet presAssocID="{CAF78FB4-D460-43ED-82BD-783E4821B3B2}" presName="sibTrans" presStyleCnt="0"/>
      <dgm:spPr/>
    </dgm:pt>
    <dgm:pt modelId="{41E92AE1-A63C-45CD-B578-51AFF06ED65F}" type="pres">
      <dgm:prSet presAssocID="{22510A14-DE5B-40A4-91B4-D6B251EA54D5}" presName="node" presStyleLbl="node1" presStyleIdx="2" presStyleCnt="8" custLinFactNeighborX="-1067" custLinFactNeighborY="-191">
        <dgm:presLayoutVars>
          <dgm:bulletEnabled val="1"/>
        </dgm:presLayoutVars>
      </dgm:prSet>
      <dgm:spPr/>
    </dgm:pt>
    <dgm:pt modelId="{06B00013-99AF-4DC7-8039-F83CFC580E1E}" type="pres">
      <dgm:prSet presAssocID="{3E9AFD50-556A-4878-9AFF-8F3F7D3DD39B}" presName="sibTrans" presStyleCnt="0"/>
      <dgm:spPr/>
    </dgm:pt>
    <dgm:pt modelId="{526A2792-DBB9-4944-AD48-2F3695A6E2A2}" type="pres">
      <dgm:prSet presAssocID="{C8291807-C13F-42D8-9F81-840DC68E0D26}" presName="node" presStyleLbl="node1" presStyleIdx="3" presStyleCnt="8" custLinFactNeighborX="1192" custLinFactNeighborY="-785">
        <dgm:presLayoutVars>
          <dgm:bulletEnabled val="1"/>
        </dgm:presLayoutVars>
      </dgm:prSet>
      <dgm:spPr/>
    </dgm:pt>
    <dgm:pt modelId="{3C9E0B8B-2DC3-4557-BEEC-D7DE50989003}" type="pres">
      <dgm:prSet presAssocID="{D16FDCEC-9B29-47A2-933C-31BC871EE985}" presName="sibTrans" presStyleCnt="0"/>
      <dgm:spPr/>
    </dgm:pt>
    <dgm:pt modelId="{81F429DF-CC81-44BD-B5D8-8C775AF4F68D}" type="pres">
      <dgm:prSet presAssocID="{E1BC0DBF-35A5-4B6A-9631-1DE8F1F51FCB}" presName="node" presStyleLbl="node1" presStyleIdx="4" presStyleCnt="8" custLinFactNeighborX="-3204" custLinFactNeighborY="-191">
        <dgm:presLayoutVars>
          <dgm:bulletEnabled val="1"/>
        </dgm:presLayoutVars>
      </dgm:prSet>
      <dgm:spPr/>
    </dgm:pt>
    <dgm:pt modelId="{51C908B4-6CB5-47B7-8659-0FA92F68A60C}" type="pres">
      <dgm:prSet presAssocID="{573E6208-DE91-4C84-94B4-2C0499833B42}" presName="sibTrans" presStyleCnt="0"/>
      <dgm:spPr/>
    </dgm:pt>
    <dgm:pt modelId="{804B3B2B-BA88-4394-BF89-211222F928CE}" type="pres">
      <dgm:prSet presAssocID="{074E2AA6-5D37-4E5B-BB51-E6D5A004225F}" presName="node" presStyleLbl="node1" presStyleIdx="5" presStyleCnt="8" custLinFactNeighborX="-3203" custLinFactNeighborY="-3752">
        <dgm:presLayoutVars>
          <dgm:bulletEnabled val="1"/>
        </dgm:presLayoutVars>
      </dgm:prSet>
      <dgm:spPr/>
    </dgm:pt>
    <dgm:pt modelId="{6A0A1C43-B480-4F4B-BF43-0576A8E84F95}" type="pres">
      <dgm:prSet presAssocID="{095858E0-C052-47F0-9995-1515D0D2100A}" presName="sibTrans" presStyleCnt="0"/>
      <dgm:spPr/>
    </dgm:pt>
    <dgm:pt modelId="{65F506D8-ABEC-47F9-A16E-F221CA553657}" type="pres">
      <dgm:prSet presAssocID="{BF0C63E7-C723-44B0-8F20-66D651FD36BD}" presName="node" presStyleLbl="node1" presStyleIdx="6" presStyleCnt="8" custLinFactNeighborX="-355" custLinFactNeighborY="-191">
        <dgm:presLayoutVars>
          <dgm:bulletEnabled val="1"/>
        </dgm:presLayoutVars>
      </dgm:prSet>
      <dgm:spPr/>
    </dgm:pt>
    <dgm:pt modelId="{27BC5CEA-34C1-4560-8F4D-1E68C32B3783}" type="pres">
      <dgm:prSet presAssocID="{5EDA1F8D-B966-4587-86CC-FDCB0FB5B831}" presName="sibTrans" presStyleCnt="0"/>
      <dgm:spPr/>
    </dgm:pt>
    <dgm:pt modelId="{100BA520-9616-44BC-BC35-0B9E266B0BF5}" type="pres">
      <dgm:prSet presAssocID="{552D1F0A-9B82-411D-A669-794AE0F9A053}" presName="node" presStyleLbl="node1" presStyleIdx="7" presStyleCnt="8" custLinFactNeighborX="-1068" custLinFactNeighborY="-191">
        <dgm:presLayoutVars>
          <dgm:bulletEnabled val="1"/>
        </dgm:presLayoutVars>
      </dgm:prSet>
      <dgm:spPr/>
    </dgm:pt>
  </dgm:ptLst>
  <dgm:cxnLst>
    <dgm:cxn modelId="{4C77C806-660A-46A0-B5A8-AFB15B0FA5E3}" type="presOf" srcId="{4EB65CDE-1B2A-494F-9097-356C59028E6B}" destId="{ABF14F52-48E1-4EA4-B236-7631FDCC3A13}" srcOrd="0" destOrd="0" presId="urn:microsoft.com/office/officeart/2005/8/layout/default"/>
    <dgm:cxn modelId="{04E5F20C-8FAE-4010-8768-4F65223050ED}" srcId="{4C6034F5-2A38-41D7-AB14-DB00CB38B68F}" destId="{074E2AA6-5D37-4E5B-BB51-E6D5A004225F}" srcOrd="5" destOrd="0" parTransId="{A04DFF33-001C-42A9-9A61-753E770EEE8D}" sibTransId="{095858E0-C052-47F0-9995-1515D0D2100A}"/>
    <dgm:cxn modelId="{E7526224-9874-4096-94AD-40CFAF808227}" type="presOf" srcId="{BF0C63E7-C723-44B0-8F20-66D651FD36BD}" destId="{65F506D8-ABEC-47F9-A16E-F221CA553657}" srcOrd="0" destOrd="0" presId="urn:microsoft.com/office/officeart/2005/8/layout/default"/>
    <dgm:cxn modelId="{DF83B835-D946-431C-863C-9EBD4B438F5D}" srcId="{4C6034F5-2A38-41D7-AB14-DB00CB38B68F}" destId="{52D7344B-5433-42B9-B266-31E086022AE1}" srcOrd="1" destOrd="0" parTransId="{45062D29-5C64-46A8-83EB-00F9ED54BE63}" sibTransId="{CAF78FB4-D460-43ED-82BD-783E4821B3B2}"/>
    <dgm:cxn modelId="{AEA40B37-B7FC-472A-B6AC-DA198521147C}" srcId="{4C6034F5-2A38-41D7-AB14-DB00CB38B68F}" destId="{E1BC0DBF-35A5-4B6A-9631-1DE8F1F51FCB}" srcOrd="4" destOrd="0" parTransId="{55B56D8B-EF68-47A3-9C76-A3033C352910}" sibTransId="{573E6208-DE91-4C84-94B4-2C0499833B42}"/>
    <dgm:cxn modelId="{9D325237-F6DC-4F7F-A7C2-99BA0B5ABFED}" type="presOf" srcId="{22510A14-DE5B-40A4-91B4-D6B251EA54D5}" destId="{41E92AE1-A63C-45CD-B578-51AFF06ED65F}" srcOrd="0" destOrd="0" presId="urn:microsoft.com/office/officeart/2005/8/layout/default"/>
    <dgm:cxn modelId="{C0A3B538-D501-4B0B-B6DA-DBF8A104A8F0}" srcId="{4C6034F5-2A38-41D7-AB14-DB00CB38B68F}" destId="{22510A14-DE5B-40A4-91B4-D6B251EA54D5}" srcOrd="2" destOrd="0" parTransId="{BB2674DE-0ECD-4996-8C64-8CE220A334C3}" sibTransId="{3E9AFD50-556A-4878-9AFF-8F3F7D3DD39B}"/>
    <dgm:cxn modelId="{77BB8842-CF16-478F-AFB5-1D3DCAF0FDDD}" srcId="{4C6034F5-2A38-41D7-AB14-DB00CB38B68F}" destId="{C8291807-C13F-42D8-9F81-840DC68E0D26}" srcOrd="3" destOrd="0" parTransId="{E54B3A01-BD63-4E7D-9540-5673B5442D22}" sibTransId="{D16FDCEC-9B29-47A2-933C-31BC871EE985}"/>
    <dgm:cxn modelId="{BCFE646D-8CB3-4EEA-8395-5D125C34CAFA}" type="presOf" srcId="{E1BC0DBF-35A5-4B6A-9631-1DE8F1F51FCB}" destId="{81F429DF-CC81-44BD-B5D8-8C775AF4F68D}" srcOrd="0" destOrd="0" presId="urn:microsoft.com/office/officeart/2005/8/layout/default"/>
    <dgm:cxn modelId="{F6915250-336B-4E10-A8B9-F4B9271B4D0D}" srcId="{4C6034F5-2A38-41D7-AB14-DB00CB38B68F}" destId="{552D1F0A-9B82-411D-A669-794AE0F9A053}" srcOrd="7" destOrd="0" parTransId="{2B55DF44-EECF-46E6-8683-DF38ED883D8A}" sibTransId="{7819B9A9-97A5-4CE9-B3BD-E0D912A9907E}"/>
    <dgm:cxn modelId="{DEF43751-297D-486E-87D6-67E745467375}" type="presOf" srcId="{52D7344B-5433-42B9-B266-31E086022AE1}" destId="{8906E3B2-C124-4D14-800B-963403F532CE}" srcOrd="0" destOrd="0" presId="urn:microsoft.com/office/officeart/2005/8/layout/default"/>
    <dgm:cxn modelId="{46F96C9F-80FB-495D-8B0A-2532D27FEF5B}" type="presOf" srcId="{074E2AA6-5D37-4E5B-BB51-E6D5A004225F}" destId="{804B3B2B-BA88-4394-BF89-211222F928CE}" srcOrd="0" destOrd="0" presId="urn:microsoft.com/office/officeart/2005/8/layout/default"/>
    <dgm:cxn modelId="{BF9785A8-7DE4-4C80-A5BA-8B1CC47351B5}" srcId="{4C6034F5-2A38-41D7-AB14-DB00CB38B68F}" destId="{BF0C63E7-C723-44B0-8F20-66D651FD36BD}" srcOrd="6" destOrd="0" parTransId="{8EE411B5-D07C-4385-B33B-DCA4C30ACC4F}" sibTransId="{5EDA1F8D-B966-4587-86CC-FDCB0FB5B831}"/>
    <dgm:cxn modelId="{BB005BAC-A901-43FD-8CD2-A41C25ADFB44}" type="presOf" srcId="{552D1F0A-9B82-411D-A669-794AE0F9A053}" destId="{100BA520-9616-44BC-BC35-0B9E266B0BF5}" srcOrd="0" destOrd="0" presId="urn:microsoft.com/office/officeart/2005/8/layout/default"/>
    <dgm:cxn modelId="{D51A27CC-516D-4C6B-934E-2B0CFFCA1562}" type="presOf" srcId="{C8291807-C13F-42D8-9F81-840DC68E0D26}" destId="{526A2792-DBB9-4944-AD48-2F3695A6E2A2}" srcOrd="0" destOrd="0" presId="urn:microsoft.com/office/officeart/2005/8/layout/default"/>
    <dgm:cxn modelId="{EEA3A8E9-9AA4-4A3F-8077-9A20725E1DD2}" type="presOf" srcId="{4C6034F5-2A38-41D7-AB14-DB00CB38B68F}" destId="{99E3BA6C-D264-479C-8BE5-FDC011AD621D}" srcOrd="0" destOrd="0" presId="urn:microsoft.com/office/officeart/2005/8/layout/default"/>
    <dgm:cxn modelId="{C187C2EB-A6F4-4393-B1DF-283680F08F83}" srcId="{4C6034F5-2A38-41D7-AB14-DB00CB38B68F}" destId="{4EB65CDE-1B2A-494F-9097-356C59028E6B}" srcOrd="0" destOrd="0" parTransId="{B3F078C7-ED3F-48A3-B76B-5B08B7DEE31C}" sibTransId="{E3F6D794-E50A-4FBB-B416-5D7403F5B74B}"/>
    <dgm:cxn modelId="{FA0989F3-1E88-40CF-A5C8-AFDFF1C00969}" type="presParOf" srcId="{99E3BA6C-D264-479C-8BE5-FDC011AD621D}" destId="{ABF14F52-48E1-4EA4-B236-7631FDCC3A13}" srcOrd="0" destOrd="0" presId="urn:microsoft.com/office/officeart/2005/8/layout/default"/>
    <dgm:cxn modelId="{24F4D2F7-811B-4296-8EE2-DE4C9696FF8E}" type="presParOf" srcId="{99E3BA6C-D264-479C-8BE5-FDC011AD621D}" destId="{D6B48B3D-890B-4291-A9AC-3A47A8E4FF65}" srcOrd="1" destOrd="0" presId="urn:microsoft.com/office/officeart/2005/8/layout/default"/>
    <dgm:cxn modelId="{87B551D5-53A5-4409-AB0D-AB65CBDD98BB}" type="presParOf" srcId="{99E3BA6C-D264-479C-8BE5-FDC011AD621D}" destId="{8906E3B2-C124-4D14-800B-963403F532CE}" srcOrd="2" destOrd="0" presId="urn:microsoft.com/office/officeart/2005/8/layout/default"/>
    <dgm:cxn modelId="{DF97E90C-49C0-4761-B4B9-0184A2F2892E}" type="presParOf" srcId="{99E3BA6C-D264-479C-8BE5-FDC011AD621D}" destId="{9F76DFD5-8113-4BCA-8F84-D24B438D79A8}" srcOrd="3" destOrd="0" presId="urn:microsoft.com/office/officeart/2005/8/layout/default"/>
    <dgm:cxn modelId="{46EAE12D-B3D9-4A69-AC04-4555E5223708}" type="presParOf" srcId="{99E3BA6C-D264-479C-8BE5-FDC011AD621D}" destId="{41E92AE1-A63C-45CD-B578-51AFF06ED65F}" srcOrd="4" destOrd="0" presId="urn:microsoft.com/office/officeart/2005/8/layout/default"/>
    <dgm:cxn modelId="{036E3580-0EEC-47D2-B97B-138BD2F091A7}" type="presParOf" srcId="{99E3BA6C-D264-479C-8BE5-FDC011AD621D}" destId="{06B00013-99AF-4DC7-8039-F83CFC580E1E}" srcOrd="5" destOrd="0" presId="urn:microsoft.com/office/officeart/2005/8/layout/default"/>
    <dgm:cxn modelId="{99866A30-E593-4E6C-934B-AB5EC5B4D1B6}" type="presParOf" srcId="{99E3BA6C-D264-479C-8BE5-FDC011AD621D}" destId="{526A2792-DBB9-4944-AD48-2F3695A6E2A2}" srcOrd="6" destOrd="0" presId="urn:microsoft.com/office/officeart/2005/8/layout/default"/>
    <dgm:cxn modelId="{AB0DCC5D-0963-49F0-934B-5030CC460C2E}" type="presParOf" srcId="{99E3BA6C-D264-479C-8BE5-FDC011AD621D}" destId="{3C9E0B8B-2DC3-4557-BEEC-D7DE50989003}" srcOrd="7" destOrd="0" presId="urn:microsoft.com/office/officeart/2005/8/layout/default"/>
    <dgm:cxn modelId="{0D9B7AAE-E6CB-41DB-B326-882D06F96ECE}" type="presParOf" srcId="{99E3BA6C-D264-479C-8BE5-FDC011AD621D}" destId="{81F429DF-CC81-44BD-B5D8-8C775AF4F68D}" srcOrd="8" destOrd="0" presId="urn:microsoft.com/office/officeart/2005/8/layout/default"/>
    <dgm:cxn modelId="{5E6EE59F-CA3F-4830-8C26-770D09F640E0}" type="presParOf" srcId="{99E3BA6C-D264-479C-8BE5-FDC011AD621D}" destId="{51C908B4-6CB5-47B7-8659-0FA92F68A60C}" srcOrd="9" destOrd="0" presId="urn:microsoft.com/office/officeart/2005/8/layout/default"/>
    <dgm:cxn modelId="{6C15AB65-7869-448D-8A9A-EE403DC6D4D3}" type="presParOf" srcId="{99E3BA6C-D264-479C-8BE5-FDC011AD621D}" destId="{804B3B2B-BA88-4394-BF89-211222F928CE}" srcOrd="10" destOrd="0" presId="urn:microsoft.com/office/officeart/2005/8/layout/default"/>
    <dgm:cxn modelId="{6831F268-F769-4A0B-B555-10FA197029AB}" type="presParOf" srcId="{99E3BA6C-D264-479C-8BE5-FDC011AD621D}" destId="{6A0A1C43-B480-4F4B-BF43-0576A8E84F95}" srcOrd="11" destOrd="0" presId="urn:microsoft.com/office/officeart/2005/8/layout/default"/>
    <dgm:cxn modelId="{A5E37647-D05E-404B-8833-4D002BD79B87}" type="presParOf" srcId="{99E3BA6C-D264-479C-8BE5-FDC011AD621D}" destId="{65F506D8-ABEC-47F9-A16E-F221CA553657}" srcOrd="12" destOrd="0" presId="urn:microsoft.com/office/officeart/2005/8/layout/default"/>
    <dgm:cxn modelId="{A1513D16-8597-44A4-B3CE-DF4B5ED2516B}" type="presParOf" srcId="{99E3BA6C-D264-479C-8BE5-FDC011AD621D}" destId="{27BC5CEA-34C1-4560-8F4D-1E68C32B3783}" srcOrd="13" destOrd="0" presId="urn:microsoft.com/office/officeart/2005/8/layout/default"/>
    <dgm:cxn modelId="{96648437-1BAD-4081-A78A-94E600598CAD}" type="presParOf" srcId="{99E3BA6C-D264-479C-8BE5-FDC011AD621D}" destId="{100BA520-9616-44BC-BC35-0B9E266B0BF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3E14EE-2C3C-AE4B-8471-2608B4F5CE2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980077-008A-A741-9862-3507E9064F59}">
      <dgm:prSet phldrT="[Text]" phldr="0"/>
      <dgm:spPr/>
      <dgm:t>
        <a:bodyPr/>
        <a:lstStyle/>
        <a:p>
          <a:r>
            <a:rPr lang="en-US" dirty="0"/>
            <a:t>Anchoring</a:t>
          </a:r>
        </a:p>
      </dgm:t>
    </dgm:pt>
    <dgm:pt modelId="{B93C06E9-8BE8-1747-AA1F-67AFFBBA3F81}" type="parTrans" cxnId="{68939FCD-B123-D049-A19D-2A82E8ACB88B}">
      <dgm:prSet/>
      <dgm:spPr/>
      <dgm:t>
        <a:bodyPr/>
        <a:lstStyle/>
        <a:p>
          <a:endParaRPr lang="en-US"/>
        </a:p>
      </dgm:t>
    </dgm:pt>
    <dgm:pt modelId="{76CF8678-2A77-3F48-8880-CBE44B9B75E4}" type="sibTrans" cxnId="{68939FCD-B123-D049-A19D-2A82E8ACB88B}">
      <dgm:prSet/>
      <dgm:spPr/>
      <dgm:t>
        <a:bodyPr/>
        <a:lstStyle/>
        <a:p>
          <a:endParaRPr lang="en-US"/>
        </a:p>
      </dgm:t>
    </dgm:pt>
    <dgm:pt modelId="{92E3CF3A-7330-A54F-9AC1-51805CF78113}">
      <dgm:prSet phldrT="[Text]" phldr="0"/>
      <dgm:spPr/>
      <dgm:t>
        <a:bodyPr/>
        <a:lstStyle/>
        <a:p>
          <a:r>
            <a:rPr lang="en-US" dirty="0"/>
            <a:t>Story Building</a:t>
          </a:r>
        </a:p>
      </dgm:t>
    </dgm:pt>
    <dgm:pt modelId="{DB82A0F0-F974-5349-9547-37E0B5EED4DD}" type="parTrans" cxnId="{38C446CD-4760-F946-949D-744A75F3C5DD}">
      <dgm:prSet/>
      <dgm:spPr/>
      <dgm:t>
        <a:bodyPr/>
        <a:lstStyle/>
        <a:p>
          <a:endParaRPr lang="en-US"/>
        </a:p>
      </dgm:t>
    </dgm:pt>
    <dgm:pt modelId="{E3BC98FB-1EBB-6C4C-9884-3799F0EDC720}" type="sibTrans" cxnId="{38C446CD-4760-F946-949D-744A75F3C5DD}">
      <dgm:prSet/>
      <dgm:spPr/>
      <dgm:t>
        <a:bodyPr/>
        <a:lstStyle/>
        <a:p>
          <a:endParaRPr lang="en-US"/>
        </a:p>
      </dgm:t>
    </dgm:pt>
    <dgm:pt modelId="{008DA228-FF5F-9446-9813-0393FE7261AE}">
      <dgm:prSet phldrT="[Text]" phldr="0"/>
      <dgm:spPr/>
      <dgm:t>
        <a:bodyPr/>
        <a:lstStyle/>
        <a:p>
          <a:r>
            <a:rPr lang="en-US" dirty="0"/>
            <a:t>Pattern Recognition</a:t>
          </a:r>
        </a:p>
      </dgm:t>
    </dgm:pt>
    <dgm:pt modelId="{252D939B-2C54-084B-BAE1-B68D5587BC76}" type="parTrans" cxnId="{0556B550-D9AF-8645-B618-2A2061CF972B}">
      <dgm:prSet/>
      <dgm:spPr/>
      <dgm:t>
        <a:bodyPr/>
        <a:lstStyle/>
        <a:p>
          <a:endParaRPr lang="en-US"/>
        </a:p>
      </dgm:t>
    </dgm:pt>
    <dgm:pt modelId="{1D7CBA82-8EDA-6348-89F9-A9BA9B87FE0A}" type="sibTrans" cxnId="{0556B550-D9AF-8645-B618-2A2061CF972B}">
      <dgm:prSet/>
      <dgm:spPr/>
      <dgm:t>
        <a:bodyPr/>
        <a:lstStyle/>
        <a:p>
          <a:endParaRPr lang="en-US"/>
        </a:p>
      </dgm:t>
    </dgm:pt>
    <dgm:pt modelId="{DE513408-532A-EF4D-AF4A-3B383256C15A}">
      <dgm:prSet phldrT="[Text]" phldr="0"/>
      <dgm:spPr/>
      <dgm:t>
        <a:bodyPr/>
        <a:lstStyle/>
        <a:p>
          <a:r>
            <a:rPr lang="en-US" dirty="0"/>
            <a:t>Associative</a:t>
          </a:r>
        </a:p>
      </dgm:t>
    </dgm:pt>
    <dgm:pt modelId="{F5FD9618-CD02-B24B-AEFD-FA806844D072}" type="parTrans" cxnId="{ABA3BFE0-DE70-9B4E-96D3-0F9A914B7B61}">
      <dgm:prSet/>
      <dgm:spPr/>
      <dgm:t>
        <a:bodyPr/>
        <a:lstStyle/>
        <a:p>
          <a:endParaRPr lang="en-US"/>
        </a:p>
      </dgm:t>
    </dgm:pt>
    <dgm:pt modelId="{594537E4-2BEB-4249-ADE3-6CC8003A8179}" type="sibTrans" cxnId="{ABA3BFE0-DE70-9B4E-96D3-0F9A914B7B61}">
      <dgm:prSet/>
      <dgm:spPr/>
      <dgm:t>
        <a:bodyPr/>
        <a:lstStyle/>
        <a:p>
          <a:endParaRPr lang="en-US"/>
        </a:p>
      </dgm:t>
    </dgm:pt>
    <dgm:pt modelId="{7CD2ADB0-F1CC-C546-AC9E-FDF24D2A3530}">
      <dgm:prSet phldrT="[Text]" phldr="0"/>
      <dgm:spPr/>
      <dgm:t>
        <a:bodyPr/>
        <a:lstStyle/>
        <a:p>
          <a:r>
            <a:rPr lang="en-US" dirty="0"/>
            <a:t>Substitution </a:t>
          </a:r>
        </a:p>
      </dgm:t>
    </dgm:pt>
    <dgm:pt modelId="{ADD38D5C-B570-834D-9D24-A71224C8FCD9}" type="parTrans" cxnId="{EB61AEAD-F9D8-BF4F-8C4E-3613FFF73170}">
      <dgm:prSet/>
      <dgm:spPr/>
      <dgm:t>
        <a:bodyPr/>
        <a:lstStyle/>
        <a:p>
          <a:endParaRPr lang="en-US"/>
        </a:p>
      </dgm:t>
    </dgm:pt>
    <dgm:pt modelId="{66E7C555-C337-C34D-8A0E-416ECF6916F0}" type="sibTrans" cxnId="{EB61AEAD-F9D8-BF4F-8C4E-3613FFF73170}">
      <dgm:prSet/>
      <dgm:spPr/>
      <dgm:t>
        <a:bodyPr/>
        <a:lstStyle/>
        <a:p>
          <a:endParaRPr lang="en-US"/>
        </a:p>
      </dgm:t>
    </dgm:pt>
    <dgm:pt modelId="{E8DE2AA7-021E-A840-813C-B95B663CD615}">
      <dgm:prSet phldrT="[Text]" phldr="0"/>
      <dgm:spPr/>
      <dgm:t>
        <a:bodyPr/>
        <a:lstStyle/>
        <a:p>
          <a:r>
            <a:rPr lang="en-US" dirty="0"/>
            <a:t>Overconfidence</a:t>
          </a:r>
        </a:p>
      </dgm:t>
    </dgm:pt>
    <dgm:pt modelId="{CE626408-B6ED-794C-9D7E-6294F83F30BF}" type="parTrans" cxnId="{6FC2590B-3B0F-4249-B7B6-14AFD7E85951}">
      <dgm:prSet/>
      <dgm:spPr/>
      <dgm:t>
        <a:bodyPr/>
        <a:lstStyle/>
        <a:p>
          <a:endParaRPr lang="en-US"/>
        </a:p>
      </dgm:t>
    </dgm:pt>
    <dgm:pt modelId="{8BFF98AA-250B-CD41-997F-5D1A1BCE5BE9}" type="sibTrans" cxnId="{6FC2590B-3B0F-4249-B7B6-14AFD7E85951}">
      <dgm:prSet/>
      <dgm:spPr/>
      <dgm:t>
        <a:bodyPr/>
        <a:lstStyle/>
        <a:p>
          <a:endParaRPr lang="en-US"/>
        </a:p>
      </dgm:t>
    </dgm:pt>
    <dgm:pt modelId="{E9A0A29E-A40E-4B10-9F62-F816FC86D8B5}">
      <dgm:prSet phldrT="[Text]" phldr="0"/>
      <dgm:spPr/>
      <dgm:t>
        <a:bodyPr/>
        <a:lstStyle/>
        <a:p>
          <a:r>
            <a:rPr lang="en-US" dirty="0"/>
            <a:t>Confirmation Bias</a:t>
          </a:r>
        </a:p>
      </dgm:t>
    </dgm:pt>
    <dgm:pt modelId="{69CC6F72-022B-43F0-8F59-03F60CD43CC5}" type="parTrans" cxnId="{DF18A836-7458-4246-B65A-32B54AD494FE}">
      <dgm:prSet/>
      <dgm:spPr/>
      <dgm:t>
        <a:bodyPr/>
        <a:lstStyle/>
        <a:p>
          <a:endParaRPr lang="en-US"/>
        </a:p>
      </dgm:t>
    </dgm:pt>
    <dgm:pt modelId="{BC8C85A5-4C5B-4A97-8CA6-E09F2E8E4D66}" type="sibTrans" cxnId="{DF18A836-7458-4246-B65A-32B54AD494FE}">
      <dgm:prSet/>
      <dgm:spPr/>
      <dgm:t>
        <a:bodyPr/>
        <a:lstStyle/>
        <a:p>
          <a:endParaRPr lang="en-US"/>
        </a:p>
      </dgm:t>
    </dgm:pt>
    <dgm:pt modelId="{09F529EC-78F7-48A5-9C64-2EFC3967C535}">
      <dgm:prSet phldrT="[Text]" phldr="0"/>
      <dgm:spPr/>
      <dgm:t>
        <a:bodyPr/>
        <a:lstStyle/>
        <a:p>
          <a:r>
            <a:rPr lang="en-US" dirty="0"/>
            <a:t>Availability </a:t>
          </a:r>
        </a:p>
      </dgm:t>
    </dgm:pt>
    <dgm:pt modelId="{620D6BF5-DFBE-4826-950C-55FDE9E069C2}" type="parTrans" cxnId="{1F7723BE-F64C-405A-BE71-7B414431A67D}">
      <dgm:prSet/>
      <dgm:spPr/>
      <dgm:t>
        <a:bodyPr/>
        <a:lstStyle/>
        <a:p>
          <a:endParaRPr lang="en-US"/>
        </a:p>
      </dgm:t>
    </dgm:pt>
    <dgm:pt modelId="{8EA4B5B5-195B-4F44-9578-7537AC7DCBBE}" type="sibTrans" cxnId="{1F7723BE-F64C-405A-BE71-7B414431A67D}">
      <dgm:prSet/>
      <dgm:spPr/>
      <dgm:t>
        <a:bodyPr/>
        <a:lstStyle/>
        <a:p>
          <a:endParaRPr lang="en-US"/>
        </a:p>
      </dgm:t>
    </dgm:pt>
    <dgm:pt modelId="{A28E3D4F-A5D6-455E-95DB-D069ED554B2B}">
      <dgm:prSet phldrT="[Text]" phldr="0"/>
      <dgm:spPr/>
      <dgm:t>
        <a:bodyPr/>
        <a:lstStyle/>
        <a:p>
          <a:r>
            <a:rPr lang="en-US" dirty="0"/>
            <a:t>Attribute Substitution</a:t>
          </a:r>
        </a:p>
      </dgm:t>
    </dgm:pt>
    <dgm:pt modelId="{DCAB266B-C696-4F28-952F-D9E4127552BE}" type="parTrans" cxnId="{D1ADABB9-4B3B-47CD-911B-9537065C63FF}">
      <dgm:prSet/>
      <dgm:spPr/>
      <dgm:t>
        <a:bodyPr/>
        <a:lstStyle/>
        <a:p>
          <a:endParaRPr lang="en-US"/>
        </a:p>
      </dgm:t>
    </dgm:pt>
    <dgm:pt modelId="{4559C516-ACAF-48E1-BDDD-BD917F81D54F}" type="sibTrans" cxnId="{D1ADABB9-4B3B-47CD-911B-9537065C63FF}">
      <dgm:prSet/>
      <dgm:spPr/>
      <dgm:t>
        <a:bodyPr/>
        <a:lstStyle/>
        <a:p>
          <a:endParaRPr lang="en-US"/>
        </a:p>
      </dgm:t>
    </dgm:pt>
    <dgm:pt modelId="{7DE10B8A-717C-4123-91B1-B1C1CD8BBB96}" type="pres">
      <dgm:prSet presAssocID="{7C3E14EE-2C3C-AE4B-8471-2608B4F5CE2A}" presName="vert0" presStyleCnt="0">
        <dgm:presLayoutVars>
          <dgm:dir/>
          <dgm:animOne val="branch"/>
          <dgm:animLvl val="lvl"/>
        </dgm:presLayoutVars>
      </dgm:prSet>
      <dgm:spPr/>
    </dgm:pt>
    <dgm:pt modelId="{26AEF885-58AF-4D56-A418-C88753BAF1C0}" type="pres">
      <dgm:prSet presAssocID="{F9980077-008A-A741-9862-3507E9064F59}" presName="thickLine" presStyleLbl="alignNode1" presStyleIdx="0" presStyleCnt="9"/>
      <dgm:spPr/>
    </dgm:pt>
    <dgm:pt modelId="{73E871CE-8188-4DE7-AAE5-C7B48CA55518}" type="pres">
      <dgm:prSet presAssocID="{F9980077-008A-A741-9862-3507E9064F59}" presName="horz1" presStyleCnt="0"/>
      <dgm:spPr/>
    </dgm:pt>
    <dgm:pt modelId="{428E5A47-9A4F-4FB8-899A-DA298BCABD0D}" type="pres">
      <dgm:prSet presAssocID="{F9980077-008A-A741-9862-3507E9064F59}" presName="tx1" presStyleLbl="revTx" presStyleIdx="0" presStyleCnt="9"/>
      <dgm:spPr/>
    </dgm:pt>
    <dgm:pt modelId="{4A3ECF78-6377-4A9A-A12D-A6B5838E3277}" type="pres">
      <dgm:prSet presAssocID="{F9980077-008A-A741-9862-3507E9064F59}" presName="vert1" presStyleCnt="0"/>
      <dgm:spPr/>
    </dgm:pt>
    <dgm:pt modelId="{BB9604D8-470A-4A27-BA0E-7C7E75A80C9D}" type="pres">
      <dgm:prSet presAssocID="{008DA228-FF5F-9446-9813-0393FE7261AE}" presName="thickLine" presStyleLbl="alignNode1" presStyleIdx="1" presStyleCnt="9"/>
      <dgm:spPr/>
    </dgm:pt>
    <dgm:pt modelId="{2D6D64EC-1BBA-4AE0-8590-160BDE4C93C3}" type="pres">
      <dgm:prSet presAssocID="{008DA228-FF5F-9446-9813-0393FE7261AE}" presName="horz1" presStyleCnt="0"/>
      <dgm:spPr/>
    </dgm:pt>
    <dgm:pt modelId="{FDA58929-1E5E-4270-8C26-816901CE16A4}" type="pres">
      <dgm:prSet presAssocID="{008DA228-FF5F-9446-9813-0393FE7261AE}" presName="tx1" presStyleLbl="revTx" presStyleIdx="1" presStyleCnt="9"/>
      <dgm:spPr/>
    </dgm:pt>
    <dgm:pt modelId="{7E18A30A-EF9F-4A2C-9C15-94CB0FFD4700}" type="pres">
      <dgm:prSet presAssocID="{008DA228-FF5F-9446-9813-0393FE7261AE}" presName="vert1" presStyleCnt="0"/>
      <dgm:spPr/>
    </dgm:pt>
    <dgm:pt modelId="{43450361-2783-45FC-A29F-024B6F317C44}" type="pres">
      <dgm:prSet presAssocID="{DE513408-532A-EF4D-AF4A-3B383256C15A}" presName="thickLine" presStyleLbl="alignNode1" presStyleIdx="2" presStyleCnt="9"/>
      <dgm:spPr/>
    </dgm:pt>
    <dgm:pt modelId="{1094FA6B-9C12-429D-BFDD-D4417B4DF64C}" type="pres">
      <dgm:prSet presAssocID="{DE513408-532A-EF4D-AF4A-3B383256C15A}" presName="horz1" presStyleCnt="0"/>
      <dgm:spPr/>
    </dgm:pt>
    <dgm:pt modelId="{D6CC4EF5-63F7-460B-AC83-57DCE5B62A9D}" type="pres">
      <dgm:prSet presAssocID="{DE513408-532A-EF4D-AF4A-3B383256C15A}" presName="tx1" presStyleLbl="revTx" presStyleIdx="2" presStyleCnt="9"/>
      <dgm:spPr/>
    </dgm:pt>
    <dgm:pt modelId="{3DAE4DB2-C324-459B-AAF9-D15399A6F1DD}" type="pres">
      <dgm:prSet presAssocID="{DE513408-532A-EF4D-AF4A-3B383256C15A}" presName="vert1" presStyleCnt="0"/>
      <dgm:spPr/>
    </dgm:pt>
    <dgm:pt modelId="{3058C318-4A6E-402E-8CB3-6FE289579042}" type="pres">
      <dgm:prSet presAssocID="{92E3CF3A-7330-A54F-9AC1-51805CF78113}" presName="thickLine" presStyleLbl="alignNode1" presStyleIdx="3" presStyleCnt="9"/>
      <dgm:spPr/>
    </dgm:pt>
    <dgm:pt modelId="{1010F814-6B05-44D8-B0E1-7F398F11B8F1}" type="pres">
      <dgm:prSet presAssocID="{92E3CF3A-7330-A54F-9AC1-51805CF78113}" presName="horz1" presStyleCnt="0"/>
      <dgm:spPr/>
    </dgm:pt>
    <dgm:pt modelId="{DDB61047-4E08-42EA-A380-6C6B716445EE}" type="pres">
      <dgm:prSet presAssocID="{92E3CF3A-7330-A54F-9AC1-51805CF78113}" presName="tx1" presStyleLbl="revTx" presStyleIdx="3" presStyleCnt="9"/>
      <dgm:spPr/>
    </dgm:pt>
    <dgm:pt modelId="{A62F23BF-DE96-492E-BF03-20A8991A542D}" type="pres">
      <dgm:prSet presAssocID="{92E3CF3A-7330-A54F-9AC1-51805CF78113}" presName="vert1" presStyleCnt="0"/>
      <dgm:spPr/>
    </dgm:pt>
    <dgm:pt modelId="{09998003-0E97-4ABE-9F72-2F9F07F0FFF3}" type="pres">
      <dgm:prSet presAssocID="{7CD2ADB0-F1CC-C546-AC9E-FDF24D2A3530}" presName="thickLine" presStyleLbl="alignNode1" presStyleIdx="4" presStyleCnt="9"/>
      <dgm:spPr/>
    </dgm:pt>
    <dgm:pt modelId="{6D220B86-4751-4442-86B1-F702E7A92D13}" type="pres">
      <dgm:prSet presAssocID="{7CD2ADB0-F1CC-C546-AC9E-FDF24D2A3530}" presName="horz1" presStyleCnt="0"/>
      <dgm:spPr/>
    </dgm:pt>
    <dgm:pt modelId="{834E26A1-F2B3-4CF1-8534-327FB7B4B75F}" type="pres">
      <dgm:prSet presAssocID="{7CD2ADB0-F1CC-C546-AC9E-FDF24D2A3530}" presName="tx1" presStyleLbl="revTx" presStyleIdx="4" presStyleCnt="9"/>
      <dgm:spPr/>
    </dgm:pt>
    <dgm:pt modelId="{4C406768-091B-4EBF-A8C3-6F1F8090C12E}" type="pres">
      <dgm:prSet presAssocID="{7CD2ADB0-F1CC-C546-AC9E-FDF24D2A3530}" presName="vert1" presStyleCnt="0"/>
      <dgm:spPr/>
    </dgm:pt>
    <dgm:pt modelId="{E68F8A0A-4C4D-4B9F-9DFC-CF398B88CCF3}" type="pres">
      <dgm:prSet presAssocID="{E8DE2AA7-021E-A840-813C-B95B663CD615}" presName="thickLine" presStyleLbl="alignNode1" presStyleIdx="5" presStyleCnt="9"/>
      <dgm:spPr/>
    </dgm:pt>
    <dgm:pt modelId="{89887422-6A27-48EB-BCB9-50C028F595A1}" type="pres">
      <dgm:prSet presAssocID="{E8DE2AA7-021E-A840-813C-B95B663CD615}" presName="horz1" presStyleCnt="0"/>
      <dgm:spPr/>
    </dgm:pt>
    <dgm:pt modelId="{4278F395-0681-4FF9-9FB8-27E8249F6095}" type="pres">
      <dgm:prSet presAssocID="{E8DE2AA7-021E-A840-813C-B95B663CD615}" presName="tx1" presStyleLbl="revTx" presStyleIdx="5" presStyleCnt="9"/>
      <dgm:spPr/>
    </dgm:pt>
    <dgm:pt modelId="{6F96DAB5-C82F-486D-94C4-2B3D64593B22}" type="pres">
      <dgm:prSet presAssocID="{E8DE2AA7-021E-A840-813C-B95B663CD615}" presName="vert1" presStyleCnt="0"/>
      <dgm:spPr/>
    </dgm:pt>
    <dgm:pt modelId="{2D3F52C5-28B5-4567-B5D8-E8BF9266FC83}" type="pres">
      <dgm:prSet presAssocID="{E9A0A29E-A40E-4B10-9F62-F816FC86D8B5}" presName="thickLine" presStyleLbl="alignNode1" presStyleIdx="6" presStyleCnt="9"/>
      <dgm:spPr/>
    </dgm:pt>
    <dgm:pt modelId="{A6A2BE22-FDB9-491D-AD1C-8EE414085D3C}" type="pres">
      <dgm:prSet presAssocID="{E9A0A29E-A40E-4B10-9F62-F816FC86D8B5}" presName="horz1" presStyleCnt="0"/>
      <dgm:spPr/>
    </dgm:pt>
    <dgm:pt modelId="{D6E9C5C3-66F3-418B-A043-8F9854E04B7E}" type="pres">
      <dgm:prSet presAssocID="{E9A0A29E-A40E-4B10-9F62-F816FC86D8B5}" presName="tx1" presStyleLbl="revTx" presStyleIdx="6" presStyleCnt="9"/>
      <dgm:spPr/>
    </dgm:pt>
    <dgm:pt modelId="{D95335C5-C6B4-406B-BDAF-B781F2A72350}" type="pres">
      <dgm:prSet presAssocID="{E9A0A29E-A40E-4B10-9F62-F816FC86D8B5}" presName="vert1" presStyleCnt="0"/>
      <dgm:spPr/>
    </dgm:pt>
    <dgm:pt modelId="{E5A8C0D2-F8BF-4203-9A6C-B2A92037805A}" type="pres">
      <dgm:prSet presAssocID="{09F529EC-78F7-48A5-9C64-2EFC3967C535}" presName="thickLine" presStyleLbl="alignNode1" presStyleIdx="7" presStyleCnt="9"/>
      <dgm:spPr/>
    </dgm:pt>
    <dgm:pt modelId="{08360FCA-C29B-4863-A2A9-FC5DCE370422}" type="pres">
      <dgm:prSet presAssocID="{09F529EC-78F7-48A5-9C64-2EFC3967C535}" presName="horz1" presStyleCnt="0"/>
      <dgm:spPr/>
    </dgm:pt>
    <dgm:pt modelId="{8C5DD98A-F486-4750-A9C1-C7A532188904}" type="pres">
      <dgm:prSet presAssocID="{09F529EC-78F7-48A5-9C64-2EFC3967C535}" presName="tx1" presStyleLbl="revTx" presStyleIdx="7" presStyleCnt="9"/>
      <dgm:spPr/>
    </dgm:pt>
    <dgm:pt modelId="{34C002F6-355C-41F2-9C74-B9A5CEAAE6C9}" type="pres">
      <dgm:prSet presAssocID="{09F529EC-78F7-48A5-9C64-2EFC3967C535}" presName="vert1" presStyleCnt="0"/>
      <dgm:spPr/>
    </dgm:pt>
    <dgm:pt modelId="{22F04D5D-1E6B-47B6-B9C5-0B6E3A1189F3}" type="pres">
      <dgm:prSet presAssocID="{A28E3D4F-A5D6-455E-95DB-D069ED554B2B}" presName="thickLine" presStyleLbl="alignNode1" presStyleIdx="8" presStyleCnt="9"/>
      <dgm:spPr/>
    </dgm:pt>
    <dgm:pt modelId="{DDCBE26A-148E-4BFF-8EB6-36B541B883C4}" type="pres">
      <dgm:prSet presAssocID="{A28E3D4F-A5D6-455E-95DB-D069ED554B2B}" presName="horz1" presStyleCnt="0"/>
      <dgm:spPr/>
    </dgm:pt>
    <dgm:pt modelId="{07EBB445-77A2-4F1F-92F1-7CA9ADC9CB4F}" type="pres">
      <dgm:prSet presAssocID="{A28E3D4F-A5D6-455E-95DB-D069ED554B2B}" presName="tx1" presStyleLbl="revTx" presStyleIdx="8" presStyleCnt="9"/>
      <dgm:spPr/>
    </dgm:pt>
    <dgm:pt modelId="{94C513A0-CBD8-49A2-B2AF-E6E9C83776A1}" type="pres">
      <dgm:prSet presAssocID="{A28E3D4F-A5D6-455E-95DB-D069ED554B2B}" presName="vert1" presStyleCnt="0"/>
      <dgm:spPr/>
    </dgm:pt>
  </dgm:ptLst>
  <dgm:cxnLst>
    <dgm:cxn modelId="{6FC2590B-3B0F-4249-B7B6-14AFD7E85951}" srcId="{7C3E14EE-2C3C-AE4B-8471-2608B4F5CE2A}" destId="{E8DE2AA7-021E-A840-813C-B95B663CD615}" srcOrd="5" destOrd="0" parTransId="{CE626408-B6ED-794C-9D7E-6294F83F30BF}" sibTransId="{8BFF98AA-250B-CD41-997F-5D1A1BCE5BE9}"/>
    <dgm:cxn modelId="{A38F191A-F0DD-4CF5-B9F8-D83F6FC819B4}" type="presOf" srcId="{A28E3D4F-A5D6-455E-95DB-D069ED554B2B}" destId="{07EBB445-77A2-4F1F-92F1-7CA9ADC9CB4F}" srcOrd="0" destOrd="0" presId="urn:microsoft.com/office/officeart/2008/layout/LinedList"/>
    <dgm:cxn modelId="{85EBB823-A75A-43FC-98CD-0579B9166E9B}" type="presOf" srcId="{008DA228-FF5F-9446-9813-0393FE7261AE}" destId="{FDA58929-1E5E-4270-8C26-816901CE16A4}" srcOrd="0" destOrd="0" presId="urn:microsoft.com/office/officeart/2008/layout/LinedList"/>
    <dgm:cxn modelId="{DF18A836-7458-4246-B65A-32B54AD494FE}" srcId="{7C3E14EE-2C3C-AE4B-8471-2608B4F5CE2A}" destId="{E9A0A29E-A40E-4B10-9F62-F816FC86D8B5}" srcOrd="6" destOrd="0" parTransId="{69CC6F72-022B-43F0-8F59-03F60CD43CC5}" sibTransId="{BC8C85A5-4C5B-4A97-8CA6-E09F2E8E4D66}"/>
    <dgm:cxn modelId="{E3BA455E-ECFB-4807-AD66-DCDCA89CC19E}" type="presOf" srcId="{E9A0A29E-A40E-4B10-9F62-F816FC86D8B5}" destId="{D6E9C5C3-66F3-418B-A043-8F9854E04B7E}" srcOrd="0" destOrd="0" presId="urn:microsoft.com/office/officeart/2008/layout/LinedList"/>
    <dgm:cxn modelId="{08DF9E6B-666D-4199-BD20-35AECFA9E5C6}" type="presOf" srcId="{DE513408-532A-EF4D-AF4A-3B383256C15A}" destId="{D6CC4EF5-63F7-460B-AC83-57DCE5B62A9D}" srcOrd="0" destOrd="0" presId="urn:microsoft.com/office/officeart/2008/layout/LinedList"/>
    <dgm:cxn modelId="{0556B550-D9AF-8645-B618-2A2061CF972B}" srcId="{7C3E14EE-2C3C-AE4B-8471-2608B4F5CE2A}" destId="{008DA228-FF5F-9446-9813-0393FE7261AE}" srcOrd="1" destOrd="0" parTransId="{252D939B-2C54-084B-BAE1-B68D5587BC76}" sibTransId="{1D7CBA82-8EDA-6348-89F9-A9BA9B87FE0A}"/>
    <dgm:cxn modelId="{F75D6558-0854-4E26-AD11-B8439A9C0984}" type="presOf" srcId="{92E3CF3A-7330-A54F-9AC1-51805CF78113}" destId="{DDB61047-4E08-42EA-A380-6C6B716445EE}" srcOrd="0" destOrd="0" presId="urn:microsoft.com/office/officeart/2008/layout/LinedList"/>
    <dgm:cxn modelId="{0EE169A3-72BE-4DD9-ADF9-946930C0E311}" type="presOf" srcId="{7C3E14EE-2C3C-AE4B-8471-2608B4F5CE2A}" destId="{7DE10B8A-717C-4123-91B1-B1C1CD8BBB96}" srcOrd="0" destOrd="0" presId="urn:microsoft.com/office/officeart/2008/layout/LinedList"/>
    <dgm:cxn modelId="{3AD886A4-CD0D-4E1D-B342-1B54A478881E}" type="presOf" srcId="{F9980077-008A-A741-9862-3507E9064F59}" destId="{428E5A47-9A4F-4FB8-899A-DA298BCABD0D}" srcOrd="0" destOrd="0" presId="urn:microsoft.com/office/officeart/2008/layout/LinedList"/>
    <dgm:cxn modelId="{EB61AEAD-F9D8-BF4F-8C4E-3613FFF73170}" srcId="{7C3E14EE-2C3C-AE4B-8471-2608B4F5CE2A}" destId="{7CD2ADB0-F1CC-C546-AC9E-FDF24D2A3530}" srcOrd="4" destOrd="0" parTransId="{ADD38D5C-B570-834D-9D24-A71224C8FCD9}" sibTransId="{66E7C555-C337-C34D-8A0E-416ECF6916F0}"/>
    <dgm:cxn modelId="{D1ADABB9-4B3B-47CD-911B-9537065C63FF}" srcId="{7C3E14EE-2C3C-AE4B-8471-2608B4F5CE2A}" destId="{A28E3D4F-A5D6-455E-95DB-D069ED554B2B}" srcOrd="8" destOrd="0" parTransId="{DCAB266B-C696-4F28-952F-D9E4127552BE}" sibTransId="{4559C516-ACAF-48E1-BDDD-BD917F81D54F}"/>
    <dgm:cxn modelId="{1F7723BE-F64C-405A-BE71-7B414431A67D}" srcId="{7C3E14EE-2C3C-AE4B-8471-2608B4F5CE2A}" destId="{09F529EC-78F7-48A5-9C64-2EFC3967C535}" srcOrd="7" destOrd="0" parTransId="{620D6BF5-DFBE-4826-950C-55FDE9E069C2}" sibTransId="{8EA4B5B5-195B-4F44-9578-7537AC7DCBBE}"/>
    <dgm:cxn modelId="{38C446CD-4760-F946-949D-744A75F3C5DD}" srcId="{7C3E14EE-2C3C-AE4B-8471-2608B4F5CE2A}" destId="{92E3CF3A-7330-A54F-9AC1-51805CF78113}" srcOrd="3" destOrd="0" parTransId="{DB82A0F0-F974-5349-9547-37E0B5EED4DD}" sibTransId="{E3BC98FB-1EBB-6C4C-9884-3799F0EDC720}"/>
    <dgm:cxn modelId="{68939FCD-B123-D049-A19D-2A82E8ACB88B}" srcId="{7C3E14EE-2C3C-AE4B-8471-2608B4F5CE2A}" destId="{F9980077-008A-A741-9862-3507E9064F59}" srcOrd="0" destOrd="0" parTransId="{B93C06E9-8BE8-1747-AA1F-67AFFBBA3F81}" sibTransId="{76CF8678-2A77-3F48-8880-CBE44B9B75E4}"/>
    <dgm:cxn modelId="{81C08BD3-1610-4DBB-8490-B9876216F0A1}" type="presOf" srcId="{09F529EC-78F7-48A5-9C64-2EFC3967C535}" destId="{8C5DD98A-F486-4750-A9C1-C7A532188904}" srcOrd="0" destOrd="0" presId="urn:microsoft.com/office/officeart/2008/layout/LinedList"/>
    <dgm:cxn modelId="{ABA3BFE0-DE70-9B4E-96D3-0F9A914B7B61}" srcId="{7C3E14EE-2C3C-AE4B-8471-2608B4F5CE2A}" destId="{DE513408-532A-EF4D-AF4A-3B383256C15A}" srcOrd="2" destOrd="0" parTransId="{F5FD9618-CD02-B24B-AEFD-FA806844D072}" sibTransId="{594537E4-2BEB-4249-ADE3-6CC8003A8179}"/>
    <dgm:cxn modelId="{8B79A9EA-9961-4AFE-9653-C8DF86E346A7}" type="presOf" srcId="{E8DE2AA7-021E-A840-813C-B95B663CD615}" destId="{4278F395-0681-4FF9-9FB8-27E8249F6095}" srcOrd="0" destOrd="0" presId="urn:microsoft.com/office/officeart/2008/layout/LinedList"/>
    <dgm:cxn modelId="{80875EFD-76D6-402B-9C32-38378EB215A1}" type="presOf" srcId="{7CD2ADB0-F1CC-C546-AC9E-FDF24D2A3530}" destId="{834E26A1-F2B3-4CF1-8534-327FB7B4B75F}" srcOrd="0" destOrd="0" presId="urn:microsoft.com/office/officeart/2008/layout/LinedList"/>
    <dgm:cxn modelId="{B08D08DB-3E60-4E57-92C4-6B990A40D1F1}" type="presParOf" srcId="{7DE10B8A-717C-4123-91B1-B1C1CD8BBB96}" destId="{26AEF885-58AF-4D56-A418-C88753BAF1C0}" srcOrd="0" destOrd="0" presId="urn:microsoft.com/office/officeart/2008/layout/LinedList"/>
    <dgm:cxn modelId="{9AD6A617-E0D8-429C-8A14-D26060644750}" type="presParOf" srcId="{7DE10B8A-717C-4123-91B1-B1C1CD8BBB96}" destId="{73E871CE-8188-4DE7-AAE5-C7B48CA55518}" srcOrd="1" destOrd="0" presId="urn:microsoft.com/office/officeart/2008/layout/LinedList"/>
    <dgm:cxn modelId="{82AFBEE6-86DE-4A95-AB6B-BBC3E96426AB}" type="presParOf" srcId="{73E871CE-8188-4DE7-AAE5-C7B48CA55518}" destId="{428E5A47-9A4F-4FB8-899A-DA298BCABD0D}" srcOrd="0" destOrd="0" presId="urn:microsoft.com/office/officeart/2008/layout/LinedList"/>
    <dgm:cxn modelId="{C6B1BC36-C9C8-45C6-87C4-4FDE640A879C}" type="presParOf" srcId="{73E871CE-8188-4DE7-AAE5-C7B48CA55518}" destId="{4A3ECF78-6377-4A9A-A12D-A6B5838E3277}" srcOrd="1" destOrd="0" presId="urn:microsoft.com/office/officeart/2008/layout/LinedList"/>
    <dgm:cxn modelId="{233A198A-21F7-4E0A-9A72-BB9E4BB77156}" type="presParOf" srcId="{7DE10B8A-717C-4123-91B1-B1C1CD8BBB96}" destId="{BB9604D8-470A-4A27-BA0E-7C7E75A80C9D}" srcOrd="2" destOrd="0" presId="urn:microsoft.com/office/officeart/2008/layout/LinedList"/>
    <dgm:cxn modelId="{10FA81F9-EA83-42F4-987C-92BF43711550}" type="presParOf" srcId="{7DE10B8A-717C-4123-91B1-B1C1CD8BBB96}" destId="{2D6D64EC-1BBA-4AE0-8590-160BDE4C93C3}" srcOrd="3" destOrd="0" presId="urn:microsoft.com/office/officeart/2008/layout/LinedList"/>
    <dgm:cxn modelId="{1A719C34-6DA6-4A6B-8D55-1D33A3594E96}" type="presParOf" srcId="{2D6D64EC-1BBA-4AE0-8590-160BDE4C93C3}" destId="{FDA58929-1E5E-4270-8C26-816901CE16A4}" srcOrd="0" destOrd="0" presId="urn:microsoft.com/office/officeart/2008/layout/LinedList"/>
    <dgm:cxn modelId="{CB3A2EE5-A946-4962-96F6-CA4DF4770CDF}" type="presParOf" srcId="{2D6D64EC-1BBA-4AE0-8590-160BDE4C93C3}" destId="{7E18A30A-EF9F-4A2C-9C15-94CB0FFD4700}" srcOrd="1" destOrd="0" presId="urn:microsoft.com/office/officeart/2008/layout/LinedList"/>
    <dgm:cxn modelId="{ADC38E34-644F-42B6-A5FC-BE56EEF22AB3}" type="presParOf" srcId="{7DE10B8A-717C-4123-91B1-B1C1CD8BBB96}" destId="{43450361-2783-45FC-A29F-024B6F317C44}" srcOrd="4" destOrd="0" presId="urn:microsoft.com/office/officeart/2008/layout/LinedList"/>
    <dgm:cxn modelId="{A0757015-2569-4627-ABB6-06A744445C82}" type="presParOf" srcId="{7DE10B8A-717C-4123-91B1-B1C1CD8BBB96}" destId="{1094FA6B-9C12-429D-BFDD-D4417B4DF64C}" srcOrd="5" destOrd="0" presId="urn:microsoft.com/office/officeart/2008/layout/LinedList"/>
    <dgm:cxn modelId="{8FB66EE0-8DC6-40F7-8376-B76EB001CA1A}" type="presParOf" srcId="{1094FA6B-9C12-429D-BFDD-D4417B4DF64C}" destId="{D6CC4EF5-63F7-460B-AC83-57DCE5B62A9D}" srcOrd="0" destOrd="0" presId="urn:microsoft.com/office/officeart/2008/layout/LinedList"/>
    <dgm:cxn modelId="{9AFAAF52-11B7-45F7-A39F-2D63C4C193B4}" type="presParOf" srcId="{1094FA6B-9C12-429D-BFDD-D4417B4DF64C}" destId="{3DAE4DB2-C324-459B-AAF9-D15399A6F1DD}" srcOrd="1" destOrd="0" presId="urn:microsoft.com/office/officeart/2008/layout/LinedList"/>
    <dgm:cxn modelId="{EA5A9E8F-15E0-40B0-A3E9-67E79CC6163F}" type="presParOf" srcId="{7DE10B8A-717C-4123-91B1-B1C1CD8BBB96}" destId="{3058C318-4A6E-402E-8CB3-6FE289579042}" srcOrd="6" destOrd="0" presId="urn:microsoft.com/office/officeart/2008/layout/LinedList"/>
    <dgm:cxn modelId="{9B0420CC-4603-4777-AFB3-B6CE1200CEC8}" type="presParOf" srcId="{7DE10B8A-717C-4123-91B1-B1C1CD8BBB96}" destId="{1010F814-6B05-44D8-B0E1-7F398F11B8F1}" srcOrd="7" destOrd="0" presId="urn:microsoft.com/office/officeart/2008/layout/LinedList"/>
    <dgm:cxn modelId="{C9D254B4-1D0E-401E-9582-3BA2B9D73C61}" type="presParOf" srcId="{1010F814-6B05-44D8-B0E1-7F398F11B8F1}" destId="{DDB61047-4E08-42EA-A380-6C6B716445EE}" srcOrd="0" destOrd="0" presId="urn:microsoft.com/office/officeart/2008/layout/LinedList"/>
    <dgm:cxn modelId="{F3AE8F3A-2C34-45F1-86FB-50863BC07E30}" type="presParOf" srcId="{1010F814-6B05-44D8-B0E1-7F398F11B8F1}" destId="{A62F23BF-DE96-492E-BF03-20A8991A542D}" srcOrd="1" destOrd="0" presId="urn:microsoft.com/office/officeart/2008/layout/LinedList"/>
    <dgm:cxn modelId="{00D09B4F-C1EF-401A-BE3C-E548B4A0F1FC}" type="presParOf" srcId="{7DE10B8A-717C-4123-91B1-B1C1CD8BBB96}" destId="{09998003-0E97-4ABE-9F72-2F9F07F0FFF3}" srcOrd="8" destOrd="0" presId="urn:microsoft.com/office/officeart/2008/layout/LinedList"/>
    <dgm:cxn modelId="{4CB65DA4-DE14-448D-BDF5-7AFBCE78F2C0}" type="presParOf" srcId="{7DE10B8A-717C-4123-91B1-B1C1CD8BBB96}" destId="{6D220B86-4751-4442-86B1-F702E7A92D13}" srcOrd="9" destOrd="0" presId="urn:microsoft.com/office/officeart/2008/layout/LinedList"/>
    <dgm:cxn modelId="{EBCA955E-D69E-424E-AE38-5A373F71FE1D}" type="presParOf" srcId="{6D220B86-4751-4442-86B1-F702E7A92D13}" destId="{834E26A1-F2B3-4CF1-8534-327FB7B4B75F}" srcOrd="0" destOrd="0" presId="urn:microsoft.com/office/officeart/2008/layout/LinedList"/>
    <dgm:cxn modelId="{B2439947-21CB-499E-A8EB-6A2F50B7C2D2}" type="presParOf" srcId="{6D220B86-4751-4442-86B1-F702E7A92D13}" destId="{4C406768-091B-4EBF-A8C3-6F1F8090C12E}" srcOrd="1" destOrd="0" presId="urn:microsoft.com/office/officeart/2008/layout/LinedList"/>
    <dgm:cxn modelId="{40105352-9708-4375-9935-3B8CA1B08BCA}" type="presParOf" srcId="{7DE10B8A-717C-4123-91B1-B1C1CD8BBB96}" destId="{E68F8A0A-4C4D-4B9F-9DFC-CF398B88CCF3}" srcOrd="10" destOrd="0" presId="urn:microsoft.com/office/officeart/2008/layout/LinedList"/>
    <dgm:cxn modelId="{E6383687-3E39-4709-989A-492203B05D1B}" type="presParOf" srcId="{7DE10B8A-717C-4123-91B1-B1C1CD8BBB96}" destId="{89887422-6A27-48EB-BCB9-50C028F595A1}" srcOrd="11" destOrd="0" presId="urn:microsoft.com/office/officeart/2008/layout/LinedList"/>
    <dgm:cxn modelId="{4644298A-CDEE-4752-9C1B-9D2C28803F62}" type="presParOf" srcId="{89887422-6A27-48EB-BCB9-50C028F595A1}" destId="{4278F395-0681-4FF9-9FB8-27E8249F6095}" srcOrd="0" destOrd="0" presId="urn:microsoft.com/office/officeart/2008/layout/LinedList"/>
    <dgm:cxn modelId="{E8090C49-21E0-409A-AF52-7985C5E19D2C}" type="presParOf" srcId="{89887422-6A27-48EB-BCB9-50C028F595A1}" destId="{6F96DAB5-C82F-486D-94C4-2B3D64593B22}" srcOrd="1" destOrd="0" presId="urn:microsoft.com/office/officeart/2008/layout/LinedList"/>
    <dgm:cxn modelId="{AE38A436-8627-4D1B-8FD8-D1C4EC314B50}" type="presParOf" srcId="{7DE10B8A-717C-4123-91B1-B1C1CD8BBB96}" destId="{2D3F52C5-28B5-4567-B5D8-E8BF9266FC83}" srcOrd="12" destOrd="0" presId="urn:microsoft.com/office/officeart/2008/layout/LinedList"/>
    <dgm:cxn modelId="{6E935837-AA11-48D6-87B3-A2F27CBCD35B}" type="presParOf" srcId="{7DE10B8A-717C-4123-91B1-B1C1CD8BBB96}" destId="{A6A2BE22-FDB9-491D-AD1C-8EE414085D3C}" srcOrd="13" destOrd="0" presId="urn:microsoft.com/office/officeart/2008/layout/LinedList"/>
    <dgm:cxn modelId="{337A2852-8276-4EC2-AACE-6CCE2062DE7C}" type="presParOf" srcId="{A6A2BE22-FDB9-491D-AD1C-8EE414085D3C}" destId="{D6E9C5C3-66F3-418B-A043-8F9854E04B7E}" srcOrd="0" destOrd="0" presId="urn:microsoft.com/office/officeart/2008/layout/LinedList"/>
    <dgm:cxn modelId="{A9C84D35-880E-4BA5-82FB-B98D0F42E751}" type="presParOf" srcId="{A6A2BE22-FDB9-491D-AD1C-8EE414085D3C}" destId="{D95335C5-C6B4-406B-BDAF-B781F2A72350}" srcOrd="1" destOrd="0" presId="urn:microsoft.com/office/officeart/2008/layout/LinedList"/>
    <dgm:cxn modelId="{FF9C5A45-F78B-4AEF-B114-255582188906}" type="presParOf" srcId="{7DE10B8A-717C-4123-91B1-B1C1CD8BBB96}" destId="{E5A8C0D2-F8BF-4203-9A6C-B2A92037805A}" srcOrd="14" destOrd="0" presId="urn:microsoft.com/office/officeart/2008/layout/LinedList"/>
    <dgm:cxn modelId="{E9547F51-BFD2-415A-8DF1-123912DCFD54}" type="presParOf" srcId="{7DE10B8A-717C-4123-91B1-B1C1CD8BBB96}" destId="{08360FCA-C29B-4863-A2A9-FC5DCE370422}" srcOrd="15" destOrd="0" presId="urn:microsoft.com/office/officeart/2008/layout/LinedList"/>
    <dgm:cxn modelId="{A44847EF-0602-4115-A0BE-04903830B3C4}" type="presParOf" srcId="{08360FCA-C29B-4863-A2A9-FC5DCE370422}" destId="{8C5DD98A-F486-4750-A9C1-C7A532188904}" srcOrd="0" destOrd="0" presId="urn:microsoft.com/office/officeart/2008/layout/LinedList"/>
    <dgm:cxn modelId="{D8E6B7FE-140F-4F4C-B285-4451A68A13F9}" type="presParOf" srcId="{08360FCA-C29B-4863-A2A9-FC5DCE370422}" destId="{34C002F6-355C-41F2-9C74-B9A5CEAAE6C9}" srcOrd="1" destOrd="0" presId="urn:microsoft.com/office/officeart/2008/layout/LinedList"/>
    <dgm:cxn modelId="{D2D806F2-624B-46DD-993C-AB96200D1E08}" type="presParOf" srcId="{7DE10B8A-717C-4123-91B1-B1C1CD8BBB96}" destId="{22F04D5D-1E6B-47B6-B9C5-0B6E3A1189F3}" srcOrd="16" destOrd="0" presId="urn:microsoft.com/office/officeart/2008/layout/LinedList"/>
    <dgm:cxn modelId="{BB450F18-B961-4CFD-BD3D-E427FD3D0611}" type="presParOf" srcId="{7DE10B8A-717C-4123-91B1-B1C1CD8BBB96}" destId="{DDCBE26A-148E-4BFF-8EB6-36B541B883C4}" srcOrd="17" destOrd="0" presId="urn:microsoft.com/office/officeart/2008/layout/LinedList"/>
    <dgm:cxn modelId="{292DA708-31FD-46E3-BF6F-8A334DF2FD96}" type="presParOf" srcId="{DDCBE26A-148E-4BFF-8EB6-36B541B883C4}" destId="{07EBB445-77A2-4F1F-92F1-7CA9ADC9CB4F}" srcOrd="0" destOrd="0" presId="urn:microsoft.com/office/officeart/2008/layout/LinedList"/>
    <dgm:cxn modelId="{FF189B27-1D86-4BDF-9827-553F4931ED92}" type="presParOf" srcId="{DDCBE26A-148E-4BFF-8EB6-36B541B883C4}" destId="{94C513A0-CBD8-49A2-B2AF-E6E9C83776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EE2C26-614C-4EB9-9FC7-40044176AB5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C09362-383C-41DC-ADF5-6BAA02659279}">
      <dgm:prSet phldrT="[Text]"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Consider the opposite</a:t>
          </a:r>
        </a:p>
      </dgm:t>
    </dgm:pt>
    <dgm:pt modelId="{F40399CE-E76E-4605-A7BF-99BA671E38CE}" type="parTrans" cxnId="{EC0B1BDD-71F5-4E87-BF6F-6A6ED1374C12}">
      <dgm:prSet/>
      <dgm:spPr/>
      <dgm:t>
        <a:bodyPr/>
        <a:lstStyle/>
        <a:p>
          <a:endParaRPr lang="en-US"/>
        </a:p>
      </dgm:t>
    </dgm:pt>
    <dgm:pt modelId="{75C6A441-8FE9-4070-A5FE-0FBE50C00C3A}" type="sibTrans" cxnId="{EC0B1BDD-71F5-4E87-BF6F-6A6ED1374C12}">
      <dgm:prSet/>
      <dgm:spPr/>
      <dgm:t>
        <a:bodyPr/>
        <a:lstStyle/>
        <a:p>
          <a:endParaRPr lang="en-US"/>
        </a:p>
      </dgm:t>
    </dgm:pt>
    <dgm:pt modelId="{6B00892D-6FD6-44A9-8E93-4A00A8555D38}">
      <dgm:prSet/>
      <dgm:spPr/>
      <dgm:t>
        <a:bodyPr/>
        <a:lstStyle/>
        <a:p>
          <a:r>
            <a:rPr lang="en-US" dirty="0"/>
            <a:t>Before defending the number, try to defeat the number.</a:t>
          </a:r>
        </a:p>
      </dgm:t>
    </dgm:pt>
    <dgm:pt modelId="{13971A01-F8AC-41D5-B50A-1EF8C25891F5}" type="parTrans" cxnId="{747D5354-62AE-4E50-9651-484ED6870ECC}">
      <dgm:prSet/>
      <dgm:spPr/>
      <dgm:t>
        <a:bodyPr/>
        <a:lstStyle/>
        <a:p>
          <a:endParaRPr lang="en-US"/>
        </a:p>
      </dgm:t>
    </dgm:pt>
    <dgm:pt modelId="{111E08CE-365A-4AA2-BF35-A592AC47A7E8}" type="sibTrans" cxnId="{747D5354-62AE-4E50-9651-484ED6870ECC}">
      <dgm:prSet/>
      <dgm:spPr/>
      <dgm:t>
        <a:bodyPr/>
        <a:lstStyle/>
        <a:p>
          <a:endParaRPr lang="en-US"/>
        </a:p>
      </dgm:t>
    </dgm:pt>
    <dgm:pt modelId="{FDA5E706-777B-4359-AD73-61BDD612D73D}">
      <dgm:prSet/>
      <dgm:spPr/>
      <dgm:t>
        <a:bodyPr/>
        <a:lstStyle/>
        <a:p>
          <a:r>
            <a:rPr lang="en-US" dirty="0"/>
            <a:t>Ask: What would make this estimate wrong?</a:t>
          </a:r>
        </a:p>
      </dgm:t>
    </dgm:pt>
    <dgm:pt modelId="{9CF1B818-B871-410A-9F79-03EAF44E4FFF}" type="parTrans" cxnId="{18FF6CDF-C04A-4399-8A3E-A2C6593665BF}">
      <dgm:prSet/>
      <dgm:spPr/>
      <dgm:t>
        <a:bodyPr/>
        <a:lstStyle/>
        <a:p>
          <a:endParaRPr lang="en-US"/>
        </a:p>
      </dgm:t>
    </dgm:pt>
    <dgm:pt modelId="{E4579539-FBCE-48B1-8B49-EFE22AE17EE5}" type="sibTrans" cxnId="{18FF6CDF-C04A-4399-8A3E-A2C6593665BF}">
      <dgm:prSet/>
      <dgm:spPr/>
      <dgm:t>
        <a:bodyPr/>
        <a:lstStyle/>
        <a:p>
          <a:endParaRPr lang="en-US"/>
        </a:p>
      </dgm:t>
    </dgm:pt>
    <dgm:pt modelId="{7838EA31-CDC1-4258-AA18-2AAF9F437951}">
      <dgm:prSet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Use the outside view</a:t>
          </a:r>
        </a:p>
      </dgm:t>
    </dgm:pt>
    <dgm:pt modelId="{2B7EF342-BA2F-4800-9BB5-A07B68FF2B64}" type="parTrans" cxnId="{D56FA5FF-F696-4D7F-A008-B10E947EEDDE}">
      <dgm:prSet/>
      <dgm:spPr/>
      <dgm:t>
        <a:bodyPr/>
        <a:lstStyle/>
        <a:p>
          <a:endParaRPr lang="en-US"/>
        </a:p>
      </dgm:t>
    </dgm:pt>
    <dgm:pt modelId="{942E8D85-B424-4551-8726-0C9AFABD2D6C}" type="sibTrans" cxnId="{D56FA5FF-F696-4D7F-A008-B10E947EEDDE}">
      <dgm:prSet/>
      <dgm:spPr/>
      <dgm:t>
        <a:bodyPr/>
        <a:lstStyle/>
        <a:p>
          <a:endParaRPr lang="en-US"/>
        </a:p>
      </dgm:t>
    </dgm:pt>
    <dgm:pt modelId="{663699D4-F877-46AF-8221-8C6F03A71F6F}">
      <dgm:prSet/>
      <dgm:spPr/>
      <dgm:t>
        <a:bodyPr/>
        <a:lstStyle/>
        <a:p>
          <a:r>
            <a:rPr lang="en-US" dirty="0"/>
            <a:t>Look at historical actuals of similar projects first</a:t>
          </a:r>
        </a:p>
      </dgm:t>
    </dgm:pt>
    <dgm:pt modelId="{6D36D6A8-A1F5-495F-B5C0-5CE5483E3CCB}" type="parTrans" cxnId="{C47D68A3-DE32-4BB2-AB0D-98EB88C162B4}">
      <dgm:prSet/>
      <dgm:spPr/>
      <dgm:t>
        <a:bodyPr/>
        <a:lstStyle/>
        <a:p>
          <a:endParaRPr lang="en-US"/>
        </a:p>
      </dgm:t>
    </dgm:pt>
    <dgm:pt modelId="{9E03B29B-2B38-498F-9AB3-F274D7D31D6E}" type="sibTrans" cxnId="{C47D68A3-DE32-4BB2-AB0D-98EB88C162B4}">
      <dgm:prSet/>
      <dgm:spPr/>
      <dgm:t>
        <a:bodyPr/>
        <a:lstStyle/>
        <a:p>
          <a:endParaRPr lang="en-US"/>
        </a:p>
      </dgm:t>
    </dgm:pt>
    <dgm:pt modelId="{D85AA57B-F9C9-45B1-A2A4-3F9F58837354}">
      <dgm:prSet/>
      <dgm:spPr/>
      <dgm:t>
        <a:bodyPr/>
        <a:lstStyle/>
        <a:p>
          <a:r>
            <a:rPr lang="en-US" dirty="0"/>
            <a:t>Ask: What happened on similar work before?</a:t>
          </a:r>
        </a:p>
      </dgm:t>
    </dgm:pt>
    <dgm:pt modelId="{D336841C-B987-4A8A-A032-8A2147ED9C8B}" type="parTrans" cxnId="{161DFD12-C888-4CCC-911D-E4C1EBEB9791}">
      <dgm:prSet/>
      <dgm:spPr/>
      <dgm:t>
        <a:bodyPr/>
        <a:lstStyle/>
        <a:p>
          <a:endParaRPr lang="en-US"/>
        </a:p>
      </dgm:t>
    </dgm:pt>
    <dgm:pt modelId="{3C2D89EA-50C8-4D43-9288-5B7DB35FF6C1}" type="sibTrans" cxnId="{161DFD12-C888-4CCC-911D-E4C1EBEB9791}">
      <dgm:prSet/>
      <dgm:spPr/>
      <dgm:t>
        <a:bodyPr/>
        <a:lstStyle/>
        <a:p>
          <a:endParaRPr lang="en-US"/>
        </a:p>
      </dgm:t>
    </dgm:pt>
    <dgm:pt modelId="{262DB5E1-CB9D-48B8-B9D4-85FC23E18EE6}">
      <dgm:prSet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Separate knowledge from confidence</a:t>
          </a:r>
        </a:p>
      </dgm:t>
    </dgm:pt>
    <dgm:pt modelId="{756E57F0-F9AF-4770-995F-9A4376371682}" type="parTrans" cxnId="{557FF326-0F18-469E-A182-BF21F196E4DB}">
      <dgm:prSet/>
      <dgm:spPr/>
      <dgm:t>
        <a:bodyPr/>
        <a:lstStyle/>
        <a:p>
          <a:endParaRPr lang="en-US"/>
        </a:p>
      </dgm:t>
    </dgm:pt>
    <dgm:pt modelId="{46B1E6CA-656D-4B31-95C2-877CA9A6C2A5}" type="sibTrans" cxnId="{557FF326-0F18-469E-A182-BF21F196E4DB}">
      <dgm:prSet/>
      <dgm:spPr/>
      <dgm:t>
        <a:bodyPr/>
        <a:lstStyle/>
        <a:p>
          <a:endParaRPr lang="en-US"/>
        </a:p>
      </dgm:t>
    </dgm:pt>
    <dgm:pt modelId="{F0FFB1D6-5505-4D8D-AD40-844CDFDC4FED}">
      <dgm:prSet/>
      <dgm:spPr/>
      <dgm:t>
        <a:bodyPr/>
        <a:lstStyle/>
        <a:p>
          <a:r>
            <a:rPr lang="en-US" dirty="0"/>
            <a:t>Guard against false confidence on standard tasks </a:t>
          </a:r>
        </a:p>
      </dgm:t>
    </dgm:pt>
    <dgm:pt modelId="{BE00D43D-CC34-4D2D-9811-1CE06CBEDFD3}" type="parTrans" cxnId="{95696C22-8FC3-4EEA-B335-2CAFA5CC0E37}">
      <dgm:prSet/>
      <dgm:spPr/>
      <dgm:t>
        <a:bodyPr/>
        <a:lstStyle/>
        <a:p>
          <a:endParaRPr lang="en-US"/>
        </a:p>
      </dgm:t>
    </dgm:pt>
    <dgm:pt modelId="{DFDE7B7F-F443-456F-8290-653A7503F358}" type="sibTrans" cxnId="{95696C22-8FC3-4EEA-B335-2CAFA5CC0E37}">
      <dgm:prSet/>
      <dgm:spPr/>
      <dgm:t>
        <a:bodyPr/>
        <a:lstStyle/>
        <a:p>
          <a:endParaRPr lang="en-US"/>
        </a:p>
      </dgm:t>
    </dgm:pt>
    <dgm:pt modelId="{05A4F756-EAFD-46C0-A5D6-1513A37559C5}">
      <dgm:prSet/>
      <dgm:spPr/>
      <dgm:t>
        <a:bodyPr/>
        <a:lstStyle/>
        <a:p>
          <a:r>
            <a:rPr lang="en-US" dirty="0"/>
            <a:t>Ask: Do I know this or does it just feel familiar?</a:t>
          </a:r>
        </a:p>
      </dgm:t>
    </dgm:pt>
    <dgm:pt modelId="{DEB8BE3D-F5D0-44B2-A539-492DE1092E3A}" type="parTrans" cxnId="{444A8DD0-9FDA-4865-9DD3-1ACBCB885B55}">
      <dgm:prSet/>
      <dgm:spPr/>
      <dgm:t>
        <a:bodyPr/>
        <a:lstStyle/>
        <a:p>
          <a:endParaRPr lang="en-US"/>
        </a:p>
      </dgm:t>
    </dgm:pt>
    <dgm:pt modelId="{4095C98D-4702-4FA4-A718-DB359C80E17D}" type="sibTrans" cxnId="{444A8DD0-9FDA-4865-9DD3-1ACBCB885B55}">
      <dgm:prSet/>
      <dgm:spPr/>
      <dgm:t>
        <a:bodyPr/>
        <a:lstStyle/>
        <a:p>
          <a:endParaRPr lang="en-US"/>
        </a:p>
      </dgm:t>
    </dgm:pt>
    <dgm:pt modelId="{DE2E7CC3-5A23-4416-AB9B-D23D228E4681}" type="pres">
      <dgm:prSet presAssocID="{6CEE2C26-614C-4EB9-9FC7-40044176AB50}" presName="Name0" presStyleCnt="0">
        <dgm:presLayoutVars>
          <dgm:dir/>
          <dgm:animLvl val="lvl"/>
          <dgm:resizeHandles val="exact"/>
        </dgm:presLayoutVars>
      </dgm:prSet>
      <dgm:spPr/>
    </dgm:pt>
    <dgm:pt modelId="{32C618A7-B31E-4491-ABA9-1000A578D227}" type="pres">
      <dgm:prSet presAssocID="{F7C09362-383C-41DC-ADF5-6BAA02659279}" presName="composite" presStyleCnt="0"/>
      <dgm:spPr/>
    </dgm:pt>
    <dgm:pt modelId="{45C9FC5D-C1CD-4D53-9671-CD5C024FC1A4}" type="pres">
      <dgm:prSet presAssocID="{F7C09362-383C-41DC-ADF5-6BAA02659279}" presName="parTx" presStyleLbl="alignNode1" presStyleIdx="0" presStyleCnt="3" custLinFactNeighborX="559" custLinFactNeighborY="-1353">
        <dgm:presLayoutVars>
          <dgm:chMax val="0"/>
          <dgm:chPref val="0"/>
          <dgm:bulletEnabled val="1"/>
        </dgm:presLayoutVars>
      </dgm:prSet>
      <dgm:spPr/>
    </dgm:pt>
    <dgm:pt modelId="{9A818828-1743-41FB-A6E4-867E282B191F}" type="pres">
      <dgm:prSet presAssocID="{F7C09362-383C-41DC-ADF5-6BAA02659279}" presName="desTx" presStyleLbl="alignAccFollowNode1" presStyleIdx="0" presStyleCnt="3" custLinFactNeighborX="-441" custLinFactNeighborY="-876">
        <dgm:presLayoutVars>
          <dgm:bulletEnabled val="1"/>
        </dgm:presLayoutVars>
      </dgm:prSet>
      <dgm:spPr/>
    </dgm:pt>
    <dgm:pt modelId="{EE14BD0E-0134-4A4F-B652-6CF6BAA0D633}" type="pres">
      <dgm:prSet presAssocID="{75C6A441-8FE9-4070-A5FE-0FBE50C00C3A}" presName="space" presStyleCnt="0"/>
      <dgm:spPr/>
    </dgm:pt>
    <dgm:pt modelId="{7B8560DC-8313-485D-A3AC-70C50351B4C7}" type="pres">
      <dgm:prSet presAssocID="{7838EA31-CDC1-4258-AA18-2AAF9F437951}" presName="composite" presStyleCnt="0"/>
      <dgm:spPr/>
    </dgm:pt>
    <dgm:pt modelId="{9B1A824B-0A7F-49C5-B942-4A20A6252516}" type="pres">
      <dgm:prSet presAssocID="{7838EA31-CDC1-4258-AA18-2AAF9F437951}" presName="parTx" presStyleLbl="alignNode1" presStyleIdx="1" presStyleCnt="3" custLinFactNeighborX="662" custLinFactNeighborY="-810">
        <dgm:presLayoutVars>
          <dgm:chMax val="0"/>
          <dgm:chPref val="0"/>
          <dgm:bulletEnabled val="1"/>
        </dgm:presLayoutVars>
      </dgm:prSet>
      <dgm:spPr/>
    </dgm:pt>
    <dgm:pt modelId="{8FEE83A8-A6FF-435F-A470-055400DFB918}" type="pres">
      <dgm:prSet presAssocID="{7838EA31-CDC1-4258-AA18-2AAF9F437951}" presName="desTx" presStyleLbl="alignAccFollowNode1" presStyleIdx="1" presStyleCnt="3">
        <dgm:presLayoutVars>
          <dgm:bulletEnabled val="1"/>
        </dgm:presLayoutVars>
      </dgm:prSet>
      <dgm:spPr/>
    </dgm:pt>
    <dgm:pt modelId="{5ECDF9A1-936B-485C-9F62-2CAC71CEEAF8}" type="pres">
      <dgm:prSet presAssocID="{942E8D85-B424-4551-8726-0C9AFABD2D6C}" presName="space" presStyleCnt="0"/>
      <dgm:spPr/>
    </dgm:pt>
    <dgm:pt modelId="{24FB217A-5AB6-47AD-96C0-83A6CEC69DFF}" type="pres">
      <dgm:prSet presAssocID="{262DB5E1-CB9D-48B8-B9D4-85FC23E18EE6}" presName="composite" presStyleCnt="0"/>
      <dgm:spPr/>
    </dgm:pt>
    <dgm:pt modelId="{6EE67F0C-B6C5-43A0-AB69-BE5B27254DE9}" type="pres">
      <dgm:prSet presAssocID="{262DB5E1-CB9D-48B8-B9D4-85FC23E18EE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D1C9958-EC91-477B-BCAA-9880DAE543EC}" type="pres">
      <dgm:prSet presAssocID="{262DB5E1-CB9D-48B8-B9D4-85FC23E18EE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C0A4D02-86FB-4921-9CDD-092F2477DC2F}" type="presOf" srcId="{6CEE2C26-614C-4EB9-9FC7-40044176AB50}" destId="{DE2E7CC3-5A23-4416-AB9B-D23D228E4681}" srcOrd="0" destOrd="0" presId="urn:microsoft.com/office/officeart/2005/8/layout/hList1"/>
    <dgm:cxn modelId="{161DFD12-C888-4CCC-911D-E4C1EBEB9791}" srcId="{7838EA31-CDC1-4258-AA18-2AAF9F437951}" destId="{D85AA57B-F9C9-45B1-A2A4-3F9F58837354}" srcOrd="1" destOrd="0" parTransId="{D336841C-B987-4A8A-A032-8A2147ED9C8B}" sibTransId="{3C2D89EA-50C8-4D43-9288-5B7DB35FF6C1}"/>
    <dgm:cxn modelId="{95696C22-8FC3-4EEA-B335-2CAFA5CC0E37}" srcId="{262DB5E1-CB9D-48B8-B9D4-85FC23E18EE6}" destId="{F0FFB1D6-5505-4D8D-AD40-844CDFDC4FED}" srcOrd="0" destOrd="0" parTransId="{BE00D43D-CC34-4D2D-9811-1CE06CBEDFD3}" sibTransId="{DFDE7B7F-F443-456F-8290-653A7503F358}"/>
    <dgm:cxn modelId="{557FF326-0F18-469E-A182-BF21F196E4DB}" srcId="{6CEE2C26-614C-4EB9-9FC7-40044176AB50}" destId="{262DB5E1-CB9D-48B8-B9D4-85FC23E18EE6}" srcOrd="2" destOrd="0" parTransId="{756E57F0-F9AF-4770-995F-9A4376371682}" sibTransId="{46B1E6CA-656D-4B31-95C2-877CA9A6C2A5}"/>
    <dgm:cxn modelId="{92A3AE31-6E18-4BCF-825F-D56B8B5382D4}" type="presOf" srcId="{7838EA31-CDC1-4258-AA18-2AAF9F437951}" destId="{9B1A824B-0A7F-49C5-B942-4A20A6252516}" srcOrd="0" destOrd="0" presId="urn:microsoft.com/office/officeart/2005/8/layout/hList1"/>
    <dgm:cxn modelId="{97B2AC44-1BBE-4B91-A4D4-518D536D33BE}" type="presOf" srcId="{D85AA57B-F9C9-45B1-A2A4-3F9F58837354}" destId="{8FEE83A8-A6FF-435F-A470-055400DFB918}" srcOrd="0" destOrd="1" presId="urn:microsoft.com/office/officeart/2005/8/layout/hList1"/>
    <dgm:cxn modelId="{173A1B66-623D-428A-92D6-447C43D0B083}" type="presOf" srcId="{663699D4-F877-46AF-8221-8C6F03A71F6F}" destId="{8FEE83A8-A6FF-435F-A470-055400DFB918}" srcOrd="0" destOrd="0" presId="urn:microsoft.com/office/officeart/2005/8/layout/hList1"/>
    <dgm:cxn modelId="{5A27DE4B-A5F7-4903-B1B2-7C5E32AC3500}" type="presOf" srcId="{6B00892D-6FD6-44A9-8E93-4A00A8555D38}" destId="{9A818828-1743-41FB-A6E4-867E282B191F}" srcOrd="0" destOrd="0" presId="urn:microsoft.com/office/officeart/2005/8/layout/hList1"/>
    <dgm:cxn modelId="{747D5354-62AE-4E50-9651-484ED6870ECC}" srcId="{F7C09362-383C-41DC-ADF5-6BAA02659279}" destId="{6B00892D-6FD6-44A9-8E93-4A00A8555D38}" srcOrd="0" destOrd="0" parTransId="{13971A01-F8AC-41D5-B50A-1EF8C25891F5}" sibTransId="{111E08CE-365A-4AA2-BF35-A592AC47A7E8}"/>
    <dgm:cxn modelId="{EF434D99-ABDD-40B8-A1D7-CFE6AA406AE7}" type="presOf" srcId="{F0FFB1D6-5505-4D8D-AD40-844CDFDC4FED}" destId="{0D1C9958-EC91-477B-BCAA-9880DAE543EC}" srcOrd="0" destOrd="0" presId="urn:microsoft.com/office/officeart/2005/8/layout/hList1"/>
    <dgm:cxn modelId="{C47D68A3-DE32-4BB2-AB0D-98EB88C162B4}" srcId="{7838EA31-CDC1-4258-AA18-2AAF9F437951}" destId="{663699D4-F877-46AF-8221-8C6F03A71F6F}" srcOrd="0" destOrd="0" parTransId="{6D36D6A8-A1F5-495F-B5C0-5CE5483E3CCB}" sibTransId="{9E03B29B-2B38-498F-9AB3-F274D7D31D6E}"/>
    <dgm:cxn modelId="{A9663EA5-DC71-48AE-BFF1-7209533BEC02}" type="presOf" srcId="{F7C09362-383C-41DC-ADF5-6BAA02659279}" destId="{45C9FC5D-C1CD-4D53-9671-CD5C024FC1A4}" srcOrd="0" destOrd="0" presId="urn:microsoft.com/office/officeart/2005/8/layout/hList1"/>
    <dgm:cxn modelId="{3AD695CB-5191-4520-91F3-4336E0F2E870}" type="presOf" srcId="{05A4F756-EAFD-46C0-A5D6-1513A37559C5}" destId="{0D1C9958-EC91-477B-BCAA-9880DAE543EC}" srcOrd="0" destOrd="1" presId="urn:microsoft.com/office/officeart/2005/8/layout/hList1"/>
    <dgm:cxn modelId="{444A8DD0-9FDA-4865-9DD3-1ACBCB885B55}" srcId="{262DB5E1-CB9D-48B8-B9D4-85FC23E18EE6}" destId="{05A4F756-EAFD-46C0-A5D6-1513A37559C5}" srcOrd="1" destOrd="0" parTransId="{DEB8BE3D-F5D0-44B2-A539-492DE1092E3A}" sibTransId="{4095C98D-4702-4FA4-A718-DB359C80E17D}"/>
    <dgm:cxn modelId="{EC0B1BDD-71F5-4E87-BF6F-6A6ED1374C12}" srcId="{6CEE2C26-614C-4EB9-9FC7-40044176AB50}" destId="{F7C09362-383C-41DC-ADF5-6BAA02659279}" srcOrd="0" destOrd="0" parTransId="{F40399CE-E76E-4605-A7BF-99BA671E38CE}" sibTransId="{75C6A441-8FE9-4070-A5FE-0FBE50C00C3A}"/>
    <dgm:cxn modelId="{18FF6CDF-C04A-4399-8A3E-A2C6593665BF}" srcId="{F7C09362-383C-41DC-ADF5-6BAA02659279}" destId="{FDA5E706-777B-4359-AD73-61BDD612D73D}" srcOrd="1" destOrd="0" parTransId="{9CF1B818-B871-410A-9F79-03EAF44E4FFF}" sibTransId="{E4579539-FBCE-48B1-8B49-EFE22AE17EE5}"/>
    <dgm:cxn modelId="{5297FADF-8025-4A38-9176-9AAD063BA773}" type="presOf" srcId="{262DB5E1-CB9D-48B8-B9D4-85FC23E18EE6}" destId="{6EE67F0C-B6C5-43A0-AB69-BE5B27254DE9}" srcOrd="0" destOrd="0" presId="urn:microsoft.com/office/officeart/2005/8/layout/hList1"/>
    <dgm:cxn modelId="{B5B263FC-737B-4B8F-A654-B830F2584C5F}" type="presOf" srcId="{FDA5E706-777B-4359-AD73-61BDD612D73D}" destId="{9A818828-1743-41FB-A6E4-867E282B191F}" srcOrd="0" destOrd="1" presId="urn:microsoft.com/office/officeart/2005/8/layout/hList1"/>
    <dgm:cxn modelId="{D56FA5FF-F696-4D7F-A008-B10E947EEDDE}" srcId="{6CEE2C26-614C-4EB9-9FC7-40044176AB50}" destId="{7838EA31-CDC1-4258-AA18-2AAF9F437951}" srcOrd="1" destOrd="0" parTransId="{2B7EF342-BA2F-4800-9BB5-A07B68FF2B64}" sibTransId="{942E8D85-B424-4551-8726-0C9AFABD2D6C}"/>
    <dgm:cxn modelId="{DD0A89A5-023F-4129-824B-EEAF78C67D3C}" type="presParOf" srcId="{DE2E7CC3-5A23-4416-AB9B-D23D228E4681}" destId="{32C618A7-B31E-4491-ABA9-1000A578D227}" srcOrd="0" destOrd="0" presId="urn:microsoft.com/office/officeart/2005/8/layout/hList1"/>
    <dgm:cxn modelId="{3BDF38CC-A9A4-4015-A889-908C07E22647}" type="presParOf" srcId="{32C618A7-B31E-4491-ABA9-1000A578D227}" destId="{45C9FC5D-C1CD-4D53-9671-CD5C024FC1A4}" srcOrd="0" destOrd="0" presId="urn:microsoft.com/office/officeart/2005/8/layout/hList1"/>
    <dgm:cxn modelId="{CCE89327-FB08-41C5-B6A3-28D903BDBE3C}" type="presParOf" srcId="{32C618A7-B31E-4491-ABA9-1000A578D227}" destId="{9A818828-1743-41FB-A6E4-867E282B191F}" srcOrd="1" destOrd="0" presId="urn:microsoft.com/office/officeart/2005/8/layout/hList1"/>
    <dgm:cxn modelId="{5450EDA1-CDFD-49B9-B98F-16DADF13E109}" type="presParOf" srcId="{DE2E7CC3-5A23-4416-AB9B-D23D228E4681}" destId="{EE14BD0E-0134-4A4F-B652-6CF6BAA0D633}" srcOrd="1" destOrd="0" presId="urn:microsoft.com/office/officeart/2005/8/layout/hList1"/>
    <dgm:cxn modelId="{A779ED17-3D84-4F1E-9B67-24BE66353730}" type="presParOf" srcId="{DE2E7CC3-5A23-4416-AB9B-D23D228E4681}" destId="{7B8560DC-8313-485D-A3AC-70C50351B4C7}" srcOrd="2" destOrd="0" presId="urn:microsoft.com/office/officeart/2005/8/layout/hList1"/>
    <dgm:cxn modelId="{E942A102-6F32-44E2-BFF5-DF7E9996B3FB}" type="presParOf" srcId="{7B8560DC-8313-485D-A3AC-70C50351B4C7}" destId="{9B1A824B-0A7F-49C5-B942-4A20A6252516}" srcOrd="0" destOrd="0" presId="urn:microsoft.com/office/officeart/2005/8/layout/hList1"/>
    <dgm:cxn modelId="{94CCC1A7-0D84-40CA-A414-65FA0730E714}" type="presParOf" srcId="{7B8560DC-8313-485D-A3AC-70C50351B4C7}" destId="{8FEE83A8-A6FF-435F-A470-055400DFB918}" srcOrd="1" destOrd="0" presId="urn:microsoft.com/office/officeart/2005/8/layout/hList1"/>
    <dgm:cxn modelId="{59931ADC-FD7E-4CC1-B65E-BE237FA2BF07}" type="presParOf" srcId="{DE2E7CC3-5A23-4416-AB9B-D23D228E4681}" destId="{5ECDF9A1-936B-485C-9F62-2CAC71CEEAF8}" srcOrd="3" destOrd="0" presId="urn:microsoft.com/office/officeart/2005/8/layout/hList1"/>
    <dgm:cxn modelId="{C90E8109-B1AB-4505-B424-DA3A95039E7E}" type="presParOf" srcId="{DE2E7CC3-5A23-4416-AB9B-D23D228E4681}" destId="{24FB217A-5AB6-47AD-96C0-83A6CEC69DFF}" srcOrd="4" destOrd="0" presId="urn:microsoft.com/office/officeart/2005/8/layout/hList1"/>
    <dgm:cxn modelId="{89DCE656-0547-447E-A5AE-50C079F715B6}" type="presParOf" srcId="{24FB217A-5AB6-47AD-96C0-83A6CEC69DFF}" destId="{6EE67F0C-B6C5-43A0-AB69-BE5B27254DE9}" srcOrd="0" destOrd="0" presId="urn:microsoft.com/office/officeart/2005/8/layout/hList1"/>
    <dgm:cxn modelId="{BD98FED9-EADF-4EC2-8D06-A62ADDBDBE0D}" type="presParOf" srcId="{24FB217A-5AB6-47AD-96C0-83A6CEC69DFF}" destId="{0D1C9958-EC91-477B-BCAA-9880DAE543E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4B7F5A-67DF-4C53-8F3A-C2109FE97680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309697-7495-427F-A3B6-79DF9DBADBD2}">
      <dgm:prSet phldrT="[Text]"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Calibration:</a:t>
          </a:r>
        </a:p>
        <a:p>
          <a:r>
            <a:rPr lang="en-US" dirty="0"/>
            <a:t> I’m less certain than I thought</a:t>
          </a:r>
        </a:p>
      </dgm:t>
    </dgm:pt>
    <dgm:pt modelId="{6454731E-C9D5-48CB-9A69-DB2CBDC2E2F8}" type="parTrans" cxnId="{8E1053CF-2B8A-4612-A2AC-6244B2DE6AB9}">
      <dgm:prSet/>
      <dgm:spPr/>
      <dgm:t>
        <a:bodyPr/>
        <a:lstStyle/>
        <a:p>
          <a:endParaRPr lang="en-US"/>
        </a:p>
      </dgm:t>
    </dgm:pt>
    <dgm:pt modelId="{B8B49C56-7400-47C4-A9E7-3F1A27F364B2}" type="sibTrans" cxnId="{8E1053CF-2B8A-4612-A2AC-6244B2DE6AB9}">
      <dgm:prSet/>
      <dgm:spPr/>
      <dgm:t>
        <a:bodyPr/>
        <a:lstStyle/>
        <a:p>
          <a:endParaRPr lang="en-US" dirty="0"/>
        </a:p>
      </dgm:t>
    </dgm:pt>
    <dgm:pt modelId="{EC8F7B58-7B61-4B70-A246-2FF7DB69DE95}">
      <dgm:prSet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It’s what assumptions are uncertain</a:t>
          </a:r>
        </a:p>
      </dgm:t>
    </dgm:pt>
    <dgm:pt modelId="{829FE11B-FE67-48D3-90C7-E28AEE20DDF5}" type="parTrans" cxnId="{7FFBB771-7748-4D20-AE98-95EC442B6846}">
      <dgm:prSet/>
      <dgm:spPr/>
      <dgm:t>
        <a:bodyPr/>
        <a:lstStyle/>
        <a:p>
          <a:endParaRPr lang="en-US"/>
        </a:p>
      </dgm:t>
    </dgm:pt>
    <dgm:pt modelId="{1680FD16-E22D-4A84-88B8-99CDE062AE12}" type="sibTrans" cxnId="{7FFBB771-7748-4D20-AE98-95EC442B6846}">
      <dgm:prSet/>
      <dgm:spPr/>
      <dgm:t>
        <a:bodyPr/>
        <a:lstStyle/>
        <a:p>
          <a:endParaRPr lang="en-US"/>
        </a:p>
      </dgm:t>
    </dgm:pt>
    <dgm:pt modelId="{3B40E76A-46E4-406B-B8E7-AECF4E400022}">
      <dgm:prSet phldrT="[Text]"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Equivalent bet: </a:t>
          </a:r>
        </a:p>
        <a:p>
          <a:r>
            <a:rPr lang="en-US" dirty="0"/>
            <a:t>Would I risk my own money?</a:t>
          </a:r>
        </a:p>
      </dgm:t>
    </dgm:pt>
    <dgm:pt modelId="{B9839BBE-C94E-46C9-BD4D-FB1FAF02765D}" type="sibTrans" cxnId="{DA5DDE82-5EAA-41C6-917F-3BAC75210EC6}">
      <dgm:prSet/>
      <dgm:spPr/>
      <dgm:t>
        <a:bodyPr/>
        <a:lstStyle/>
        <a:p>
          <a:endParaRPr lang="en-US" dirty="0"/>
        </a:p>
      </dgm:t>
    </dgm:pt>
    <dgm:pt modelId="{83B0EE23-B648-4B75-8E66-E4816CE15C6E}" type="parTrans" cxnId="{DA5DDE82-5EAA-41C6-917F-3BAC75210EC6}">
      <dgm:prSet/>
      <dgm:spPr/>
      <dgm:t>
        <a:bodyPr/>
        <a:lstStyle/>
        <a:p>
          <a:endParaRPr lang="en-US"/>
        </a:p>
      </dgm:t>
    </dgm:pt>
    <dgm:pt modelId="{FE36E0A6-2DD7-4ACC-A7DA-DCC23C9940EE}">
      <dgm:prSet/>
      <dgm:spPr>
        <a:solidFill>
          <a:schemeClr val="accent1">
            <a:hueOff val="0"/>
            <a:satOff val="0"/>
            <a:lumOff val="0"/>
            <a:alpha val="80000"/>
          </a:schemeClr>
        </a:solidFill>
      </dgm:spPr>
      <dgm:t>
        <a:bodyPr/>
        <a:lstStyle/>
        <a:p>
          <a:r>
            <a:rPr lang="en-US" dirty="0"/>
            <a:t>It isn’t necessarily about which number is wrong… </a:t>
          </a:r>
        </a:p>
      </dgm:t>
    </dgm:pt>
    <dgm:pt modelId="{B1E18B61-74F7-4391-A156-558E4B27418F}" type="sibTrans" cxnId="{2CF81505-EBF0-495C-AF9C-AAA626DA95D0}">
      <dgm:prSet/>
      <dgm:spPr/>
      <dgm:t>
        <a:bodyPr/>
        <a:lstStyle/>
        <a:p>
          <a:endParaRPr lang="en-US" dirty="0"/>
        </a:p>
      </dgm:t>
    </dgm:pt>
    <dgm:pt modelId="{15652CED-FFFB-41DA-A87A-CBB31F286545}" type="parTrans" cxnId="{2CF81505-EBF0-495C-AF9C-AAA626DA95D0}">
      <dgm:prSet/>
      <dgm:spPr/>
      <dgm:t>
        <a:bodyPr/>
        <a:lstStyle/>
        <a:p>
          <a:endParaRPr lang="en-US"/>
        </a:p>
      </dgm:t>
    </dgm:pt>
    <dgm:pt modelId="{C4C1CB6B-8234-4CBF-8948-D798D4502A83}" type="pres">
      <dgm:prSet presAssocID="{7E4B7F5A-67DF-4C53-8F3A-C2109FE97680}" presName="outerComposite" presStyleCnt="0">
        <dgm:presLayoutVars>
          <dgm:chMax val="5"/>
          <dgm:dir/>
          <dgm:resizeHandles val="exact"/>
        </dgm:presLayoutVars>
      </dgm:prSet>
      <dgm:spPr/>
    </dgm:pt>
    <dgm:pt modelId="{A87B425F-4C01-4A58-8826-640035BF3215}" type="pres">
      <dgm:prSet presAssocID="{7E4B7F5A-67DF-4C53-8F3A-C2109FE97680}" presName="dummyMaxCanvas" presStyleCnt="0">
        <dgm:presLayoutVars/>
      </dgm:prSet>
      <dgm:spPr/>
    </dgm:pt>
    <dgm:pt modelId="{0970205F-E2C6-4B7F-85F1-DB57707C3F7C}" type="pres">
      <dgm:prSet presAssocID="{7E4B7F5A-67DF-4C53-8F3A-C2109FE97680}" presName="FourNodes_1" presStyleLbl="node1" presStyleIdx="0" presStyleCnt="4">
        <dgm:presLayoutVars>
          <dgm:bulletEnabled val="1"/>
        </dgm:presLayoutVars>
      </dgm:prSet>
      <dgm:spPr/>
    </dgm:pt>
    <dgm:pt modelId="{415804F4-6347-47DC-A81C-71772467A4B7}" type="pres">
      <dgm:prSet presAssocID="{7E4B7F5A-67DF-4C53-8F3A-C2109FE97680}" presName="FourNodes_2" presStyleLbl="node1" presStyleIdx="1" presStyleCnt="4">
        <dgm:presLayoutVars>
          <dgm:bulletEnabled val="1"/>
        </dgm:presLayoutVars>
      </dgm:prSet>
      <dgm:spPr/>
    </dgm:pt>
    <dgm:pt modelId="{E0E4E8E2-247D-40C3-9390-3974C9F0FC11}" type="pres">
      <dgm:prSet presAssocID="{7E4B7F5A-67DF-4C53-8F3A-C2109FE97680}" presName="FourNodes_3" presStyleLbl="node1" presStyleIdx="2" presStyleCnt="4">
        <dgm:presLayoutVars>
          <dgm:bulletEnabled val="1"/>
        </dgm:presLayoutVars>
      </dgm:prSet>
      <dgm:spPr/>
    </dgm:pt>
    <dgm:pt modelId="{B7DBBFE3-6FF3-4750-AEBD-FFF692AD3303}" type="pres">
      <dgm:prSet presAssocID="{7E4B7F5A-67DF-4C53-8F3A-C2109FE97680}" presName="FourNodes_4" presStyleLbl="node1" presStyleIdx="3" presStyleCnt="4">
        <dgm:presLayoutVars>
          <dgm:bulletEnabled val="1"/>
        </dgm:presLayoutVars>
      </dgm:prSet>
      <dgm:spPr/>
    </dgm:pt>
    <dgm:pt modelId="{6691293B-886B-407F-B000-42053ECEE644}" type="pres">
      <dgm:prSet presAssocID="{7E4B7F5A-67DF-4C53-8F3A-C2109FE97680}" presName="FourConn_1-2" presStyleLbl="fgAccFollowNode1" presStyleIdx="0" presStyleCnt="3">
        <dgm:presLayoutVars>
          <dgm:bulletEnabled val="1"/>
        </dgm:presLayoutVars>
      </dgm:prSet>
      <dgm:spPr/>
    </dgm:pt>
    <dgm:pt modelId="{17E04EF2-DBFC-40ED-85B2-98F618A3E5A2}" type="pres">
      <dgm:prSet presAssocID="{7E4B7F5A-67DF-4C53-8F3A-C2109FE97680}" presName="FourConn_2-3" presStyleLbl="fgAccFollowNode1" presStyleIdx="1" presStyleCnt="3">
        <dgm:presLayoutVars>
          <dgm:bulletEnabled val="1"/>
        </dgm:presLayoutVars>
      </dgm:prSet>
      <dgm:spPr/>
    </dgm:pt>
    <dgm:pt modelId="{1577D1FF-F112-4F98-91E7-B7DCF20872F4}" type="pres">
      <dgm:prSet presAssocID="{7E4B7F5A-67DF-4C53-8F3A-C2109FE97680}" presName="FourConn_3-4" presStyleLbl="fgAccFollowNode1" presStyleIdx="2" presStyleCnt="3">
        <dgm:presLayoutVars>
          <dgm:bulletEnabled val="1"/>
        </dgm:presLayoutVars>
      </dgm:prSet>
      <dgm:spPr/>
    </dgm:pt>
    <dgm:pt modelId="{7FA889D3-23B4-4DC7-9356-44F283C4892F}" type="pres">
      <dgm:prSet presAssocID="{7E4B7F5A-67DF-4C53-8F3A-C2109FE97680}" presName="FourNodes_1_text" presStyleLbl="node1" presStyleIdx="3" presStyleCnt="4">
        <dgm:presLayoutVars>
          <dgm:bulletEnabled val="1"/>
        </dgm:presLayoutVars>
      </dgm:prSet>
      <dgm:spPr/>
    </dgm:pt>
    <dgm:pt modelId="{2A2DED25-751F-4110-B715-DBD02A313F7B}" type="pres">
      <dgm:prSet presAssocID="{7E4B7F5A-67DF-4C53-8F3A-C2109FE97680}" presName="FourNodes_2_text" presStyleLbl="node1" presStyleIdx="3" presStyleCnt="4">
        <dgm:presLayoutVars>
          <dgm:bulletEnabled val="1"/>
        </dgm:presLayoutVars>
      </dgm:prSet>
      <dgm:spPr/>
    </dgm:pt>
    <dgm:pt modelId="{D62D4CE3-EA8D-4189-AF3F-906A79035A95}" type="pres">
      <dgm:prSet presAssocID="{7E4B7F5A-67DF-4C53-8F3A-C2109FE97680}" presName="FourNodes_3_text" presStyleLbl="node1" presStyleIdx="3" presStyleCnt="4">
        <dgm:presLayoutVars>
          <dgm:bulletEnabled val="1"/>
        </dgm:presLayoutVars>
      </dgm:prSet>
      <dgm:spPr/>
    </dgm:pt>
    <dgm:pt modelId="{2DE33FB8-2D0C-41EE-9D5A-CFBB3AB00D63}" type="pres">
      <dgm:prSet presAssocID="{7E4B7F5A-67DF-4C53-8F3A-C2109FE9768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CF81505-EBF0-495C-AF9C-AAA626DA95D0}" srcId="{7E4B7F5A-67DF-4C53-8F3A-C2109FE97680}" destId="{FE36E0A6-2DD7-4ACC-A7DA-DCC23C9940EE}" srcOrd="2" destOrd="0" parTransId="{15652CED-FFFB-41DA-A87A-CBB31F286545}" sibTransId="{B1E18B61-74F7-4391-A156-558E4B27418F}"/>
    <dgm:cxn modelId="{6439020C-B285-49D1-848B-8FE4B065B948}" type="presOf" srcId="{3B40E76A-46E4-406B-B8E7-AECF4E400022}" destId="{2A2DED25-751F-4110-B715-DBD02A313F7B}" srcOrd="1" destOrd="0" presId="urn:microsoft.com/office/officeart/2005/8/layout/vProcess5"/>
    <dgm:cxn modelId="{69A02D0C-C9BE-49DE-B733-0071DBA1D6A2}" type="presOf" srcId="{31309697-7495-427F-A3B6-79DF9DBADBD2}" destId="{0970205F-E2C6-4B7F-85F1-DB57707C3F7C}" srcOrd="0" destOrd="0" presId="urn:microsoft.com/office/officeart/2005/8/layout/vProcess5"/>
    <dgm:cxn modelId="{0035791B-B521-4C13-9AF8-597C5AE6C301}" type="presOf" srcId="{EC8F7B58-7B61-4B70-A246-2FF7DB69DE95}" destId="{B7DBBFE3-6FF3-4750-AEBD-FFF692AD3303}" srcOrd="0" destOrd="0" presId="urn:microsoft.com/office/officeart/2005/8/layout/vProcess5"/>
    <dgm:cxn modelId="{1422132A-9D72-4CD2-B6DF-775280FD837A}" type="presOf" srcId="{3B40E76A-46E4-406B-B8E7-AECF4E400022}" destId="{415804F4-6347-47DC-A81C-71772467A4B7}" srcOrd="0" destOrd="0" presId="urn:microsoft.com/office/officeart/2005/8/layout/vProcess5"/>
    <dgm:cxn modelId="{3133373E-05A5-42EA-9FDF-B221A69CE300}" type="presOf" srcId="{B1E18B61-74F7-4391-A156-558E4B27418F}" destId="{1577D1FF-F112-4F98-91E7-B7DCF20872F4}" srcOrd="0" destOrd="0" presId="urn:microsoft.com/office/officeart/2005/8/layout/vProcess5"/>
    <dgm:cxn modelId="{AE3BB75D-DCBF-453B-8319-B0D01AD3AFC7}" type="presOf" srcId="{7E4B7F5A-67DF-4C53-8F3A-C2109FE97680}" destId="{C4C1CB6B-8234-4CBF-8948-D798D4502A83}" srcOrd="0" destOrd="0" presId="urn:microsoft.com/office/officeart/2005/8/layout/vProcess5"/>
    <dgm:cxn modelId="{8E8CD74E-5CB3-4E8F-976A-47F92EDE0398}" type="presOf" srcId="{FE36E0A6-2DD7-4ACC-A7DA-DCC23C9940EE}" destId="{D62D4CE3-EA8D-4189-AF3F-906A79035A95}" srcOrd="1" destOrd="0" presId="urn:microsoft.com/office/officeart/2005/8/layout/vProcess5"/>
    <dgm:cxn modelId="{7FFBB771-7748-4D20-AE98-95EC442B6846}" srcId="{7E4B7F5A-67DF-4C53-8F3A-C2109FE97680}" destId="{EC8F7B58-7B61-4B70-A246-2FF7DB69DE95}" srcOrd="3" destOrd="0" parTransId="{829FE11B-FE67-48D3-90C7-E28AEE20DDF5}" sibTransId="{1680FD16-E22D-4A84-88B8-99CDE062AE12}"/>
    <dgm:cxn modelId="{131D197A-EF10-4599-B105-CA210AFA5B36}" type="presOf" srcId="{FE36E0A6-2DD7-4ACC-A7DA-DCC23C9940EE}" destId="{E0E4E8E2-247D-40C3-9390-3974C9F0FC11}" srcOrd="0" destOrd="0" presId="urn:microsoft.com/office/officeart/2005/8/layout/vProcess5"/>
    <dgm:cxn modelId="{6674AC7D-1D9E-4124-9D70-0603E233A560}" type="presOf" srcId="{EC8F7B58-7B61-4B70-A246-2FF7DB69DE95}" destId="{2DE33FB8-2D0C-41EE-9D5A-CFBB3AB00D63}" srcOrd="1" destOrd="0" presId="urn:microsoft.com/office/officeart/2005/8/layout/vProcess5"/>
    <dgm:cxn modelId="{DA5DDE82-5EAA-41C6-917F-3BAC75210EC6}" srcId="{7E4B7F5A-67DF-4C53-8F3A-C2109FE97680}" destId="{3B40E76A-46E4-406B-B8E7-AECF4E400022}" srcOrd="1" destOrd="0" parTransId="{83B0EE23-B648-4B75-8E66-E4816CE15C6E}" sibTransId="{B9839BBE-C94E-46C9-BD4D-FB1FAF02765D}"/>
    <dgm:cxn modelId="{D1C5F885-99C4-4ADE-9B72-63BE889A56F7}" type="presOf" srcId="{B9839BBE-C94E-46C9-BD4D-FB1FAF02765D}" destId="{17E04EF2-DBFC-40ED-85B2-98F618A3E5A2}" srcOrd="0" destOrd="0" presId="urn:microsoft.com/office/officeart/2005/8/layout/vProcess5"/>
    <dgm:cxn modelId="{613BDAA6-223D-480F-8AC7-32CA74F97369}" type="presOf" srcId="{31309697-7495-427F-A3B6-79DF9DBADBD2}" destId="{7FA889D3-23B4-4DC7-9356-44F283C4892F}" srcOrd="1" destOrd="0" presId="urn:microsoft.com/office/officeart/2005/8/layout/vProcess5"/>
    <dgm:cxn modelId="{16164CB1-410E-46E9-88CA-40E28A6B54F0}" type="presOf" srcId="{B8B49C56-7400-47C4-A9E7-3F1A27F364B2}" destId="{6691293B-886B-407F-B000-42053ECEE644}" srcOrd="0" destOrd="0" presId="urn:microsoft.com/office/officeart/2005/8/layout/vProcess5"/>
    <dgm:cxn modelId="{8E1053CF-2B8A-4612-A2AC-6244B2DE6AB9}" srcId="{7E4B7F5A-67DF-4C53-8F3A-C2109FE97680}" destId="{31309697-7495-427F-A3B6-79DF9DBADBD2}" srcOrd="0" destOrd="0" parTransId="{6454731E-C9D5-48CB-9A69-DB2CBDC2E2F8}" sibTransId="{B8B49C56-7400-47C4-A9E7-3F1A27F364B2}"/>
    <dgm:cxn modelId="{8EF24EB0-FCCC-49C8-9819-2905D5E941E8}" type="presParOf" srcId="{C4C1CB6B-8234-4CBF-8948-D798D4502A83}" destId="{A87B425F-4C01-4A58-8826-640035BF3215}" srcOrd="0" destOrd="0" presId="urn:microsoft.com/office/officeart/2005/8/layout/vProcess5"/>
    <dgm:cxn modelId="{0D7E14C3-2668-435C-B381-FFFEDD3A71A0}" type="presParOf" srcId="{C4C1CB6B-8234-4CBF-8948-D798D4502A83}" destId="{0970205F-E2C6-4B7F-85F1-DB57707C3F7C}" srcOrd="1" destOrd="0" presId="urn:microsoft.com/office/officeart/2005/8/layout/vProcess5"/>
    <dgm:cxn modelId="{404C9407-3D2B-425F-993D-E58D4106CBC1}" type="presParOf" srcId="{C4C1CB6B-8234-4CBF-8948-D798D4502A83}" destId="{415804F4-6347-47DC-A81C-71772467A4B7}" srcOrd="2" destOrd="0" presId="urn:microsoft.com/office/officeart/2005/8/layout/vProcess5"/>
    <dgm:cxn modelId="{B218201A-E957-46FE-8904-5BDA4B9692DE}" type="presParOf" srcId="{C4C1CB6B-8234-4CBF-8948-D798D4502A83}" destId="{E0E4E8E2-247D-40C3-9390-3974C9F0FC11}" srcOrd="3" destOrd="0" presId="urn:microsoft.com/office/officeart/2005/8/layout/vProcess5"/>
    <dgm:cxn modelId="{6C057636-02DF-48E8-AA81-16D35728A400}" type="presParOf" srcId="{C4C1CB6B-8234-4CBF-8948-D798D4502A83}" destId="{B7DBBFE3-6FF3-4750-AEBD-FFF692AD3303}" srcOrd="4" destOrd="0" presId="urn:microsoft.com/office/officeart/2005/8/layout/vProcess5"/>
    <dgm:cxn modelId="{7A07CE26-B0C9-42FC-B0D1-9164526A1396}" type="presParOf" srcId="{C4C1CB6B-8234-4CBF-8948-D798D4502A83}" destId="{6691293B-886B-407F-B000-42053ECEE644}" srcOrd="5" destOrd="0" presId="urn:microsoft.com/office/officeart/2005/8/layout/vProcess5"/>
    <dgm:cxn modelId="{A0660891-2B6B-4C33-ACE2-D9624C57A5D7}" type="presParOf" srcId="{C4C1CB6B-8234-4CBF-8948-D798D4502A83}" destId="{17E04EF2-DBFC-40ED-85B2-98F618A3E5A2}" srcOrd="6" destOrd="0" presId="urn:microsoft.com/office/officeart/2005/8/layout/vProcess5"/>
    <dgm:cxn modelId="{0811B590-6643-4C79-A95C-2EAA68B24B9B}" type="presParOf" srcId="{C4C1CB6B-8234-4CBF-8948-D798D4502A83}" destId="{1577D1FF-F112-4F98-91E7-B7DCF20872F4}" srcOrd="7" destOrd="0" presId="urn:microsoft.com/office/officeart/2005/8/layout/vProcess5"/>
    <dgm:cxn modelId="{0C00C9DC-148F-4684-A721-8B42832F95F1}" type="presParOf" srcId="{C4C1CB6B-8234-4CBF-8948-D798D4502A83}" destId="{7FA889D3-23B4-4DC7-9356-44F283C4892F}" srcOrd="8" destOrd="0" presId="urn:microsoft.com/office/officeart/2005/8/layout/vProcess5"/>
    <dgm:cxn modelId="{7BA5CDF1-44E0-4D0A-9629-2BC633A8EB78}" type="presParOf" srcId="{C4C1CB6B-8234-4CBF-8948-D798D4502A83}" destId="{2A2DED25-751F-4110-B715-DBD02A313F7B}" srcOrd="9" destOrd="0" presId="urn:microsoft.com/office/officeart/2005/8/layout/vProcess5"/>
    <dgm:cxn modelId="{6B2C0056-2FC7-497B-AF9F-437C52F9EA79}" type="presParOf" srcId="{C4C1CB6B-8234-4CBF-8948-D798D4502A83}" destId="{D62D4CE3-EA8D-4189-AF3F-906A79035A95}" srcOrd="10" destOrd="0" presId="urn:microsoft.com/office/officeart/2005/8/layout/vProcess5"/>
    <dgm:cxn modelId="{B70B4B2E-BC91-481D-9F8B-DBA8A6E98A84}" type="presParOf" srcId="{C4C1CB6B-8234-4CBF-8948-D798D4502A83}" destId="{2DE33FB8-2D0C-41EE-9D5A-CFBB3AB00D6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43C815-5F1B-423C-B117-0BF0A5D459F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148395-DA5F-413C-A74D-F721C92190B3}">
      <dgm:prSet phldrT="[Text]" custT="1"/>
      <dgm:spPr/>
      <dgm:t>
        <a:bodyPr/>
        <a:lstStyle/>
        <a:p>
          <a:r>
            <a:rPr lang="en-US" sz="3600" dirty="0"/>
            <a:t>Access</a:t>
          </a:r>
        </a:p>
      </dgm:t>
    </dgm:pt>
    <dgm:pt modelId="{6B3081BA-2A0D-4719-9EB8-311528A2F6E5}" type="parTrans" cxnId="{9F5F406A-4A84-40E6-B99E-087BA3456E64}">
      <dgm:prSet/>
      <dgm:spPr/>
      <dgm:t>
        <a:bodyPr/>
        <a:lstStyle/>
        <a:p>
          <a:endParaRPr lang="en-US"/>
        </a:p>
      </dgm:t>
    </dgm:pt>
    <dgm:pt modelId="{9351E96E-6D69-441A-A029-E8C262445BBF}" type="sibTrans" cxnId="{9F5F406A-4A84-40E6-B99E-087BA3456E64}">
      <dgm:prSet/>
      <dgm:spPr/>
      <dgm:t>
        <a:bodyPr/>
        <a:lstStyle/>
        <a:p>
          <a:endParaRPr lang="en-US"/>
        </a:p>
      </dgm:t>
    </dgm:pt>
    <dgm:pt modelId="{D9BD12AE-F936-4C6C-95C3-6036B7908648}">
      <dgm:prSet phldrT="[Text]" custT="1"/>
      <dgm:spPr/>
      <dgm:t>
        <a:bodyPr/>
        <a:lstStyle/>
        <a:p>
          <a:r>
            <a:rPr lang="en-US" sz="3600" dirty="0"/>
            <a:t>Productivity</a:t>
          </a:r>
        </a:p>
      </dgm:t>
    </dgm:pt>
    <dgm:pt modelId="{870BED40-2D3B-4604-BC98-C679E075C8A3}" type="parTrans" cxnId="{09300B20-B573-4005-8170-4133C1E4BF48}">
      <dgm:prSet/>
      <dgm:spPr/>
      <dgm:t>
        <a:bodyPr/>
        <a:lstStyle/>
        <a:p>
          <a:endParaRPr lang="en-US"/>
        </a:p>
      </dgm:t>
    </dgm:pt>
    <dgm:pt modelId="{569A012F-4D18-40ED-BC1D-670643663057}" type="sibTrans" cxnId="{09300B20-B573-4005-8170-4133C1E4BF48}">
      <dgm:prSet/>
      <dgm:spPr/>
      <dgm:t>
        <a:bodyPr/>
        <a:lstStyle/>
        <a:p>
          <a:endParaRPr lang="en-US"/>
        </a:p>
      </dgm:t>
    </dgm:pt>
    <dgm:pt modelId="{171ED74B-FB9C-4C25-9AF6-2E2BB8A53D44}">
      <dgm:prSet phldrT="[Text]" custT="1"/>
      <dgm:spPr/>
      <dgm:t>
        <a:bodyPr/>
        <a:lstStyle/>
        <a:p>
          <a:r>
            <a:rPr lang="en-US" sz="3600" dirty="0"/>
            <a:t>Labor Hours</a:t>
          </a:r>
        </a:p>
      </dgm:t>
    </dgm:pt>
    <dgm:pt modelId="{B4F6220D-D40E-4E4E-9796-02CF06B59350}" type="parTrans" cxnId="{BEC9E574-0D74-491B-8440-036196EEE830}">
      <dgm:prSet/>
      <dgm:spPr/>
      <dgm:t>
        <a:bodyPr/>
        <a:lstStyle/>
        <a:p>
          <a:endParaRPr lang="en-US"/>
        </a:p>
      </dgm:t>
    </dgm:pt>
    <dgm:pt modelId="{7EC7D5CA-5AEB-41C6-8D9D-AFD0950EC860}" type="sibTrans" cxnId="{BEC9E574-0D74-491B-8440-036196EEE830}">
      <dgm:prSet/>
      <dgm:spPr/>
      <dgm:t>
        <a:bodyPr/>
        <a:lstStyle/>
        <a:p>
          <a:endParaRPr lang="en-US"/>
        </a:p>
      </dgm:t>
    </dgm:pt>
    <dgm:pt modelId="{CC8F29B3-D19B-45EA-8137-787226FB43C8}">
      <dgm:prSet phldrT="[Text]" custT="1"/>
      <dgm:spPr/>
      <dgm:t>
        <a:bodyPr/>
        <a:lstStyle/>
        <a:p>
          <a:r>
            <a:rPr lang="en-US" sz="3600" dirty="0"/>
            <a:t>Schedule</a:t>
          </a:r>
        </a:p>
      </dgm:t>
    </dgm:pt>
    <dgm:pt modelId="{CE438C16-FCCB-4B55-B2CC-1E5CDFB0AEFF}" type="parTrans" cxnId="{31D7A0ED-FA40-442D-BC83-C9BA93013844}">
      <dgm:prSet/>
      <dgm:spPr/>
      <dgm:t>
        <a:bodyPr/>
        <a:lstStyle/>
        <a:p>
          <a:endParaRPr lang="en-US"/>
        </a:p>
      </dgm:t>
    </dgm:pt>
    <dgm:pt modelId="{016B1229-8E24-4CA8-A317-A10819D54BF3}" type="sibTrans" cxnId="{31D7A0ED-FA40-442D-BC83-C9BA93013844}">
      <dgm:prSet/>
      <dgm:spPr/>
      <dgm:t>
        <a:bodyPr/>
        <a:lstStyle/>
        <a:p>
          <a:endParaRPr lang="en-US"/>
        </a:p>
      </dgm:t>
    </dgm:pt>
    <dgm:pt modelId="{53044082-BFE9-4164-96BE-D8344658C5E2}">
      <dgm:prSet phldrT="[Text]" custT="1"/>
      <dgm:spPr/>
      <dgm:t>
        <a:bodyPr/>
        <a:lstStyle/>
        <a:p>
          <a:r>
            <a:rPr lang="en-US" sz="3600" dirty="0"/>
            <a:t>Escalation</a:t>
          </a:r>
        </a:p>
      </dgm:t>
    </dgm:pt>
    <dgm:pt modelId="{FA2822CB-BD8B-422E-9618-8B00CDFBF271}" type="parTrans" cxnId="{18638ED6-D56B-4F6D-9F90-3CADFC20234C}">
      <dgm:prSet/>
      <dgm:spPr/>
      <dgm:t>
        <a:bodyPr/>
        <a:lstStyle/>
        <a:p>
          <a:endParaRPr lang="en-US"/>
        </a:p>
      </dgm:t>
    </dgm:pt>
    <dgm:pt modelId="{F3926DCA-3706-44E9-9CD6-B1C19CCA2169}" type="sibTrans" cxnId="{18638ED6-D56B-4F6D-9F90-3CADFC20234C}">
      <dgm:prSet/>
      <dgm:spPr/>
      <dgm:t>
        <a:bodyPr/>
        <a:lstStyle/>
        <a:p>
          <a:endParaRPr lang="en-US"/>
        </a:p>
      </dgm:t>
    </dgm:pt>
    <dgm:pt modelId="{4096C306-7B1A-4FB1-982D-256453DAEFA9}">
      <dgm:prSet phldrT="[Text]" custT="1"/>
      <dgm:spPr/>
      <dgm:t>
        <a:bodyPr/>
        <a:lstStyle/>
        <a:p>
          <a:r>
            <a:rPr lang="en-US" sz="3600" dirty="0"/>
            <a:t>Cost</a:t>
          </a:r>
        </a:p>
      </dgm:t>
    </dgm:pt>
    <dgm:pt modelId="{91A4541C-A698-4652-9DEC-7181B7573ACE}" type="parTrans" cxnId="{148B47AA-BA08-4BAB-9DFE-95BA2EE20617}">
      <dgm:prSet/>
      <dgm:spPr/>
      <dgm:t>
        <a:bodyPr/>
        <a:lstStyle/>
        <a:p>
          <a:endParaRPr lang="en-US"/>
        </a:p>
      </dgm:t>
    </dgm:pt>
    <dgm:pt modelId="{22BD6475-EF8A-4BA1-8724-9896709A545A}" type="sibTrans" cxnId="{148B47AA-BA08-4BAB-9DFE-95BA2EE20617}">
      <dgm:prSet/>
      <dgm:spPr/>
      <dgm:t>
        <a:bodyPr/>
        <a:lstStyle/>
        <a:p>
          <a:endParaRPr lang="en-US"/>
        </a:p>
      </dgm:t>
    </dgm:pt>
    <dgm:pt modelId="{DA81A613-E61E-48BE-9496-8DBDE6C439F0}" type="pres">
      <dgm:prSet presAssocID="{FF43C815-5F1B-423C-B117-0BF0A5D459F5}" presName="Name0" presStyleCnt="0">
        <dgm:presLayoutVars>
          <dgm:dir/>
          <dgm:animLvl val="lvl"/>
          <dgm:resizeHandles val="exact"/>
        </dgm:presLayoutVars>
      </dgm:prSet>
      <dgm:spPr/>
    </dgm:pt>
    <dgm:pt modelId="{C6B7439D-B798-4C49-82A0-C29F33B959CA}" type="pres">
      <dgm:prSet presAssocID="{4096C306-7B1A-4FB1-982D-256453DAEFA9}" presName="boxAndChildren" presStyleCnt="0"/>
      <dgm:spPr/>
    </dgm:pt>
    <dgm:pt modelId="{952CAA0C-2C20-408D-AE28-13E925A3F0CF}" type="pres">
      <dgm:prSet presAssocID="{4096C306-7B1A-4FB1-982D-256453DAEFA9}" presName="parentTextBox" presStyleLbl="node1" presStyleIdx="0" presStyleCnt="6"/>
      <dgm:spPr/>
    </dgm:pt>
    <dgm:pt modelId="{11901885-A2E7-4CC7-B644-167E6C04C8AB}" type="pres">
      <dgm:prSet presAssocID="{F3926DCA-3706-44E9-9CD6-B1C19CCA2169}" presName="sp" presStyleCnt="0"/>
      <dgm:spPr/>
    </dgm:pt>
    <dgm:pt modelId="{A08831EE-0507-4BEF-BB0A-85D09421C10E}" type="pres">
      <dgm:prSet presAssocID="{53044082-BFE9-4164-96BE-D8344658C5E2}" presName="arrowAndChildren" presStyleCnt="0"/>
      <dgm:spPr/>
    </dgm:pt>
    <dgm:pt modelId="{39A8ABCF-422C-47DC-99E7-ABBBF09477AC}" type="pres">
      <dgm:prSet presAssocID="{53044082-BFE9-4164-96BE-D8344658C5E2}" presName="parentTextArrow" presStyleLbl="node1" presStyleIdx="1" presStyleCnt="6"/>
      <dgm:spPr/>
    </dgm:pt>
    <dgm:pt modelId="{693E5AA9-EC3A-4F0D-AB96-3EABF2D99DEF}" type="pres">
      <dgm:prSet presAssocID="{016B1229-8E24-4CA8-A317-A10819D54BF3}" presName="sp" presStyleCnt="0"/>
      <dgm:spPr/>
    </dgm:pt>
    <dgm:pt modelId="{BC7665F7-0CC2-45FB-8730-8217C9A392B7}" type="pres">
      <dgm:prSet presAssocID="{CC8F29B3-D19B-45EA-8137-787226FB43C8}" presName="arrowAndChildren" presStyleCnt="0"/>
      <dgm:spPr/>
    </dgm:pt>
    <dgm:pt modelId="{46599184-66C4-4721-B77F-94BBE6C0A1F7}" type="pres">
      <dgm:prSet presAssocID="{CC8F29B3-D19B-45EA-8137-787226FB43C8}" presName="parentTextArrow" presStyleLbl="node1" presStyleIdx="2" presStyleCnt="6"/>
      <dgm:spPr/>
    </dgm:pt>
    <dgm:pt modelId="{0503D13E-62E0-43F6-897C-F247B5D45B9C}" type="pres">
      <dgm:prSet presAssocID="{7EC7D5CA-5AEB-41C6-8D9D-AFD0950EC860}" presName="sp" presStyleCnt="0"/>
      <dgm:spPr/>
    </dgm:pt>
    <dgm:pt modelId="{0015C38E-14E8-4BA5-94F0-C3B7085B0DCA}" type="pres">
      <dgm:prSet presAssocID="{171ED74B-FB9C-4C25-9AF6-2E2BB8A53D44}" presName="arrowAndChildren" presStyleCnt="0"/>
      <dgm:spPr/>
    </dgm:pt>
    <dgm:pt modelId="{99EFC80B-149B-46D5-96A3-8B37429E01CE}" type="pres">
      <dgm:prSet presAssocID="{171ED74B-FB9C-4C25-9AF6-2E2BB8A53D44}" presName="parentTextArrow" presStyleLbl="node1" presStyleIdx="3" presStyleCnt="6"/>
      <dgm:spPr/>
    </dgm:pt>
    <dgm:pt modelId="{73444E11-A4ED-4999-AFBF-1F2EBE8EA20A}" type="pres">
      <dgm:prSet presAssocID="{569A012F-4D18-40ED-BC1D-670643663057}" presName="sp" presStyleCnt="0"/>
      <dgm:spPr/>
    </dgm:pt>
    <dgm:pt modelId="{9869D315-F3C3-4DF5-B555-E4F5F4C65D13}" type="pres">
      <dgm:prSet presAssocID="{D9BD12AE-F936-4C6C-95C3-6036B7908648}" presName="arrowAndChildren" presStyleCnt="0"/>
      <dgm:spPr/>
    </dgm:pt>
    <dgm:pt modelId="{7A989B4A-10EA-481C-AF71-2ADAB465CA62}" type="pres">
      <dgm:prSet presAssocID="{D9BD12AE-F936-4C6C-95C3-6036B7908648}" presName="parentTextArrow" presStyleLbl="node1" presStyleIdx="4" presStyleCnt="6"/>
      <dgm:spPr/>
    </dgm:pt>
    <dgm:pt modelId="{401D937B-7046-4D68-8577-035ACFB75ABA}" type="pres">
      <dgm:prSet presAssocID="{9351E96E-6D69-441A-A029-E8C262445BBF}" presName="sp" presStyleCnt="0"/>
      <dgm:spPr/>
    </dgm:pt>
    <dgm:pt modelId="{42077F9D-9A07-4377-B76D-22698E46B22B}" type="pres">
      <dgm:prSet presAssocID="{5E148395-DA5F-413C-A74D-F721C92190B3}" presName="arrowAndChildren" presStyleCnt="0"/>
      <dgm:spPr/>
    </dgm:pt>
    <dgm:pt modelId="{D3D0B325-6C93-48A5-95D7-4987ADC9FA5A}" type="pres">
      <dgm:prSet presAssocID="{5E148395-DA5F-413C-A74D-F721C92190B3}" presName="parentTextArrow" presStyleLbl="node1" presStyleIdx="5" presStyleCnt="6"/>
      <dgm:spPr/>
    </dgm:pt>
  </dgm:ptLst>
  <dgm:cxnLst>
    <dgm:cxn modelId="{09300B20-B573-4005-8170-4133C1E4BF48}" srcId="{FF43C815-5F1B-423C-B117-0BF0A5D459F5}" destId="{D9BD12AE-F936-4C6C-95C3-6036B7908648}" srcOrd="1" destOrd="0" parTransId="{870BED40-2D3B-4604-BC98-C679E075C8A3}" sibTransId="{569A012F-4D18-40ED-BC1D-670643663057}"/>
    <dgm:cxn modelId="{94189629-BE7C-4D34-98AF-7AD1C93BC582}" type="presOf" srcId="{CC8F29B3-D19B-45EA-8137-787226FB43C8}" destId="{46599184-66C4-4721-B77F-94BBE6C0A1F7}" srcOrd="0" destOrd="0" presId="urn:microsoft.com/office/officeart/2005/8/layout/process4"/>
    <dgm:cxn modelId="{B5181732-DB3C-41BD-98B4-9EE22CC2BB7F}" type="presOf" srcId="{5E148395-DA5F-413C-A74D-F721C92190B3}" destId="{D3D0B325-6C93-48A5-95D7-4987ADC9FA5A}" srcOrd="0" destOrd="0" presId="urn:microsoft.com/office/officeart/2005/8/layout/process4"/>
    <dgm:cxn modelId="{13867E67-FAD0-42CC-9043-BE2AC5567ECC}" type="presOf" srcId="{171ED74B-FB9C-4C25-9AF6-2E2BB8A53D44}" destId="{99EFC80B-149B-46D5-96A3-8B37429E01CE}" srcOrd="0" destOrd="0" presId="urn:microsoft.com/office/officeart/2005/8/layout/process4"/>
    <dgm:cxn modelId="{9F5F406A-4A84-40E6-B99E-087BA3456E64}" srcId="{FF43C815-5F1B-423C-B117-0BF0A5D459F5}" destId="{5E148395-DA5F-413C-A74D-F721C92190B3}" srcOrd="0" destOrd="0" parTransId="{6B3081BA-2A0D-4719-9EB8-311528A2F6E5}" sibTransId="{9351E96E-6D69-441A-A029-E8C262445BBF}"/>
    <dgm:cxn modelId="{BEC9E574-0D74-491B-8440-036196EEE830}" srcId="{FF43C815-5F1B-423C-B117-0BF0A5D459F5}" destId="{171ED74B-FB9C-4C25-9AF6-2E2BB8A53D44}" srcOrd="2" destOrd="0" parTransId="{B4F6220D-D40E-4E4E-9796-02CF06B59350}" sibTransId="{7EC7D5CA-5AEB-41C6-8D9D-AFD0950EC860}"/>
    <dgm:cxn modelId="{40BF0778-E183-4EFD-BF90-66A80213AB75}" type="presOf" srcId="{53044082-BFE9-4164-96BE-D8344658C5E2}" destId="{39A8ABCF-422C-47DC-99E7-ABBBF09477AC}" srcOrd="0" destOrd="0" presId="urn:microsoft.com/office/officeart/2005/8/layout/process4"/>
    <dgm:cxn modelId="{6F968781-0DA8-4C65-AD47-BBFC1AD69727}" type="presOf" srcId="{4096C306-7B1A-4FB1-982D-256453DAEFA9}" destId="{952CAA0C-2C20-408D-AE28-13E925A3F0CF}" srcOrd="0" destOrd="0" presId="urn:microsoft.com/office/officeart/2005/8/layout/process4"/>
    <dgm:cxn modelId="{16182EA0-3593-4C6E-AA6A-208C54E0B0E4}" type="presOf" srcId="{D9BD12AE-F936-4C6C-95C3-6036B7908648}" destId="{7A989B4A-10EA-481C-AF71-2ADAB465CA62}" srcOrd="0" destOrd="0" presId="urn:microsoft.com/office/officeart/2005/8/layout/process4"/>
    <dgm:cxn modelId="{148B47AA-BA08-4BAB-9DFE-95BA2EE20617}" srcId="{FF43C815-5F1B-423C-B117-0BF0A5D459F5}" destId="{4096C306-7B1A-4FB1-982D-256453DAEFA9}" srcOrd="5" destOrd="0" parTransId="{91A4541C-A698-4652-9DEC-7181B7573ACE}" sibTransId="{22BD6475-EF8A-4BA1-8724-9896709A545A}"/>
    <dgm:cxn modelId="{18638ED6-D56B-4F6D-9F90-3CADFC20234C}" srcId="{FF43C815-5F1B-423C-B117-0BF0A5D459F5}" destId="{53044082-BFE9-4164-96BE-D8344658C5E2}" srcOrd="4" destOrd="0" parTransId="{FA2822CB-BD8B-422E-9618-8B00CDFBF271}" sibTransId="{F3926DCA-3706-44E9-9CD6-B1C19CCA2169}"/>
    <dgm:cxn modelId="{91847FE4-7FD0-49E6-9E3A-273FFC98CBAD}" type="presOf" srcId="{FF43C815-5F1B-423C-B117-0BF0A5D459F5}" destId="{DA81A613-E61E-48BE-9496-8DBDE6C439F0}" srcOrd="0" destOrd="0" presId="urn:microsoft.com/office/officeart/2005/8/layout/process4"/>
    <dgm:cxn modelId="{31D7A0ED-FA40-442D-BC83-C9BA93013844}" srcId="{FF43C815-5F1B-423C-B117-0BF0A5D459F5}" destId="{CC8F29B3-D19B-45EA-8137-787226FB43C8}" srcOrd="3" destOrd="0" parTransId="{CE438C16-FCCB-4B55-B2CC-1E5CDFB0AEFF}" sibTransId="{016B1229-8E24-4CA8-A317-A10819D54BF3}"/>
    <dgm:cxn modelId="{DF5A504F-9893-4A50-AADB-BDA1C16201B0}" type="presParOf" srcId="{DA81A613-E61E-48BE-9496-8DBDE6C439F0}" destId="{C6B7439D-B798-4C49-82A0-C29F33B959CA}" srcOrd="0" destOrd="0" presId="urn:microsoft.com/office/officeart/2005/8/layout/process4"/>
    <dgm:cxn modelId="{7193DD88-0ECC-4D73-AD36-22D7F6FA23FD}" type="presParOf" srcId="{C6B7439D-B798-4C49-82A0-C29F33B959CA}" destId="{952CAA0C-2C20-408D-AE28-13E925A3F0CF}" srcOrd="0" destOrd="0" presId="urn:microsoft.com/office/officeart/2005/8/layout/process4"/>
    <dgm:cxn modelId="{32D21A4E-FD20-442B-9B16-6AB4C546B1AB}" type="presParOf" srcId="{DA81A613-E61E-48BE-9496-8DBDE6C439F0}" destId="{11901885-A2E7-4CC7-B644-167E6C04C8AB}" srcOrd="1" destOrd="0" presId="urn:microsoft.com/office/officeart/2005/8/layout/process4"/>
    <dgm:cxn modelId="{749A6C6B-63F8-454C-B8CA-C502CEC131EA}" type="presParOf" srcId="{DA81A613-E61E-48BE-9496-8DBDE6C439F0}" destId="{A08831EE-0507-4BEF-BB0A-85D09421C10E}" srcOrd="2" destOrd="0" presId="urn:microsoft.com/office/officeart/2005/8/layout/process4"/>
    <dgm:cxn modelId="{266C9187-BFDF-40D2-B8A3-C2C98CF366FA}" type="presParOf" srcId="{A08831EE-0507-4BEF-BB0A-85D09421C10E}" destId="{39A8ABCF-422C-47DC-99E7-ABBBF09477AC}" srcOrd="0" destOrd="0" presId="urn:microsoft.com/office/officeart/2005/8/layout/process4"/>
    <dgm:cxn modelId="{120FB0CC-4B70-49B8-8AC8-02012273967B}" type="presParOf" srcId="{DA81A613-E61E-48BE-9496-8DBDE6C439F0}" destId="{693E5AA9-EC3A-4F0D-AB96-3EABF2D99DEF}" srcOrd="3" destOrd="0" presId="urn:microsoft.com/office/officeart/2005/8/layout/process4"/>
    <dgm:cxn modelId="{19A4B757-4E48-4A0B-BE5A-ECC9423C4F3B}" type="presParOf" srcId="{DA81A613-E61E-48BE-9496-8DBDE6C439F0}" destId="{BC7665F7-0CC2-45FB-8730-8217C9A392B7}" srcOrd="4" destOrd="0" presId="urn:microsoft.com/office/officeart/2005/8/layout/process4"/>
    <dgm:cxn modelId="{598035E8-C0BE-4419-A0F2-6065ABAE8F3E}" type="presParOf" srcId="{BC7665F7-0CC2-45FB-8730-8217C9A392B7}" destId="{46599184-66C4-4721-B77F-94BBE6C0A1F7}" srcOrd="0" destOrd="0" presId="urn:microsoft.com/office/officeart/2005/8/layout/process4"/>
    <dgm:cxn modelId="{8BD35C01-ED4E-4EFC-83AB-B4BF322A7533}" type="presParOf" srcId="{DA81A613-E61E-48BE-9496-8DBDE6C439F0}" destId="{0503D13E-62E0-43F6-897C-F247B5D45B9C}" srcOrd="5" destOrd="0" presId="urn:microsoft.com/office/officeart/2005/8/layout/process4"/>
    <dgm:cxn modelId="{1CC6F41F-61E7-4096-866C-F82643D7A1FA}" type="presParOf" srcId="{DA81A613-E61E-48BE-9496-8DBDE6C439F0}" destId="{0015C38E-14E8-4BA5-94F0-C3B7085B0DCA}" srcOrd="6" destOrd="0" presId="urn:microsoft.com/office/officeart/2005/8/layout/process4"/>
    <dgm:cxn modelId="{56EB5192-E513-4CEE-A440-F53870BAFF97}" type="presParOf" srcId="{0015C38E-14E8-4BA5-94F0-C3B7085B0DCA}" destId="{99EFC80B-149B-46D5-96A3-8B37429E01CE}" srcOrd="0" destOrd="0" presId="urn:microsoft.com/office/officeart/2005/8/layout/process4"/>
    <dgm:cxn modelId="{36737358-6C6D-491A-A4D3-D55B81377924}" type="presParOf" srcId="{DA81A613-E61E-48BE-9496-8DBDE6C439F0}" destId="{73444E11-A4ED-4999-AFBF-1F2EBE8EA20A}" srcOrd="7" destOrd="0" presId="urn:microsoft.com/office/officeart/2005/8/layout/process4"/>
    <dgm:cxn modelId="{3C4B9EB9-160A-496F-929D-BF5565CF797A}" type="presParOf" srcId="{DA81A613-E61E-48BE-9496-8DBDE6C439F0}" destId="{9869D315-F3C3-4DF5-B555-E4F5F4C65D13}" srcOrd="8" destOrd="0" presId="urn:microsoft.com/office/officeart/2005/8/layout/process4"/>
    <dgm:cxn modelId="{DEFD4F7D-58A3-44C9-81FE-26E8A1715FD0}" type="presParOf" srcId="{9869D315-F3C3-4DF5-B555-E4F5F4C65D13}" destId="{7A989B4A-10EA-481C-AF71-2ADAB465CA62}" srcOrd="0" destOrd="0" presId="urn:microsoft.com/office/officeart/2005/8/layout/process4"/>
    <dgm:cxn modelId="{37C061A9-3072-4019-B2B7-8C858BAC73CF}" type="presParOf" srcId="{DA81A613-E61E-48BE-9496-8DBDE6C439F0}" destId="{401D937B-7046-4D68-8577-035ACFB75ABA}" srcOrd="9" destOrd="0" presId="urn:microsoft.com/office/officeart/2005/8/layout/process4"/>
    <dgm:cxn modelId="{365DA7AB-E057-49A2-A66B-95FE6CE1DA99}" type="presParOf" srcId="{DA81A613-E61E-48BE-9496-8DBDE6C439F0}" destId="{42077F9D-9A07-4377-B76D-22698E46B22B}" srcOrd="10" destOrd="0" presId="urn:microsoft.com/office/officeart/2005/8/layout/process4"/>
    <dgm:cxn modelId="{EEB7F720-9DA6-41AB-8033-B5653128979E}" type="presParOf" srcId="{42077F9D-9A07-4377-B76D-22698E46B22B}" destId="{D3D0B325-6C93-48A5-95D7-4987ADC9FA5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9FBBD63-AC25-42A3-BA9E-501508674F29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ED1210-A056-40DC-8485-C299B51E7782}">
      <dgm:prSet phldrT="[Text]" custT="1"/>
      <dgm:spPr/>
      <dgm:t>
        <a:bodyPr/>
        <a:lstStyle/>
        <a:p>
          <a:r>
            <a:rPr lang="en-US" sz="1600" b="1" dirty="0"/>
            <a:t>Productivity</a:t>
          </a:r>
          <a:endParaRPr lang="en-US" sz="4000" dirty="0"/>
        </a:p>
      </dgm:t>
    </dgm:pt>
    <dgm:pt modelId="{AB3AF14E-A366-48DB-977A-42CDC910BE0F}" type="parTrans" cxnId="{607E5829-8BB8-41C7-B1D0-2B35684BD9BE}">
      <dgm:prSet/>
      <dgm:spPr/>
      <dgm:t>
        <a:bodyPr/>
        <a:lstStyle/>
        <a:p>
          <a:endParaRPr lang="en-US"/>
        </a:p>
      </dgm:t>
    </dgm:pt>
    <dgm:pt modelId="{83F8F433-62DD-4691-92B2-26A22F1756D2}" type="sibTrans" cxnId="{607E5829-8BB8-41C7-B1D0-2B35684BD9BE}">
      <dgm:prSet/>
      <dgm:spPr/>
      <dgm:t>
        <a:bodyPr/>
        <a:lstStyle/>
        <a:p>
          <a:endParaRPr lang="en-US"/>
        </a:p>
      </dgm:t>
    </dgm:pt>
    <dgm:pt modelId="{0C991D3C-AAA2-4E1A-ACB2-96880A548250}">
      <dgm:prSet phldrT="[Text]" custT="1"/>
      <dgm:spPr/>
      <dgm:t>
        <a:bodyPr/>
        <a:lstStyle/>
        <a:p>
          <a:r>
            <a:rPr lang="en-US" sz="1600" b="1" dirty="0"/>
            <a:t>Schedule</a:t>
          </a:r>
        </a:p>
      </dgm:t>
    </dgm:pt>
    <dgm:pt modelId="{22DCAC06-06B6-426E-85D1-493DFB0D1EC5}" type="parTrans" cxnId="{1E62FB78-288F-4A3F-BC56-35BB1BAC4972}">
      <dgm:prSet/>
      <dgm:spPr/>
      <dgm:t>
        <a:bodyPr/>
        <a:lstStyle/>
        <a:p>
          <a:endParaRPr lang="en-US"/>
        </a:p>
      </dgm:t>
    </dgm:pt>
    <dgm:pt modelId="{F466399E-F8FC-4109-B407-64F9FC4FB0C9}" type="sibTrans" cxnId="{1E62FB78-288F-4A3F-BC56-35BB1BAC4972}">
      <dgm:prSet/>
      <dgm:spPr/>
      <dgm:t>
        <a:bodyPr/>
        <a:lstStyle/>
        <a:p>
          <a:endParaRPr lang="en-US"/>
        </a:p>
      </dgm:t>
    </dgm:pt>
    <dgm:pt modelId="{B3381E5C-AC1C-422C-AEF1-2A5FF8F5F31B}">
      <dgm:prSet phldrT="[Text]" custT="1"/>
      <dgm:spPr/>
      <dgm:t>
        <a:bodyPr/>
        <a:lstStyle/>
        <a:p>
          <a:r>
            <a:rPr lang="en-US" sz="1600" b="1" dirty="0"/>
            <a:t>Field Overhead</a:t>
          </a:r>
        </a:p>
      </dgm:t>
    </dgm:pt>
    <dgm:pt modelId="{6B3CF57F-6AD2-4CC9-882E-2B982A5D5575}" type="parTrans" cxnId="{A8CC25ED-7481-4619-A7CD-3192A9B85D21}">
      <dgm:prSet/>
      <dgm:spPr/>
      <dgm:t>
        <a:bodyPr/>
        <a:lstStyle/>
        <a:p>
          <a:endParaRPr lang="en-US"/>
        </a:p>
      </dgm:t>
    </dgm:pt>
    <dgm:pt modelId="{3436FF55-994C-442C-B8AA-55A74BAF9496}" type="sibTrans" cxnId="{A8CC25ED-7481-4619-A7CD-3192A9B85D21}">
      <dgm:prSet/>
      <dgm:spPr/>
      <dgm:t>
        <a:bodyPr/>
        <a:lstStyle/>
        <a:p>
          <a:endParaRPr lang="en-US"/>
        </a:p>
      </dgm:t>
    </dgm:pt>
    <dgm:pt modelId="{1C7E29AA-2251-4F83-8F3B-006C6581346E}">
      <dgm:prSet phldrT="[Text]" custT="1"/>
      <dgm:spPr/>
      <dgm:t>
        <a:bodyPr/>
        <a:lstStyle/>
        <a:p>
          <a:r>
            <a:rPr lang="en-US" sz="1600" b="1" dirty="0"/>
            <a:t>Cost</a:t>
          </a:r>
        </a:p>
      </dgm:t>
    </dgm:pt>
    <dgm:pt modelId="{E59AB9DF-74FE-49B4-99E1-1A715A4FFD9F}" type="parTrans" cxnId="{8B196343-9CD6-41C1-9D5D-8FD5159E1DF2}">
      <dgm:prSet/>
      <dgm:spPr/>
      <dgm:t>
        <a:bodyPr/>
        <a:lstStyle/>
        <a:p>
          <a:endParaRPr lang="en-US"/>
        </a:p>
      </dgm:t>
    </dgm:pt>
    <dgm:pt modelId="{B4D6B95D-6776-47B2-9F0B-087582B6D701}" type="sibTrans" cxnId="{8B196343-9CD6-41C1-9D5D-8FD5159E1DF2}">
      <dgm:prSet/>
      <dgm:spPr/>
      <dgm:t>
        <a:bodyPr/>
        <a:lstStyle/>
        <a:p>
          <a:endParaRPr lang="en-US"/>
        </a:p>
      </dgm:t>
    </dgm:pt>
    <dgm:pt modelId="{B9219F85-4585-4183-A2BA-18D8D98261AC}">
      <dgm:prSet phldrT="[Text]" custT="1"/>
      <dgm:spPr/>
      <dgm:t>
        <a:bodyPr/>
        <a:lstStyle/>
        <a:p>
          <a:r>
            <a:rPr lang="en-US" sz="1600" b="1" dirty="0"/>
            <a:t>Quantities</a:t>
          </a:r>
        </a:p>
      </dgm:t>
    </dgm:pt>
    <dgm:pt modelId="{AA9BD7F3-FB48-4BA2-ACE9-2DA775FBA975}" type="parTrans" cxnId="{2154A7E3-0E10-4A93-995D-E71A54D7E9FA}">
      <dgm:prSet/>
      <dgm:spPr/>
      <dgm:t>
        <a:bodyPr/>
        <a:lstStyle/>
        <a:p>
          <a:endParaRPr lang="en-US"/>
        </a:p>
      </dgm:t>
    </dgm:pt>
    <dgm:pt modelId="{DAC5E899-2036-4DE5-8AFC-307C61439C58}" type="sibTrans" cxnId="{2154A7E3-0E10-4A93-995D-E71A54D7E9FA}">
      <dgm:prSet/>
      <dgm:spPr/>
      <dgm:t>
        <a:bodyPr/>
        <a:lstStyle/>
        <a:p>
          <a:endParaRPr lang="en-US"/>
        </a:p>
      </dgm:t>
    </dgm:pt>
    <dgm:pt modelId="{03070E99-6616-448E-903B-51A1FA0C5257}">
      <dgm:prSet phldrT="[Text]" custT="1"/>
      <dgm:spPr/>
      <dgm:t>
        <a:bodyPr/>
        <a:lstStyle/>
        <a:p>
          <a:r>
            <a:rPr lang="en-US" sz="1600" b="1" dirty="0"/>
            <a:t>Design Maturity</a:t>
          </a:r>
        </a:p>
      </dgm:t>
    </dgm:pt>
    <dgm:pt modelId="{DDD7EAD9-834B-4E62-8E49-9BAA57CEA6FE}" type="parTrans" cxnId="{1CBCBC48-217C-4C85-BFB5-82B31ACD88FC}">
      <dgm:prSet/>
      <dgm:spPr/>
      <dgm:t>
        <a:bodyPr/>
        <a:lstStyle/>
        <a:p>
          <a:endParaRPr lang="en-US"/>
        </a:p>
      </dgm:t>
    </dgm:pt>
    <dgm:pt modelId="{7736C01B-15E9-4368-A5D1-4D6B62382C5B}" type="sibTrans" cxnId="{1CBCBC48-217C-4C85-BFB5-82B31ACD88FC}">
      <dgm:prSet/>
      <dgm:spPr/>
      <dgm:t>
        <a:bodyPr/>
        <a:lstStyle/>
        <a:p>
          <a:endParaRPr lang="en-US"/>
        </a:p>
      </dgm:t>
    </dgm:pt>
    <dgm:pt modelId="{E15D229D-9878-487C-9BCD-0340B25DB647}" type="pres">
      <dgm:prSet presAssocID="{49FBBD63-AC25-42A3-BA9E-501508674F29}" presName="compositeShape" presStyleCnt="0">
        <dgm:presLayoutVars>
          <dgm:chMax val="7"/>
          <dgm:dir/>
          <dgm:resizeHandles val="exact"/>
        </dgm:presLayoutVars>
      </dgm:prSet>
      <dgm:spPr/>
    </dgm:pt>
    <dgm:pt modelId="{64AE8290-9F18-4426-89C3-843CB0B050E9}" type="pres">
      <dgm:prSet presAssocID="{49FBBD63-AC25-42A3-BA9E-501508674F29}" presName="wedge1" presStyleLbl="node1" presStyleIdx="0" presStyleCnt="6"/>
      <dgm:spPr/>
    </dgm:pt>
    <dgm:pt modelId="{79ACC3F8-972F-4C4C-87B6-9093313142C9}" type="pres">
      <dgm:prSet presAssocID="{49FBBD63-AC25-42A3-BA9E-501508674F29}" presName="dummy1a" presStyleCnt="0"/>
      <dgm:spPr/>
    </dgm:pt>
    <dgm:pt modelId="{AD73877D-BCBF-4A90-9884-28C69F8A8D84}" type="pres">
      <dgm:prSet presAssocID="{49FBBD63-AC25-42A3-BA9E-501508674F29}" presName="dummy1b" presStyleCnt="0"/>
      <dgm:spPr/>
    </dgm:pt>
    <dgm:pt modelId="{7FA91D92-3D9F-4F43-B391-6C2E41A2C0C3}" type="pres">
      <dgm:prSet presAssocID="{49FBBD63-AC25-42A3-BA9E-501508674F29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E24962BE-350C-4B9E-9886-385C5FAE1A04}" type="pres">
      <dgm:prSet presAssocID="{49FBBD63-AC25-42A3-BA9E-501508674F29}" presName="wedge2" presStyleLbl="node1" presStyleIdx="1" presStyleCnt="6" custLinFactNeighborX="505" custLinFactNeighborY="842"/>
      <dgm:spPr/>
    </dgm:pt>
    <dgm:pt modelId="{41E3FC01-F789-428E-961C-D46ABD2FC25C}" type="pres">
      <dgm:prSet presAssocID="{49FBBD63-AC25-42A3-BA9E-501508674F29}" presName="dummy2a" presStyleCnt="0"/>
      <dgm:spPr/>
    </dgm:pt>
    <dgm:pt modelId="{ECFD3937-C689-48E8-89FA-976E7CFA758F}" type="pres">
      <dgm:prSet presAssocID="{49FBBD63-AC25-42A3-BA9E-501508674F29}" presName="dummy2b" presStyleCnt="0"/>
      <dgm:spPr/>
    </dgm:pt>
    <dgm:pt modelId="{ED1A11C4-65B9-4F3C-B0D8-EC0C4FCA0065}" type="pres">
      <dgm:prSet presAssocID="{49FBBD63-AC25-42A3-BA9E-501508674F29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68A3D0B6-969B-450C-98E4-6049EF886633}" type="pres">
      <dgm:prSet presAssocID="{49FBBD63-AC25-42A3-BA9E-501508674F29}" presName="wedge3" presStyleLbl="node1" presStyleIdx="2" presStyleCnt="6"/>
      <dgm:spPr/>
    </dgm:pt>
    <dgm:pt modelId="{A71DA19A-6DB0-4A3A-B121-0CF7FAA6E89A}" type="pres">
      <dgm:prSet presAssocID="{49FBBD63-AC25-42A3-BA9E-501508674F29}" presName="dummy3a" presStyleCnt="0"/>
      <dgm:spPr/>
    </dgm:pt>
    <dgm:pt modelId="{2B93AD53-26C4-4733-8711-C660E4AFF09C}" type="pres">
      <dgm:prSet presAssocID="{49FBBD63-AC25-42A3-BA9E-501508674F29}" presName="dummy3b" presStyleCnt="0"/>
      <dgm:spPr/>
    </dgm:pt>
    <dgm:pt modelId="{F01A8FAF-6011-4DA7-8462-AE6F7D967EAA}" type="pres">
      <dgm:prSet presAssocID="{49FBBD63-AC25-42A3-BA9E-501508674F29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84191B6D-222D-4980-BDAC-8A319D911E25}" type="pres">
      <dgm:prSet presAssocID="{49FBBD63-AC25-42A3-BA9E-501508674F29}" presName="wedge4" presStyleLbl="node1" presStyleIdx="3" presStyleCnt="6"/>
      <dgm:spPr/>
    </dgm:pt>
    <dgm:pt modelId="{762D2F97-BABA-40A8-937E-FC8D5F82B2D7}" type="pres">
      <dgm:prSet presAssocID="{49FBBD63-AC25-42A3-BA9E-501508674F29}" presName="dummy4a" presStyleCnt="0"/>
      <dgm:spPr/>
    </dgm:pt>
    <dgm:pt modelId="{0E735A36-2892-43CB-9985-8807E1070C54}" type="pres">
      <dgm:prSet presAssocID="{49FBBD63-AC25-42A3-BA9E-501508674F29}" presName="dummy4b" presStyleCnt="0"/>
      <dgm:spPr/>
    </dgm:pt>
    <dgm:pt modelId="{E3B38E8B-2362-428E-8186-12E5EC6A8655}" type="pres">
      <dgm:prSet presAssocID="{49FBBD63-AC25-42A3-BA9E-501508674F29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AB7D936-ABD1-4111-BD31-6D1DB7CD12F3}" type="pres">
      <dgm:prSet presAssocID="{49FBBD63-AC25-42A3-BA9E-501508674F29}" presName="wedge5" presStyleLbl="node1" presStyleIdx="4" presStyleCnt="6"/>
      <dgm:spPr/>
    </dgm:pt>
    <dgm:pt modelId="{7253DF85-43AF-4770-BF06-99AEEBC5F56F}" type="pres">
      <dgm:prSet presAssocID="{49FBBD63-AC25-42A3-BA9E-501508674F29}" presName="dummy5a" presStyleCnt="0"/>
      <dgm:spPr/>
    </dgm:pt>
    <dgm:pt modelId="{102C8FC1-FB76-4352-A507-B1DE2D91937C}" type="pres">
      <dgm:prSet presAssocID="{49FBBD63-AC25-42A3-BA9E-501508674F29}" presName="dummy5b" presStyleCnt="0"/>
      <dgm:spPr/>
    </dgm:pt>
    <dgm:pt modelId="{D1BF1F03-D283-42B6-B1B7-2BCC11623C50}" type="pres">
      <dgm:prSet presAssocID="{49FBBD63-AC25-42A3-BA9E-501508674F29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529F518-7A9F-4E30-91E3-42E089FBCD48}" type="pres">
      <dgm:prSet presAssocID="{49FBBD63-AC25-42A3-BA9E-501508674F29}" presName="wedge6" presStyleLbl="node1" presStyleIdx="5" presStyleCnt="6"/>
      <dgm:spPr/>
    </dgm:pt>
    <dgm:pt modelId="{8CB5CE89-5CB2-463C-AD45-906213BBF729}" type="pres">
      <dgm:prSet presAssocID="{49FBBD63-AC25-42A3-BA9E-501508674F29}" presName="dummy6a" presStyleCnt="0"/>
      <dgm:spPr/>
    </dgm:pt>
    <dgm:pt modelId="{62FD9A9A-6C2E-44DE-A608-35E37E2DF089}" type="pres">
      <dgm:prSet presAssocID="{49FBBD63-AC25-42A3-BA9E-501508674F29}" presName="dummy6b" presStyleCnt="0"/>
      <dgm:spPr/>
    </dgm:pt>
    <dgm:pt modelId="{EE0DE9B7-42B4-414F-A8C7-47FB0AA6A77F}" type="pres">
      <dgm:prSet presAssocID="{49FBBD63-AC25-42A3-BA9E-501508674F29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</dgm:pt>
    <dgm:pt modelId="{1BEE046F-F113-4C57-99EE-9DBD8B992FE0}" type="pres">
      <dgm:prSet presAssocID="{7736C01B-15E9-4368-A5D1-4D6B62382C5B}" presName="arrowWedge1" presStyleLbl="fgSibTrans2D1" presStyleIdx="0" presStyleCnt="6"/>
      <dgm:spPr/>
    </dgm:pt>
    <dgm:pt modelId="{4D67A976-8110-4A92-BB41-2A2BEAB27D95}" type="pres">
      <dgm:prSet presAssocID="{83F8F433-62DD-4691-92B2-26A22F1756D2}" presName="arrowWedge2" presStyleLbl="fgSibTrans2D1" presStyleIdx="1" presStyleCnt="6"/>
      <dgm:spPr/>
    </dgm:pt>
    <dgm:pt modelId="{0D156E9B-CC28-4FB4-8C3D-AAFE9EB9ECDC}" type="pres">
      <dgm:prSet presAssocID="{F466399E-F8FC-4109-B407-64F9FC4FB0C9}" presName="arrowWedge3" presStyleLbl="fgSibTrans2D1" presStyleIdx="2" presStyleCnt="6"/>
      <dgm:spPr/>
    </dgm:pt>
    <dgm:pt modelId="{86E94789-8352-4294-964A-4EA468287E72}" type="pres">
      <dgm:prSet presAssocID="{3436FF55-994C-442C-B8AA-55A74BAF9496}" presName="arrowWedge4" presStyleLbl="fgSibTrans2D1" presStyleIdx="3" presStyleCnt="6"/>
      <dgm:spPr/>
    </dgm:pt>
    <dgm:pt modelId="{70CC49A3-E2CB-47A2-95BD-6C12504793C7}" type="pres">
      <dgm:prSet presAssocID="{B4D6B95D-6776-47B2-9F0B-087582B6D701}" presName="arrowWedge5" presStyleLbl="fgSibTrans2D1" presStyleIdx="4" presStyleCnt="6"/>
      <dgm:spPr/>
    </dgm:pt>
    <dgm:pt modelId="{E5E83FFC-892C-4ED6-8C12-6B4B1C0E41AF}" type="pres">
      <dgm:prSet presAssocID="{DAC5E899-2036-4DE5-8AFC-307C61439C58}" presName="arrowWedge6" presStyleLbl="fgSibTrans2D1" presStyleIdx="5" presStyleCnt="6"/>
      <dgm:spPr/>
    </dgm:pt>
  </dgm:ptLst>
  <dgm:cxnLst>
    <dgm:cxn modelId="{25F7C517-22BF-43E8-8586-9804C120A75E}" type="presOf" srcId="{B9219F85-4585-4183-A2BA-18D8D98261AC}" destId="{D529F518-7A9F-4E30-91E3-42E089FBCD48}" srcOrd="0" destOrd="0" presId="urn:microsoft.com/office/officeart/2005/8/layout/cycle8"/>
    <dgm:cxn modelId="{E3816C1B-B592-49B0-A5D7-DBA32EE10980}" type="presOf" srcId="{49FBBD63-AC25-42A3-BA9E-501508674F29}" destId="{E15D229D-9878-487C-9BCD-0340B25DB647}" srcOrd="0" destOrd="0" presId="urn:microsoft.com/office/officeart/2005/8/layout/cycle8"/>
    <dgm:cxn modelId="{3B3B7D1E-D6ED-4BDA-858E-F4310C4227BC}" type="presOf" srcId="{0C991D3C-AAA2-4E1A-ACB2-96880A548250}" destId="{68A3D0B6-969B-450C-98E4-6049EF886633}" srcOrd="0" destOrd="0" presId="urn:microsoft.com/office/officeart/2005/8/layout/cycle8"/>
    <dgm:cxn modelId="{7CAB6E20-1022-412B-A906-EF7C4F23B3DA}" type="presOf" srcId="{B9219F85-4585-4183-A2BA-18D8D98261AC}" destId="{EE0DE9B7-42B4-414F-A8C7-47FB0AA6A77F}" srcOrd="1" destOrd="0" presId="urn:microsoft.com/office/officeart/2005/8/layout/cycle8"/>
    <dgm:cxn modelId="{997C9E23-7032-4C17-9A69-4AFF80F16672}" type="presOf" srcId="{03070E99-6616-448E-903B-51A1FA0C5257}" destId="{7FA91D92-3D9F-4F43-B391-6C2E41A2C0C3}" srcOrd="1" destOrd="0" presId="urn:microsoft.com/office/officeart/2005/8/layout/cycle8"/>
    <dgm:cxn modelId="{607E5829-8BB8-41C7-B1D0-2B35684BD9BE}" srcId="{49FBBD63-AC25-42A3-BA9E-501508674F29}" destId="{6FED1210-A056-40DC-8485-C299B51E7782}" srcOrd="1" destOrd="0" parTransId="{AB3AF14E-A366-48DB-977A-42CDC910BE0F}" sibTransId="{83F8F433-62DD-4691-92B2-26A22F1756D2}"/>
    <dgm:cxn modelId="{58F73938-C1CE-4194-9B42-CBE1769F584A}" type="presOf" srcId="{B3381E5C-AC1C-422C-AEF1-2A5FF8F5F31B}" destId="{84191B6D-222D-4980-BDAC-8A319D911E25}" srcOrd="0" destOrd="0" presId="urn:microsoft.com/office/officeart/2005/8/layout/cycle8"/>
    <dgm:cxn modelId="{CCCE5C61-13BA-4D62-BC8D-1B2448B7B225}" type="presOf" srcId="{6FED1210-A056-40DC-8485-C299B51E7782}" destId="{ED1A11C4-65B9-4F3C-B0D8-EC0C4FCA0065}" srcOrd="1" destOrd="0" presId="urn:microsoft.com/office/officeart/2005/8/layout/cycle8"/>
    <dgm:cxn modelId="{8B196343-9CD6-41C1-9D5D-8FD5159E1DF2}" srcId="{49FBBD63-AC25-42A3-BA9E-501508674F29}" destId="{1C7E29AA-2251-4F83-8F3B-006C6581346E}" srcOrd="4" destOrd="0" parTransId="{E59AB9DF-74FE-49B4-99E1-1A715A4FFD9F}" sibTransId="{B4D6B95D-6776-47B2-9F0B-087582B6D701}"/>
    <dgm:cxn modelId="{1CBCBC48-217C-4C85-BFB5-82B31ACD88FC}" srcId="{49FBBD63-AC25-42A3-BA9E-501508674F29}" destId="{03070E99-6616-448E-903B-51A1FA0C5257}" srcOrd="0" destOrd="0" parTransId="{DDD7EAD9-834B-4E62-8E49-9BAA57CEA6FE}" sibTransId="{7736C01B-15E9-4368-A5D1-4D6B62382C5B}"/>
    <dgm:cxn modelId="{70E99A6A-1E2D-4D81-92B8-F557DCB45B87}" type="presOf" srcId="{B3381E5C-AC1C-422C-AEF1-2A5FF8F5F31B}" destId="{E3B38E8B-2362-428E-8186-12E5EC6A8655}" srcOrd="1" destOrd="0" presId="urn:microsoft.com/office/officeart/2005/8/layout/cycle8"/>
    <dgm:cxn modelId="{E993D572-948E-40DF-923D-8A23F93467F0}" type="presOf" srcId="{03070E99-6616-448E-903B-51A1FA0C5257}" destId="{64AE8290-9F18-4426-89C3-843CB0B050E9}" srcOrd="0" destOrd="0" presId="urn:microsoft.com/office/officeart/2005/8/layout/cycle8"/>
    <dgm:cxn modelId="{1E62FB78-288F-4A3F-BC56-35BB1BAC4972}" srcId="{49FBBD63-AC25-42A3-BA9E-501508674F29}" destId="{0C991D3C-AAA2-4E1A-ACB2-96880A548250}" srcOrd="2" destOrd="0" parTransId="{22DCAC06-06B6-426E-85D1-493DFB0D1EC5}" sibTransId="{F466399E-F8FC-4109-B407-64F9FC4FB0C9}"/>
    <dgm:cxn modelId="{397461A6-416D-44ED-8A03-200D529E7BF0}" type="presOf" srcId="{1C7E29AA-2251-4F83-8F3B-006C6581346E}" destId="{1AB7D936-ABD1-4111-BD31-6D1DB7CD12F3}" srcOrd="0" destOrd="0" presId="urn:microsoft.com/office/officeart/2005/8/layout/cycle8"/>
    <dgm:cxn modelId="{26B148AD-1959-4A05-8978-18E9A5F23FB5}" type="presOf" srcId="{1C7E29AA-2251-4F83-8F3B-006C6581346E}" destId="{D1BF1F03-D283-42B6-B1B7-2BCC11623C50}" srcOrd="1" destOrd="0" presId="urn:microsoft.com/office/officeart/2005/8/layout/cycle8"/>
    <dgm:cxn modelId="{53C397B7-D185-4D6E-8BFA-5F17B7EBC96D}" type="presOf" srcId="{0C991D3C-AAA2-4E1A-ACB2-96880A548250}" destId="{F01A8FAF-6011-4DA7-8462-AE6F7D967EAA}" srcOrd="1" destOrd="0" presId="urn:microsoft.com/office/officeart/2005/8/layout/cycle8"/>
    <dgm:cxn modelId="{DD608BE3-C6DC-4A9B-95C3-E4941B74455B}" type="presOf" srcId="{6FED1210-A056-40DC-8485-C299B51E7782}" destId="{E24962BE-350C-4B9E-9886-385C5FAE1A04}" srcOrd="0" destOrd="0" presId="urn:microsoft.com/office/officeart/2005/8/layout/cycle8"/>
    <dgm:cxn modelId="{2154A7E3-0E10-4A93-995D-E71A54D7E9FA}" srcId="{49FBBD63-AC25-42A3-BA9E-501508674F29}" destId="{B9219F85-4585-4183-A2BA-18D8D98261AC}" srcOrd="5" destOrd="0" parTransId="{AA9BD7F3-FB48-4BA2-ACE9-2DA775FBA975}" sibTransId="{DAC5E899-2036-4DE5-8AFC-307C61439C58}"/>
    <dgm:cxn modelId="{A8CC25ED-7481-4619-A7CD-3192A9B85D21}" srcId="{49FBBD63-AC25-42A3-BA9E-501508674F29}" destId="{B3381E5C-AC1C-422C-AEF1-2A5FF8F5F31B}" srcOrd="3" destOrd="0" parTransId="{6B3CF57F-6AD2-4CC9-882E-2B982A5D5575}" sibTransId="{3436FF55-994C-442C-B8AA-55A74BAF9496}"/>
    <dgm:cxn modelId="{C97E38A0-5B86-4FCC-9AC9-7DD657358202}" type="presParOf" srcId="{E15D229D-9878-487C-9BCD-0340B25DB647}" destId="{64AE8290-9F18-4426-89C3-843CB0B050E9}" srcOrd="0" destOrd="0" presId="urn:microsoft.com/office/officeart/2005/8/layout/cycle8"/>
    <dgm:cxn modelId="{6BC4C345-45CE-45E1-A0C1-16726F4C1D37}" type="presParOf" srcId="{E15D229D-9878-487C-9BCD-0340B25DB647}" destId="{79ACC3F8-972F-4C4C-87B6-9093313142C9}" srcOrd="1" destOrd="0" presId="urn:microsoft.com/office/officeart/2005/8/layout/cycle8"/>
    <dgm:cxn modelId="{E3B01523-DDE9-4937-911E-B5AC20289B7A}" type="presParOf" srcId="{E15D229D-9878-487C-9BCD-0340B25DB647}" destId="{AD73877D-BCBF-4A90-9884-28C69F8A8D84}" srcOrd="2" destOrd="0" presId="urn:microsoft.com/office/officeart/2005/8/layout/cycle8"/>
    <dgm:cxn modelId="{956B51AB-A17F-4D43-89F9-FC16CB999A9E}" type="presParOf" srcId="{E15D229D-9878-487C-9BCD-0340B25DB647}" destId="{7FA91D92-3D9F-4F43-B391-6C2E41A2C0C3}" srcOrd="3" destOrd="0" presId="urn:microsoft.com/office/officeart/2005/8/layout/cycle8"/>
    <dgm:cxn modelId="{A3873259-0209-43D2-9E78-AD9520811F69}" type="presParOf" srcId="{E15D229D-9878-487C-9BCD-0340B25DB647}" destId="{E24962BE-350C-4B9E-9886-385C5FAE1A04}" srcOrd="4" destOrd="0" presId="urn:microsoft.com/office/officeart/2005/8/layout/cycle8"/>
    <dgm:cxn modelId="{EECB85BC-B0EB-4C71-9758-4899497A0B1C}" type="presParOf" srcId="{E15D229D-9878-487C-9BCD-0340B25DB647}" destId="{41E3FC01-F789-428E-961C-D46ABD2FC25C}" srcOrd="5" destOrd="0" presId="urn:microsoft.com/office/officeart/2005/8/layout/cycle8"/>
    <dgm:cxn modelId="{321F6AD1-55B9-4769-B178-7C24E558A1C7}" type="presParOf" srcId="{E15D229D-9878-487C-9BCD-0340B25DB647}" destId="{ECFD3937-C689-48E8-89FA-976E7CFA758F}" srcOrd="6" destOrd="0" presId="urn:microsoft.com/office/officeart/2005/8/layout/cycle8"/>
    <dgm:cxn modelId="{6EF14E7F-24FE-494D-A28E-C4DA9A7C5E57}" type="presParOf" srcId="{E15D229D-9878-487C-9BCD-0340B25DB647}" destId="{ED1A11C4-65B9-4F3C-B0D8-EC0C4FCA0065}" srcOrd="7" destOrd="0" presId="urn:microsoft.com/office/officeart/2005/8/layout/cycle8"/>
    <dgm:cxn modelId="{F6CA77B6-AAFE-4C40-89B6-2C31BAFCB60A}" type="presParOf" srcId="{E15D229D-9878-487C-9BCD-0340B25DB647}" destId="{68A3D0B6-969B-450C-98E4-6049EF886633}" srcOrd="8" destOrd="0" presId="urn:microsoft.com/office/officeart/2005/8/layout/cycle8"/>
    <dgm:cxn modelId="{EF1FC84D-5355-4E6D-B42E-9CE642A83965}" type="presParOf" srcId="{E15D229D-9878-487C-9BCD-0340B25DB647}" destId="{A71DA19A-6DB0-4A3A-B121-0CF7FAA6E89A}" srcOrd="9" destOrd="0" presId="urn:microsoft.com/office/officeart/2005/8/layout/cycle8"/>
    <dgm:cxn modelId="{40FD40EF-A043-4919-9E72-FF85365B36B4}" type="presParOf" srcId="{E15D229D-9878-487C-9BCD-0340B25DB647}" destId="{2B93AD53-26C4-4733-8711-C660E4AFF09C}" srcOrd="10" destOrd="0" presId="urn:microsoft.com/office/officeart/2005/8/layout/cycle8"/>
    <dgm:cxn modelId="{0910DC1B-DC2A-4E1E-9E46-DEA5161A25E0}" type="presParOf" srcId="{E15D229D-9878-487C-9BCD-0340B25DB647}" destId="{F01A8FAF-6011-4DA7-8462-AE6F7D967EAA}" srcOrd="11" destOrd="0" presId="urn:microsoft.com/office/officeart/2005/8/layout/cycle8"/>
    <dgm:cxn modelId="{620F9A7A-4F2B-4F7D-9E23-A4F7DC7F2CEB}" type="presParOf" srcId="{E15D229D-9878-487C-9BCD-0340B25DB647}" destId="{84191B6D-222D-4980-BDAC-8A319D911E25}" srcOrd="12" destOrd="0" presId="urn:microsoft.com/office/officeart/2005/8/layout/cycle8"/>
    <dgm:cxn modelId="{7E36381C-4F13-48CE-9C0C-125A9B94EA9F}" type="presParOf" srcId="{E15D229D-9878-487C-9BCD-0340B25DB647}" destId="{762D2F97-BABA-40A8-937E-FC8D5F82B2D7}" srcOrd="13" destOrd="0" presId="urn:microsoft.com/office/officeart/2005/8/layout/cycle8"/>
    <dgm:cxn modelId="{488AA766-7B38-45CF-B8D6-1E86C6AB0534}" type="presParOf" srcId="{E15D229D-9878-487C-9BCD-0340B25DB647}" destId="{0E735A36-2892-43CB-9985-8807E1070C54}" srcOrd="14" destOrd="0" presId="urn:microsoft.com/office/officeart/2005/8/layout/cycle8"/>
    <dgm:cxn modelId="{F6D16A7F-AD79-400B-9C19-B0535D018645}" type="presParOf" srcId="{E15D229D-9878-487C-9BCD-0340B25DB647}" destId="{E3B38E8B-2362-428E-8186-12E5EC6A8655}" srcOrd="15" destOrd="0" presId="urn:microsoft.com/office/officeart/2005/8/layout/cycle8"/>
    <dgm:cxn modelId="{B7849411-EA6C-4FDC-AA2F-9CC51C1FEA17}" type="presParOf" srcId="{E15D229D-9878-487C-9BCD-0340B25DB647}" destId="{1AB7D936-ABD1-4111-BD31-6D1DB7CD12F3}" srcOrd="16" destOrd="0" presId="urn:microsoft.com/office/officeart/2005/8/layout/cycle8"/>
    <dgm:cxn modelId="{CD92F942-625B-4161-AC6C-8D9FFBDE2C94}" type="presParOf" srcId="{E15D229D-9878-487C-9BCD-0340B25DB647}" destId="{7253DF85-43AF-4770-BF06-99AEEBC5F56F}" srcOrd="17" destOrd="0" presId="urn:microsoft.com/office/officeart/2005/8/layout/cycle8"/>
    <dgm:cxn modelId="{9F6EE2D3-E1CA-4EA9-A1AC-D79B436CE11E}" type="presParOf" srcId="{E15D229D-9878-487C-9BCD-0340B25DB647}" destId="{102C8FC1-FB76-4352-A507-B1DE2D91937C}" srcOrd="18" destOrd="0" presId="urn:microsoft.com/office/officeart/2005/8/layout/cycle8"/>
    <dgm:cxn modelId="{EC5E72FB-4CBD-4EFA-89BF-F2F7F2D8977B}" type="presParOf" srcId="{E15D229D-9878-487C-9BCD-0340B25DB647}" destId="{D1BF1F03-D283-42B6-B1B7-2BCC11623C50}" srcOrd="19" destOrd="0" presId="urn:microsoft.com/office/officeart/2005/8/layout/cycle8"/>
    <dgm:cxn modelId="{9C1302E8-492A-49DE-B0DA-D046C07965A7}" type="presParOf" srcId="{E15D229D-9878-487C-9BCD-0340B25DB647}" destId="{D529F518-7A9F-4E30-91E3-42E089FBCD48}" srcOrd="20" destOrd="0" presId="urn:microsoft.com/office/officeart/2005/8/layout/cycle8"/>
    <dgm:cxn modelId="{F6325822-404F-40F9-9CDB-9EB791903FAC}" type="presParOf" srcId="{E15D229D-9878-487C-9BCD-0340B25DB647}" destId="{8CB5CE89-5CB2-463C-AD45-906213BBF729}" srcOrd="21" destOrd="0" presId="urn:microsoft.com/office/officeart/2005/8/layout/cycle8"/>
    <dgm:cxn modelId="{7F24E538-AA0A-43D3-BD68-113BEFF7F2C4}" type="presParOf" srcId="{E15D229D-9878-487C-9BCD-0340B25DB647}" destId="{62FD9A9A-6C2E-44DE-A608-35E37E2DF089}" srcOrd="22" destOrd="0" presId="urn:microsoft.com/office/officeart/2005/8/layout/cycle8"/>
    <dgm:cxn modelId="{EBAF733C-D145-4CD8-B736-8E9754C085BC}" type="presParOf" srcId="{E15D229D-9878-487C-9BCD-0340B25DB647}" destId="{EE0DE9B7-42B4-414F-A8C7-47FB0AA6A77F}" srcOrd="23" destOrd="0" presId="urn:microsoft.com/office/officeart/2005/8/layout/cycle8"/>
    <dgm:cxn modelId="{D2DC78E2-7AB1-4F4D-A0F7-188BFD8621B4}" type="presParOf" srcId="{E15D229D-9878-487C-9BCD-0340B25DB647}" destId="{1BEE046F-F113-4C57-99EE-9DBD8B992FE0}" srcOrd="24" destOrd="0" presId="urn:microsoft.com/office/officeart/2005/8/layout/cycle8"/>
    <dgm:cxn modelId="{A4811CF3-DB2F-4277-B0D7-7CA06E947F30}" type="presParOf" srcId="{E15D229D-9878-487C-9BCD-0340B25DB647}" destId="{4D67A976-8110-4A92-BB41-2A2BEAB27D95}" srcOrd="25" destOrd="0" presId="urn:microsoft.com/office/officeart/2005/8/layout/cycle8"/>
    <dgm:cxn modelId="{43DCFF90-F88A-4557-AEBB-3328061BAD0A}" type="presParOf" srcId="{E15D229D-9878-487C-9BCD-0340B25DB647}" destId="{0D156E9B-CC28-4FB4-8C3D-AAFE9EB9ECDC}" srcOrd="26" destOrd="0" presId="urn:microsoft.com/office/officeart/2005/8/layout/cycle8"/>
    <dgm:cxn modelId="{3A82820D-6389-4885-8B44-EDBD53877A0B}" type="presParOf" srcId="{E15D229D-9878-487C-9BCD-0340B25DB647}" destId="{86E94789-8352-4294-964A-4EA468287E72}" srcOrd="27" destOrd="0" presId="urn:microsoft.com/office/officeart/2005/8/layout/cycle8"/>
    <dgm:cxn modelId="{5CA7BD69-1FD0-4159-9590-DB9E36B9C187}" type="presParOf" srcId="{E15D229D-9878-487C-9BCD-0340B25DB647}" destId="{70CC49A3-E2CB-47A2-95BD-6C12504793C7}" srcOrd="28" destOrd="0" presId="urn:microsoft.com/office/officeart/2005/8/layout/cycle8"/>
    <dgm:cxn modelId="{11ECC340-CE3B-4CFD-92A9-5C762480EB9F}" type="presParOf" srcId="{E15D229D-9878-487C-9BCD-0340B25DB647}" destId="{E5E83FFC-892C-4ED6-8C12-6B4B1C0E41AF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BE2A84-D83A-4640-B66A-9F916412B47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B1737D-5D3C-447D-8604-B3D7B43704D1}">
      <dgm:prSet phldrT="[Text]" custT="1"/>
      <dgm:spPr/>
      <dgm:t>
        <a:bodyPr/>
        <a:lstStyle/>
        <a:p>
          <a:r>
            <a:rPr lang="en-US" sz="1800" dirty="0"/>
            <a:t>Labor &amp; Productivity</a:t>
          </a:r>
        </a:p>
      </dgm:t>
    </dgm:pt>
    <dgm:pt modelId="{493F3E70-24E2-4BCA-93A2-A98637C83F9C}" type="parTrans" cxnId="{905CD67A-E172-4B15-9B3A-65A24B4126B6}">
      <dgm:prSet/>
      <dgm:spPr/>
      <dgm:t>
        <a:bodyPr/>
        <a:lstStyle/>
        <a:p>
          <a:endParaRPr lang="en-US"/>
        </a:p>
      </dgm:t>
    </dgm:pt>
    <dgm:pt modelId="{EE162399-0BDA-470A-9AA2-A00CFCD9FAF8}" type="sibTrans" cxnId="{905CD67A-E172-4B15-9B3A-65A24B4126B6}">
      <dgm:prSet/>
      <dgm:spPr/>
      <dgm:t>
        <a:bodyPr/>
        <a:lstStyle/>
        <a:p>
          <a:endParaRPr lang="en-US"/>
        </a:p>
      </dgm:t>
    </dgm:pt>
    <dgm:pt modelId="{2DB776A1-FC15-4F71-9FD9-453BB8E6641E}">
      <dgm:prSet custT="1"/>
      <dgm:spPr/>
      <dgm:t>
        <a:bodyPr/>
        <a:lstStyle/>
        <a:p>
          <a:r>
            <a:rPr lang="en-US" sz="1200" b="0" i="0" dirty="0"/>
            <a:t>What drives our baseline productivity?</a:t>
          </a:r>
          <a:endParaRPr lang="en-US" sz="1200" b="0" dirty="0"/>
        </a:p>
      </dgm:t>
    </dgm:pt>
    <dgm:pt modelId="{96D6F372-FECC-4ECA-8A19-A429A008BBE4}" type="parTrans" cxnId="{326DCB62-B783-4364-A685-9BD9E95AEEDD}">
      <dgm:prSet/>
      <dgm:spPr/>
      <dgm:t>
        <a:bodyPr/>
        <a:lstStyle/>
        <a:p>
          <a:endParaRPr lang="en-US"/>
        </a:p>
      </dgm:t>
    </dgm:pt>
    <dgm:pt modelId="{F61010F2-9518-4297-9EED-03550B9D8AB9}" type="sibTrans" cxnId="{326DCB62-B783-4364-A685-9BD9E95AEEDD}">
      <dgm:prSet/>
      <dgm:spPr/>
      <dgm:t>
        <a:bodyPr/>
        <a:lstStyle/>
        <a:p>
          <a:endParaRPr lang="en-US"/>
        </a:p>
      </dgm:t>
    </dgm:pt>
    <dgm:pt modelId="{63EECB56-2DD8-437D-AA18-7EA77816C335}">
      <dgm:prSet custT="1"/>
      <dgm:spPr/>
      <dgm:t>
        <a:bodyPr/>
        <a:lstStyle/>
        <a:p>
          <a:r>
            <a:rPr lang="en-US" sz="1800" b="0" i="0" dirty="0"/>
            <a:t>Site &amp; Systemic </a:t>
          </a:r>
          <a:endParaRPr lang="en-US" sz="1800" dirty="0"/>
        </a:p>
      </dgm:t>
    </dgm:pt>
    <dgm:pt modelId="{60BDA25D-D6CF-4383-AA3A-25D0E50F812C}" type="parTrans" cxnId="{A8B3712E-EC00-4F44-AB15-99A323E3FFE9}">
      <dgm:prSet/>
      <dgm:spPr/>
      <dgm:t>
        <a:bodyPr/>
        <a:lstStyle/>
        <a:p>
          <a:endParaRPr lang="en-US"/>
        </a:p>
      </dgm:t>
    </dgm:pt>
    <dgm:pt modelId="{5F2942DD-3DB9-41D0-BDF4-A7BD68FA0E40}" type="sibTrans" cxnId="{A8B3712E-EC00-4F44-AB15-99A323E3FFE9}">
      <dgm:prSet/>
      <dgm:spPr/>
      <dgm:t>
        <a:bodyPr/>
        <a:lstStyle/>
        <a:p>
          <a:endParaRPr lang="en-US"/>
        </a:p>
      </dgm:t>
    </dgm:pt>
    <dgm:pt modelId="{8684CCD2-D69E-461D-9120-E858A4A0B537}">
      <dgm:prSet custT="1"/>
      <dgm:spPr/>
      <dgm:t>
        <a:bodyPr/>
        <a:lstStyle/>
        <a:p>
          <a:r>
            <a:rPr lang="en-US" sz="1200" b="0" i="0" dirty="0"/>
            <a:t>What shared resources bottleneck the work?</a:t>
          </a:r>
          <a:endParaRPr lang="en-US" sz="1200" b="0" dirty="0"/>
        </a:p>
      </dgm:t>
    </dgm:pt>
    <dgm:pt modelId="{8EADB0AE-0978-40DD-B1D3-6A1284F75FC7}" type="parTrans" cxnId="{992936C7-2B62-486F-959B-8BA5A511FB33}">
      <dgm:prSet/>
      <dgm:spPr/>
      <dgm:t>
        <a:bodyPr/>
        <a:lstStyle/>
        <a:p>
          <a:endParaRPr lang="en-US"/>
        </a:p>
      </dgm:t>
    </dgm:pt>
    <dgm:pt modelId="{6E306000-5D2F-4D6C-8361-C013FDC0ED20}" type="sibTrans" cxnId="{992936C7-2B62-486F-959B-8BA5A511FB33}">
      <dgm:prSet/>
      <dgm:spPr/>
      <dgm:t>
        <a:bodyPr/>
        <a:lstStyle/>
        <a:p>
          <a:endParaRPr lang="en-US"/>
        </a:p>
      </dgm:t>
    </dgm:pt>
    <dgm:pt modelId="{AA7EA217-8590-49EE-B790-DA98CB5F8642}">
      <dgm:prSet custT="1"/>
      <dgm:spPr/>
      <dgm:t>
        <a:bodyPr/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>
              <a:solidFill>
                <a:prstClr val="white"/>
              </a:solidFill>
              <a:latin typeface="Aptos" panose="020B0004020202020204"/>
              <a:ea typeface="+mn-ea"/>
              <a:cs typeface="+mn-cs"/>
            </a:rPr>
            <a:t>Is labor tightly coupled to material delivery windows?</a:t>
          </a:r>
        </a:p>
      </dgm:t>
    </dgm:pt>
    <dgm:pt modelId="{E8F55105-D0E7-475F-A209-0993F6B9A328}" type="parTrans" cxnId="{3BAB472A-D116-4FB0-83A2-172CE2B4EE1D}">
      <dgm:prSet/>
      <dgm:spPr/>
      <dgm:t>
        <a:bodyPr/>
        <a:lstStyle/>
        <a:p>
          <a:endParaRPr lang="en-US"/>
        </a:p>
      </dgm:t>
    </dgm:pt>
    <dgm:pt modelId="{0C549B1F-B296-415F-ADDE-D6A786843605}" type="sibTrans" cxnId="{3BAB472A-D116-4FB0-83A2-172CE2B4EE1D}">
      <dgm:prSet/>
      <dgm:spPr/>
      <dgm:t>
        <a:bodyPr/>
        <a:lstStyle/>
        <a:p>
          <a:endParaRPr lang="en-US"/>
        </a:p>
      </dgm:t>
    </dgm:pt>
    <dgm:pt modelId="{D6A35BC0-940D-43E7-A565-FF15BAECAABA}">
      <dgm:prSet custT="1"/>
      <dgm:spPr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22860" tIns="17145" rIns="22860" bIns="17145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>
              <a:solidFill>
                <a:prstClr val="white"/>
              </a:solidFill>
              <a:latin typeface="Aptos" panose="020B0004020202020204"/>
              <a:ea typeface="+mn-ea"/>
              <a:cs typeface="+mn-cs"/>
            </a:rPr>
            <a:t>Is there a steep learning curve or skill gap?</a:t>
          </a:r>
        </a:p>
      </dgm:t>
    </dgm:pt>
    <dgm:pt modelId="{748B30D8-5B3A-4B93-8D30-C42F7DD883E8}" type="parTrans" cxnId="{22DBCD04-2A24-4986-87CD-B04556DAFE0E}">
      <dgm:prSet/>
      <dgm:spPr/>
      <dgm:t>
        <a:bodyPr/>
        <a:lstStyle/>
        <a:p>
          <a:endParaRPr lang="en-US"/>
        </a:p>
      </dgm:t>
    </dgm:pt>
    <dgm:pt modelId="{EEAB8C62-36AF-41AA-A29B-61CCA02EC9BA}" type="sibTrans" cxnId="{22DBCD04-2A24-4986-87CD-B04556DAFE0E}">
      <dgm:prSet/>
      <dgm:spPr/>
      <dgm:t>
        <a:bodyPr/>
        <a:lstStyle/>
        <a:p>
          <a:endParaRPr lang="en-US"/>
        </a:p>
      </dgm:t>
    </dgm:pt>
    <dgm:pt modelId="{A3E28907-BFFB-4F76-8400-B61A1D72E466}">
      <dgm:prSet custT="1"/>
      <dgm:spPr/>
      <dgm:t>
        <a:bodyPr/>
        <a:lstStyle/>
        <a:p>
          <a:r>
            <a:rPr lang="en-US" sz="1200" b="0" i="0" dirty="0"/>
            <a:t>Where do subcontractor hand-offs create idle </a:t>
          </a:r>
          <a:br>
            <a:rPr lang="en-US" sz="1200" b="0" i="0" dirty="0"/>
          </a:br>
          <a:r>
            <a:rPr lang="en-US" sz="1200" b="0" i="0" dirty="0"/>
            <a:t>time?</a:t>
          </a:r>
        </a:p>
      </dgm:t>
    </dgm:pt>
    <dgm:pt modelId="{F499BB7B-F081-4EC9-9968-460D77082893}" type="parTrans" cxnId="{C224B691-C59D-41E1-90EF-847429216963}">
      <dgm:prSet/>
      <dgm:spPr/>
      <dgm:t>
        <a:bodyPr/>
        <a:lstStyle/>
        <a:p>
          <a:endParaRPr lang="en-US"/>
        </a:p>
      </dgm:t>
    </dgm:pt>
    <dgm:pt modelId="{F2B1713B-5FCA-48E0-A076-E96ABB25A4CD}" type="sibTrans" cxnId="{C224B691-C59D-41E1-90EF-847429216963}">
      <dgm:prSet/>
      <dgm:spPr/>
      <dgm:t>
        <a:bodyPr/>
        <a:lstStyle/>
        <a:p>
          <a:endParaRPr lang="en-US"/>
        </a:p>
      </dgm:t>
    </dgm:pt>
    <dgm:pt modelId="{1DA169AD-49AD-48FB-914A-FD42F5DED237}">
      <dgm:prSet custT="1"/>
      <dgm:spPr/>
      <dgm:t>
        <a:bodyPr/>
        <a:lstStyle/>
        <a:p>
          <a:r>
            <a:rPr lang="en-US" sz="1200" b="0" i="0" dirty="0"/>
            <a:t>How does congestion </a:t>
          </a:r>
          <a:br>
            <a:rPr lang="en-US" sz="1200" b="0" i="0" dirty="0"/>
          </a:br>
          <a:r>
            <a:rPr lang="en-US" sz="1200" b="0" i="0" dirty="0"/>
            <a:t>scale field overhead </a:t>
          </a:r>
          <a:br>
            <a:rPr lang="en-US" sz="1200" b="0" i="0" dirty="0"/>
          </a:br>
          <a:r>
            <a:rPr lang="en-US" sz="1200" b="0" i="0" dirty="0"/>
            <a:t>and indirects?</a:t>
          </a:r>
        </a:p>
      </dgm:t>
    </dgm:pt>
    <dgm:pt modelId="{68892B1B-3FC0-47DF-B669-D986FFFE91E3}" type="parTrans" cxnId="{DDA3E55A-A134-4B4E-820E-2CAAB8E1C199}">
      <dgm:prSet/>
      <dgm:spPr/>
      <dgm:t>
        <a:bodyPr/>
        <a:lstStyle/>
        <a:p>
          <a:endParaRPr lang="en-US"/>
        </a:p>
      </dgm:t>
    </dgm:pt>
    <dgm:pt modelId="{CD590E48-7E85-4F08-B698-D1A2EF6D9BBF}" type="sibTrans" cxnId="{DDA3E55A-A134-4B4E-820E-2CAAB8E1C199}">
      <dgm:prSet/>
      <dgm:spPr/>
      <dgm:t>
        <a:bodyPr/>
        <a:lstStyle/>
        <a:p>
          <a:endParaRPr lang="en-US"/>
        </a:p>
      </dgm:t>
    </dgm:pt>
    <dgm:pt modelId="{B1BA0D2F-2DE8-4E0A-BFEB-F3234F54CEA6}">
      <dgm:prSet custT="1"/>
      <dgm:spPr/>
      <dgm:t>
        <a:bodyPr/>
        <a:lstStyle/>
        <a:p>
          <a:pPr>
            <a:buNone/>
          </a:pPr>
          <a:r>
            <a:rPr lang="en-US" sz="1800" b="0" i="0" dirty="0"/>
            <a:t>Contracts &amp; Work Packages</a:t>
          </a:r>
          <a:endParaRPr lang="en-US" sz="1800" b="0" dirty="0"/>
        </a:p>
      </dgm:t>
    </dgm:pt>
    <dgm:pt modelId="{BF7A2A83-CF40-4168-B705-58B2FDABDB8F}" type="parTrans" cxnId="{8113DDCC-7B50-4DD2-953F-F64D68BC6F19}">
      <dgm:prSet/>
      <dgm:spPr/>
      <dgm:t>
        <a:bodyPr/>
        <a:lstStyle/>
        <a:p>
          <a:endParaRPr lang="en-US"/>
        </a:p>
      </dgm:t>
    </dgm:pt>
    <dgm:pt modelId="{DF8440B7-545C-4E34-BC2F-AFC6CE0A342A}" type="sibTrans" cxnId="{8113DDCC-7B50-4DD2-953F-F64D68BC6F19}">
      <dgm:prSet/>
      <dgm:spPr/>
      <dgm:t>
        <a:bodyPr/>
        <a:lstStyle/>
        <a:p>
          <a:endParaRPr lang="en-US"/>
        </a:p>
      </dgm:t>
    </dgm:pt>
    <dgm:pt modelId="{1DFCDE26-8113-470E-A09C-88077621138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Do contract terms incentivize collaboration or just shift risk?</a:t>
          </a:r>
          <a:endParaRPr lang="en-US" sz="1200" b="0" dirty="0"/>
        </a:p>
      </dgm:t>
    </dgm:pt>
    <dgm:pt modelId="{4D25490A-C39C-4EE8-B57C-A4F03DEED16E}" type="parTrans" cxnId="{69A79351-43D0-4BBA-B403-CDA6799BA867}">
      <dgm:prSet/>
      <dgm:spPr/>
      <dgm:t>
        <a:bodyPr/>
        <a:lstStyle/>
        <a:p>
          <a:endParaRPr lang="en-US"/>
        </a:p>
      </dgm:t>
    </dgm:pt>
    <dgm:pt modelId="{C50C9EEE-E542-4B48-9F8A-0474F54A77C4}" type="sibTrans" cxnId="{69A79351-43D0-4BBA-B403-CDA6799BA867}">
      <dgm:prSet/>
      <dgm:spPr/>
      <dgm:t>
        <a:bodyPr/>
        <a:lstStyle/>
        <a:p>
          <a:endParaRPr lang="en-US"/>
        </a:p>
      </dgm:t>
    </dgm:pt>
    <dgm:pt modelId="{9BA15335-4F9D-487B-A539-2A9C1FF5154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Do overlapping work packages create scope gaps or double-counting?</a:t>
          </a:r>
        </a:p>
      </dgm:t>
    </dgm:pt>
    <dgm:pt modelId="{3F40389F-D6EA-40D6-8291-1585586592B8}" type="parTrans" cxnId="{26273218-4714-4468-8877-C7A64B83CC1C}">
      <dgm:prSet/>
      <dgm:spPr/>
      <dgm:t>
        <a:bodyPr/>
        <a:lstStyle/>
        <a:p>
          <a:endParaRPr lang="en-US"/>
        </a:p>
      </dgm:t>
    </dgm:pt>
    <dgm:pt modelId="{209080D6-117C-4123-92A3-E856407D6596}" type="sibTrans" cxnId="{26273218-4714-4468-8877-C7A64B83CC1C}">
      <dgm:prSet/>
      <dgm:spPr/>
      <dgm:t>
        <a:bodyPr/>
        <a:lstStyle/>
        <a:p>
          <a:endParaRPr lang="en-US"/>
        </a:p>
      </dgm:t>
    </dgm:pt>
    <dgm:pt modelId="{58F66C93-DFE3-4BBE-91C3-8E1C0024CF6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Are subcontractor change-order terms additive or compounding?</a:t>
          </a:r>
        </a:p>
      </dgm:t>
    </dgm:pt>
    <dgm:pt modelId="{EC6CD374-10A1-45AE-AFB3-C315B9EB763E}" type="parTrans" cxnId="{A0E68B1A-0788-48B7-B3DB-361429146322}">
      <dgm:prSet/>
      <dgm:spPr/>
      <dgm:t>
        <a:bodyPr/>
        <a:lstStyle/>
        <a:p>
          <a:endParaRPr lang="en-US"/>
        </a:p>
      </dgm:t>
    </dgm:pt>
    <dgm:pt modelId="{7F3AECA5-3C89-4E6D-9943-1191DE28992D}" type="sibTrans" cxnId="{A0E68B1A-0788-48B7-B3DB-361429146322}">
      <dgm:prSet/>
      <dgm:spPr/>
      <dgm:t>
        <a:bodyPr/>
        <a:lstStyle/>
        <a:p>
          <a:endParaRPr lang="en-US"/>
        </a:p>
      </dgm:t>
    </dgm:pt>
    <dgm:pt modelId="{7BE8C454-1598-4E54-91AB-9378BD700679}">
      <dgm:prSet custT="1"/>
      <dgm:spPr/>
      <dgm:t>
        <a:bodyPr/>
        <a:lstStyle/>
        <a:p>
          <a:pPr>
            <a:buNone/>
          </a:pPr>
          <a:r>
            <a:rPr lang="en-US" sz="1800" b="0" i="0" dirty="0"/>
            <a:t>Schedule Constraints</a:t>
          </a:r>
        </a:p>
      </dgm:t>
    </dgm:pt>
    <dgm:pt modelId="{85724956-15A0-48AA-ACEE-007CFCD819FC}" type="parTrans" cxnId="{51FB93F9-F845-443F-BE87-724A3F01B753}">
      <dgm:prSet/>
      <dgm:spPr/>
      <dgm:t>
        <a:bodyPr/>
        <a:lstStyle/>
        <a:p>
          <a:endParaRPr lang="en-US"/>
        </a:p>
      </dgm:t>
    </dgm:pt>
    <dgm:pt modelId="{69B6BD5B-B2C5-42FB-BD40-42B1AA4E3BA6}" type="sibTrans" cxnId="{51FB93F9-F845-443F-BE87-724A3F01B753}">
      <dgm:prSet/>
      <dgm:spPr/>
      <dgm:t>
        <a:bodyPr/>
        <a:lstStyle/>
        <a:p>
          <a:endParaRPr lang="en-US"/>
        </a:p>
      </dgm:t>
    </dgm:pt>
    <dgm:pt modelId="{DAD3DA94-686F-4D91-B86B-591141DC2628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Which scheduling milestones are hard, inflexible gates?</a:t>
          </a:r>
        </a:p>
      </dgm:t>
    </dgm:pt>
    <dgm:pt modelId="{D4B66B94-A8A2-4D51-9D8C-B3412E9814F3}" type="parTrans" cxnId="{6DF0CCED-2608-496E-80D1-85748D0CA16B}">
      <dgm:prSet/>
      <dgm:spPr/>
      <dgm:t>
        <a:bodyPr/>
        <a:lstStyle/>
        <a:p>
          <a:endParaRPr lang="en-US"/>
        </a:p>
      </dgm:t>
    </dgm:pt>
    <dgm:pt modelId="{EB83B61F-1FD1-4A35-A262-954C3C9ADE50}" type="sibTrans" cxnId="{6DF0CCED-2608-496E-80D1-85748D0CA16B}">
      <dgm:prSet/>
      <dgm:spPr/>
      <dgm:t>
        <a:bodyPr/>
        <a:lstStyle/>
        <a:p>
          <a:endParaRPr lang="en-US"/>
        </a:p>
      </dgm:t>
    </dgm:pt>
    <dgm:pt modelId="{617AB1F4-285D-4BC8-8296-5A5C676B07F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How much schedule float exists before overhead costs begin to scale?</a:t>
          </a:r>
        </a:p>
      </dgm:t>
    </dgm:pt>
    <dgm:pt modelId="{0280289E-77EF-4ED6-B7FD-88BEEBBF1713}" type="parTrans" cxnId="{F023889D-1DA7-40F6-9287-FEF4326D8589}">
      <dgm:prSet/>
      <dgm:spPr/>
      <dgm:t>
        <a:bodyPr/>
        <a:lstStyle/>
        <a:p>
          <a:endParaRPr lang="en-US"/>
        </a:p>
      </dgm:t>
    </dgm:pt>
    <dgm:pt modelId="{4ECFD172-77CA-4BB7-81CA-08A72E4C82B5}" type="sibTrans" cxnId="{F023889D-1DA7-40F6-9287-FEF4326D8589}">
      <dgm:prSet/>
      <dgm:spPr/>
      <dgm:t>
        <a:bodyPr/>
        <a:lstStyle/>
        <a:p>
          <a:endParaRPr lang="en-US"/>
        </a:p>
      </dgm:t>
    </dgm:pt>
    <dgm:pt modelId="{F5F395FA-F699-4EE8-913A-BF5355CA0BC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Are we relying on aggressive, unproven, or concurrent work schedules?</a:t>
          </a:r>
        </a:p>
      </dgm:t>
    </dgm:pt>
    <dgm:pt modelId="{4576265A-EC6D-4660-B73D-D83FF96142A3}" type="parTrans" cxnId="{B8853594-A976-4EDC-9530-D6EC6244C841}">
      <dgm:prSet/>
      <dgm:spPr/>
      <dgm:t>
        <a:bodyPr/>
        <a:lstStyle/>
        <a:p>
          <a:endParaRPr lang="en-US"/>
        </a:p>
      </dgm:t>
    </dgm:pt>
    <dgm:pt modelId="{F0A059DB-0C62-439D-B11A-78502FC1DFA9}" type="sibTrans" cxnId="{B8853594-A976-4EDC-9530-D6EC6244C841}">
      <dgm:prSet/>
      <dgm:spPr/>
      <dgm:t>
        <a:bodyPr/>
        <a:lstStyle/>
        <a:p>
          <a:endParaRPr lang="en-US"/>
        </a:p>
      </dgm:t>
    </dgm:pt>
    <dgm:pt modelId="{897D07CE-036B-41A1-BE6A-E77478682D64}">
      <dgm:prSet custT="1"/>
      <dgm:spPr/>
      <dgm:t>
        <a:bodyPr/>
        <a:lstStyle/>
        <a:p>
          <a:pPr>
            <a:buNone/>
          </a:pPr>
          <a:r>
            <a:rPr lang="en-US" sz="1800" b="0" i="0" dirty="0"/>
            <a:t>External &amp; Macro Forces</a:t>
          </a:r>
        </a:p>
      </dgm:t>
    </dgm:pt>
    <dgm:pt modelId="{436347BC-E378-4046-A5A6-F01DA8E71359}" type="parTrans" cxnId="{2CB1A986-0BE9-4D84-85ED-392453F2AC0E}">
      <dgm:prSet/>
      <dgm:spPr/>
      <dgm:t>
        <a:bodyPr/>
        <a:lstStyle/>
        <a:p>
          <a:endParaRPr lang="en-US"/>
        </a:p>
      </dgm:t>
    </dgm:pt>
    <dgm:pt modelId="{721F8E1B-2AA3-441E-9439-6C4E310936AA}" type="sibTrans" cxnId="{2CB1A986-0BE9-4D84-85ED-392453F2AC0E}">
      <dgm:prSet/>
      <dgm:spPr/>
      <dgm:t>
        <a:bodyPr/>
        <a:lstStyle/>
        <a:p>
          <a:endParaRPr lang="en-US"/>
        </a:p>
      </dgm:t>
    </dgm:pt>
    <dgm:pt modelId="{0119AF40-C2FD-481F-9BD4-7A4CB8B0D35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What regulatory approvals or permits act as absolute schedule gates?</a:t>
          </a:r>
        </a:p>
      </dgm:t>
    </dgm:pt>
    <dgm:pt modelId="{301669CB-D294-43B2-A785-CBFC41297CF4}" type="parTrans" cxnId="{73F56646-8FA8-47B7-BD97-A5E13A722A5A}">
      <dgm:prSet/>
      <dgm:spPr/>
      <dgm:t>
        <a:bodyPr/>
        <a:lstStyle/>
        <a:p>
          <a:endParaRPr lang="en-US"/>
        </a:p>
      </dgm:t>
    </dgm:pt>
    <dgm:pt modelId="{7AE71712-14D0-430C-A377-8F30D5641E22}" type="sibTrans" cxnId="{73F56646-8FA8-47B7-BD97-A5E13A722A5A}">
      <dgm:prSet/>
      <dgm:spPr/>
      <dgm:t>
        <a:bodyPr/>
        <a:lstStyle/>
        <a:p>
          <a:endParaRPr lang="en-US"/>
        </a:p>
      </dgm:t>
    </dgm:pt>
    <dgm:pt modelId="{3DA23743-F3FD-47A3-A4D9-19FDCA63AC47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Are critical materials vulnerable to tariffs, trade rules, or geopolitical delays?</a:t>
          </a:r>
        </a:p>
      </dgm:t>
    </dgm:pt>
    <dgm:pt modelId="{98381FB7-63FF-46C9-B56C-208A9A3BCFE3}" type="parTrans" cxnId="{BC910873-9BDE-413A-9BE1-7CF90A9C7662}">
      <dgm:prSet/>
      <dgm:spPr/>
      <dgm:t>
        <a:bodyPr/>
        <a:lstStyle/>
        <a:p>
          <a:endParaRPr lang="en-US"/>
        </a:p>
      </dgm:t>
    </dgm:pt>
    <dgm:pt modelId="{39868F89-DFE5-41E8-9017-3E81334BD988}" type="sibTrans" cxnId="{BC910873-9BDE-413A-9BE1-7CF90A9C7662}">
      <dgm:prSet/>
      <dgm:spPr/>
      <dgm:t>
        <a:bodyPr/>
        <a:lstStyle/>
        <a:p>
          <a:endParaRPr lang="en-US"/>
        </a:p>
      </dgm:t>
    </dgm:pt>
    <dgm:pt modelId="{49D1231F-90DA-4DF8-AFC8-3B6E17E1EC4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1200" b="0" i="0" dirty="0"/>
            <a:t>Is the local labor market experiencing high turnover or wage inflation?</a:t>
          </a:r>
        </a:p>
      </dgm:t>
    </dgm:pt>
    <dgm:pt modelId="{D6B90718-60B9-4B87-9544-FE1951E19A1B}" type="parTrans" cxnId="{CC1231E8-7202-4E4C-B4AC-4DC06820BB85}">
      <dgm:prSet/>
      <dgm:spPr/>
      <dgm:t>
        <a:bodyPr/>
        <a:lstStyle/>
        <a:p>
          <a:endParaRPr lang="en-US"/>
        </a:p>
      </dgm:t>
    </dgm:pt>
    <dgm:pt modelId="{85C17D92-FD63-4219-812A-CB245ACB00DA}" type="sibTrans" cxnId="{CC1231E8-7202-4E4C-B4AC-4DC06820BB85}">
      <dgm:prSet/>
      <dgm:spPr/>
      <dgm:t>
        <a:bodyPr/>
        <a:lstStyle/>
        <a:p>
          <a:endParaRPr lang="en-US"/>
        </a:p>
      </dgm:t>
    </dgm:pt>
    <dgm:pt modelId="{163F807F-3F98-48C9-9DF5-11E794C40F5A}" type="pres">
      <dgm:prSet presAssocID="{17BE2A84-D83A-4640-B66A-9F916412B476}" presName="theList" presStyleCnt="0">
        <dgm:presLayoutVars>
          <dgm:dir/>
          <dgm:animLvl val="lvl"/>
          <dgm:resizeHandles val="exact"/>
        </dgm:presLayoutVars>
      </dgm:prSet>
      <dgm:spPr/>
    </dgm:pt>
    <dgm:pt modelId="{85F842F6-0AE5-415F-8711-557B975C4689}" type="pres">
      <dgm:prSet presAssocID="{3CB1737D-5D3C-447D-8604-B3D7B43704D1}" presName="compNode" presStyleCnt="0"/>
      <dgm:spPr/>
    </dgm:pt>
    <dgm:pt modelId="{29803759-9F7E-4B10-8EB9-F80697BB11C2}" type="pres">
      <dgm:prSet presAssocID="{3CB1737D-5D3C-447D-8604-B3D7B43704D1}" presName="aNode" presStyleLbl="bgShp" presStyleIdx="0" presStyleCnt="5" custLinFactNeighborX="1721" custLinFactNeighborY="138"/>
      <dgm:spPr/>
    </dgm:pt>
    <dgm:pt modelId="{BF9E489A-6F7E-4D6B-B047-B7F9FBFF38BC}" type="pres">
      <dgm:prSet presAssocID="{3CB1737D-5D3C-447D-8604-B3D7B43704D1}" presName="textNode" presStyleLbl="bgShp" presStyleIdx="0" presStyleCnt="5"/>
      <dgm:spPr/>
    </dgm:pt>
    <dgm:pt modelId="{07D5FB63-8645-4568-9F77-2D2C4C438693}" type="pres">
      <dgm:prSet presAssocID="{3CB1737D-5D3C-447D-8604-B3D7B43704D1}" presName="compChildNode" presStyleCnt="0"/>
      <dgm:spPr/>
    </dgm:pt>
    <dgm:pt modelId="{59633749-0F85-4246-9124-06E5CF615623}" type="pres">
      <dgm:prSet presAssocID="{3CB1737D-5D3C-447D-8604-B3D7B43704D1}" presName="theInnerList" presStyleCnt="0"/>
      <dgm:spPr/>
    </dgm:pt>
    <dgm:pt modelId="{E5123E95-6D2E-4B86-85E2-7661687A8EB4}" type="pres">
      <dgm:prSet presAssocID="{2DB776A1-FC15-4F71-9FD9-453BB8E6641E}" presName="childNode" presStyleLbl="node1" presStyleIdx="0" presStyleCnt="15">
        <dgm:presLayoutVars>
          <dgm:bulletEnabled val="1"/>
        </dgm:presLayoutVars>
      </dgm:prSet>
      <dgm:spPr/>
    </dgm:pt>
    <dgm:pt modelId="{395FCC96-9A34-4565-8690-A15622D9DB33}" type="pres">
      <dgm:prSet presAssocID="{2DB776A1-FC15-4F71-9FD9-453BB8E6641E}" presName="aSpace2" presStyleCnt="0"/>
      <dgm:spPr/>
    </dgm:pt>
    <dgm:pt modelId="{EE0815DF-75E2-4551-897F-512FE8C31498}" type="pres">
      <dgm:prSet presAssocID="{AA7EA217-8590-49EE-B790-DA98CB5F8642}" presName="childNode" presStyleLbl="node1" presStyleIdx="1" presStyleCnt="15">
        <dgm:presLayoutVars>
          <dgm:bulletEnabled val="1"/>
        </dgm:presLayoutVars>
      </dgm:prSet>
      <dgm:spPr/>
    </dgm:pt>
    <dgm:pt modelId="{3833056D-B8B7-4B7A-9987-774B4A2B4EBA}" type="pres">
      <dgm:prSet presAssocID="{AA7EA217-8590-49EE-B790-DA98CB5F8642}" presName="aSpace2" presStyleCnt="0"/>
      <dgm:spPr/>
    </dgm:pt>
    <dgm:pt modelId="{58A5FD09-33D2-428D-AEB9-905B48C7CB3E}" type="pres">
      <dgm:prSet presAssocID="{D6A35BC0-940D-43E7-A565-FF15BAECAABA}" presName="childNode" presStyleLbl="node1" presStyleIdx="2" presStyleCnt="15">
        <dgm:presLayoutVars>
          <dgm:bulletEnabled val="1"/>
        </dgm:presLayoutVars>
      </dgm:prSet>
      <dgm:spPr>
        <a:xfrm>
          <a:off x="167174" y="4110109"/>
          <a:ext cx="1268646" cy="570037"/>
        </a:xfrm>
        <a:prstGeom prst="roundRect">
          <a:avLst>
            <a:gd name="adj" fmla="val 10000"/>
          </a:avLst>
        </a:prstGeom>
      </dgm:spPr>
    </dgm:pt>
    <dgm:pt modelId="{08DFF106-468C-402C-ABEA-34BD04F01A4E}" type="pres">
      <dgm:prSet presAssocID="{3CB1737D-5D3C-447D-8604-B3D7B43704D1}" presName="aSpace" presStyleCnt="0"/>
      <dgm:spPr/>
    </dgm:pt>
    <dgm:pt modelId="{939A7199-631C-478B-93D1-5739848B716D}" type="pres">
      <dgm:prSet presAssocID="{63EECB56-2DD8-437D-AA18-7EA77816C335}" presName="compNode" presStyleCnt="0"/>
      <dgm:spPr/>
    </dgm:pt>
    <dgm:pt modelId="{F2AD3B83-75A9-4E6E-B3DC-A17AF49089DE}" type="pres">
      <dgm:prSet presAssocID="{63EECB56-2DD8-437D-AA18-7EA77816C335}" presName="aNode" presStyleLbl="bgShp" presStyleIdx="1" presStyleCnt="5"/>
      <dgm:spPr/>
    </dgm:pt>
    <dgm:pt modelId="{03FE3FA0-4E8B-4934-9F8B-356F25FC32AC}" type="pres">
      <dgm:prSet presAssocID="{63EECB56-2DD8-437D-AA18-7EA77816C335}" presName="textNode" presStyleLbl="bgShp" presStyleIdx="1" presStyleCnt="5"/>
      <dgm:spPr/>
    </dgm:pt>
    <dgm:pt modelId="{532A7647-CE5A-4AAE-BF1A-027DEEACABAB}" type="pres">
      <dgm:prSet presAssocID="{63EECB56-2DD8-437D-AA18-7EA77816C335}" presName="compChildNode" presStyleCnt="0"/>
      <dgm:spPr/>
    </dgm:pt>
    <dgm:pt modelId="{00112375-21C2-4670-9FAF-E4E8FC9F19B4}" type="pres">
      <dgm:prSet presAssocID="{63EECB56-2DD8-437D-AA18-7EA77816C335}" presName="theInnerList" presStyleCnt="0"/>
      <dgm:spPr/>
    </dgm:pt>
    <dgm:pt modelId="{F57FB48A-0871-420A-B35B-8E3FBBD553DD}" type="pres">
      <dgm:prSet presAssocID="{8684CCD2-D69E-461D-9120-E858A4A0B537}" presName="childNode" presStyleLbl="node1" presStyleIdx="3" presStyleCnt="15">
        <dgm:presLayoutVars>
          <dgm:bulletEnabled val="1"/>
        </dgm:presLayoutVars>
      </dgm:prSet>
      <dgm:spPr/>
    </dgm:pt>
    <dgm:pt modelId="{F8543258-3235-4486-817B-C86FD0A83D7D}" type="pres">
      <dgm:prSet presAssocID="{8684CCD2-D69E-461D-9120-E858A4A0B537}" presName="aSpace2" presStyleCnt="0"/>
      <dgm:spPr/>
    </dgm:pt>
    <dgm:pt modelId="{5C1CEE61-2924-474B-B868-E2372745322C}" type="pres">
      <dgm:prSet presAssocID="{A3E28907-BFFB-4F76-8400-B61A1D72E466}" presName="childNode" presStyleLbl="node1" presStyleIdx="4" presStyleCnt="15">
        <dgm:presLayoutVars>
          <dgm:bulletEnabled val="1"/>
        </dgm:presLayoutVars>
      </dgm:prSet>
      <dgm:spPr/>
    </dgm:pt>
    <dgm:pt modelId="{34E386AE-65CC-46EE-9555-863E7F856DCF}" type="pres">
      <dgm:prSet presAssocID="{A3E28907-BFFB-4F76-8400-B61A1D72E466}" presName="aSpace2" presStyleCnt="0"/>
      <dgm:spPr/>
    </dgm:pt>
    <dgm:pt modelId="{EC84C242-7BC7-4DB1-ABE3-F1D181C785A6}" type="pres">
      <dgm:prSet presAssocID="{1DA169AD-49AD-48FB-914A-FD42F5DED237}" presName="childNode" presStyleLbl="node1" presStyleIdx="5" presStyleCnt="15">
        <dgm:presLayoutVars>
          <dgm:bulletEnabled val="1"/>
        </dgm:presLayoutVars>
      </dgm:prSet>
      <dgm:spPr/>
    </dgm:pt>
    <dgm:pt modelId="{C3CBB863-1F1B-405A-A77A-9EE15B88CFC0}" type="pres">
      <dgm:prSet presAssocID="{63EECB56-2DD8-437D-AA18-7EA77816C335}" presName="aSpace" presStyleCnt="0"/>
      <dgm:spPr/>
    </dgm:pt>
    <dgm:pt modelId="{8386101D-4B81-4260-861E-75F3F11BC3E2}" type="pres">
      <dgm:prSet presAssocID="{B1BA0D2F-2DE8-4E0A-BFEB-F3234F54CEA6}" presName="compNode" presStyleCnt="0"/>
      <dgm:spPr/>
    </dgm:pt>
    <dgm:pt modelId="{2CBCD3E4-DA13-4F06-85CC-F3471763F426}" type="pres">
      <dgm:prSet presAssocID="{B1BA0D2F-2DE8-4E0A-BFEB-F3234F54CEA6}" presName="aNode" presStyleLbl="bgShp" presStyleIdx="2" presStyleCnt="5"/>
      <dgm:spPr/>
    </dgm:pt>
    <dgm:pt modelId="{55394097-92E4-46CB-9C58-F7B383F54901}" type="pres">
      <dgm:prSet presAssocID="{B1BA0D2F-2DE8-4E0A-BFEB-F3234F54CEA6}" presName="textNode" presStyleLbl="bgShp" presStyleIdx="2" presStyleCnt="5"/>
      <dgm:spPr/>
    </dgm:pt>
    <dgm:pt modelId="{D55FC4FB-5A43-4AB2-B982-FAFA3E8BAAE8}" type="pres">
      <dgm:prSet presAssocID="{B1BA0D2F-2DE8-4E0A-BFEB-F3234F54CEA6}" presName="compChildNode" presStyleCnt="0"/>
      <dgm:spPr/>
    </dgm:pt>
    <dgm:pt modelId="{50EC5254-A650-46E2-A85E-AD9E8F840D3F}" type="pres">
      <dgm:prSet presAssocID="{B1BA0D2F-2DE8-4E0A-BFEB-F3234F54CEA6}" presName="theInnerList" presStyleCnt="0"/>
      <dgm:spPr/>
    </dgm:pt>
    <dgm:pt modelId="{45319CEB-4006-4AE0-9C6A-54B6140A0C1F}" type="pres">
      <dgm:prSet presAssocID="{1DFCDE26-8113-470E-A09C-88077621138D}" presName="childNode" presStyleLbl="node1" presStyleIdx="6" presStyleCnt="15">
        <dgm:presLayoutVars>
          <dgm:bulletEnabled val="1"/>
        </dgm:presLayoutVars>
      </dgm:prSet>
      <dgm:spPr/>
    </dgm:pt>
    <dgm:pt modelId="{D77C652A-C638-4624-A5D6-C3FBF4DFF333}" type="pres">
      <dgm:prSet presAssocID="{1DFCDE26-8113-470E-A09C-88077621138D}" presName="aSpace2" presStyleCnt="0"/>
      <dgm:spPr/>
    </dgm:pt>
    <dgm:pt modelId="{90D84D07-F43E-4D2F-B665-D3A4575F2F2C}" type="pres">
      <dgm:prSet presAssocID="{9BA15335-4F9D-487B-A539-2A9C1FF51544}" presName="childNode" presStyleLbl="node1" presStyleIdx="7" presStyleCnt="15">
        <dgm:presLayoutVars>
          <dgm:bulletEnabled val="1"/>
        </dgm:presLayoutVars>
      </dgm:prSet>
      <dgm:spPr/>
    </dgm:pt>
    <dgm:pt modelId="{97570CA7-C0EB-4C27-ADB3-8883CE667068}" type="pres">
      <dgm:prSet presAssocID="{9BA15335-4F9D-487B-A539-2A9C1FF51544}" presName="aSpace2" presStyleCnt="0"/>
      <dgm:spPr/>
    </dgm:pt>
    <dgm:pt modelId="{CE6E1923-7B80-4C5A-AD89-43416B49D14C}" type="pres">
      <dgm:prSet presAssocID="{58F66C93-DFE3-4BBE-91C3-8E1C0024CF64}" presName="childNode" presStyleLbl="node1" presStyleIdx="8" presStyleCnt="15">
        <dgm:presLayoutVars>
          <dgm:bulletEnabled val="1"/>
        </dgm:presLayoutVars>
      </dgm:prSet>
      <dgm:spPr/>
    </dgm:pt>
    <dgm:pt modelId="{E249A1B9-B1BF-4F89-A79F-0AE05AE4F3E1}" type="pres">
      <dgm:prSet presAssocID="{B1BA0D2F-2DE8-4E0A-BFEB-F3234F54CEA6}" presName="aSpace" presStyleCnt="0"/>
      <dgm:spPr/>
    </dgm:pt>
    <dgm:pt modelId="{91E4B1F1-D342-4CB5-AAC7-88A5B717C91F}" type="pres">
      <dgm:prSet presAssocID="{7BE8C454-1598-4E54-91AB-9378BD700679}" presName="compNode" presStyleCnt="0"/>
      <dgm:spPr/>
    </dgm:pt>
    <dgm:pt modelId="{5E47CC33-08FC-4A09-8413-47B8EFC900A7}" type="pres">
      <dgm:prSet presAssocID="{7BE8C454-1598-4E54-91AB-9378BD700679}" presName="aNode" presStyleLbl="bgShp" presStyleIdx="3" presStyleCnt="5"/>
      <dgm:spPr/>
    </dgm:pt>
    <dgm:pt modelId="{F4F7FDE0-B374-4419-9BF6-809A7E6F69B9}" type="pres">
      <dgm:prSet presAssocID="{7BE8C454-1598-4E54-91AB-9378BD700679}" presName="textNode" presStyleLbl="bgShp" presStyleIdx="3" presStyleCnt="5"/>
      <dgm:spPr/>
    </dgm:pt>
    <dgm:pt modelId="{D8548AFA-59F4-49B1-960B-44F9E9910054}" type="pres">
      <dgm:prSet presAssocID="{7BE8C454-1598-4E54-91AB-9378BD700679}" presName="compChildNode" presStyleCnt="0"/>
      <dgm:spPr/>
    </dgm:pt>
    <dgm:pt modelId="{C3D807C0-78B5-4015-9FB8-2AB0D63C79CC}" type="pres">
      <dgm:prSet presAssocID="{7BE8C454-1598-4E54-91AB-9378BD700679}" presName="theInnerList" presStyleCnt="0"/>
      <dgm:spPr/>
    </dgm:pt>
    <dgm:pt modelId="{79B908A0-EC4F-4976-833A-FC58676397DB}" type="pres">
      <dgm:prSet presAssocID="{DAD3DA94-686F-4D91-B86B-591141DC2628}" presName="childNode" presStyleLbl="node1" presStyleIdx="9" presStyleCnt="15">
        <dgm:presLayoutVars>
          <dgm:bulletEnabled val="1"/>
        </dgm:presLayoutVars>
      </dgm:prSet>
      <dgm:spPr/>
    </dgm:pt>
    <dgm:pt modelId="{D91CBE6D-A294-47B4-8620-5F176B20D77B}" type="pres">
      <dgm:prSet presAssocID="{DAD3DA94-686F-4D91-B86B-591141DC2628}" presName="aSpace2" presStyleCnt="0"/>
      <dgm:spPr/>
    </dgm:pt>
    <dgm:pt modelId="{D54BC077-B5D6-40EB-9B6C-15C6B008C78D}" type="pres">
      <dgm:prSet presAssocID="{617AB1F4-285D-4BC8-8296-5A5C676B07F5}" presName="childNode" presStyleLbl="node1" presStyleIdx="10" presStyleCnt="15">
        <dgm:presLayoutVars>
          <dgm:bulletEnabled val="1"/>
        </dgm:presLayoutVars>
      </dgm:prSet>
      <dgm:spPr/>
    </dgm:pt>
    <dgm:pt modelId="{8BC85292-0A28-490A-82FF-68800D9C30E5}" type="pres">
      <dgm:prSet presAssocID="{617AB1F4-285D-4BC8-8296-5A5C676B07F5}" presName="aSpace2" presStyleCnt="0"/>
      <dgm:spPr/>
    </dgm:pt>
    <dgm:pt modelId="{02DC667A-D3C9-403A-976B-BB8A071DB153}" type="pres">
      <dgm:prSet presAssocID="{F5F395FA-F699-4EE8-913A-BF5355CA0BC3}" presName="childNode" presStyleLbl="node1" presStyleIdx="11" presStyleCnt="15">
        <dgm:presLayoutVars>
          <dgm:bulletEnabled val="1"/>
        </dgm:presLayoutVars>
      </dgm:prSet>
      <dgm:spPr/>
    </dgm:pt>
    <dgm:pt modelId="{B61F069A-B7CE-48D4-94BA-47B2A631D8A8}" type="pres">
      <dgm:prSet presAssocID="{7BE8C454-1598-4E54-91AB-9378BD700679}" presName="aSpace" presStyleCnt="0"/>
      <dgm:spPr/>
    </dgm:pt>
    <dgm:pt modelId="{91726D79-4556-496C-B246-04C38C1D09E3}" type="pres">
      <dgm:prSet presAssocID="{897D07CE-036B-41A1-BE6A-E77478682D64}" presName="compNode" presStyleCnt="0"/>
      <dgm:spPr/>
    </dgm:pt>
    <dgm:pt modelId="{503E1691-B4A0-4F8A-B126-4CF8B440C982}" type="pres">
      <dgm:prSet presAssocID="{897D07CE-036B-41A1-BE6A-E77478682D64}" presName="aNode" presStyleLbl="bgShp" presStyleIdx="4" presStyleCnt="5"/>
      <dgm:spPr/>
    </dgm:pt>
    <dgm:pt modelId="{27E92049-DD2D-4438-84CC-181807BBC218}" type="pres">
      <dgm:prSet presAssocID="{897D07CE-036B-41A1-BE6A-E77478682D64}" presName="textNode" presStyleLbl="bgShp" presStyleIdx="4" presStyleCnt="5"/>
      <dgm:spPr/>
    </dgm:pt>
    <dgm:pt modelId="{C2246A3E-ACEA-4249-A809-29C20DB764B1}" type="pres">
      <dgm:prSet presAssocID="{897D07CE-036B-41A1-BE6A-E77478682D64}" presName="compChildNode" presStyleCnt="0"/>
      <dgm:spPr/>
    </dgm:pt>
    <dgm:pt modelId="{4ECA9E79-FA8B-4BBD-B3A9-D274B3757F68}" type="pres">
      <dgm:prSet presAssocID="{897D07CE-036B-41A1-BE6A-E77478682D64}" presName="theInnerList" presStyleCnt="0"/>
      <dgm:spPr/>
    </dgm:pt>
    <dgm:pt modelId="{FFA2EC02-90B1-4AC3-B82A-2FC4FA553C78}" type="pres">
      <dgm:prSet presAssocID="{0119AF40-C2FD-481F-9BD4-7A4CB8B0D35B}" presName="childNode" presStyleLbl="node1" presStyleIdx="12" presStyleCnt="15">
        <dgm:presLayoutVars>
          <dgm:bulletEnabled val="1"/>
        </dgm:presLayoutVars>
      </dgm:prSet>
      <dgm:spPr/>
    </dgm:pt>
    <dgm:pt modelId="{E9481F81-DC51-4E03-8A0A-BB130BD7A02E}" type="pres">
      <dgm:prSet presAssocID="{0119AF40-C2FD-481F-9BD4-7A4CB8B0D35B}" presName="aSpace2" presStyleCnt="0"/>
      <dgm:spPr/>
    </dgm:pt>
    <dgm:pt modelId="{216531A8-39A2-4D0B-BF88-A608D663E51E}" type="pres">
      <dgm:prSet presAssocID="{3DA23743-F3FD-47A3-A4D9-19FDCA63AC47}" presName="childNode" presStyleLbl="node1" presStyleIdx="13" presStyleCnt="15">
        <dgm:presLayoutVars>
          <dgm:bulletEnabled val="1"/>
        </dgm:presLayoutVars>
      </dgm:prSet>
      <dgm:spPr/>
    </dgm:pt>
    <dgm:pt modelId="{3BB454FA-A3D1-4AE4-A46B-67E9E015184C}" type="pres">
      <dgm:prSet presAssocID="{3DA23743-F3FD-47A3-A4D9-19FDCA63AC47}" presName="aSpace2" presStyleCnt="0"/>
      <dgm:spPr/>
    </dgm:pt>
    <dgm:pt modelId="{5E66D7B0-D61F-465F-AA09-F06D1106C9B3}" type="pres">
      <dgm:prSet presAssocID="{49D1231F-90DA-4DF8-AFC8-3B6E17E1EC44}" presName="childNode" presStyleLbl="node1" presStyleIdx="14" presStyleCnt="15">
        <dgm:presLayoutVars>
          <dgm:bulletEnabled val="1"/>
        </dgm:presLayoutVars>
      </dgm:prSet>
      <dgm:spPr/>
    </dgm:pt>
  </dgm:ptLst>
  <dgm:cxnLst>
    <dgm:cxn modelId="{4D932A00-D207-4B6A-9E25-FC10A43F14CC}" type="presOf" srcId="{63EECB56-2DD8-437D-AA18-7EA77816C335}" destId="{F2AD3B83-75A9-4E6E-B3DC-A17AF49089DE}" srcOrd="0" destOrd="0" presId="urn:microsoft.com/office/officeart/2005/8/layout/lProcess2"/>
    <dgm:cxn modelId="{22DBCD04-2A24-4986-87CD-B04556DAFE0E}" srcId="{3CB1737D-5D3C-447D-8604-B3D7B43704D1}" destId="{D6A35BC0-940D-43E7-A565-FF15BAECAABA}" srcOrd="2" destOrd="0" parTransId="{748B30D8-5B3A-4B93-8D30-C42F7DD883E8}" sibTransId="{EEAB8C62-36AF-41AA-A29B-61CCA02EC9BA}"/>
    <dgm:cxn modelId="{66E0C30E-ACAF-412A-863F-279D3C6AEEBD}" type="presOf" srcId="{63EECB56-2DD8-437D-AA18-7EA77816C335}" destId="{03FE3FA0-4E8B-4934-9F8B-356F25FC32AC}" srcOrd="1" destOrd="0" presId="urn:microsoft.com/office/officeart/2005/8/layout/lProcess2"/>
    <dgm:cxn modelId="{2BA9710F-AFF7-4BAE-AB5D-8F855A041A04}" type="presOf" srcId="{49D1231F-90DA-4DF8-AFC8-3B6E17E1EC44}" destId="{5E66D7B0-D61F-465F-AA09-F06D1106C9B3}" srcOrd="0" destOrd="0" presId="urn:microsoft.com/office/officeart/2005/8/layout/lProcess2"/>
    <dgm:cxn modelId="{3618F317-8815-47AA-A9C7-D64EE3F1C4A2}" type="presOf" srcId="{58F66C93-DFE3-4BBE-91C3-8E1C0024CF64}" destId="{CE6E1923-7B80-4C5A-AD89-43416B49D14C}" srcOrd="0" destOrd="0" presId="urn:microsoft.com/office/officeart/2005/8/layout/lProcess2"/>
    <dgm:cxn modelId="{26273218-4714-4468-8877-C7A64B83CC1C}" srcId="{B1BA0D2F-2DE8-4E0A-BFEB-F3234F54CEA6}" destId="{9BA15335-4F9D-487B-A539-2A9C1FF51544}" srcOrd="1" destOrd="0" parTransId="{3F40389F-D6EA-40D6-8291-1585586592B8}" sibTransId="{209080D6-117C-4123-92A3-E856407D6596}"/>
    <dgm:cxn modelId="{A0E68B1A-0788-48B7-B3DB-361429146322}" srcId="{B1BA0D2F-2DE8-4E0A-BFEB-F3234F54CEA6}" destId="{58F66C93-DFE3-4BBE-91C3-8E1C0024CF64}" srcOrd="2" destOrd="0" parTransId="{EC6CD374-10A1-45AE-AFB3-C315B9EB763E}" sibTransId="{7F3AECA5-3C89-4E6D-9943-1191DE28992D}"/>
    <dgm:cxn modelId="{C9698129-0CBA-4EED-B695-393F7920A6A0}" type="presOf" srcId="{1DA169AD-49AD-48FB-914A-FD42F5DED237}" destId="{EC84C242-7BC7-4DB1-ABE3-F1D181C785A6}" srcOrd="0" destOrd="0" presId="urn:microsoft.com/office/officeart/2005/8/layout/lProcess2"/>
    <dgm:cxn modelId="{3BAB472A-D116-4FB0-83A2-172CE2B4EE1D}" srcId="{3CB1737D-5D3C-447D-8604-B3D7B43704D1}" destId="{AA7EA217-8590-49EE-B790-DA98CB5F8642}" srcOrd="1" destOrd="0" parTransId="{E8F55105-D0E7-475F-A209-0993F6B9A328}" sibTransId="{0C549B1F-B296-415F-ADDE-D6A786843605}"/>
    <dgm:cxn modelId="{A8B3712E-EC00-4F44-AB15-99A323E3FFE9}" srcId="{17BE2A84-D83A-4640-B66A-9F916412B476}" destId="{63EECB56-2DD8-437D-AA18-7EA77816C335}" srcOrd="1" destOrd="0" parTransId="{60BDA25D-D6CF-4383-AA3A-25D0E50F812C}" sibTransId="{5F2942DD-3DB9-41D0-BDF4-A7BD68FA0E40}"/>
    <dgm:cxn modelId="{F23B932F-0712-4643-8691-02A82A058258}" type="presOf" srcId="{B1BA0D2F-2DE8-4E0A-BFEB-F3234F54CEA6}" destId="{55394097-92E4-46CB-9C58-F7B383F54901}" srcOrd="1" destOrd="0" presId="urn:microsoft.com/office/officeart/2005/8/layout/lProcess2"/>
    <dgm:cxn modelId="{17950332-4676-450C-AF6D-4CCB9908AD8E}" type="presOf" srcId="{9BA15335-4F9D-487B-A539-2A9C1FF51544}" destId="{90D84D07-F43E-4D2F-B665-D3A4575F2F2C}" srcOrd="0" destOrd="0" presId="urn:microsoft.com/office/officeart/2005/8/layout/lProcess2"/>
    <dgm:cxn modelId="{CDC7D833-CA95-4A14-915D-A36A241FFF79}" type="presOf" srcId="{897D07CE-036B-41A1-BE6A-E77478682D64}" destId="{503E1691-B4A0-4F8A-B126-4CF8B440C982}" srcOrd="0" destOrd="0" presId="urn:microsoft.com/office/officeart/2005/8/layout/lProcess2"/>
    <dgm:cxn modelId="{95E21837-EB26-43C6-B8B4-612193BEC41D}" type="presOf" srcId="{B1BA0D2F-2DE8-4E0A-BFEB-F3234F54CEA6}" destId="{2CBCD3E4-DA13-4F06-85CC-F3471763F426}" srcOrd="0" destOrd="0" presId="urn:microsoft.com/office/officeart/2005/8/layout/lProcess2"/>
    <dgm:cxn modelId="{5894E95D-4973-4221-8540-C71550ADD6BE}" type="presOf" srcId="{AA7EA217-8590-49EE-B790-DA98CB5F8642}" destId="{EE0815DF-75E2-4551-897F-512FE8C31498}" srcOrd="0" destOrd="0" presId="urn:microsoft.com/office/officeart/2005/8/layout/lProcess2"/>
    <dgm:cxn modelId="{4857B442-6590-46FC-8D80-403B7E813C35}" type="presOf" srcId="{17BE2A84-D83A-4640-B66A-9F916412B476}" destId="{163F807F-3F98-48C9-9DF5-11E794C40F5A}" srcOrd="0" destOrd="0" presId="urn:microsoft.com/office/officeart/2005/8/layout/lProcess2"/>
    <dgm:cxn modelId="{326DCB62-B783-4364-A685-9BD9E95AEEDD}" srcId="{3CB1737D-5D3C-447D-8604-B3D7B43704D1}" destId="{2DB776A1-FC15-4F71-9FD9-453BB8E6641E}" srcOrd="0" destOrd="0" parTransId="{96D6F372-FECC-4ECA-8A19-A429A008BBE4}" sibTransId="{F61010F2-9518-4297-9EED-03550B9D8AB9}"/>
    <dgm:cxn modelId="{73F56646-8FA8-47B7-BD97-A5E13A722A5A}" srcId="{897D07CE-036B-41A1-BE6A-E77478682D64}" destId="{0119AF40-C2FD-481F-9BD4-7A4CB8B0D35B}" srcOrd="0" destOrd="0" parTransId="{301669CB-D294-43B2-A785-CBFC41297CF4}" sibTransId="{7AE71712-14D0-430C-A377-8F30D5641E22}"/>
    <dgm:cxn modelId="{FF62E26B-0383-49FA-845D-6A08CC553E91}" type="presOf" srcId="{3CB1737D-5D3C-447D-8604-B3D7B43704D1}" destId="{BF9E489A-6F7E-4D6B-B047-B7F9FBFF38BC}" srcOrd="1" destOrd="0" presId="urn:microsoft.com/office/officeart/2005/8/layout/lProcess2"/>
    <dgm:cxn modelId="{EE8EF36C-5AF9-454C-B913-6BBA96D00830}" type="presOf" srcId="{A3E28907-BFFB-4F76-8400-B61A1D72E466}" destId="{5C1CEE61-2924-474B-B868-E2372745322C}" srcOrd="0" destOrd="0" presId="urn:microsoft.com/office/officeart/2005/8/layout/lProcess2"/>
    <dgm:cxn modelId="{7C7D2450-C113-4572-B63C-1D195F0BDB1C}" type="presOf" srcId="{1DFCDE26-8113-470E-A09C-88077621138D}" destId="{45319CEB-4006-4AE0-9C6A-54B6140A0C1F}" srcOrd="0" destOrd="0" presId="urn:microsoft.com/office/officeart/2005/8/layout/lProcess2"/>
    <dgm:cxn modelId="{69A79351-43D0-4BBA-B403-CDA6799BA867}" srcId="{B1BA0D2F-2DE8-4E0A-BFEB-F3234F54CEA6}" destId="{1DFCDE26-8113-470E-A09C-88077621138D}" srcOrd="0" destOrd="0" parTransId="{4D25490A-C39C-4EE8-B57C-A4F03DEED16E}" sibTransId="{C50C9EEE-E542-4B48-9F8A-0474F54A77C4}"/>
    <dgm:cxn modelId="{46272152-C459-431E-8C43-EBBC2A44DED4}" type="presOf" srcId="{D6A35BC0-940D-43E7-A565-FF15BAECAABA}" destId="{58A5FD09-33D2-428D-AEB9-905B48C7CB3E}" srcOrd="0" destOrd="0" presId="urn:microsoft.com/office/officeart/2005/8/layout/lProcess2"/>
    <dgm:cxn modelId="{BC910873-9BDE-413A-9BE1-7CF90A9C7662}" srcId="{897D07CE-036B-41A1-BE6A-E77478682D64}" destId="{3DA23743-F3FD-47A3-A4D9-19FDCA63AC47}" srcOrd="1" destOrd="0" parTransId="{98381FB7-63FF-46C9-B56C-208A9A3BCFE3}" sibTransId="{39868F89-DFE5-41E8-9017-3E81334BD988}"/>
    <dgm:cxn modelId="{1F6C2B56-54EC-4CC5-B13D-00507DBAF26A}" type="presOf" srcId="{7BE8C454-1598-4E54-91AB-9378BD700679}" destId="{F4F7FDE0-B374-4419-9BF6-809A7E6F69B9}" srcOrd="1" destOrd="0" presId="urn:microsoft.com/office/officeart/2005/8/layout/lProcess2"/>
    <dgm:cxn modelId="{60669C77-6F64-4E77-AFCD-176D7BC0F7CD}" type="presOf" srcId="{617AB1F4-285D-4BC8-8296-5A5C676B07F5}" destId="{D54BC077-B5D6-40EB-9B6C-15C6B008C78D}" srcOrd="0" destOrd="0" presId="urn:microsoft.com/office/officeart/2005/8/layout/lProcess2"/>
    <dgm:cxn modelId="{DA05C57A-5826-4E0B-B9FC-E338C894DD09}" type="presOf" srcId="{897D07CE-036B-41A1-BE6A-E77478682D64}" destId="{27E92049-DD2D-4438-84CC-181807BBC218}" srcOrd="1" destOrd="0" presId="urn:microsoft.com/office/officeart/2005/8/layout/lProcess2"/>
    <dgm:cxn modelId="{905CD67A-E172-4B15-9B3A-65A24B4126B6}" srcId="{17BE2A84-D83A-4640-B66A-9F916412B476}" destId="{3CB1737D-5D3C-447D-8604-B3D7B43704D1}" srcOrd="0" destOrd="0" parTransId="{493F3E70-24E2-4BCA-93A2-A98637C83F9C}" sibTransId="{EE162399-0BDA-470A-9AA2-A00CFCD9FAF8}"/>
    <dgm:cxn modelId="{DDA3E55A-A134-4B4E-820E-2CAAB8E1C199}" srcId="{63EECB56-2DD8-437D-AA18-7EA77816C335}" destId="{1DA169AD-49AD-48FB-914A-FD42F5DED237}" srcOrd="2" destOrd="0" parTransId="{68892B1B-3FC0-47DF-B669-D986FFFE91E3}" sibTransId="{CD590E48-7E85-4F08-B698-D1A2EF6D9BBF}"/>
    <dgm:cxn modelId="{2CB1A986-0BE9-4D84-85ED-392453F2AC0E}" srcId="{17BE2A84-D83A-4640-B66A-9F916412B476}" destId="{897D07CE-036B-41A1-BE6A-E77478682D64}" srcOrd="4" destOrd="0" parTransId="{436347BC-E378-4046-A5A6-F01DA8E71359}" sibTransId="{721F8E1B-2AA3-441E-9439-6C4E310936AA}"/>
    <dgm:cxn modelId="{6F10118A-80D9-47F7-8869-C08C9536D893}" type="presOf" srcId="{8684CCD2-D69E-461D-9120-E858A4A0B537}" destId="{F57FB48A-0871-420A-B35B-8E3FBBD553DD}" srcOrd="0" destOrd="0" presId="urn:microsoft.com/office/officeart/2005/8/layout/lProcess2"/>
    <dgm:cxn modelId="{C224B691-C59D-41E1-90EF-847429216963}" srcId="{63EECB56-2DD8-437D-AA18-7EA77816C335}" destId="{A3E28907-BFFB-4F76-8400-B61A1D72E466}" srcOrd="1" destOrd="0" parTransId="{F499BB7B-F081-4EC9-9968-460D77082893}" sibTransId="{F2B1713B-5FCA-48E0-A076-E96ABB25A4CD}"/>
    <dgm:cxn modelId="{B8853594-A976-4EDC-9530-D6EC6244C841}" srcId="{7BE8C454-1598-4E54-91AB-9378BD700679}" destId="{F5F395FA-F699-4EE8-913A-BF5355CA0BC3}" srcOrd="2" destOrd="0" parTransId="{4576265A-EC6D-4660-B73D-D83FF96142A3}" sibTransId="{F0A059DB-0C62-439D-B11A-78502FC1DFA9}"/>
    <dgm:cxn modelId="{87016198-3722-4E1E-A1E8-5FB480EB3BF7}" type="presOf" srcId="{0119AF40-C2FD-481F-9BD4-7A4CB8B0D35B}" destId="{FFA2EC02-90B1-4AC3-B82A-2FC4FA553C78}" srcOrd="0" destOrd="0" presId="urn:microsoft.com/office/officeart/2005/8/layout/lProcess2"/>
    <dgm:cxn modelId="{F023889D-1DA7-40F6-9287-FEF4326D8589}" srcId="{7BE8C454-1598-4E54-91AB-9378BD700679}" destId="{617AB1F4-285D-4BC8-8296-5A5C676B07F5}" srcOrd="1" destOrd="0" parTransId="{0280289E-77EF-4ED6-B7FD-88BEEBBF1713}" sibTransId="{4ECFD172-77CA-4BB7-81CA-08A72E4C82B5}"/>
    <dgm:cxn modelId="{62DBA6A3-7710-4485-A4C9-D3C75F737C2D}" type="presOf" srcId="{2DB776A1-FC15-4F71-9FD9-453BB8E6641E}" destId="{E5123E95-6D2E-4B86-85E2-7661687A8EB4}" srcOrd="0" destOrd="0" presId="urn:microsoft.com/office/officeart/2005/8/layout/lProcess2"/>
    <dgm:cxn modelId="{F7E85EAD-CCA8-445B-8ECE-B8BBC5044C9B}" type="presOf" srcId="{F5F395FA-F699-4EE8-913A-BF5355CA0BC3}" destId="{02DC667A-D3C9-403A-976B-BB8A071DB153}" srcOrd="0" destOrd="0" presId="urn:microsoft.com/office/officeart/2005/8/layout/lProcess2"/>
    <dgm:cxn modelId="{3EB908B3-2694-4B6A-8C79-FE6211BA79ED}" type="presOf" srcId="{3DA23743-F3FD-47A3-A4D9-19FDCA63AC47}" destId="{216531A8-39A2-4D0B-BF88-A608D663E51E}" srcOrd="0" destOrd="0" presId="urn:microsoft.com/office/officeart/2005/8/layout/lProcess2"/>
    <dgm:cxn modelId="{992936C7-2B62-486F-959B-8BA5A511FB33}" srcId="{63EECB56-2DD8-437D-AA18-7EA77816C335}" destId="{8684CCD2-D69E-461D-9120-E858A4A0B537}" srcOrd="0" destOrd="0" parTransId="{8EADB0AE-0978-40DD-B1D3-6A1284F75FC7}" sibTransId="{6E306000-5D2F-4D6C-8361-C013FDC0ED20}"/>
    <dgm:cxn modelId="{CBB105CB-896A-4CEC-8324-DEE8681A5538}" type="presOf" srcId="{3CB1737D-5D3C-447D-8604-B3D7B43704D1}" destId="{29803759-9F7E-4B10-8EB9-F80697BB11C2}" srcOrd="0" destOrd="0" presId="urn:microsoft.com/office/officeart/2005/8/layout/lProcess2"/>
    <dgm:cxn modelId="{8113DDCC-7B50-4DD2-953F-F64D68BC6F19}" srcId="{17BE2A84-D83A-4640-B66A-9F916412B476}" destId="{B1BA0D2F-2DE8-4E0A-BFEB-F3234F54CEA6}" srcOrd="2" destOrd="0" parTransId="{BF7A2A83-CF40-4168-B705-58B2FDABDB8F}" sibTransId="{DF8440B7-545C-4E34-BC2F-AFC6CE0A342A}"/>
    <dgm:cxn modelId="{CB44FED2-5BFF-43BD-8190-6C378DCFF3E9}" type="presOf" srcId="{7BE8C454-1598-4E54-91AB-9378BD700679}" destId="{5E47CC33-08FC-4A09-8413-47B8EFC900A7}" srcOrd="0" destOrd="0" presId="urn:microsoft.com/office/officeart/2005/8/layout/lProcess2"/>
    <dgm:cxn modelId="{CC1231E8-7202-4E4C-B4AC-4DC06820BB85}" srcId="{897D07CE-036B-41A1-BE6A-E77478682D64}" destId="{49D1231F-90DA-4DF8-AFC8-3B6E17E1EC44}" srcOrd="2" destOrd="0" parTransId="{D6B90718-60B9-4B87-9544-FE1951E19A1B}" sibTransId="{85C17D92-FD63-4219-812A-CB245ACB00DA}"/>
    <dgm:cxn modelId="{6DF0CCED-2608-496E-80D1-85748D0CA16B}" srcId="{7BE8C454-1598-4E54-91AB-9378BD700679}" destId="{DAD3DA94-686F-4D91-B86B-591141DC2628}" srcOrd="0" destOrd="0" parTransId="{D4B66B94-A8A2-4D51-9D8C-B3412E9814F3}" sibTransId="{EB83B61F-1FD1-4A35-A262-954C3C9ADE50}"/>
    <dgm:cxn modelId="{BDD98AF5-3CC8-4A97-9A8D-9B2863652E92}" type="presOf" srcId="{DAD3DA94-686F-4D91-B86B-591141DC2628}" destId="{79B908A0-EC4F-4976-833A-FC58676397DB}" srcOrd="0" destOrd="0" presId="urn:microsoft.com/office/officeart/2005/8/layout/lProcess2"/>
    <dgm:cxn modelId="{51FB93F9-F845-443F-BE87-724A3F01B753}" srcId="{17BE2A84-D83A-4640-B66A-9F916412B476}" destId="{7BE8C454-1598-4E54-91AB-9378BD700679}" srcOrd="3" destOrd="0" parTransId="{85724956-15A0-48AA-ACEE-007CFCD819FC}" sibTransId="{69B6BD5B-B2C5-42FB-BD40-42B1AA4E3BA6}"/>
    <dgm:cxn modelId="{F9784DEE-1406-41CF-96E3-E348F3DFCC8C}" type="presParOf" srcId="{163F807F-3F98-48C9-9DF5-11E794C40F5A}" destId="{85F842F6-0AE5-415F-8711-557B975C4689}" srcOrd="0" destOrd="0" presId="urn:microsoft.com/office/officeart/2005/8/layout/lProcess2"/>
    <dgm:cxn modelId="{2C3178FE-E32E-48E6-A5FC-CCF957B14B44}" type="presParOf" srcId="{85F842F6-0AE5-415F-8711-557B975C4689}" destId="{29803759-9F7E-4B10-8EB9-F80697BB11C2}" srcOrd="0" destOrd="0" presId="urn:microsoft.com/office/officeart/2005/8/layout/lProcess2"/>
    <dgm:cxn modelId="{E2747DC3-1616-4FD8-ABF7-0356B5293B11}" type="presParOf" srcId="{85F842F6-0AE5-415F-8711-557B975C4689}" destId="{BF9E489A-6F7E-4D6B-B047-B7F9FBFF38BC}" srcOrd="1" destOrd="0" presId="urn:microsoft.com/office/officeart/2005/8/layout/lProcess2"/>
    <dgm:cxn modelId="{F03B0945-EB93-4801-B611-229732E9A3A7}" type="presParOf" srcId="{85F842F6-0AE5-415F-8711-557B975C4689}" destId="{07D5FB63-8645-4568-9F77-2D2C4C438693}" srcOrd="2" destOrd="0" presId="urn:microsoft.com/office/officeart/2005/8/layout/lProcess2"/>
    <dgm:cxn modelId="{301C33F1-77BB-456F-A978-ED6AF8819204}" type="presParOf" srcId="{07D5FB63-8645-4568-9F77-2D2C4C438693}" destId="{59633749-0F85-4246-9124-06E5CF615623}" srcOrd="0" destOrd="0" presId="urn:microsoft.com/office/officeart/2005/8/layout/lProcess2"/>
    <dgm:cxn modelId="{62B3A551-21D5-423A-9D3E-A69A6F0241BC}" type="presParOf" srcId="{59633749-0F85-4246-9124-06E5CF615623}" destId="{E5123E95-6D2E-4B86-85E2-7661687A8EB4}" srcOrd="0" destOrd="0" presId="urn:microsoft.com/office/officeart/2005/8/layout/lProcess2"/>
    <dgm:cxn modelId="{0A37A6DB-6C04-48DF-B2BF-50EEEE55AFC6}" type="presParOf" srcId="{59633749-0F85-4246-9124-06E5CF615623}" destId="{395FCC96-9A34-4565-8690-A15622D9DB33}" srcOrd="1" destOrd="0" presId="urn:microsoft.com/office/officeart/2005/8/layout/lProcess2"/>
    <dgm:cxn modelId="{2FB8107F-4A95-468E-B682-2A8B4734A80E}" type="presParOf" srcId="{59633749-0F85-4246-9124-06E5CF615623}" destId="{EE0815DF-75E2-4551-897F-512FE8C31498}" srcOrd="2" destOrd="0" presId="urn:microsoft.com/office/officeart/2005/8/layout/lProcess2"/>
    <dgm:cxn modelId="{F0039404-1EB7-48C1-8F24-B7021ED4226A}" type="presParOf" srcId="{59633749-0F85-4246-9124-06E5CF615623}" destId="{3833056D-B8B7-4B7A-9987-774B4A2B4EBA}" srcOrd="3" destOrd="0" presId="urn:microsoft.com/office/officeart/2005/8/layout/lProcess2"/>
    <dgm:cxn modelId="{3EF5B4D9-1104-47AA-A369-64746177FEF7}" type="presParOf" srcId="{59633749-0F85-4246-9124-06E5CF615623}" destId="{58A5FD09-33D2-428D-AEB9-905B48C7CB3E}" srcOrd="4" destOrd="0" presId="urn:microsoft.com/office/officeart/2005/8/layout/lProcess2"/>
    <dgm:cxn modelId="{5E55B5B1-4A48-4E73-BE6B-4DD503885B3D}" type="presParOf" srcId="{163F807F-3F98-48C9-9DF5-11E794C40F5A}" destId="{08DFF106-468C-402C-ABEA-34BD04F01A4E}" srcOrd="1" destOrd="0" presId="urn:microsoft.com/office/officeart/2005/8/layout/lProcess2"/>
    <dgm:cxn modelId="{23E019B5-E926-4623-B9D2-9E52E5934BA8}" type="presParOf" srcId="{163F807F-3F98-48C9-9DF5-11E794C40F5A}" destId="{939A7199-631C-478B-93D1-5739848B716D}" srcOrd="2" destOrd="0" presId="urn:microsoft.com/office/officeart/2005/8/layout/lProcess2"/>
    <dgm:cxn modelId="{C1C21831-74CD-4A07-BE84-389D482750B4}" type="presParOf" srcId="{939A7199-631C-478B-93D1-5739848B716D}" destId="{F2AD3B83-75A9-4E6E-B3DC-A17AF49089DE}" srcOrd="0" destOrd="0" presId="urn:microsoft.com/office/officeart/2005/8/layout/lProcess2"/>
    <dgm:cxn modelId="{B6F13A1E-05F2-4BA5-8284-E181923D40BC}" type="presParOf" srcId="{939A7199-631C-478B-93D1-5739848B716D}" destId="{03FE3FA0-4E8B-4934-9F8B-356F25FC32AC}" srcOrd="1" destOrd="0" presId="urn:microsoft.com/office/officeart/2005/8/layout/lProcess2"/>
    <dgm:cxn modelId="{15AA2DAF-2A25-492E-A2A8-691C795016C3}" type="presParOf" srcId="{939A7199-631C-478B-93D1-5739848B716D}" destId="{532A7647-CE5A-4AAE-BF1A-027DEEACABAB}" srcOrd="2" destOrd="0" presId="urn:microsoft.com/office/officeart/2005/8/layout/lProcess2"/>
    <dgm:cxn modelId="{1BCDDBF9-BA8B-46C7-B1F3-A9F117C0CFEA}" type="presParOf" srcId="{532A7647-CE5A-4AAE-BF1A-027DEEACABAB}" destId="{00112375-21C2-4670-9FAF-E4E8FC9F19B4}" srcOrd="0" destOrd="0" presId="urn:microsoft.com/office/officeart/2005/8/layout/lProcess2"/>
    <dgm:cxn modelId="{07DF7E77-26B5-4291-BF2F-CF6BF9A72E5E}" type="presParOf" srcId="{00112375-21C2-4670-9FAF-E4E8FC9F19B4}" destId="{F57FB48A-0871-420A-B35B-8E3FBBD553DD}" srcOrd="0" destOrd="0" presId="urn:microsoft.com/office/officeart/2005/8/layout/lProcess2"/>
    <dgm:cxn modelId="{0B9539E4-8217-477C-A320-866D47F13178}" type="presParOf" srcId="{00112375-21C2-4670-9FAF-E4E8FC9F19B4}" destId="{F8543258-3235-4486-817B-C86FD0A83D7D}" srcOrd="1" destOrd="0" presId="urn:microsoft.com/office/officeart/2005/8/layout/lProcess2"/>
    <dgm:cxn modelId="{3F282206-6A7D-400C-AA0F-30BE841BBA52}" type="presParOf" srcId="{00112375-21C2-4670-9FAF-E4E8FC9F19B4}" destId="{5C1CEE61-2924-474B-B868-E2372745322C}" srcOrd="2" destOrd="0" presId="urn:microsoft.com/office/officeart/2005/8/layout/lProcess2"/>
    <dgm:cxn modelId="{D4EB14AA-5C45-4A01-A32E-E148B71DC4F9}" type="presParOf" srcId="{00112375-21C2-4670-9FAF-E4E8FC9F19B4}" destId="{34E386AE-65CC-46EE-9555-863E7F856DCF}" srcOrd="3" destOrd="0" presId="urn:microsoft.com/office/officeart/2005/8/layout/lProcess2"/>
    <dgm:cxn modelId="{640F0BDF-4C6C-4DFB-B890-DEC12BF24E13}" type="presParOf" srcId="{00112375-21C2-4670-9FAF-E4E8FC9F19B4}" destId="{EC84C242-7BC7-4DB1-ABE3-F1D181C785A6}" srcOrd="4" destOrd="0" presId="urn:microsoft.com/office/officeart/2005/8/layout/lProcess2"/>
    <dgm:cxn modelId="{2936FDDC-F94C-43E1-81A4-077C04A7F102}" type="presParOf" srcId="{163F807F-3F98-48C9-9DF5-11E794C40F5A}" destId="{C3CBB863-1F1B-405A-A77A-9EE15B88CFC0}" srcOrd="3" destOrd="0" presId="urn:microsoft.com/office/officeart/2005/8/layout/lProcess2"/>
    <dgm:cxn modelId="{12771D72-2E04-48DC-A310-9FC84AFAA592}" type="presParOf" srcId="{163F807F-3F98-48C9-9DF5-11E794C40F5A}" destId="{8386101D-4B81-4260-861E-75F3F11BC3E2}" srcOrd="4" destOrd="0" presId="urn:microsoft.com/office/officeart/2005/8/layout/lProcess2"/>
    <dgm:cxn modelId="{887CA2A8-D39A-40B1-ADE7-7B112D5A9CB9}" type="presParOf" srcId="{8386101D-4B81-4260-861E-75F3F11BC3E2}" destId="{2CBCD3E4-DA13-4F06-85CC-F3471763F426}" srcOrd="0" destOrd="0" presId="urn:microsoft.com/office/officeart/2005/8/layout/lProcess2"/>
    <dgm:cxn modelId="{CB8D7C26-4639-4C22-B1DF-6F35C150F05F}" type="presParOf" srcId="{8386101D-4B81-4260-861E-75F3F11BC3E2}" destId="{55394097-92E4-46CB-9C58-F7B383F54901}" srcOrd="1" destOrd="0" presId="urn:microsoft.com/office/officeart/2005/8/layout/lProcess2"/>
    <dgm:cxn modelId="{4816702D-287B-4085-BB2B-257B9E7504FA}" type="presParOf" srcId="{8386101D-4B81-4260-861E-75F3F11BC3E2}" destId="{D55FC4FB-5A43-4AB2-B982-FAFA3E8BAAE8}" srcOrd="2" destOrd="0" presId="urn:microsoft.com/office/officeart/2005/8/layout/lProcess2"/>
    <dgm:cxn modelId="{D4AC38A4-E477-48FE-A700-0BF53217ADC8}" type="presParOf" srcId="{D55FC4FB-5A43-4AB2-B982-FAFA3E8BAAE8}" destId="{50EC5254-A650-46E2-A85E-AD9E8F840D3F}" srcOrd="0" destOrd="0" presId="urn:microsoft.com/office/officeart/2005/8/layout/lProcess2"/>
    <dgm:cxn modelId="{B6FBE715-8B13-479B-B2F3-50747053B144}" type="presParOf" srcId="{50EC5254-A650-46E2-A85E-AD9E8F840D3F}" destId="{45319CEB-4006-4AE0-9C6A-54B6140A0C1F}" srcOrd="0" destOrd="0" presId="urn:microsoft.com/office/officeart/2005/8/layout/lProcess2"/>
    <dgm:cxn modelId="{93010319-1EAC-438E-B70B-A3D3AE5C5939}" type="presParOf" srcId="{50EC5254-A650-46E2-A85E-AD9E8F840D3F}" destId="{D77C652A-C638-4624-A5D6-C3FBF4DFF333}" srcOrd="1" destOrd="0" presId="urn:microsoft.com/office/officeart/2005/8/layout/lProcess2"/>
    <dgm:cxn modelId="{96533483-9E10-4A93-95F0-3AD52454A22B}" type="presParOf" srcId="{50EC5254-A650-46E2-A85E-AD9E8F840D3F}" destId="{90D84D07-F43E-4D2F-B665-D3A4575F2F2C}" srcOrd="2" destOrd="0" presId="urn:microsoft.com/office/officeart/2005/8/layout/lProcess2"/>
    <dgm:cxn modelId="{115D512F-C28F-46A3-81D7-8F7C908752F7}" type="presParOf" srcId="{50EC5254-A650-46E2-A85E-AD9E8F840D3F}" destId="{97570CA7-C0EB-4C27-ADB3-8883CE667068}" srcOrd="3" destOrd="0" presId="urn:microsoft.com/office/officeart/2005/8/layout/lProcess2"/>
    <dgm:cxn modelId="{FDDEEC84-5CE4-4B9F-BD46-766EC8BB7661}" type="presParOf" srcId="{50EC5254-A650-46E2-A85E-AD9E8F840D3F}" destId="{CE6E1923-7B80-4C5A-AD89-43416B49D14C}" srcOrd="4" destOrd="0" presId="urn:microsoft.com/office/officeart/2005/8/layout/lProcess2"/>
    <dgm:cxn modelId="{61988B9C-07E4-4CDD-B8AB-51BCEBAB99B0}" type="presParOf" srcId="{163F807F-3F98-48C9-9DF5-11E794C40F5A}" destId="{E249A1B9-B1BF-4F89-A79F-0AE05AE4F3E1}" srcOrd="5" destOrd="0" presId="urn:microsoft.com/office/officeart/2005/8/layout/lProcess2"/>
    <dgm:cxn modelId="{1506B17C-EA75-442A-B154-F660A0051F4F}" type="presParOf" srcId="{163F807F-3F98-48C9-9DF5-11E794C40F5A}" destId="{91E4B1F1-D342-4CB5-AAC7-88A5B717C91F}" srcOrd="6" destOrd="0" presId="urn:microsoft.com/office/officeart/2005/8/layout/lProcess2"/>
    <dgm:cxn modelId="{FF3779FF-F85C-4474-B618-82EBCE753177}" type="presParOf" srcId="{91E4B1F1-D342-4CB5-AAC7-88A5B717C91F}" destId="{5E47CC33-08FC-4A09-8413-47B8EFC900A7}" srcOrd="0" destOrd="0" presId="urn:microsoft.com/office/officeart/2005/8/layout/lProcess2"/>
    <dgm:cxn modelId="{A55DA0DD-E3D0-4920-83E7-817536E4C66D}" type="presParOf" srcId="{91E4B1F1-D342-4CB5-AAC7-88A5B717C91F}" destId="{F4F7FDE0-B374-4419-9BF6-809A7E6F69B9}" srcOrd="1" destOrd="0" presId="urn:microsoft.com/office/officeart/2005/8/layout/lProcess2"/>
    <dgm:cxn modelId="{93C83CBE-C444-4FA7-9DE2-751F2BA95BDE}" type="presParOf" srcId="{91E4B1F1-D342-4CB5-AAC7-88A5B717C91F}" destId="{D8548AFA-59F4-49B1-960B-44F9E9910054}" srcOrd="2" destOrd="0" presId="urn:microsoft.com/office/officeart/2005/8/layout/lProcess2"/>
    <dgm:cxn modelId="{1B77EC6C-792A-4DA5-8ECE-48258B85E862}" type="presParOf" srcId="{D8548AFA-59F4-49B1-960B-44F9E9910054}" destId="{C3D807C0-78B5-4015-9FB8-2AB0D63C79CC}" srcOrd="0" destOrd="0" presId="urn:microsoft.com/office/officeart/2005/8/layout/lProcess2"/>
    <dgm:cxn modelId="{BB6B0F09-A305-4A8B-A429-F6E38C389664}" type="presParOf" srcId="{C3D807C0-78B5-4015-9FB8-2AB0D63C79CC}" destId="{79B908A0-EC4F-4976-833A-FC58676397DB}" srcOrd="0" destOrd="0" presId="urn:microsoft.com/office/officeart/2005/8/layout/lProcess2"/>
    <dgm:cxn modelId="{D190DEA0-F03D-4F79-B8C4-977335C4F13B}" type="presParOf" srcId="{C3D807C0-78B5-4015-9FB8-2AB0D63C79CC}" destId="{D91CBE6D-A294-47B4-8620-5F176B20D77B}" srcOrd="1" destOrd="0" presId="urn:microsoft.com/office/officeart/2005/8/layout/lProcess2"/>
    <dgm:cxn modelId="{EEDF6C93-5F07-4C36-968F-505C901A1999}" type="presParOf" srcId="{C3D807C0-78B5-4015-9FB8-2AB0D63C79CC}" destId="{D54BC077-B5D6-40EB-9B6C-15C6B008C78D}" srcOrd="2" destOrd="0" presId="urn:microsoft.com/office/officeart/2005/8/layout/lProcess2"/>
    <dgm:cxn modelId="{1C1AD73E-5F53-4155-A991-42F5931EABF4}" type="presParOf" srcId="{C3D807C0-78B5-4015-9FB8-2AB0D63C79CC}" destId="{8BC85292-0A28-490A-82FF-68800D9C30E5}" srcOrd="3" destOrd="0" presId="urn:microsoft.com/office/officeart/2005/8/layout/lProcess2"/>
    <dgm:cxn modelId="{78C2F62F-76B4-4740-BD90-647DC6155674}" type="presParOf" srcId="{C3D807C0-78B5-4015-9FB8-2AB0D63C79CC}" destId="{02DC667A-D3C9-403A-976B-BB8A071DB153}" srcOrd="4" destOrd="0" presId="urn:microsoft.com/office/officeart/2005/8/layout/lProcess2"/>
    <dgm:cxn modelId="{AD476856-D4F4-4019-9283-937CBAEF6D3A}" type="presParOf" srcId="{163F807F-3F98-48C9-9DF5-11E794C40F5A}" destId="{B61F069A-B7CE-48D4-94BA-47B2A631D8A8}" srcOrd="7" destOrd="0" presId="urn:microsoft.com/office/officeart/2005/8/layout/lProcess2"/>
    <dgm:cxn modelId="{2868972F-EECE-46CA-B1EF-C432837835DA}" type="presParOf" srcId="{163F807F-3F98-48C9-9DF5-11E794C40F5A}" destId="{91726D79-4556-496C-B246-04C38C1D09E3}" srcOrd="8" destOrd="0" presId="urn:microsoft.com/office/officeart/2005/8/layout/lProcess2"/>
    <dgm:cxn modelId="{8E0813A7-B1D7-4488-B5C1-CEA6ABC559DE}" type="presParOf" srcId="{91726D79-4556-496C-B246-04C38C1D09E3}" destId="{503E1691-B4A0-4F8A-B126-4CF8B440C982}" srcOrd="0" destOrd="0" presId="urn:microsoft.com/office/officeart/2005/8/layout/lProcess2"/>
    <dgm:cxn modelId="{D38508E7-0347-40F4-B14A-5E0A68A3CE1C}" type="presParOf" srcId="{91726D79-4556-496C-B246-04C38C1D09E3}" destId="{27E92049-DD2D-4438-84CC-181807BBC218}" srcOrd="1" destOrd="0" presId="urn:microsoft.com/office/officeart/2005/8/layout/lProcess2"/>
    <dgm:cxn modelId="{3B84E9C5-C36C-460C-AB86-62DD20F0B96E}" type="presParOf" srcId="{91726D79-4556-496C-B246-04C38C1D09E3}" destId="{C2246A3E-ACEA-4249-A809-29C20DB764B1}" srcOrd="2" destOrd="0" presId="urn:microsoft.com/office/officeart/2005/8/layout/lProcess2"/>
    <dgm:cxn modelId="{BF5A2775-C6E8-4ECB-B90E-1FE564A31DF3}" type="presParOf" srcId="{C2246A3E-ACEA-4249-A809-29C20DB764B1}" destId="{4ECA9E79-FA8B-4BBD-B3A9-D274B3757F68}" srcOrd="0" destOrd="0" presId="urn:microsoft.com/office/officeart/2005/8/layout/lProcess2"/>
    <dgm:cxn modelId="{A233F94C-79CD-43F0-B334-021EBF8ABE00}" type="presParOf" srcId="{4ECA9E79-FA8B-4BBD-B3A9-D274B3757F68}" destId="{FFA2EC02-90B1-4AC3-B82A-2FC4FA553C78}" srcOrd="0" destOrd="0" presId="urn:microsoft.com/office/officeart/2005/8/layout/lProcess2"/>
    <dgm:cxn modelId="{1AD42779-7B09-4993-A4FB-D481C6488A6A}" type="presParOf" srcId="{4ECA9E79-FA8B-4BBD-B3A9-D274B3757F68}" destId="{E9481F81-DC51-4E03-8A0A-BB130BD7A02E}" srcOrd="1" destOrd="0" presId="urn:microsoft.com/office/officeart/2005/8/layout/lProcess2"/>
    <dgm:cxn modelId="{207F01FA-931B-490E-8F03-4E4A915A041F}" type="presParOf" srcId="{4ECA9E79-FA8B-4BBD-B3A9-D274B3757F68}" destId="{216531A8-39A2-4D0B-BF88-A608D663E51E}" srcOrd="2" destOrd="0" presId="urn:microsoft.com/office/officeart/2005/8/layout/lProcess2"/>
    <dgm:cxn modelId="{500CB218-3D33-450E-B10C-2644DAB0FDCE}" type="presParOf" srcId="{4ECA9E79-FA8B-4BBD-B3A9-D274B3757F68}" destId="{3BB454FA-A3D1-4AE4-A46B-67E9E015184C}" srcOrd="3" destOrd="0" presId="urn:microsoft.com/office/officeart/2005/8/layout/lProcess2"/>
    <dgm:cxn modelId="{980250C8-DACB-4C56-838E-9F36D2A032E4}" type="presParOf" srcId="{4ECA9E79-FA8B-4BBD-B3A9-D274B3757F68}" destId="{5E66D7B0-D61F-465F-AA09-F06D1106C9B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14F52-48E1-4EA4-B236-7631FDCC3A13}">
      <dsp:nvSpPr>
        <dsp:cNvPr id="0" name=""/>
        <dsp:cNvSpPr/>
      </dsp:nvSpPr>
      <dsp:spPr>
        <a:xfrm>
          <a:off x="216966" y="0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Scope growth</a:t>
          </a:r>
        </a:p>
      </dsp:txBody>
      <dsp:txXfrm>
        <a:off x="216966" y="0"/>
        <a:ext cx="1916058" cy="1149635"/>
      </dsp:txXfrm>
    </dsp:sp>
    <dsp:sp modelId="{8906E3B2-C124-4D14-800B-963403F532CE}">
      <dsp:nvSpPr>
        <dsp:cNvPr id="0" name=""/>
        <dsp:cNvSpPr/>
      </dsp:nvSpPr>
      <dsp:spPr>
        <a:xfrm>
          <a:off x="2283704" y="0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Productivity assumptions</a:t>
          </a:r>
        </a:p>
      </dsp:txBody>
      <dsp:txXfrm>
        <a:off x="2283704" y="0"/>
        <a:ext cx="1916058" cy="1149635"/>
      </dsp:txXfrm>
    </dsp:sp>
    <dsp:sp modelId="{41E92AE1-A63C-45CD-B578-51AFF06ED65F}">
      <dsp:nvSpPr>
        <dsp:cNvPr id="0" name=""/>
        <dsp:cNvSpPr/>
      </dsp:nvSpPr>
      <dsp:spPr>
        <a:xfrm>
          <a:off x="4432296" y="0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Labor availability</a:t>
          </a:r>
        </a:p>
      </dsp:txBody>
      <dsp:txXfrm>
        <a:off x="4432296" y="0"/>
        <a:ext cx="1916058" cy="1149635"/>
      </dsp:txXfrm>
    </dsp:sp>
    <dsp:sp modelId="{526A2792-DBB9-4944-AD48-2F3695A6E2A2}">
      <dsp:nvSpPr>
        <dsp:cNvPr id="0" name=""/>
        <dsp:cNvSpPr/>
      </dsp:nvSpPr>
      <dsp:spPr>
        <a:xfrm>
          <a:off x="260250" y="1334409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Material pricing</a:t>
          </a:r>
        </a:p>
      </dsp:txBody>
      <dsp:txXfrm>
        <a:off x="260250" y="1334409"/>
        <a:ext cx="1916058" cy="1149635"/>
      </dsp:txXfrm>
    </dsp:sp>
    <dsp:sp modelId="{81F429DF-CC81-44BD-B5D8-8C775AF4F68D}">
      <dsp:nvSpPr>
        <dsp:cNvPr id="0" name=""/>
        <dsp:cNvSpPr/>
      </dsp:nvSpPr>
      <dsp:spPr>
        <a:xfrm>
          <a:off x="2283684" y="1341238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Field conditions</a:t>
          </a:r>
        </a:p>
      </dsp:txBody>
      <dsp:txXfrm>
        <a:off x="2283684" y="1341238"/>
        <a:ext cx="1916058" cy="1149635"/>
      </dsp:txXfrm>
    </dsp:sp>
    <dsp:sp modelId="{804B3B2B-BA88-4394-BF89-211222F928CE}">
      <dsp:nvSpPr>
        <dsp:cNvPr id="0" name=""/>
        <dsp:cNvSpPr/>
      </dsp:nvSpPr>
      <dsp:spPr>
        <a:xfrm>
          <a:off x="4391369" y="1300299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Design maturity</a:t>
          </a:r>
        </a:p>
      </dsp:txBody>
      <dsp:txXfrm>
        <a:off x="4391369" y="1300299"/>
        <a:ext cx="1916058" cy="1149635"/>
      </dsp:txXfrm>
    </dsp:sp>
    <dsp:sp modelId="{65F506D8-ABEC-47F9-A16E-F221CA553657}">
      <dsp:nvSpPr>
        <dsp:cNvPr id="0" name=""/>
        <dsp:cNvSpPr/>
      </dsp:nvSpPr>
      <dsp:spPr>
        <a:xfrm>
          <a:off x="1284441" y="2682479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Schedule compression</a:t>
          </a:r>
        </a:p>
      </dsp:txBody>
      <dsp:txXfrm>
        <a:off x="1284441" y="2682479"/>
        <a:ext cx="1916058" cy="1149635"/>
      </dsp:txXfrm>
    </dsp:sp>
    <dsp:sp modelId="{100BA520-9616-44BC-BC35-0B9E266B0BF5}">
      <dsp:nvSpPr>
        <dsp:cNvPr id="0" name=""/>
        <dsp:cNvSpPr/>
      </dsp:nvSpPr>
      <dsp:spPr>
        <a:xfrm>
          <a:off x="3378444" y="2682479"/>
          <a:ext cx="1916058" cy="114963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Vendor quotes aging out</a:t>
          </a:r>
        </a:p>
      </dsp:txBody>
      <dsp:txXfrm>
        <a:off x="3378444" y="2682479"/>
        <a:ext cx="1916058" cy="11496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EF885-58AF-4D56-A418-C88753BAF1C0}">
      <dsp:nvSpPr>
        <dsp:cNvPr id="0" name=""/>
        <dsp:cNvSpPr/>
      </dsp:nvSpPr>
      <dsp:spPr>
        <a:xfrm>
          <a:off x="0" y="601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E5A47-9A4F-4FB8-899A-DA298BCABD0D}">
      <dsp:nvSpPr>
        <dsp:cNvPr id="0" name=""/>
        <dsp:cNvSpPr/>
      </dsp:nvSpPr>
      <dsp:spPr>
        <a:xfrm>
          <a:off x="0" y="601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Anchoring</a:t>
          </a:r>
        </a:p>
      </dsp:txBody>
      <dsp:txXfrm>
        <a:off x="0" y="601"/>
        <a:ext cx="5588000" cy="547038"/>
      </dsp:txXfrm>
    </dsp:sp>
    <dsp:sp modelId="{BB9604D8-470A-4A27-BA0E-7C7E75A80C9D}">
      <dsp:nvSpPr>
        <dsp:cNvPr id="0" name=""/>
        <dsp:cNvSpPr/>
      </dsp:nvSpPr>
      <dsp:spPr>
        <a:xfrm>
          <a:off x="0" y="547640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58929-1E5E-4270-8C26-816901CE16A4}">
      <dsp:nvSpPr>
        <dsp:cNvPr id="0" name=""/>
        <dsp:cNvSpPr/>
      </dsp:nvSpPr>
      <dsp:spPr>
        <a:xfrm>
          <a:off x="0" y="547640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Pattern Recognition</a:t>
          </a:r>
        </a:p>
      </dsp:txBody>
      <dsp:txXfrm>
        <a:off x="0" y="547640"/>
        <a:ext cx="5588000" cy="547038"/>
      </dsp:txXfrm>
    </dsp:sp>
    <dsp:sp modelId="{43450361-2783-45FC-A29F-024B6F317C44}">
      <dsp:nvSpPr>
        <dsp:cNvPr id="0" name=""/>
        <dsp:cNvSpPr/>
      </dsp:nvSpPr>
      <dsp:spPr>
        <a:xfrm>
          <a:off x="0" y="1094679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C4EF5-63F7-460B-AC83-57DCE5B62A9D}">
      <dsp:nvSpPr>
        <dsp:cNvPr id="0" name=""/>
        <dsp:cNvSpPr/>
      </dsp:nvSpPr>
      <dsp:spPr>
        <a:xfrm>
          <a:off x="0" y="1094679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Associative</a:t>
          </a:r>
        </a:p>
      </dsp:txBody>
      <dsp:txXfrm>
        <a:off x="0" y="1094679"/>
        <a:ext cx="5588000" cy="547038"/>
      </dsp:txXfrm>
    </dsp:sp>
    <dsp:sp modelId="{3058C318-4A6E-402E-8CB3-6FE289579042}">
      <dsp:nvSpPr>
        <dsp:cNvPr id="0" name=""/>
        <dsp:cNvSpPr/>
      </dsp:nvSpPr>
      <dsp:spPr>
        <a:xfrm>
          <a:off x="0" y="1641718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B61047-4E08-42EA-A380-6C6B716445EE}">
      <dsp:nvSpPr>
        <dsp:cNvPr id="0" name=""/>
        <dsp:cNvSpPr/>
      </dsp:nvSpPr>
      <dsp:spPr>
        <a:xfrm>
          <a:off x="0" y="1641718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Story Building</a:t>
          </a:r>
        </a:p>
      </dsp:txBody>
      <dsp:txXfrm>
        <a:off x="0" y="1641718"/>
        <a:ext cx="5588000" cy="547038"/>
      </dsp:txXfrm>
    </dsp:sp>
    <dsp:sp modelId="{09998003-0E97-4ABE-9F72-2F9F07F0FFF3}">
      <dsp:nvSpPr>
        <dsp:cNvPr id="0" name=""/>
        <dsp:cNvSpPr/>
      </dsp:nvSpPr>
      <dsp:spPr>
        <a:xfrm>
          <a:off x="0" y="2188757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4E26A1-F2B3-4CF1-8534-327FB7B4B75F}">
      <dsp:nvSpPr>
        <dsp:cNvPr id="0" name=""/>
        <dsp:cNvSpPr/>
      </dsp:nvSpPr>
      <dsp:spPr>
        <a:xfrm>
          <a:off x="0" y="2188757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Substitution </a:t>
          </a:r>
        </a:p>
      </dsp:txBody>
      <dsp:txXfrm>
        <a:off x="0" y="2188757"/>
        <a:ext cx="5588000" cy="547038"/>
      </dsp:txXfrm>
    </dsp:sp>
    <dsp:sp modelId="{E68F8A0A-4C4D-4B9F-9DFC-CF398B88CCF3}">
      <dsp:nvSpPr>
        <dsp:cNvPr id="0" name=""/>
        <dsp:cNvSpPr/>
      </dsp:nvSpPr>
      <dsp:spPr>
        <a:xfrm>
          <a:off x="0" y="2735795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8F395-0681-4FF9-9FB8-27E8249F6095}">
      <dsp:nvSpPr>
        <dsp:cNvPr id="0" name=""/>
        <dsp:cNvSpPr/>
      </dsp:nvSpPr>
      <dsp:spPr>
        <a:xfrm>
          <a:off x="0" y="2735795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Overconfidence</a:t>
          </a:r>
        </a:p>
      </dsp:txBody>
      <dsp:txXfrm>
        <a:off x="0" y="2735795"/>
        <a:ext cx="5588000" cy="547038"/>
      </dsp:txXfrm>
    </dsp:sp>
    <dsp:sp modelId="{2D3F52C5-28B5-4567-B5D8-E8BF9266FC83}">
      <dsp:nvSpPr>
        <dsp:cNvPr id="0" name=""/>
        <dsp:cNvSpPr/>
      </dsp:nvSpPr>
      <dsp:spPr>
        <a:xfrm>
          <a:off x="0" y="3282834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9C5C3-66F3-418B-A043-8F9854E04B7E}">
      <dsp:nvSpPr>
        <dsp:cNvPr id="0" name=""/>
        <dsp:cNvSpPr/>
      </dsp:nvSpPr>
      <dsp:spPr>
        <a:xfrm>
          <a:off x="0" y="3282834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Confirmation Bias</a:t>
          </a:r>
        </a:p>
      </dsp:txBody>
      <dsp:txXfrm>
        <a:off x="0" y="3282834"/>
        <a:ext cx="5588000" cy="547038"/>
      </dsp:txXfrm>
    </dsp:sp>
    <dsp:sp modelId="{E5A8C0D2-F8BF-4203-9A6C-B2A92037805A}">
      <dsp:nvSpPr>
        <dsp:cNvPr id="0" name=""/>
        <dsp:cNvSpPr/>
      </dsp:nvSpPr>
      <dsp:spPr>
        <a:xfrm>
          <a:off x="0" y="3829873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5DD98A-F486-4750-A9C1-C7A532188904}">
      <dsp:nvSpPr>
        <dsp:cNvPr id="0" name=""/>
        <dsp:cNvSpPr/>
      </dsp:nvSpPr>
      <dsp:spPr>
        <a:xfrm>
          <a:off x="0" y="3829873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Availability </a:t>
          </a:r>
        </a:p>
      </dsp:txBody>
      <dsp:txXfrm>
        <a:off x="0" y="3829873"/>
        <a:ext cx="5588000" cy="547038"/>
      </dsp:txXfrm>
    </dsp:sp>
    <dsp:sp modelId="{22F04D5D-1E6B-47B6-B9C5-0B6E3A1189F3}">
      <dsp:nvSpPr>
        <dsp:cNvPr id="0" name=""/>
        <dsp:cNvSpPr/>
      </dsp:nvSpPr>
      <dsp:spPr>
        <a:xfrm>
          <a:off x="0" y="4376912"/>
          <a:ext cx="558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BB445-77A2-4F1F-92F1-7CA9ADC9CB4F}">
      <dsp:nvSpPr>
        <dsp:cNvPr id="0" name=""/>
        <dsp:cNvSpPr/>
      </dsp:nvSpPr>
      <dsp:spPr>
        <a:xfrm>
          <a:off x="0" y="4376912"/>
          <a:ext cx="5588000" cy="54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Attribute Substitution</a:t>
          </a:r>
        </a:p>
      </dsp:txBody>
      <dsp:txXfrm>
        <a:off x="0" y="4376912"/>
        <a:ext cx="5588000" cy="5470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C9FC5D-C1CD-4D53-9671-CD5C024FC1A4}">
      <dsp:nvSpPr>
        <dsp:cNvPr id="0" name=""/>
        <dsp:cNvSpPr/>
      </dsp:nvSpPr>
      <dsp:spPr>
        <a:xfrm>
          <a:off x="20461" y="0"/>
          <a:ext cx="3092933" cy="842016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Consider the opposite</a:t>
          </a:r>
        </a:p>
      </dsp:txBody>
      <dsp:txXfrm>
        <a:off x="20461" y="0"/>
        <a:ext cx="3092933" cy="842016"/>
      </dsp:txXfrm>
    </dsp:sp>
    <dsp:sp modelId="{9A818828-1743-41FB-A6E4-867E282B191F}">
      <dsp:nvSpPr>
        <dsp:cNvPr id="0" name=""/>
        <dsp:cNvSpPr/>
      </dsp:nvSpPr>
      <dsp:spPr>
        <a:xfrm>
          <a:off x="0" y="826121"/>
          <a:ext cx="3092933" cy="23359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Before defending the number, try to defeat the number.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Ask: What would make this estimate wrong?</a:t>
          </a:r>
        </a:p>
      </dsp:txBody>
      <dsp:txXfrm>
        <a:off x="0" y="826121"/>
        <a:ext cx="3092933" cy="2335994"/>
      </dsp:txXfrm>
    </dsp:sp>
    <dsp:sp modelId="{9B1A824B-0A7F-49C5-B942-4A20A6252516}">
      <dsp:nvSpPr>
        <dsp:cNvPr id="0" name=""/>
        <dsp:cNvSpPr/>
      </dsp:nvSpPr>
      <dsp:spPr>
        <a:xfrm>
          <a:off x="3549591" y="0"/>
          <a:ext cx="3092933" cy="842016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Use the outside view</a:t>
          </a:r>
        </a:p>
      </dsp:txBody>
      <dsp:txXfrm>
        <a:off x="3549591" y="0"/>
        <a:ext cx="3092933" cy="842016"/>
      </dsp:txXfrm>
    </dsp:sp>
    <dsp:sp modelId="{8FEE83A8-A6FF-435F-A470-055400DFB918}">
      <dsp:nvSpPr>
        <dsp:cNvPr id="0" name=""/>
        <dsp:cNvSpPr/>
      </dsp:nvSpPr>
      <dsp:spPr>
        <a:xfrm>
          <a:off x="3529116" y="846584"/>
          <a:ext cx="3092933" cy="23359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Look at historical actuals of similar projects first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Ask: What happened on similar work before?</a:t>
          </a:r>
        </a:p>
      </dsp:txBody>
      <dsp:txXfrm>
        <a:off x="3529116" y="846584"/>
        <a:ext cx="3092933" cy="2335994"/>
      </dsp:txXfrm>
    </dsp:sp>
    <dsp:sp modelId="{6EE67F0C-B6C5-43A0-AB69-BE5B27254DE9}">
      <dsp:nvSpPr>
        <dsp:cNvPr id="0" name=""/>
        <dsp:cNvSpPr/>
      </dsp:nvSpPr>
      <dsp:spPr>
        <a:xfrm>
          <a:off x="7055060" y="4568"/>
          <a:ext cx="3092933" cy="842016"/>
        </a:xfrm>
        <a:prstGeom prst="rect">
          <a:avLst/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Separate knowledge from confidence</a:t>
          </a:r>
        </a:p>
      </dsp:txBody>
      <dsp:txXfrm>
        <a:off x="7055060" y="4568"/>
        <a:ext cx="3092933" cy="842016"/>
      </dsp:txXfrm>
    </dsp:sp>
    <dsp:sp modelId="{0D1C9958-EC91-477B-BCAA-9880DAE543EC}">
      <dsp:nvSpPr>
        <dsp:cNvPr id="0" name=""/>
        <dsp:cNvSpPr/>
      </dsp:nvSpPr>
      <dsp:spPr>
        <a:xfrm>
          <a:off x="7055060" y="846584"/>
          <a:ext cx="3092933" cy="23359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Guard against false confidence on standard tasks 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Ask: Do I know this or does it just feel familiar?</a:t>
          </a:r>
        </a:p>
      </dsp:txBody>
      <dsp:txXfrm>
        <a:off x="7055060" y="846584"/>
        <a:ext cx="3092933" cy="23359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0205F-E2C6-4B7F-85F1-DB57707C3F7C}">
      <dsp:nvSpPr>
        <dsp:cNvPr id="0" name=""/>
        <dsp:cNvSpPr/>
      </dsp:nvSpPr>
      <dsp:spPr>
        <a:xfrm>
          <a:off x="0" y="0"/>
          <a:ext cx="8880433" cy="93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Calibration: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I’m less certain than I thought</a:t>
          </a:r>
        </a:p>
      </dsp:txBody>
      <dsp:txXfrm>
        <a:off x="27282" y="27282"/>
        <a:ext cx="7796589" cy="876911"/>
      </dsp:txXfrm>
    </dsp:sp>
    <dsp:sp modelId="{415804F4-6347-47DC-A81C-71772467A4B7}">
      <dsp:nvSpPr>
        <dsp:cNvPr id="0" name=""/>
        <dsp:cNvSpPr/>
      </dsp:nvSpPr>
      <dsp:spPr>
        <a:xfrm>
          <a:off x="743736" y="1100834"/>
          <a:ext cx="8880433" cy="93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Equivalent bet: 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Would I risk my own money?</a:t>
          </a:r>
        </a:p>
      </dsp:txBody>
      <dsp:txXfrm>
        <a:off x="771018" y="1128116"/>
        <a:ext cx="7476674" cy="876911"/>
      </dsp:txXfrm>
    </dsp:sp>
    <dsp:sp modelId="{E0E4E8E2-247D-40C3-9390-3974C9F0FC11}">
      <dsp:nvSpPr>
        <dsp:cNvPr id="0" name=""/>
        <dsp:cNvSpPr/>
      </dsp:nvSpPr>
      <dsp:spPr>
        <a:xfrm>
          <a:off x="1476372" y="2201669"/>
          <a:ext cx="8880433" cy="93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It isn’t necessarily about which number is wrong… </a:t>
          </a:r>
        </a:p>
      </dsp:txBody>
      <dsp:txXfrm>
        <a:off x="1503654" y="2228951"/>
        <a:ext cx="7487774" cy="876911"/>
      </dsp:txXfrm>
    </dsp:sp>
    <dsp:sp modelId="{B7DBBFE3-6FF3-4750-AEBD-FFF692AD3303}">
      <dsp:nvSpPr>
        <dsp:cNvPr id="0" name=""/>
        <dsp:cNvSpPr/>
      </dsp:nvSpPr>
      <dsp:spPr>
        <a:xfrm>
          <a:off x="2220108" y="3302503"/>
          <a:ext cx="8880433" cy="9314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It’s what assumptions are uncertain</a:t>
          </a:r>
        </a:p>
      </dsp:txBody>
      <dsp:txXfrm>
        <a:off x="2247390" y="3329785"/>
        <a:ext cx="7476674" cy="876911"/>
      </dsp:txXfrm>
    </dsp:sp>
    <dsp:sp modelId="{6691293B-886B-407F-B000-42053ECEE644}">
      <dsp:nvSpPr>
        <dsp:cNvPr id="0" name=""/>
        <dsp:cNvSpPr/>
      </dsp:nvSpPr>
      <dsp:spPr>
        <a:xfrm>
          <a:off x="8274974" y="713425"/>
          <a:ext cx="605458" cy="60545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8411202" y="713425"/>
        <a:ext cx="333002" cy="455607"/>
      </dsp:txXfrm>
    </dsp:sp>
    <dsp:sp modelId="{17E04EF2-DBFC-40ED-85B2-98F618A3E5A2}">
      <dsp:nvSpPr>
        <dsp:cNvPr id="0" name=""/>
        <dsp:cNvSpPr/>
      </dsp:nvSpPr>
      <dsp:spPr>
        <a:xfrm>
          <a:off x="9018710" y="1814260"/>
          <a:ext cx="605458" cy="60545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9154938" y="1814260"/>
        <a:ext cx="333002" cy="455607"/>
      </dsp:txXfrm>
    </dsp:sp>
    <dsp:sp modelId="{1577D1FF-F112-4F98-91E7-B7DCF20872F4}">
      <dsp:nvSpPr>
        <dsp:cNvPr id="0" name=""/>
        <dsp:cNvSpPr/>
      </dsp:nvSpPr>
      <dsp:spPr>
        <a:xfrm>
          <a:off x="9751346" y="2915094"/>
          <a:ext cx="605458" cy="60545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700" kern="1200" dirty="0"/>
        </a:p>
      </dsp:txBody>
      <dsp:txXfrm>
        <a:off x="9887574" y="2915094"/>
        <a:ext cx="333002" cy="4556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CAA0C-2C20-408D-AE28-13E925A3F0CF}">
      <dsp:nvSpPr>
        <dsp:cNvPr id="0" name=""/>
        <dsp:cNvSpPr/>
      </dsp:nvSpPr>
      <dsp:spPr>
        <a:xfrm>
          <a:off x="0" y="3693761"/>
          <a:ext cx="6610636" cy="4848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Cost</a:t>
          </a:r>
        </a:p>
      </dsp:txBody>
      <dsp:txXfrm>
        <a:off x="0" y="3693761"/>
        <a:ext cx="6610636" cy="484804"/>
      </dsp:txXfrm>
    </dsp:sp>
    <dsp:sp modelId="{39A8ABCF-422C-47DC-99E7-ABBBF09477AC}">
      <dsp:nvSpPr>
        <dsp:cNvPr id="0" name=""/>
        <dsp:cNvSpPr/>
      </dsp:nvSpPr>
      <dsp:spPr>
        <a:xfrm rot="10800000">
          <a:off x="0" y="2955404"/>
          <a:ext cx="6610636" cy="74562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Escalation</a:t>
          </a:r>
        </a:p>
      </dsp:txBody>
      <dsp:txXfrm rot="10800000">
        <a:off x="0" y="2955404"/>
        <a:ext cx="6610636" cy="484487"/>
      </dsp:txXfrm>
    </dsp:sp>
    <dsp:sp modelId="{46599184-66C4-4721-B77F-94BBE6C0A1F7}">
      <dsp:nvSpPr>
        <dsp:cNvPr id="0" name=""/>
        <dsp:cNvSpPr/>
      </dsp:nvSpPr>
      <dsp:spPr>
        <a:xfrm rot="10800000">
          <a:off x="0" y="2217047"/>
          <a:ext cx="6610636" cy="74562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Schedule</a:t>
          </a:r>
        </a:p>
      </dsp:txBody>
      <dsp:txXfrm rot="10800000">
        <a:off x="0" y="2217047"/>
        <a:ext cx="6610636" cy="484487"/>
      </dsp:txXfrm>
    </dsp:sp>
    <dsp:sp modelId="{99EFC80B-149B-46D5-96A3-8B37429E01CE}">
      <dsp:nvSpPr>
        <dsp:cNvPr id="0" name=""/>
        <dsp:cNvSpPr/>
      </dsp:nvSpPr>
      <dsp:spPr>
        <a:xfrm rot="10800000">
          <a:off x="0" y="1478691"/>
          <a:ext cx="6610636" cy="74562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Labor Hours</a:t>
          </a:r>
        </a:p>
      </dsp:txBody>
      <dsp:txXfrm rot="10800000">
        <a:off x="0" y="1478691"/>
        <a:ext cx="6610636" cy="484487"/>
      </dsp:txXfrm>
    </dsp:sp>
    <dsp:sp modelId="{7A989B4A-10EA-481C-AF71-2ADAB465CA62}">
      <dsp:nvSpPr>
        <dsp:cNvPr id="0" name=""/>
        <dsp:cNvSpPr/>
      </dsp:nvSpPr>
      <dsp:spPr>
        <a:xfrm rot="10800000">
          <a:off x="0" y="740334"/>
          <a:ext cx="6610636" cy="74562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Productivity</a:t>
          </a:r>
        </a:p>
      </dsp:txBody>
      <dsp:txXfrm rot="10800000">
        <a:off x="0" y="740334"/>
        <a:ext cx="6610636" cy="484487"/>
      </dsp:txXfrm>
    </dsp:sp>
    <dsp:sp modelId="{D3D0B325-6C93-48A5-95D7-4987ADC9FA5A}">
      <dsp:nvSpPr>
        <dsp:cNvPr id="0" name=""/>
        <dsp:cNvSpPr/>
      </dsp:nvSpPr>
      <dsp:spPr>
        <a:xfrm rot="10800000">
          <a:off x="0" y="1977"/>
          <a:ext cx="6610636" cy="745628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Access</a:t>
          </a:r>
        </a:p>
      </dsp:txBody>
      <dsp:txXfrm rot="10800000">
        <a:off x="0" y="1977"/>
        <a:ext cx="6610636" cy="4844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E8290-9F18-4426-89C3-843CB0B050E9}">
      <dsp:nvSpPr>
        <dsp:cNvPr id="0" name=""/>
        <dsp:cNvSpPr/>
      </dsp:nvSpPr>
      <dsp:spPr>
        <a:xfrm>
          <a:off x="588219" y="280018"/>
          <a:ext cx="3992591" cy="3992591"/>
        </a:xfrm>
        <a:prstGeom prst="pie">
          <a:avLst>
            <a:gd name="adj1" fmla="val 16200000"/>
            <a:gd name="adj2" fmla="val 19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Design Maturity</a:t>
          </a:r>
        </a:p>
      </dsp:txBody>
      <dsp:txXfrm>
        <a:off x="2679577" y="790024"/>
        <a:ext cx="1045678" cy="808024"/>
      </dsp:txXfrm>
    </dsp:sp>
    <dsp:sp modelId="{E24962BE-350C-4B9E-9886-385C5FAE1A04}">
      <dsp:nvSpPr>
        <dsp:cNvPr id="0" name=""/>
        <dsp:cNvSpPr/>
      </dsp:nvSpPr>
      <dsp:spPr>
        <a:xfrm>
          <a:off x="655913" y="395864"/>
          <a:ext cx="3992591" cy="3992591"/>
        </a:xfrm>
        <a:prstGeom prst="pie">
          <a:avLst>
            <a:gd name="adj1" fmla="val 198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Productivity</a:t>
          </a:r>
          <a:endParaRPr lang="en-US" sz="4000" kern="1200" dirty="0"/>
        </a:p>
      </dsp:txBody>
      <dsp:txXfrm>
        <a:off x="3365171" y="2011913"/>
        <a:ext cx="1093209" cy="784259"/>
      </dsp:txXfrm>
    </dsp:sp>
    <dsp:sp modelId="{68A3D0B6-969B-450C-98E4-6049EF886633}">
      <dsp:nvSpPr>
        <dsp:cNvPr id="0" name=""/>
        <dsp:cNvSpPr/>
      </dsp:nvSpPr>
      <dsp:spPr>
        <a:xfrm>
          <a:off x="588219" y="444475"/>
          <a:ext cx="3992591" cy="3992591"/>
        </a:xfrm>
        <a:prstGeom prst="pie">
          <a:avLst>
            <a:gd name="adj1" fmla="val 180000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Schedule</a:t>
          </a:r>
        </a:p>
      </dsp:txBody>
      <dsp:txXfrm>
        <a:off x="2679577" y="3142801"/>
        <a:ext cx="1045678" cy="808024"/>
      </dsp:txXfrm>
    </dsp:sp>
    <dsp:sp modelId="{84191B6D-222D-4980-BDAC-8A319D911E25}">
      <dsp:nvSpPr>
        <dsp:cNvPr id="0" name=""/>
        <dsp:cNvSpPr/>
      </dsp:nvSpPr>
      <dsp:spPr>
        <a:xfrm>
          <a:off x="493157" y="444475"/>
          <a:ext cx="3992591" cy="3992591"/>
        </a:xfrm>
        <a:prstGeom prst="pie">
          <a:avLst>
            <a:gd name="adj1" fmla="val 54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Field Overhead</a:t>
          </a:r>
        </a:p>
      </dsp:txBody>
      <dsp:txXfrm>
        <a:off x="1348713" y="3142801"/>
        <a:ext cx="1045678" cy="808024"/>
      </dsp:txXfrm>
    </dsp:sp>
    <dsp:sp modelId="{1AB7D936-ABD1-4111-BD31-6D1DB7CD12F3}">
      <dsp:nvSpPr>
        <dsp:cNvPr id="0" name=""/>
        <dsp:cNvSpPr/>
      </dsp:nvSpPr>
      <dsp:spPr>
        <a:xfrm>
          <a:off x="445627" y="362246"/>
          <a:ext cx="3992591" cy="3992591"/>
        </a:xfrm>
        <a:prstGeom prst="pie">
          <a:avLst>
            <a:gd name="adj1" fmla="val 9000000"/>
            <a:gd name="adj2" fmla="val 126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Cost</a:t>
          </a:r>
        </a:p>
      </dsp:txBody>
      <dsp:txXfrm>
        <a:off x="635750" y="1978295"/>
        <a:ext cx="1093209" cy="784259"/>
      </dsp:txXfrm>
    </dsp:sp>
    <dsp:sp modelId="{D529F518-7A9F-4E30-91E3-42E089FBCD48}">
      <dsp:nvSpPr>
        <dsp:cNvPr id="0" name=""/>
        <dsp:cNvSpPr/>
      </dsp:nvSpPr>
      <dsp:spPr>
        <a:xfrm>
          <a:off x="493157" y="280018"/>
          <a:ext cx="3992591" cy="3992591"/>
        </a:xfrm>
        <a:prstGeom prst="pie">
          <a:avLst>
            <a:gd name="adj1" fmla="val 126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Quantities</a:t>
          </a:r>
        </a:p>
      </dsp:txBody>
      <dsp:txXfrm>
        <a:off x="1348713" y="790024"/>
        <a:ext cx="1045678" cy="808024"/>
      </dsp:txXfrm>
    </dsp:sp>
    <dsp:sp modelId="{1BEE046F-F113-4C57-99EE-9DBD8B992FE0}">
      <dsp:nvSpPr>
        <dsp:cNvPr id="0" name=""/>
        <dsp:cNvSpPr/>
      </dsp:nvSpPr>
      <dsp:spPr>
        <a:xfrm>
          <a:off x="340913" y="32858"/>
          <a:ext cx="4486912" cy="4486912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67A976-8110-4A92-BB41-2A2BEAB27D95}">
      <dsp:nvSpPr>
        <dsp:cNvPr id="0" name=""/>
        <dsp:cNvSpPr/>
      </dsp:nvSpPr>
      <dsp:spPr>
        <a:xfrm>
          <a:off x="408606" y="148703"/>
          <a:ext cx="4486912" cy="4486912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156E9B-CC28-4FB4-8C3D-AAFE9EB9ECDC}">
      <dsp:nvSpPr>
        <dsp:cNvPr id="0" name=""/>
        <dsp:cNvSpPr/>
      </dsp:nvSpPr>
      <dsp:spPr>
        <a:xfrm>
          <a:off x="340913" y="197314"/>
          <a:ext cx="4486912" cy="4486912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E94789-8352-4294-964A-4EA468287E72}">
      <dsp:nvSpPr>
        <dsp:cNvPr id="0" name=""/>
        <dsp:cNvSpPr/>
      </dsp:nvSpPr>
      <dsp:spPr>
        <a:xfrm>
          <a:off x="246143" y="197314"/>
          <a:ext cx="4486912" cy="4486912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C49A3-E2CB-47A2-95BD-6C12504793C7}">
      <dsp:nvSpPr>
        <dsp:cNvPr id="0" name=""/>
        <dsp:cNvSpPr/>
      </dsp:nvSpPr>
      <dsp:spPr>
        <a:xfrm>
          <a:off x="198612" y="115086"/>
          <a:ext cx="4486912" cy="4486912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83FFC-892C-4ED6-8C12-6B4B1C0E41AF}">
      <dsp:nvSpPr>
        <dsp:cNvPr id="0" name=""/>
        <dsp:cNvSpPr/>
      </dsp:nvSpPr>
      <dsp:spPr>
        <a:xfrm>
          <a:off x="246143" y="32858"/>
          <a:ext cx="4486912" cy="4486912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803759-9F7E-4B10-8EB9-F80697BB11C2}">
      <dsp:nvSpPr>
        <dsp:cNvPr id="0" name=""/>
        <dsp:cNvSpPr/>
      </dsp:nvSpPr>
      <dsp:spPr>
        <a:xfrm>
          <a:off x="44732" y="0"/>
          <a:ext cx="2229951" cy="49274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Labor &amp; Productivity</a:t>
          </a:r>
        </a:p>
      </dsp:txBody>
      <dsp:txXfrm>
        <a:off x="44732" y="0"/>
        <a:ext cx="2229951" cy="1478235"/>
      </dsp:txXfrm>
    </dsp:sp>
    <dsp:sp modelId="{E5123E95-6D2E-4B86-85E2-7661687A8EB4}">
      <dsp:nvSpPr>
        <dsp:cNvPr id="0" name=""/>
        <dsp:cNvSpPr/>
      </dsp:nvSpPr>
      <dsp:spPr>
        <a:xfrm>
          <a:off x="229349" y="1478656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What drives our baseline productivity?</a:t>
          </a:r>
          <a:endParaRPr lang="en-US" sz="1200" b="0" kern="1200" dirty="0"/>
        </a:p>
      </dsp:txBody>
      <dsp:txXfrm>
        <a:off x="257702" y="1507009"/>
        <a:ext cx="1727255" cy="911341"/>
      </dsp:txXfrm>
    </dsp:sp>
    <dsp:sp modelId="{EE0815DF-75E2-4551-897F-512FE8C31498}">
      <dsp:nvSpPr>
        <dsp:cNvPr id="0" name=""/>
        <dsp:cNvSpPr/>
      </dsp:nvSpPr>
      <dsp:spPr>
        <a:xfrm>
          <a:off x="229349" y="2595633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>
              <a:solidFill>
                <a:prstClr val="white"/>
              </a:solidFill>
              <a:latin typeface="Aptos" panose="020B0004020202020204"/>
              <a:ea typeface="+mn-ea"/>
              <a:cs typeface="+mn-cs"/>
            </a:rPr>
            <a:t>Is labor tightly coupled to material delivery windows?</a:t>
          </a:r>
        </a:p>
      </dsp:txBody>
      <dsp:txXfrm>
        <a:off x="257702" y="2623986"/>
        <a:ext cx="1727255" cy="911341"/>
      </dsp:txXfrm>
    </dsp:sp>
    <dsp:sp modelId="{58A5FD09-33D2-428D-AEB9-905B48C7CB3E}">
      <dsp:nvSpPr>
        <dsp:cNvPr id="0" name=""/>
        <dsp:cNvSpPr/>
      </dsp:nvSpPr>
      <dsp:spPr>
        <a:xfrm>
          <a:off x="229349" y="3712611"/>
          <a:ext cx="1783961" cy="968047"/>
        </a:xfrm>
        <a:prstGeom prst="roundRect">
          <a:avLst>
            <a:gd name="adj" fmla="val 10000"/>
          </a:avLst>
        </a:prstGeom>
        <a:solidFill>
          <a:srgbClr val="156082">
            <a:hueOff val="0"/>
            <a:satOff val="0"/>
            <a:lumOff val="0"/>
            <a:alphaOff val="0"/>
          </a:srgbClr>
        </a:solidFill>
        <a:ln w="1905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7145" rIns="22860" bIns="1714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>
              <a:solidFill>
                <a:prstClr val="white"/>
              </a:solidFill>
              <a:latin typeface="Aptos" panose="020B0004020202020204"/>
              <a:ea typeface="+mn-ea"/>
              <a:cs typeface="+mn-cs"/>
            </a:rPr>
            <a:t>Is there a steep learning curve or skill gap?</a:t>
          </a:r>
        </a:p>
      </dsp:txBody>
      <dsp:txXfrm>
        <a:off x="257702" y="3740964"/>
        <a:ext cx="1727255" cy="911341"/>
      </dsp:txXfrm>
    </dsp:sp>
    <dsp:sp modelId="{F2AD3B83-75A9-4E6E-B3DC-A17AF49089DE}">
      <dsp:nvSpPr>
        <dsp:cNvPr id="0" name=""/>
        <dsp:cNvSpPr/>
      </dsp:nvSpPr>
      <dsp:spPr>
        <a:xfrm>
          <a:off x="2403553" y="0"/>
          <a:ext cx="2229951" cy="49274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Site &amp; Systemic </a:t>
          </a:r>
          <a:endParaRPr lang="en-US" sz="1800" kern="1200" dirty="0"/>
        </a:p>
      </dsp:txBody>
      <dsp:txXfrm>
        <a:off x="2403553" y="0"/>
        <a:ext cx="2229951" cy="1478235"/>
      </dsp:txXfrm>
    </dsp:sp>
    <dsp:sp modelId="{F57FB48A-0871-420A-B35B-8E3FBBD553DD}">
      <dsp:nvSpPr>
        <dsp:cNvPr id="0" name=""/>
        <dsp:cNvSpPr/>
      </dsp:nvSpPr>
      <dsp:spPr>
        <a:xfrm>
          <a:off x="2626548" y="1478656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What shared resources bottleneck the work?</a:t>
          </a:r>
          <a:endParaRPr lang="en-US" sz="1200" b="0" kern="1200" dirty="0"/>
        </a:p>
      </dsp:txBody>
      <dsp:txXfrm>
        <a:off x="2654901" y="1507009"/>
        <a:ext cx="1727255" cy="911341"/>
      </dsp:txXfrm>
    </dsp:sp>
    <dsp:sp modelId="{5C1CEE61-2924-474B-B868-E2372745322C}">
      <dsp:nvSpPr>
        <dsp:cNvPr id="0" name=""/>
        <dsp:cNvSpPr/>
      </dsp:nvSpPr>
      <dsp:spPr>
        <a:xfrm>
          <a:off x="2626548" y="2595633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Where do subcontractor hand-offs create idle </a:t>
          </a:r>
          <a:br>
            <a:rPr lang="en-US" sz="1200" b="0" i="0" kern="1200" dirty="0"/>
          </a:br>
          <a:r>
            <a:rPr lang="en-US" sz="1200" b="0" i="0" kern="1200" dirty="0"/>
            <a:t>time?</a:t>
          </a:r>
        </a:p>
      </dsp:txBody>
      <dsp:txXfrm>
        <a:off x="2654901" y="2623986"/>
        <a:ext cx="1727255" cy="911341"/>
      </dsp:txXfrm>
    </dsp:sp>
    <dsp:sp modelId="{EC84C242-7BC7-4DB1-ABE3-F1D181C785A6}">
      <dsp:nvSpPr>
        <dsp:cNvPr id="0" name=""/>
        <dsp:cNvSpPr/>
      </dsp:nvSpPr>
      <dsp:spPr>
        <a:xfrm>
          <a:off x="2626548" y="3712611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0" kern="1200" dirty="0"/>
            <a:t>How does congestion </a:t>
          </a:r>
          <a:br>
            <a:rPr lang="en-US" sz="1200" b="0" i="0" kern="1200" dirty="0"/>
          </a:br>
          <a:r>
            <a:rPr lang="en-US" sz="1200" b="0" i="0" kern="1200" dirty="0"/>
            <a:t>scale field overhead </a:t>
          </a:r>
          <a:br>
            <a:rPr lang="en-US" sz="1200" b="0" i="0" kern="1200" dirty="0"/>
          </a:br>
          <a:r>
            <a:rPr lang="en-US" sz="1200" b="0" i="0" kern="1200" dirty="0"/>
            <a:t>and indirects?</a:t>
          </a:r>
        </a:p>
      </dsp:txBody>
      <dsp:txXfrm>
        <a:off x="2654901" y="3740964"/>
        <a:ext cx="1727255" cy="911341"/>
      </dsp:txXfrm>
    </dsp:sp>
    <dsp:sp modelId="{2CBCD3E4-DA13-4F06-85CC-F3471763F426}">
      <dsp:nvSpPr>
        <dsp:cNvPr id="0" name=""/>
        <dsp:cNvSpPr/>
      </dsp:nvSpPr>
      <dsp:spPr>
        <a:xfrm>
          <a:off x="4800751" y="0"/>
          <a:ext cx="2229951" cy="49274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Contracts &amp; Work Packages</a:t>
          </a:r>
          <a:endParaRPr lang="en-US" sz="1800" b="0" kern="1200" dirty="0"/>
        </a:p>
      </dsp:txBody>
      <dsp:txXfrm>
        <a:off x="4800751" y="0"/>
        <a:ext cx="2229951" cy="1478235"/>
      </dsp:txXfrm>
    </dsp:sp>
    <dsp:sp modelId="{45319CEB-4006-4AE0-9C6A-54B6140A0C1F}">
      <dsp:nvSpPr>
        <dsp:cNvPr id="0" name=""/>
        <dsp:cNvSpPr/>
      </dsp:nvSpPr>
      <dsp:spPr>
        <a:xfrm>
          <a:off x="5023746" y="1478656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Do contract terms incentivize collaboration or just shift risk?</a:t>
          </a:r>
          <a:endParaRPr lang="en-US" sz="1200" b="0" kern="1200" dirty="0"/>
        </a:p>
      </dsp:txBody>
      <dsp:txXfrm>
        <a:off x="5052099" y="1507009"/>
        <a:ext cx="1727255" cy="911341"/>
      </dsp:txXfrm>
    </dsp:sp>
    <dsp:sp modelId="{90D84D07-F43E-4D2F-B665-D3A4575F2F2C}">
      <dsp:nvSpPr>
        <dsp:cNvPr id="0" name=""/>
        <dsp:cNvSpPr/>
      </dsp:nvSpPr>
      <dsp:spPr>
        <a:xfrm>
          <a:off x="5023746" y="2595633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Do overlapping work packages create scope gaps or double-counting?</a:t>
          </a:r>
        </a:p>
      </dsp:txBody>
      <dsp:txXfrm>
        <a:off x="5052099" y="2623986"/>
        <a:ext cx="1727255" cy="911341"/>
      </dsp:txXfrm>
    </dsp:sp>
    <dsp:sp modelId="{CE6E1923-7B80-4C5A-AD89-43416B49D14C}">
      <dsp:nvSpPr>
        <dsp:cNvPr id="0" name=""/>
        <dsp:cNvSpPr/>
      </dsp:nvSpPr>
      <dsp:spPr>
        <a:xfrm>
          <a:off x="5023746" y="3712611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Are subcontractor change-order terms additive or compounding?</a:t>
          </a:r>
        </a:p>
      </dsp:txBody>
      <dsp:txXfrm>
        <a:off x="5052099" y="3740964"/>
        <a:ext cx="1727255" cy="911341"/>
      </dsp:txXfrm>
    </dsp:sp>
    <dsp:sp modelId="{5E47CC33-08FC-4A09-8413-47B8EFC900A7}">
      <dsp:nvSpPr>
        <dsp:cNvPr id="0" name=""/>
        <dsp:cNvSpPr/>
      </dsp:nvSpPr>
      <dsp:spPr>
        <a:xfrm>
          <a:off x="7197949" y="0"/>
          <a:ext cx="2229951" cy="49274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Schedule Constraints</a:t>
          </a:r>
        </a:p>
      </dsp:txBody>
      <dsp:txXfrm>
        <a:off x="7197949" y="0"/>
        <a:ext cx="2229951" cy="1478235"/>
      </dsp:txXfrm>
    </dsp:sp>
    <dsp:sp modelId="{79B908A0-EC4F-4976-833A-FC58676397DB}">
      <dsp:nvSpPr>
        <dsp:cNvPr id="0" name=""/>
        <dsp:cNvSpPr/>
      </dsp:nvSpPr>
      <dsp:spPr>
        <a:xfrm>
          <a:off x="7420945" y="1478656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Which scheduling milestones are hard, inflexible gates?</a:t>
          </a:r>
        </a:p>
      </dsp:txBody>
      <dsp:txXfrm>
        <a:off x="7449298" y="1507009"/>
        <a:ext cx="1727255" cy="911341"/>
      </dsp:txXfrm>
    </dsp:sp>
    <dsp:sp modelId="{D54BC077-B5D6-40EB-9B6C-15C6B008C78D}">
      <dsp:nvSpPr>
        <dsp:cNvPr id="0" name=""/>
        <dsp:cNvSpPr/>
      </dsp:nvSpPr>
      <dsp:spPr>
        <a:xfrm>
          <a:off x="7420945" y="2595633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How much schedule float exists before overhead costs begin to scale?</a:t>
          </a:r>
        </a:p>
      </dsp:txBody>
      <dsp:txXfrm>
        <a:off x="7449298" y="2623986"/>
        <a:ext cx="1727255" cy="911341"/>
      </dsp:txXfrm>
    </dsp:sp>
    <dsp:sp modelId="{02DC667A-D3C9-403A-976B-BB8A071DB153}">
      <dsp:nvSpPr>
        <dsp:cNvPr id="0" name=""/>
        <dsp:cNvSpPr/>
      </dsp:nvSpPr>
      <dsp:spPr>
        <a:xfrm>
          <a:off x="7420945" y="3712611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Are we relying on aggressive, unproven, or concurrent work schedules?</a:t>
          </a:r>
        </a:p>
      </dsp:txBody>
      <dsp:txXfrm>
        <a:off x="7449298" y="3740964"/>
        <a:ext cx="1727255" cy="911341"/>
      </dsp:txXfrm>
    </dsp:sp>
    <dsp:sp modelId="{503E1691-B4A0-4F8A-B126-4CF8B440C982}">
      <dsp:nvSpPr>
        <dsp:cNvPr id="0" name=""/>
        <dsp:cNvSpPr/>
      </dsp:nvSpPr>
      <dsp:spPr>
        <a:xfrm>
          <a:off x="9595148" y="0"/>
          <a:ext cx="2229951" cy="49274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i="0" kern="1200" dirty="0"/>
            <a:t>External &amp; Macro Forces</a:t>
          </a:r>
        </a:p>
      </dsp:txBody>
      <dsp:txXfrm>
        <a:off x="9595148" y="0"/>
        <a:ext cx="2229951" cy="1478235"/>
      </dsp:txXfrm>
    </dsp:sp>
    <dsp:sp modelId="{FFA2EC02-90B1-4AC3-B82A-2FC4FA553C78}">
      <dsp:nvSpPr>
        <dsp:cNvPr id="0" name=""/>
        <dsp:cNvSpPr/>
      </dsp:nvSpPr>
      <dsp:spPr>
        <a:xfrm>
          <a:off x="9818143" y="1478656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What regulatory approvals or permits act as absolute schedule gates?</a:t>
          </a:r>
        </a:p>
      </dsp:txBody>
      <dsp:txXfrm>
        <a:off x="9846496" y="1507009"/>
        <a:ext cx="1727255" cy="911341"/>
      </dsp:txXfrm>
    </dsp:sp>
    <dsp:sp modelId="{216531A8-39A2-4D0B-BF88-A608D663E51E}">
      <dsp:nvSpPr>
        <dsp:cNvPr id="0" name=""/>
        <dsp:cNvSpPr/>
      </dsp:nvSpPr>
      <dsp:spPr>
        <a:xfrm>
          <a:off x="9818143" y="2595633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Are critical materials vulnerable to tariffs, trade rules, or geopolitical delays?</a:t>
          </a:r>
        </a:p>
      </dsp:txBody>
      <dsp:txXfrm>
        <a:off x="9846496" y="2623986"/>
        <a:ext cx="1727255" cy="911341"/>
      </dsp:txXfrm>
    </dsp:sp>
    <dsp:sp modelId="{5E66D7B0-D61F-465F-AA09-F06D1106C9B3}">
      <dsp:nvSpPr>
        <dsp:cNvPr id="0" name=""/>
        <dsp:cNvSpPr/>
      </dsp:nvSpPr>
      <dsp:spPr>
        <a:xfrm>
          <a:off x="9818143" y="3712611"/>
          <a:ext cx="1783961" cy="9680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200" b="0" i="0" kern="1200" dirty="0"/>
            <a:t>Is the local labor market experiencing high turnover or wage inflation?</a:t>
          </a:r>
        </a:p>
      </dsp:txBody>
      <dsp:txXfrm>
        <a:off x="9846496" y="3740964"/>
        <a:ext cx="1727255" cy="911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ACCAB-3568-455D-91A2-69230C818184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FDF78-1985-41D3-A89E-F73F63FEE6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08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ctr">
              <a:buNone/>
            </a:pPr>
            <a:r>
              <a:rPr lang="en-US" dirty="0"/>
              <a:t>Calibration tells us why we are uncertain.</a:t>
            </a:r>
          </a:p>
          <a:p>
            <a:pPr marL="457200" lvl="1" indent="0" algn="ctr">
              <a:buNone/>
            </a:pPr>
            <a:r>
              <a:rPr lang="en-US" dirty="0"/>
              <a:t>Decomposition tells us why.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636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34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already break costs into work packages</a:t>
            </a:r>
          </a:p>
          <a:p>
            <a:r>
              <a:rPr lang="en-US" dirty="0"/>
              <a:t>We Improve estimates by breaking structural uncertainty into discrete assumptions.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08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4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E592-CADF-812B-76EC-D0A998D06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2A914-03A5-8D0F-2B58-6E77D35BEF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AB3B3-0CF0-34D9-894E-533F0F329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 the story, a group of hyper-intelligent beings commissions the supercomputer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Deep Thought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to determine the Ultimate Answer to Life, the Universe, and Everything. After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7.5 million years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Deep Thought reveals the answer: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However, the beings realize that while they have the answer, they do not know the actual question, rendering the answer seemingly meaningless without context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68FE2-7150-BECA-C882-24325A31D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69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E9C5E-8CA3-7037-C6AE-BAD31AFFB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F7B3E-6529-3BEF-BFA2-7FC740999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B924D4-7138-C41D-AC18-BA534D947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A7DC7-8823-6565-4BF7-7701F9F1DD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622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FDF78-1985-41D3-A89E-F73F63FEE6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7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1FC7E3-C809-DE7D-D66F-EBED0EB16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 dirty="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BE11ADF-44DA-14EB-1956-B8A3E9414A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r>
              <a:rPr lang="en-US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0" y="0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first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6B7EA0D-EBB2-AAB7-37D3-06B57647CD7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0AEC771-634F-9E32-34C2-BEB876FA9AF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5B9C9-DD58-6101-5B93-89C076039231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51057C-32A8-4696-C3CF-86B951E77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02D647-6F84-BEC1-00FE-413131304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064" y="1112340"/>
            <a:ext cx="5900737" cy="49689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FF2C9A1-9DDE-3BBE-6C42-AEEC42C00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2407" y="710214"/>
            <a:ext cx="5659438" cy="56306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8E1E2-E791-2185-BEBC-F6334AC78084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278FDA8-0F15-794A-D70A-F28897EB7C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302" y="86969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7EA998-EA4A-9197-840C-111B768A93A9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26933A-59DE-7B2C-DBE5-0B70BC88430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7/27/2026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4139AE-AA5E-1B06-3466-1B2AE913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FEFE49-6DFE-0696-BA90-451C5500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3EA224-60CA-4405-1AFC-E9009EA8422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C34147C-1597-2FAE-FB1F-310C899B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129010-32DE-1271-0B31-9BAE77398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 dirty="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469C1C3F-D0CC-2EA7-2AA7-27F7F15482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63680B-8792-65C8-079C-610A68EA0E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F1302C4-FF3A-B06D-80E0-88CEC67625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7C84E-C66E-6F73-8B2F-C23ADC51FFF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0C781-D886-F3F7-D8C8-AEC62093B6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4F3A2-5D23-8339-3B89-10EA171CF562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75FC8C8-B45D-6E85-FE32-7C44D9974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00842"/>
            <a:ext cx="11801474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08CADC-AEA2-422E-47F2-F8B178203B7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4286-563F-D1EE-49E0-71CA94B9FB92}"/>
              </a:ext>
            </a:extLst>
          </p:cNvPr>
          <p:cNvSpPr/>
          <p:nvPr userDrawn="1"/>
        </p:nvSpPr>
        <p:spPr>
          <a:xfrm>
            <a:off x="0" y="2656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2C759F7-CB06-0F9B-9A93-2536177DD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027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E37D4D9-2A5F-EC59-16F1-4151EF5C0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44040"/>
            <a:ext cx="5787323" cy="49162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42B7D06-C118-BE1A-1F60-E965FB5A8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44040"/>
            <a:ext cx="5787323" cy="49135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D7FC36B-5570-9687-45DC-1091C183D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7166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0E439-A379-BA5F-8849-2A8D73D3B02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1A8D3-52E0-8117-9757-E896F3AE4C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61C953-8CBE-3E3A-E788-C9B0ABA3BE5E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644D82-C319-2FD1-27E0-21F2B8DF5CB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55233-3CE7-F2C1-CC63-1E9FB5CF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D24E0-CB63-2F94-B07B-646180A78D23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216E214-D0B1-0CCA-CF40-85D4CE596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7501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8C5A113-328C-BE7F-5D1C-DF72A8C0F614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4B15DB-8D24-B7C1-CB2E-096D32E3292E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DDDE1-885F-64EB-9C8A-3D603BCF75DD}"/>
              </a:ext>
            </a:extLst>
          </p:cNvPr>
          <p:cNvSpPr/>
          <p:nvPr userDrawn="1"/>
        </p:nvSpPr>
        <p:spPr>
          <a:xfrm>
            <a:off x="0" y="6197733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12250F-7791-4E10-A986-D26E6A05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3C19A4B-F554-21E4-CB47-974030749D1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D124B-72B7-1E37-9F92-96D32332E4FB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61CD-C932-5191-81C0-035ED257C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5350C-5F05-0BE9-B383-5DF4DF01732D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C469126-D9EA-2AED-A371-42D4824D1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2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DACACCA-C574-92EE-1019-357CCC4519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1D7423-9910-2AD5-48EE-937DD790139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681DDB-DD4B-06ED-0ED0-4F736859A6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 dirty="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4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2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Background Color Scale: </a:t>
            </a:r>
            <a:r>
              <a:rPr lang="en-US" sz="1400" dirty="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5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60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Banner Color Scale: </a:t>
            </a:r>
            <a:r>
              <a:rPr lang="en-US" sz="1400" dirty="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  <a:t>Font: Figtree ExtraBold </a:t>
            </a:r>
          </a:p>
          <a:p>
            <a: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 dirty="0">
              <a:latin typeface="Figtree ExtraBold" pitchFamily="2" charset="0"/>
            </a:endParaRPr>
          </a:p>
          <a:p>
            <a:r>
              <a:rPr lang="en-US" sz="1400" b="1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Logos</a:t>
            </a:r>
            <a:endParaRPr lang="en-US" dirty="0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6EA6D-5443-9DCB-2D8F-EA4128ECC47F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54535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 dirty="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1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rgbClr val="C2A1E7"/>
                </a:solidFill>
              </a:rPr>
              <a:t>	</a:t>
            </a:r>
            <a:r>
              <a:rPr lang="en-US" spc="600" dirty="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 dirty="0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7/27/2026</a:t>
            </a:fld>
            <a:endParaRPr lang="en-US" dirty="0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33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7/27/2026</a:t>
            </a:fld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rgbClr val="C2A1E7"/>
                </a:solidFill>
              </a:rPr>
              <a:t>	</a:t>
            </a:r>
            <a:r>
              <a:rPr lang="en-US" spc="600" dirty="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 dirty="0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7/27/2026</a:t>
            </a:fld>
            <a:endParaRPr lang="en-US" dirty="0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92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 dirty="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1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rgbClr val="C2A1E7"/>
                </a:solidFill>
              </a:rPr>
              <a:t>	</a:t>
            </a:r>
            <a:r>
              <a:rPr lang="en-US" spc="600" dirty="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 dirty="0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7/27/2026</a:t>
            </a:fld>
            <a:endParaRPr lang="en-US" dirty="0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22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rgbClr val="C2A1E7"/>
                </a:solidFill>
              </a:rPr>
              <a:t>	</a:t>
            </a:r>
            <a:r>
              <a:rPr lang="en-US" spc="600" dirty="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 dirty="0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7/27/2026</a:t>
            </a:fld>
            <a:endParaRPr lang="en-US" dirty="0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14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rgbClr val="C2A1E7"/>
                </a:solidFill>
              </a:rPr>
              <a:t>	</a:t>
            </a:r>
            <a:r>
              <a:rPr lang="en-US" spc="600" dirty="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 dirty="0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7/27/2026</a:t>
            </a:fld>
            <a:endParaRPr lang="en-US" dirty="0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40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7/27/2026</a:t>
            </a:fld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3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7/27/2026</a:t>
            </a:fld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92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 dirty="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rgbClr val="C2A1E7"/>
                </a:solidFill>
              </a:rPr>
              <a:t>	</a:t>
            </a:r>
            <a:r>
              <a:rPr lang="en-US" spc="600" dirty="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 dirty="0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7/27/2026</a:t>
            </a:fld>
            <a:endParaRPr lang="en-US" dirty="0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7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 dirty="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Background Color Scale: </a:t>
            </a:r>
            <a:r>
              <a:rPr lang="en-US" sz="1400" dirty="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Banner Color Scale: </a:t>
            </a:r>
            <a:r>
              <a:rPr lang="en-US" sz="1400" dirty="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  <a:t>Font: Figtree ExtraBold </a:t>
            </a:r>
          </a:p>
          <a:p>
            <a: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 dirty="0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 dirty="0">
              <a:latin typeface="Figtree ExtraBold" pitchFamily="2" charset="0"/>
            </a:endParaRPr>
          </a:p>
          <a:p>
            <a:r>
              <a:rPr lang="en-US" sz="1400" b="1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Logos</a:t>
            </a:r>
            <a:endParaRPr lang="en-US" dirty="0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288281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7EF86FA9-C340-F9E9-F7F4-BA7E3D35D5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4900" y="1102936"/>
            <a:ext cx="7145338" cy="500305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49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-12240" y="62132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r>
              <a:rPr lang="en-US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46598F7-3754-BF4D-8CFD-7E0DF3B27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1BC59-F615-E95D-3E26-6EF67AC0AF5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EF21B81-07B4-9247-421B-149B01A9C71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024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14900" y="1107763"/>
            <a:ext cx="7081838" cy="4999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 dirty="0"/>
              <a:t>	</a:t>
            </a:r>
            <a:r>
              <a:rPr lang="en-US" i="0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718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r>
              <a:rPr lang="en-US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endParaRPr lang="en-US" spc="600" dirty="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79852B2-C489-50CB-3401-D35AC7776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3F879-1028-E974-5312-FA9499343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57C334D-4920-140F-4FAC-2C15CAA8F5BF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F3588D2-08C3-C2EE-252E-32B14F0DF0A2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5646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83979CA-C42D-3EF9-D3FC-230DFFE11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/>
              <a:t>	</a:t>
            </a:r>
            <a:r>
              <a:rPr lang="en-US" spc="600" dirty="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E65437-7DDA-0D18-852C-FEA14423E76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568970-FDDF-C374-63D2-5B0FE6ECEAC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7/27/2026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2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90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0AF71-A241-4654-80ED-1B93EE329A3B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6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6" r:id="rId2"/>
    <p:sldLayoutId id="2147483679" r:id="rId3"/>
    <p:sldLayoutId id="2147483680" r:id="rId4"/>
    <p:sldLayoutId id="2147483689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78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4B519-1448-C93C-18C8-EF5C67ED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EC6-E2FF-79B5-B120-ED699380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5A79-3C3D-ACDB-9BFE-8B6ABB8A5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4BA79-85BA-4806-AD3D-3E73EFA15933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276E-60D6-D21D-95D2-5FF0F1BD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2F9-764B-825D-5541-8B7E3E236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B5BF8-0CAB-40DF-AFC7-EC780805BA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0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  <p:sldLayoutId id="2147483692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A7433-65E8-47A1-1EBD-0EDF04663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Kimberly Scott, PMP, PMI-RMP</a:t>
            </a:r>
          </a:p>
          <a:p>
            <a:r>
              <a:rPr lang="en-US" dirty="0"/>
              <a:t>Consolidated Nuclear Security (CNS)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E35C-5DCC-2952-8E8A-816575333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August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D893-8873-455C-6BB0-846C0479A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8188" y="2030413"/>
            <a:ext cx="7918132" cy="1443037"/>
          </a:xfrm>
        </p:spPr>
        <p:txBody>
          <a:bodyPr/>
          <a:lstStyle/>
          <a:p>
            <a:r>
              <a:rPr lang="en-US" dirty="0"/>
              <a:t>Improving Estimate Accuracy through Probability Calibration and Uncertainty Decomposition	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B90303-DECA-47EE-8DCE-2C2370AD9E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899" y="4121837"/>
            <a:ext cx="2855982" cy="17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Better Models Begin with Better Judgments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4936" y="983568"/>
            <a:ext cx="11082337" cy="5874432"/>
          </a:xfrm>
        </p:spPr>
        <p:txBody>
          <a:bodyPr/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Today we will explore practical ways to improve the inputs that determine the quality of every estimate.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How?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Recognize overconfidence in estimate assumptions.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Break large uncertain estimate items into smaller drivers.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en-US" dirty="0"/>
              <a:t>Calibrate confidence levels – your own and your team’s.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03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“That Estimate”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1548" y="1242874"/>
            <a:ext cx="5098979" cy="48028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Think of an estimate that surprised you.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 because someone was careless,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because everyone genuinely thought that it was right.</a:t>
            </a:r>
          </a:p>
          <a:p>
            <a:pPr marL="0" indent="0">
              <a:buNone/>
            </a:pPr>
            <a:endParaRPr lang="en-US" sz="3800" b="1" dirty="0"/>
          </a:p>
          <a:p>
            <a:pPr marL="0" indent="0">
              <a:buNone/>
            </a:pPr>
            <a:r>
              <a:rPr lang="en-US" sz="3800" b="1" dirty="0"/>
              <a:t>What happened?</a:t>
            </a:r>
          </a:p>
          <a:p>
            <a:pPr marL="3200400" lvl="7" indent="0" algn="just">
              <a:buNone/>
            </a:pPr>
            <a:endParaRPr lang="en-US" dirty="0"/>
          </a:p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D4ABA1F-8671-9BD2-3A36-AD92AD105A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837317"/>
              </p:ext>
            </p:extLst>
          </p:nvPr>
        </p:nvGraphicFramePr>
        <p:xfrm>
          <a:off x="5366049" y="1655739"/>
          <a:ext cx="6606210" cy="38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740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Common Traps in Estimating</a:t>
            </a:r>
          </a:p>
        </p:txBody>
      </p:sp>
      <p:pic>
        <p:nvPicPr>
          <p:cNvPr id="4" name="Picture 3" descr="3D labyrinth in white">
            <a:extLst>
              <a:ext uri="{FF2B5EF4-FFF2-40B4-BE49-F238E27FC236}">
                <a16:creationId xmlns:a16="http://schemas.microsoft.com/office/drawing/2014/main" id="{D0C81583-A76E-359C-D44A-2032A3FECA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53" y="996852"/>
            <a:ext cx="5744066" cy="3465371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39A83266-4236-FD69-5FAB-44716B5ED8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1604073"/>
              </p:ext>
            </p:extLst>
          </p:nvPr>
        </p:nvGraphicFramePr>
        <p:xfrm>
          <a:off x="436979" y="1103383"/>
          <a:ext cx="5588000" cy="4924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83991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Quick Calibration Warm 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4F43F-74C5-DC2E-2EB7-64F1EA072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01772"/>
            <a:ext cx="5900737" cy="4266967"/>
          </a:xfrm>
        </p:spPr>
        <p:txBody>
          <a:bodyPr/>
          <a:lstStyle/>
          <a:p>
            <a:r>
              <a:rPr lang="en-US" dirty="0"/>
              <a:t>How tall is the sphere in Las Vegas?</a:t>
            </a:r>
          </a:p>
          <a:p>
            <a:r>
              <a:rPr lang="en-US" dirty="0"/>
              <a:t>How many hotel rooms does the Bellagio have?</a:t>
            </a:r>
          </a:p>
          <a:p>
            <a:r>
              <a:rPr lang="en-US" dirty="0"/>
              <a:t>How long is the Las Vegas Strip?</a:t>
            </a:r>
          </a:p>
          <a:p>
            <a:r>
              <a:rPr lang="en-US" dirty="0"/>
              <a:t>What is the highest temperature ever officially recorded in Las Vegas?</a:t>
            </a:r>
          </a:p>
          <a:p>
            <a:r>
              <a:rPr lang="en-US" dirty="0"/>
              <a:t>How many working vintage signs at the Las Vegas Neon Museum?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7384AC-2484-4C44-87EB-552C2C824447}"/>
                  </a:ext>
                </a:extLst>
              </p:cNvPr>
              <p:cNvSpPr txBox="1"/>
              <p:nvPr/>
            </p:nvSpPr>
            <p:spPr>
              <a:xfrm>
                <a:off x="212027" y="5152371"/>
                <a:ext cx="1090036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Your Challenge:</a:t>
                </a:r>
                <a:endParaRPr lang="en-US" dirty="0"/>
              </a:p>
              <a:p>
                <a:r>
                  <a:rPr lang="en-US" dirty="0"/>
                  <a:t>Write down your </a:t>
                </a:r>
                <a:r>
                  <a:rPr lang="en-US" b="1" dirty="0"/>
                  <a:t>single-point guess</a:t>
                </a:r>
                <a:r>
                  <a:rPr lang="en-US" dirty="0"/>
                  <a:t> for each question. </a:t>
                </a:r>
                <a:r>
                  <a:rPr lang="en-US" i="1" dirty="0"/>
                  <a:t>(How confident are you that your exact number is correct?)</a:t>
                </a:r>
                <a:endParaRPr lang="en-US" dirty="0"/>
              </a:p>
              <a:p>
                <a:r>
                  <a:rPr lang="en-US" dirty="0"/>
                  <a:t>Now, expand that guess into a </a:t>
                </a:r>
                <a:r>
                  <a:rPr lang="en-US" b="1" dirty="0"/>
                  <a:t>low and high range</a:t>
                </a:r>
                <a:r>
                  <a:rPr lang="en-US" dirty="0"/>
                  <a:t> where you are </a:t>
                </a: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</a:rPr>
                      <m:t>90%</m:t>
                    </m:r>
                  </m:oMath>
                </a14:m>
                <a:r>
                  <a:rPr lang="en-US" b="1" dirty="0"/>
                  <a:t> confident</a:t>
                </a:r>
                <a:r>
                  <a:rPr lang="en-US" dirty="0"/>
                  <a:t> the true answer is captured.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7384AC-2484-4C44-87EB-552C2C824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27" y="5152371"/>
                <a:ext cx="10900367" cy="923330"/>
              </a:xfrm>
              <a:prstGeom prst="rect">
                <a:avLst/>
              </a:prstGeom>
              <a:blipFill>
                <a:blip r:embed="rId2"/>
                <a:stretch>
                  <a:fillRect l="-503"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utoShape 2" descr="Las Vegas Desktop Wallpapers | Wallpapers.com">
            <a:extLst>
              <a:ext uri="{FF2B5EF4-FFF2-40B4-BE49-F238E27FC236}">
                <a16:creationId xmlns:a16="http://schemas.microsoft.com/office/drawing/2014/main" id="{D56DD980-D586-42F0-A0D4-9F263373F1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B77147-4ACE-43BF-AD51-F6987B6295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37" y="939163"/>
            <a:ext cx="6233163" cy="467487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49660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B77147-4ACE-43BF-AD51-F6987B6295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29"/>
          <a:stretch/>
        </p:blipFill>
        <p:spPr>
          <a:xfrm>
            <a:off x="8359253" y="984642"/>
            <a:ext cx="3956262" cy="467487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Quick Calibration Warm Up</a:t>
            </a:r>
          </a:p>
        </p:txBody>
      </p:sp>
      <p:sp>
        <p:nvSpPr>
          <p:cNvPr id="5" name="AutoShape 2" descr="Las Vegas Desktop Wallpapers | Wallpapers.com">
            <a:extLst>
              <a:ext uri="{FF2B5EF4-FFF2-40B4-BE49-F238E27FC236}">
                <a16:creationId xmlns:a16="http://schemas.microsoft.com/office/drawing/2014/main" id="{D56DD980-D586-42F0-A0D4-9F263373F1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CD16CE7B-CE54-421F-ACCB-2DFE54E91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767137"/>
              </p:ext>
            </p:extLst>
          </p:nvPr>
        </p:nvGraphicFramePr>
        <p:xfrm>
          <a:off x="212027" y="2122014"/>
          <a:ext cx="8128000" cy="3200400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6870864">
                  <a:extLst>
                    <a:ext uri="{9D8B030D-6E8A-4147-A177-3AD203B41FA5}">
                      <a16:colId xmlns:a16="http://schemas.microsoft.com/office/drawing/2014/main" val="2911257875"/>
                    </a:ext>
                  </a:extLst>
                </a:gridCol>
                <a:gridCol w="1257136">
                  <a:extLst>
                    <a:ext uri="{9D8B030D-6E8A-4147-A177-3AD203B41FA5}">
                      <a16:colId xmlns:a16="http://schemas.microsoft.com/office/drawing/2014/main" val="3757137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tall is the sphere in Las Vegas?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366 ft.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9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many hotel rooms does the Bellagio have?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3,933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63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long is the Las Vegas Strip?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4.2 mi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5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What is the highest temperature ever officially recorded in Las Vegas?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120°F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6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How many working vintage signs at the Las Vegas Neon Museum?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1729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33B9814-0CB6-403D-8CEA-CC96EDC5E409}"/>
              </a:ext>
            </a:extLst>
          </p:cNvPr>
          <p:cNvSpPr txBox="1"/>
          <p:nvPr/>
        </p:nvSpPr>
        <p:spPr>
          <a:xfrm>
            <a:off x="226143" y="1314491"/>
            <a:ext cx="1182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many were right? Were you more overconfident, underconfident, or about right?</a:t>
            </a:r>
          </a:p>
        </p:txBody>
      </p:sp>
    </p:spTree>
    <p:extLst>
      <p:ext uri="{BB962C8B-B14F-4D97-AF65-F5344CB8AC3E}">
        <p14:creationId xmlns:p14="http://schemas.microsoft.com/office/powerpoint/2010/main" val="99606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262" y="191148"/>
            <a:ext cx="11776997" cy="805704"/>
          </a:xfrm>
        </p:spPr>
        <p:txBody>
          <a:bodyPr/>
          <a:lstStyle/>
          <a:p>
            <a:r>
              <a:rPr lang="en-US" dirty="0"/>
              <a:t>What Calibration Means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1DD7D-F873-0DCA-A887-3D50D6964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535" y="1173251"/>
            <a:ext cx="8630032" cy="4810580"/>
          </a:xfrm>
        </p:spPr>
        <p:txBody>
          <a:bodyPr/>
          <a:lstStyle/>
          <a:p>
            <a:r>
              <a:rPr lang="en-US" dirty="0"/>
              <a:t>Calibration is the relationship between confidence and reality.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When you say you’re 80% confident, you should be right 8 out of 10 times.</a:t>
            </a:r>
          </a:p>
          <a:p>
            <a:r>
              <a:rPr lang="en-US" dirty="0"/>
              <a:t>Calibration isn’t about never missing.</a:t>
            </a:r>
          </a:p>
          <a:p>
            <a:r>
              <a:rPr lang="en-US" dirty="0"/>
              <a:t>It’s about knowing how likely you are to miss. </a:t>
            </a:r>
          </a:p>
        </p:txBody>
      </p:sp>
      <p:pic>
        <p:nvPicPr>
          <p:cNvPr id="12" name="Picture 11" descr="Person holding and standing under umbrella in rain, wearing outdoor jacket">
            <a:extLst>
              <a:ext uri="{FF2B5EF4-FFF2-40B4-BE49-F238E27FC236}">
                <a16:creationId xmlns:a16="http://schemas.microsoft.com/office/drawing/2014/main" id="{3A7EEA9E-E9FA-19EC-2AE9-D02C157C08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815"/>
          <a:stretch/>
        </p:blipFill>
        <p:spPr>
          <a:xfrm>
            <a:off x="8690567" y="996852"/>
            <a:ext cx="3440898" cy="5207174"/>
          </a:xfrm>
          <a:prstGeom prst="rect">
            <a:avLst/>
          </a:prstGeom>
          <a:effectLst>
            <a:softEdge rad="127000"/>
          </a:effectLst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87A4D9-3726-4676-9D06-0A50023B91A5}"/>
              </a:ext>
            </a:extLst>
          </p:cNvPr>
          <p:cNvCxnSpPr/>
          <p:nvPr/>
        </p:nvCxnSpPr>
        <p:spPr>
          <a:xfrm>
            <a:off x="60535" y="2565779"/>
            <a:ext cx="863003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626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How Do We Get Better Calibrated?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B98A5F-70EF-AF91-90F1-76377D1B05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08768"/>
              </p:ext>
            </p:extLst>
          </p:nvPr>
        </p:nvGraphicFramePr>
        <p:xfrm>
          <a:off x="894521" y="1928191"/>
          <a:ext cx="10151166" cy="3187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7008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spheres facing reflective rectangle">
            <a:extLst>
              <a:ext uri="{FF2B5EF4-FFF2-40B4-BE49-F238E27FC236}">
                <a16:creationId xmlns:a16="http://schemas.microsoft.com/office/drawing/2014/main" id="{45BCD67E-5CF8-BC41-BB3D-BBFAD4F5C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8991"/>
            <a:ext cx="12192000" cy="526121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Technique 1: Consider the Opposite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52752"/>
            <a:ext cx="6225131" cy="4810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would make this estimate wrong?</a:t>
            </a:r>
          </a:p>
          <a:p>
            <a:endParaRPr lang="en-US" dirty="0"/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What would make labor productivity worse than assumed?</a:t>
            </a:r>
          </a:p>
          <a:p>
            <a:pPr lvl="1"/>
            <a:r>
              <a:rPr lang="en-US" dirty="0"/>
              <a:t>Do overlaps or gaps exist between quotes?</a:t>
            </a:r>
          </a:p>
          <a:p>
            <a:pPr lvl="1"/>
            <a:r>
              <a:rPr lang="en-US" dirty="0"/>
              <a:t>What scope is not fully mature?</a:t>
            </a:r>
          </a:p>
          <a:p>
            <a:pPr lvl="1"/>
            <a:r>
              <a:rPr lang="en-US" dirty="0"/>
              <a:t>What field condition could change the install cost?</a:t>
            </a:r>
          </a:p>
          <a:p>
            <a:pPr lvl="1"/>
            <a:r>
              <a:rPr lang="en-US" dirty="0"/>
              <a:t>What assumptions are we treating as fact?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D57E6C-BFCF-4FF1-9B8F-7AE8B85D678F}"/>
              </a:ext>
            </a:extLst>
          </p:cNvPr>
          <p:cNvSpPr txBox="1">
            <a:spLocks/>
          </p:cNvSpPr>
          <p:nvPr/>
        </p:nvSpPr>
        <p:spPr>
          <a:xfrm>
            <a:off x="6696890" y="2456596"/>
            <a:ext cx="5218613" cy="2429302"/>
          </a:xfrm>
          <a:prstGeom prst="rect">
            <a:avLst/>
          </a:prstGeom>
          <a:ln w="57150" cmpd="thickThin">
            <a:solidFill>
              <a:srgbClr val="A38AB7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Before Defending the Number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Try to Defeat the Number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0427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oman looking through window">
            <a:extLst>
              <a:ext uri="{FF2B5EF4-FFF2-40B4-BE49-F238E27FC236}">
                <a16:creationId xmlns:a16="http://schemas.microsoft.com/office/drawing/2014/main" id="{4B271D47-AAA7-01BE-3384-D5CDC0549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970" y="986117"/>
            <a:ext cx="7848030" cy="5149878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Technique 2: Use the Outside 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2" y="1893444"/>
            <a:ext cx="6219185" cy="2692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happened on similar work before?</a:t>
            </a:r>
          </a:p>
          <a:p>
            <a:r>
              <a:rPr lang="en-US" dirty="0"/>
              <a:t>Instead of starting with:</a:t>
            </a:r>
          </a:p>
          <a:p>
            <a:pPr lvl="1"/>
            <a:r>
              <a:rPr lang="en-US" dirty="0"/>
              <a:t>This project should be straightforward.</a:t>
            </a:r>
          </a:p>
          <a:p>
            <a:r>
              <a:rPr lang="en-US" dirty="0"/>
              <a:t>Start with:</a:t>
            </a:r>
          </a:p>
          <a:p>
            <a:pPr lvl="1"/>
            <a:r>
              <a:rPr lang="en-US" dirty="0"/>
              <a:t>How often did similar work stay straightforward?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D57E6C-BFCF-4FF1-9B8F-7AE8B85D678F}"/>
              </a:ext>
            </a:extLst>
          </p:cNvPr>
          <p:cNvSpPr txBox="1">
            <a:spLocks/>
          </p:cNvSpPr>
          <p:nvPr/>
        </p:nvSpPr>
        <p:spPr>
          <a:xfrm>
            <a:off x="8846157" y="1124504"/>
            <a:ext cx="3037179" cy="4556095"/>
          </a:xfrm>
          <a:prstGeom prst="rect">
            <a:avLst/>
          </a:prstGeom>
          <a:ln w="57150" cmpd="thickThin">
            <a:solidFill>
              <a:srgbClr val="A38AB7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sz="9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Use: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Historical actuals.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Similar project overruns.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Prior productivity rates.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Change order history.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Quote aging patterns.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Rework trends.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100" dirty="0"/>
              <a:t>Escalation history.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463262-3A61-45B6-BF0D-51A3736CABCD}"/>
              </a:ext>
            </a:extLst>
          </p:cNvPr>
          <p:cNvSpPr txBox="1"/>
          <p:nvPr/>
        </p:nvSpPr>
        <p:spPr>
          <a:xfrm>
            <a:off x="-189223" y="5766663"/>
            <a:ext cx="12617355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US" sz="1850" dirty="0"/>
              <a:t>The </a:t>
            </a:r>
            <a:r>
              <a:rPr lang="en-US" sz="1850" i="1" dirty="0"/>
              <a:t>inside view </a:t>
            </a:r>
            <a:r>
              <a:rPr lang="en-US" sz="1850" dirty="0"/>
              <a:t>explains why this project is different. The </a:t>
            </a:r>
            <a:r>
              <a:rPr lang="en-US" sz="1850" i="1" dirty="0"/>
              <a:t>outside view</a:t>
            </a:r>
            <a:r>
              <a:rPr lang="en-US" sz="1850" dirty="0"/>
              <a:t> asks what usually happens before we make exceptions. </a:t>
            </a:r>
          </a:p>
        </p:txBody>
      </p:sp>
    </p:spTree>
    <p:extLst>
      <p:ext uri="{BB962C8B-B14F-4D97-AF65-F5344CB8AC3E}">
        <p14:creationId xmlns:p14="http://schemas.microsoft.com/office/powerpoint/2010/main" val="268483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derwater view of a floating iceberg">
            <a:extLst>
              <a:ext uri="{FF2B5EF4-FFF2-40B4-BE49-F238E27FC236}">
                <a16:creationId xmlns:a16="http://schemas.microsoft.com/office/drawing/2014/main" id="{AC1BC326-0FBC-D90F-D642-40EE8D974D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60" y="1005746"/>
            <a:ext cx="12204240" cy="5203986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Technique 3: Separate Familiarity from Evidence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76445" y="1203889"/>
            <a:ext cx="7686320" cy="1078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Familiar work can create false confidence, but … </a:t>
            </a:r>
          </a:p>
          <a:p>
            <a:pPr marL="0" indent="0">
              <a:buNone/>
            </a:pPr>
            <a:r>
              <a:rPr lang="en-US" b="1" dirty="0"/>
              <a:t>familiar is not the same as known.</a:t>
            </a:r>
          </a:p>
          <a:p>
            <a:pPr marL="0" indent="0">
              <a:buNone/>
            </a:pPr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A4720C-AC76-4EC7-A3FC-33477260D1AD}"/>
              </a:ext>
            </a:extLst>
          </p:cNvPr>
          <p:cNvSpPr txBox="1"/>
          <p:nvPr/>
        </p:nvSpPr>
        <p:spPr>
          <a:xfrm>
            <a:off x="5735471" y="29752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3482B-D388-4861-90D3-C7E2DEA9D930}"/>
              </a:ext>
            </a:extLst>
          </p:cNvPr>
          <p:cNvSpPr txBox="1"/>
          <p:nvPr/>
        </p:nvSpPr>
        <p:spPr>
          <a:xfrm>
            <a:off x="6877461" y="3198193"/>
            <a:ext cx="4841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We’ve estimated this type of system before.</a:t>
            </a:r>
          </a:p>
          <a:p>
            <a:r>
              <a:rPr lang="en-US" sz="2000" dirty="0"/>
              <a:t>We know this vendor.</a:t>
            </a:r>
          </a:p>
          <a:p>
            <a:r>
              <a:rPr lang="en-US" sz="2000" dirty="0"/>
              <a:t>This looks just like the last one.</a:t>
            </a:r>
          </a:p>
          <a:p>
            <a:r>
              <a:rPr lang="en-US" sz="2000" dirty="0"/>
              <a:t>The factor is standard.</a:t>
            </a:r>
          </a:p>
          <a:p>
            <a:r>
              <a:rPr lang="en-US" sz="2000" dirty="0"/>
              <a:t>We always use that productivity assumption.</a:t>
            </a:r>
          </a:p>
        </p:txBody>
      </p:sp>
    </p:spTree>
    <p:extLst>
      <p:ext uri="{BB962C8B-B14F-4D97-AF65-F5344CB8AC3E}">
        <p14:creationId xmlns:p14="http://schemas.microsoft.com/office/powerpoint/2010/main" val="3112403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Technique 4: Name the Bet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52752"/>
            <a:ext cx="5900737" cy="481058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What are we actually betting is true?</a:t>
            </a:r>
          </a:p>
          <a:p>
            <a:pPr>
              <a:spcBef>
                <a:spcPts val="1200"/>
              </a:spcBef>
            </a:pPr>
            <a:r>
              <a:rPr lang="en-US" dirty="0"/>
              <a:t>We are betting that…</a:t>
            </a:r>
          </a:p>
          <a:p>
            <a:pPr lvl="1"/>
            <a:r>
              <a:rPr lang="en-US" dirty="0"/>
              <a:t>Quantities will not grow materially.</a:t>
            </a:r>
          </a:p>
          <a:p>
            <a:pPr lvl="1"/>
            <a:r>
              <a:rPr lang="en-US" dirty="0"/>
              <a:t>There are no scope gaps between our contract packages.</a:t>
            </a:r>
          </a:p>
          <a:p>
            <a:pPr lvl="1"/>
            <a:r>
              <a:rPr lang="en-US" dirty="0"/>
              <a:t>Labor productivity will hold.</a:t>
            </a:r>
          </a:p>
          <a:p>
            <a:pPr lvl="1"/>
            <a:r>
              <a:rPr lang="en-US" dirty="0"/>
              <a:t>Access will be available.</a:t>
            </a:r>
          </a:p>
          <a:p>
            <a:pPr lvl="1"/>
            <a:r>
              <a:rPr lang="en-US" dirty="0"/>
              <a:t>Design will not drive rework.</a:t>
            </a:r>
          </a:p>
          <a:p>
            <a:pPr lvl="1"/>
            <a:r>
              <a:rPr lang="en-US" dirty="0"/>
              <a:t>Escalation will stay within assumptions.</a:t>
            </a:r>
          </a:p>
          <a:p>
            <a:pPr lvl="1"/>
            <a:r>
              <a:rPr lang="en-US" dirty="0"/>
              <a:t>Schedule compression will not force overtime.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D57E6C-BFCF-4FF1-9B8F-7AE8B85D678F}"/>
              </a:ext>
            </a:extLst>
          </p:cNvPr>
          <p:cNvSpPr txBox="1">
            <a:spLocks/>
          </p:cNvSpPr>
          <p:nvPr/>
        </p:nvSpPr>
        <p:spPr>
          <a:xfrm>
            <a:off x="6083760" y="1333948"/>
            <a:ext cx="5900737" cy="1755417"/>
          </a:xfrm>
          <a:prstGeom prst="rect">
            <a:avLst/>
          </a:prstGeom>
          <a:ln w="57150" cmpd="thickThin">
            <a:solidFill>
              <a:srgbClr val="A38AB7"/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dirty="0"/>
          </a:p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dirty="0"/>
              <a:t>Every estimate contains hidden bets. Calibration means knowing which bets you are making.</a:t>
            </a: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dirty="0"/>
              <a:t>The harder part is identifying the multiplicative factors that quietly make the estimate grow.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5" name="Picture 4" descr="Colorful clear dices on a glass surface">
            <a:extLst>
              <a:ext uri="{FF2B5EF4-FFF2-40B4-BE49-F238E27FC236}">
                <a16:creationId xmlns:a16="http://schemas.microsoft.com/office/drawing/2014/main" id="{A9C8DF29-9FB7-13C2-22AE-DB1CD27332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24"/>
          <a:stretch/>
        </p:blipFill>
        <p:spPr>
          <a:xfrm>
            <a:off x="6144245" y="3276469"/>
            <a:ext cx="5852492" cy="268686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1609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B77147-4ACE-43BF-AD51-F6987B6295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98485"/>
            <a:ext cx="6233163" cy="467487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Final Calibration Challenge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4F43F-74C5-DC2E-2EB7-64F1EA072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793289"/>
            <a:ext cx="6420282" cy="42669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many performances did Elvis Presley give during his Las Vegas residency?</a:t>
            </a:r>
          </a:p>
          <a:p>
            <a:r>
              <a:rPr lang="en-US" dirty="0"/>
              <a:t>How many elevators are in the Eiffel Tower in Las  Vegas?</a:t>
            </a:r>
          </a:p>
          <a:p>
            <a:r>
              <a:rPr lang="en-US" dirty="0"/>
              <a:t>How much concrete was used to build Hoover Dam?</a:t>
            </a:r>
          </a:p>
          <a:p>
            <a:r>
              <a:rPr lang="en-US" dirty="0"/>
              <a:t>How many visitors does Red Rock Canyon receive annually?</a:t>
            </a:r>
          </a:p>
          <a:p>
            <a:r>
              <a:rPr lang="en-US" dirty="0"/>
              <a:t>At full pool, what is the maximum depth of Lake Mead?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7384AC-2484-4C44-87EB-552C2C824447}"/>
              </a:ext>
            </a:extLst>
          </p:cNvPr>
          <p:cNvSpPr txBox="1"/>
          <p:nvPr/>
        </p:nvSpPr>
        <p:spPr>
          <a:xfrm>
            <a:off x="212027" y="1198485"/>
            <a:ext cx="1182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Answer with a low and high range for each question.</a:t>
            </a:r>
          </a:p>
        </p:txBody>
      </p:sp>
      <p:sp>
        <p:nvSpPr>
          <p:cNvPr id="5" name="AutoShape 2" descr="Las Vegas Desktop Wallpapers | Wallpapers.com">
            <a:extLst>
              <a:ext uri="{FF2B5EF4-FFF2-40B4-BE49-F238E27FC236}">
                <a16:creationId xmlns:a16="http://schemas.microsoft.com/office/drawing/2014/main" id="{D56DD980-D586-42F0-A0D4-9F263373F1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27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Equivalent Bets Test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1666" y="1197749"/>
            <a:ext cx="5302155" cy="4797309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dirty="0"/>
              <a:t>Would you bet your own money  on your answers?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Win $100 if the answer is inside your range.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Lose $900 if it’s outside.</a:t>
            </a:r>
          </a:p>
          <a:p>
            <a:pPr>
              <a:spcBef>
                <a:spcPts val="1500"/>
              </a:spcBef>
            </a:pPr>
            <a:r>
              <a:rPr lang="en-US" dirty="0"/>
              <a:t>No? Adjust each answer to a range you’d be willing to make this bet.</a:t>
            </a:r>
          </a:p>
        </p:txBody>
      </p:sp>
      <p:pic>
        <p:nvPicPr>
          <p:cNvPr id="4" name="Picture 3" descr="Pile of American dollar banknotes">
            <a:extLst>
              <a:ext uri="{FF2B5EF4-FFF2-40B4-BE49-F238E27FC236}">
                <a16:creationId xmlns:a16="http://schemas.microsoft.com/office/drawing/2014/main" id="{0A75BFA7-7B51-1D84-A4E8-9AE93AD143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752" y="1050756"/>
            <a:ext cx="6719248" cy="520864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1967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B77147-4ACE-43BF-AD51-F6987B6295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529"/>
          <a:stretch/>
        </p:blipFill>
        <p:spPr>
          <a:xfrm>
            <a:off x="8359253" y="1198485"/>
            <a:ext cx="3956262" cy="467487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Final Calibration Challenge</a:t>
            </a:r>
          </a:p>
        </p:txBody>
      </p:sp>
      <p:sp>
        <p:nvSpPr>
          <p:cNvPr id="5" name="AutoShape 2" descr="Las Vegas Desktop Wallpapers | Wallpapers.com">
            <a:extLst>
              <a:ext uri="{FF2B5EF4-FFF2-40B4-BE49-F238E27FC236}">
                <a16:creationId xmlns:a16="http://schemas.microsoft.com/office/drawing/2014/main" id="{D56DD980-D586-42F0-A0D4-9F263373F1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CD16CE7B-CE54-421F-ACCB-2DFE54E91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212248"/>
              </p:ext>
            </p:extLst>
          </p:nvPr>
        </p:nvGraphicFramePr>
        <p:xfrm>
          <a:off x="231253" y="1849998"/>
          <a:ext cx="8128000" cy="3749040"/>
        </p:xfrm>
        <a:graphic>
          <a:graphicData uri="http://schemas.openxmlformats.org/drawingml/2006/table">
            <a:tbl>
              <a:tblPr bandRow="1">
                <a:tableStyleId>{8EC20E35-A176-4012-BC5E-935CFFF8708E}</a:tableStyleId>
              </a:tblPr>
              <a:tblGrid>
                <a:gridCol w="6386666">
                  <a:extLst>
                    <a:ext uri="{9D8B030D-6E8A-4147-A177-3AD203B41FA5}">
                      <a16:colId xmlns:a16="http://schemas.microsoft.com/office/drawing/2014/main" val="2911257875"/>
                    </a:ext>
                  </a:extLst>
                </a:gridCol>
                <a:gridCol w="1741334">
                  <a:extLst>
                    <a:ext uri="{9D8B030D-6E8A-4147-A177-3AD203B41FA5}">
                      <a16:colId xmlns:a16="http://schemas.microsoft.com/office/drawing/2014/main" val="3757137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many performances did Elvis Presley give during his Las Vegas residency?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636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9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many elevators are in the Eiffel Tower in Las Vegas?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63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How much concrete was used to build Hoover Dam?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3.25 million cubic yards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5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How many visitors does Red Rock Canyon receive annually? 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&gt; 3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6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At full pool, what is the maximum depth of Lake Mead?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</a:t>
                      </a:r>
                      <a:r>
                        <a:rPr lang="en-US" dirty="0"/>
                        <a:t> 532 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1729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933B9814-0CB6-403D-8CEA-CC96EDC5E409}"/>
              </a:ext>
            </a:extLst>
          </p:cNvPr>
          <p:cNvSpPr txBox="1"/>
          <p:nvPr/>
        </p:nvSpPr>
        <p:spPr>
          <a:xfrm>
            <a:off x="212027" y="1221052"/>
            <a:ext cx="1182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Did you beat your first score? Were you more overconfident, underconfident, or about right?</a:t>
            </a:r>
          </a:p>
        </p:txBody>
      </p:sp>
    </p:spTree>
    <p:extLst>
      <p:ext uri="{BB962C8B-B14F-4D97-AF65-F5344CB8AC3E}">
        <p14:creationId xmlns:p14="http://schemas.microsoft.com/office/powerpoint/2010/main" val="274298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Why Betting Works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Aft>
                <a:spcPts val="1800"/>
              </a:spcAft>
              <a:buNone/>
            </a:pPr>
            <a:r>
              <a:rPr lang="en-US" dirty="0"/>
              <a:t>A bet exposes whether confidence is real or decorative.</a:t>
            </a:r>
          </a:p>
          <a:p>
            <a:pPr>
              <a:spcBef>
                <a:spcPts val="1200"/>
              </a:spcBef>
            </a:pPr>
            <a:r>
              <a:rPr lang="en-US" dirty="0"/>
              <a:t>Estimate reviews often reward clean answers.</a:t>
            </a:r>
          </a:p>
          <a:p>
            <a:r>
              <a:rPr lang="en-US" dirty="0"/>
              <a:t>Real decisions require honest uncertainty. </a:t>
            </a:r>
          </a:p>
          <a:p>
            <a:r>
              <a:rPr lang="en-US" dirty="0"/>
              <a:t>Betting language forces us to separate</a:t>
            </a:r>
          </a:p>
          <a:p>
            <a:pPr marL="914400" lvl="1" indent="0">
              <a:spcBef>
                <a:spcPts val="900"/>
              </a:spcBef>
              <a:buNone/>
            </a:pPr>
            <a:r>
              <a:rPr lang="en-US" dirty="0"/>
              <a:t>what we know,</a:t>
            </a:r>
          </a:p>
          <a:p>
            <a:pPr marL="914400" lvl="1" indent="0">
              <a:buNone/>
            </a:pPr>
            <a:r>
              <a:rPr lang="en-US" dirty="0"/>
              <a:t>what we assume,</a:t>
            </a:r>
          </a:p>
          <a:p>
            <a:pPr marL="914400" lvl="1" indent="0">
              <a:buNone/>
            </a:pPr>
            <a:r>
              <a:rPr lang="en-US" dirty="0"/>
              <a:t>what we hope,</a:t>
            </a:r>
          </a:p>
          <a:p>
            <a:pPr marL="914400" lvl="1" indent="0">
              <a:buNone/>
            </a:pPr>
            <a:r>
              <a:rPr lang="en-US" dirty="0"/>
              <a:t>and what we actually stand behind.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25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77" y="205107"/>
            <a:ext cx="5787323" cy="739774"/>
          </a:xfrm>
        </p:spPr>
        <p:txBody>
          <a:bodyPr/>
          <a:lstStyle/>
          <a:p>
            <a:r>
              <a:rPr lang="en-US" dirty="0"/>
              <a:t>Calibration to Decomposition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4F43F-74C5-DC2E-2EB7-64F1EA072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8677" y="1019967"/>
            <a:ext cx="5614207" cy="1210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Your bet didn’t feel safe – Why?</a:t>
            </a:r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84A7F5E-9AF7-EA4B-EA7E-9F795CA75C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811892"/>
              </p:ext>
            </p:extLst>
          </p:nvPr>
        </p:nvGraphicFramePr>
        <p:xfrm>
          <a:off x="545729" y="1732712"/>
          <a:ext cx="11100542" cy="4233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BF2A3B6-B322-4981-AF08-F82EA1E0A083}"/>
              </a:ext>
            </a:extLst>
          </p:cNvPr>
          <p:cNvSpPr txBox="1">
            <a:spLocks/>
          </p:cNvSpPr>
          <p:nvPr/>
        </p:nvSpPr>
        <p:spPr>
          <a:xfrm>
            <a:off x="457200" y="5134003"/>
            <a:ext cx="2126672" cy="908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Decomposition </a:t>
            </a:r>
            <a:br>
              <a:rPr lang="en-US" sz="2400" dirty="0"/>
            </a:br>
            <a:r>
              <a:rPr lang="en-US" sz="2400" dirty="0"/>
              <a:t>explains it.</a:t>
            </a:r>
          </a:p>
          <a:p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8B053A3-193C-EF2F-90E0-3FE0B87D2DB5}"/>
              </a:ext>
            </a:extLst>
          </p:cNvPr>
          <p:cNvSpPr txBox="1">
            <a:spLocks/>
          </p:cNvSpPr>
          <p:nvPr/>
        </p:nvSpPr>
        <p:spPr>
          <a:xfrm>
            <a:off x="9815945" y="1789529"/>
            <a:ext cx="2680855" cy="8825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dirty="0"/>
              <a:t>Calibration</a:t>
            </a:r>
            <a:br>
              <a:rPr lang="en-US" sz="2600" dirty="0"/>
            </a:br>
            <a:r>
              <a:rPr lang="en-US" sz="2600" dirty="0"/>
              <a:t>   identifies</a:t>
            </a:r>
            <a:br>
              <a:rPr lang="en-US" sz="2600" dirty="0"/>
            </a:br>
            <a:r>
              <a:rPr lang="en-US" sz="2600" dirty="0"/>
              <a:t>      uncertainty.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7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E1DCE6CA-FEB2-4950-B2D6-A828F721D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86" y="88777"/>
            <a:ext cx="10809028" cy="610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1710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0F02-F458-4C29-959E-CCF512EC7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Local vs Structural Uncertainty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DBD6D-290C-45F0-8DCE-6CBCB75D78CE}"/>
              </a:ext>
            </a:extLst>
          </p:cNvPr>
          <p:cNvSpPr txBox="1"/>
          <p:nvPr/>
        </p:nvSpPr>
        <p:spPr>
          <a:xfrm>
            <a:off x="8702722" y="3059668"/>
            <a:ext cx="311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Can we improve this estimate? 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2FE9F969-5AF1-4845-83C4-78963845B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139990"/>
              </p:ext>
            </p:extLst>
          </p:nvPr>
        </p:nvGraphicFramePr>
        <p:xfrm>
          <a:off x="1484850" y="1273457"/>
          <a:ext cx="9372540" cy="3572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6270">
                  <a:extLst>
                    <a:ext uri="{9D8B030D-6E8A-4147-A177-3AD203B41FA5}">
                      <a16:colId xmlns:a16="http://schemas.microsoft.com/office/drawing/2014/main" val="1419849247"/>
                    </a:ext>
                  </a:extLst>
                </a:gridCol>
                <a:gridCol w="4686270">
                  <a:extLst>
                    <a:ext uri="{9D8B030D-6E8A-4147-A177-3AD203B41FA5}">
                      <a16:colId xmlns:a16="http://schemas.microsoft.com/office/drawing/2014/main" val="3587162322"/>
                    </a:ext>
                  </a:extLst>
                </a:gridCol>
              </a:tblGrid>
              <a:tr h="50734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Local Uncertainty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Structural Uncertainty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99488"/>
                  </a:ext>
                </a:extLst>
              </a:tr>
              <a:tr h="50734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Vendor Quote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742334"/>
                  </a:ext>
                </a:extLst>
              </a:tr>
              <a:tr h="50734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Equipment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Design Maturity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84349"/>
                  </a:ext>
                </a:extLst>
              </a:tr>
              <a:tr h="50734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Permit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Congestion / 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40724"/>
                  </a:ext>
                </a:extLst>
              </a:tr>
              <a:tr h="50734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Material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Contract Constraints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99292"/>
                  </a:ext>
                </a:extLst>
              </a:tr>
              <a:tr h="50734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One Work Package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Multiple Work Packages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625431"/>
                  </a:ext>
                </a:extLst>
              </a:tr>
              <a:tr h="52837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Usually Additive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Often Multiplicative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48349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18DC1B2-3FE1-416E-862E-6CCF06706EF7}"/>
              </a:ext>
            </a:extLst>
          </p:cNvPr>
          <p:cNvSpPr txBox="1"/>
          <p:nvPr/>
        </p:nvSpPr>
        <p:spPr>
          <a:xfrm>
            <a:off x="195262" y="5380797"/>
            <a:ext cx="11735698" cy="461665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Structural assumptions deserve disproportionate attention.</a:t>
            </a:r>
          </a:p>
        </p:txBody>
      </p:sp>
    </p:spTree>
    <p:extLst>
      <p:ext uri="{BB962C8B-B14F-4D97-AF65-F5344CB8AC3E}">
        <p14:creationId xmlns:p14="http://schemas.microsoft.com/office/powerpoint/2010/main" val="1437349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03347" y="5600172"/>
            <a:ext cx="978530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/>
            </a:pPr>
            <a:r>
              <a:rPr sz="2400" b="1" dirty="0"/>
              <a:t>Most uncertainty propagates through </a:t>
            </a:r>
            <a:r>
              <a:rPr sz="2400" b="1" dirty="0">
                <a:solidFill>
                  <a:schemeClr val="accent5"/>
                </a:solidFill>
              </a:rPr>
              <a:t>relationships</a:t>
            </a:r>
            <a:r>
              <a:rPr sz="2400" b="1" dirty="0"/>
              <a:t>—not isolated variables.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A881428-9225-417E-BCC6-AF118DF53B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2989755"/>
              </p:ext>
            </p:extLst>
          </p:nvPr>
        </p:nvGraphicFramePr>
        <p:xfrm>
          <a:off x="581843" y="1271901"/>
          <a:ext cx="6610637" cy="4180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8990DB0-DCC3-4256-978E-231E17FA6D6E}"/>
              </a:ext>
            </a:extLst>
          </p:cNvPr>
          <p:cNvSpPr txBox="1"/>
          <p:nvPr/>
        </p:nvSpPr>
        <p:spPr>
          <a:xfrm>
            <a:off x="7505475" y="1659285"/>
            <a:ext cx="42524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Instead of asking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“What is labor?”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ask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“What affects labor?”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450E2-964A-8421-9CAD-3FC1E1435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132" y="128225"/>
            <a:ext cx="11776997" cy="805704"/>
          </a:xfrm>
        </p:spPr>
        <p:txBody>
          <a:bodyPr/>
          <a:lstStyle/>
          <a:p>
            <a:r>
              <a:rPr lang="en-US" dirty="0"/>
              <a:t>Uncertainty Lives in the Relationships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250F02-F458-4C29-959E-CCF512EC7B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5263" y="85464"/>
            <a:ext cx="11776997" cy="805704"/>
          </a:xfrm>
        </p:spPr>
        <p:txBody>
          <a:bodyPr/>
          <a:lstStyle/>
          <a:p>
            <a:r>
              <a:rPr lang="en-US" dirty="0"/>
              <a:t>The Real Goal – Make Structural Uncertainty Testable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1D37E21-284B-4BC1-850B-C319479801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7163595"/>
              </p:ext>
            </p:extLst>
          </p:nvPr>
        </p:nvGraphicFramePr>
        <p:xfrm>
          <a:off x="6517396" y="1213747"/>
          <a:ext cx="5073969" cy="4753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511293-44AB-A649-4303-8A526F2FAA15}"/>
              </a:ext>
            </a:extLst>
          </p:cNvPr>
          <p:cNvSpPr txBox="1">
            <a:spLocks/>
          </p:cNvSpPr>
          <p:nvPr/>
        </p:nvSpPr>
        <p:spPr>
          <a:xfrm>
            <a:off x="195263" y="1098234"/>
            <a:ext cx="6268010" cy="49841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dirty="0"/>
              <a:t>How? </a:t>
            </a:r>
          </a:p>
          <a:p>
            <a:pPr>
              <a:spcAft>
                <a:spcPts val="400"/>
              </a:spcAft>
            </a:pPr>
            <a:r>
              <a:rPr lang="en-US" dirty="0"/>
              <a:t>What are our hidden assumptions?</a:t>
            </a:r>
          </a:p>
          <a:p>
            <a:pPr lvl="1"/>
            <a:r>
              <a:rPr lang="en-US" dirty="0"/>
              <a:t>Productivity?</a:t>
            </a:r>
          </a:p>
          <a:p>
            <a:pPr lvl="1"/>
            <a:r>
              <a:rPr lang="en-US" dirty="0"/>
              <a:t>Access?</a:t>
            </a:r>
          </a:p>
          <a:p>
            <a:pPr lvl="1"/>
            <a:r>
              <a:rPr lang="en-US" dirty="0"/>
              <a:t>Design?</a:t>
            </a:r>
          </a:p>
          <a:p>
            <a:pPr lvl="1"/>
            <a:r>
              <a:rPr lang="en-US" dirty="0"/>
              <a:t>Learning curve?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What relationships are hidden?</a:t>
            </a:r>
          </a:p>
          <a:p>
            <a:endParaRPr lang="en-US" dirty="0"/>
          </a:p>
          <a:p>
            <a:r>
              <a:rPr lang="en-US" dirty="0"/>
              <a:t>We don’t always improve the estimate just by debating numbers. </a:t>
            </a:r>
          </a:p>
          <a:p>
            <a:r>
              <a:rPr lang="en-US" dirty="0"/>
              <a:t>We improve them by defining structural uncertainty. </a:t>
            </a:r>
          </a:p>
        </p:txBody>
      </p:sp>
    </p:spTree>
    <p:extLst>
      <p:ext uri="{BB962C8B-B14F-4D97-AF65-F5344CB8AC3E}">
        <p14:creationId xmlns:p14="http://schemas.microsoft.com/office/powerpoint/2010/main" val="32308375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B4F4F-E58B-9B2A-374E-FC7E541F6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3" y="1547025"/>
            <a:ext cx="5900737" cy="422166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arenR"/>
              <a:defRPr sz="2100"/>
            </a:pPr>
            <a:r>
              <a:rPr lang="en-US" dirty="0"/>
              <a:t>Isolate the variables.</a:t>
            </a:r>
          </a:p>
          <a:p>
            <a:pPr lvl="1">
              <a:defRPr sz="2100"/>
            </a:pPr>
            <a:r>
              <a:rPr lang="en-US" dirty="0"/>
              <a:t>What are your high risk variables from the estimate circle?</a:t>
            </a:r>
          </a:p>
          <a:p>
            <a:pPr marL="457200" indent="-457200">
              <a:buFont typeface="+mj-lt"/>
              <a:buAutoNum type="arabicParenR"/>
              <a:defRPr sz="2100"/>
            </a:pPr>
            <a:r>
              <a:rPr lang="en-US" dirty="0"/>
              <a:t>Build a cross-impact matrix.</a:t>
            </a:r>
          </a:p>
          <a:p>
            <a:pPr lvl="1">
              <a:defRPr sz="2100"/>
            </a:pPr>
            <a:r>
              <a:rPr lang="en-US" sz="2100" dirty="0"/>
              <a:t>If Variable A changes, does it directly force a change in Variable B?</a:t>
            </a:r>
          </a:p>
          <a:p>
            <a:pPr marL="457200" indent="-457200">
              <a:buFont typeface="+mj-lt"/>
              <a:buAutoNum type="arabicParenR"/>
              <a:defRPr sz="2100"/>
            </a:pPr>
            <a:r>
              <a:rPr lang="en-US" dirty="0"/>
              <a:t>Map inputs and outputs.</a:t>
            </a:r>
          </a:p>
          <a:p>
            <a:pPr lvl="1">
              <a:defRPr sz="2100"/>
            </a:pPr>
            <a:r>
              <a:rPr lang="en-US" dirty="0"/>
              <a:t>What feeds you and what do you feed?</a:t>
            </a:r>
          </a:p>
          <a:p>
            <a:pPr marL="457200" indent="-457200">
              <a:buFont typeface="+mj-lt"/>
              <a:buAutoNum type="arabicParenR"/>
              <a:defRPr sz="2100"/>
            </a:pPr>
            <a:r>
              <a:rPr lang="en-US" dirty="0"/>
              <a:t>Define additive or multiplicative.</a:t>
            </a:r>
          </a:p>
          <a:p>
            <a:pPr lvl="1">
              <a:defRPr sz="2100"/>
            </a:pPr>
            <a:r>
              <a:rPr lang="en-US" dirty="0"/>
              <a:t>What is a compounding path?</a:t>
            </a:r>
          </a:p>
          <a:p>
            <a:pPr marL="457200" indent="-457200">
              <a:buFont typeface="+mj-lt"/>
              <a:buAutoNum type="arabicParenR"/>
              <a:defRPr sz="2100"/>
            </a:pPr>
            <a:r>
              <a:rPr lang="en-US" dirty="0"/>
              <a:t>Identify the tipping points.</a:t>
            </a:r>
          </a:p>
          <a:p>
            <a:pPr lvl="1">
              <a:defRPr sz="2100"/>
            </a:pPr>
            <a:r>
              <a:rPr lang="en-US" dirty="0"/>
              <a:t>Where does the original assumption break?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E22FE6-A8F2-B552-A0B1-7A6D5AE478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Follow Uncertainty Upstream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54941" y="5257605"/>
            <a:ext cx="54142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/>
            </a:pPr>
            <a:r>
              <a:rPr dirty="0"/>
              <a:t>Which assumption started the chain?</a:t>
            </a:r>
            <a:br>
              <a:rPr dirty="0"/>
            </a:br>
            <a:r>
              <a:rPr dirty="0"/>
              <a:t>The earlier we identify structural uncertainty, the fewer surprises remain downstream.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05D18E2-EA44-7147-3D76-5F906A2BE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056" y="1048040"/>
            <a:ext cx="6852370" cy="456527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0BF33-6BAE-A5A6-4541-06571222D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894670-05AD-D634-2E65-3D42DDE06B23}"/>
              </a:ext>
            </a:extLst>
          </p:cNvPr>
          <p:cNvSpPr txBox="1"/>
          <p:nvPr/>
        </p:nvSpPr>
        <p:spPr>
          <a:xfrm>
            <a:off x="284016" y="2404716"/>
            <a:ext cx="545869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400" dirty="0">
                <a:effectLst/>
                <a:latin typeface="Times New Roman" panose="02020603050405020304" pitchFamily="18" charset="0"/>
                <a:ea typeface="Aptos" panose="020B0004020202020204"/>
              </a:rPr>
              <a:t>“The Answer to the Ultimate Question of Life, the Universe, and Everything is 42.”</a:t>
            </a:r>
          </a:p>
          <a:p>
            <a:pPr marL="0" marR="0">
              <a:buNone/>
            </a:pPr>
            <a:r>
              <a:rPr lang="en-US" i="1" dirty="0">
                <a:latin typeface="Times New Roman" panose="02020603050405020304" pitchFamily="18" charset="0"/>
                <a:ea typeface="Aptos" panose="020B0004020202020204"/>
              </a:rPr>
              <a:t>- The Hitchhiker’s Guide to the Galaxy</a:t>
            </a:r>
            <a:endParaRPr lang="en-US" i="1" dirty="0">
              <a:effectLst/>
              <a:latin typeface="Times New Roman" panose="02020603050405020304" pitchFamily="18" charset="0"/>
              <a:ea typeface="Aptos" panose="020B00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048BFC-172D-E4F0-635C-02FAA5A7E69C}"/>
              </a:ext>
            </a:extLst>
          </p:cNvPr>
          <p:cNvSpPr/>
          <p:nvPr/>
        </p:nvSpPr>
        <p:spPr>
          <a:xfrm>
            <a:off x="5631874" y="735955"/>
            <a:ext cx="6497782" cy="53860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>
            <a:softEdge rad="635000"/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4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42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86213CE-2B47-BE0F-85BB-DDEB9DBC5C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The Answer</a:t>
            </a:r>
          </a:p>
        </p:txBody>
      </p:sp>
    </p:spTree>
    <p:extLst>
      <p:ext uri="{BB962C8B-B14F-4D97-AF65-F5344CB8AC3E}">
        <p14:creationId xmlns:p14="http://schemas.microsoft.com/office/powerpoint/2010/main" val="1321381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0D7F0-1A14-6AF9-503A-D008B401D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015EDCD7-CC7E-B9AB-5AA4-32F8E873A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527"/>
            <a:ext cx="12192000" cy="5202382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19DAAE-4921-F9EB-E88A-CF6C96CCE2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895" y="205107"/>
            <a:ext cx="9566843" cy="739774"/>
          </a:xfrm>
        </p:spPr>
        <p:txBody>
          <a:bodyPr>
            <a:normAutofit/>
          </a:bodyPr>
          <a:lstStyle/>
          <a:p>
            <a:r>
              <a:rPr lang="en-US" dirty="0"/>
              <a:t>Change the Question, Change the Outcome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94AE6FC-ABD4-236D-3427-D0DE076F2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700927"/>
              </p:ext>
            </p:extLst>
          </p:nvPr>
        </p:nvGraphicFramePr>
        <p:xfrm>
          <a:off x="526473" y="1283773"/>
          <a:ext cx="11533910" cy="43892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87234">
                  <a:extLst>
                    <a:ext uri="{9D8B030D-6E8A-4147-A177-3AD203B41FA5}">
                      <a16:colId xmlns:a16="http://schemas.microsoft.com/office/drawing/2014/main" val="1584288627"/>
                    </a:ext>
                  </a:extLst>
                </a:gridCol>
                <a:gridCol w="3181725">
                  <a:extLst>
                    <a:ext uri="{9D8B030D-6E8A-4147-A177-3AD203B41FA5}">
                      <a16:colId xmlns:a16="http://schemas.microsoft.com/office/drawing/2014/main" val="1387512488"/>
                    </a:ext>
                  </a:extLst>
                </a:gridCol>
                <a:gridCol w="5064951">
                  <a:extLst>
                    <a:ext uri="{9D8B030D-6E8A-4147-A177-3AD203B41FA5}">
                      <a16:colId xmlns:a16="http://schemas.microsoft.com/office/drawing/2014/main" val="16186132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cap="all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Old Question</a:t>
                      </a:r>
                    </a:p>
                  </a:txBody>
                  <a:tcPr marL="106680" marR="1066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b="1" cap="all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06680" marR="1066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400" dirty="0">
                        <a:solidFill>
                          <a:srgbClr val="156082"/>
                        </a:solidFill>
                      </a:endParaRPr>
                    </a:p>
                  </a:txBody>
                  <a:tcPr marL="106680" marR="1066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80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dirty="0"/>
                        <a:t>Is the quantity supported? </a:t>
                      </a:r>
                      <a:endParaRPr lang="en-US" sz="2000" b="1" cap="all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06680" marR="1066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b="1" cap="all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106680" marR="1066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000" dirty="0"/>
                        <a:t>How do quantity changes </a:t>
                      </a:r>
                      <a:r>
                        <a:rPr lang="en-US" sz="2000" b="1" dirty="0">
                          <a:solidFill>
                            <a:srgbClr val="156082"/>
                          </a:solidFill>
                        </a:rPr>
                        <a:t>affect</a:t>
                      </a:r>
                      <a:r>
                        <a:rPr lang="en-US" sz="2000" dirty="0"/>
                        <a:t> labor?</a:t>
                      </a:r>
                    </a:p>
                  </a:txBody>
                  <a:tcPr marL="106680" marR="106680" marT="91440" marB="9144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931909"/>
                  </a:ext>
                </a:extLst>
              </a:tr>
              <a:tr h="6593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dirty="0"/>
                        <a:t>Is the quote complete? </a:t>
                      </a: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000" b="1" dirty="0">
                          <a:solidFill>
                            <a:srgbClr val="156082"/>
                          </a:solidFill>
                        </a:rPr>
                        <a:t>Where are the gaps </a:t>
                      </a:r>
                      <a:r>
                        <a:rPr lang="en-US" sz="2000" dirty="0"/>
                        <a:t>between contract interfaces?</a:t>
                      </a: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917266"/>
                  </a:ext>
                </a:extLst>
              </a:tr>
              <a:tr h="7621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productivity realistic? </a:t>
                      </a: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What site constraints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>
                          <a:solidFill>
                            <a:srgbClr val="156082"/>
                          </a:solidFill>
                        </a:rPr>
                        <a:t>degrade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dirty="0"/>
                        <a:t>this rate?</a:t>
                      </a: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301972"/>
                  </a:ext>
                </a:extLst>
              </a:tr>
              <a:tr h="72416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Is the design mature enough?</a:t>
                      </a: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What are the </a:t>
                      </a:r>
                      <a:r>
                        <a:rPr lang="en-US" sz="2000" b="1" dirty="0">
                          <a:solidFill>
                            <a:srgbClr val="156082"/>
                          </a:solidFill>
                        </a:rPr>
                        <a:t>downstream impacts </a:t>
                      </a:r>
                      <a:r>
                        <a:rPr lang="en-US" sz="2000" dirty="0"/>
                        <a:t>of a design change?</a:t>
                      </a: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077557"/>
                  </a:ext>
                </a:extLst>
              </a:tr>
              <a:tr h="701669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do we close gaps? 		</a:t>
                      </a: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What testable evidence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b="1" dirty="0">
                          <a:solidFill>
                            <a:srgbClr val="156082"/>
                          </a:solidFill>
                        </a:rPr>
                        <a:t>narrows</a:t>
                      </a:r>
                      <a:r>
                        <a:rPr lang="en-US" sz="2000" b="1" dirty="0"/>
                        <a:t> </a:t>
                      </a:r>
                      <a:r>
                        <a:rPr lang="en-US" sz="2000" dirty="0"/>
                        <a:t>this uncertainty?</a:t>
                      </a:r>
                    </a:p>
                    <a:p>
                      <a:pPr algn="l">
                        <a:buNone/>
                      </a:pPr>
                      <a:endParaRPr lang="en-US" sz="2000" dirty="0">
                        <a:effectLst/>
                      </a:endParaRPr>
                    </a:p>
                  </a:txBody>
                  <a:tcPr marL="106680" marR="106680" marT="76200" marB="762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564310"/>
                  </a:ext>
                </a:extLst>
              </a:tr>
            </a:tbl>
          </a:graphicData>
        </a:graphic>
      </p:graphicFrame>
      <p:sp>
        <p:nvSpPr>
          <p:cNvPr id="16" name="Arrow: Right 15">
            <a:extLst>
              <a:ext uri="{FF2B5EF4-FFF2-40B4-BE49-F238E27FC236}">
                <a16:creationId xmlns:a16="http://schemas.microsoft.com/office/drawing/2014/main" id="{BD804738-2AB6-4ACE-8808-5C99913C755A}"/>
              </a:ext>
            </a:extLst>
          </p:cNvPr>
          <p:cNvSpPr/>
          <p:nvPr/>
        </p:nvSpPr>
        <p:spPr>
          <a:xfrm>
            <a:off x="3797447" y="1958464"/>
            <a:ext cx="292608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638A1DAA-6393-D90B-B1D0-633AC963163A}"/>
              </a:ext>
            </a:extLst>
          </p:cNvPr>
          <p:cNvSpPr/>
          <p:nvPr/>
        </p:nvSpPr>
        <p:spPr>
          <a:xfrm>
            <a:off x="3785430" y="2589093"/>
            <a:ext cx="2921085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0AFF641-7ED1-8DCB-F5BB-BB473D79217D}"/>
              </a:ext>
            </a:extLst>
          </p:cNvPr>
          <p:cNvSpPr/>
          <p:nvPr/>
        </p:nvSpPr>
        <p:spPr>
          <a:xfrm>
            <a:off x="3797447" y="3344666"/>
            <a:ext cx="2926080" cy="22961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B717DD3-F6DE-530C-96F4-72C7B520B109}"/>
              </a:ext>
            </a:extLst>
          </p:cNvPr>
          <p:cNvSpPr/>
          <p:nvPr/>
        </p:nvSpPr>
        <p:spPr>
          <a:xfrm>
            <a:off x="3797448" y="4125353"/>
            <a:ext cx="2921085" cy="22961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42445E6D-C6D4-48D8-B689-B3781B6CC7B1}"/>
              </a:ext>
            </a:extLst>
          </p:cNvPr>
          <p:cNvSpPr/>
          <p:nvPr/>
        </p:nvSpPr>
        <p:spPr>
          <a:xfrm>
            <a:off x="3785430" y="4836978"/>
            <a:ext cx="2921085" cy="22961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4CA39C-5E5A-44C7-94D1-1B9AEA25316E}"/>
              </a:ext>
            </a:extLst>
          </p:cNvPr>
          <p:cNvSpPr txBox="1"/>
          <p:nvPr/>
        </p:nvSpPr>
        <p:spPr>
          <a:xfrm>
            <a:off x="7616416" y="1333946"/>
            <a:ext cx="3044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kern="1200" cap="all" dirty="0">
                <a:solidFill>
                  <a:srgbClr val="156082"/>
                </a:solidFill>
                <a:effectLst/>
                <a:latin typeface="+mn-lt"/>
                <a:ea typeface="+mn-ea"/>
                <a:cs typeface="+mn-cs"/>
              </a:rPr>
              <a:t>New Question</a:t>
            </a:r>
            <a:endParaRPr lang="en-US" sz="2400" dirty="0">
              <a:solidFill>
                <a:srgbClr val="1560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155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77" y="205107"/>
            <a:ext cx="9566843" cy="739774"/>
          </a:xfrm>
        </p:spPr>
        <p:txBody>
          <a:bodyPr>
            <a:normAutofit/>
          </a:bodyPr>
          <a:lstStyle/>
          <a:p>
            <a:r>
              <a:rPr lang="en-US" dirty="0"/>
              <a:t>Reference Prompts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9FE08B8-0D26-4662-AF06-B227D5B46A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128842"/>
              </p:ext>
            </p:extLst>
          </p:nvPr>
        </p:nvGraphicFramePr>
        <p:xfrm>
          <a:off x="180272" y="1122167"/>
          <a:ext cx="11831455" cy="4927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8396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77" y="205107"/>
            <a:ext cx="9566843" cy="739774"/>
          </a:xfrm>
        </p:spPr>
        <p:txBody>
          <a:bodyPr>
            <a:normAutofit/>
          </a:bodyPr>
          <a:lstStyle/>
          <a:p>
            <a:r>
              <a:rPr lang="en-US" dirty="0"/>
              <a:t>Activity: Decompose the Uncertainty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53BC69C-78B4-4C2C-9F39-AD0EEEE9D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3863" y="1377142"/>
            <a:ext cx="11964273" cy="460247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Scenario: You are estimating the installed cost for a specialty equipment package. Design is not final. Vendor quotes are preliminary. Installation will occur during a constrained outage window.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/>
              <a:t>As a team, identify:</a:t>
            </a:r>
          </a:p>
          <a:p>
            <a:pPr marL="0" indent="0">
              <a:buNone/>
            </a:pPr>
            <a:r>
              <a:rPr lang="en-US" dirty="0"/>
              <a:t>1. The structural uncertainty</a:t>
            </a:r>
          </a:p>
          <a:p>
            <a:pPr marL="0" indent="0">
              <a:buNone/>
            </a:pPr>
            <a:r>
              <a:rPr lang="en-US" dirty="0"/>
              <a:t>2. The hidden relationships</a:t>
            </a:r>
          </a:p>
          <a:p>
            <a:pPr marL="0" indent="0">
              <a:buNone/>
            </a:pPr>
            <a:r>
              <a:rPr lang="en-US" dirty="0"/>
              <a:t>3. The multiplier</a:t>
            </a:r>
          </a:p>
          <a:p>
            <a:pPr marL="0" indent="0">
              <a:buNone/>
            </a:pPr>
            <a:r>
              <a:rPr lang="en-US" dirty="0"/>
              <a:t>4. The best evidence to reduce uncertainty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Don't improve the estimate;</a:t>
            </a:r>
          </a:p>
          <a:p>
            <a:pPr marL="0" indent="0">
              <a:buNone/>
            </a:pPr>
            <a:r>
              <a:rPr lang="en-US" dirty="0"/>
              <a:t>improve your understanding of the uncertainty behind it.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77" y="205107"/>
            <a:ext cx="9566843" cy="739774"/>
          </a:xfrm>
        </p:spPr>
        <p:txBody>
          <a:bodyPr>
            <a:normAutofit/>
          </a:bodyPr>
          <a:lstStyle/>
          <a:p>
            <a:r>
              <a:rPr lang="en-US" dirty="0"/>
              <a:t>Changing the Estimate Review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59D005E-9C1D-6CA3-590A-06033AAD7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186694"/>
              </p:ext>
            </p:extLst>
          </p:nvPr>
        </p:nvGraphicFramePr>
        <p:xfrm>
          <a:off x="412585" y="1621983"/>
          <a:ext cx="11482290" cy="376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5029">
                  <a:extLst>
                    <a:ext uri="{9D8B030D-6E8A-4147-A177-3AD203B41FA5}">
                      <a16:colId xmlns:a16="http://schemas.microsoft.com/office/drawing/2014/main" val="1584288627"/>
                    </a:ext>
                  </a:extLst>
                </a:gridCol>
                <a:gridCol w="6107261">
                  <a:extLst>
                    <a:ext uri="{9D8B030D-6E8A-4147-A177-3AD203B41FA5}">
                      <a16:colId xmlns:a16="http://schemas.microsoft.com/office/drawing/2014/main" val="1387512488"/>
                    </a:ext>
                  </a:extLst>
                </a:gridCol>
              </a:tblGrid>
              <a:tr h="9570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cap="all" dirty="0">
                          <a:solidFill>
                            <a:schemeClr val="bg1"/>
                          </a:solidFill>
                          <a:effectLst/>
                        </a:rPr>
                        <a:t>Before Structural Decomposition</a:t>
                      </a:r>
                    </a:p>
                  </a:txBody>
                  <a:tcPr marL="106680" marR="106680" marT="91440" marB="9144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cap="all" dirty="0">
                          <a:solidFill>
                            <a:schemeClr val="bg1"/>
                          </a:solidFill>
                          <a:effectLst/>
                        </a:rPr>
                        <a:t>After Structural Decomposition</a:t>
                      </a:r>
                    </a:p>
                  </a:txBody>
                  <a:tcPr marL="106680" marR="106680" marT="91440" marB="91440" anchor="ctr"/>
                </a:tc>
                <a:extLst>
                  <a:ext uri="{0D108BD9-81ED-4DB2-BD59-A6C34878D82A}">
                    <a16:rowId xmlns:a16="http://schemas.microsoft.com/office/drawing/2014/main" val="2537931909"/>
                  </a:ext>
                </a:extLst>
              </a:tr>
              <a:tr h="8834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effectLst/>
                        </a:rPr>
                        <a:t>Adversarial &amp; Subjective</a:t>
                      </a:r>
                      <a:endParaRPr lang="en-US" sz="1800" dirty="0">
                        <a:effectLst/>
                      </a:endParaRPr>
                    </a:p>
                  </a:txBody>
                  <a:tcPr marL="106680" marR="10668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effectLst/>
                        </a:rPr>
                        <a:t>Collaborative &amp; Objective</a:t>
                      </a:r>
                      <a:endParaRPr lang="en-US" sz="1800" dirty="0">
                        <a:effectLst/>
                      </a:endParaRPr>
                    </a:p>
                  </a:txBody>
                  <a:tcPr marL="106680" marR="106680" marT="76200" marB="76200" anchor="ctr"/>
                </a:tc>
                <a:extLst>
                  <a:ext uri="{0D108BD9-81ED-4DB2-BD59-A6C34878D82A}">
                    <a16:rowId xmlns:a16="http://schemas.microsoft.com/office/drawing/2014/main" val="2684917266"/>
                  </a:ext>
                </a:extLst>
              </a:tr>
              <a:tr h="103648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Debates over safety margins, contingency, and individual line items</a:t>
                      </a:r>
                    </a:p>
                  </a:txBody>
                  <a:tcPr marL="106680" marR="10668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Jointly analyzing linkages, cascading impacts, and testing assumptions</a:t>
                      </a:r>
                    </a:p>
                  </a:txBody>
                  <a:tcPr marL="106680" marR="106680" marT="76200" marB="76200" anchor="ctr"/>
                </a:tc>
                <a:extLst>
                  <a:ext uri="{0D108BD9-81ED-4DB2-BD59-A6C34878D82A}">
                    <a16:rowId xmlns:a16="http://schemas.microsoft.com/office/drawing/2014/main" val="1500301972"/>
                  </a:ext>
                </a:extLst>
              </a:tr>
              <a:tr h="8834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Defensive, opinion-based debates</a:t>
                      </a:r>
                    </a:p>
                  </a:txBody>
                  <a:tcPr marL="106680" marR="10668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>
                          <a:effectLst/>
                        </a:rPr>
                        <a:t>Proactive, evidence-based alignment</a:t>
                      </a:r>
                    </a:p>
                  </a:txBody>
                  <a:tcPr marL="106680" marR="106680" marT="76200" marB="76200" anchor="ctr"/>
                </a:tc>
                <a:extLst>
                  <a:ext uri="{0D108BD9-81ED-4DB2-BD59-A6C34878D82A}">
                    <a16:rowId xmlns:a16="http://schemas.microsoft.com/office/drawing/2014/main" val="679564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523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ng ladder glowing among shorter dull ladders">
            <a:extLst>
              <a:ext uri="{FF2B5EF4-FFF2-40B4-BE49-F238E27FC236}">
                <a16:creationId xmlns:a16="http://schemas.microsoft.com/office/drawing/2014/main" id="{56B49988-DD50-2121-1F7B-1BA8E0D129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1015676"/>
            <a:ext cx="12610597" cy="538052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8677" y="143152"/>
            <a:ext cx="5787323" cy="739774"/>
          </a:xfrm>
        </p:spPr>
        <p:txBody>
          <a:bodyPr/>
          <a:lstStyle/>
          <a:p>
            <a:r>
              <a:rPr lang="en-US" dirty="0"/>
              <a:t>How do we help the team calibrate?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4F43F-74C5-DC2E-2EB7-64F1EA072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3773" y="1174018"/>
            <a:ext cx="10976689" cy="4926842"/>
          </a:xfrm>
        </p:spPr>
        <p:txBody>
          <a:bodyPr>
            <a:normAutofit fontScale="92500" lnSpcReduction="10000"/>
          </a:bodyPr>
          <a:lstStyle/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1:  Separate confidence from the estimate.</a:t>
            </a:r>
          </a:p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2:  Use the confidence ladder.</a:t>
            </a:r>
          </a:p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3:  Ask, “What makes us wrong?”</a:t>
            </a:r>
          </a:p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4:  Ask for the outside view.</a:t>
            </a:r>
          </a:p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5:  Make hidden bets visible.</a:t>
            </a:r>
          </a:p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6:  Use anonymous first votes.</a:t>
            </a:r>
          </a:p>
          <a:p>
            <a:pPr marL="685800" indent="0">
              <a:lnSpc>
                <a:spcPct val="150000"/>
              </a:lnSpc>
              <a:spcBef>
                <a:spcPts val="1200"/>
              </a:spcBef>
              <a:buNone/>
            </a:pPr>
            <a:r>
              <a:rPr lang="en-US" dirty="0"/>
              <a:t>Technique 7:  Track estimates like forecasts.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3070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3F82-0310-6E89-1C6E-B0F18BC9BA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3B6F807-A50F-440F-8E2B-686ECB1B3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585" y="1343838"/>
            <a:ext cx="7413909" cy="417032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82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35230-9DCB-1C7A-C215-87CA8298C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12339"/>
            <a:ext cx="5787323" cy="4984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Judgment, Calibration, and Forecasting</a:t>
            </a:r>
          </a:p>
          <a:p>
            <a:pPr lvl="0"/>
            <a:r>
              <a:rPr lang="en-US" sz="1800" dirty="0"/>
              <a:t>Hubbard, D. W. (2020). </a:t>
            </a:r>
            <a:r>
              <a:rPr lang="en-US" sz="1800" i="1" dirty="0"/>
              <a:t>How to Measure Anything: Finding the Value of “Intangibles” in Business</a:t>
            </a:r>
            <a:r>
              <a:rPr lang="en-US" sz="1800" dirty="0"/>
              <a:t> (4th ed.). Wiley.</a:t>
            </a:r>
          </a:p>
          <a:p>
            <a:r>
              <a:rPr lang="en-US" sz="1800" dirty="0"/>
              <a:t>Hubbard, D. W. (2020). </a:t>
            </a:r>
            <a:r>
              <a:rPr lang="en-US" sz="1800" i="1" dirty="0"/>
              <a:t>The Failure of Risk Management: Why It’s Broken and How to Fix It. </a:t>
            </a:r>
            <a:r>
              <a:rPr lang="en-US" sz="1800" dirty="0"/>
              <a:t>(2</a:t>
            </a:r>
            <a:r>
              <a:rPr lang="en-US" sz="1800" baseline="30000" dirty="0"/>
              <a:t>nd</a:t>
            </a:r>
            <a:r>
              <a:rPr lang="en-US" sz="1800" dirty="0"/>
              <a:t> ed.). Wiley.</a:t>
            </a:r>
          </a:p>
          <a:p>
            <a:pPr lvl="0"/>
            <a:r>
              <a:rPr lang="en-US" sz="1800" dirty="0"/>
              <a:t>Kahneman, D. (2011). </a:t>
            </a:r>
            <a:r>
              <a:rPr lang="en-US" sz="1800" i="1" dirty="0"/>
              <a:t>Thinking, Fast and Slow</a:t>
            </a:r>
            <a:r>
              <a:rPr lang="en-US" sz="1800" dirty="0"/>
              <a:t>. Farrar, Straus and Giroux.</a:t>
            </a:r>
          </a:p>
          <a:p>
            <a:pPr lvl="0"/>
            <a:r>
              <a:rPr lang="en-US" sz="1800" dirty="0"/>
              <a:t>Kahneman, D., Sibony, O., &amp; Sunstein, C. R. (2021). </a:t>
            </a:r>
            <a:r>
              <a:rPr lang="en-US" sz="1800" i="1" dirty="0"/>
              <a:t>Noise: A Flaw in Human Judgment</a:t>
            </a:r>
            <a:r>
              <a:rPr lang="en-US" sz="1800" dirty="0"/>
              <a:t>. Little, Brown Spark.</a:t>
            </a:r>
          </a:p>
          <a:p>
            <a:pPr lvl="0"/>
            <a:r>
              <a:rPr lang="en-US" sz="1800" dirty="0"/>
              <a:t>Tetlock, P. E., &amp; Gardner, D. (2015). </a:t>
            </a:r>
            <a:r>
              <a:rPr lang="en-US" sz="1800" i="1" dirty="0"/>
              <a:t>Superforecasting: The Art and Science of Prediction</a:t>
            </a:r>
            <a:r>
              <a:rPr lang="en-US" sz="1800" dirty="0"/>
              <a:t>. Crown.</a:t>
            </a:r>
          </a:p>
          <a:p>
            <a:pPr lvl="0"/>
            <a:r>
              <a:rPr lang="en-US" sz="1800" dirty="0"/>
              <a:t>Tetlock, P. E. (2005). </a:t>
            </a:r>
            <a:r>
              <a:rPr lang="en-US" sz="1800" i="1" dirty="0"/>
              <a:t>Expert Political Judgment</a:t>
            </a:r>
            <a:r>
              <a:rPr lang="en-US" sz="1800" dirty="0"/>
              <a:t>. Princeton University Press.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485BF-BEB9-68BB-F779-03A6022046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9414" y="1112340"/>
            <a:ext cx="5787323" cy="3528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Estimation and Uncertainty</a:t>
            </a:r>
          </a:p>
          <a:p>
            <a:pPr lvl="0"/>
            <a:r>
              <a:rPr lang="en-US" sz="1800" dirty="0"/>
              <a:t>Savage, S. L. (2012). </a:t>
            </a:r>
            <a:r>
              <a:rPr lang="en-US" sz="1800" i="1" dirty="0"/>
              <a:t>The Flaw of Averages: Why We Underestimate Risk in the Face of Uncertainty</a:t>
            </a:r>
            <a:r>
              <a:rPr lang="en-US" sz="1800" dirty="0"/>
              <a:t>. Wiley.</a:t>
            </a:r>
          </a:p>
          <a:p>
            <a:pPr lvl="0"/>
            <a:r>
              <a:rPr lang="en-US" sz="1800" dirty="0"/>
              <a:t>Taleb, N. N. (2007). </a:t>
            </a:r>
            <a:r>
              <a:rPr lang="en-US" sz="1800" i="1" dirty="0"/>
              <a:t>The Black Swan: The Impact of the Highly Improbable</a:t>
            </a:r>
            <a:r>
              <a:rPr lang="en-US" sz="1800" dirty="0"/>
              <a:t>. Random House.</a:t>
            </a:r>
          </a:p>
          <a:p>
            <a:pPr marL="0" indent="0">
              <a:buNone/>
            </a:pPr>
            <a:r>
              <a:rPr lang="en-US" sz="2000" b="1" dirty="0"/>
              <a:t>Decision Making and Project Thinking</a:t>
            </a:r>
          </a:p>
          <a:p>
            <a:pPr lvl="0"/>
            <a:r>
              <a:rPr lang="en-US" sz="1800" dirty="0"/>
              <a:t>Klein, G. (2007). Performing a project premortem. </a:t>
            </a:r>
            <a:r>
              <a:rPr lang="en-US" sz="1800" i="1" dirty="0"/>
              <a:t>Harvard Business Review</a:t>
            </a:r>
            <a:r>
              <a:rPr lang="en-US" sz="1800" dirty="0"/>
              <a:t>, 85(9), 18–19.</a:t>
            </a:r>
          </a:p>
          <a:p>
            <a:pPr lvl="0"/>
            <a:r>
              <a:rPr lang="en-US" sz="1800" dirty="0"/>
              <a:t>Flyvbjerg, B., &amp; Gardner, D. (2023). </a:t>
            </a:r>
            <a:r>
              <a:rPr lang="en-US" sz="1800" i="1" dirty="0"/>
              <a:t>How Big Things Get Done</a:t>
            </a:r>
            <a:r>
              <a:rPr lang="en-US" sz="1800" dirty="0"/>
              <a:t>. Currency.</a:t>
            </a:r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3F82-0310-6E89-1C6E-B0F18BC9BA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References &amp; Additional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A3B86-44B3-738E-C671-9DAEBACE3F41}"/>
              </a:ext>
            </a:extLst>
          </p:cNvPr>
          <p:cNvSpPr txBox="1"/>
          <p:nvPr/>
        </p:nvSpPr>
        <p:spPr>
          <a:xfrm>
            <a:off x="6828991" y="5560955"/>
            <a:ext cx="5167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This presentation builds on the work of researchers and practitioners who have spent decades studying judgment, forecasting, decision quality, and uncertainty. Any mistakes in interpretation are mine.</a:t>
            </a:r>
          </a:p>
        </p:txBody>
      </p:sp>
    </p:spTree>
    <p:extLst>
      <p:ext uri="{BB962C8B-B14F-4D97-AF65-F5344CB8AC3E}">
        <p14:creationId xmlns:p14="http://schemas.microsoft.com/office/powerpoint/2010/main" val="2457401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C56C01-6F87-5071-4264-49904D26D3BA}"/>
              </a:ext>
            </a:extLst>
          </p:cNvPr>
          <p:cNvSpPr txBox="1">
            <a:spLocks/>
          </p:cNvSpPr>
          <p:nvPr/>
        </p:nvSpPr>
        <p:spPr>
          <a:xfrm>
            <a:off x="439857" y="4954821"/>
            <a:ext cx="6759575" cy="87097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Kimberly Scott, PMP, PMI-RMP</a:t>
            </a:r>
          </a:p>
          <a:p>
            <a:r>
              <a:rPr lang="en-US" dirty="0">
                <a:solidFill>
                  <a:schemeClr val="bg1"/>
                </a:solidFill>
              </a:rPr>
              <a:t>Consolidated Nuclear Security (CNS)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9B41F1-F4DE-1DF0-EE40-FF0E6A8C6DBA}"/>
              </a:ext>
            </a:extLst>
          </p:cNvPr>
          <p:cNvSpPr txBox="1"/>
          <p:nvPr/>
        </p:nvSpPr>
        <p:spPr>
          <a:xfrm>
            <a:off x="4184073" y="2505670"/>
            <a:ext cx="8880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63975279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Pictur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2060</TotalTime>
  <Words>2180</Words>
  <Application>Microsoft Office PowerPoint</Application>
  <PresentationFormat>Widescreen</PresentationFormat>
  <Paragraphs>329</Paragraphs>
  <Slides>31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Aptos</vt:lpstr>
      <vt:lpstr>Aptos Display</vt:lpstr>
      <vt:lpstr>Arial</vt:lpstr>
      <vt:lpstr>Bahnschrift SemiCondensed</vt:lpstr>
      <vt:lpstr>Calibri</vt:lpstr>
      <vt:lpstr>Cambria Math</vt:lpstr>
      <vt:lpstr>Figtree ExtraBold</vt:lpstr>
      <vt:lpstr>Times New Roman</vt:lpstr>
      <vt:lpstr>Light Theme</vt:lpstr>
      <vt:lpstr>Dark Theme</vt:lpstr>
      <vt:lpstr>Custom Picture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Scott, Kimberly Denise [Y-12]</dc:creator>
  <cp:lastModifiedBy>Scott, Kimberly Denise [Y-12]</cp:lastModifiedBy>
  <cp:revision>113</cp:revision>
  <dcterms:created xsi:type="dcterms:W3CDTF">2025-12-19T15:57:02Z</dcterms:created>
  <dcterms:modified xsi:type="dcterms:W3CDTF">2026-07-27T13:14:10Z</dcterms:modified>
</cp:coreProperties>
</file>