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6" r:id="rId2"/>
    <p:sldMasterId id="2147483745" r:id="rId3"/>
  </p:sldMasterIdLst>
  <p:notesMasterIdLst>
    <p:notesMasterId r:id="rId8"/>
  </p:notesMasterIdLst>
  <p:sldIdLst>
    <p:sldId id="372" r:id="rId4"/>
    <p:sldId id="269" r:id="rId5"/>
    <p:sldId id="366" r:id="rId6"/>
    <p:sldId id="357" r:id="rId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 autoAdjust="0"/>
    <p:restoredTop sz="93644" autoAdjust="0"/>
  </p:normalViewPr>
  <p:slideViewPr>
    <p:cSldViewPr snapToGrid="0">
      <p:cViewPr varScale="1">
        <p:scale>
          <a:sx n="73" d="100"/>
          <a:sy n="73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6CE6A-44B0-DB42-872C-142A7928B4E8}" type="doc">
      <dgm:prSet loTypeId="urn:microsoft.com/office/officeart/2005/8/layout/vList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E69C92-34F5-7E4C-BC11-557E8188FA24}">
      <dgm:prSet phldrT="[Text]"/>
      <dgm:spPr/>
      <dgm:t>
        <a:bodyPr/>
        <a:lstStyle/>
        <a:p>
          <a:r>
            <a:rPr lang="en-US" dirty="0" smtClean="0"/>
            <a:t>Affordable</a:t>
          </a:r>
          <a:endParaRPr lang="en-US" dirty="0"/>
        </a:p>
      </dgm:t>
    </dgm:pt>
    <dgm:pt modelId="{7F4D7E7B-12A4-A74B-9933-CDBC6BADFDB2}" type="parTrans" cxnId="{5F6E7D27-97F3-8247-A4A7-D36EAF921737}">
      <dgm:prSet/>
      <dgm:spPr/>
      <dgm:t>
        <a:bodyPr/>
        <a:lstStyle/>
        <a:p>
          <a:endParaRPr lang="en-US"/>
        </a:p>
      </dgm:t>
    </dgm:pt>
    <dgm:pt modelId="{D26BDA2B-EB99-0A40-A1DA-5D4C1A8277FB}" type="sibTrans" cxnId="{5F6E7D27-97F3-8247-A4A7-D36EAF921737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F0705B6F-68E2-C44C-8005-E0352BC57034}">
      <dgm:prSet phldrT="[Text]"/>
      <dgm:spPr/>
      <dgm:t>
        <a:bodyPr/>
        <a:lstStyle/>
        <a:p>
          <a:r>
            <a:rPr lang="en-US" dirty="0" smtClean="0"/>
            <a:t>Reliable</a:t>
          </a:r>
          <a:endParaRPr lang="en-US" dirty="0"/>
        </a:p>
      </dgm:t>
    </dgm:pt>
    <dgm:pt modelId="{1776C26D-6751-8340-8472-03A279238522}" type="parTrans" cxnId="{B33136DC-459B-804A-BD5F-F06B6B7E781B}">
      <dgm:prSet/>
      <dgm:spPr/>
      <dgm:t>
        <a:bodyPr/>
        <a:lstStyle/>
        <a:p>
          <a:endParaRPr lang="en-US"/>
        </a:p>
      </dgm:t>
    </dgm:pt>
    <dgm:pt modelId="{18964EAD-2A7A-2744-BFCD-5D3674704FB8}" type="sibTrans" cxnId="{B33136DC-459B-804A-BD5F-F06B6B7E781B}">
      <dgm:prSet/>
      <dgm:spPr/>
      <dgm:t>
        <a:bodyPr/>
        <a:lstStyle/>
        <a:p>
          <a:endParaRPr lang="en-US"/>
        </a:p>
      </dgm:t>
    </dgm:pt>
    <dgm:pt modelId="{AF0DBA4B-18E0-6B48-95F2-C90A6C393030}">
      <dgm:prSet phldrT="[Text]"/>
      <dgm:spPr/>
      <dgm:t>
        <a:bodyPr/>
        <a:lstStyle/>
        <a:p>
          <a:r>
            <a:rPr lang="en-US" dirty="0" smtClean="0"/>
            <a:t>Scalable</a:t>
          </a:r>
          <a:endParaRPr lang="en-US" dirty="0"/>
        </a:p>
      </dgm:t>
    </dgm:pt>
    <dgm:pt modelId="{64412105-925F-BA4E-B911-60B6AD426A28}" type="parTrans" cxnId="{1AFE68D8-D4AA-FB4C-8076-12690A305B60}">
      <dgm:prSet/>
      <dgm:spPr/>
      <dgm:t>
        <a:bodyPr/>
        <a:lstStyle/>
        <a:p>
          <a:endParaRPr lang="en-US"/>
        </a:p>
      </dgm:t>
    </dgm:pt>
    <dgm:pt modelId="{13E15CED-2732-7C41-B19E-527CEE5793ED}" type="sibTrans" cxnId="{1AFE68D8-D4AA-FB4C-8076-12690A305B60}">
      <dgm:prSet/>
      <dgm:spPr/>
      <dgm:t>
        <a:bodyPr/>
        <a:lstStyle/>
        <a:p>
          <a:endParaRPr lang="en-US"/>
        </a:p>
      </dgm:t>
    </dgm:pt>
    <dgm:pt modelId="{FCB2E52B-9548-5F47-B773-5BB7772649CF}">
      <dgm:prSet phldrT="[Text]"/>
      <dgm:spPr/>
      <dgm:t>
        <a:bodyPr/>
        <a:lstStyle/>
        <a:p>
          <a:r>
            <a:rPr lang="en-US" dirty="0" smtClean="0"/>
            <a:t>Predictable</a:t>
          </a:r>
          <a:endParaRPr lang="en-US" dirty="0"/>
        </a:p>
      </dgm:t>
    </dgm:pt>
    <dgm:pt modelId="{6F657D52-AA3F-F54E-9B57-A0D6D140EEB3}" type="parTrans" cxnId="{1F61AA54-3F22-B04C-98C1-6188B8C3502D}">
      <dgm:prSet/>
      <dgm:spPr/>
      <dgm:t>
        <a:bodyPr/>
        <a:lstStyle/>
        <a:p>
          <a:endParaRPr lang="en-US"/>
        </a:p>
      </dgm:t>
    </dgm:pt>
    <dgm:pt modelId="{7C9BBC37-5695-C749-8376-51459BE4112B}" type="sibTrans" cxnId="{1F61AA54-3F22-B04C-98C1-6188B8C3502D}">
      <dgm:prSet/>
      <dgm:spPr/>
      <dgm:t>
        <a:bodyPr/>
        <a:lstStyle/>
        <a:p>
          <a:endParaRPr lang="en-US"/>
        </a:p>
      </dgm:t>
    </dgm:pt>
    <dgm:pt modelId="{7D8D1AF8-FB4E-7B4F-B9CE-948F8E2C48F4}">
      <dgm:prSet phldrT="[Text]"/>
      <dgm:spPr/>
      <dgm:t>
        <a:bodyPr/>
        <a:lstStyle/>
        <a:p>
          <a:r>
            <a:rPr lang="en-US" dirty="0" smtClean="0"/>
            <a:t>Performance</a:t>
          </a:r>
          <a:endParaRPr lang="en-US" dirty="0"/>
        </a:p>
      </dgm:t>
    </dgm:pt>
    <dgm:pt modelId="{483C2614-3526-3545-8B55-46140EE9CA20}" type="parTrans" cxnId="{0D55905A-198B-4845-BC38-552E9D14B774}">
      <dgm:prSet/>
      <dgm:spPr/>
      <dgm:t>
        <a:bodyPr/>
        <a:lstStyle/>
        <a:p>
          <a:endParaRPr lang="en-US"/>
        </a:p>
      </dgm:t>
    </dgm:pt>
    <dgm:pt modelId="{6D23E3FD-5013-434C-9B44-EDEA89EE7658}" type="sibTrans" cxnId="{0D55905A-198B-4845-BC38-552E9D14B774}">
      <dgm:prSet/>
      <dgm:spPr/>
      <dgm:t>
        <a:bodyPr/>
        <a:lstStyle/>
        <a:p>
          <a:endParaRPr lang="en-US"/>
        </a:p>
      </dgm:t>
    </dgm:pt>
    <dgm:pt modelId="{2274AA6B-64E1-7044-B068-E3C53613A5C6}" type="pres">
      <dgm:prSet presAssocID="{2356CE6A-44B0-DB42-872C-142A7928B4E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AFB93A-7A4E-FD47-BAE6-DAD320AE33F6}" type="pres">
      <dgm:prSet presAssocID="{AEE69C92-34F5-7E4C-BC11-557E8188FA24}" presName="linNode" presStyleCnt="0"/>
      <dgm:spPr/>
    </dgm:pt>
    <dgm:pt modelId="{BEB6CAED-7470-4442-A5A2-2CD641025EC8}" type="pres">
      <dgm:prSet presAssocID="{AEE69C92-34F5-7E4C-BC11-557E8188FA24}" presName="parentShp" presStyleLbl="node1" presStyleIdx="0" presStyleCnt="5" custLinFactNeighborX="-1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F574D-3D8E-C747-83A8-18ADC8227B7C}" type="pres">
      <dgm:prSet presAssocID="{AEE69C92-34F5-7E4C-BC11-557E8188FA24}" presName="childShp" presStyleLbl="bgAccFollowNode1" presStyleIdx="0" presStyleCnt="5">
        <dgm:presLayoutVars>
          <dgm:bulletEnabled val="1"/>
        </dgm:presLayoutVars>
      </dgm:prSet>
      <dgm:spPr/>
    </dgm:pt>
    <dgm:pt modelId="{2821C1BD-5D4B-A44D-A79B-C77D2E9F75B5}" type="pres">
      <dgm:prSet presAssocID="{D26BDA2B-EB99-0A40-A1DA-5D4C1A8277FB}" presName="spacing" presStyleCnt="0"/>
      <dgm:spPr/>
    </dgm:pt>
    <dgm:pt modelId="{7476E207-2AAC-E84F-B94A-DF0F3461A062}" type="pres">
      <dgm:prSet presAssocID="{F0705B6F-68E2-C44C-8005-E0352BC57034}" presName="linNode" presStyleCnt="0"/>
      <dgm:spPr/>
    </dgm:pt>
    <dgm:pt modelId="{34C7C582-F89B-7440-9ECC-B7B12E835432}" type="pres">
      <dgm:prSet presAssocID="{F0705B6F-68E2-C44C-8005-E0352BC57034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AC698-7F38-D74D-A8E8-7A167AA20AA6}" type="pres">
      <dgm:prSet presAssocID="{F0705B6F-68E2-C44C-8005-E0352BC57034}" presName="childShp" presStyleLbl="bgAccFollowNode1" presStyleIdx="1" presStyleCnt="5">
        <dgm:presLayoutVars>
          <dgm:bulletEnabled val="1"/>
        </dgm:presLayoutVars>
      </dgm:prSet>
      <dgm:spPr/>
    </dgm:pt>
    <dgm:pt modelId="{0E1B292F-0E74-9D44-8C72-08EE9FBEF864}" type="pres">
      <dgm:prSet presAssocID="{18964EAD-2A7A-2744-BFCD-5D3674704FB8}" presName="spacing" presStyleCnt="0"/>
      <dgm:spPr/>
    </dgm:pt>
    <dgm:pt modelId="{8A51079D-9AC1-014F-905D-1DD5A9B85BFE}" type="pres">
      <dgm:prSet presAssocID="{AF0DBA4B-18E0-6B48-95F2-C90A6C393030}" presName="linNode" presStyleCnt="0"/>
      <dgm:spPr/>
    </dgm:pt>
    <dgm:pt modelId="{946F0613-0647-6940-9F27-36C5C465C623}" type="pres">
      <dgm:prSet presAssocID="{AF0DBA4B-18E0-6B48-95F2-C90A6C393030}" presName="parent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CB4F2-51BD-3B48-8FD4-6C8282A72F83}" type="pres">
      <dgm:prSet presAssocID="{AF0DBA4B-18E0-6B48-95F2-C90A6C393030}" presName="childShp" presStyleLbl="bgAccFollowNode1" presStyleIdx="2" presStyleCnt="5">
        <dgm:presLayoutVars>
          <dgm:bulletEnabled val="1"/>
        </dgm:presLayoutVars>
      </dgm:prSet>
      <dgm:spPr/>
    </dgm:pt>
    <dgm:pt modelId="{605F6943-FC0A-AA44-A26A-39E6C9475F88}" type="pres">
      <dgm:prSet presAssocID="{13E15CED-2732-7C41-B19E-527CEE5793ED}" presName="spacing" presStyleCnt="0"/>
      <dgm:spPr/>
    </dgm:pt>
    <dgm:pt modelId="{C6D7534C-FA26-E545-82C9-1027D50E5432}" type="pres">
      <dgm:prSet presAssocID="{FCB2E52B-9548-5F47-B773-5BB7772649CF}" presName="linNode" presStyleCnt="0"/>
      <dgm:spPr/>
    </dgm:pt>
    <dgm:pt modelId="{3D1E74BB-2BA5-5947-AE00-4ECF464E456D}" type="pres">
      <dgm:prSet presAssocID="{FCB2E52B-9548-5F47-B773-5BB7772649CF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69BB2-9226-2647-A354-31377FBFC571}" type="pres">
      <dgm:prSet presAssocID="{FCB2E52B-9548-5F47-B773-5BB7772649CF}" presName="childShp" presStyleLbl="bgAccFollowNode1" presStyleIdx="3" presStyleCnt="5">
        <dgm:presLayoutVars>
          <dgm:bulletEnabled val="1"/>
        </dgm:presLayoutVars>
      </dgm:prSet>
      <dgm:spPr/>
    </dgm:pt>
    <dgm:pt modelId="{F9168635-253C-2A4A-A865-A41C470D0C66}" type="pres">
      <dgm:prSet presAssocID="{7C9BBC37-5695-C749-8376-51459BE4112B}" presName="spacing" presStyleCnt="0"/>
      <dgm:spPr/>
    </dgm:pt>
    <dgm:pt modelId="{76B73485-E3B8-C748-A24E-41C2841822D9}" type="pres">
      <dgm:prSet presAssocID="{7D8D1AF8-FB4E-7B4F-B9CE-948F8E2C48F4}" presName="linNode" presStyleCnt="0"/>
      <dgm:spPr/>
    </dgm:pt>
    <dgm:pt modelId="{021F7DC9-982A-8645-86C8-23B953DAEBD6}" type="pres">
      <dgm:prSet presAssocID="{7D8D1AF8-FB4E-7B4F-B9CE-948F8E2C48F4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CD7D6-7B1F-7E45-A133-3389A349E803}" type="pres">
      <dgm:prSet presAssocID="{7D8D1AF8-FB4E-7B4F-B9CE-948F8E2C48F4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1D0603DB-2A3C-5741-A472-4CFF0306A777}" type="presOf" srcId="{FCB2E52B-9548-5F47-B773-5BB7772649CF}" destId="{3D1E74BB-2BA5-5947-AE00-4ECF464E456D}" srcOrd="0" destOrd="0" presId="urn:microsoft.com/office/officeart/2005/8/layout/vList6"/>
    <dgm:cxn modelId="{F1B4FDDD-BB9B-1D42-839D-B80C9494A781}" type="presOf" srcId="{7D8D1AF8-FB4E-7B4F-B9CE-948F8E2C48F4}" destId="{021F7DC9-982A-8645-86C8-23B953DAEBD6}" srcOrd="0" destOrd="0" presId="urn:microsoft.com/office/officeart/2005/8/layout/vList6"/>
    <dgm:cxn modelId="{6EF04BFE-2992-7A44-A256-91F1A2E921DE}" type="presOf" srcId="{AEE69C92-34F5-7E4C-BC11-557E8188FA24}" destId="{BEB6CAED-7470-4442-A5A2-2CD641025EC8}" srcOrd="0" destOrd="0" presId="urn:microsoft.com/office/officeart/2005/8/layout/vList6"/>
    <dgm:cxn modelId="{1F61AA54-3F22-B04C-98C1-6188B8C3502D}" srcId="{2356CE6A-44B0-DB42-872C-142A7928B4E8}" destId="{FCB2E52B-9548-5F47-B773-5BB7772649CF}" srcOrd="3" destOrd="0" parTransId="{6F657D52-AA3F-F54E-9B57-A0D6D140EEB3}" sibTransId="{7C9BBC37-5695-C749-8376-51459BE4112B}"/>
    <dgm:cxn modelId="{24B3D81D-E8BC-BF42-9EBD-12BEA6D6DCFA}" type="presOf" srcId="{AF0DBA4B-18E0-6B48-95F2-C90A6C393030}" destId="{946F0613-0647-6940-9F27-36C5C465C623}" srcOrd="0" destOrd="0" presId="urn:microsoft.com/office/officeart/2005/8/layout/vList6"/>
    <dgm:cxn modelId="{5F6E7D27-97F3-8247-A4A7-D36EAF921737}" srcId="{2356CE6A-44B0-DB42-872C-142A7928B4E8}" destId="{AEE69C92-34F5-7E4C-BC11-557E8188FA24}" srcOrd="0" destOrd="0" parTransId="{7F4D7E7B-12A4-A74B-9933-CDBC6BADFDB2}" sibTransId="{D26BDA2B-EB99-0A40-A1DA-5D4C1A8277FB}"/>
    <dgm:cxn modelId="{6BA5C5C5-891B-CD4F-B3BC-340ADCD0EBFD}" type="presOf" srcId="{F0705B6F-68E2-C44C-8005-E0352BC57034}" destId="{34C7C582-F89B-7440-9ECC-B7B12E835432}" srcOrd="0" destOrd="0" presId="urn:microsoft.com/office/officeart/2005/8/layout/vList6"/>
    <dgm:cxn modelId="{B33136DC-459B-804A-BD5F-F06B6B7E781B}" srcId="{2356CE6A-44B0-DB42-872C-142A7928B4E8}" destId="{F0705B6F-68E2-C44C-8005-E0352BC57034}" srcOrd="1" destOrd="0" parTransId="{1776C26D-6751-8340-8472-03A279238522}" sibTransId="{18964EAD-2A7A-2744-BFCD-5D3674704FB8}"/>
    <dgm:cxn modelId="{0D55905A-198B-4845-BC38-552E9D14B774}" srcId="{2356CE6A-44B0-DB42-872C-142A7928B4E8}" destId="{7D8D1AF8-FB4E-7B4F-B9CE-948F8E2C48F4}" srcOrd="4" destOrd="0" parTransId="{483C2614-3526-3545-8B55-46140EE9CA20}" sibTransId="{6D23E3FD-5013-434C-9B44-EDEA89EE7658}"/>
    <dgm:cxn modelId="{F41D0F8F-E91D-5349-BAFF-30353E2BFFD1}" type="presOf" srcId="{2356CE6A-44B0-DB42-872C-142A7928B4E8}" destId="{2274AA6B-64E1-7044-B068-E3C53613A5C6}" srcOrd="0" destOrd="0" presId="urn:microsoft.com/office/officeart/2005/8/layout/vList6"/>
    <dgm:cxn modelId="{1AFE68D8-D4AA-FB4C-8076-12690A305B60}" srcId="{2356CE6A-44B0-DB42-872C-142A7928B4E8}" destId="{AF0DBA4B-18E0-6B48-95F2-C90A6C393030}" srcOrd="2" destOrd="0" parTransId="{64412105-925F-BA4E-B911-60B6AD426A28}" sibTransId="{13E15CED-2732-7C41-B19E-527CEE5793ED}"/>
    <dgm:cxn modelId="{234E9472-7E4A-3E4E-B6F0-9523CB7F9340}" type="presParOf" srcId="{2274AA6B-64E1-7044-B068-E3C53613A5C6}" destId="{FBAFB93A-7A4E-FD47-BAE6-DAD320AE33F6}" srcOrd="0" destOrd="0" presId="urn:microsoft.com/office/officeart/2005/8/layout/vList6"/>
    <dgm:cxn modelId="{A9D20290-ACF7-C04F-BA1C-85882E6BA029}" type="presParOf" srcId="{FBAFB93A-7A4E-FD47-BAE6-DAD320AE33F6}" destId="{BEB6CAED-7470-4442-A5A2-2CD641025EC8}" srcOrd="0" destOrd="0" presId="urn:microsoft.com/office/officeart/2005/8/layout/vList6"/>
    <dgm:cxn modelId="{4D6E0CAE-A801-B346-8F2C-AA56F4E4C4E7}" type="presParOf" srcId="{FBAFB93A-7A4E-FD47-BAE6-DAD320AE33F6}" destId="{031F574D-3D8E-C747-83A8-18ADC8227B7C}" srcOrd="1" destOrd="0" presId="urn:microsoft.com/office/officeart/2005/8/layout/vList6"/>
    <dgm:cxn modelId="{5EBFF147-93B8-0845-901A-FD425685310B}" type="presParOf" srcId="{2274AA6B-64E1-7044-B068-E3C53613A5C6}" destId="{2821C1BD-5D4B-A44D-A79B-C77D2E9F75B5}" srcOrd="1" destOrd="0" presId="urn:microsoft.com/office/officeart/2005/8/layout/vList6"/>
    <dgm:cxn modelId="{134ED23F-4120-ED4B-A373-26C989DF9AF7}" type="presParOf" srcId="{2274AA6B-64E1-7044-B068-E3C53613A5C6}" destId="{7476E207-2AAC-E84F-B94A-DF0F3461A062}" srcOrd="2" destOrd="0" presId="urn:microsoft.com/office/officeart/2005/8/layout/vList6"/>
    <dgm:cxn modelId="{75B95472-F53B-FE44-B691-736440D8FC07}" type="presParOf" srcId="{7476E207-2AAC-E84F-B94A-DF0F3461A062}" destId="{34C7C582-F89B-7440-9ECC-B7B12E835432}" srcOrd="0" destOrd="0" presId="urn:microsoft.com/office/officeart/2005/8/layout/vList6"/>
    <dgm:cxn modelId="{ABF3B106-FB01-3D40-8D3A-73ABA229298C}" type="presParOf" srcId="{7476E207-2AAC-E84F-B94A-DF0F3461A062}" destId="{0F5AC698-7F38-D74D-A8E8-7A167AA20AA6}" srcOrd="1" destOrd="0" presId="urn:microsoft.com/office/officeart/2005/8/layout/vList6"/>
    <dgm:cxn modelId="{A8D000BA-2279-3840-B5B6-6D32E6E1B1AB}" type="presParOf" srcId="{2274AA6B-64E1-7044-B068-E3C53613A5C6}" destId="{0E1B292F-0E74-9D44-8C72-08EE9FBEF864}" srcOrd="3" destOrd="0" presId="urn:microsoft.com/office/officeart/2005/8/layout/vList6"/>
    <dgm:cxn modelId="{5B4BD486-4982-FE43-BFEB-6D4567589F63}" type="presParOf" srcId="{2274AA6B-64E1-7044-B068-E3C53613A5C6}" destId="{8A51079D-9AC1-014F-905D-1DD5A9B85BFE}" srcOrd="4" destOrd="0" presId="urn:microsoft.com/office/officeart/2005/8/layout/vList6"/>
    <dgm:cxn modelId="{ACCCA917-DA89-CD45-B432-9C03BB071A04}" type="presParOf" srcId="{8A51079D-9AC1-014F-905D-1DD5A9B85BFE}" destId="{946F0613-0647-6940-9F27-36C5C465C623}" srcOrd="0" destOrd="0" presId="urn:microsoft.com/office/officeart/2005/8/layout/vList6"/>
    <dgm:cxn modelId="{8FEE1125-A474-304C-835D-507089DB45B8}" type="presParOf" srcId="{8A51079D-9AC1-014F-905D-1DD5A9B85BFE}" destId="{BEACB4F2-51BD-3B48-8FD4-6C8282A72F83}" srcOrd="1" destOrd="0" presId="urn:microsoft.com/office/officeart/2005/8/layout/vList6"/>
    <dgm:cxn modelId="{78415F24-CFC5-C344-90C9-F8CE00DCD459}" type="presParOf" srcId="{2274AA6B-64E1-7044-B068-E3C53613A5C6}" destId="{605F6943-FC0A-AA44-A26A-39E6C9475F88}" srcOrd="5" destOrd="0" presId="urn:microsoft.com/office/officeart/2005/8/layout/vList6"/>
    <dgm:cxn modelId="{3E940DDA-2A29-A946-8255-2A423FA42997}" type="presParOf" srcId="{2274AA6B-64E1-7044-B068-E3C53613A5C6}" destId="{C6D7534C-FA26-E545-82C9-1027D50E5432}" srcOrd="6" destOrd="0" presId="urn:microsoft.com/office/officeart/2005/8/layout/vList6"/>
    <dgm:cxn modelId="{22C86AB1-D988-054D-A40E-2A2DFBC22DF7}" type="presParOf" srcId="{C6D7534C-FA26-E545-82C9-1027D50E5432}" destId="{3D1E74BB-2BA5-5947-AE00-4ECF464E456D}" srcOrd="0" destOrd="0" presId="urn:microsoft.com/office/officeart/2005/8/layout/vList6"/>
    <dgm:cxn modelId="{9C7AC3E8-451E-074C-BD12-70764B31085D}" type="presParOf" srcId="{C6D7534C-FA26-E545-82C9-1027D50E5432}" destId="{52469BB2-9226-2647-A354-31377FBFC571}" srcOrd="1" destOrd="0" presId="urn:microsoft.com/office/officeart/2005/8/layout/vList6"/>
    <dgm:cxn modelId="{238959AA-E7B4-1341-8CB9-AA62512B644C}" type="presParOf" srcId="{2274AA6B-64E1-7044-B068-E3C53613A5C6}" destId="{F9168635-253C-2A4A-A865-A41C470D0C66}" srcOrd="7" destOrd="0" presId="urn:microsoft.com/office/officeart/2005/8/layout/vList6"/>
    <dgm:cxn modelId="{9E9472E2-A230-5345-AD44-91FAD3F361BC}" type="presParOf" srcId="{2274AA6B-64E1-7044-B068-E3C53613A5C6}" destId="{76B73485-E3B8-C748-A24E-41C2841822D9}" srcOrd="8" destOrd="0" presId="urn:microsoft.com/office/officeart/2005/8/layout/vList6"/>
    <dgm:cxn modelId="{0D679158-2E9B-8B43-8BDC-8A5A74A55CDC}" type="presParOf" srcId="{76B73485-E3B8-C748-A24E-41C2841822D9}" destId="{021F7DC9-982A-8645-86C8-23B953DAEBD6}" srcOrd="0" destOrd="0" presId="urn:microsoft.com/office/officeart/2005/8/layout/vList6"/>
    <dgm:cxn modelId="{0E7AE987-66A1-414F-B2B1-8F7F1729711A}" type="presParOf" srcId="{76B73485-E3B8-C748-A24E-41C2841822D9}" destId="{AF4CD7D6-7B1F-7E45-A133-3389A349E80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F185E-B989-BD48-B855-7C8DA1A67DAF}" type="doc">
      <dgm:prSet loTypeId="urn:microsoft.com/office/officeart/2005/8/layout/chevron1" loCatId="" qsTypeId="urn:microsoft.com/office/officeart/2005/8/quickstyle/simple4" qsCatId="simple" csTypeId="urn:microsoft.com/office/officeart/2005/8/colors/colorful1" csCatId="colorful" phldr="1"/>
      <dgm:spPr/>
    </dgm:pt>
    <dgm:pt modelId="{500B1827-45ED-6B47-ABFC-D83FA1650EAA}">
      <dgm:prSet phldrT="[Text]"/>
      <dgm:spPr/>
      <dgm:t>
        <a:bodyPr/>
        <a:lstStyle/>
        <a:p>
          <a:r>
            <a:rPr lang="en-US" dirty="0" smtClean="0"/>
            <a:t>Powder Synthesis</a:t>
          </a:r>
          <a:endParaRPr lang="en-US" dirty="0"/>
        </a:p>
      </dgm:t>
    </dgm:pt>
    <dgm:pt modelId="{F1BE41DC-AFD4-6C4F-A04A-EEFAE1CCBF13}" type="parTrans" cxnId="{6542712D-9240-BC41-99ED-ACAD42F7E015}">
      <dgm:prSet/>
      <dgm:spPr/>
      <dgm:t>
        <a:bodyPr/>
        <a:lstStyle/>
        <a:p>
          <a:endParaRPr lang="en-US"/>
        </a:p>
      </dgm:t>
    </dgm:pt>
    <dgm:pt modelId="{D559C546-515C-8549-B780-9A673823E6F4}" type="sibTrans" cxnId="{6542712D-9240-BC41-99ED-ACAD42F7E015}">
      <dgm:prSet/>
      <dgm:spPr/>
      <dgm:t>
        <a:bodyPr/>
        <a:lstStyle/>
        <a:p>
          <a:endParaRPr lang="en-US"/>
        </a:p>
      </dgm:t>
    </dgm:pt>
    <dgm:pt modelId="{CB1415ED-1E6F-9848-BB2F-906930AA2CFE}">
      <dgm:prSet phldrT="[Text]"/>
      <dgm:spPr/>
      <dgm:t>
        <a:bodyPr/>
        <a:lstStyle/>
        <a:p>
          <a:r>
            <a:rPr lang="en-US" dirty="0" smtClean="0"/>
            <a:t>Mechanical Alloying</a:t>
          </a:r>
          <a:endParaRPr lang="en-US" dirty="0"/>
        </a:p>
      </dgm:t>
    </dgm:pt>
    <dgm:pt modelId="{458C2A48-6EC4-4A45-BBE2-22FC367C2E1B}" type="parTrans" cxnId="{55E94E79-9725-AC42-A4F1-F258DB6F2B95}">
      <dgm:prSet/>
      <dgm:spPr/>
      <dgm:t>
        <a:bodyPr/>
        <a:lstStyle/>
        <a:p>
          <a:endParaRPr lang="en-US"/>
        </a:p>
      </dgm:t>
    </dgm:pt>
    <dgm:pt modelId="{7CBE0409-07E8-8E46-8F9E-65D683CAF925}" type="sibTrans" cxnId="{55E94E79-9725-AC42-A4F1-F258DB6F2B95}">
      <dgm:prSet/>
      <dgm:spPr/>
      <dgm:t>
        <a:bodyPr/>
        <a:lstStyle/>
        <a:p>
          <a:endParaRPr lang="en-US"/>
        </a:p>
      </dgm:t>
    </dgm:pt>
    <dgm:pt modelId="{5494DA0B-2DB1-EC47-8FE4-1D40DDC437FF}">
      <dgm:prSet phldrT="[Text]"/>
      <dgm:spPr/>
      <dgm:t>
        <a:bodyPr/>
        <a:lstStyle/>
        <a:p>
          <a:r>
            <a:rPr lang="en-US" dirty="0" smtClean="0"/>
            <a:t>Consolidation</a:t>
          </a:r>
          <a:endParaRPr lang="en-US" dirty="0"/>
        </a:p>
      </dgm:t>
    </dgm:pt>
    <dgm:pt modelId="{86EA292F-CE09-9B45-8453-B29311D74FCE}" type="parTrans" cxnId="{C5A2739B-F58C-B449-A5A3-A52414F2433D}">
      <dgm:prSet/>
      <dgm:spPr/>
      <dgm:t>
        <a:bodyPr/>
        <a:lstStyle/>
        <a:p>
          <a:endParaRPr lang="en-US"/>
        </a:p>
      </dgm:t>
    </dgm:pt>
    <dgm:pt modelId="{F0D0A1EE-197C-3242-A3CC-C3254341710D}" type="sibTrans" cxnId="{C5A2739B-F58C-B449-A5A3-A52414F2433D}">
      <dgm:prSet/>
      <dgm:spPr/>
      <dgm:t>
        <a:bodyPr/>
        <a:lstStyle/>
        <a:p>
          <a:endParaRPr lang="en-US"/>
        </a:p>
      </dgm:t>
    </dgm:pt>
    <dgm:pt modelId="{60054555-6CBD-DF42-B4FA-0586AC60B08E}">
      <dgm:prSet phldrT="[Text]"/>
      <dgm:spPr/>
      <dgm:t>
        <a:bodyPr/>
        <a:lstStyle/>
        <a:p>
          <a:r>
            <a:rPr lang="en-US" dirty="0" smtClean="0"/>
            <a:t>Atomization</a:t>
          </a:r>
          <a:endParaRPr lang="en-US" dirty="0"/>
        </a:p>
      </dgm:t>
    </dgm:pt>
    <dgm:pt modelId="{69037D53-92C2-A445-AE19-0C16F33F71F1}" type="parTrans" cxnId="{57C541A2-E455-624D-8DCC-A7F3986224E3}">
      <dgm:prSet/>
      <dgm:spPr/>
      <dgm:t>
        <a:bodyPr/>
        <a:lstStyle/>
        <a:p>
          <a:endParaRPr lang="en-US"/>
        </a:p>
      </dgm:t>
    </dgm:pt>
    <dgm:pt modelId="{3DC26760-EEE8-0A4B-8BE4-0EDEAD3D0FC3}" type="sibTrans" cxnId="{57C541A2-E455-624D-8DCC-A7F3986224E3}">
      <dgm:prSet/>
      <dgm:spPr/>
      <dgm:t>
        <a:bodyPr/>
        <a:lstStyle/>
        <a:p>
          <a:endParaRPr lang="en-US"/>
        </a:p>
      </dgm:t>
    </dgm:pt>
    <dgm:pt modelId="{202FF1C5-02BD-3A42-AD79-FEA8E4FE29C0}">
      <dgm:prSet phldrT="[Text]"/>
      <dgm:spPr/>
      <dgm:t>
        <a:bodyPr/>
        <a:lstStyle/>
        <a:p>
          <a:r>
            <a:rPr lang="en-US" dirty="0" smtClean="0"/>
            <a:t>Ceramic nanoparticles</a:t>
          </a:r>
          <a:endParaRPr lang="en-US" dirty="0"/>
        </a:p>
      </dgm:t>
    </dgm:pt>
    <dgm:pt modelId="{2192E065-8CB4-4A40-A3C1-D794ADB7180A}" type="parTrans" cxnId="{0554B8C1-1E34-534A-8331-208F6F782C21}">
      <dgm:prSet/>
      <dgm:spPr/>
      <dgm:t>
        <a:bodyPr/>
        <a:lstStyle/>
        <a:p>
          <a:endParaRPr lang="en-US"/>
        </a:p>
      </dgm:t>
    </dgm:pt>
    <dgm:pt modelId="{B83E5411-3F56-6245-90E4-D1F01125E212}" type="sibTrans" cxnId="{0554B8C1-1E34-534A-8331-208F6F782C21}">
      <dgm:prSet/>
      <dgm:spPr/>
      <dgm:t>
        <a:bodyPr/>
        <a:lstStyle/>
        <a:p>
          <a:endParaRPr lang="en-US"/>
        </a:p>
      </dgm:t>
    </dgm:pt>
    <dgm:pt modelId="{A0B28410-6A94-D542-914F-AF2AF85C4ECE}">
      <dgm:prSet phldrT="[Text]"/>
      <dgm:spPr/>
      <dgm:t>
        <a:bodyPr/>
        <a:lstStyle/>
        <a:p>
          <a:r>
            <a:rPr lang="en-US" dirty="0" smtClean="0"/>
            <a:t>Ball Milling</a:t>
          </a:r>
          <a:endParaRPr lang="en-US" dirty="0"/>
        </a:p>
      </dgm:t>
    </dgm:pt>
    <dgm:pt modelId="{58C89056-82A7-B64F-8721-69D815BC46D6}" type="parTrans" cxnId="{AFDDC229-B563-A740-9AA5-D8A6D9CAE98B}">
      <dgm:prSet/>
      <dgm:spPr/>
      <dgm:t>
        <a:bodyPr/>
        <a:lstStyle/>
        <a:p>
          <a:endParaRPr lang="en-US"/>
        </a:p>
      </dgm:t>
    </dgm:pt>
    <dgm:pt modelId="{EDEF94AB-4570-0446-A334-47D32E29A915}" type="sibTrans" cxnId="{AFDDC229-B563-A740-9AA5-D8A6D9CAE98B}">
      <dgm:prSet/>
      <dgm:spPr/>
      <dgm:t>
        <a:bodyPr/>
        <a:lstStyle/>
        <a:p>
          <a:endParaRPr lang="en-US"/>
        </a:p>
      </dgm:t>
    </dgm:pt>
    <dgm:pt modelId="{9FDB3BE4-5EB7-3C4B-BB63-7AA29D1B213A}">
      <dgm:prSet phldrT="[Text]"/>
      <dgm:spPr/>
      <dgm:t>
        <a:bodyPr/>
        <a:lstStyle/>
        <a:p>
          <a:r>
            <a:rPr lang="en-US" dirty="0" smtClean="0"/>
            <a:t>HIP</a:t>
          </a:r>
          <a:endParaRPr lang="en-US" dirty="0"/>
        </a:p>
      </dgm:t>
    </dgm:pt>
    <dgm:pt modelId="{75C11D65-8014-0945-A826-27CF0769A5F6}" type="parTrans" cxnId="{8279210B-1154-B743-A6BF-D414366D6E2F}">
      <dgm:prSet/>
      <dgm:spPr/>
      <dgm:t>
        <a:bodyPr/>
        <a:lstStyle/>
        <a:p>
          <a:endParaRPr lang="en-US"/>
        </a:p>
      </dgm:t>
    </dgm:pt>
    <dgm:pt modelId="{DFF30219-CD2B-4E43-BAC3-5D9EB70398F1}" type="sibTrans" cxnId="{8279210B-1154-B743-A6BF-D414366D6E2F}">
      <dgm:prSet/>
      <dgm:spPr/>
      <dgm:t>
        <a:bodyPr/>
        <a:lstStyle/>
        <a:p>
          <a:endParaRPr lang="en-US"/>
        </a:p>
      </dgm:t>
    </dgm:pt>
    <dgm:pt modelId="{C4499D29-0728-8E49-A647-22A09B882AE7}">
      <dgm:prSet phldrT="[Text]"/>
      <dgm:spPr/>
      <dgm:t>
        <a:bodyPr/>
        <a:lstStyle/>
        <a:p>
          <a:r>
            <a:rPr lang="en-US" dirty="0" smtClean="0"/>
            <a:t>Hot Extrusion</a:t>
          </a:r>
          <a:endParaRPr lang="en-US" dirty="0"/>
        </a:p>
      </dgm:t>
    </dgm:pt>
    <dgm:pt modelId="{03B3662D-41DE-F24A-95A1-E427A72E272D}" type="parTrans" cxnId="{773A5A62-9F1B-ED4B-AF5C-F799884BCF41}">
      <dgm:prSet/>
      <dgm:spPr/>
      <dgm:t>
        <a:bodyPr/>
        <a:lstStyle/>
        <a:p>
          <a:endParaRPr lang="en-US"/>
        </a:p>
      </dgm:t>
    </dgm:pt>
    <dgm:pt modelId="{DA4B47D7-727D-B442-8FBA-7460CD7310E0}" type="sibTrans" cxnId="{773A5A62-9F1B-ED4B-AF5C-F799884BCF41}">
      <dgm:prSet/>
      <dgm:spPr/>
      <dgm:t>
        <a:bodyPr/>
        <a:lstStyle/>
        <a:p>
          <a:endParaRPr lang="en-US"/>
        </a:p>
      </dgm:t>
    </dgm:pt>
    <dgm:pt modelId="{FAC1B483-2804-2C49-8D60-FC27E5E16FA3}">
      <dgm:prSet phldrT="[Text]"/>
      <dgm:spPr/>
      <dgm:t>
        <a:bodyPr/>
        <a:lstStyle/>
        <a:p>
          <a:r>
            <a:rPr lang="en-US" dirty="0" smtClean="0"/>
            <a:t>Hydrostatic Extrusion</a:t>
          </a:r>
          <a:endParaRPr lang="en-US" dirty="0"/>
        </a:p>
      </dgm:t>
    </dgm:pt>
    <dgm:pt modelId="{21A80A7E-1815-234C-AB90-6F4042BADE8A}" type="parTrans" cxnId="{66527172-785C-634B-8777-0971075CCA57}">
      <dgm:prSet/>
      <dgm:spPr/>
      <dgm:t>
        <a:bodyPr/>
        <a:lstStyle/>
        <a:p>
          <a:endParaRPr lang="en-US"/>
        </a:p>
      </dgm:t>
    </dgm:pt>
    <dgm:pt modelId="{A85852FA-1279-C54C-AD1B-96A3AF078BC7}" type="sibTrans" cxnId="{66527172-785C-634B-8777-0971075CCA57}">
      <dgm:prSet/>
      <dgm:spPr/>
      <dgm:t>
        <a:bodyPr/>
        <a:lstStyle/>
        <a:p>
          <a:endParaRPr lang="en-US"/>
        </a:p>
      </dgm:t>
    </dgm:pt>
    <dgm:pt modelId="{721017EF-DFFC-224E-AD78-3E1D957A0C17}">
      <dgm:prSet phldrT="[Text]"/>
      <dgm:spPr/>
      <dgm:t>
        <a:bodyPr/>
        <a:lstStyle/>
        <a:p>
          <a:r>
            <a:rPr lang="en-US" dirty="0" err="1" smtClean="0"/>
            <a:t>Pilger</a:t>
          </a:r>
          <a:r>
            <a:rPr lang="en-US" dirty="0" smtClean="0"/>
            <a:t> Mill</a:t>
          </a:r>
          <a:endParaRPr lang="en-US" dirty="0"/>
        </a:p>
      </dgm:t>
    </dgm:pt>
    <dgm:pt modelId="{4BEE3DA3-8AD9-6E4A-8DA2-5846DE4CDC90}" type="parTrans" cxnId="{AD66FAA6-6B36-C945-8B3B-E4CFCEF31549}">
      <dgm:prSet/>
      <dgm:spPr/>
      <dgm:t>
        <a:bodyPr/>
        <a:lstStyle/>
        <a:p>
          <a:endParaRPr lang="en-US"/>
        </a:p>
      </dgm:t>
    </dgm:pt>
    <dgm:pt modelId="{179EE96C-1652-EA4E-81E3-ADE33A61CC4B}" type="sibTrans" cxnId="{AD66FAA6-6B36-C945-8B3B-E4CFCEF31549}">
      <dgm:prSet/>
      <dgm:spPr/>
      <dgm:t>
        <a:bodyPr/>
        <a:lstStyle/>
        <a:p>
          <a:endParaRPr lang="en-US"/>
        </a:p>
      </dgm:t>
    </dgm:pt>
    <dgm:pt modelId="{9FE9E852-C353-7C45-BE37-2B6BABF859E1}">
      <dgm:prSet phldrT="[Text]"/>
      <dgm:spPr/>
      <dgm:t>
        <a:bodyPr/>
        <a:lstStyle/>
        <a:p>
          <a:r>
            <a:rPr lang="en-US" dirty="0" smtClean="0"/>
            <a:t>Post-processing</a:t>
          </a:r>
          <a:endParaRPr lang="en-US" dirty="0"/>
        </a:p>
      </dgm:t>
    </dgm:pt>
    <dgm:pt modelId="{F306AD73-70B2-6B41-BF25-3D53784ADCE5}" type="parTrans" cxnId="{047D1E06-466F-434F-B5EC-B3CEFC07850F}">
      <dgm:prSet/>
      <dgm:spPr/>
      <dgm:t>
        <a:bodyPr/>
        <a:lstStyle/>
        <a:p>
          <a:endParaRPr lang="en-US"/>
        </a:p>
      </dgm:t>
    </dgm:pt>
    <dgm:pt modelId="{D04FDE5B-9D75-1B43-B388-12A176DE87F8}" type="sibTrans" cxnId="{047D1E06-466F-434F-B5EC-B3CEFC07850F}">
      <dgm:prSet/>
      <dgm:spPr/>
      <dgm:t>
        <a:bodyPr/>
        <a:lstStyle/>
        <a:p>
          <a:endParaRPr lang="en-US"/>
        </a:p>
      </dgm:t>
    </dgm:pt>
    <dgm:pt modelId="{14F5A867-0D5E-9648-8D5F-F1D7EAFE33CB}">
      <dgm:prSet phldrT="[Text]"/>
      <dgm:spPr/>
      <dgm:t>
        <a:bodyPr/>
        <a:lstStyle/>
        <a:p>
          <a:r>
            <a:rPr lang="en-US" dirty="0" smtClean="0"/>
            <a:t>Cold Spray</a:t>
          </a:r>
          <a:endParaRPr lang="en-US" dirty="0"/>
        </a:p>
      </dgm:t>
    </dgm:pt>
    <dgm:pt modelId="{868EB653-503E-3C41-839C-233DD2C3244C}" type="parTrans" cxnId="{AC8AC9BF-14BF-A44A-9A2B-2894ED5ED1AF}">
      <dgm:prSet/>
      <dgm:spPr/>
      <dgm:t>
        <a:bodyPr/>
        <a:lstStyle/>
        <a:p>
          <a:endParaRPr lang="en-US"/>
        </a:p>
      </dgm:t>
    </dgm:pt>
    <dgm:pt modelId="{C44AAE3A-8521-E743-942C-0DE6F1C74B14}" type="sibTrans" cxnId="{AC8AC9BF-14BF-A44A-9A2B-2894ED5ED1AF}">
      <dgm:prSet/>
      <dgm:spPr/>
      <dgm:t>
        <a:bodyPr/>
        <a:lstStyle/>
        <a:p>
          <a:endParaRPr lang="en-US"/>
        </a:p>
      </dgm:t>
    </dgm:pt>
    <dgm:pt modelId="{19CB2B69-E179-B043-AB52-6E071747BE84}">
      <dgm:prSet phldrT="[Text]"/>
      <dgm:spPr/>
      <dgm:t>
        <a:bodyPr/>
        <a:lstStyle/>
        <a:p>
          <a:endParaRPr lang="en-US" dirty="0"/>
        </a:p>
      </dgm:t>
    </dgm:pt>
    <dgm:pt modelId="{107255B6-92A1-6642-AEDD-FEA649B22389}" type="parTrans" cxnId="{0A584CCE-8E9C-BF47-8CA5-21D7311DFD47}">
      <dgm:prSet/>
      <dgm:spPr/>
      <dgm:t>
        <a:bodyPr/>
        <a:lstStyle/>
        <a:p>
          <a:endParaRPr lang="en-US"/>
        </a:p>
      </dgm:t>
    </dgm:pt>
    <dgm:pt modelId="{98BE7F0D-2490-474C-9692-AC9099984C95}" type="sibTrans" cxnId="{0A584CCE-8E9C-BF47-8CA5-21D7311DFD47}">
      <dgm:prSet/>
      <dgm:spPr/>
      <dgm:t>
        <a:bodyPr/>
        <a:lstStyle/>
        <a:p>
          <a:endParaRPr lang="en-US"/>
        </a:p>
      </dgm:t>
    </dgm:pt>
    <dgm:pt modelId="{0F6B718F-BFA0-DE42-BD0B-5F8FC2D7C539}">
      <dgm:prSet phldrT="[Text]"/>
      <dgm:spPr/>
      <dgm:t>
        <a:bodyPr/>
        <a:lstStyle/>
        <a:p>
          <a:r>
            <a:rPr lang="en-US" dirty="0" smtClean="0"/>
            <a:t>Severe Plastic Deformation</a:t>
          </a:r>
          <a:endParaRPr lang="en-US" dirty="0"/>
        </a:p>
      </dgm:t>
    </dgm:pt>
    <dgm:pt modelId="{78AE1B65-4A90-3B44-B333-804014A56FDA}" type="parTrans" cxnId="{66C696B3-8815-9744-B905-A3D73C521AA4}">
      <dgm:prSet/>
      <dgm:spPr/>
      <dgm:t>
        <a:bodyPr/>
        <a:lstStyle/>
        <a:p>
          <a:endParaRPr lang="en-US"/>
        </a:p>
      </dgm:t>
    </dgm:pt>
    <dgm:pt modelId="{6A465389-B92D-EC45-B8EC-4DA98D0DA426}" type="sibTrans" cxnId="{66C696B3-8815-9744-B905-A3D73C521AA4}">
      <dgm:prSet/>
      <dgm:spPr/>
      <dgm:t>
        <a:bodyPr/>
        <a:lstStyle/>
        <a:p>
          <a:endParaRPr lang="en-US"/>
        </a:p>
      </dgm:t>
    </dgm:pt>
    <dgm:pt modelId="{F6E33F09-1292-6B44-9BDC-BB541E004559}">
      <dgm:prSet phldrT="[Text]"/>
      <dgm:spPr/>
      <dgm:t>
        <a:bodyPr/>
        <a:lstStyle/>
        <a:p>
          <a:r>
            <a:rPr lang="en-US" dirty="0" smtClean="0"/>
            <a:t>Tube Drawing</a:t>
          </a:r>
          <a:endParaRPr lang="en-US" dirty="0"/>
        </a:p>
      </dgm:t>
    </dgm:pt>
    <dgm:pt modelId="{A5533A1E-6284-F142-BE65-D6E9CBDE0AFB}" type="parTrans" cxnId="{468ABA97-6F16-1F43-9424-4B23903B7ACC}">
      <dgm:prSet/>
      <dgm:spPr/>
      <dgm:t>
        <a:bodyPr/>
        <a:lstStyle/>
        <a:p>
          <a:endParaRPr lang="en-US"/>
        </a:p>
      </dgm:t>
    </dgm:pt>
    <dgm:pt modelId="{0A49666B-4677-AF48-BA9E-22F6DC0214F8}" type="sibTrans" cxnId="{468ABA97-6F16-1F43-9424-4B23903B7ACC}">
      <dgm:prSet/>
      <dgm:spPr/>
      <dgm:t>
        <a:bodyPr/>
        <a:lstStyle/>
        <a:p>
          <a:endParaRPr lang="en-US"/>
        </a:p>
      </dgm:t>
    </dgm:pt>
    <dgm:pt modelId="{512A6A09-BF22-5E48-8BA0-0898A41C2888}">
      <dgm:prSet phldrT="[Text]"/>
      <dgm:spPr/>
      <dgm:t>
        <a:bodyPr/>
        <a:lstStyle/>
        <a:p>
          <a:r>
            <a:rPr lang="en-US" dirty="0" smtClean="0"/>
            <a:t>Internal oxidation</a:t>
          </a:r>
          <a:endParaRPr lang="en-US" dirty="0"/>
        </a:p>
      </dgm:t>
    </dgm:pt>
    <dgm:pt modelId="{5E369BEC-4AC2-9D44-B11A-3E24831BB788}" type="parTrans" cxnId="{A7C980A8-DC4E-3D4D-8B1A-095B82AC1F52}">
      <dgm:prSet/>
      <dgm:spPr/>
      <dgm:t>
        <a:bodyPr/>
        <a:lstStyle/>
        <a:p>
          <a:endParaRPr lang="en-US"/>
        </a:p>
      </dgm:t>
    </dgm:pt>
    <dgm:pt modelId="{4E6BB524-49CB-F84B-B50F-16B43E7DDCD8}" type="sibTrans" cxnId="{A7C980A8-DC4E-3D4D-8B1A-095B82AC1F52}">
      <dgm:prSet/>
      <dgm:spPr/>
      <dgm:t>
        <a:bodyPr/>
        <a:lstStyle/>
        <a:p>
          <a:endParaRPr lang="en-US"/>
        </a:p>
      </dgm:t>
    </dgm:pt>
    <dgm:pt modelId="{2D11E38A-C95B-6D4E-98DC-3702442D8B73}">
      <dgm:prSet phldrT="[Text]"/>
      <dgm:spPr/>
      <dgm:t>
        <a:bodyPr/>
        <a:lstStyle/>
        <a:p>
          <a:r>
            <a:rPr lang="en-US" dirty="0" smtClean="0"/>
            <a:t>Forming</a:t>
          </a:r>
          <a:endParaRPr lang="en-US" dirty="0"/>
        </a:p>
      </dgm:t>
    </dgm:pt>
    <dgm:pt modelId="{A93365FA-90EA-2147-8CC3-565B13DD4BF0}" type="parTrans" cxnId="{BDA23715-E6E7-3D41-958E-CE95448081A5}">
      <dgm:prSet/>
      <dgm:spPr/>
      <dgm:t>
        <a:bodyPr/>
        <a:lstStyle/>
        <a:p>
          <a:endParaRPr lang="en-US"/>
        </a:p>
      </dgm:t>
    </dgm:pt>
    <dgm:pt modelId="{9974DF84-931C-4741-A5D3-F52AF5CD2109}" type="sibTrans" cxnId="{BDA23715-E6E7-3D41-958E-CE95448081A5}">
      <dgm:prSet/>
      <dgm:spPr/>
      <dgm:t>
        <a:bodyPr/>
        <a:lstStyle/>
        <a:p>
          <a:endParaRPr lang="en-US"/>
        </a:p>
      </dgm:t>
    </dgm:pt>
    <dgm:pt modelId="{4BCCE81A-1035-3541-9DB6-CE5B925568A1}">
      <dgm:prSet phldrT="[Text]"/>
      <dgm:spPr/>
      <dgm:t>
        <a:bodyPr/>
        <a:lstStyle/>
        <a:p>
          <a:r>
            <a:rPr lang="en-US" dirty="0" smtClean="0"/>
            <a:t>Joining</a:t>
          </a:r>
          <a:endParaRPr lang="en-US" dirty="0"/>
        </a:p>
      </dgm:t>
    </dgm:pt>
    <dgm:pt modelId="{D127F3A5-D89F-5443-8102-4433927A9DBE}" type="parTrans" cxnId="{5CAEAEF9-5AFD-1447-B34E-EE17C0CE0416}">
      <dgm:prSet/>
      <dgm:spPr/>
      <dgm:t>
        <a:bodyPr/>
        <a:lstStyle/>
        <a:p>
          <a:endParaRPr lang="en-US"/>
        </a:p>
      </dgm:t>
    </dgm:pt>
    <dgm:pt modelId="{76EACD5C-1AE6-2D4F-A199-C3F34E870B1D}" type="sibTrans" cxnId="{5CAEAEF9-5AFD-1447-B34E-EE17C0CE0416}">
      <dgm:prSet/>
      <dgm:spPr/>
      <dgm:t>
        <a:bodyPr/>
        <a:lstStyle/>
        <a:p>
          <a:endParaRPr lang="en-US"/>
        </a:p>
      </dgm:t>
    </dgm:pt>
    <dgm:pt modelId="{616B62C5-E6E9-F748-8AA6-3E2A533A976D}">
      <dgm:prSet phldrT="[Text]"/>
      <dgm:spPr/>
      <dgm:t>
        <a:bodyPr/>
        <a:lstStyle/>
        <a:p>
          <a:r>
            <a:rPr lang="en-US" dirty="0" smtClean="0"/>
            <a:t>Machining</a:t>
          </a:r>
          <a:endParaRPr lang="en-US" dirty="0"/>
        </a:p>
      </dgm:t>
    </dgm:pt>
    <dgm:pt modelId="{C613336F-6E6B-8340-9DD4-4A52207262AD}" type="parTrans" cxnId="{761C46E6-3DB4-7D49-BF3B-386C140E055A}">
      <dgm:prSet/>
      <dgm:spPr/>
      <dgm:t>
        <a:bodyPr/>
        <a:lstStyle/>
        <a:p>
          <a:endParaRPr lang="en-US"/>
        </a:p>
      </dgm:t>
    </dgm:pt>
    <dgm:pt modelId="{3955ECF5-B51B-9A4D-8310-4159EE5BBFE3}" type="sibTrans" cxnId="{761C46E6-3DB4-7D49-BF3B-386C140E055A}">
      <dgm:prSet/>
      <dgm:spPr/>
      <dgm:t>
        <a:bodyPr/>
        <a:lstStyle/>
        <a:p>
          <a:endParaRPr lang="en-US"/>
        </a:p>
      </dgm:t>
    </dgm:pt>
    <dgm:pt modelId="{B0B0BA10-68E5-9241-AFC0-6F099E37A552}">
      <dgm:prSet phldrT="[Text]"/>
      <dgm:spPr/>
      <dgm:t>
        <a:bodyPr/>
        <a:lstStyle/>
        <a:p>
          <a:endParaRPr lang="en-US" dirty="0"/>
        </a:p>
      </dgm:t>
    </dgm:pt>
    <dgm:pt modelId="{BC39F4CA-F7E0-A346-9D17-91442600125B}" type="parTrans" cxnId="{8F86DD22-90D1-F34F-A97C-A50AB0533A03}">
      <dgm:prSet/>
      <dgm:spPr/>
      <dgm:t>
        <a:bodyPr/>
        <a:lstStyle/>
        <a:p>
          <a:endParaRPr lang="en-US"/>
        </a:p>
      </dgm:t>
    </dgm:pt>
    <dgm:pt modelId="{8A5A7D7B-356D-D947-BE2E-CDE1FDAA08DB}" type="sibTrans" cxnId="{8F86DD22-90D1-F34F-A97C-A50AB0533A03}">
      <dgm:prSet/>
      <dgm:spPr/>
      <dgm:t>
        <a:bodyPr/>
        <a:lstStyle/>
        <a:p>
          <a:endParaRPr lang="en-US"/>
        </a:p>
      </dgm:t>
    </dgm:pt>
    <dgm:pt modelId="{1C2A6042-B2D5-5943-8344-C3C2050953F0}">
      <dgm:prSet phldrT="[Text]"/>
      <dgm:spPr/>
      <dgm:t>
        <a:bodyPr/>
        <a:lstStyle/>
        <a:p>
          <a:r>
            <a:rPr lang="en-US" dirty="0" smtClean="0"/>
            <a:t>High Energy Rod Milling</a:t>
          </a:r>
          <a:endParaRPr lang="en-US" dirty="0"/>
        </a:p>
      </dgm:t>
    </dgm:pt>
    <dgm:pt modelId="{C1358264-396F-674D-A94B-07FB9DD630F7}" type="parTrans" cxnId="{1FA9717C-17F1-A94A-AD65-67B222BF3641}">
      <dgm:prSet/>
      <dgm:spPr/>
      <dgm:t>
        <a:bodyPr/>
        <a:lstStyle/>
        <a:p>
          <a:endParaRPr lang="en-US"/>
        </a:p>
      </dgm:t>
    </dgm:pt>
    <dgm:pt modelId="{113B5B22-43C9-0C47-B397-34BE0C7AF9F6}" type="sibTrans" cxnId="{1FA9717C-17F1-A94A-AD65-67B222BF3641}">
      <dgm:prSet/>
      <dgm:spPr/>
      <dgm:t>
        <a:bodyPr/>
        <a:lstStyle/>
        <a:p>
          <a:endParaRPr lang="en-US"/>
        </a:p>
      </dgm:t>
    </dgm:pt>
    <dgm:pt modelId="{73517FFE-5848-4248-BAEC-A8F52F56BF00}">
      <dgm:prSet phldrT="[Text]"/>
      <dgm:spPr/>
      <dgm:t>
        <a:bodyPr/>
        <a:lstStyle/>
        <a:p>
          <a:r>
            <a:rPr lang="en-US" dirty="0" err="1" smtClean="0"/>
            <a:t>Attritor</a:t>
          </a:r>
          <a:r>
            <a:rPr lang="en-US" dirty="0" smtClean="0"/>
            <a:t> Mill</a:t>
          </a:r>
          <a:endParaRPr lang="en-US" dirty="0"/>
        </a:p>
      </dgm:t>
    </dgm:pt>
    <dgm:pt modelId="{E580E5E0-F8F2-494C-8B7C-B24F8CFF639E}" type="parTrans" cxnId="{A3CD451F-0994-4E49-8D6C-7720FB7CA421}">
      <dgm:prSet/>
      <dgm:spPr/>
      <dgm:t>
        <a:bodyPr/>
        <a:lstStyle/>
        <a:p>
          <a:endParaRPr lang="en-US"/>
        </a:p>
      </dgm:t>
    </dgm:pt>
    <dgm:pt modelId="{CFBAB381-69FC-FB41-8EBD-6EADA4A82E27}" type="sibTrans" cxnId="{A3CD451F-0994-4E49-8D6C-7720FB7CA421}">
      <dgm:prSet/>
      <dgm:spPr/>
      <dgm:t>
        <a:bodyPr/>
        <a:lstStyle/>
        <a:p>
          <a:endParaRPr lang="en-US"/>
        </a:p>
      </dgm:t>
    </dgm:pt>
    <dgm:pt modelId="{CE6EA7A3-8BBA-8141-AA50-1E7B9F19BA8E}">
      <dgm:prSet phldrT="[Text]"/>
      <dgm:spPr/>
      <dgm:t>
        <a:bodyPr/>
        <a:lstStyle/>
        <a:p>
          <a:r>
            <a:rPr lang="en-US" dirty="0" smtClean="0"/>
            <a:t>System integration</a:t>
          </a:r>
          <a:endParaRPr lang="en-US" dirty="0"/>
        </a:p>
      </dgm:t>
    </dgm:pt>
    <dgm:pt modelId="{70FA399C-D16D-F34B-BC2A-99AF3C7E6E16}" type="parTrans" cxnId="{35B228D5-ECB3-6149-A7FF-9E0F215DC0C2}">
      <dgm:prSet/>
      <dgm:spPr/>
      <dgm:t>
        <a:bodyPr/>
        <a:lstStyle/>
        <a:p>
          <a:endParaRPr lang="en-US"/>
        </a:p>
      </dgm:t>
    </dgm:pt>
    <dgm:pt modelId="{A2D0CC48-2BE7-5C47-91D9-615FDAB4AC49}" type="sibTrans" cxnId="{35B228D5-ECB3-6149-A7FF-9E0F215DC0C2}">
      <dgm:prSet/>
      <dgm:spPr/>
      <dgm:t>
        <a:bodyPr/>
        <a:lstStyle/>
        <a:p>
          <a:endParaRPr lang="en-US"/>
        </a:p>
      </dgm:t>
    </dgm:pt>
    <dgm:pt modelId="{C55FB09D-8F7D-154A-8A28-3B992085BB18}" type="pres">
      <dgm:prSet presAssocID="{B01F185E-B989-BD48-B855-7C8DA1A67DAF}" presName="Name0" presStyleCnt="0">
        <dgm:presLayoutVars>
          <dgm:dir/>
          <dgm:animLvl val="lvl"/>
          <dgm:resizeHandles val="exact"/>
        </dgm:presLayoutVars>
      </dgm:prSet>
      <dgm:spPr/>
    </dgm:pt>
    <dgm:pt modelId="{63104DBC-7426-9444-9742-E835CCD002A7}" type="pres">
      <dgm:prSet presAssocID="{500B1827-45ED-6B47-ABFC-D83FA1650EAA}" presName="composite" presStyleCnt="0"/>
      <dgm:spPr/>
    </dgm:pt>
    <dgm:pt modelId="{4A129704-0166-8E45-9D11-DF235C8547E8}" type="pres">
      <dgm:prSet presAssocID="{500B1827-45ED-6B47-ABFC-D83FA1650EA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F06E0-950E-5E4A-B34A-657A497F7D1F}" type="pres">
      <dgm:prSet presAssocID="{500B1827-45ED-6B47-ABFC-D83FA1650EAA}" presName="desTx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8AE1C-88C4-A543-806D-687DD0DD3E10}" type="pres">
      <dgm:prSet presAssocID="{D559C546-515C-8549-B780-9A673823E6F4}" presName="space" presStyleCnt="0"/>
      <dgm:spPr/>
    </dgm:pt>
    <dgm:pt modelId="{0A2C55E6-4378-954B-BCC0-3C0B9F489B97}" type="pres">
      <dgm:prSet presAssocID="{CB1415ED-1E6F-9848-BB2F-906930AA2CFE}" presName="composite" presStyleCnt="0"/>
      <dgm:spPr/>
    </dgm:pt>
    <dgm:pt modelId="{CC3FA2F9-1D93-A04C-AE50-EF4C2B492368}" type="pres">
      <dgm:prSet presAssocID="{CB1415ED-1E6F-9848-BB2F-906930AA2CFE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CC3B3-CCC9-954D-AE0B-A09513E350AB}" type="pres">
      <dgm:prSet presAssocID="{CB1415ED-1E6F-9848-BB2F-906930AA2CFE}" presName="desTx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E4BAF-69D6-E44C-8A34-7160CDD4B65B}" type="pres">
      <dgm:prSet presAssocID="{7CBE0409-07E8-8E46-8F9E-65D683CAF925}" presName="space" presStyleCnt="0"/>
      <dgm:spPr/>
    </dgm:pt>
    <dgm:pt modelId="{7F254143-4034-4144-9103-A0A09AD9F4DF}" type="pres">
      <dgm:prSet presAssocID="{5494DA0B-2DB1-EC47-8FE4-1D40DDC437FF}" presName="composite" presStyleCnt="0"/>
      <dgm:spPr/>
    </dgm:pt>
    <dgm:pt modelId="{B1F40F4A-9B38-B94A-98B1-9B0E4C097BDB}" type="pres">
      <dgm:prSet presAssocID="{5494DA0B-2DB1-EC47-8FE4-1D40DDC437FF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33EED-F89D-2140-B219-3EAF0AE5AA20}" type="pres">
      <dgm:prSet presAssocID="{5494DA0B-2DB1-EC47-8FE4-1D40DDC437FF}" presName="desTx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D9D4F-671C-DD40-A5B7-F1137997C36C}" type="pres">
      <dgm:prSet presAssocID="{F0D0A1EE-197C-3242-A3CC-C3254341710D}" presName="space" presStyleCnt="0"/>
      <dgm:spPr/>
    </dgm:pt>
    <dgm:pt modelId="{9EF7AA84-C00D-A648-AF12-9ACC9ABE620C}" type="pres">
      <dgm:prSet presAssocID="{9FE9E852-C353-7C45-BE37-2B6BABF859E1}" presName="composite" presStyleCnt="0"/>
      <dgm:spPr/>
    </dgm:pt>
    <dgm:pt modelId="{113A202C-E86F-294A-968E-08939DB7C55A}" type="pres">
      <dgm:prSet presAssocID="{9FE9E852-C353-7C45-BE37-2B6BABF859E1}" presName="par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4D2207-7AAB-684C-AA27-8A143F339C01}" type="pres">
      <dgm:prSet presAssocID="{9FE9E852-C353-7C45-BE37-2B6BABF859E1}" presName="desTx" presStyleLbl="revTx" presStyleIdx="3" presStyleCnt="4" custScaleX="123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9EEBB0-7E0D-9048-9256-B2FC159208DA}" type="presOf" srcId="{14F5A867-0D5E-9648-8D5F-F1D7EAFE33CB}" destId="{BBA33EED-F89D-2140-B219-3EAF0AE5AA20}" srcOrd="0" destOrd="6" presId="urn:microsoft.com/office/officeart/2005/8/layout/chevron1"/>
    <dgm:cxn modelId="{C091AA94-F809-5E4E-BED1-38472EFA2B5C}" type="presOf" srcId="{B0B0BA10-68E5-9241-AFC0-6F099E37A552}" destId="{2A4D2207-7AAB-684C-AA27-8A143F339C01}" srcOrd="0" destOrd="4" presId="urn:microsoft.com/office/officeart/2005/8/layout/chevron1"/>
    <dgm:cxn modelId="{522A7AA9-02B1-3840-86A3-44E0BFE2B421}" type="presOf" srcId="{4BCCE81A-1035-3541-9DB6-CE5B925568A1}" destId="{2A4D2207-7AAB-684C-AA27-8A143F339C01}" srcOrd="0" destOrd="1" presId="urn:microsoft.com/office/officeart/2005/8/layout/chevron1"/>
    <dgm:cxn modelId="{A3CD451F-0994-4E49-8D6C-7720FB7CA421}" srcId="{CB1415ED-1E6F-9848-BB2F-906930AA2CFE}" destId="{73517FFE-5848-4248-BAEC-A8F52F56BF00}" srcOrd="2" destOrd="0" parTransId="{E580E5E0-F8F2-494C-8B7C-B24F8CFF639E}" sibTransId="{CFBAB381-69FC-FB41-8EBD-6EADA4A82E27}"/>
    <dgm:cxn modelId="{35B228D5-ECB3-6149-A7FF-9E0F215DC0C2}" srcId="{9FE9E852-C353-7C45-BE37-2B6BABF859E1}" destId="{CE6EA7A3-8BBA-8141-AA50-1E7B9F19BA8E}" srcOrd="3" destOrd="0" parTransId="{70FA399C-D16D-F34B-BC2A-99AF3C7E6E16}" sibTransId="{A2D0CC48-2BE7-5C47-91D9-615FDAB4AC49}"/>
    <dgm:cxn modelId="{57C541A2-E455-624D-8DCC-A7F3986224E3}" srcId="{500B1827-45ED-6B47-ABFC-D83FA1650EAA}" destId="{60054555-6CBD-DF42-B4FA-0586AC60B08E}" srcOrd="0" destOrd="0" parTransId="{69037D53-92C2-A445-AE19-0C16F33F71F1}" sibTransId="{3DC26760-EEE8-0A4B-8BE4-0EDEAD3D0FC3}"/>
    <dgm:cxn modelId="{593E7EAB-7661-F842-ACFE-4292C0A3E1BC}" type="presOf" srcId="{5494DA0B-2DB1-EC47-8FE4-1D40DDC437FF}" destId="{B1F40F4A-9B38-B94A-98B1-9B0E4C097BDB}" srcOrd="0" destOrd="0" presId="urn:microsoft.com/office/officeart/2005/8/layout/chevron1"/>
    <dgm:cxn modelId="{C5A502D1-0960-1C44-A9A6-111461D8BECD}" type="presOf" srcId="{C4499D29-0728-8E49-A647-22A09B882AE7}" destId="{BBA33EED-F89D-2140-B219-3EAF0AE5AA20}" srcOrd="0" destOrd="1" presId="urn:microsoft.com/office/officeart/2005/8/layout/chevron1"/>
    <dgm:cxn modelId="{66C696B3-8815-9744-B905-A3D73C521AA4}" srcId="{5494DA0B-2DB1-EC47-8FE4-1D40DDC437FF}" destId="{0F6B718F-BFA0-DE42-BD0B-5F8FC2D7C539}" srcOrd="5" destOrd="0" parTransId="{78AE1B65-4A90-3B44-B333-804014A56FDA}" sibTransId="{6A465389-B92D-EC45-B8EC-4DA98D0DA426}"/>
    <dgm:cxn modelId="{7A21F692-271B-5145-B20A-D5465282BF46}" type="presOf" srcId="{721017EF-DFFC-224E-AD78-3E1D957A0C17}" destId="{BBA33EED-F89D-2140-B219-3EAF0AE5AA20}" srcOrd="0" destOrd="3" presId="urn:microsoft.com/office/officeart/2005/8/layout/chevron1"/>
    <dgm:cxn modelId="{2EFC92B6-A264-3748-88CE-E3D92F230936}" type="presOf" srcId="{9FDB3BE4-5EB7-3C4B-BB63-7AA29D1B213A}" destId="{BBA33EED-F89D-2140-B219-3EAF0AE5AA20}" srcOrd="0" destOrd="0" presId="urn:microsoft.com/office/officeart/2005/8/layout/chevron1"/>
    <dgm:cxn modelId="{761C46E6-3DB4-7D49-BF3B-386C140E055A}" srcId="{9FE9E852-C353-7C45-BE37-2B6BABF859E1}" destId="{616B62C5-E6E9-F748-8AA6-3E2A533A976D}" srcOrd="2" destOrd="0" parTransId="{C613336F-6E6B-8340-9DD4-4A52207262AD}" sibTransId="{3955ECF5-B51B-9A4D-8310-4159EE5BBFE3}"/>
    <dgm:cxn modelId="{45DFAAF6-384B-864E-8E20-A05E3D96CEFE}" type="presOf" srcId="{B01F185E-B989-BD48-B855-7C8DA1A67DAF}" destId="{C55FB09D-8F7D-154A-8A28-3B992085BB18}" srcOrd="0" destOrd="0" presId="urn:microsoft.com/office/officeart/2005/8/layout/chevron1"/>
    <dgm:cxn modelId="{55E94E79-9725-AC42-A4F1-F258DB6F2B95}" srcId="{B01F185E-B989-BD48-B855-7C8DA1A67DAF}" destId="{CB1415ED-1E6F-9848-BB2F-906930AA2CFE}" srcOrd="1" destOrd="0" parTransId="{458C2A48-6EC4-4A45-BBE2-22FC367C2E1B}" sibTransId="{7CBE0409-07E8-8E46-8F9E-65D683CAF925}"/>
    <dgm:cxn modelId="{8B9CCDD2-ACB8-3948-805A-D6748F851938}" type="presOf" srcId="{F6E33F09-1292-6B44-9BDC-BB541E004559}" destId="{BBA33EED-F89D-2140-B219-3EAF0AE5AA20}" srcOrd="0" destOrd="4" presId="urn:microsoft.com/office/officeart/2005/8/layout/chevron1"/>
    <dgm:cxn modelId="{780885A6-C0EE-E941-812F-39CB1DF3FAE3}" type="presOf" srcId="{CE6EA7A3-8BBA-8141-AA50-1E7B9F19BA8E}" destId="{2A4D2207-7AAB-684C-AA27-8A143F339C01}" srcOrd="0" destOrd="3" presId="urn:microsoft.com/office/officeart/2005/8/layout/chevron1"/>
    <dgm:cxn modelId="{8F904CEE-6B3C-BE4E-8BA7-AD6C53A1CC0B}" type="presOf" srcId="{73517FFE-5848-4248-BAEC-A8F52F56BF00}" destId="{941CC3B3-CCC9-954D-AE0B-A09513E350AB}" srcOrd="0" destOrd="2" presId="urn:microsoft.com/office/officeart/2005/8/layout/chevron1"/>
    <dgm:cxn modelId="{E2BA2A62-B46A-8146-BBBE-8D8AC9A1A3AD}" type="presOf" srcId="{CB1415ED-1E6F-9848-BB2F-906930AA2CFE}" destId="{CC3FA2F9-1D93-A04C-AE50-EF4C2B492368}" srcOrd="0" destOrd="0" presId="urn:microsoft.com/office/officeart/2005/8/layout/chevron1"/>
    <dgm:cxn modelId="{379A416D-09B1-AC49-A3AA-F1B37B25F524}" type="presOf" srcId="{512A6A09-BF22-5E48-8BA0-0898A41C2888}" destId="{4FDF06E0-950E-5E4A-B34A-657A497F7D1F}" srcOrd="0" destOrd="2" presId="urn:microsoft.com/office/officeart/2005/8/layout/chevron1"/>
    <dgm:cxn modelId="{6542712D-9240-BC41-99ED-ACAD42F7E015}" srcId="{B01F185E-B989-BD48-B855-7C8DA1A67DAF}" destId="{500B1827-45ED-6B47-ABFC-D83FA1650EAA}" srcOrd="0" destOrd="0" parTransId="{F1BE41DC-AFD4-6C4F-A04A-EEFAE1CCBF13}" sibTransId="{D559C546-515C-8549-B780-9A673823E6F4}"/>
    <dgm:cxn modelId="{AFDDC229-B563-A740-9AA5-D8A6D9CAE98B}" srcId="{CB1415ED-1E6F-9848-BB2F-906930AA2CFE}" destId="{A0B28410-6A94-D542-914F-AF2AF85C4ECE}" srcOrd="0" destOrd="0" parTransId="{58C89056-82A7-B64F-8721-69D815BC46D6}" sibTransId="{EDEF94AB-4570-0446-A334-47D32E29A915}"/>
    <dgm:cxn modelId="{AD66FAA6-6B36-C945-8B3B-E4CFCEF31549}" srcId="{5494DA0B-2DB1-EC47-8FE4-1D40DDC437FF}" destId="{721017EF-DFFC-224E-AD78-3E1D957A0C17}" srcOrd="3" destOrd="0" parTransId="{4BEE3DA3-8AD9-6E4A-8DA2-5846DE4CDC90}" sibTransId="{179EE96C-1652-EA4E-81E3-ADE33A61CC4B}"/>
    <dgm:cxn modelId="{5CAEAEF9-5AFD-1447-B34E-EE17C0CE0416}" srcId="{9FE9E852-C353-7C45-BE37-2B6BABF859E1}" destId="{4BCCE81A-1035-3541-9DB6-CE5B925568A1}" srcOrd="1" destOrd="0" parTransId="{D127F3A5-D89F-5443-8102-4433927A9DBE}" sibTransId="{76EACD5C-1AE6-2D4F-A199-C3F34E870B1D}"/>
    <dgm:cxn modelId="{ED089321-C108-804B-B915-5DFD62E94D7C}" type="presOf" srcId="{1C2A6042-B2D5-5943-8344-C3C2050953F0}" destId="{941CC3B3-CCC9-954D-AE0B-A09513E350AB}" srcOrd="0" destOrd="1" presId="urn:microsoft.com/office/officeart/2005/8/layout/chevron1"/>
    <dgm:cxn modelId="{925A277D-F047-E645-86EA-F5000D3C97CB}" type="presOf" srcId="{0F6B718F-BFA0-DE42-BD0B-5F8FC2D7C539}" destId="{BBA33EED-F89D-2140-B219-3EAF0AE5AA20}" srcOrd="0" destOrd="5" presId="urn:microsoft.com/office/officeart/2005/8/layout/chevron1"/>
    <dgm:cxn modelId="{3736654C-B60E-7D41-AA8A-60A0E058601B}" type="presOf" srcId="{19CB2B69-E179-B043-AB52-6E071747BE84}" destId="{BBA33EED-F89D-2140-B219-3EAF0AE5AA20}" srcOrd="0" destOrd="7" presId="urn:microsoft.com/office/officeart/2005/8/layout/chevron1"/>
    <dgm:cxn modelId="{8279210B-1154-B743-A6BF-D414366D6E2F}" srcId="{5494DA0B-2DB1-EC47-8FE4-1D40DDC437FF}" destId="{9FDB3BE4-5EB7-3C4B-BB63-7AA29D1B213A}" srcOrd="0" destOrd="0" parTransId="{75C11D65-8014-0945-A826-27CF0769A5F6}" sibTransId="{DFF30219-CD2B-4E43-BAC3-5D9EB70398F1}"/>
    <dgm:cxn modelId="{2367DCE9-1974-BE4F-B1BC-AC6B7A7B20CE}" type="presOf" srcId="{60054555-6CBD-DF42-B4FA-0586AC60B08E}" destId="{4FDF06E0-950E-5E4A-B34A-657A497F7D1F}" srcOrd="0" destOrd="0" presId="urn:microsoft.com/office/officeart/2005/8/layout/chevron1"/>
    <dgm:cxn modelId="{3A29AFAD-F55C-9846-9E8E-F5AC82B0EB22}" type="presOf" srcId="{616B62C5-E6E9-F748-8AA6-3E2A533A976D}" destId="{2A4D2207-7AAB-684C-AA27-8A143F339C01}" srcOrd="0" destOrd="2" presId="urn:microsoft.com/office/officeart/2005/8/layout/chevron1"/>
    <dgm:cxn modelId="{773A5A62-9F1B-ED4B-AF5C-F799884BCF41}" srcId="{5494DA0B-2DB1-EC47-8FE4-1D40DDC437FF}" destId="{C4499D29-0728-8E49-A647-22A09B882AE7}" srcOrd="1" destOrd="0" parTransId="{03B3662D-41DE-F24A-95A1-E427A72E272D}" sibTransId="{DA4B47D7-727D-B442-8FBA-7460CD7310E0}"/>
    <dgm:cxn modelId="{3959B2B0-1E17-3C43-943B-302415222769}" type="presOf" srcId="{202FF1C5-02BD-3A42-AD79-FEA8E4FE29C0}" destId="{4FDF06E0-950E-5E4A-B34A-657A497F7D1F}" srcOrd="0" destOrd="1" presId="urn:microsoft.com/office/officeart/2005/8/layout/chevron1"/>
    <dgm:cxn modelId="{C5A2739B-F58C-B449-A5A3-A52414F2433D}" srcId="{B01F185E-B989-BD48-B855-7C8DA1A67DAF}" destId="{5494DA0B-2DB1-EC47-8FE4-1D40DDC437FF}" srcOrd="2" destOrd="0" parTransId="{86EA292F-CE09-9B45-8453-B29311D74FCE}" sibTransId="{F0D0A1EE-197C-3242-A3CC-C3254341710D}"/>
    <dgm:cxn modelId="{9D115FDE-47C7-2440-8994-07E695CFC89D}" type="presOf" srcId="{FAC1B483-2804-2C49-8D60-FC27E5E16FA3}" destId="{BBA33EED-F89D-2140-B219-3EAF0AE5AA20}" srcOrd="0" destOrd="2" presId="urn:microsoft.com/office/officeart/2005/8/layout/chevron1"/>
    <dgm:cxn modelId="{D47E0A05-803E-2843-8EE2-BA9B7D711581}" type="presOf" srcId="{2D11E38A-C95B-6D4E-98DC-3702442D8B73}" destId="{2A4D2207-7AAB-684C-AA27-8A143F339C01}" srcOrd="0" destOrd="0" presId="urn:microsoft.com/office/officeart/2005/8/layout/chevron1"/>
    <dgm:cxn modelId="{1FA9717C-17F1-A94A-AD65-67B222BF3641}" srcId="{CB1415ED-1E6F-9848-BB2F-906930AA2CFE}" destId="{1C2A6042-B2D5-5943-8344-C3C2050953F0}" srcOrd="1" destOrd="0" parTransId="{C1358264-396F-674D-A94B-07FB9DD630F7}" sibTransId="{113B5B22-43C9-0C47-B397-34BE0C7AF9F6}"/>
    <dgm:cxn modelId="{5E64FCD7-DB6A-D447-87C0-27014AF81593}" type="presOf" srcId="{9FE9E852-C353-7C45-BE37-2B6BABF859E1}" destId="{113A202C-E86F-294A-968E-08939DB7C55A}" srcOrd="0" destOrd="0" presId="urn:microsoft.com/office/officeart/2005/8/layout/chevron1"/>
    <dgm:cxn modelId="{AC8AC9BF-14BF-A44A-9A2B-2894ED5ED1AF}" srcId="{5494DA0B-2DB1-EC47-8FE4-1D40DDC437FF}" destId="{14F5A867-0D5E-9648-8D5F-F1D7EAFE33CB}" srcOrd="6" destOrd="0" parTransId="{868EB653-503E-3C41-839C-233DD2C3244C}" sibTransId="{C44AAE3A-8521-E743-942C-0DE6F1C74B14}"/>
    <dgm:cxn modelId="{468ABA97-6F16-1F43-9424-4B23903B7ACC}" srcId="{5494DA0B-2DB1-EC47-8FE4-1D40DDC437FF}" destId="{F6E33F09-1292-6B44-9BDC-BB541E004559}" srcOrd="4" destOrd="0" parTransId="{A5533A1E-6284-F142-BE65-D6E9CBDE0AFB}" sibTransId="{0A49666B-4677-AF48-BA9E-22F6DC0214F8}"/>
    <dgm:cxn modelId="{0554B8C1-1E34-534A-8331-208F6F782C21}" srcId="{500B1827-45ED-6B47-ABFC-D83FA1650EAA}" destId="{202FF1C5-02BD-3A42-AD79-FEA8E4FE29C0}" srcOrd="1" destOrd="0" parTransId="{2192E065-8CB4-4A40-A3C1-D794ADB7180A}" sibTransId="{B83E5411-3F56-6245-90E4-D1F01125E212}"/>
    <dgm:cxn modelId="{A7C980A8-DC4E-3D4D-8B1A-095B82AC1F52}" srcId="{500B1827-45ED-6B47-ABFC-D83FA1650EAA}" destId="{512A6A09-BF22-5E48-8BA0-0898A41C2888}" srcOrd="2" destOrd="0" parTransId="{5E369BEC-4AC2-9D44-B11A-3E24831BB788}" sibTransId="{4E6BB524-49CB-F84B-B50F-16B43E7DDCD8}"/>
    <dgm:cxn modelId="{8F86DD22-90D1-F34F-A97C-A50AB0533A03}" srcId="{9FE9E852-C353-7C45-BE37-2B6BABF859E1}" destId="{B0B0BA10-68E5-9241-AFC0-6F099E37A552}" srcOrd="4" destOrd="0" parTransId="{BC39F4CA-F7E0-A346-9D17-91442600125B}" sibTransId="{8A5A7D7B-356D-D947-BE2E-CDE1FDAA08DB}"/>
    <dgm:cxn modelId="{047D1E06-466F-434F-B5EC-B3CEFC07850F}" srcId="{B01F185E-B989-BD48-B855-7C8DA1A67DAF}" destId="{9FE9E852-C353-7C45-BE37-2B6BABF859E1}" srcOrd="3" destOrd="0" parTransId="{F306AD73-70B2-6B41-BF25-3D53784ADCE5}" sibTransId="{D04FDE5B-9D75-1B43-B388-12A176DE87F8}"/>
    <dgm:cxn modelId="{0A584CCE-8E9C-BF47-8CA5-21D7311DFD47}" srcId="{5494DA0B-2DB1-EC47-8FE4-1D40DDC437FF}" destId="{19CB2B69-E179-B043-AB52-6E071747BE84}" srcOrd="7" destOrd="0" parTransId="{107255B6-92A1-6642-AEDD-FEA649B22389}" sibTransId="{98BE7F0D-2490-474C-9692-AC9099984C95}"/>
    <dgm:cxn modelId="{66527172-785C-634B-8777-0971075CCA57}" srcId="{5494DA0B-2DB1-EC47-8FE4-1D40DDC437FF}" destId="{FAC1B483-2804-2C49-8D60-FC27E5E16FA3}" srcOrd="2" destOrd="0" parTransId="{21A80A7E-1815-234C-AB90-6F4042BADE8A}" sibTransId="{A85852FA-1279-C54C-AD1B-96A3AF078BC7}"/>
    <dgm:cxn modelId="{BDA23715-E6E7-3D41-958E-CE95448081A5}" srcId="{9FE9E852-C353-7C45-BE37-2B6BABF859E1}" destId="{2D11E38A-C95B-6D4E-98DC-3702442D8B73}" srcOrd="0" destOrd="0" parTransId="{A93365FA-90EA-2147-8CC3-565B13DD4BF0}" sibTransId="{9974DF84-931C-4741-A5D3-F52AF5CD2109}"/>
    <dgm:cxn modelId="{86680811-F94B-8841-B581-0839701FA88E}" type="presOf" srcId="{A0B28410-6A94-D542-914F-AF2AF85C4ECE}" destId="{941CC3B3-CCC9-954D-AE0B-A09513E350AB}" srcOrd="0" destOrd="0" presId="urn:microsoft.com/office/officeart/2005/8/layout/chevron1"/>
    <dgm:cxn modelId="{EB083E4F-20DD-8146-8302-71CC95434816}" type="presOf" srcId="{500B1827-45ED-6B47-ABFC-D83FA1650EAA}" destId="{4A129704-0166-8E45-9D11-DF235C8547E8}" srcOrd="0" destOrd="0" presId="urn:microsoft.com/office/officeart/2005/8/layout/chevron1"/>
    <dgm:cxn modelId="{1EB5D8B2-B7CF-0541-A552-B0095521CD7E}" type="presParOf" srcId="{C55FB09D-8F7D-154A-8A28-3B992085BB18}" destId="{63104DBC-7426-9444-9742-E835CCD002A7}" srcOrd="0" destOrd="0" presId="urn:microsoft.com/office/officeart/2005/8/layout/chevron1"/>
    <dgm:cxn modelId="{8B4679E6-3B78-2C47-AE52-D8E06C017097}" type="presParOf" srcId="{63104DBC-7426-9444-9742-E835CCD002A7}" destId="{4A129704-0166-8E45-9D11-DF235C8547E8}" srcOrd="0" destOrd="0" presId="urn:microsoft.com/office/officeart/2005/8/layout/chevron1"/>
    <dgm:cxn modelId="{276486D8-E946-8241-8D60-77C612213E46}" type="presParOf" srcId="{63104DBC-7426-9444-9742-E835CCD002A7}" destId="{4FDF06E0-950E-5E4A-B34A-657A497F7D1F}" srcOrd="1" destOrd="0" presId="urn:microsoft.com/office/officeart/2005/8/layout/chevron1"/>
    <dgm:cxn modelId="{83B7CFEB-70A3-734E-A37A-35904D847199}" type="presParOf" srcId="{C55FB09D-8F7D-154A-8A28-3B992085BB18}" destId="{6FE8AE1C-88C4-A543-806D-687DD0DD3E10}" srcOrd="1" destOrd="0" presId="urn:microsoft.com/office/officeart/2005/8/layout/chevron1"/>
    <dgm:cxn modelId="{FC151682-1604-3D4C-BFDD-7E983C4D7BD4}" type="presParOf" srcId="{C55FB09D-8F7D-154A-8A28-3B992085BB18}" destId="{0A2C55E6-4378-954B-BCC0-3C0B9F489B97}" srcOrd="2" destOrd="0" presId="urn:microsoft.com/office/officeart/2005/8/layout/chevron1"/>
    <dgm:cxn modelId="{DD43E5AA-DE57-8849-9D0C-F505B634ED08}" type="presParOf" srcId="{0A2C55E6-4378-954B-BCC0-3C0B9F489B97}" destId="{CC3FA2F9-1D93-A04C-AE50-EF4C2B492368}" srcOrd="0" destOrd="0" presId="urn:microsoft.com/office/officeart/2005/8/layout/chevron1"/>
    <dgm:cxn modelId="{EC6E2AF8-2056-F04E-AD72-3252054DA258}" type="presParOf" srcId="{0A2C55E6-4378-954B-BCC0-3C0B9F489B97}" destId="{941CC3B3-CCC9-954D-AE0B-A09513E350AB}" srcOrd="1" destOrd="0" presId="urn:microsoft.com/office/officeart/2005/8/layout/chevron1"/>
    <dgm:cxn modelId="{782EEC78-D7AF-1B40-B03D-369A624ABA2A}" type="presParOf" srcId="{C55FB09D-8F7D-154A-8A28-3B992085BB18}" destId="{093E4BAF-69D6-E44C-8A34-7160CDD4B65B}" srcOrd="3" destOrd="0" presId="urn:microsoft.com/office/officeart/2005/8/layout/chevron1"/>
    <dgm:cxn modelId="{52665789-3CBC-2B4A-BAC9-D27BC34BCF46}" type="presParOf" srcId="{C55FB09D-8F7D-154A-8A28-3B992085BB18}" destId="{7F254143-4034-4144-9103-A0A09AD9F4DF}" srcOrd="4" destOrd="0" presId="urn:microsoft.com/office/officeart/2005/8/layout/chevron1"/>
    <dgm:cxn modelId="{E473AE6F-3D9E-014B-B8AF-FC38903EB33C}" type="presParOf" srcId="{7F254143-4034-4144-9103-A0A09AD9F4DF}" destId="{B1F40F4A-9B38-B94A-98B1-9B0E4C097BDB}" srcOrd="0" destOrd="0" presId="urn:microsoft.com/office/officeart/2005/8/layout/chevron1"/>
    <dgm:cxn modelId="{09291553-7921-EA49-B264-172046CE09FF}" type="presParOf" srcId="{7F254143-4034-4144-9103-A0A09AD9F4DF}" destId="{BBA33EED-F89D-2140-B219-3EAF0AE5AA20}" srcOrd="1" destOrd="0" presId="urn:microsoft.com/office/officeart/2005/8/layout/chevron1"/>
    <dgm:cxn modelId="{EDFFDB6A-40B9-974F-AB2E-02777B358103}" type="presParOf" srcId="{C55FB09D-8F7D-154A-8A28-3B992085BB18}" destId="{95FD9D4F-671C-DD40-A5B7-F1137997C36C}" srcOrd="5" destOrd="0" presId="urn:microsoft.com/office/officeart/2005/8/layout/chevron1"/>
    <dgm:cxn modelId="{58FD3716-BF2E-C041-9785-209DEBDAEDF8}" type="presParOf" srcId="{C55FB09D-8F7D-154A-8A28-3B992085BB18}" destId="{9EF7AA84-C00D-A648-AF12-9ACC9ABE620C}" srcOrd="6" destOrd="0" presId="urn:microsoft.com/office/officeart/2005/8/layout/chevron1"/>
    <dgm:cxn modelId="{197AF729-681E-5C4F-8454-CAC284E70320}" type="presParOf" srcId="{9EF7AA84-C00D-A648-AF12-9ACC9ABE620C}" destId="{113A202C-E86F-294A-968E-08939DB7C55A}" srcOrd="0" destOrd="0" presId="urn:microsoft.com/office/officeart/2005/8/layout/chevron1"/>
    <dgm:cxn modelId="{01F67B1F-7A3B-C846-8275-A55827083CF8}" type="presParOf" srcId="{9EF7AA84-C00D-A648-AF12-9ACC9ABE620C}" destId="{2A4D2207-7AAB-684C-AA27-8A143F339C01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F574D-3D8E-C747-83A8-18ADC8227B7C}">
      <dsp:nvSpPr>
        <dsp:cNvPr id="0" name=""/>
        <dsp:cNvSpPr/>
      </dsp:nvSpPr>
      <dsp:spPr>
        <a:xfrm>
          <a:off x="1780282" y="989"/>
          <a:ext cx="2670424" cy="535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6CAED-7470-4442-A5A2-2CD641025EC8}">
      <dsp:nvSpPr>
        <dsp:cNvPr id="0" name=""/>
        <dsp:cNvSpPr/>
      </dsp:nvSpPr>
      <dsp:spPr>
        <a:xfrm>
          <a:off x="0" y="989"/>
          <a:ext cx="1780282" cy="53585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Affordable</a:t>
          </a:r>
          <a:endParaRPr lang="en-US" sz="2000" kern="1200" dirty="0"/>
        </a:p>
      </dsp:txBody>
      <dsp:txXfrm>
        <a:off x="26158" y="27147"/>
        <a:ext cx="1727966" cy="483539"/>
      </dsp:txXfrm>
    </dsp:sp>
    <dsp:sp modelId="{0F5AC698-7F38-D74D-A8E8-7A167AA20AA6}">
      <dsp:nvSpPr>
        <dsp:cNvPr id="0" name=""/>
        <dsp:cNvSpPr/>
      </dsp:nvSpPr>
      <dsp:spPr>
        <a:xfrm>
          <a:off x="1780282" y="590430"/>
          <a:ext cx="2670424" cy="535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7C582-F89B-7440-9ECC-B7B12E835432}">
      <dsp:nvSpPr>
        <dsp:cNvPr id="0" name=""/>
        <dsp:cNvSpPr/>
      </dsp:nvSpPr>
      <dsp:spPr>
        <a:xfrm>
          <a:off x="0" y="590430"/>
          <a:ext cx="1780282" cy="53585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Reliable</a:t>
          </a:r>
          <a:endParaRPr lang="en-US" sz="2000" kern="1200" dirty="0"/>
        </a:p>
      </dsp:txBody>
      <dsp:txXfrm>
        <a:off x="26158" y="616588"/>
        <a:ext cx="1727966" cy="483539"/>
      </dsp:txXfrm>
    </dsp:sp>
    <dsp:sp modelId="{BEACB4F2-51BD-3B48-8FD4-6C8282A72F83}">
      <dsp:nvSpPr>
        <dsp:cNvPr id="0" name=""/>
        <dsp:cNvSpPr/>
      </dsp:nvSpPr>
      <dsp:spPr>
        <a:xfrm>
          <a:off x="1780282" y="1179872"/>
          <a:ext cx="2670424" cy="535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F0613-0647-6940-9F27-36C5C465C623}">
      <dsp:nvSpPr>
        <dsp:cNvPr id="0" name=""/>
        <dsp:cNvSpPr/>
      </dsp:nvSpPr>
      <dsp:spPr>
        <a:xfrm>
          <a:off x="0" y="1179872"/>
          <a:ext cx="1780282" cy="53585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Scalable</a:t>
          </a:r>
          <a:endParaRPr lang="en-US" sz="2000" kern="1200" dirty="0"/>
        </a:p>
      </dsp:txBody>
      <dsp:txXfrm>
        <a:off x="26158" y="1206030"/>
        <a:ext cx="1727966" cy="483539"/>
      </dsp:txXfrm>
    </dsp:sp>
    <dsp:sp modelId="{52469BB2-9226-2647-A354-31377FBFC571}">
      <dsp:nvSpPr>
        <dsp:cNvPr id="0" name=""/>
        <dsp:cNvSpPr/>
      </dsp:nvSpPr>
      <dsp:spPr>
        <a:xfrm>
          <a:off x="1780282" y="1769313"/>
          <a:ext cx="2670424" cy="535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E74BB-2BA5-5947-AE00-4ECF464E456D}">
      <dsp:nvSpPr>
        <dsp:cNvPr id="0" name=""/>
        <dsp:cNvSpPr/>
      </dsp:nvSpPr>
      <dsp:spPr>
        <a:xfrm>
          <a:off x="0" y="1769313"/>
          <a:ext cx="1780282" cy="53585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Predictable</a:t>
          </a:r>
          <a:endParaRPr lang="en-US" sz="2000" kern="1200" dirty="0"/>
        </a:p>
      </dsp:txBody>
      <dsp:txXfrm>
        <a:off x="26158" y="1795471"/>
        <a:ext cx="1727966" cy="483539"/>
      </dsp:txXfrm>
    </dsp:sp>
    <dsp:sp modelId="{AF4CD7D6-7B1F-7E45-A133-3389A349E803}">
      <dsp:nvSpPr>
        <dsp:cNvPr id="0" name=""/>
        <dsp:cNvSpPr/>
      </dsp:nvSpPr>
      <dsp:spPr>
        <a:xfrm>
          <a:off x="1780282" y="2358754"/>
          <a:ext cx="2670424" cy="535855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F7DC9-982A-8645-86C8-23B953DAEBD6}">
      <dsp:nvSpPr>
        <dsp:cNvPr id="0" name=""/>
        <dsp:cNvSpPr/>
      </dsp:nvSpPr>
      <dsp:spPr>
        <a:xfrm>
          <a:off x="0" y="2358754"/>
          <a:ext cx="1780282" cy="53585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Performance</a:t>
          </a:r>
          <a:endParaRPr lang="en-US" sz="2000" kern="1200" dirty="0"/>
        </a:p>
      </dsp:txBody>
      <dsp:txXfrm>
        <a:off x="26158" y="2384912"/>
        <a:ext cx="1727966" cy="4835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29704-0166-8E45-9D11-DF235C8547E8}">
      <dsp:nvSpPr>
        <dsp:cNvPr id="0" name=""/>
        <dsp:cNvSpPr/>
      </dsp:nvSpPr>
      <dsp:spPr>
        <a:xfrm>
          <a:off x="2629" y="977115"/>
          <a:ext cx="2083237" cy="81000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Powder Synthesis</a:t>
          </a:r>
          <a:endParaRPr lang="en-US" sz="1500" kern="1200" dirty="0"/>
        </a:p>
      </dsp:txBody>
      <dsp:txXfrm>
        <a:off x="407629" y="977115"/>
        <a:ext cx="1273237" cy="810000"/>
      </dsp:txXfrm>
    </dsp:sp>
    <dsp:sp modelId="{4FDF06E0-950E-5E4A-B34A-657A497F7D1F}">
      <dsp:nvSpPr>
        <dsp:cNvPr id="0" name=""/>
        <dsp:cNvSpPr/>
      </dsp:nvSpPr>
      <dsp:spPr>
        <a:xfrm>
          <a:off x="2629" y="1888365"/>
          <a:ext cx="1666590" cy="239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Atomization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Ceramic nanoparticles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Internal oxidation</a:t>
          </a:r>
          <a:endParaRPr lang="en-US" sz="1500" kern="1200" dirty="0"/>
        </a:p>
      </dsp:txBody>
      <dsp:txXfrm>
        <a:off x="2629" y="1888365"/>
        <a:ext cx="1666590" cy="2392031"/>
      </dsp:txXfrm>
    </dsp:sp>
    <dsp:sp modelId="{CC3FA2F9-1D93-A04C-AE50-EF4C2B492368}">
      <dsp:nvSpPr>
        <dsp:cNvPr id="0" name=""/>
        <dsp:cNvSpPr/>
      </dsp:nvSpPr>
      <dsp:spPr>
        <a:xfrm>
          <a:off x="1869867" y="977115"/>
          <a:ext cx="2083237" cy="81000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Mechanical Alloying</a:t>
          </a:r>
          <a:endParaRPr lang="en-US" sz="1500" kern="1200" dirty="0"/>
        </a:p>
      </dsp:txBody>
      <dsp:txXfrm>
        <a:off x="2274867" y="977115"/>
        <a:ext cx="1273237" cy="810000"/>
      </dsp:txXfrm>
    </dsp:sp>
    <dsp:sp modelId="{941CC3B3-CCC9-954D-AE0B-A09513E350AB}">
      <dsp:nvSpPr>
        <dsp:cNvPr id="0" name=""/>
        <dsp:cNvSpPr/>
      </dsp:nvSpPr>
      <dsp:spPr>
        <a:xfrm>
          <a:off x="1869867" y="1888365"/>
          <a:ext cx="1666590" cy="239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Ball Milling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High Energy Rod Milling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Attritor</a:t>
          </a:r>
          <a:r>
            <a:rPr lang="en-US" sz="1500" kern="1200" dirty="0" smtClean="0"/>
            <a:t> Mill</a:t>
          </a:r>
          <a:endParaRPr lang="en-US" sz="1500" kern="1200" dirty="0"/>
        </a:p>
      </dsp:txBody>
      <dsp:txXfrm>
        <a:off x="1869867" y="1888365"/>
        <a:ext cx="1666590" cy="2392031"/>
      </dsp:txXfrm>
    </dsp:sp>
    <dsp:sp modelId="{B1F40F4A-9B38-B94A-98B1-9B0E4C097BDB}">
      <dsp:nvSpPr>
        <dsp:cNvPr id="0" name=""/>
        <dsp:cNvSpPr/>
      </dsp:nvSpPr>
      <dsp:spPr>
        <a:xfrm>
          <a:off x="3737105" y="977115"/>
          <a:ext cx="2083237" cy="810000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Consolidation</a:t>
          </a:r>
          <a:endParaRPr lang="en-US" sz="1500" kern="1200" dirty="0"/>
        </a:p>
      </dsp:txBody>
      <dsp:txXfrm>
        <a:off x="4142105" y="977115"/>
        <a:ext cx="1273237" cy="810000"/>
      </dsp:txXfrm>
    </dsp:sp>
    <dsp:sp modelId="{BBA33EED-F89D-2140-B219-3EAF0AE5AA20}">
      <dsp:nvSpPr>
        <dsp:cNvPr id="0" name=""/>
        <dsp:cNvSpPr/>
      </dsp:nvSpPr>
      <dsp:spPr>
        <a:xfrm>
          <a:off x="3737105" y="1888365"/>
          <a:ext cx="1666590" cy="239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HIP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Hot Extrusion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Hydrostatic Extrusion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Pilger</a:t>
          </a:r>
          <a:r>
            <a:rPr lang="en-US" sz="1500" kern="1200" dirty="0" smtClean="0"/>
            <a:t> Mill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Tube Drawing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Severe Plastic Deformation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Cold Spray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</dsp:txBody>
      <dsp:txXfrm>
        <a:off x="3737105" y="1888365"/>
        <a:ext cx="1666590" cy="2392031"/>
      </dsp:txXfrm>
    </dsp:sp>
    <dsp:sp modelId="{113A202C-E86F-294A-968E-08939DB7C55A}">
      <dsp:nvSpPr>
        <dsp:cNvPr id="0" name=""/>
        <dsp:cNvSpPr/>
      </dsp:nvSpPr>
      <dsp:spPr>
        <a:xfrm>
          <a:off x="5800400" y="977115"/>
          <a:ext cx="2083237" cy="810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Post-processing</a:t>
          </a:r>
          <a:endParaRPr lang="en-US" sz="1500" kern="1200" dirty="0"/>
        </a:p>
      </dsp:txBody>
      <dsp:txXfrm>
        <a:off x="6205400" y="977115"/>
        <a:ext cx="1273237" cy="810000"/>
      </dsp:txXfrm>
    </dsp:sp>
    <dsp:sp modelId="{2A4D2207-7AAB-684C-AA27-8A143F339C01}">
      <dsp:nvSpPr>
        <dsp:cNvPr id="0" name=""/>
        <dsp:cNvSpPr/>
      </dsp:nvSpPr>
      <dsp:spPr>
        <a:xfrm>
          <a:off x="5604342" y="1888365"/>
          <a:ext cx="2058705" cy="239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Forming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Joining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Machining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System integration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500" kern="1200" dirty="0"/>
        </a:p>
      </dsp:txBody>
      <dsp:txXfrm>
        <a:off x="5604342" y="1888365"/>
        <a:ext cx="2058705" cy="239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C6F3-97D2-3946-8E45-0E11E18C515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8DCB8-9429-EB4E-A857-CE7248284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9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DOE‐FE Clean Coal Research Program: Crosscutting Research Technology Program, 2013. (http://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www.netl.doe.gov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/research/coal/crosscutting)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DOE-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EERE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AMO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, Materials for Severe Service Conditions: Technology Assessment (Draft), 2015 (http://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www.energy.gov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/downloads/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qtr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-webinar-chapter-8-industry-and-manufacturing)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DOE--FE Clean Coal Research Program: Advanced Turbines Research Technology Program, 2013. (http://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www.netl.doe.gov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/research/coal/energy-systems/turbines)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DOE-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EERE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-Solar Energy Technology Office,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Sunshot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National Lab Multiyear Partnership Call for Proposals, 2015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Technology Roadmap Update for Generation IV Nuclear Energy Systems –  2014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operation of pulverized coal plant at Advanced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Ultrasupercritical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(AUSC) conditions of up to 760°C and 5000 psi would increase plant efficiency and reduce carbon emissions by 25 percent per MW over current plants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CB5A07-A59B-8040-AEDB-2BA3F72A738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N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9400" y="154143"/>
            <a:ext cx="8229600" cy="1056696"/>
          </a:xfrm>
        </p:spPr>
        <p:txBody>
          <a:bodyPr/>
          <a:lstStyle>
            <a:lvl1pPr>
              <a:defRPr b="1" i="0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>
            <a:grpSpLocks/>
          </p:cNvGrpSpPr>
          <p:nvPr userDrawn="1"/>
        </p:nvGrpSpPr>
        <p:grpSpPr bwMode="auto">
          <a:xfrm>
            <a:off x="381000" y="6310313"/>
            <a:ext cx="2797175" cy="547687"/>
            <a:chOff x="297727" y="6310381"/>
            <a:chExt cx="2796660" cy="547619"/>
          </a:xfrm>
        </p:grpSpPr>
        <p:grpSp>
          <p:nvGrpSpPr>
            <p:cNvPr id="9" name="Group 24"/>
            <p:cNvGrpSpPr>
              <a:grpSpLocks/>
            </p:cNvGrpSpPr>
            <p:nvPr userDrawn="1"/>
          </p:nvGrpSpPr>
          <p:grpSpPr bwMode="auto">
            <a:xfrm>
              <a:off x="297727" y="6310381"/>
              <a:ext cx="1600202" cy="547619"/>
              <a:chOff x="295346" y="6310381"/>
              <a:chExt cx="1600202" cy="547619"/>
            </a:xfrm>
          </p:grpSpPr>
          <p:pic>
            <p:nvPicPr>
              <p:cNvPr id="12" name="Picture 8" descr="SA_DOE_Logo_grey85.ai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331" y="6310381"/>
                <a:ext cx="115021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 descr="SA_DOE_Logo_grey85.ai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46" y="6334125"/>
                <a:ext cx="466652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0" name="Straight Connector 9"/>
            <p:cNvCxnSpPr/>
            <p:nvPr userDrawn="1"/>
          </p:nvCxnSpPr>
          <p:spPr>
            <a:xfrm rot="5400000" flipH="1" flipV="1">
              <a:off x="1755572" y="6617524"/>
              <a:ext cx="190476" cy="1588"/>
            </a:xfrm>
            <a:prstGeom prst="line">
              <a:avLst/>
            </a:prstGeom>
            <a:ln w="19050" cap="flat" cmpd="sng" algn="ctr">
              <a:solidFill>
                <a:srgbClr val="5656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6" descr="National Energy Technology Laboratory.eps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944" y="6504056"/>
              <a:ext cx="1155443" cy="25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/>
          <p:cNvCxnSpPr/>
          <p:nvPr userDrawn="1"/>
        </p:nvCxnSpPr>
        <p:spPr>
          <a:xfrm rot="5400000" flipH="1" flipV="1">
            <a:off x="1837532" y="6617494"/>
            <a:ext cx="190500" cy="1587"/>
          </a:xfrm>
          <a:prstGeom prst="line">
            <a:avLst/>
          </a:prstGeom>
          <a:ln w="19050" cap="flat" cmpd="sng" algn="ctr">
            <a:solidFill>
              <a:srgbClr val="56565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0" descr="National Energy Technology Laboratory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538" y="6503988"/>
            <a:ext cx="1155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NETL-PMS286C+7451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231775"/>
            <a:ext cx="15652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3954463" y="6465888"/>
            <a:ext cx="2090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D9D9D9"/>
                </a:solidFill>
                <a:latin typeface="Calibri" charset="0"/>
                <a:cs typeface="Arial Narrow" charset="0"/>
              </a:rPr>
              <a:t>the ENERGY lab</a:t>
            </a:r>
          </a:p>
        </p:txBody>
      </p:sp>
      <p:sp>
        <p:nvSpPr>
          <p:cNvPr id="39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6146800" y="6560076"/>
            <a:ext cx="2950824" cy="230832"/>
          </a:xfrm>
        </p:spPr>
        <p:txBody>
          <a:bodyPr>
            <a:spAutoFit/>
          </a:bodyPr>
          <a:lstStyle>
            <a:lvl1pPr marL="0" indent="1588" algn="r">
              <a:buNone/>
              <a:defRPr sz="900" b="0" i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346551" y="3431917"/>
            <a:ext cx="320040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1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346662" y="2173353"/>
            <a:ext cx="3200400" cy="461665"/>
          </a:xfrm>
        </p:spPr>
        <p:txBody>
          <a:bodyPr>
            <a:spAutoFit/>
          </a:bodyPr>
          <a:lstStyle>
            <a:lvl1pPr marL="0" indent="1588"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345283" y="3830313"/>
            <a:ext cx="320040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345282" y="4231085"/>
            <a:ext cx="320040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3883025" y="0"/>
            <a:ext cx="5260975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8265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"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5651500" y="4560888"/>
            <a:ext cx="2743200" cy="3349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" name="Group 4"/>
          <p:cNvGrpSpPr>
            <a:grpSpLocks/>
          </p:cNvGrpSpPr>
          <p:nvPr userDrawn="1"/>
        </p:nvGrpSpPr>
        <p:grpSpPr bwMode="auto">
          <a:xfrm>
            <a:off x="5546725" y="5329238"/>
            <a:ext cx="2795588" cy="547687"/>
            <a:chOff x="297727" y="6310381"/>
            <a:chExt cx="2796660" cy="547619"/>
          </a:xfrm>
        </p:grpSpPr>
        <p:grpSp>
          <p:nvGrpSpPr>
            <p:cNvPr id="10" name="Group 24"/>
            <p:cNvGrpSpPr>
              <a:grpSpLocks/>
            </p:cNvGrpSpPr>
            <p:nvPr userDrawn="1"/>
          </p:nvGrpSpPr>
          <p:grpSpPr bwMode="auto">
            <a:xfrm>
              <a:off x="297727" y="6310381"/>
              <a:ext cx="1600202" cy="547619"/>
              <a:chOff x="295346" y="6310381"/>
              <a:chExt cx="1600202" cy="547619"/>
            </a:xfrm>
          </p:grpSpPr>
          <p:pic>
            <p:nvPicPr>
              <p:cNvPr id="14" name="Picture 8" descr="SA_DOE_Logo_grey85.ai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331" y="6310381"/>
                <a:ext cx="115021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 descr="SA_DOE_Logo_grey85.ai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46" y="6334125"/>
                <a:ext cx="466652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1" name="Straight Connector 10"/>
            <p:cNvCxnSpPr/>
            <p:nvPr userDrawn="1"/>
          </p:nvCxnSpPr>
          <p:spPr>
            <a:xfrm rot="5400000" flipH="1" flipV="1">
              <a:off x="1754866" y="6617523"/>
              <a:ext cx="190476" cy="1588"/>
            </a:xfrm>
            <a:prstGeom prst="line">
              <a:avLst/>
            </a:prstGeom>
            <a:ln w="19050" cap="flat" cmpd="sng" algn="ctr">
              <a:solidFill>
                <a:srgbClr val="5656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7" descr="National Energy Technology Laboratory.eps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944" y="6504056"/>
              <a:ext cx="1155443" cy="25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Straight Connector 15"/>
          <p:cNvCxnSpPr/>
          <p:nvPr userDrawn="1"/>
        </p:nvCxnSpPr>
        <p:spPr>
          <a:xfrm rot="5400000" flipH="1" flipV="1">
            <a:off x="7003257" y="5636419"/>
            <a:ext cx="190500" cy="1587"/>
          </a:xfrm>
          <a:prstGeom prst="line">
            <a:avLst/>
          </a:prstGeom>
          <a:ln w="19050" cap="flat" cmpd="sng" algn="ctr">
            <a:solidFill>
              <a:srgbClr val="56565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5668963" y="4535488"/>
            <a:ext cx="2090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smtClean="0">
                <a:solidFill>
                  <a:srgbClr val="D9D9D9"/>
                </a:solidFill>
                <a:latin typeface="Calibri" charset="0"/>
                <a:cs typeface="Arial Narrow" charset="0"/>
              </a:rPr>
              <a:t>the ENERGY lab</a:t>
            </a:r>
          </a:p>
        </p:txBody>
      </p:sp>
      <p:pic>
        <p:nvPicPr>
          <p:cNvPr id="22" name="Picture 12" descr="NETL-PMS286C+7451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630238"/>
            <a:ext cx="156527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5648015" y="1827449"/>
            <a:ext cx="2743200" cy="27432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0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748750" y="6560908"/>
            <a:ext cx="3657600" cy="230832"/>
          </a:xfrm>
        </p:spPr>
        <p:txBody>
          <a:bodyPr>
            <a:spAutoFit/>
          </a:bodyPr>
          <a:lstStyle>
            <a:lvl1pPr marL="0" indent="0" algn="l">
              <a:buNone/>
              <a:defRPr sz="900" b="0" i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736600" y="2213108"/>
            <a:ext cx="4305300" cy="461665"/>
          </a:xfrm>
        </p:spPr>
        <p:txBody>
          <a:bodyPr>
            <a:spAutoFit/>
          </a:bodyPr>
          <a:lstStyle>
            <a:lvl1pPr marL="0" indent="1588" algn="l">
              <a:buNone/>
              <a:defRPr lang="en-US" sz="2400" b="1" kern="1200" baseline="0" dirty="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733901" y="3604193"/>
            <a:ext cx="4309587" cy="400110"/>
          </a:xfrm>
        </p:spPr>
        <p:txBody>
          <a:bodyPr>
            <a:spAutoFit/>
          </a:bodyPr>
          <a:lstStyle>
            <a:lvl1pPr marL="0" indent="1588" algn="l">
              <a:spcBef>
                <a:spcPts val="300"/>
              </a:spcBef>
              <a:buNone/>
              <a:defRPr lang="en-US" sz="2000" b="1" kern="1200" baseline="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732633" y="4002589"/>
            <a:ext cx="4310855" cy="400110"/>
          </a:xfrm>
        </p:spPr>
        <p:txBody>
          <a:bodyPr>
            <a:spAutoFit/>
          </a:bodyPr>
          <a:lstStyle>
            <a:lvl1pPr marL="0" indent="1588" algn="l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732632" y="4403361"/>
            <a:ext cx="4310856" cy="400110"/>
          </a:xfrm>
        </p:spPr>
        <p:txBody>
          <a:bodyPr>
            <a:spAutoFit/>
          </a:bodyPr>
          <a:lstStyle>
            <a:lvl1pPr marL="0" indent="1588" algn="l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30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6445250"/>
            <a:ext cx="9144000" cy="4111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4" descr="NETL-PMS286C+7451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488" y="64643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6437313"/>
            <a:ext cx="9144000" cy="1587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39"/>
            <a:ext cx="8229600" cy="4572000"/>
          </a:xfrm>
        </p:spPr>
        <p:txBody>
          <a:bodyPr/>
          <a:lstStyle>
            <a:lvl1pPr>
              <a:defRPr sz="2600">
                <a:ln>
                  <a:noFill/>
                </a:ln>
                <a:solidFill>
                  <a:schemeClr val="tx1"/>
                </a:solidFill>
              </a:defRPr>
            </a:lvl1pPr>
            <a:lvl2pPr marL="744538" indent="-280988">
              <a:defRPr>
                <a:ln>
                  <a:noFill/>
                </a:ln>
                <a:solidFill>
                  <a:schemeClr val="tx1"/>
                </a:solidFill>
              </a:defRPr>
            </a:lvl2pPr>
            <a:lvl3pPr marL="1090613" indent="-228600">
              <a:defRPr>
                <a:ln>
                  <a:noFill/>
                </a:ln>
                <a:solidFill>
                  <a:schemeClr val="tx1"/>
                </a:solidFill>
              </a:defRPr>
            </a:lvl3pPr>
            <a:lvl4pPr marL="1484313" indent="-228600">
              <a:defRPr>
                <a:ln>
                  <a:noFill/>
                </a:ln>
                <a:solidFill>
                  <a:schemeClr val="tx1"/>
                </a:solidFill>
              </a:defRPr>
            </a:lvl4pPr>
            <a:lvl5pPr marL="1825625" indent="-228600">
              <a:defRPr>
                <a:ln>
                  <a:noFill/>
                </a:ln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73063" y="6547305"/>
            <a:ext cx="50292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01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6445250"/>
            <a:ext cx="9144000" cy="4111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NETL-PMS286C+7451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488" y="64643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437313"/>
            <a:ext cx="9144000" cy="1587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4440"/>
            <a:ext cx="4038600" cy="4572000"/>
          </a:xfrm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</a:defRPr>
            </a:lvl1pPr>
            <a:lvl2pPr marL="622300" indent="-225425">
              <a:defRPr sz="2200">
                <a:solidFill>
                  <a:schemeClr val="tx1"/>
                </a:solidFill>
              </a:defRPr>
            </a:lvl2pPr>
            <a:lvl3pPr marL="914400" indent="-223838">
              <a:defRPr sz="2000">
                <a:solidFill>
                  <a:schemeClr val="tx1"/>
                </a:solidFill>
              </a:defRPr>
            </a:lvl3pPr>
            <a:lvl4pPr marL="793750" indent="-169863">
              <a:defRPr sz="20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4440"/>
            <a:ext cx="4038600" cy="4572000"/>
          </a:xfrm>
        </p:spPr>
        <p:txBody>
          <a:bodyPr/>
          <a:lstStyle>
            <a:lvl1pPr marL="290513" indent="-290513">
              <a:defRPr sz="2400">
                <a:solidFill>
                  <a:schemeClr val="tx1"/>
                </a:solidFill>
              </a:defRPr>
            </a:lvl1pPr>
            <a:lvl2pPr marL="623888" indent="-227013">
              <a:defRPr sz="2200">
                <a:solidFill>
                  <a:schemeClr val="tx1"/>
                </a:solidFill>
              </a:defRPr>
            </a:lvl2pPr>
            <a:lvl3pPr marL="917575" indent="-227013">
              <a:defRPr sz="2000">
                <a:solidFill>
                  <a:schemeClr val="tx1"/>
                </a:solidFill>
              </a:defRPr>
            </a:lvl3pPr>
            <a:lvl4pPr marL="685800" indent="-168275">
              <a:defRPr sz="20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73063" y="6547305"/>
            <a:ext cx="50292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5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6445250"/>
            <a:ext cx="9144000" cy="4111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NETL-PMS286C+7451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488" y="6464300"/>
            <a:ext cx="495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0" y="6437313"/>
            <a:ext cx="9144000" cy="1587"/>
          </a:xfrm>
          <a:prstGeom prst="line">
            <a:avLst/>
          </a:prstGeom>
          <a:ln w="19050">
            <a:solidFill>
              <a:srgbClr val="8FA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373063" y="6547305"/>
            <a:ext cx="5029200" cy="215444"/>
          </a:xfrm>
        </p:spPr>
        <p:txBody>
          <a:bodyPr anchor="ctr">
            <a:spAutoFit/>
          </a:bodyPr>
          <a:lstStyle>
            <a:lvl1pPr marL="0" indent="1588">
              <a:spcBef>
                <a:spcPts val="0"/>
              </a:spcBef>
              <a:buNone/>
              <a:defRPr sz="800" b="0" i="1">
                <a:solidFill>
                  <a:schemeClr val="bg1">
                    <a:lumMod val="7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693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807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/>
              <a:t>Pre-decisional Draft, Not for Public Disclosure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9733A164-307D-7A45-A71A-E509ABBBEE42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2167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563"/>
            <a:ext cx="8229600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0013"/>
            <a:ext cx="8229600" cy="479901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5613" y="6480175"/>
            <a:ext cx="4113212" cy="3016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048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705EECF-F723-4150-A83E-60CE32882D62}" type="datetime1">
              <a:rPr lang="en-US" sz="32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11/20/2015</a:t>
            </a:fld>
            <a:endParaRPr lang="en-US" sz="3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Slide </a:t>
            </a:r>
            <a:fld id="{E0F4B2E7-D6D0-074F-ADB1-A85204641038}" type="slidenum"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80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68385" y="5974520"/>
            <a:ext cx="3327957" cy="661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ts val="600"/>
              </a:spcAft>
            </a:pPr>
            <a:endParaRPr lang="en-US" sz="80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50000"/>
              </a:spcBef>
              <a:spcAft>
                <a:spcPts val="600"/>
              </a:spcAft>
            </a:pPr>
            <a:r>
              <a:rPr lang="en-US" sz="8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This work was performed under the auspices of the U.S. Department </a:t>
            </a:r>
            <a:br>
              <a:rPr lang="en-US" sz="8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</a:br>
            <a:r>
              <a:rPr lang="en-US" sz="8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of Energy by Lawrence Livermore National Laboratory under contract </a:t>
            </a:r>
            <a:br>
              <a:rPr lang="en-US" sz="8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</a:br>
            <a:r>
              <a:rPr lang="en-US" sz="8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DE-AC52-07NA27344. Lawrence Livermore National Security, LLC</a:t>
            </a: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8A0D6-556D-4A15-BA6B-575AF8B1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511300"/>
            <a:ext cx="9144000" cy="2146300"/>
            <a:chOff x="0" y="0"/>
            <a:chExt cx="5760" cy="708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</p:grp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452563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32" charset="0"/>
              <a:ea typeface="ＭＳ Ｐゴシック" pitchFamily="32" charset="-128"/>
              <a:cs typeface="ＭＳ Ｐゴシック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371600" y="50292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32" charset="0"/>
              <a:ea typeface="ＭＳ Ｐゴシック" pitchFamily="32" charset="-128"/>
              <a:cs typeface="ＭＳ Ｐゴシック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71600" y="5105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Helvetica" pitchFamily="32" charset="0"/>
              <a:ea typeface="ＭＳ Ｐゴシック" pitchFamily="32" charset="-128"/>
              <a:cs typeface="ＭＳ Ｐゴシック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371600" y="4800600"/>
            <a:ext cx="64008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pitchFamily="32" charset="0"/>
              <a:ea typeface="ＭＳ Ｐゴシック" pitchFamily="32" charset="-128"/>
              <a:cs typeface="ＭＳ Ｐゴシック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 userDrawn="1"/>
        </p:nvSpPr>
        <p:spPr bwMode="auto">
          <a:xfrm>
            <a:off x="1643856" y="558800"/>
            <a:ext cx="5856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124A91"/>
                </a:solidFill>
                <a:latin typeface="Arial Narrow" pitchFamily="32" charset="0"/>
                <a:ea typeface="ＭＳ Ｐゴシック" pitchFamily="32" charset="-128"/>
                <a:cs typeface="ＭＳ Ｐゴシック"/>
              </a:rPr>
              <a:t>Lawrence Livermore National Laboratory</a:t>
            </a:r>
          </a:p>
        </p:txBody>
      </p:sp>
      <p:grpSp>
        <p:nvGrpSpPr>
          <p:cNvPr id="12" name="Group 28"/>
          <p:cNvGrpSpPr>
            <a:grpSpLocks/>
          </p:cNvGrpSpPr>
          <p:nvPr userDrawn="1"/>
        </p:nvGrpSpPr>
        <p:grpSpPr bwMode="auto">
          <a:xfrm>
            <a:off x="0" y="3695700"/>
            <a:ext cx="9144000" cy="76200"/>
            <a:chOff x="0" y="0"/>
            <a:chExt cx="5760" cy="708"/>
          </a:xfrm>
        </p:grpSpPr>
        <p:sp>
          <p:nvSpPr>
            <p:cNvPr id="13" name="Rectangle 29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  <p:sp>
          <p:nvSpPr>
            <p:cNvPr id="14" name="Rectangle 30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</p:grpSp>
      <p:grpSp>
        <p:nvGrpSpPr>
          <p:cNvPr id="15" name="Group 31"/>
          <p:cNvGrpSpPr>
            <a:grpSpLocks/>
          </p:cNvGrpSpPr>
          <p:nvPr userDrawn="1"/>
        </p:nvGrpSpPr>
        <p:grpSpPr bwMode="auto">
          <a:xfrm>
            <a:off x="0" y="1397000"/>
            <a:ext cx="9144000" cy="76200"/>
            <a:chOff x="0" y="0"/>
            <a:chExt cx="5760" cy="708"/>
          </a:xfrm>
        </p:grpSpPr>
        <p:sp>
          <p:nvSpPr>
            <p:cNvPr id="16" name="Rectangle 32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</p:grpSp>
      <p:sp>
        <p:nvSpPr>
          <p:cNvPr id="19559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18288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91679" y="6373616"/>
            <a:ext cx="3318156" cy="305229"/>
            <a:chOff x="344548" y="6373616"/>
            <a:chExt cx="3318156" cy="305229"/>
          </a:xfrm>
        </p:grpSpPr>
        <p:sp>
          <p:nvSpPr>
            <p:cNvPr id="24" name="Text Box 20"/>
            <p:cNvSpPr txBox="1">
              <a:spLocks noChangeArrowheads="1"/>
            </p:cNvSpPr>
            <p:nvPr userDrawn="1"/>
          </p:nvSpPr>
          <p:spPr bwMode="auto">
            <a:xfrm>
              <a:off x="610156" y="6387731"/>
              <a:ext cx="30525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124A91"/>
                  </a:solidFill>
                  <a:latin typeface="Arial Narrow" pitchFamily="-80" charset="0"/>
                  <a:ea typeface="ＭＳ Ｐゴシック" charset="-128"/>
                  <a:cs typeface="ＭＳ Ｐゴシック"/>
                </a:rPr>
                <a:t>Lawrence Livermore National Laboratory</a:t>
              </a:r>
            </a:p>
          </p:txBody>
        </p:sp>
        <p:pic>
          <p:nvPicPr>
            <p:cNvPr id="25" name="Picture 21" descr="lab_icon_no_box_blue_rgb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48" y="6373616"/>
              <a:ext cx="334866" cy="305229"/>
            </a:xfrm>
            <a:prstGeom prst="rect">
              <a:avLst/>
            </a:prstGeom>
            <a:noFill/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 descr="WCI logo-smal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4788" y="5964520"/>
            <a:ext cx="731520" cy="6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4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5693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50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25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5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58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6022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614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5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8A0D6-556D-4A15-BA6B-575AF8B17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29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152400"/>
            <a:ext cx="20193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055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15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7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50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173913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674813"/>
            <a:ext cx="7772400" cy="4421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8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fld id="{A46CE318-0B77-C84B-AD1D-B5AE7BF3A042}" type="datetimeFigureOut">
              <a:rPr lang="en-US" sz="1400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/>
              </a:rPr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11/20/2015</a:t>
            </a:fld>
            <a:endParaRPr lang="en-US" sz="1400" dirty="0">
              <a:solidFill>
                <a:srgbClr val="0039A6"/>
              </a:solidFill>
              <a:latin typeface="Arial" charset="0"/>
              <a:ea typeface="ＭＳ Ｐゴシック" charset="-128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solidFill>
                <a:srgbClr val="0039A6"/>
              </a:solidFill>
              <a:latin typeface="Arial" charset="0"/>
              <a:ea typeface="ＭＳ Ｐゴシック" charset="-128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fld id="{D262DD18-21CB-DF49-B31F-05A5A4E8C674}" type="slidenum">
              <a:rPr lang="en-US" sz="1400">
                <a:solidFill>
                  <a:srgbClr val="0039A6"/>
                </a:solidFill>
                <a:latin typeface="Arial" charset="0"/>
                <a:ea typeface="ＭＳ Ｐゴシック" charset="-128"/>
                <a:cs typeface="ＭＳ Ｐゴシック"/>
              </a:rPr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400" dirty="0">
              <a:solidFill>
                <a:srgbClr val="0039A6"/>
              </a:solidFill>
              <a:latin typeface="Arial" charset="0"/>
              <a:ea typeface="ＭＳ Ｐゴシック" charset="-128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491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125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 userDrawn="1"/>
        </p:nvSpPr>
        <p:spPr bwMode="auto">
          <a:xfrm>
            <a:off x="3632200" y="38100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smtClean="0">
                <a:solidFill>
                  <a:srgbClr val="EEECE1"/>
                </a:solidFill>
                <a:cs typeface="+mn-cs"/>
              </a:rPr>
              <a:t>U N C L A S S I F I E D</a:t>
            </a:r>
            <a:endParaRPr lang="en-US" sz="1000" b="0" smtClean="0">
              <a:solidFill>
                <a:srgbClr val="EEECE1"/>
              </a:solidFill>
              <a:latin typeface="Times" charset="0"/>
              <a:cs typeface="+mn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96050"/>
            <a:ext cx="920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3708400" y="6188075"/>
            <a:ext cx="182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smtClean="0">
                <a:solidFill>
                  <a:srgbClr val="EEECE1"/>
                </a:solidFill>
                <a:cs typeface="+mn-cs"/>
              </a:rPr>
              <a:t>U N C L A S S I F I E D</a:t>
            </a:r>
            <a:endParaRPr lang="en-US" sz="1000" b="0" smtClean="0">
              <a:solidFill>
                <a:srgbClr val="EEECE1"/>
              </a:solidFill>
              <a:latin typeface="Times" charset="0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91200"/>
            <a:ext cx="14303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97638"/>
            <a:ext cx="273367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1241425" y="6430963"/>
            <a:ext cx="7445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 userDrawn="1"/>
        </p:nvSpPr>
        <p:spPr bwMode="auto">
          <a:xfrm>
            <a:off x="463550" y="6430963"/>
            <a:ext cx="35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charset="0"/>
              <a:buChar char="§"/>
              <a:defRPr/>
            </a:lvl1pPr>
          </a:lstStyle>
          <a:p>
            <a:fld id="{BAE5E3EE-ACBC-9F44-82F5-C6A821F06B20}" type="datetime1">
              <a:rPr lang="en-US"/>
              <a:pPr/>
              <a:t>11/20/2015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2" charset="2"/>
              <a:buChar char="§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charset="0"/>
              <a:buChar char="§"/>
              <a:defRPr/>
            </a:lvl1pPr>
          </a:lstStyle>
          <a:p>
            <a:fld id="{2A0E4B87-3104-F041-9EC6-DAF05B9941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8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5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557116" y="1841500"/>
            <a:ext cx="5586884" cy="2692400"/>
          </a:xfrm>
          <a:prstGeom prst="rect">
            <a:avLst/>
          </a:prstGeom>
          <a:gradFill flip="none" rotWithShape="1">
            <a:gsLst>
              <a:gs pos="0">
                <a:srgbClr val="1B4F83"/>
              </a:gs>
              <a:gs pos="50000">
                <a:srgbClr val="2162A3"/>
              </a:gs>
              <a:gs pos="100000">
                <a:srgbClr val="2468AF">
                  <a:alpha val="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533900"/>
            <a:ext cx="3898900" cy="3000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 kern="0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 flipV="1">
            <a:off x="3557588" y="1677988"/>
            <a:ext cx="5586412" cy="1190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 kern="0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1" name="Picture 6" descr="NETL-PMS286C+7451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214313"/>
            <a:ext cx="15652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7"/>
          <p:cNvGrpSpPr>
            <a:grpSpLocks/>
          </p:cNvGrpSpPr>
          <p:nvPr userDrawn="1"/>
        </p:nvGrpSpPr>
        <p:grpSpPr bwMode="auto">
          <a:xfrm>
            <a:off x="381000" y="6410325"/>
            <a:ext cx="2895600" cy="377825"/>
            <a:chOff x="380998" y="6411109"/>
            <a:chExt cx="2895602" cy="377493"/>
          </a:xfrm>
        </p:grpSpPr>
        <p:sp>
          <p:nvSpPr>
            <p:cNvPr id="13" name="TextBox 12"/>
            <p:cNvSpPr txBox="1">
              <a:spLocks noChangeArrowheads="1"/>
            </p:cNvSpPr>
            <p:nvPr userDrawn="1"/>
          </p:nvSpPr>
          <p:spPr bwMode="auto">
            <a:xfrm>
              <a:off x="1851024" y="6463451"/>
              <a:ext cx="1425576" cy="325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smtClean="0">
                  <a:solidFill>
                    <a:srgbClr val="FFFFFF"/>
                  </a:solidFill>
                  <a:latin typeface="Calibri" charset="0"/>
                </a:rPr>
                <a:t>National Energy</a:t>
              </a:r>
            </a:p>
            <a:p>
              <a:pPr defTabSz="914400" eaLnBrk="1" fontAlgn="base" hangingPunct="1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smtClean="0">
                  <a:solidFill>
                    <a:srgbClr val="FFFFFF"/>
                  </a:solidFill>
                  <a:latin typeface="Calibri" charset="0"/>
                </a:rPr>
                <a:t>Technology Laboratory</a:t>
              </a:r>
            </a:p>
          </p:txBody>
        </p:sp>
        <p:pic>
          <p:nvPicPr>
            <p:cNvPr id="15" name="Picture 2" descr="File:DOE Logo White.png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8" y="6411109"/>
              <a:ext cx="1400178" cy="33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1851024" y="6525309"/>
              <a:ext cx="0" cy="190333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3748889" y="4902914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1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3748889" y="5301310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3748889" y="5702082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3748889" y="3896138"/>
            <a:ext cx="5212080" cy="461665"/>
          </a:xfrm>
        </p:spPr>
        <p:txBody>
          <a:bodyPr anchor="b">
            <a:spAutoFit/>
          </a:bodyPr>
          <a:lstStyle>
            <a:lvl1pPr marL="0" indent="1588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5440024" y="6560077"/>
            <a:ext cx="3657600" cy="230832"/>
          </a:xfrm>
        </p:spPr>
        <p:txBody>
          <a:bodyPr>
            <a:spAutoFit/>
          </a:bodyPr>
          <a:lstStyle>
            <a:lvl1pPr marL="0" indent="1588" algn="r">
              <a:buNone/>
              <a:defRPr sz="900" b="0" i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82880" y="1161288"/>
            <a:ext cx="3200400" cy="32004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776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3557116" y="1841500"/>
            <a:ext cx="5586884" cy="2692400"/>
          </a:xfrm>
          <a:prstGeom prst="rect">
            <a:avLst/>
          </a:prstGeom>
          <a:gradFill flip="none" rotWithShape="1">
            <a:gsLst>
              <a:gs pos="0">
                <a:srgbClr val="1B4F83"/>
              </a:gs>
              <a:gs pos="50000">
                <a:srgbClr val="2162A3"/>
              </a:gs>
              <a:gs pos="100000">
                <a:srgbClr val="2468AF">
                  <a:alpha val="15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533900"/>
            <a:ext cx="3898900" cy="3000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 kern="0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 flipV="1">
            <a:off x="3557588" y="1677988"/>
            <a:ext cx="5586412" cy="1190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27432" rIns="0" bIns="27432"/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" i="1" kern="0">
              <a:solidFill>
                <a:srgbClr val="00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1" name="Group 6"/>
          <p:cNvGrpSpPr>
            <a:grpSpLocks/>
          </p:cNvGrpSpPr>
          <p:nvPr userDrawn="1"/>
        </p:nvGrpSpPr>
        <p:grpSpPr bwMode="auto">
          <a:xfrm>
            <a:off x="298450" y="6310313"/>
            <a:ext cx="2795588" cy="547687"/>
            <a:chOff x="297727" y="6310381"/>
            <a:chExt cx="2796660" cy="547619"/>
          </a:xfrm>
        </p:grpSpPr>
        <p:grpSp>
          <p:nvGrpSpPr>
            <p:cNvPr id="12" name="Group 7"/>
            <p:cNvGrpSpPr>
              <a:grpSpLocks/>
            </p:cNvGrpSpPr>
            <p:nvPr userDrawn="1"/>
          </p:nvGrpSpPr>
          <p:grpSpPr bwMode="auto">
            <a:xfrm>
              <a:off x="297727" y="6310381"/>
              <a:ext cx="1600202" cy="547619"/>
              <a:chOff x="295346" y="6310381"/>
              <a:chExt cx="1600202" cy="547619"/>
            </a:xfrm>
          </p:grpSpPr>
          <p:pic>
            <p:nvPicPr>
              <p:cNvPr id="15" name="Picture 8" descr="SA_DOE_Logo_grey85.ai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331" y="6310381"/>
                <a:ext cx="115021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8" descr="SA_DOE_Logo_grey85.ai"/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46" y="6334125"/>
                <a:ext cx="466652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3" name="Straight Connector 12"/>
            <p:cNvCxnSpPr/>
            <p:nvPr userDrawn="1"/>
          </p:nvCxnSpPr>
          <p:spPr>
            <a:xfrm rot="5400000" flipH="1" flipV="1">
              <a:off x="1754866" y="6617523"/>
              <a:ext cx="190476" cy="1588"/>
            </a:xfrm>
            <a:prstGeom prst="line">
              <a:avLst/>
            </a:prstGeom>
            <a:ln w="19050" cap="flat" cmpd="sng" algn="ctr">
              <a:solidFill>
                <a:srgbClr val="5656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9" descr="National Energy Technology Laboratory.eps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944" y="6504056"/>
              <a:ext cx="1155443" cy="25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2" descr="NETL-PMS286C+7451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214313"/>
            <a:ext cx="15652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3748889" y="4902914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1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3748889" y="5301310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3748889" y="5702082"/>
            <a:ext cx="5212080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sz="2000" b="0" baseline="0">
                <a:solidFill>
                  <a:schemeClr val="tx1"/>
                </a:solidFill>
                <a:latin typeface="+mj-lt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3748889" y="3896138"/>
            <a:ext cx="5212080" cy="461665"/>
          </a:xfrm>
        </p:spPr>
        <p:txBody>
          <a:bodyPr anchor="b">
            <a:spAutoFit/>
          </a:bodyPr>
          <a:lstStyle>
            <a:lvl1pPr marL="0" indent="1588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5440024" y="6560077"/>
            <a:ext cx="3657600" cy="230832"/>
          </a:xfrm>
        </p:spPr>
        <p:txBody>
          <a:bodyPr>
            <a:spAutoFit/>
          </a:bodyPr>
          <a:lstStyle>
            <a:lvl1pPr marL="0" indent="1588" algn="r">
              <a:buNone/>
              <a:defRPr sz="900" b="0" i="1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84774" y="1153564"/>
            <a:ext cx="3200400" cy="32004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25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21000">
              <a:schemeClr val="bg1">
                <a:lumMod val="95000"/>
              </a:schemeClr>
            </a:gs>
            <a:gs pos="100000">
              <a:schemeClr val="bg1">
                <a:lumMod val="50000"/>
              </a:schemeClr>
            </a:gs>
          </a:gsLst>
          <a:lin ang="2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159375" y="4865688"/>
            <a:ext cx="3984625" cy="338137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mtClean="0">
                <a:solidFill>
                  <a:srgbClr val="FFFFFF"/>
                </a:solidFill>
                <a:latin typeface="Calibri" charset="0"/>
                <a:cs typeface="Calibri" charset="0"/>
              </a:rPr>
              <a:t>the </a:t>
            </a:r>
            <a:r>
              <a:rPr lang="en-US" sz="1600" b="1" smtClean="0">
                <a:solidFill>
                  <a:srgbClr val="FFFFFF"/>
                </a:solidFill>
                <a:latin typeface="Calibri" charset="0"/>
                <a:cs typeface="Calibri" charset="0"/>
              </a:rPr>
              <a:t>ENERGY</a:t>
            </a:r>
            <a:r>
              <a:rPr lang="en-US" sz="1600" smtClean="0">
                <a:solidFill>
                  <a:srgbClr val="FFFFFF"/>
                </a:solidFill>
                <a:latin typeface="Calibri" charset="0"/>
                <a:cs typeface="Calibri" charset="0"/>
              </a:rPr>
              <a:t> lab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554163"/>
            <a:ext cx="9144000" cy="0"/>
          </a:xfrm>
          <a:prstGeom prst="line">
            <a:avLst/>
          </a:prstGeom>
          <a:ln w="60325">
            <a:solidFill>
              <a:schemeClr val="bg1"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1600200"/>
            <a:ext cx="9144000" cy="0"/>
          </a:xfrm>
          <a:prstGeom prst="line">
            <a:avLst/>
          </a:prstGeom>
          <a:ln w="28575">
            <a:solidFill>
              <a:srgbClr val="2236A9">
                <a:alpha val="5764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NETL-PMS286C+7451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212725"/>
            <a:ext cx="15652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New_DOE_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2225" y="6413500"/>
            <a:ext cx="1401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163343" y="2121517"/>
            <a:ext cx="3977640" cy="27432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6"/>
          </p:nvPr>
        </p:nvSpPr>
        <p:spPr>
          <a:xfrm>
            <a:off x="5735431" y="1113179"/>
            <a:ext cx="3408569" cy="400110"/>
          </a:xfrm>
        </p:spPr>
        <p:txBody>
          <a:bodyPr>
            <a:spAutoFit/>
          </a:bodyPr>
          <a:lstStyle>
            <a:lvl1pPr marL="0" indent="1588" algn="r">
              <a:buNone/>
              <a:defRPr sz="2000" kern="100" spc="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5"/>
          <p:cNvSpPr>
            <a:spLocks noGrp="1"/>
          </p:cNvSpPr>
          <p:nvPr>
            <p:ph type="body" sz="quarter" idx="13"/>
          </p:nvPr>
        </p:nvSpPr>
        <p:spPr>
          <a:xfrm>
            <a:off x="441801" y="3431917"/>
            <a:ext cx="4360387" cy="400110"/>
          </a:xfrm>
        </p:spPr>
        <p:txBody>
          <a:bodyPr>
            <a:spAutoFit/>
          </a:bodyPr>
          <a:lstStyle>
            <a:lvl1pPr marL="0" indent="1588">
              <a:spcBef>
                <a:spcPts val="300"/>
              </a:spcBef>
              <a:buNone/>
              <a:defRPr lang="en-US" sz="2000" b="1" kern="1200" baseline="0" dirty="0" smtClean="0">
                <a:ln>
                  <a:noFill/>
                </a:ln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5"/>
          <p:cNvSpPr>
            <a:spLocks noGrp="1"/>
          </p:cNvSpPr>
          <p:nvPr>
            <p:ph type="body" sz="quarter" idx="14"/>
          </p:nvPr>
        </p:nvSpPr>
        <p:spPr>
          <a:xfrm>
            <a:off x="442914" y="3830313"/>
            <a:ext cx="4361655" cy="400110"/>
          </a:xfrm>
        </p:spPr>
        <p:txBody>
          <a:bodyPr>
            <a:spAutoFit/>
          </a:bodyPr>
          <a:lstStyle>
            <a:lvl1pPr marL="0" marR="0" indent="15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2000" b="0" kern="1200" baseline="0" dirty="0" smtClean="0">
                <a:ln>
                  <a:noFill/>
                </a:ln>
                <a:solidFill>
                  <a:srgbClr val="003399"/>
                </a:solidFill>
                <a:latin typeface="+mj-lt"/>
                <a:ea typeface="+mn-ea"/>
                <a:cs typeface="+mn-cs"/>
              </a:defRPr>
            </a:lvl1pPr>
            <a:lvl2pPr marL="1588" indent="-1588">
              <a:spcBef>
                <a:spcPts val="300"/>
              </a:spcBef>
              <a:buNone/>
              <a:defRPr sz="2000"/>
            </a:lvl2pPr>
            <a:lvl3pPr marL="3175" indent="-3175">
              <a:spcBef>
                <a:spcPts val="300"/>
              </a:spcBef>
              <a:buNone/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442131" y="2213109"/>
            <a:ext cx="4371169" cy="461665"/>
          </a:xfrm>
        </p:spPr>
        <p:txBody>
          <a:bodyPr>
            <a:spAutoFit/>
          </a:bodyPr>
          <a:lstStyle>
            <a:lvl1pPr marL="0" indent="1588" algn="l">
              <a:buNone/>
              <a:defRPr lang="en-US" sz="2400" b="1" kern="1200" baseline="0" dirty="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7"/>
          <p:cNvSpPr>
            <a:spLocks noGrp="1"/>
          </p:cNvSpPr>
          <p:nvPr>
            <p:ph type="body" sz="quarter" idx="17"/>
          </p:nvPr>
        </p:nvSpPr>
        <p:spPr>
          <a:xfrm>
            <a:off x="443946" y="6560908"/>
            <a:ext cx="3657600" cy="230832"/>
          </a:xfrm>
        </p:spPr>
        <p:txBody>
          <a:bodyPr>
            <a:spAutoFit/>
          </a:bodyPr>
          <a:lstStyle>
            <a:lvl1pPr marL="0" indent="1588" algn="l">
              <a:buNone/>
              <a:defRPr sz="900" b="0" i="1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90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251062"/>
          </a:xfrm>
          <a:prstGeom prst="rect">
            <a:avLst/>
          </a:prstGeom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6863"/>
            <a:ext cx="8229600" cy="4751357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4064" y="6476999"/>
            <a:ext cx="38419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28A0D6-556D-4A15-BA6B-575AF8B1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710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6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305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085850" indent="-401638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651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350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00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33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794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90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0" y="1035955"/>
            <a:ext cx="9142413" cy="76200"/>
            <a:chOff x="0" y="0"/>
            <a:chExt cx="5760" cy="708"/>
          </a:xfrm>
        </p:grpSpPr>
        <p:sp>
          <p:nvSpPr>
            <p:cNvPr id="194565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  <p:sp>
          <p:nvSpPr>
            <p:cNvPr id="194566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1400" dirty="0">
                <a:solidFill>
                  <a:srgbClr val="0039A6"/>
                </a:solidFill>
                <a:latin typeface="Arial" pitchFamily="32" charset="0"/>
                <a:ea typeface="ＭＳ Ｐゴシック" pitchFamily="32" charset="-128"/>
                <a:cs typeface="ＭＳ Ｐゴシック"/>
              </a:endParaRPr>
            </a:p>
          </p:txBody>
        </p:sp>
      </p:grpSp>
      <p:sp>
        <p:nvSpPr>
          <p:cNvPr id="103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2517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035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124A91"/>
          </a:solidFill>
          <a:latin typeface="Arial Narrow" pitchFamily="65" charset="0"/>
          <a:ea typeface="ＭＳ Ｐゴシック" pitchFamily="65" charset="-128"/>
          <a:cs typeface="ＭＳ Ｐゴシック" pitchFamily="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A4986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A4986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A4986"/>
        </a:buClr>
        <a:buFont typeface="Symbol" charset="2"/>
        <a:buChar char="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A4986"/>
        </a:buClr>
        <a:buFont typeface="Symbol" charset="2"/>
        <a:buChar char="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A4986"/>
        </a:buClr>
        <a:buFont typeface="Geneva CE" charset="-18"/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65" charset="-18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65" charset="-18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65" charset="-18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65" charset="-18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41" y="425831"/>
            <a:ext cx="8470900" cy="1056696"/>
          </a:xfrm>
        </p:spPr>
        <p:txBody>
          <a:bodyPr/>
          <a:lstStyle/>
          <a:p>
            <a:r>
              <a:rPr lang="en-US" b="1" dirty="0" smtClean="0"/>
              <a:t>Scale-up Challenges for Materials in Harsh Service Conditions: </a:t>
            </a:r>
            <a:r>
              <a:rPr lang="en-US" sz="2400" b="1" i="1" dirty="0" smtClean="0"/>
              <a:t>Accelerating Industrial Adoption</a:t>
            </a:r>
            <a:endParaRPr lang="en-US" sz="18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915388" y="4956363"/>
            <a:ext cx="4997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David F. Teter</a:t>
            </a:r>
          </a:p>
          <a:p>
            <a:pPr algn="ctr"/>
            <a:r>
              <a:rPr lang="en-US" dirty="0" smtClean="0"/>
              <a:t>Materials Science and Technology Division Leader</a:t>
            </a:r>
          </a:p>
          <a:p>
            <a:pPr algn="ctr"/>
            <a:r>
              <a:rPr lang="en-US" dirty="0" smtClean="0"/>
              <a:t>Los Alamos National Laboratory</a:t>
            </a:r>
            <a:endParaRPr lang="en-US" dirty="0"/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108891214"/>
              </p:ext>
            </p:extLst>
          </p:nvPr>
        </p:nvGraphicFramePr>
        <p:xfrm>
          <a:off x="2317750" y="1626253"/>
          <a:ext cx="4450707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63195" y="3969403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ndara"/>
              </a:rPr>
              <a:t>Grams /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ndara"/>
              </a:rPr>
              <a:t>Nano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11204" y="3969403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ndara"/>
              </a:rPr>
              <a:t>Kilograms /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ndara"/>
              </a:rPr>
              <a:t>Macro</a:t>
            </a:r>
            <a:endParaRPr lang="en-US" dirty="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8653" y="1801950"/>
            <a:ext cx="208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Materials Discovery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829248" y="1607581"/>
            <a:ext cx="2314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dirty="0"/>
              <a:t>Clean Energy Technologies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6250" y="2320470"/>
            <a:ext cx="2317750" cy="1614488"/>
          </a:xfrm>
          <a:prstGeom prst="rect">
            <a:avLst/>
          </a:prstGeom>
          <a:noFill/>
          <a:ln w="1270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rieken\Desktop\Fe-Based ODS\GA-1-156\TEM\HIPped-700C\-5um\7L_ion milled\As-HIPped-700C-4hr\Second\TEM_Area4_88kx.t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97" y="2200477"/>
            <a:ext cx="1763477" cy="17648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254000" y="38100"/>
            <a:ext cx="8765272" cy="830997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Low cost alloys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for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harsh environments will enable next generation heat exchanger technologies</a:t>
            </a:r>
            <a:endParaRPr lang="en-US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32951"/>
              </p:ext>
            </p:extLst>
          </p:nvPr>
        </p:nvGraphicFramePr>
        <p:xfrm>
          <a:off x="372363" y="1339828"/>
          <a:ext cx="3775597" cy="3768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51"/>
                <a:gridCol w="2135446"/>
              </a:tblGrid>
              <a:tr h="33896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Application</a:t>
                      </a:r>
                      <a:endParaRPr lang="en-US" sz="1600" dirty="0"/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Benefit/Opportunity</a:t>
                      </a:r>
                      <a:endParaRPr lang="en-US" sz="1600" dirty="0"/>
                    </a:p>
                  </a:txBody>
                  <a:tcPr marL="91439" marR="91439" marT="45728" marB="45728"/>
                </a:tc>
              </a:tr>
              <a:tr h="58548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A-USC</a:t>
                      </a:r>
                      <a:r>
                        <a:rPr lang="en-US" sz="1600" baseline="0" dirty="0" smtClean="0"/>
                        <a:t> Steam </a:t>
                      </a:r>
                      <a:r>
                        <a:rPr lang="en-US" sz="1600" baseline="0" dirty="0" err="1" smtClean="0"/>
                        <a:t>Plants</a:t>
                      </a:r>
                      <a:r>
                        <a:rPr lang="en-US" sz="1600" baseline="30000" dirty="0" err="1" smtClean="0"/>
                        <a:t>1</a:t>
                      </a:r>
                      <a:endParaRPr lang="en-US" sz="1600" baseline="30000" dirty="0"/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47% plant efficiency</a:t>
                      </a:r>
                      <a:r>
                        <a:rPr lang="en-US" sz="1600" baseline="0" dirty="0" smtClean="0"/>
                        <a:t>, 30% reduction in CO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.</a:t>
                      </a:r>
                      <a:endParaRPr lang="en-US" sz="1600" dirty="0"/>
                    </a:p>
                  </a:txBody>
                  <a:tcPr marL="91439" marR="91439" marT="45728" marB="45728"/>
                </a:tc>
              </a:tr>
              <a:tr h="83199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 Power </a:t>
                      </a:r>
                      <a:r>
                        <a:rPr lang="en-US" sz="1600" baseline="0" dirty="0" err="1" smtClean="0"/>
                        <a:t>Cycles</a:t>
                      </a:r>
                      <a:r>
                        <a:rPr lang="en-US" sz="1600" baseline="30000" dirty="0" err="1" smtClean="0"/>
                        <a:t>3</a:t>
                      </a:r>
                      <a:endParaRPr lang="en-US" sz="1600" baseline="30000" dirty="0"/>
                    </a:p>
                  </a:txBody>
                  <a:tcPr marL="91439" marR="91439" marT="45728" marB="45728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</a:t>
                      </a:r>
                      <a:r>
                        <a:rPr lang="en-US" sz="1600" baseline="0" dirty="0" smtClean="0"/>
                        <a:t> % increase in efficiency 20% lower </a:t>
                      </a:r>
                      <a:r>
                        <a:rPr lang="en-US" sz="1600" baseline="0" dirty="0" err="1" smtClean="0"/>
                        <a:t>LCOE</a:t>
                      </a:r>
                      <a:r>
                        <a:rPr lang="en-US" sz="1600" baseline="0" dirty="0" smtClean="0"/>
                        <a:t> near 100% carbon capture. </a:t>
                      </a:r>
                      <a:endParaRPr lang="en-US" sz="1600" dirty="0"/>
                    </a:p>
                  </a:txBody>
                  <a:tcPr marL="91439" marR="91439" marT="45728" marB="45728"/>
                </a:tc>
              </a:tr>
              <a:tr h="83199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Concentrating Solar Power (</a:t>
                      </a:r>
                      <a:r>
                        <a:rPr lang="en-US" sz="1400" dirty="0" err="1" smtClean="0"/>
                        <a:t>CSP</a:t>
                      </a:r>
                      <a:r>
                        <a:rPr lang="en-US" sz="1400" dirty="0" smtClean="0"/>
                        <a:t>)</a:t>
                      </a:r>
                      <a:r>
                        <a:rPr lang="en-US" sz="1400" baseline="30000" dirty="0" smtClean="0"/>
                        <a:t>4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Receivers:</a:t>
                      </a:r>
                      <a:r>
                        <a:rPr lang="en-US" sz="1400" baseline="0" dirty="0" smtClean="0"/>
                        <a:t> ≤$150/</a:t>
                      </a:r>
                      <a:r>
                        <a:rPr lang="en-US" sz="1400" baseline="0" dirty="0" err="1" smtClean="0"/>
                        <a:t>kW</a:t>
                      </a:r>
                      <a:r>
                        <a:rPr lang="en-US" sz="1400" baseline="-25000" dirty="0" err="1" smtClean="0"/>
                        <a:t>th</a:t>
                      </a:r>
                      <a:r>
                        <a:rPr lang="en-US" sz="1400" baseline="0" dirty="0" smtClean="0"/>
                        <a:t>; Thermal Efficiency ≥90%;  </a:t>
                      </a:r>
                      <a:r>
                        <a:rPr lang="en-US" sz="1400" baseline="0" dirty="0" err="1" smtClean="0"/>
                        <a:t>HTF</a:t>
                      </a:r>
                      <a:r>
                        <a:rPr lang="en-US" sz="1400" baseline="0" dirty="0" smtClean="0"/>
                        <a:t> exit T&gt;</a:t>
                      </a:r>
                      <a:r>
                        <a:rPr lang="en-US" sz="1400" baseline="0" dirty="0" err="1" smtClean="0"/>
                        <a:t>720</a:t>
                      </a:r>
                      <a:r>
                        <a:rPr lang="en-US" sz="1400" baseline="30000" dirty="0" err="1" smtClean="0"/>
                        <a:t>o</a:t>
                      </a:r>
                      <a:r>
                        <a:rPr lang="en-US" sz="1400" baseline="0" dirty="0" err="1" smtClean="0"/>
                        <a:t>C</a:t>
                      </a:r>
                      <a:r>
                        <a:rPr lang="en-US" sz="1400" baseline="0" dirty="0" smtClean="0"/>
                        <a:t>;  ≥10,000 cycles</a:t>
                      </a:r>
                      <a:endParaRPr lang="en-US" sz="1400" baseline="-25000" dirty="0"/>
                    </a:p>
                  </a:txBody>
                  <a:tcPr/>
                </a:tc>
              </a:tr>
              <a:tr h="831992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Transportation: turbochargers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Affordable,</a:t>
                      </a:r>
                      <a:r>
                        <a:rPr lang="en-US" sz="1400" baseline="0" dirty="0" smtClean="0"/>
                        <a:t> high efficiency  (2025 CAFÉ)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2193" name="Group 60"/>
          <p:cNvGrpSpPr>
            <a:grpSpLocks/>
          </p:cNvGrpSpPr>
          <p:nvPr/>
        </p:nvGrpSpPr>
        <p:grpSpPr bwMode="auto">
          <a:xfrm>
            <a:off x="4244424" y="907890"/>
            <a:ext cx="5040669" cy="4882565"/>
            <a:chOff x="5992363" y="1725602"/>
            <a:chExt cx="3149503" cy="3050771"/>
          </a:xfrm>
        </p:grpSpPr>
        <p:pic>
          <p:nvPicPr>
            <p:cNvPr id="92202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363" y="2152945"/>
              <a:ext cx="2979805" cy="2623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619405" y="2645981"/>
              <a:ext cx="1028667" cy="0"/>
            </a:xfrm>
            <a:prstGeom prst="straightConnector1">
              <a:avLst/>
            </a:prstGeom>
            <a:ln w="762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154286" y="1725602"/>
              <a:ext cx="2987580" cy="4423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2000" b="1" i="1" dirty="0" smtClean="0">
                  <a:solidFill>
                    <a:srgbClr val="C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Increase temperature capability</a:t>
              </a:r>
            </a:p>
            <a:p>
              <a:pPr algn="ctr" defTabSz="914400">
                <a:defRPr/>
              </a:pPr>
              <a:r>
                <a:rPr lang="en-US" sz="2000" b="1" i="1" dirty="0" smtClean="0">
                  <a:solidFill>
                    <a:srgbClr val="C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2000" b="1" i="1" dirty="0">
                  <a:solidFill>
                    <a:srgbClr val="C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of  low cost Fe alloys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17271" y="5690877"/>
            <a:ext cx="5968301" cy="1005251"/>
            <a:chOff x="317271" y="5319117"/>
            <a:chExt cx="5968301" cy="1005251"/>
          </a:xfrm>
        </p:grpSpPr>
        <p:sp>
          <p:nvSpPr>
            <p:cNvPr id="12" name="TextBox 11"/>
            <p:cNvSpPr txBox="1"/>
            <p:nvPr/>
          </p:nvSpPr>
          <p:spPr>
            <a:xfrm>
              <a:off x="317271" y="5319117"/>
              <a:ext cx="596830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«"/>
              </a:pPr>
              <a:r>
                <a:rPr lang="en-US" b="1" dirty="0" smtClean="0"/>
                <a:t>Cross cutting: Affordable heat-resistant alloys 600-1000</a:t>
              </a:r>
              <a:r>
                <a:rPr lang="en-US" b="1" baseline="30000" dirty="0" smtClean="0"/>
                <a:t>o</a:t>
              </a:r>
              <a:r>
                <a:rPr lang="en-US" b="1" dirty="0" smtClean="0"/>
                <a:t>C</a:t>
              </a:r>
            </a:p>
            <a:p>
              <a:pPr marL="285750" indent="-285750">
                <a:buFont typeface="Wingdings" panose="05000000000000000000" pitchFamily="2" charset="2"/>
                <a:buChar char="«"/>
              </a:pPr>
              <a:endParaRPr lang="en-US" sz="800" b="1" dirty="0" smtClean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22371" y="5678037"/>
              <a:ext cx="5108762" cy="646331"/>
              <a:chOff x="379496" y="4122287"/>
              <a:chExt cx="5108762" cy="646331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20" t="6482" r="78317" b="88814"/>
              <a:stretch/>
            </p:blipFill>
            <p:spPr bwMode="auto">
              <a:xfrm>
                <a:off x="379496" y="4139432"/>
                <a:ext cx="3365864" cy="4469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282461" y="4122287"/>
                <a:ext cx="22057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Ni: $13,950/ton</a:t>
                </a:r>
              </a:p>
              <a:p>
                <a:r>
                  <a:rPr lang="en-US" b="1" dirty="0" smtClean="0">
                    <a:solidFill>
                      <a:srgbClr val="00B050"/>
                    </a:solidFill>
                  </a:rPr>
                  <a:t>Steel billet: $370/ton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41759" y="4463070"/>
                <a:ext cx="113524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February 23, 2015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9712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446" y="170390"/>
            <a:ext cx="8229600" cy="1056696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214A8F"/>
                </a:solidFill>
              </a:rPr>
              <a:t>Retaining the nanostructure in </a:t>
            </a:r>
            <a:r>
              <a:rPr lang="en-US" sz="2400" dirty="0" err="1">
                <a:solidFill>
                  <a:srgbClr val="214A8F"/>
                </a:solidFill>
              </a:rPr>
              <a:t>nano-ferritic</a:t>
            </a:r>
            <a:r>
              <a:rPr lang="en-US" sz="2400" dirty="0">
                <a:solidFill>
                  <a:srgbClr val="214A8F"/>
                </a:solidFill>
              </a:rPr>
              <a:t> alloys while manufacturing at scale is challenging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645400" y="6657975"/>
            <a:ext cx="1498600" cy="2000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FAFF1BC-8FFC-486A-8706-286AEAA3FABA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74281311"/>
              </p:ext>
            </p:extLst>
          </p:nvPr>
        </p:nvGraphicFramePr>
        <p:xfrm>
          <a:off x="580022" y="409522"/>
          <a:ext cx="7886268" cy="525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0501" y="5128238"/>
            <a:ext cx="8726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Consolidation at room temperature is difficult due to high strengths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Processes with elevated temperatures may coarsen the nanostructure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eed to consider cost and energy consumption of net manufacturing process from powder to final product.</a:t>
            </a:r>
            <a:endParaRPr lang="en-US" sz="2000" dirty="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059825" y="3279891"/>
            <a:ext cx="2908252" cy="1807094"/>
            <a:chOff x="4953000" y="1945944"/>
            <a:chExt cx="4060209" cy="3235656"/>
          </a:xfrm>
        </p:grpSpPr>
        <p:pic>
          <p:nvPicPr>
            <p:cNvPr id="7" name="Picture 3" descr="C:\Users\david\Desktop\FCRD Workshop_Las Vegas, NV\Presentation\ORNL_Tubing\Decanned All Tubes\DSC_00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981200"/>
              <a:ext cx="4060209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5341960" y="1945944"/>
              <a:ext cx="1143000" cy="65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10000"/>
                </a:spcAft>
                <a:buClr>
                  <a:srgbClr val="1B5527"/>
                </a:buClr>
                <a:buFont typeface="Wingdings" pitchFamily="2" charset="2"/>
                <a:buChar char="n"/>
                <a:defRPr sz="1600" b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Char char="–"/>
                <a:defRPr sz="14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2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–"/>
                <a:defRPr sz="16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14YWT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CR6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6324600" y="1945944"/>
              <a:ext cx="1143000" cy="65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10000"/>
                </a:spcAft>
                <a:buClr>
                  <a:srgbClr val="1B5527"/>
                </a:buClr>
                <a:buFont typeface="Wingdings" pitchFamily="2" charset="2"/>
                <a:buChar char="n"/>
                <a:defRPr sz="1600" b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Char char="–"/>
                <a:defRPr sz="14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2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–"/>
                <a:defRPr sz="16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14YWT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CR6b</a:t>
              </a:r>
            </a:p>
          </p:txBody>
        </p: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7315200" y="1945944"/>
              <a:ext cx="1143000" cy="65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10000"/>
                </a:spcBef>
                <a:spcAft>
                  <a:spcPct val="10000"/>
                </a:spcAft>
                <a:buClr>
                  <a:srgbClr val="1B5527"/>
                </a:buClr>
                <a:buFont typeface="Wingdings" pitchFamily="2" charset="2"/>
                <a:buChar char="n"/>
                <a:defRPr sz="1600" b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Char char="–"/>
                <a:defRPr sz="14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2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–"/>
                <a:defRPr sz="160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10000"/>
                </a:spcBef>
                <a:spcAft>
                  <a:spcPct val="10000"/>
                </a:spcAft>
                <a:buClr>
                  <a:srgbClr val="2461AA"/>
                </a:buClr>
                <a:buFont typeface="Times" charset="0"/>
                <a:buChar char="•"/>
                <a:defRPr sz="1600" i="1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9YWTV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0"/>
                <a:t>PM2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53876" y="500874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ORNL, LANL</a:t>
            </a:r>
            <a:endParaRPr lang="en-US" dirty="0"/>
          </a:p>
        </p:txBody>
      </p:sp>
      <p:pic>
        <p:nvPicPr>
          <p:cNvPr id="13" name="Picture 3" descr="C:\Users\jrieken\Desktop\Fe-Based ODS\GA-1-156\TEM\HIPped-700C\-5um\7L_ion milled\As-HIPped-700C-4hr\Second\TEM_Area4_88kx.t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162" y="3346719"/>
            <a:ext cx="1780322" cy="178170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46166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Science &amp; Technology </a:t>
            </a:r>
            <a:r>
              <a:rPr lang="en-US" sz="2400" dirty="0" smtClean="0">
                <a:solidFill>
                  <a:srgbClr val="214A8F"/>
                </a:solidFill>
                <a:latin typeface="Arial"/>
                <a:ea typeface="+mj-ea"/>
                <a:cs typeface="Arial"/>
              </a:rPr>
              <a:t>Gaps</a:t>
            </a:r>
            <a:endParaRPr lang="en-US" sz="2400" dirty="0">
              <a:solidFill>
                <a:srgbClr val="214A8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45331" y="891320"/>
            <a:ext cx="4137903" cy="55856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0" dirty="0" smtClean="0"/>
              <a:t>Manufacturing processes that retain required nanostructure in final product application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dirty="0" smtClean="0"/>
              <a:t>ICME tools across </a:t>
            </a:r>
            <a:r>
              <a:rPr lang="en-US" sz="2000" b="0" dirty="0"/>
              <a:t>large length </a:t>
            </a:r>
            <a:r>
              <a:rPr lang="en-US" sz="2000" b="0" dirty="0" smtClean="0"/>
              <a:t>scales that can forward </a:t>
            </a:r>
            <a:r>
              <a:rPr lang="en-US" sz="2000" b="0" dirty="0"/>
              <a:t>predict process maps</a:t>
            </a:r>
            <a:r>
              <a:rPr lang="en-US" sz="2000" b="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dirty="0"/>
              <a:t>C</a:t>
            </a:r>
            <a:r>
              <a:rPr lang="en-US" sz="2000" b="0" dirty="0" smtClean="0"/>
              <a:t>haracterization </a:t>
            </a:r>
            <a:r>
              <a:rPr lang="en-US" sz="2000" b="0" dirty="0"/>
              <a:t>tools to rapidly understand materials formation and behavior as a function of process conditions and </a:t>
            </a:r>
            <a:r>
              <a:rPr lang="en-US" sz="2000" b="0" dirty="0" smtClean="0"/>
              <a:t>scale.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dirty="0" smtClean="0"/>
              <a:t>Rapid </a:t>
            </a:r>
            <a:r>
              <a:rPr lang="en-US" sz="2000" b="0" dirty="0"/>
              <a:t>experimental validation of materials performance and service </a:t>
            </a:r>
            <a:r>
              <a:rPr lang="en-US" sz="2000" b="0" dirty="0" smtClean="0"/>
              <a:t>life.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dirty="0" smtClean="0"/>
              <a:t>Community</a:t>
            </a:r>
            <a:r>
              <a:rPr lang="en-US" sz="2000" b="0" dirty="0"/>
              <a:t>-scale data infrastructure, management and informatics that enable fast convergence on the science or development </a:t>
            </a:r>
            <a:r>
              <a:rPr lang="en-US" sz="2000" b="0" dirty="0" smtClean="0"/>
              <a:t>pathways.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F9E4D-C860-6B4C-8BFF-9C864FB64006}" type="slidenum">
              <a:rPr lang="en-US" smtClean="0">
                <a:latin typeface="Calibri"/>
              </a:rPr>
              <a:pPr>
                <a:defRPr/>
              </a:pPr>
              <a:t>4</a:t>
            </a:fld>
            <a:endParaRPr lang="en-US"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120" y="449868"/>
            <a:ext cx="3225880" cy="1935528"/>
          </a:xfrm>
          <a:prstGeom prst="rect">
            <a:avLst/>
          </a:prstGeom>
        </p:spPr>
      </p:pic>
      <p:pic>
        <p:nvPicPr>
          <p:cNvPr id="6" name="top-down_color_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6455" y="2664202"/>
            <a:ext cx="2177963" cy="1724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046" r="60620" b="65923"/>
          <a:stretch/>
        </p:blipFill>
        <p:spPr>
          <a:xfrm>
            <a:off x="4594910" y="712520"/>
            <a:ext cx="1257804" cy="12527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85940" y="2879345"/>
            <a:ext cx="1776041" cy="806134"/>
            <a:chOff x="2285600" y="4818065"/>
            <a:chExt cx="4852585" cy="14284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r="50990" b="75018"/>
            <a:stretch/>
          </p:blipFill>
          <p:spPr>
            <a:xfrm>
              <a:off x="2285600" y="4818065"/>
              <a:ext cx="4487023" cy="127446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99204" y="5022625"/>
              <a:ext cx="1038981" cy="30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9204" y="5938581"/>
              <a:ext cx="1038981" cy="30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41569" y="3552129"/>
            <a:ext cx="1457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solidification, segregation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37116" y="2059898"/>
            <a:ext cx="186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Casting / consolidation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0644" y="5631044"/>
            <a:ext cx="2250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evolution during thermo-mechanical processing</a:t>
            </a:r>
            <a:endParaRPr lang="en-US" dirty="0"/>
          </a:p>
        </p:txBody>
      </p:sp>
      <p:pic>
        <p:nvPicPr>
          <p:cNvPr id="18" name="Picture 17" descr="fe_a_b_d_e_f (dragged).pdf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266" y="4469231"/>
            <a:ext cx="1390331" cy="12763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0298" t="17622"/>
          <a:stretch/>
        </p:blipFill>
        <p:spPr>
          <a:xfrm>
            <a:off x="6938307" y="5516254"/>
            <a:ext cx="1424569" cy="8915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19292" y="4892945"/>
            <a:ext cx="2675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performance – strength, </a:t>
            </a:r>
            <a:r>
              <a:rPr lang="en-US" dirty="0" err="1" smtClean="0"/>
              <a:t>ductilit</a:t>
            </a:r>
            <a:r>
              <a:rPr lang="en-US" dirty="0" smtClean="0"/>
              <a:t>, corrosion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rgbClr val="984807"/>
        </a:solidFill>
        <a:ln w="9525">
          <a:noFill/>
          <a:miter lim="800000"/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6350" cap="flat" cmpd="sng" algn="ctr">
          <a:solidFill>
            <a:srgbClr val="355D7E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2013-NETL-ppt-template">
  <a:themeElements>
    <a:clrScheme name="2012 NETL templ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7B1"/>
      </a:accent1>
      <a:accent2>
        <a:srgbClr val="3C5473"/>
      </a:accent2>
      <a:accent3>
        <a:srgbClr val="8C8C8A"/>
      </a:accent3>
      <a:accent4>
        <a:srgbClr val="CA5042"/>
      </a:accent4>
      <a:accent5>
        <a:srgbClr val="BF861D"/>
      </a:accent5>
      <a:accent6>
        <a:srgbClr val="6E735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Sample_All_Lab-arial_narrow">
  <a:themeElements>
    <a:clrScheme name="Sample_All_Lab-arial_narro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mple_All_Lab-arial_narrow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Arial" pitchFamily="65" charset="0"/>
            <a:ea typeface="ＭＳ Ｐゴシック" pitchFamily="65" charset="-128"/>
            <a:cs typeface="ＭＳ Ｐゴシック" pitchFamily="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Arial" pitchFamily="65" charset="0"/>
            <a:ea typeface="ＭＳ Ｐゴシック" pitchFamily="65" charset="-128"/>
            <a:cs typeface="ＭＳ Ｐゴシック" pitchFamily="65" charset="-128"/>
          </a:defRPr>
        </a:defPPr>
      </a:lstStyle>
    </a:lnDef>
  </a:objectDefaults>
  <a:extraClrSchemeLst>
    <a:extraClrScheme>
      <a:clrScheme name="Sample_All_Lab-arial_narr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17691</TotalTime>
  <Words>461</Words>
  <Application>Microsoft Office PowerPoint</Application>
  <PresentationFormat>On-screen Show (4:3)</PresentationFormat>
  <Paragraphs>84</Paragraphs>
  <Slides>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Default Theme</vt:lpstr>
      <vt:lpstr>1_2013-NETL-ppt-template</vt:lpstr>
      <vt:lpstr>5_Sample_All_Lab-arial_narrow</vt:lpstr>
      <vt:lpstr>Scale-up Challenges for Materials in Harsh Service Conditions: Accelerating Industrial Adoption</vt:lpstr>
      <vt:lpstr>Low cost alloys for harsh environments will enable next generation heat exchanger technologies</vt:lpstr>
      <vt:lpstr>Retaining the nanostructure in nano-ferritic alloys while manufacturing at scale is challenging</vt:lpstr>
      <vt:lpstr>Science &amp; Technology Gaps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localadmin</dc:creator>
  <cp:lastModifiedBy>user1</cp:lastModifiedBy>
  <cp:revision>178</cp:revision>
  <dcterms:created xsi:type="dcterms:W3CDTF">2015-02-25T22:45:00Z</dcterms:created>
  <dcterms:modified xsi:type="dcterms:W3CDTF">2015-11-20T14:34:15Z</dcterms:modified>
</cp:coreProperties>
</file>