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diagrams/data2.xml" ContentType="application/vnd.openxmlformats-officedocument.drawingml.diagramData+xml"/>
  <Override PartName="/ppt/presentation.xml" ContentType="application/vnd.openxmlformats-officedocument.presentationml.presentation.main+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157.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4.xml" ContentType="application/vnd.openxmlformats-officedocument.customXml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5.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 id="2147483717" r:id="rId2"/>
    <p:sldMasterId id="2147483731" r:id="rId3"/>
    <p:sldMasterId id="2147483748" r:id="rId4"/>
    <p:sldMasterId id="2147483768" r:id="rId5"/>
    <p:sldMasterId id="2147483782" r:id="rId6"/>
    <p:sldMasterId id="2147483821" r:id="rId7"/>
    <p:sldMasterId id="2147483850" r:id="rId8"/>
  </p:sldMasterIdLst>
  <p:notesMasterIdLst>
    <p:notesMasterId r:id="rId67"/>
  </p:notesMasterIdLst>
  <p:sldIdLst>
    <p:sldId id="256" r:id="rId9"/>
    <p:sldId id="1088" r:id="rId10"/>
    <p:sldId id="754" r:id="rId11"/>
    <p:sldId id="755" r:id="rId12"/>
    <p:sldId id="1089" r:id="rId13"/>
    <p:sldId id="1090" r:id="rId14"/>
    <p:sldId id="354" r:id="rId15"/>
    <p:sldId id="355" r:id="rId16"/>
    <p:sldId id="1091" r:id="rId17"/>
    <p:sldId id="756" r:id="rId18"/>
    <p:sldId id="757" r:id="rId19"/>
    <p:sldId id="1092" r:id="rId20"/>
    <p:sldId id="759" r:id="rId21"/>
    <p:sldId id="760" r:id="rId22"/>
    <p:sldId id="762" r:id="rId23"/>
    <p:sldId id="763" r:id="rId24"/>
    <p:sldId id="761" r:id="rId25"/>
    <p:sldId id="764" r:id="rId26"/>
    <p:sldId id="765" r:id="rId27"/>
    <p:sldId id="766" r:id="rId28"/>
    <p:sldId id="767" r:id="rId29"/>
    <p:sldId id="1093" r:id="rId30"/>
    <p:sldId id="1108" r:id="rId31"/>
    <p:sldId id="1107" r:id="rId32"/>
    <p:sldId id="1106" r:id="rId33"/>
    <p:sldId id="1094" r:id="rId34"/>
    <p:sldId id="276" r:id="rId35"/>
    <p:sldId id="752" r:id="rId36"/>
    <p:sldId id="737" r:id="rId37"/>
    <p:sldId id="740" r:id="rId38"/>
    <p:sldId id="750" r:id="rId39"/>
    <p:sldId id="744" r:id="rId40"/>
    <p:sldId id="1095" r:id="rId41"/>
    <p:sldId id="772" r:id="rId42"/>
    <p:sldId id="773" r:id="rId43"/>
    <p:sldId id="774" r:id="rId44"/>
    <p:sldId id="1105" r:id="rId45"/>
    <p:sldId id="299" r:id="rId46"/>
    <p:sldId id="713" r:id="rId47"/>
    <p:sldId id="715" r:id="rId48"/>
    <p:sldId id="716" r:id="rId49"/>
    <p:sldId id="717" r:id="rId50"/>
    <p:sldId id="720" r:id="rId51"/>
    <p:sldId id="718" r:id="rId52"/>
    <p:sldId id="719" r:id="rId53"/>
    <p:sldId id="721" r:id="rId54"/>
    <p:sldId id="1100" r:id="rId55"/>
    <p:sldId id="1102" r:id="rId56"/>
    <p:sldId id="487" r:id="rId57"/>
    <p:sldId id="722" r:id="rId58"/>
    <p:sldId id="1103" r:id="rId59"/>
    <p:sldId id="1104" r:id="rId60"/>
    <p:sldId id="1096" r:id="rId61"/>
    <p:sldId id="659" r:id="rId62"/>
    <p:sldId id="672" r:id="rId63"/>
    <p:sldId id="724" r:id="rId64"/>
    <p:sldId id="727" r:id="rId65"/>
    <p:sldId id="768" r:id="rId6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E7AC94C-E548-4C41-B9C0-3F53735769A1}">
          <p14:sldIdLst/>
        </p14:section>
        <p14:section name="Default Section" id="{E4F04A2D-E9C1-44CB-9ACD-220B3FE22BE7}">
          <p14:sldIdLst>
            <p14:sldId id="256"/>
            <p14:sldId id="1088"/>
            <p14:sldId id="754"/>
            <p14:sldId id="755"/>
            <p14:sldId id="1089"/>
            <p14:sldId id="1090"/>
            <p14:sldId id="354"/>
            <p14:sldId id="355"/>
            <p14:sldId id="1091"/>
            <p14:sldId id="756"/>
            <p14:sldId id="757"/>
            <p14:sldId id="1092"/>
            <p14:sldId id="759"/>
            <p14:sldId id="760"/>
            <p14:sldId id="762"/>
            <p14:sldId id="763"/>
            <p14:sldId id="761"/>
            <p14:sldId id="764"/>
            <p14:sldId id="765"/>
            <p14:sldId id="766"/>
            <p14:sldId id="767"/>
            <p14:sldId id="1093"/>
            <p14:sldId id="1108"/>
            <p14:sldId id="1107"/>
            <p14:sldId id="1106"/>
            <p14:sldId id="1094"/>
          </p14:sldIdLst>
        </p14:section>
        <p14:section name="Main Section" id="{972FE636-A65B-46F8-A52A-FB6CA98F5EC9}">
          <p14:sldIdLst>
            <p14:sldId id="276"/>
            <p14:sldId id="752"/>
            <p14:sldId id="737"/>
            <p14:sldId id="740"/>
            <p14:sldId id="750"/>
            <p14:sldId id="744"/>
            <p14:sldId id="1095"/>
            <p14:sldId id="772"/>
            <p14:sldId id="773"/>
            <p14:sldId id="774"/>
            <p14:sldId id="1105"/>
            <p14:sldId id="299"/>
            <p14:sldId id="713"/>
            <p14:sldId id="715"/>
            <p14:sldId id="716"/>
            <p14:sldId id="717"/>
            <p14:sldId id="720"/>
            <p14:sldId id="718"/>
            <p14:sldId id="719"/>
            <p14:sldId id="721"/>
            <p14:sldId id="1100"/>
            <p14:sldId id="1102"/>
            <p14:sldId id="487"/>
            <p14:sldId id="722"/>
            <p14:sldId id="1103"/>
            <p14:sldId id="1104"/>
            <p14:sldId id="1096"/>
            <p14:sldId id="659"/>
            <p14:sldId id="672"/>
            <p14:sldId id="724"/>
            <p14:sldId id="727"/>
          </p14:sldIdLst>
        </p14:section>
        <p14:section name="Main Section" id="{D3FBE7E4-60BB-0B40-93B3-7154A7D9F625}">
          <p14:sldIdLst>
            <p14:sldId id="768"/>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elynn Schroed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27224"/>
    <a:srgbClr val="02793E"/>
    <a:srgbClr val="005C81"/>
    <a:srgbClr val="01A8DE"/>
    <a:srgbClr val="5F6A7C"/>
    <a:srgbClr val="000000"/>
    <a:srgbClr val="7AB8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847A67-B186-4214-AAA5-91010E1ABEF9}" v="3" dt="2020-05-12T22:23:54.884"/>
    <p1510:client id="{34490BE5-7869-4D8E-AFBD-8556526C6DA7}" v="1179" dt="2020-05-12T23:12:56.560"/>
    <p1510:client id="{F0430C54-31D4-467E-B7EC-ECE80A61341E}" v="49" dt="2020-05-13T13:45:47.6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04" autoAdjust="0"/>
    <p:restoredTop sz="93792" autoAdjust="0"/>
  </p:normalViewPr>
  <p:slideViewPr>
    <p:cSldViewPr snapToGrid="0" snapToObjects="1">
      <p:cViewPr varScale="1">
        <p:scale>
          <a:sx n="84" d="100"/>
          <a:sy n="84" d="100"/>
        </p:scale>
        <p:origin x="928" y="64"/>
      </p:cViewPr>
      <p:guideLst>
        <p:guide orient="horz" pos="1620"/>
        <p:guide pos="2880"/>
      </p:guideLst>
    </p:cSldViewPr>
  </p:slideViewPr>
  <p:notesTextViewPr>
    <p:cViewPr>
      <p:scale>
        <a:sx n="155" d="100"/>
        <a:sy n="155" d="100"/>
      </p:scale>
      <p:origin x="0" y="0"/>
    </p:cViewPr>
  </p:notesTextViewPr>
  <p:sorterViewPr>
    <p:cViewPr>
      <p:scale>
        <a:sx n="164" d="100"/>
        <a:sy n="164" d="100"/>
      </p:scale>
      <p:origin x="0" y="0"/>
    </p:cViewPr>
  </p:sorterViewPr>
  <p:notesViewPr>
    <p:cSldViewPr snapToGrid="0" snapToObjects="1">
      <p:cViewPr varScale="1">
        <p:scale>
          <a:sx n="161" d="100"/>
          <a:sy n="161" d="100"/>
        </p:scale>
        <p:origin x="5296"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commentAuthors" Target="commentAuthors.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microsoft.com/office/2015/10/relationships/revisionInfo" Target="revisionInfo.xml"/><Relationship Id="rId79" Type="http://schemas.openxmlformats.org/officeDocument/2006/relationships/customXml" Target="../customXml/item5.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presProps" Target="presProps.xml"/><Relationship Id="rId77" Type="http://schemas.openxmlformats.org/officeDocument/2006/relationships/customXml" Target="../customXml/item3.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viewProps" Target="viewProps.xml"/><Relationship Id="rId75"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microsoft.com/office/2016/11/relationships/changesInfo" Target="changesInfos/changesInfo1.xml"/><Relationship Id="rId78" Type="http://schemas.openxmlformats.org/officeDocument/2006/relationships/customXml" Target="../customXml/item4.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customXml" Target="../customXml/item2.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an Thirumaran" clId="Web-{0E847A67-B186-4214-AAA5-91010E1ABEF9}"/>
    <pc:docChg chg="modSld">
      <pc:chgData name="Kiran Thirumaran" userId="" providerId="" clId="Web-{0E847A67-B186-4214-AAA5-91010E1ABEF9}" dt="2020-05-12T22:23:54.853" v="2" actId="1076"/>
      <pc:docMkLst>
        <pc:docMk/>
      </pc:docMkLst>
      <pc:sldChg chg="modSp">
        <pc:chgData name="Kiran Thirumaran" userId="" providerId="" clId="Web-{0E847A67-B186-4214-AAA5-91010E1ABEF9}" dt="2020-05-12T22:23:54.853" v="2" actId="1076"/>
        <pc:sldMkLst>
          <pc:docMk/>
          <pc:sldMk cId="478975105" sldId="276"/>
        </pc:sldMkLst>
        <pc:spChg chg="mod">
          <ac:chgData name="Kiran Thirumaran" userId="" providerId="" clId="Web-{0E847A67-B186-4214-AAA5-91010E1ABEF9}" dt="2020-05-12T22:23:54.853" v="2" actId="1076"/>
          <ac:spMkLst>
            <pc:docMk/>
            <pc:sldMk cId="478975105" sldId="276"/>
            <ac:spMk id="149" creationId="{6C5BBACD-EDAD-D340-BFA4-C2EF36EAD999}"/>
          </ac:spMkLst>
        </pc:spChg>
      </pc:sldChg>
    </pc:docChg>
  </pc:docChgLst>
  <pc:docChgLst>
    <pc:chgData name="Kiran Thirumaran" userId="9pIPdrIRmGYllGoinuQjqImLnjLFhYuwyWmvIFzwgRY=" providerId="None" clId="Web-{F0430C54-31D4-467E-B7EC-ECE80A61341E}"/>
    <pc:docChg chg="modSld">
      <pc:chgData name="Kiran Thirumaran" userId="9pIPdrIRmGYllGoinuQjqImLnjLFhYuwyWmvIFzwgRY=" providerId="None" clId="Web-{F0430C54-31D4-467E-B7EC-ECE80A61341E}" dt="2020-05-13T13:45:44.834" v="46" actId="20577"/>
      <pc:docMkLst>
        <pc:docMk/>
      </pc:docMkLst>
      <pc:sldChg chg="modSp">
        <pc:chgData name="Kiran Thirumaran" userId="9pIPdrIRmGYllGoinuQjqImLnjLFhYuwyWmvIFzwgRY=" providerId="None" clId="Web-{F0430C54-31D4-467E-B7EC-ECE80A61341E}" dt="2020-05-13T13:45:04.896" v="4" actId="20577"/>
        <pc:sldMkLst>
          <pc:docMk/>
          <pc:sldMk cId="2978918819" sldId="740"/>
        </pc:sldMkLst>
        <pc:spChg chg="mod">
          <ac:chgData name="Kiran Thirumaran" userId="9pIPdrIRmGYllGoinuQjqImLnjLFhYuwyWmvIFzwgRY=" providerId="None" clId="Web-{F0430C54-31D4-467E-B7EC-ECE80A61341E}" dt="2020-05-13T13:45:04.896" v="4" actId="20577"/>
          <ac:spMkLst>
            <pc:docMk/>
            <pc:sldMk cId="2978918819" sldId="740"/>
            <ac:spMk id="2" creationId="{6A7E278C-A32A-DE42-818B-0DEFAAE6C452}"/>
          </ac:spMkLst>
        </pc:spChg>
      </pc:sldChg>
      <pc:sldChg chg="modSp">
        <pc:chgData name="Kiran Thirumaran" userId="9pIPdrIRmGYllGoinuQjqImLnjLFhYuwyWmvIFzwgRY=" providerId="None" clId="Web-{F0430C54-31D4-467E-B7EC-ECE80A61341E}" dt="2020-05-13T13:45:44.834" v="46" actId="20577"/>
        <pc:sldMkLst>
          <pc:docMk/>
          <pc:sldMk cId="1197759939" sldId="744"/>
        </pc:sldMkLst>
        <pc:spChg chg="mod">
          <ac:chgData name="Kiran Thirumaran" userId="9pIPdrIRmGYllGoinuQjqImLnjLFhYuwyWmvIFzwgRY=" providerId="None" clId="Web-{F0430C54-31D4-467E-B7EC-ECE80A61341E}" dt="2020-05-13T13:45:44.834" v="46" actId="20577"/>
          <ac:spMkLst>
            <pc:docMk/>
            <pc:sldMk cId="1197759939" sldId="744"/>
            <ac:spMk id="5" creationId="{AE378258-E397-6F49-97A6-060F26F7BBE6}"/>
          </ac:spMkLst>
        </pc:spChg>
      </pc:sldChg>
    </pc:docChg>
  </pc:docChgLst>
  <pc:docChgLst>
    <pc:chgData name="Kiran Thirumaran" clId="Web-{34490BE5-7869-4D8E-AFBD-8556526C6DA7}"/>
    <pc:docChg chg="modSld">
      <pc:chgData name="Kiran Thirumaran" userId="" providerId="" clId="Web-{34490BE5-7869-4D8E-AFBD-8556526C6DA7}" dt="2020-05-12T23:12:56.560" v="1161" actId="20577"/>
      <pc:docMkLst>
        <pc:docMk/>
      </pc:docMkLst>
      <pc:sldChg chg="modSp">
        <pc:chgData name="Kiran Thirumaran" userId="" providerId="" clId="Web-{34490BE5-7869-4D8E-AFBD-8556526C6DA7}" dt="2020-05-12T22:29:06.799" v="80" actId="14100"/>
        <pc:sldMkLst>
          <pc:docMk/>
          <pc:sldMk cId="478975105" sldId="276"/>
        </pc:sldMkLst>
        <pc:spChg chg="mod">
          <ac:chgData name="Kiran Thirumaran" userId="" providerId="" clId="Web-{34490BE5-7869-4D8E-AFBD-8556526C6DA7}" dt="2020-05-12T22:29:06.799" v="80" actId="14100"/>
          <ac:spMkLst>
            <pc:docMk/>
            <pc:sldMk cId="478975105" sldId="276"/>
            <ac:spMk id="133" creationId="{D4D00D4E-02E8-B547-8574-8176A9E05FE9}"/>
          </ac:spMkLst>
        </pc:spChg>
        <pc:spChg chg="mod">
          <ac:chgData name="Kiran Thirumaran" userId="" providerId="" clId="Web-{34490BE5-7869-4D8E-AFBD-8556526C6DA7}" dt="2020-05-12T22:27:24.607" v="75" actId="1076"/>
          <ac:spMkLst>
            <pc:docMk/>
            <pc:sldMk cId="478975105" sldId="276"/>
            <ac:spMk id="146" creationId="{B3E3FFBC-35E5-CB4A-8620-1B1117ECB1CB}"/>
          </ac:spMkLst>
        </pc:spChg>
        <pc:spChg chg="mod">
          <ac:chgData name="Kiran Thirumaran" userId="" providerId="" clId="Web-{34490BE5-7869-4D8E-AFBD-8556526C6DA7}" dt="2020-05-12T22:28:31.970" v="79" actId="1076"/>
          <ac:spMkLst>
            <pc:docMk/>
            <pc:sldMk cId="478975105" sldId="276"/>
            <ac:spMk id="160" creationId="{D7D8C387-7B3C-D34F-8E47-D2764907B745}"/>
          </ac:spMkLst>
        </pc:spChg>
        <pc:spChg chg="mod">
          <ac:chgData name="Kiran Thirumaran" userId="" providerId="" clId="Web-{34490BE5-7869-4D8E-AFBD-8556526C6DA7}" dt="2020-05-12T22:27:30.593" v="76" actId="1076"/>
          <ac:spMkLst>
            <pc:docMk/>
            <pc:sldMk cId="478975105" sldId="276"/>
            <ac:spMk id="164" creationId="{077541CA-1326-7D40-BD8B-32F15C7DA499}"/>
          </ac:spMkLst>
        </pc:spChg>
        <pc:spChg chg="mod">
          <ac:chgData name="Kiran Thirumaran" userId="" providerId="" clId="Web-{34490BE5-7869-4D8E-AFBD-8556526C6DA7}" dt="2020-05-12T22:27:45.421" v="78" actId="1076"/>
          <ac:spMkLst>
            <pc:docMk/>
            <pc:sldMk cId="478975105" sldId="276"/>
            <ac:spMk id="174" creationId="{0629AB43-124B-FF42-88B9-16D8AF517B1B}"/>
          </ac:spMkLst>
        </pc:spChg>
        <pc:spChg chg="mod">
          <ac:chgData name="Kiran Thirumaran" userId="" providerId="" clId="Web-{34490BE5-7869-4D8E-AFBD-8556526C6DA7}" dt="2020-05-12T22:27:09.904" v="72" actId="20577"/>
          <ac:spMkLst>
            <pc:docMk/>
            <pc:sldMk cId="478975105" sldId="276"/>
            <ac:spMk id="186" creationId="{DAE3DF51-BF33-144B-B0E6-66DAB6CB14C7}"/>
          </ac:spMkLst>
        </pc:spChg>
        <pc:spChg chg="mod">
          <ac:chgData name="Kiran Thirumaran" userId="" providerId="" clId="Web-{34490BE5-7869-4D8E-AFBD-8556526C6DA7}" dt="2020-05-12T22:27:37.811" v="77" actId="1076"/>
          <ac:spMkLst>
            <pc:docMk/>
            <pc:sldMk cId="478975105" sldId="276"/>
            <ac:spMk id="214" creationId="{E372F1B8-7AA4-474E-87A8-4681CCC30746}"/>
          </ac:spMkLst>
        </pc:spChg>
        <pc:spChg chg="mod">
          <ac:chgData name="Kiran Thirumaran" userId="" providerId="" clId="Web-{34490BE5-7869-4D8E-AFBD-8556526C6DA7}" dt="2020-05-12T22:26:01.762" v="4" actId="20577"/>
          <ac:spMkLst>
            <pc:docMk/>
            <pc:sldMk cId="478975105" sldId="276"/>
            <ac:spMk id="224" creationId="{F3926864-0B9A-E54E-8C54-6CD698AD7B4F}"/>
          </ac:spMkLst>
        </pc:spChg>
      </pc:sldChg>
      <pc:sldChg chg="modSp">
        <pc:chgData name="Kiran Thirumaran" userId="" providerId="" clId="Web-{34490BE5-7869-4D8E-AFBD-8556526C6DA7}" dt="2020-05-12T22:32:09.447" v="131" actId="20577"/>
        <pc:sldMkLst>
          <pc:docMk/>
          <pc:sldMk cId="1159983765" sldId="737"/>
        </pc:sldMkLst>
        <pc:spChg chg="mod">
          <ac:chgData name="Kiran Thirumaran" userId="" providerId="" clId="Web-{34490BE5-7869-4D8E-AFBD-8556526C6DA7}" dt="2020-05-12T22:32:09.447" v="131" actId="20577"/>
          <ac:spMkLst>
            <pc:docMk/>
            <pc:sldMk cId="1159983765" sldId="737"/>
            <ac:spMk id="22" creationId="{8FA90B51-FEAF-9F44-A4BB-B30583A6D245}"/>
          </ac:spMkLst>
        </pc:spChg>
        <pc:spChg chg="mod">
          <ac:chgData name="Kiran Thirumaran" userId="" providerId="" clId="Web-{34490BE5-7869-4D8E-AFBD-8556526C6DA7}" dt="2020-05-12T22:31:23.965" v="119" actId="20577"/>
          <ac:spMkLst>
            <pc:docMk/>
            <pc:sldMk cId="1159983765" sldId="737"/>
            <ac:spMk id="99" creationId="{3BA58F74-D8A0-F344-85C0-82498F81C9BE}"/>
          </ac:spMkLst>
        </pc:spChg>
        <pc:spChg chg="mod">
          <ac:chgData name="Kiran Thirumaran" userId="" providerId="" clId="Web-{34490BE5-7869-4D8E-AFBD-8556526C6DA7}" dt="2020-05-12T22:31:44.961" v="125" actId="20577"/>
          <ac:spMkLst>
            <pc:docMk/>
            <pc:sldMk cId="1159983765" sldId="737"/>
            <ac:spMk id="112" creationId="{A56FC84A-914E-5E4A-ACF4-F7E2B3BE3912}"/>
          </ac:spMkLst>
        </pc:spChg>
        <pc:cxnChg chg="mod">
          <ac:chgData name="Kiran Thirumaran" userId="" providerId="" clId="Web-{34490BE5-7869-4D8E-AFBD-8556526C6DA7}" dt="2020-05-12T22:31:56.228" v="127" actId="14100"/>
          <ac:cxnSpMkLst>
            <pc:docMk/>
            <pc:sldMk cId="1159983765" sldId="737"/>
            <ac:cxnSpMk id="89" creationId="{0847EEF4-D673-A440-9F77-427E4948297A}"/>
          </ac:cxnSpMkLst>
        </pc:cxnChg>
        <pc:cxnChg chg="mod">
          <ac:chgData name="Kiran Thirumaran" userId="" providerId="" clId="Web-{34490BE5-7869-4D8E-AFBD-8556526C6DA7}" dt="2020-05-12T22:32:04.447" v="129" actId="14100"/>
          <ac:cxnSpMkLst>
            <pc:docMk/>
            <pc:sldMk cId="1159983765" sldId="737"/>
            <ac:cxnSpMk id="114" creationId="{B166F8F5-C612-0B4A-A0D0-9CA603A4C9D0}"/>
          </ac:cxnSpMkLst>
        </pc:cxnChg>
        <pc:cxnChg chg="mod">
          <ac:chgData name="Kiran Thirumaran" userId="" providerId="" clId="Web-{34490BE5-7869-4D8E-AFBD-8556526C6DA7}" dt="2020-05-12T22:31:42.008" v="122" actId="14100"/>
          <ac:cxnSpMkLst>
            <pc:docMk/>
            <pc:sldMk cId="1159983765" sldId="737"/>
            <ac:cxnSpMk id="115" creationId="{3C90948A-1CFE-954A-853E-4BBE63A98127}"/>
          </ac:cxnSpMkLst>
        </pc:cxnChg>
      </pc:sldChg>
      <pc:sldChg chg="addSp delSp modSp">
        <pc:chgData name="Kiran Thirumaran" userId="" providerId="" clId="Web-{34490BE5-7869-4D8E-AFBD-8556526C6DA7}" dt="2020-05-12T22:46:20.278" v="695" actId="1076"/>
        <pc:sldMkLst>
          <pc:docMk/>
          <pc:sldMk cId="2978918819" sldId="740"/>
        </pc:sldMkLst>
        <pc:spChg chg="mod">
          <ac:chgData name="Kiran Thirumaran" userId="" providerId="" clId="Web-{34490BE5-7869-4D8E-AFBD-8556526C6DA7}" dt="2020-05-12T22:42:20.190" v="647" actId="20577"/>
          <ac:spMkLst>
            <pc:docMk/>
            <pc:sldMk cId="2978918819" sldId="740"/>
            <ac:spMk id="2" creationId="{6A7E278C-A32A-DE42-818B-0DEFAAE6C452}"/>
          </ac:spMkLst>
        </pc:spChg>
        <pc:spChg chg="mod">
          <ac:chgData name="Kiran Thirumaran" userId="" providerId="" clId="Web-{34490BE5-7869-4D8E-AFBD-8556526C6DA7}" dt="2020-05-12T22:45:49.120" v="690" actId="14100"/>
          <ac:spMkLst>
            <pc:docMk/>
            <pc:sldMk cId="2978918819" sldId="740"/>
            <ac:spMk id="6" creationId="{1242F5A9-FF53-3142-BB37-019306E01B19}"/>
          </ac:spMkLst>
        </pc:spChg>
        <pc:graphicFrameChg chg="add del mod">
          <ac:chgData name="Kiran Thirumaran" userId="" providerId="" clId="Web-{34490BE5-7869-4D8E-AFBD-8556526C6DA7}" dt="2020-05-12T22:34:24.202" v="138"/>
          <ac:graphicFrameMkLst>
            <pc:docMk/>
            <pc:sldMk cId="2978918819" sldId="740"/>
            <ac:graphicFrameMk id="16" creationId="{B5877313-0719-DD43-A4B0-EB9E99D5318A}"/>
          </ac:graphicFrameMkLst>
        </pc:graphicFrameChg>
        <pc:graphicFrameChg chg="del">
          <ac:chgData name="Kiran Thirumaran" userId="" providerId="" clId="Web-{34490BE5-7869-4D8E-AFBD-8556526C6DA7}" dt="2020-05-12T22:35:15.173" v="150"/>
          <ac:graphicFrameMkLst>
            <pc:docMk/>
            <pc:sldMk cId="2978918819" sldId="740"/>
            <ac:graphicFrameMk id="17" creationId="{AC5799E0-B67F-D948-A99B-AC33D37F63D7}"/>
          </ac:graphicFrameMkLst>
        </pc:graphicFrameChg>
        <pc:graphicFrameChg chg="del">
          <ac:chgData name="Kiran Thirumaran" userId="" providerId="" clId="Web-{34490BE5-7869-4D8E-AFBD-8556526C6DA7}" dt="2020-05-12T22:34:50.047" v="144"/>
          <ac:graphicFrameMkLst>
            <pc:docMk/>
            <pc:sldMk cId="2978918819" sldId="740"/>
            <ac:graphicFrameMk id="18" creationId="{F0605B1C-E700-6147-9A12-9BB6536FDB6A}"/>
          </ac:graphicFrameMkLst>
        </pc:graphicFrameChg>
        <pc:picChg chg="add mod">
          <ac:chgData name="Kiran Thirumaran" userId="" providerId="" clId="Web-{34490BE5-7869-4D8E-AFBD-8556526C6DA7}" dt="2020-05-12T22:45:57.152" v="691" actId="1076"/>
          <ac:picMkLst>
            <pc:docMk/>
            <pc:sldMk cId="2978918819" sldId="740"/>
            <ac:picMk id="3" creationId="{2AB4E7BA-3280-4908-BB07-5F7018B243CD}"/>
          </ac:picMkLst>
        </pc:picChg>
        <pc:picChg chg="add mod">
          <ac:chgData name="Kiran Thirumaran" userId="" providerId="" clId="Web-{34490BE5-7869-4D8E-AFBD-8556526C6DA7}" dt="2020-05-12T22:46:20.278" v="695" actId="1076"/>
          <ac:picMkLst>
            <pc:docMk/>
            <pc:sldMk cId="2978918819" sldId="740"/>
            <ac:picMk id="5" creationId="{62E60A64-15F4-40B4-A4AF-4F6F9BD7ED7C}"/>
          </ac:picMkLst>
        </pc:picChg>
        <pc:picChg chg="add mod">
          <ac:chgData name="Kiran Thirumaran" userId="" providerId="" clId="Web-{34490BE5-7869-4D8E-AFBD-8556526C6DA7}" dt="2020-05-12T22:46:15.996" v="694" actId="1076"/>
          <ac:picMkLst>
            <pc:docMk/>
            <pc:sldMk cId="2978918819" sldId="740"/>
            <ac:picMk id="8" creationId="{47BC13B1-91A7-408E-BF77-594D2FB02096}"/>
          </ac:picMkLst>
        </pc:picChg>
      </pc:sldChg>
      <pc:sldChg chg="modSp">
        <pc:chgData name="Kiran Thirumaran" userId="" providerId="" clId="Web-{34490BE5-7869-4D8E-AFBD-8556526C6DA7}" dt="2020-05-12T23:12:56.560" v="1161" actId="20577"/>
        <pc:sldMkLst>
          <pc:docMk/>
          <pc:sldMk cId="1197759939" sldId="744"/>
        </pc:sldMkLst>
        <pc:spChg chg="mod">
          <ac:chgData name="Kiran Thirumaran" userId="" providerId="" clId="Web-{34490BE5-7869-4D8E-AFBD-8556526C6DA7}" dt="2020-05-12T23:12:56.560" v="1161" actId="20577"/>
          <ac:spMkLst>
            <pc:docMk/>
            <pc:sldMk cId="1197759939" sldId="744"/>
            <ac:spMk id="4" creationId="{33F5F076-61D5-0548-B244-677D2E137976}"/>
          </ac:spMkLst>
        </pc:spChg>
        <pc:spChg chg="mod">
          <ac:chgData name="Kiran Thirumaran" userId="" providerId="" clId="Web-{34490BE5-7869-4D8E-AFBD-8556526C6DA7}" dt="2020-05-12T23:05:07.354" v="1082" actId="20577"/>
          <ac:spMkLst>
            <pc:docMk/>
            <pc:sldMk cId="1197759939" sldId="744"/>
            <ac:spMk id="5" creationId="{AE378258-E397-6F49-97A6-060F26F7BBE6}"/>
          </ac:spMkLst>
        </pc:spChg>
        <pc:spChg chg="mod">
          <ac:chgData name="Kiran Thirumaran" userId="" providerId="" clId="Web-{34490BE5-7869-4D8E-AFBD-8556526C6DA7}" dt="2020-05-12T23:03:19.959" v="1017" actId="1076"/>
          <ac:spMkLst>
            <pc:docMk/>
            <pc:sldMk cId="1197759939" sldId="744"/>
            <ac:spMk id="6" creationId="{FC9192BE-FB5F-E246-B3A8-EC6134FAE2BC}"/>
          </ac:spMkLst>
        </pc:spChg>
      </pc:sldChg>
      <pc:sldChg chg="addSp delSp modSp">
        <pc:chgData name="Kiran Thirumaran" userId="" providerId="" clId="Web-{34490BE5-7869-4D8E-AFBD-8556526C6DA7}" dt="2020-05-12T22:50:57.882" v="835" actId="20577"/>
        <pc:sldMkLst>
          <pc:docMk/>
          <pc:sldMk cId="2511320957" sldId="750"/>
        </pc:sldMkLst>
        <pc:spChg chg="mod">
          <ac:chgData name="Kiran Thirumaran" userId="" providerId="" clId="Web-{34490BE5-7869-4D8E-AFBD-8556526C6DA7}" dt="2020-05-12T22:50:57.882" v="835" actId="20577"/>
          <ac:spMkLst>
            <pc:docMk/>
            <pc:sldMk cId="2511320957" sldId="750"/>
            <ac:spMk id="5" creationId="{36C7919A-5A75-F445-BB5D-E0F6CC1008BF}"/>
          </ac:spMkLst>
        </pc:spChg>
        <pc:graphicFrameChg chg="del">
          <ac:chgData name="Kiran Thirumaran" userId="" providerId="" clId="Web-{34490BE5-7869-4D8E-AFBD-8556526C6DA7}" dt="2020-05-12T22:46:54.701" v="696"/>
          <ac:graphicFrameMkLst>
            <pc:docMk/>
            <pc:sldMk cId="2511320957" sldId="750"/>
            <ac:graphicFrameMk id="11" creationId="{69EFBBF2-86CB-A24D-9234-DC6B268C9A3F}"/>
          </ac:graphicFrameMkLst>
        </pc:graphicFrameChg>
        <pc:picChg chg="add del mod">
          <ac:chgData name="Kiran Thirumaran" userId="" providerId="" clId="Web-{34490BE5-7869-4D8E-AFBD-8556526C6DA7}" dt="2020-05-12T22:47:59.907" v="700"/>
          <ac:picMkLst>
            <pc:docMk/>
            <pc:sldMk cId="2511320957" sldId="750"/>
            <ac:picMk id="2" creationId="{67936226-026F-4EB7-A5E0-52FA6503A989}"/>
          </ac:picMkLst>
        </pc:picChg>
        <pc:picChg chg="add mod">
          <ac:chgData name="Kiran Thirumaran" userId="" providerId="" clId="Web-{34490BE5-7869-4D8E-AFBD-8556526C6DA7}" dt="2020-05-12T22:49:02.503" v="720" actId="1076"/>
          <ac:picMkLst>
            <pc:docMk/>
            <pc:sldMk cId="2511320957" sldId="750"/>
            <ac:picMk id="6" creationId="{A2DE76A4-CE27-438A-AF71-C5D0B192A040}"/>
          </ac:picMkLst>
        </pc:picChg>
      </pc:sldChg>
      <pc:sldChg chg="modSp">
        <pc:chgData name="Kiran Thirumaran" userId="" providerId="" clId="Web-{34490BE5-7869-4D8E-AFBD-8556526C6DA7}" dt="2020-05-12T23:05:46.324" v="1097" actId="20577"/>
        <pc:sldMkLst>
          <pc:docMk/>
          <pc:sldMk cId="1871373873" sldId="752"/>
        </pc:sldMkLst>
        <pc:spChg chg="mod">
          <ac:chgData name="Kiran Thirumaran" userId="" providerId="" clId="Web-{34490BE5-7869-4D8E-AFBD-8556526C6DA7}" dt="2020-05-12T23:05:46.324" v="1097" actId="20577"/>
          <ac:spMkLst>
            <pc:docMk/>
            <pc:sldMk cId="1871373873" sldId="752"/>
            <ac:spMk id="2" creationId="{16A08E60-D505-1F45-B6F7-A28E9F2D77A5}"/>
          </ac:spMkLst>
        </pc:spChg>
        <pc:spChg chg="mod">
          <ac:chgData name="Kiran Thirumaran" userId="" providerId="" clId="Web-{34490BE5-7869-4D8E-AFBD-8556526C6DA7}" dt="2020-05-12T22:30:34.912" v="111" actId="14100"/>
          <ac:spMkLst>
            <pc:docMk/>
            <pc:sldMk cId="1871373873" sldId="752"/>
            <ac:spMk id="3" creationId="{5B7AF3FC-93DA-5E41-A012-27F092E3C2B5}"/>
          </ac:spMkLst>
        </pc:spChg>
        <pc:spChg chg="mod">
          <ac:chgData name="Kiran Thirumaran" userId="" providerId="" clId="Web-{34490BE5-7869-4D8E-AFBD-8556526C6DA7}" dt="2020-05-12T22:30:14.739" v="99" actId="20577"/>
          <ac:spMkLst>
            <pc:docMk/>
            <pc:sldMk cId="1871373873" sldId="752"/>
            <ac:spMk id="5" creationId="{4EB660E6-3929-264E-B9A3-1161D89C46CD}"/>
          </ac:spMkLst>
        </pc:spChg>
        <pc:spChg chg="mod">
          <ac:chgData name="Kiran Thirumaran" userId="" providerId="" clId="Web-{34490BE5-7869-4D8E-AFBD-8556526C6DA7}" dt="2020-05-12T22:31:00.866" v="114" actId="20577"/>
          <ac:spMkLst>
            <pc:docMk/>
            <pc:sldMk cId="1871373873" sldId="752"/>
            <ac:spMk id="186" creationId="{DAE3DF51-BF33-144B-B0E6-66DAB6CB14C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843FDE-A4B6-4266-8782-E9BA17427DA7}" type="doc">
      <dgm:prSet loTypeId="urn:microsoft.com/office/officeart/2008/layout/HorizontalMultiLevelHierarchy" loCatId="cycle" qsTypeId="urn:microsoft.com/office/officeart/2005/8/quickstyle/simple2" qsCatId="simple" csTypeId="urn:microsoft.com/office/officeart/2005/8/colors/colorful5" csCatId="colorful" phldr="1"/>
      <dgm:spPr/>
      <dgm:t>
        <a:bodyPr/>
        <a:lstStyle/>
        <a:p>
          <a:endParaRPr lang="en-US"/>
        </a:p>
      </dgm:t>
    </dgm:pt>
    <dgm:pt modelId="{7CB73024-397B-4ADE-9B5B-F80A62FC354B}">
      <dgm:prSet phldrT="[Text]" custT="1"/>
      <dgm:spPr>
        <a:solidFill>
          <a:schemeClr val="accent1"/>
        </a:solidFill>
      </dgm:spPr>
      <dgm:t>
        <a:bodyPr/>
        <a:lstStyle/>
        <a:p>
          <a:r>
            <a:rPr lang="en-US" sz="1400" b="1" i="0">
              <a:latin typeface="Franklin Gothic Book" panose="020B0503020102020204" pitchFamily="34" charset="0"/>
            </a:rPr>
            <a:t>Current AMO Strategic Analysis Activities</a:t>
          </a:r>
          <a:endParaRPr lang="en-US" sz="1400" b="1" i="0" dirty="0">
            <a:latin typeface="Franklin Gothic Book" panose="020B0503020102020204" pitchFamily="34" charset="0"/>
          </a:endParaRPr>
        </a:p>
      </dgm:t>
    </dgm:pt>
    <dgm:pt modelId="{BB948CE7-D230-4BF0-A140-21159EA38C5E}" type="parTrans" cxnId="{90E5DEE7-6CBD-411D-A6AE-D696BF16B752}">
      <dgm:prSet/>
      <dgm:spPr/>
      <dgm:t>
        <a:bodyPr/>
        <a:lstStyle/>
        <a:p>
          <a:endParaRPr lang="en-US">
            <a:latin typeface="Franklin Gothic Medium" panose="020B0603020102020204" pitchFamily="34" charset="0"/>
          </a:endParaRPr>
        </a:p>
      </dgm:t>
    </dgm:pt>
    <dgm:pt modelId="{C04EC781-FEA3-417E-9DEF-611D32BB709E}" type="sibTrans" cxnId="{90E5DEE7-6CBD-411D-A6AE-D696BF16B752}">
      <dgm:prSet/>
      <dgm:spPr/>
      <dgm:t>
        <a:bodyPr/>
        <a:lstStyle/>
        <a:p>
          <a:endParaRPr lang="en-US">
            <a:latin typeface="Franklin Gothic Medium" panose="020B0603020102020204" pitchFamily="34" charset="0"/>
          </a:endParaRPr>
        </a:p>
      </dgm:t>
    </dgm:pt>
    <dgm:pt modelId="{A752A059-14DE-4DC0-A1FE-ACCD86770B04}">
      <dgm:prSet phldrT="[Text]" custT="1"/>
      <dgm:spPr>
        <a:solidFill>
          <a:srgbClr val="5F6A7C"/>
        </a:solidFill>
      </dgm:spPr>
      <dgm:t>
        <a:bodyPr/>
        <a:lstStyle/>
        <a:p>
          <a:r>
            <a:rPr lang="en-US" sz="1100" b="1" i="0" dirty="0">
              <a:latin typeface="Franklin Gothic Book" panose="020B0503020102020204" pitchFamily="34" charset="0"/>
            </a:rPr>
            <a:t>Manufacturing Water Use/Resiliency</a:t>
          </a:r>
        </a:p>
        <a:p>
          <a:r>
            <a:rPr lang="en-US" sz="1050" b="0" i="0" dirty="0">
              <a:latin typeface="Franklin Gothic Book" panose="020B0503020102020204" pitchFamily="34" charset="0"/>
            </a:rPr>
            <a:t>How can a better understanding of manufacturing water use characteristics and risks support water resiliency?</a:t>
          </a:r>
        </a:p>
      </dgm:t>
    </dgm:pt>
    <dgm:pt modelId="{DF57AD03-685A-43BC-A37F-60277A0AAA09}" type="parTrans" cxnId="{14BBC877-1B71-4725-8C95-754FA488BDF2}">
      <dgm:prSet/>
      <dgm:spPr/>
      <dgm:t>
        <a:bodyPr/>
        <a:lstStyle/>
        <a:p>
          <a:endParaRPr lang="en-US" b="0" i="0" dirty="0">
            <a:latin typeface="Franklin Gothic Book" panose="020B0503020102020204" pitchFamily="34" charset="0"/>
          </a:endParaRPr>
        </a:p>
      </dgm:t>
    </dgm:pt>
    <dgm:pt modelId="{81E2D74D-E700-4FFC-95E3-2CE4A1D7BBFE}" type="sibTrans" cxnId="{14BBC877-1B71-4725-8C95-754FA488BDF2}">
      <dgm:prSet/>
      <dgm:spPr/>
      <dgm:t>
        <a:bodyPr/>
        <a:lstStyle/>
        <a:p>
          <a:endParaRPr lang="en-US">
            <a:latin typeface="Franklin Gothic Medium" panose="020B0603020102020204" pitchFamily="34" charset="0"/>
          </a:endParaRPr>
        </a:p>
      </dgm:t>
    </dgm:pt>
    <dgm:pt modelId="{1D2C563E-7DAF-4910-B165-2AA8089911A4}">
      <dgm:prSet phldrT="[Text]" custT="1"/>
      <dgm:spPr>
        <a:solidFill>
          <a:srgbClr val="005C81"/>
        </a:solidFill>
      </dgm:spPr>
      <dgm:t>
        <a:bodyPr/>
        <a:lstStyle/>
        <a:p>
          <a:r>
            <a:rPr lang="en-US" sz="1200" b="1" i="0" dirty="0">
              <a:latin typeface="Franklin Gothic Book" panose="020B0503020102020204" pitchFamily="34" charset="0"/>
            </a:rPr>
            <a:t>Manufacturing in a Connected Economy </a:t>
          </a:r>
        </a:p>
        <a:p>
          <a:r>
            <a:rPr lang="en-US" sz="1100" b="0" i="0" dirty="0">
              <a:latin typeface="Franklin Gothic Book" panose="020B0503020102020204" pitchFamily="34" charset="0"/>
            </a:rPr>
            <a:t>How will the penetration of information and communication technologies (e.g., “smart” products, Internet-of-Things) affect advanced manufacturing R&amp;D opportunities?</a:t>
          </a:r>
        </a:p>
      </dgm:t>
    </dgm:pt>
    <dgm:pt modelId="{A422B602-A410-42AE-B179-70733E15BCB1}" type="parTrans" cxnId="{F870F867-D84B-47AB-8057-CC9068A09E56}">
      <dgm:prSet/>
      <dgm:spPr/>
      <dgm:t>
        <a:bodyPr/>
        <a:lstStyle/>
        <a:p>
          <a:endParaRPr lang="en-US" b="0" i="0" dirty="0">
            <a:latin typeface="Franklin Gothic Book" panose="020B0503020102020204" pitchFamily="34" charset="0"/>
          </a:endParaRPr>
        </a:p>
      </dgm:t>
    </dgm:pt>
    <dgm:pt modelId="{451A6F79-2780-4FD1-BD4F-7D82E3C36D65}" type="sibTrans" cxnId="{F870F867-D84B-47AB-8057-CC9068A09E56}">
      <dgm:prSet/>
      <dgm:spPr/>
      <dgm:t>
        <a:bodyPr/>
        <a:lstStyle/>
        <a:p>
          <a:endParaRPr lang="en-US">
            <a:latin typeface="Franklin Gothic Medium" panose="020B0603020102020204" pitchFamily="34" charset="0"/>
          </a:endParaRPr>
        </a:p>
      </dgm:t>
    </dgm:pt>
    <dgm:pt modelId="{7CAA4755-0F7C-4896-876E-D44A253AB632}">
      <dgm:prSet phldrT="[Text]" custT="1"/>
      <dgm:spPr>
        <a:solidFill>
          <a:srgbClr val="02793E"/>
        </a:solidFill>
      </dgm:spPr>
      <dgm:t>
        <a:bodyPr/>
        <a:lstStyle/>
        <a:p>
          <a:r>
            <a:rPr lang="en-US" sz="1200" b="1" i="0" dirty="0">
              <a:latin typeface="Franklin Gothic Book" panose="020B0503020102020204" pitchFamily="34" charset="0"/>
            </a:rPr>
            <a:t>Performance Assessment/ Verification &amp; Validation of R&amp;D Projects</a:t>
          </a:r>
          <a:endParaRPr lang="en-US" sz="1100" b="1" i="0" dirty="0">
            <a:latin typeface="Franklin Gothic Book" panose="020B0503020102020204" pitchFamily="34" charset="0"/>
          </a:endParaRPr>
        </a:p>
        <a:p>
          <a:r>
            <a:rPr lang="en-US" sz="1050" b="0" i="0" dirty="0">
              <a:latin typeface="Franklin Gothic Book" panose="020B0503020102020204" pitchFamily="34" charset="0"/>
            </a:rPr>
            <a:t>How can AMO effectively assess/communicate the progress and contribution of </a:t>
          </a:r>
          <a:r>
            <a:rPr lang="en-US" sz="1050" b="0" i="0" u="sng" dirty="0">
              <a:latin typeface="Franklin Gothic Book" panose="020B0503020102020204" pitchFamily="34" charset="0"/>
            </a:rPr>
            <a:t>currently funded projects</a:t>
          </a:r>
          <a:r>
            <a:rPr lang="en-US" sz="1050" b="0" i="0" dirty="0">
              <a:latin typeface="Franklin Gothic Book" panose="020B0503020102020204" pitchFamily="34" charset="0"/>
            </a:rPr>
            <a:t> to focus technology areas and ultimately to strategic goals and success indicators?</a:t>
          </a:r>
        </a:p>
      </dgm:t>
    </dgm:pt>
    <dgm:pt modelId="{88E2CD1B-6CAB-4F9F-8FED-F3B992433AFC}" type="parTrans" cxnId="{A4B79FA4-7E78-4B3B-A2CB-C75261B57FB1}">
      <dgm:prSet/>
      <dgm:spPr/>
      <dgm:t>
        <a:bodyPr/>
        <a:lstStyle/>
        <a:p>
          <a:endParaRPr lang="en-US" b="0" i="0" dirty="0">
            <a:latin typeface="Franklin Gothic Book" panose="020B0503020102020204" pitchFamily="34" charset="0"/>
          </a:endParaRPr>
        </a:p>
      </dgm:t>
    </dgm:pt>
    <dgm:pt modelId="{FBCB7269-6E0D-43DA-9479-E8DC7B63D605}" type="sibTrans" cxnId="{A4B79FA4-7E78-4B3B-A2CB-C75261B57FB1}">
      <dgm:prSet/>
      <dgm:spPr/>
      <dgm:t>
        <a:bodyPr/>
        <a:lstStyle/>
        <a:p>
          <a:endParaRPr lang="en-US">
            <a:latin typeface="Franklin Gothic Medium" panose="020B0603020102020204" pitchFamily="34" charset="0"/>
          </a:endParaRPr>
        </a:p>
      </dgm:t>
    </dgm:pt>
    <dgm:pt modelId="{7747492F-F76C-4676-8496-E9AE2859ACB1}">
      <dgm:prSet phldrT="[Text]" custT="1"/>
      <dgm:spPr>
        <a:solidFill>
          <a:srgbClr val="E27224"/>
        </a:solidFill>
      </dgm:spPr>
      <dgm:t>
        <a:bodyPr/>
        <a:lstStyle/>
        <a:p>
          <a:r>
            <a:rPr lang="en-US" sz="1200" b="1" i="0" dirty="0">
              <a:latin typeface="Franklin Gothic Book" panose="020B0503020102020204" pitchFamily="34" charset="0"/>
            </a:rPr>
            <a:t>Manufacturing /Energy/Grid Interface</a:t>
          </a:r>
        </a:p>
        <a:p>
          <a:r>
            <a:rPr lang="en-US" sz="1050" b="0" i="0" spc="-5" dirty="0">
              <a:latin typeface="Franklin Gothic Book" panose="020B0503020102020204" pitchFamily="34" charset="0"/>
              <a:cs typeface="Franklin Gothic Medium"/>
            </a:rPr>
            <a:t>What are the opportunities for </a:t>
          </a:r>
          <a:r>
            <a:rPr lang="en-US" sz="1050" b="0" i="0" dirty="0">
              <a:latin typeface="Franklin Gothic Book" panose="020B0503020102020204" pitchFamily="34" charset="0"/>
            </a:rPr>
            <a:t>greater </a:t>
          </a:r>
          <a:r>
            <a:rPr lang="en-US" sz="1050" b="0" i="0" spc="-5" dirty="0">
              <a:latin typeface="Franklin Gothic Book" panose="020B0503020102020204" pitchFamily="34" charset="0"/>
              <a:cs typeface="Franklin Gothic Medium"/>
            </a:rPr>
            <a:t> combined heat </a:t>
          </a:r>
          <a:r>
            <a:rPr lang="en-US" sz="1050" b="0" i="0" dirty="0">
              <a:latin typeface="Franklin Gothic Book" panose="020B0503020102020204" pitchFamily="34" charset="0"/>
              <a:cs typeface="Franklin Gothic Medium"/>
            </a:rPr>
            <a:t>and </a:t>
          </a:r>
          <a:r>
            <a:rPr lang="en-US" sz="1050" b="0" i="0" spc="-10" dirty="0">
              <a:latin typeface="Franklin Gothic Book" panose="020B0503020102020204" pitchFamily="34" charset="0"/>
              <a:cs typeface="Franklin Gothic Medium"/>
            </a:rPr>
            <a:t>power </a:t>
          </a:r>
          <a:r>
            <a:rPr lang="en-US" sz="1050" b="0" i="0" spc="-5" dirty="0">
              <a:latin typeface="Franklin Gothic Book" panose="020B0503020102020204" pitchFamily="34" charset="0"/>
              <a:cs typeface="Franklin Gothic Medium"/>
            </a:rPr>
            <a:t>(CHP) integration, </a:t>
          </a:r>
          <a:r>
            <a:rPr lang="en-US" sz="1050" b="0" i="0" spc="-10" dirty="0">
              <a:latin typeface="Franklin Gothic Book" panose="020B0503020102020204" pitchFamily="34" charset="0"/>
              <a:cs typeface="Franklin Gothic Medium"/>
            </a:rPr>
            <a:t>potential, </a:t>
          </a:r>
          <a:r>
            <a:rPr lang="en-US" sz="1050" b="0" i="0" dirty="0">
              <a:latin typeface="Franklin Gothic Book" panose="020B0503020102020204" pitchFamily="34" charset="0"/>
              <a:cs typeface="Franklin Gothic Medium"/>
            </a:rPr>
            <a:t>and </a:t>
          </a:r>
          <a:r>
            <a:rPr lang="en-US" sz="1050" b="0" i="0" spc="-5" dirty="0">
              <a:latin typeface="Franklin Gothic Book" panose="020B0503020102020204" pitchFamily="34" charset="0"/>
              <a:cs typeface="Franklin Gothic Medium"/>
            </a:rPr>
            <a:t>impact </a:t>
          </a:r>
          <a:r>
            <a:rPr lang="en-US" sz="1050" b="0" i="0" dirty="0">
              <a:latin typeface="Franklin Gothic Book" panose="020B0503020102020204" pitchFamily="34" charset="0"/>
              <a:cs typeface="Franklin Gothic Medium"/>
            </a:rPr>
            <a:t>at </a:t>
          </a:r>
          <a:r>
            <a:rPr lang="en-US" sz="1050" b="0" i="0" spc="-5" dirty="0">
              <a:latin typeface="Franklin Gothic Book" panose="020B0503020102020204" pitchFamily="34" charset="0"/>
              <a:cs typeface="Franklin Gothic Medium"/>
            </a:rPr>
            <a:t>the manufacturing</a:t>
          </a:r>
          <a:r>
            <a:rPr lang="en-US" sz="1050" b="0" i="0" spc="204" dirty="0">
              <a:latin typeface="Franklin Gothic Book" panose="020B0503020102020204" pitchFamily="34" charset="0"/>
              <a:cs typeface="Franklin Gothic Medium"/>
            </a:rPr>
            <a:t> </a:t>
          </a:r>
          <a:r>
            <a:rPr lang="en-US" sz="1050" b="0" i="0" spc="-5" dirty="0">
              <a:latin typeface="Franklin Gothic Book" panose="020B0503020102020204" pitchFamily="34" charset="0"/>
              <a:cs typeface="Franklin Gothic Medium"/>
            </a:rPr>
            <a:t>plant l</a:t>
          </a:r>
          <a:r>
            <a:rPr lang="en-US" sz="1050" b="0" i="0" spc="-15" dirty="0">
              <a:latin typeface="Franklin Gothic Book" panose="020B0503020102020204" pitchFamily="34" charset="0"/>
              <a:cs typeface="Franklin Gothic Medium"/>
            </a:rPr>
            <a:t>evel?</a:t>
          </a:r>
          <a:endParaRPr lang="en-US" sz="1050" b="0" i="0" dirty="0">
            <a:latin typeface="Franklin Gothic Book" panose="020B0503020102020204" pitchFamily="34" charset="0"/>
          </a:endParaRPr>
        </a:p>
      </dgm:t>
    </dgm:pt>
    <dgm:pt modelId="{55F7520C-91EB-4C01-AFD3-DDEE8E7411EB}" type="parTrans" cxnId="{DC9B6262-60FA-46A6-8529-C74BE51A0CA1}">
      <dgm:prSet/>
      <dgm:spPr/>
      <dgm:t>
        <a:bodyPr/>
        <a:lstStyle/>
        <a:p>
          <a:endParaRPr lang="en-US" b="0" i="0" dirty="0">
            <a:latin typeface="Franklin Gothic Book" panose="020B0503020102020204" pitchFamily="34" charset="0"/>
          </a:endParaRPr>
        </a:p>
      </dgm:t>
    </dgm:pt>
    <dgm:pt modelId="{CF20CC6B-315C-479C-97D0-9982536012B9}" type="sibTrans" cxnId="{DC9B6262-60FA-46A6-8529-C74BE51A0CA1}">
      <dgm:prSet/>
      <dgm:spPr/>
      <dgm:t>
        <a:bodyPr/>
        <a:lstStyle/>
        <a:p>
          <a:endParaRPr lang="en-US">
            <a:latin typeface="Franklin Gothic Medium" panose="020B0603020102020204" pitchFamily="34" charset="0"/>
          </a:endParaRPr>
        </a:p>
      </dgm:t>
    </dgm:pt>
    <dgm:pt modelId="{C010D233-318C-4DB9-B961-F19034BE1B1F}">
      <dgm:prSet phldrT="[Text]" custT="1"/>
      <dgm:spPr>
        <a:solidFill>
          <a:srgbClr val="01A8DE"/>
        </a:solidFill>
      </dgm:spPr>
      <dgm:t>
        <a:bodyPr/>
        <a:lstStyle/>
        <a:p>
          <a:r>
            <a:rPr lang="en-US" sz="1200" b="1" i="0" dirty="0">
              <a:latin typeface="Franklin Gothic Book" panose="020B0503020102020204" pitchFamily="34" charset="0"/>
            </a:rPr>
            <a:t>Sustainable Manufacturing     </a:t>
          </a:r>
        </a:p>
        <a:p>
          <a:r>
            <a:rPr lang="en-US" sz="1050" b="0" i="0" dirty="0">
              <a:latin typeface="Franklin Gothic Book" panose="020B0503020102020204" pitchFamily="34" charset="0"/>
            </a:rPr>
            <a:t> What are the opportunities and impact of advanced manufacturing technologies on energy productivity, competitiveness, and moving towards a circular economy?</a:t>
          </a:r>
        </a:p>
      </dgm:t>
    </dgm:pt>
    <dgm:pt modelId="{52DCDD06-4A0A-4CBB-BAB1-C5DF766CDA17}" type="parTrans" cxnId="{C16D9DC2-A9BD-4C0F-944C-55E2372F4366}">
      <dgm:prSet/>
      <dgm:spPr/>
      <dgm:t>
        <a:bodyPr/>
        <a:lstStyle/>
        <a:p>
          <a:endParaRPr lang="en-US" b="0" i="0" dirty="0">
            <a:latin typeface="Franklin Gothic Book" panose="020B0503020102020204" pitchFamily="34" charset="0"/>
          </a:endParaRPr>
        </a:p>
      </dgm:t>
    </dgm:pt>
    <dgm:pt modelId="{B95AA70D-F86C-4ACD-A9F0-0C97110579F9}" type="sibTrans" cxnId="{C16D9DC2-A9BD-4C0F-944C-55E2372F4366}">
      <dgm:prSet/>
      <dgm:spPr/>
      <dgm:t>
        <a:bodyPr/>
        <a:lstStyle/>
        <a:p>
          <a:endParaRPr lang="en-US">
            <a:latin typeface="Franklin Gothic Medium" panose="020B0603020102020204" pitchFamily="34" charset="0"/>
          </a:endParaRPr>
        </a:p>
      </dgm:t>
    </dgm:pt>
    <dgm:pt modelId="{D66C6001-AF07-7947-A1AB-7A80A92496EE}" type="pres">
      <dgm:prSet presAssocID="{93843FDE-A4B6-4266-8782-E9BA17427DA7}" presName="Name0" presStyleCnt="0">
        <dgm:presLayoutVars>
          <dgm:chPref val="1"/>
          <dgm:dir/>
          <dgm:animOne val="branch"/>
          <dgm:animLvl val="lvl"/>
          <dgm:resizeHandles val="exact"/>
        </dgm:presLayoutVars>
      </dgm:prSet>
      <dgm:spPr/>
    </dgm:pt>
    <dgm:pt modelId="{5DA7328F-9FE4-0243-82CF-C8C76187D1C4}" type="pres">
      <dgm:prSet presAssocID="{7CB73024-397B-4ADE-9B5B-F80A62FC354B}" presName="root1" presStyleCnt="0"/>
      <dgm:spPr/>
    </dgm:pt>
    <dgm:pt modelId="{FCA52758-A235-CA49-8A7B-93AAC480B111}" type="pres">
      <dgm:prSet presAssocID="{7CB73024-397B-4ADE-9B5B-F80A62FC354B}" presName="LevelOneTextNode" presStyleLbl="node0" presStyleIdx="0" presStyleCnt="1">
        <dgm:presLayoutVars>
          <dgm:chPref val="3"/>
        </dgm:presLayoutVars>
      </dgm:prSet>
      <dgm:spPr/>
    </dgm:pt>
    <dgm:pt modelId="{67766CDC-0320-9F43-85CC-3E6096E651DD}" type="pres">
      <dgm:prSet presAssocID="{7CB73024-397B-4ADE-9B5B-F80A62FC354B}" presName="level2hierChild" presStyleCnt="0"/>
      <dgm:spPr/>
    </dgm:pt>
    <dgm:pt modelId="{506F1E6B-F62B-3340-B9E1-A4C20D73373A}" type="pres">
      <dgm:prSet presAssocID="{DF57AD03-685A-43BC-A37F-60277A0AAA09}" presName="conn2-1" presStyleLbl="parChTrans1D2" presStyleIdx="0" presStyleCnt="5"/>
      <dgm:spPr/>
    </dgm:pt>
    <dgm:pt modelId="{C836D115-08EA-834B-9262-683F8CAFF0B7}" type="pres">
      <dgm:prSet presAssocID="{DF57AD03-685A-43BC-A37F-60277A0AAA09}" presName="connTx" presStyleLbl="parChTrans1D2" presStyleIdx="0" presStyleCnt="5"/>
      <dgm:spPr/>
    </dgm:pt>
    <dgm:pt modelId="{30AFE68C-3DBB-2F46-A4E2-35458F37DC70}" type="pres">
      <dgm:prSet presAssocID="{A752A059-14DE-4DC0-A1FE-ACCD86770B04}" presName="root2" presStyleCnt="0"/>
      <dgm:spPr/>
    </dgm:pt>
    <dgm:pt modelId="{BBF646CF-0859-7344-9958-0D47126AF247}" type="pres">
      <dgm:prSet presAssocID="{A752A059-14DE-4DC0-A1FE-ACCD86770B04}" presName="LevelTwoTextNode" presStyleLbl="node2" presStyleIdx="0" presStyleCnt="5" custScaleX="216366">
        <dgm:presLayoutVars>
          <dgm:chPref val="3"/>
        </dgm:presLayoutVars>
      </dgm:prSet>
      <dgm:spPr/>
    </dgm:pt>
    <dgm:pt modelId="{246BAA51-4F18-B245-9477-B9DA50C7F3CA}" type="pres">
      <dgm:prSet presAssocID="{A752A059-14DE-4DC0-A1FE-ACCD86770B04}" presName="level3hierChild" presStyleCnt="0"/>
      <dgm:spPr/>
    </dgm:pt>
    <dgm:pt modelId="{8C686141-43E9-A941-AB38-20ED2E4E8166}" type="pres">
      <dgm:prSet presAssocID="{52DCDD06-4A0A-4CBB-BAB1-C5DF766CDA17}" presName="conn2-1" presStyleLbl="parChTrans1D2" presStyleIdx="1" presStyleCnt="5"/>
      <dgm:spPr/>
    </dgm:pt>
    <dgm:pt modelId="{8B54604D-4ADC-5145-AE9A-DA71B1578A69}" type="pres">
      <dgm:prSet presAssocID="{52DCDD06-4A0A-4CBB-BAB1-C5DF766CDA17}" presName="connTx" presStyleLbl="parChTrans1D2" presStyleIdx="1" presStyleCnt="5"/>
      <dgm:spPr/>
    </dgm:pt>
    <dgm:pt modelId="{1AB190C1-6E48-8B41-B9AA-FDC0BEE9C341}" type="pres">
      <dgm:prSet presAssocID="{C010D233-318C-4DB9-B961-F19034BE1B1F}" presName="root2" presStyleCnt="0"/>
      <dgm:spPr/>
    </dgm:pt>
    <dgm:pt modelId="{AB961A38-B923-7841-93EF-D4147C487357}" type="pres">
      <dgm:prSet presAssocID="{C010D233-318C-4DB9-B961-F19034BE1B1F}" presName="LevelTwoTextNode" presStyleLbl="node2" presStyleIdx="1" presStyleCnt="5" custScaleX="216366">
        <dgm:presLayoutVars>
          <dgm:chPref val="3"/>
        </dgm:presLayoutVars>
      </dgm:prSet>
      <dgm:spPr/>
    </dgm:pt>
    <dgm:pt modelId="{F3FD982C-472E-2341-8A62-6CE2173B3123}" type="pres">
      <dgm:prSet presAssocID="{C010D233-318C-4DB9-B961-F19034BE1B1F}" presName="level3hierChild" presStyleCnt="0"/>
      <dgm:spPr/>
    </dgm:pt>
    <dgm:pt modelId="{A0B5E000-760C-3A46-BB8E-77E31C18A199}" type="pres">
      <dgm:prSet presAssocID="{A422B602-A410-42AE-B179-70733E15BCB1}" presName="conn2-1" presStyleLbl="parChTrans1D2" presStyleIdx="2" presStyleCnt="5"/>
      <dgm:spPr/>
    </dgm:pt>
    <dgm:pt modelId="{FC5FF808-EB1A-4C45-8DA8-50F271BB5D62}" type="pres">
      <dgm:prSet presAssocID="{A422B602-A410-42AE-B179-70733E15BCB1}" presName="connTx" presStyleLbl="parChTrans1D2" presStyleIdx="2" presStyleCnt="5"/>
      <dgm:spPr/>
    </dgm:pt>
    <dgm:pt modelId="{2DF6655E-9DE2-454A-823E-C0314F7C4B35}" type="pres">
      <dgm:prSet presAssocID="{1D2C563E-7DAF-4910-B165-2AA8089911A4}" presName="root2" presStyleCnt="0"/>
      <dgm:spPr/>
    </dgm:pt>
    <dgm:pt modelId="{6958609B-B3E4-3446-BE8D-9743BE9A6410}" type="pres">
      <dgm:prSet presAssocID="{1D2C563E-7DAF-4910-B165-2AA8089911A4}" presName="LevelTwoTextNode" presStyleLbl="node2" presStyleIdx="2" presStyleCnt="5" custScaleX="216366">
        <dgm:presLayoutVars>
          <dgm:chPref val="3"/>
        </dgm:presLayoutVars>
      </dgm:prSet>
      <dgm:spPr/>
    </dgm:pt>
    <dgm:pt modelId="{BDCCE93E-788F-1441-9690-EB46B9F21E2D}" type="pres">
      <dgm:prSet presAssocID="{1D2C563E-7DAF-4910-B165-2AA8089911A4}" presName="level3hierChild" presStyleCnt="0"/>
      <dgm:spPr/>
    </dgm:pt>
    <dgm:pt modelId="{3C26A61F-FFF8-B447-A70F-043C914CC715}" type="pres">
      <dgm:prSet presAssocID="{88E2CD1B-6CAB-4F9F-8FED-F3B992433AFC}" presName="conn2-1" presStyleLbl="parChTrans1D2" presStyleIdx="3" presStyleCnt="5"/>
      <dgm:spPr/>
    </dgm:pt>
    <dgm:pt modelId="{3922403E-2B99-DE43-A399-4A1BD9969A49}" type="pres">
      <dgm:prSet presAssocID="{88E2CD1B-6CAB-4F9F-8FED-F3B992433AFC}" presName="connTx" presStyleLbl="parChTrans1D2" presStyleIdx="3" presStyleCnt="5"/>
      <dgm:spPr/>
    </dgm:pt>
    <dgm:pt modelId="{BA94620C-3EA9-2249-86C4-16EF57A71612}" type="pres">
      <dgm:prSet presAssocID="{7CAA4755-0F7C-4896-876E-D44A253AB632}" presName="root2" presStyleCnt="0"/>
      <dgm:spPr/>
    </dgm:pt>
    <dgm:pt modelId="{93519861-5D96-CF40-9C36-5B6F381BFEB5}" type="pres">
      <dgm:prSet presAssocID="{7CAA4755-0F7C-4896-876E-D44A253AB632}" presName="LevelTwoTextNode" presStyleLbl="node2" presStyleIdx="3" presStyleCnt="5" custScaleX="216366">
        <dgm:presLayoutVars>
          <dgm:chPref val="3"/>
        </dgm:presLayoutVars>
      </dgm:prSet>
      <dgm:spPr/>
    </dgm:pt>
    <dgm:pt modelId="{0F655945-7575-3140-ADB7-0C917BCC7992}" type="pres">
      <dgm:prSet presAssocID="{7CAA4755-0F7C-4896-876E-D44A253AB632}" presName="level3hierChild" presStyleCnt="0"/>
      <dgm:spPr/>
    </dgm:pt>
    <dgm:pt modelId="{C4F8104D-9AB9-0941-93AD-ABAD50456429}" type="pres">
      <dgm:prSet presAssocID="{55F7520C-91EB-4C01-AFD3-DDEE8E7411EB}" presName="conn2-1" presStyleLbl="parChTrans1D2" presStyleIdx="4" presStyleCnt="5"/>
      <dgm:spPr/>
    </dgm:pt>
    <dgm:pt modelId="{AB4AAB2D-6C7A-5A43-8F3A-49DFB84229B4}" type="pres">
      <dgm:prSet presAssocID="{55F7520C-91EB-4C01-AFD3-DDEE8E7411EB}" presName="connTx" presStyleLbl="parChTrans1D2" presStyleIdx="4" presStyleCnt="5"/>
      <dgm:spPr/>
    </dgm:pt>
    <dgm:pt modelId="{4830A544-F313-0D49-82AB-E84861F9CEE5}" type="pres">
      <dgm:prSet presAssocID="{7747492F-F76C-4676-8496-E9AE2859ACB1}" presName="root2" presStyleCnt="0"/>
      <dgm:spPr/>
    </dgm:pt>
    <dgm:pt modelId="{8119EB1B-C247-F147-A762-FF1A4391FD5A}" type="pres">
      <dgm:prSet presAssocID="{7747492F-F76C-4676-8496-E9AE2859ACB1}" presName="LevelTwoTextNode" presStyleLbl="node2" presStyleIdx="4" presStyleCnt="5" custScaleX="216366">
        <dgm:presLayoutVars>
          <dgm:chPref val="3"/>
        </dgm:presLayoutVars>
      </dgm:prSet>
      <dgm:spPr/>
    </dgm:pt>
    <dgm:pt modelId="{81270DC9-C4B8-B447-970F-04D621DA76AF}" type="pres">
      <dgm:prSet presAssocID="{7747492F-F76C-4676-8496-E9AE2859ACB1}" presName="level3hierChild" presStyleCnt="0"/>
      <dgm:spPr/>
    </dgm:pt>
  </dgm:ptLst>
  <dgm:cxnLst>
    <dgm:cxn modelId="{3EDC131E-3270-FB42-ADDE-9FD9167A92DA}" type="presOf" srcId="{7747492F-F76C-4676-8496-E9AE2859ACB1}" destId="{8119EB1B-C247-F147-A762-FF1A4391FD5A}" srcOrd="0" destOrd="0" presId="urn:microsoft.com/office/officeart/2008/layout/HorizontalMultiLevelHierarchy"/>
    <dgm:cxn modelId="{843B241F-154E-604B-A05D-55F633F6BEF4}" type="presOf" srcId="{DF57AD03-685A-43BC-A37F-60277A0AAA09}" destId="{506F1E6B-F62B-3340-B9E1-A4C20D73373A}" srcOrd="0" destOrd="0" presId="urn:microsoft.com/office/officeart/2008/layout/HorizontalMultiLevelHierarchy"/>
    <dgm:cxn modelId="{DC9B6262-60FA-46A6-8529-C74BE51A0CA1}" srcId="{7CB73024-397B-4ADE-9B5B-F80A62FC354B}" destId="{7747492F-F76C-4676-8496-E9AE2859ACB1}" srcOrd="4" destOrd="0" parTransId="{55F7520C-91EB-4C01-AFD3-DDEE8E7411EB}" sibTransId="{CF20CC6B-315C-479C-97D0-9982536012B9}"/>
    <dgm:cxn modelId="{6044F267-2AB7-5242-8C63-08A1A98FED06}" type="presOf" srcId="{A422B602-A410-42AE-B179-70733E15BCB1}" destId="{A0B5E000-760C-3A46-BB8E-77E31C18A199}" srcOrd="0" destOrd="0" presId="urn:microsoft.com/office/officeart/2008/layout/HorizontalMultiLevelHierarchy"/>
    <dgm:cxn modelId="{F870F867-D84B-47AB-8057-CC9068A09E56}" srcId="{7CB73024-397B-4ADE-9B5B-F80A62FC354B}" destId="{1D2C563E-7DAF-4910-B165-2AA8089911A4}" srcOrd="2" destOrd="0" parTransId="{A422B602-A410-42AE-B179-70733E15BCB1}" sibTransId="{451A6F79-2780-4FD1-BD4F-7D82E3C36D65}"/>
    <dgm:cxn modelId="{0E34D86C-F015-4C42-A22E-FDB0762E8DE5}" type="presOf" srcId="{7CAA4755-0F7C-4896-876E-D44A253AB632}" destId="{93519861-5D96-CF40-9C36-5B6F381BFEB5}" srcOrd="0" destOrd="0" presId="urn:microsoft.com/office/officeart/2008/layout/HorizontalMultiLevelHierarchy"/>
    <dgm:cxn modelId="{14BBC877-1B71-4725-8C95-754FA488BDF2}" srcId="{7CB73024-397B-4ADE-9B5B-F80A62FC354B}" destId="{A752A059-14DE-4DC0-A1FE-ACCD86770B04}" srcOrd="0" destOrd="0" parTransId="{DF57AD03-685A-43BC-A37F-60277A0AAA09}" sibTransId="{81E2D74D-E700-4FFC-95E3-2CE4A1D7BBFE}"/>
    <dgm:cxn modelId="{629EB65A-7AC4-9541-8F39-37C280B3647B}" type="presOf" srcId="{88E2CD1B-6CAB-4F9F-8FED-F3B992433AFC}" destId="{3922403E-2B99-DE43-A399-4A1BD9969A49}" srcOrd="1" destOrd="0" presId="urn:microsoft.com/office/officeart/2008/layout/HorizontalMultiLevelHierarchy"/>
    <dgm:cxn modelId="{5F3D4381-92D7-7E4C-95C7-BBA6A04EE81B}" type="presOf" srcId="{7CB73024-397B-4ADE-9B5B-F80A62FC354B}" destId="{FCA52758-A235-CA49-8A7B-93AAC480B111}" srcOrd="0" destOrd="0" presId="urn:microsoft.com/office/officeart/2008/layout/HorizontalMultiLevelHierarchy"/>
    <dgm:cxn modelId="{99229D96-EA0D-D449-8A55-4837B119BA93}" type="presOf" srcId="{93843FDE-A4B6-4266-8782-E9BA17427DA7}" destId="{D66C6001-AF07-7947-A1AB-7A80A92496EE}" srcOrd="0" destOrd="0" presId="urn:microsoft.com/office/officeart/2008/layout/HorizontalMultiLevelHierarchy"/>
    <dgm:cxn modelId="{A4B79FA4-7E78-4B3B-A2CB-C75261B57FB1}" srcId="{7CB73024-397B-4ADE-9B5B-F80A62FC354B}" destId="{7CAA4755-0F7C-4896-876E-D44A253AB632}" srcOrd="3" destOrd="0" parTransId="{88E2CD1B-6CAB-4F9F-8FED-F3B992433AFC}" sibTransId="{FBCB7269-6E0D-43DA-9479-E8DC7B63D605}"/>
    <dgm:cxn modelId="{9D34E9B6-140E-9E42-B92A-63374A6F4E04}" type="presOf" srcId="{A422B602-A410-42AE-B179-70733E15BCB1}" destId="{FC5FF808-EB1A-4C45-8DA8-50F271BB5D62}" srcOrd="1" destOrd="0" presId="urn:microsoft.com/office/officeart/2008/layout/HorizontalMultiLevelHierarchy"/>
    <dgm:cxn modelId="{C16D9DC2-A9BD-4C0F-944C-55E2372F4366}" srcId="{7CB73024-397B-4ADE-9B5B-F80A62FC354B}" destId="{C010D233-318C-4DB9-B961-F19034BE1B1F}" srcOrd="1" destOrd="0" parTransId="{52DCDD06-4A0A-4CBB-BAB1-C5DF766CDA17}" sibTransId="{B95AA70D-F86C-4ACD-A9F0-0C97110579F9}"/>
    <dgm:cxn modelId="{6D59D5CC-DE06-6A40-9E7A-6B08579A6C6E}" type="presOf" srcId="{55F7520C-91EB-4C01-AFD3-DDEE8E7411EB}" destId="{C4F8104D-9AB9-0941-93AD-ABAD50456429}" srcOrd="0" destOrd="0" presId="urn:microsoft.com/office/officeart/2008/layout/HorizontalMultiLevelHierarchy"/>
    <dgm:cxn modelId="{25C927CE-8BF8-EB47-8CB5-CE3C8540A562}" type="presOf" srcId="{C010D233-318C-4DB9-B961-F19034BE1B1F}" destId="{AB961A38-B923-7841-93EF-D4147C487357}" srcOrd="0" destOrd="0" presId="urn:microsoft.com/office/officeart/2008/layout/HorizontalMultiLevelHierarchy"/>
    <dgm:cxn modelId="{5B388BDA-DFD0-254B-8F92-C015B43CA67B}" type="presOf" srcId="{52DCDD06-4A0A-4CBB-BAB1-C5DF766CDA17}" destId="{8B54604D-4ADC-5145-AE9A-DA71B1578A69}" srcOrd="1" destOrd="0" presId="urn:microsoft.com/office/officeart/2008/layout/HorizontalMultiLevelHierarchy"/>
    <dgm:cxn modelId="{1397D0DE-0C25-6A49-94CE-135ABF36BB29}" type="presOf" srcId="{1D2C563E-7DAF-4910-B165-2AA8089911A4}" destId="{6958609B-B3E4-3446-BE8D-9743BE9A6410}" srcOrd="0" destOrd="0" presId="urn:microsoft.com/office/officeart/2008/layout/HorizontalMultiLevelHierarchy"/>
    <dgm:cxn modelId="{90E5DEE7-6CBD-411D-A6AE-D696BF16B752}" srcId="{93843FDE-A4B6-4266-8782-E9BA17427DA7}" destId="{7CB73024-397B-4ADE-9B5B-F80A62FC354B}" srcOrd="0" destOrd="0" parTransId="{BB948CE7-D230-4BF0-A140-21159EA38C5E}" sibTransId="{C04EC781-FEA3-417E-9DEF-611D32BB709E}"/>
    <dgm:cxn modelId="{BB023BE9-B897-6947-A01B-E9BD3F275A76}" type="presOf" srcId="{52DCDD06-4A0A-4CBB-BAB1-C5DF766CDA17}" destId="{8C686141-43E9-A941-AB38-20ED2E4E8166}" srcOrd="0" destOrd="0" presId="urn:microsoft.com/office/officeart/2008/layout/HorizontalMultiLevelHierarchy"/>
    <dgm:cxn modelId="{AAB519EC-ACDF-9548-913F-907E4AF856E6}" type="presOf" srcId="{55F7520C-91EB-4C01-AFD3-DDEE8E7411EB}" destId="{AB4AAB2D-6C7A-5A43-8F3A-49DFB84229B4}" srcOrd="1" destOrd="0" presId="urn:microsoft.com/office/officeart/2008/layout/HorizontalMultiLevelHierarchy"/>
    <dgm:cxn modelId="{D971C1F4-B3DC-574A-B6A0-793FC99BDAEE}" type="presOf" srcId="{A752A059-14DE-4DC0-A1FE-ACCD86770B04}" destId="{BBF646CF-0859-7344-9958-0D47126AF247}" srcOrd="0" destOrd="0" presId="urn:microsoft.com/office/officeart/2008/layout/HorizontalMultiLevelHierarchy"/>
    <dgm:cxn modelId="{A2EB75F6-69BB-BA4E-A8E7-B9FF21CE7849}" type="presOf" srcId="{DF57AD03-685A-43BC-A37F-60277A0AAA09}" destId="{C836D115-08EA-834B-9262-683F8CAFF0B7}" srcOrd="1" destOrd="0" presId="urn:microsoft.com/office/officeart/2008/layout/HorizontalMultiLevelHierarchy"/>
    <dgm:cxn modelId="{A59F80FC-4196-C644-8010-82E4918F52AD}" type="presOf" srcId="{88E2CD1B-6CAB-4F9F-8FED-F3B992433AFC}" destId="{3C26A61F-FFF8-B447-A70F-043C914CC715}" srcOrd="0" destOrd="0" presId="urn:microsoft.com/office/officeart/2008/layout/HorizontalMultiLevelHierarchy"/>
    <dgm:cxn modelId="{EB4F0238-337B-5943-8B51-9F70FD87C2C7}" type="presParOf" srcId="{D66C6001-AF07-7947-A1AB-7A80A92496EE}" destId="{5DA7328F-9FE4-0243-82CF-C8C76187D1C4}" srcOrd="0" destOrd="0" presId="urn:microsoft.com/office/officeart/2008/layout/HorizontalMultiLevelHierarchy"/>
    <dgm:cxn modelId="{A602700D-06CA-9540-AC6E-B5FB29CEED91}" type="presParOf" srcId="{5DA7328F-9FE4-0243-82CF-C8C76187D1C4}" destId="{FCA52758-A235-CA49-8A7B-93AAC480B111}" srcOrd="0" destOrd="0" presId="urn:microsoft.com/office/officeart/2008/layout/HorizontalMultiLevelHierarchy"/>
    <dgm:cxn modelId="{34B3BCA4-0614-7642-9D65-D2CC105D7A59}" type="presParOf" srcId="{5DA7328F-9FE4-0243-82CF-C8C76187D1C4}" destId="{67766CDC-0320-9F43-85CC-3E6096E651DD}" srcOrd="1" destOrd="0" presId="urn:microsoft.com/office/officeart/2008/layout/HorizontalMultiLevelHierarchy"/>
    <dgm:cxn modelId="{57D26991-A002-E044-B1C3-4A5CD0A11AAF}" type="presParOf" srcId="{67766CDC-0320-9F43-85CC-3E6096E651DD}" destId="{506F1E6B-F62B-3340-B9E1-A4C20D73373A}" srcOrd="0" destOrd="0" presId="urn:microsoft.com/office/officeart/2008/layout/HorizontalMultiLevelHierarchy"/>
    <dgm:cxn modelId="{00809EDB-E4D8-634F-9408-46EF13AB603C}" type="presParOf" srcId="{506F1E6B-F62B-3340-B9E1-A4C20D73373A}" destId="{C836D115-08EA-834B-9262-683F8CAFF0B7}" srcOrd="0" destOrd="0" presId="urn:microsoft.com/office/officeart/2008/layout/HorizontalMultiLevelHierarchy"/>
    <dgm:cxn modelId="{25C3485E-435C-634B-8596-3A6D04F283A1}" type="presParOf" srcId="{67766CDC-0320-9F43-85CC-3E6096E651DD}" destId="{30AFE68C-3DBB-2F46-A4E2-35458F37DC70}" srcOrd="1" destOrd="0" presId="urn:microsoft.com/office/officeart/2008/layout/HorizontalMultiLevelHierarchy"/>
    <dgm:cxn modelId="{1C5AFCB9-528C-B34A-A878-6D87958B3A55}" type="presParOf" srcId="{30AFE68C-3DBB-2F46-A4E2-35458F37DC70}" destId="{BBF646CF-0859-7344-9958-0D47126AF247}" srcOrd="0" destOrd="0" presId="urn:microsoft.com/office/officeart/2008/layout/HorizontalMultiLevelHierarchy"/>
    <dgm:cxn modelId="{6435958F-5AEB-A64D-83E8-2ED4644E4AD3}" type="presParOf" srcId="{30AFE68C-3DBB-2F46-A4E2-35458F37DC70}" destId="{246BAA51-4F18-B245-9477-B9DA50C7F3CA}" srcOrd="1" destOrd="0" presId="urn:microsoft.com/office/officeart/2008/layout/HorizontalMultiLevelHierarchy"/>
    <dgm:cxn modelId="{5E0BBBDD-D453-E049-B726-B3EB753B1977}" type="presParOf" srcId="{67766CDC-0320-9F43-85CC-3E6096E651DD}" destId="{8C686141-43E9-A941-AB38-20ED2E4E8166}" srcOrd="2" destOrd="0" presId="urn:microsoft.com/office/officeart/2008/layout/HorizontalMultiLevelHierarchy"/>
    <dgm:cxn modelId="{4BAA13F8-FAA9-B049-9223-3B83431EC327}" type="presParOf" srcId="{8C686141-43E9-A941-AB38-20ED2E4E8166}" destId="{8B54604D-4ADC-5145-AE9A-DA71B1578A69}" srcOrd="0" destOrd="0" presId="urn:microsoft.com/office/officeart/2008/layout/HorizontalMultiLevelHierarchy"/>
    <dgm:cxn modelId="{AC197CA9-B862-C540-8FDF-2221402516E8}" type="presParOf" srcId="{67766CDC-0320-9F43-85CC-3E6096E651DD}" destId="{1AB190C1-6E48-8B41-B9AA-FDC0BEE9C341}" srcOrd="3" destOrd="0" presId="urn:microsoft.com/office/officeart/2008/layout/HorizontalMultiLevelHierarchy"/>
    <dgm:cxn modelId="{CC6FA3AD-D760-AB47-99A3-C43735DC7B2C}" type="presParOf" srcId="{1AB190C1-6E48-8B41-B9AA-FDC0BEE9C341}" destId="{AB961A38-B923-7841-93EF-D4147C487357}" srcOrd="0" destOrd="0" presId="urn:microsoft.com/office/officeart/2008/layout/HorizontalMultiLevelHierarchy"/>
    <dgm:cxn modelId="{C92D0A76-5B5A-7847-B9F0-8738BDD319E0}" type="presParOf" srcId="{1AB190C1-6E48-8B41-B9AA-FDC0BEE9C341}" destId="{F3FD982C-472E-2341-8A62-6CE2173B3123}" srcOrd="1" destOrd="0" presId="urn:microsoft.com/office/officeart/2008/layout/HorizontalMultiLevelHierarchy"/>
    <dgm:cxn modelId="{150167AA-9401-3B46-A5B8-427514028A1D}" type="presParOf" srcId="{67766CDC-0320-9F43-85CC-3E6096E651DD}" destId="{A0B5E000-760C-3A46-BB8E-77E31C18A199}" srcOrd="4" destOrd="0" presId="urn:microsoft.com/office/officeart/2008/layout/HorizontalMultiLevelHierarchy"/>
    <dgm:cxn modelId="{4C873618-76F3-0C49-BC7C-90219FD84DBD}" type="presParOf" srcId="{A0B5E000-760C-3A46-BB8E-77E31C18A199}" destId="{FC5FF808-EB1A-4C45-8DA8-50F271BB5D62}" srcOrd="0" destOrd="0" presId="urn:microsoft.com/office/officeart/2008/layout/HorizontalMultiLevelHierarchy"/>
    <dgm:cxn modelId="{EB93BCA2-149E-3449-8FE6-F49D62C857F5}" type="presParOf" srcId="{67766CDC-0320-9F43-85CC-3E6096E651DD}" destId="{2DF6655E-9DE2-454A-823E-C0314F7C4B35}" srcOrd="5" destOrd="0" presId="urn:microsoft.com/office/officeart/2008/layout/HorizontalMultiLevelHierarchy"/>
    <dgm:cxn modelId="{33B1FF20-ED1F-864F-8DA2-0F447156D144}" type="presParOf" srcId="{2DF6655E-9DE2-454A-823E-C0314F7C4B35}" destId="{6958609B-B3E4-3446-BE8D-9743BE9A6410}" srcOrd="0" destOrd="0" presId="urn:microsoft.com/office/officeart/2008/layout/HorizontalMultiLevelHierarchy"/>
    <dgm:cxn modelId="{79446C7B-D55A-6E4C-84BE-2F397EC900AB}" type="presParOf" srcId="{2DF6655E-9DE2-454A-823E-C0314F7C4B35}" destId="{BDCCE93E-788F-1441-9690-EB46B9F21E2D}" srcOrd="1" destOrd="0" presId="urn:microsoft.com/office/officeart/2008/layout/HorizontalMultiLevelHierarchy"/>
    <dgm:cxn modelId="{72ECFEE2-B184-E645-B610-AD9D45E7DED2}" type="presParOf" srcId="{67766CDC-0320-9F43-85CC-3E6096E651DD}" destId="{3C26A61F-FFF8-B447-A70F-043C914CC715}" srcOrd="6" destOrd="0" presId="urn:microsoft.com/office/officeart/2008/layout/HorizontalMultiLevelHierarchy"/>
    <dgm:cxn modelId="{16C0964F-265A-E648-88CC-2B0822CC9227}" type="presParOf" srcId="{3C26A61F-FFF8-B447-A70F-043C914CC715}" destId="{3922403E-2B99-DE43-A399-4A1BD9969A49}" srcOrd="0" destOrd="0" presId="urn:microsoft.com/office/officeart/2008/layout/HorizontalMultiLevelHierarchy"/>
    <dgm:cxn modelId="{9BBDF481-030A-7643-8361-6521F386C5F5}" type="presParOf" srcId="{67766CDC-0320-9F43-85CC-3E6096E651DD}" destId="{BA94620C-3EA9-2249-86C4-16EF57A71612}" srcOrd="7" destOrd="0" presId="urn:microsoft.com/office/officeart/2008/layout/HorizontalMultiLevelHierarchy"/>
    <dgm:cxn modelId="{AD25A7C1-0A7B-204B-9F4A-9E11689747D9}" type="presParOf" srcId="{BA94620C-3EA9-2249-86C4-16EF57A71612}" destId="{93519861-5D96-CF40-9C36-5B6F381BFEB5}" srcOrd="0" destOrd="0" presId="urn:microsoft.com/office/officeart/2008/layout/HorizontalMultiLevelHierarchy"/>
    <dgm:cxn modelId="{5F61DA23-1E4B-AF44-9387-CD870421FFCA}" type="presParOf" srcId="{BA94620C-3EA9-2249-86C4-16EF57A71612}" destId="{0F655945-7575-3140-ADB7-0C917BCC7992}" srcOrd="1" destOrd="0" presId="urn:microsoft.com/office/officeart/2008/layout/HorizontalMultiLevelHierarchy"/>
    <dgm:cxn modelId="{568E751D-D370-AE4F-9600-42D88C108716}" type="presParOf" srcId="{67766CDC-0320-9F43-85CC-3E6096E651DD}" destId="{C4F8104D-9AB9-0941-93AD-ABAD50456429}" srcOrd="8" destOrd="0" presId="urn:microsoft.com/office/officeart/2008/layout/HorizontalMultiLevelHierarchy"/>
    <dgm:cxn modelId="{E51D1C5A-96AA-F941-9954-A51A3F40217A}" type="presParOf" srcId="{C4F8104D-9AB9-0941-93AD-ABAD50456429}" destId="{AB4AAB2D-6C7A-5A43-8F3A-49DFB84229B4}" srcOrd="0" destOrd="0" presId="urn:microsoft.com/office/officeart/2008/layout/HorizontalMultiLevelHierarchy"/>
    <dgm:cxn modelId="{2F527842-A7FC-804D-BD5A-859E3386ED14}" type="presParOf" srcId="{67766CDC-0320-9F43-85CC-3E6096E651DD}" destId="{4830A544-F313-0D49-82AB-E84861F9CEE5}" srcOrd="9" destOrd="0" presId="urn:microsoft.com/office/officeart/2008/layout/HorizontalMultiLevelHierarchy"/>
    <dgm:cxn modelId="{B75061A0-18C1-3043-A113-6495A34B7973}" type="presParOf" srcId="{4830A544-F313-0D49-82AB-E84861F9CEE5}" destId="{8119EB1B-C247-F147-A762-FF1A4391FD5A}" srcOrd="0" destOrd="0" presId="urn:microsoft.com/office/officeart/2008/layout/HorizontalMultiLevelHierarchy"/>
    <dgm:cxn modelId="{41E02300-57A7-AB4A-BA37-4C5F4F23BAEA}" type="presParOf" srcId="{4830A544-F313-0D49-82AB-E84861F9CEE5}" destId="{81270DC9-C4B8-B447-970F-04D621DA76AF}"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DBB02F-3A16-0F4B-9633-415F235A1A28}" type="doc">
      <dgm:prSet loTypeId="urn:microsoft.com/office/officeart/2005/8/layout/chevron1" loCatId="" qsTypeId="urn:microsoft.com/office/officeart/2005/8/quickstyle/simple4" qsCatId="simple" csTypeId="urn:microsoft.com/office/officeart/2005/8/colors/accent1_2" csCatId="accent1" phldr="1"/>
      <dgm:spPr/>
    </dgm:pt>
    <dgm:pt modelId="{85AD7E9D-C74A-9C4D-AE34-C7ADF1E5B5A4}">
      <dgm:prSet phldrT="[Text]" custT="1"/>
      <dgm:spPr/>
      <dgm:t>
        <a:bodyPr/>
        <a:lstStyle/>
        <a:p>
          <a:pPr>
            <a:lnSpc>
              <a:spcPct val="100000"/>
            </a:lnSpc>
          </a:pPr>
          <a:r>
            <a:rPr lang="en-US" altLang="en-US" sz="1400" b="0" i="0" dirty="0">
              <a:solidFill>
                <a:schemeClr val="bg1"/>
              </a:solidFill>
              <a:latin typeface="Franklin Gothic Book" panose="020B0503020102020204" pitchFamily="34" charset="0"/>
            </a:rPr>
            <a:t>Baseline process model built from EIA and AMO Reports </a:t>
          </a:r>
          <a:endParaRPr lang="en-US" sz="1400" dirty="0">
            <a:solidFill>
              <a:schemeClr val="bg1"/>
            </a:solidFill>
          </a:endParaRPr>
        </a:p>
      </dgm:t>
    </dgm:pt>
    <dgm:pt modelId="{B89C7369-2B2F-F740-9DC3-801A0A2F1A4B}" type="parTrans" cxnId="{754C33D4-DC8C-1043-BDC6-8973C7C760A0}">
      <dgm:prSet/>
      <dgm:spPr/>
      <dgm:t>
        <a:bodyPr/>
        <a:lstStyle/>
        <a:p>
          <a:pPr>
            <a:lnSpc>
              <a:spcPct val="100000"/>
            </a:lnSpc>
          </a:pPr>
          <a:endParaRPr lang="en-US" sz="1400">
            <a:solidFill>
              <a:schemeClr val="bg1"/>
            </a:solidFill>
          </a:endParaRPr>
        </a:p>
      </dgm:t>
    </dgm:pt>
    <dgm:pt modelId="{A41101FA-A57A-6A4D-AB0A-5ECB1E176B0D}" type="sibTrans" cxnId="{754C33D4-DC8C-1043-BDC6-8973C7C760A0}">
      <dgm:prSet/>
      <dgm:spPr/>
      <dgm:t>
        <a:bodyPr/>
        <a:lstStyle/>
        <a:p>
          <a:pPr>
            <a:lnSpc>
              <a:spcPct val="100000"/>
            </a:lnSpc>
          </a:pPr>
          <a:endParaRPr lang="en-US" sz="1400">
            <a:solidFill>
              <a:schemeClr val="bg1"/>
            </a:solidFill>
          </a:endParaRPr>
        </a:p>
      </dgm:t>
    </dgm:pt>
    <dgm:pt modelId="{0E93BD4F-5D9E-614A-9F08-43B39DC8DD6E}">
      <dgm:prSet custT="1"/>
      <dgm:spPr/>
      <dgm:t>
        <a:bodyPr/>
        <a:lstStyle/>
        <a:p>
          <a:pPr>
            <a:lnSpc>
              <a:spcPct val="100000"/>
            </a:lnSpc>
          </a:pPr>
          <a:r>
            <a:rPr kumimoji="0" lang="en-US" altLang="en-US" sz="1400" b="0" i="0" u="none" strike="noStrike" cap="none" spc="0" normalizeH="0" baseline="0" noProof="0" dirty="0">
              <a:ln/>
              <a:effectLst/>
              <a:uLnTx/>
              <a:uFillTx/>
              <a:latin typeface="Franklin Gothic Book" panose="020B0503020102020204" pitchFamily="34" charset="0"/>
              <a:ea typeface="+mn-ea"/>
              <a:cs typeface="+mn-cs"/>
            </a:rPr>
            <a:t>Energy and process inputs cross-referenced with LCA database</a:t>
          </a:r>
        </a:p>
      </dgm:t>
    </dgm:pt>
    <dgm:pt modelId="{FCD7EFD5-208F-6643-978A-18A7CE057E15}" type="parTrans" cxnId="{22A5A9E7-500B-E14D-A941-2CE9B99AA2F4}">
      <dgm:prSet/>
      <dgm:spPr/>
      <dgm:t>
        <a:bodyPr/>
        <a:lstStyle/>
        <a:p>
          <a:pPr>
            <a:lnSpc>
              <a:spcPct val="100000"/>
            </a:lnSpc>
          </a:pPr>
          <a:endParaRPr lang="en-US" sz="1400">
            <a:solidFill>
              <a:schemeClr val="bg1"/>
            </a:solidFill>
          </a:endParaRPr>
        </a:p>
      </dgm:t>
    </dgm:pt>
    <dgm:pt modelId="{2F1BF418-F38F-3343-BBA6-5BF18CFF989D}" type="sibTrans" cxnId="{22A5A9E7-500B-E14D-A941-2CE9B99AA2F4}">
      <dgm:prSet/>
      <dgm:spPr/>
      <dgm:t>
        <a:bodyPr/>
        <a:lstStyle/>
        <a:p>
          <a:pPr>
            <a:lnSpc>
              <a:spcPct val="100000"/>
            </a:lnSpc>
          </a:pPr>
          <a:endParaRPr lang="en-US" sz="1400">
            <a:solidFill>
              <a:schemeClr val="bg1"/>
            </a:solidFill>
          </a:endParaRPr>
        </a:p>
      </dgm:t>
    </dgm:pt>
    <dgm:pt modelId="{595CB5E3-0EEC-1D4D-BDF9-9BB3284ACD3E}">
      <dgm:prSet custT="1"/>
      <dgm:spPr/>
      <dgm:t>
        <a:bodyPr/>
        <a:lstStyle/>
        <a:p>
          <a:pPr>
            <a:lnSpc>
              <a:spcPct val="100000"/>
            </a:lnSpc>
          </a:pPr>
          <a:r>
            <a:rPr lang="en-US" altLang="en-US" sz="1400" b="0" i="0" dirty="0">
              <a:latin typeface="Franklin Gothic Book" panose="020B0503020102020204" pitchFamily="34" charset="0"/>
            </a:rPr>
            <a:t>Inputs and emissions for validated processes used to build LCA model</a:t>
          </a:r>
        </a:p>
      </dgm:t>
    </dgm:pt>
    <dgm:pt modelId="{15E6244E-1A22-C941-9EE1-79886437F962}" type="parTrans" cxnId="{B777E35F-9524-6F48-BF94-634270193C51}">
      <dgm:prSet/>
      <dgm:spPr/>
      <dgm:t>
        <a:bodyPr/>
        <a:lstStyle/>
        <a:p>
          <a:pPr>
            <a:lnSpc>
              <a:spcPct val="100000"/>
            </a:lnSpc>
          </a:pPr>
          <a:endParaRPr lang="en-US" sz="1400">
            <a:solidFill>
              <a:schemeClr val="bg1"/>
            </a:solidFill>
          </a:endParaRPr>
        </a:p>
      </dgm:t>
    </dgm:pt>
    <dgm:pt modelId="{9A9CE66D-D2D0-D146-B9E3-9E6199C4638C}" type="sibTrans" cxnId="{B777E35F-9524-6F48-BF94-634270193C51}">
      <dgm:prSet/>
      <dgm:spPr/>
      <dgm:t>
        <a:bodyPr/>
        <a:lstStyle/>
        <a:p>
          <a:pPr>
            <a:lnSpc>
              <a:spcPct val="100000"/>
            </a:lnSpc>
          </a:pPr>
          <a:endParaRPr lang="en-US" sz="1400">
            <a:solidFill>
              <a:schemeClr val="bg1"/>
            </a:solidFill>
          </a:endParaRPr>
        </a:p>
      </dgm:t>
    </dgm:pt>
    <dgm:pt modelId="{C5620DE8-0F44-1440-8FAF-B0AB7044A531}">
      <dgm:prSet custT="1"/>
      <dgm:spPr/>
      <dgm:t>
        <a:bodyPr/>
        <a:lstStyle/>
        <a:p>
          <a:pPr>
            <a:lnSpc>
              <a:spcPct val="100000"/>
            </a:lnSpc>
          </a:pPr>
          <a:r>
            <a:rPr lang="en-US" sz="1400" b="0" i="0" dirty="0">
              <a:latin typeface="Franklin Gothic Book" panose="020B0503020102020204" pitchFamily="34" charset="0"/>
            </a:rPr>
            <a:t>Material, Energy and Emission impacts scenario forecasts through 2050 </a:t>
          </a:r>
        </a:p>
      </dgm:t>
    </dgm:pt>
    <dgm:pt modelId="{B589A1CF-669D-AD46-BBF5-0DF1BEA32517}" type="sibTrans" cxnId="{CE76078E-20BF-2548-A6A3-09639E1F5022}">
      <dgm:prSet/>
      <dgm:spPr/>
      <dgm:t>
        <a:bodyPr/>
        <a:lstStyle/>
        <a:p>
          <a:pPr>
            <a:lnSpc>
              <a:spcPct val="100000"/>
            </a:lnSpc>
          </a:pPr>
          <a:endParaRPr lang="en-US" sz="1400">
            <a:solidFill>
              <a:schemeClr val="bg1"/>
            </a:solidFill>
          </a:endParaRPr>
        </a:p>
      </dgm:t>
    </dgm:pt>
    <dgm:pt modelId="{417E7ED0-0984-BB49-9038-EE4935D81119}" type="parTrans" cxnId="{CE76078E-20BF-2548-A6A3-09639E1F5022}">
      <dgm:prSet/>
      <dgm:spPr/>
      <dgm:t>
        <a:bodyPr/>
        <a:lstStyle/>
        <a:p>
          <a:pPr>
            <a:lnSpc>
              <a:spcPct val="100000"/>
            </a:lnSpc>
          </a:pPr>
          <a:endParaRPr lang="en-US" sz="1400">
            <a:solidFill>
              <a:schemeClr val="bg1"/>
            </a:solidFill>
          </a:endParaRPr>
        </a:p>
      </dgm:t>
    </dgm:pt>
    <dgm:pt modelId="{67F38C8D-E118-E247-AF34-E3FDBC0C4BF0}" type="pres">
      <dgm:prSet presAssocID="{FBDBB02F-3A16-0F4B-9633-415F235A1A28}" presName="Name0" presStyleCnt="0">
        <dgm:presLayoutVars>
          <dgm:dir/>
          <dgm:animLvl val="lvl"/>
          <dgm:resizeHandles val="exact"/>
        </dgm:presLayoutVars>
      </dgm:prSet>
      <dgm:spPr/>
    </dgm:pt>
    <dgm:pt modelId="{31B39947-57E0-1146-B5B6-7DFBA9E3C7EF}" type="pres">
      <dgm:prSet presAssocID="{85AD7E9D-C74A-9C4D-AE34-C7ADF1E5B5A4}" presName="parTxOnly" presStyleLbl="node1" presStyleIdx="0" presStyleCnt="4">
        <dgm:presLayoutVars>
          <dgm:chMax val="0"/>
          <dgm:chPref val="0"/>
          <dgm:bulletEnabled val="1"/>
        </dgm:presLayoutVars>
      </dgm:prSet>
      <dgm:spPr/>
    </dgm:pt>
    <dgm:pt modelId="{AD657CB8-D136-A84F-B72C-000EC08060BB}" type="pres">
      <dgm:prSet presAssocID="{A41101FA-A57A-6A4D-AB0A-5ECB1E176B0D}" presName="parTxOnlySpace" presStyleCnt="0"/>
      <dgm:spPr/>
    </dgm:pt>
    <dgm:pt modelId="{9089F4C4-CF05-6C46-A4D5-E1D488A140B2}" type="pres">
      <dgm:prSet presAssocID="{0E93BD4F-5D9E-614A-9F08-43B39DC8DD6E}" presName="parTxOnly" presStyleLbl="node1" presStyleIdx="1" presStyleCnt="4">
        <dgm:presLayoutVars>
          <dgm:chMax val="0"/>
          <dgm:chPref val="0"/>
          <dgm:bulletEnabled val="1"/>
        </dgm:presLayoutVars>
      </dgm:prSet>
      <dgm:spPr/>
    </dgm:pt>
    <dgm:pt modelId="{D7290B97-7560-7D48-8EC4-62610830B4E4}" type="pres">
      <dgm:prSet presAssocID="{2F1BF418-F38F-3343-BBA6-5BF18CFF989D}" presName="parTxOnlySpace" presStyleCnt="0"/>
      <dgm:spPr/>
    </dgm:pt>
    <dgm:pt modelId="{F405CD77-20DF-C840-9474-C7E712391EAF}" type="pres">
      <dgm:prSet presAssocID="{595CB5E3-0EEC-1D4D-BDF9-9BB3284ACD3E}" presName="parTxOnly" presStyleLbl="node1" presStyleIdx="2" presStyleCnt="4">
        <dgm:presLayoutVars>
          <dgm:chMax val="0"/>
          <dgm:chPref val="0"/>
          <dgm:bulletEnabled val="1"/>
        </dgm:presLayoutVars>
      </dgm:prSet>
      <dgm:spPr/>
    </dgm:pt>
    <dgm:pt modelId="{51C29AB0-B632-4946-BB3C-BB9C0DADFBB6}" type="pres">
      <dgm:prSet presAssocID="{9A9CE66D-D2D0-D146-B9E3-9E6199C4638C}" presName="parTxOnlySpace" presStyleCnt="0"/>
      <dgm:spPr/>
    </dgm:pt>
    <dgm:pt modelId="{0F9994CA-57B6-554A-A98E-88C4EB2B3F56}" type="pres">
      <dgm:prSet presAssocID="{C5620DE8-0F44-1440-8FAF-B0AB7044A531}" presName="parTxOnly" presStyleLbl="node1" presStyleIdx="3" presStyleCnt="4" custLinFactNeighborY="-1045">
        <dgm:presLayoutVars>
          <dgm:chMax val="0"/>
          <dgm:chPref val="0"/>
          <dgm:bulletEnabled val="1"/>
        </dgm:presLayoutVars>
      </dgm:prSet>
      <dgm:spPr/>
    </dgm:pt>
  </dgm:ptLst>
  <dgm:cxnLst>
    <dgm:cxn modelId="{F5757E18-8D9A-5E42-857F-20346A2CA8FD}" type="presOf" srcId="{FBDBB02F-3A16-0F4B-9633-415F235A1A28}" destId="{67F38C8D-E118-E247-AF34-E3FDBC0C4BF0}" srcOrd="0" destOrd="0" presId="urn:microsoft.com/office/officeart/2005/8/layout/chevron1"/>
    <dgm:cxn modelId="{B777E35F-9524-6F48-BF94-634270193C51}" srcId="{FBDBB02F-3A16-0F4B-9633-415F235A1A28}" destId="{595CB5E3-0EEC-1D4D-BDF9-9BB3284ACD3E}" srcOrd="2" destOrd="0" parTransId="{15E6244E-1A22-C941-9EE1-79886437F962}" sibTransId="{9A9CE66D-D2D0-D146-B9E3-9E6199C4638C}"/>
    <dgm:cxn modelId="{F0153F42-7705-4749-9C6C-94F47F5253DB}" type="presOf" srcId="{85AD7E9D-C74A-9C4D-AE34-C7ADF1E5B5A4}" destId="{31B39947-57E0-1146-B5B6-7DFBA9E3C7EF}" srcOrd="0" destOrd="0" presId="urn:microsoft.com/office/officeart/2005/8/layout/chevron1"/>
    <dgm:cxn modelId="{D9242473-1F33-BF46-9C9B-319B48B2176C}" type="presOf" srcId="{0E93BD4F-5D9E-614A-9F08-43B39DC8DD6E}" destId="{9089F4C4-CF05-6C46-A4D5-E1D488A140B2}" srcOrd="0" destOrd="0" presId="urn:microsoft.com/office/officeart/2005/8/layout/chevron1"/>
    <dgm:cxn modelId="{CE76078E-20BF-2548-A6A3-09639E1F5022}" srcId="{FBDBB02F-3A16-0F4B-9633-415F235A1A28}" destId="{C5620DE8-0F44-1440-8FAF-B0AB7044A531}" srcOrd="3" destOrd="0" parTransId="{417E7ED0-0984-BB49-9038-EE4935D81119}" sibTransId="{B589A1CF-669D-AD46-BBF5-0DF1BEA32517}"/>
    <dgm:cxn modelId="{74EF3EA2-0FD7-A94A-859D-71EC179C4C7B}" type="presOf" srcId="{C5620DE8-0F44-1440-8FAF-B0AB7044A531}" destId="{0F9994CA-57B6-554A-A98E-88C4EB2B3F56}" srcOrd="0" destOrd="0" presId="urn:microsoft.com/office/officeart/2005/8/layout/chevron1"/>
    <dgm:cxn modelId="{754C33D4-DC8C-1043-BDC6-8973C7C760A0}" srcId="{FBDBB02F-3A16-0F4B-9633-415F235A1A28}" destId="{85AD7E9D-C74A-9C4D-AE34-C7ADF1E5B5A4}" srcOrd="0" destOrd="0" parTransId="{B89C7369-2B2F-F740-9DC3-801A0A2F1A4B}" sibTransId="{A41101FA-A57A-6A4D-AB0A-5ECB1E176B0D}"/>
    <dgm:cxn modelId="{F1801FDB-F06C-7A46-B9C4-15711C0403F0}" type="presOf" srcId="{595CB5E3-0EEC-1D4D-BDF9-9BB3284ACD3E}" destId="{F405CD77-20DF-C840-9474-C7E712391EAF}" srcOrd="0" destOrd="0" presId="urn:microsoft.com/office/officeart/2005/8/layout/chevron1"/>
    <dgm:cxn modelId="{22A5A9E7-500B-E14D-A941-2CE9B99AA2F4}" srcId="{FBDBB02F-3A16-0F4B-9633-415F235A1A28}" destId="{0E93BD4F-5D9E-614A-9F08-43B39DC8DD6E}" srcOrd="1" destOrd="0" parTransId="{FCD7EFD5-208F-6643-978A-18A7CE057E15}" sibTransId="{2F1BF418-F38F-3343-BBA6-5BF18CFF989D}"/>
    <dgm:cxn modelId="{74DF60B7-8E95-9149-B9DE-8C9BB76A06F3}" type="presParOf" srcId="{67F38C8D-E118-E247-AF34-E3FDBC0C4BF0}" destId="{31B39947-57E0-1146-B5B6-7DFBA9E3C7EF}" srcOrd="0" destOrd="0" presId="urn:microsoft.com/office/officeart/2005/8/layout/chevron1"/>
    <dgm:cxn modelId="{FC98927B-BB92-414A-AA3D-17CE5BCE56AA}" type="presParOf" srcId="{67F38C8D-E118-E247-AF34-E3FDBC0C4BF0}" destId="{AD657CB8-D136-A84F-B72C-000EC08060BB}" srcOrd="1" destOrd="0" presId="urn:microsoft.com/office/officeart/2005/8/layout/chevron1"/>
    <dgm:cxn modelId="{831D1602-82E4-164C-8455-D61D0F48CEA7}" type="presParOf" srcId="{67F38C8D-E118-E247-AF34-E3FDBC0C4BF0}" destId="{9089F4C4-CF05-6C46-A4D5-E1D488A140B2}" srcOrd="2" destOrd="0" presId="urn:microsoft.com/office/officeart/2005/8/layout/chevron1"/>
    <dgm:cxn modelId="{18BDD6E1-21A8-294A-BFA9-FF9197B7E70F}" type="presParOf" srcId="{67F38C8D-E118-E247-AF34-E3FDBC0C4BF0}" destId="{D7290B97-7560-7D48-8EC4-62610830B4E4}" srcOrd="3" destOrd="0" presId="urn:microsoft.com/office/officeart/2005/8/layout/chevron1"/>
    <dgm:cxn modelId="{33A7987E-048A-1E4E-BB53-9DFBF38D0DDC}" type="presParOf" srcId="{67F38C8D-E118-E247-AF34-E3FDBC0C4BF0}" destId="{F405CD77-20DF-C840-9474-C7E712391EAF}" srcOrd="4" destOrd="0" presId="urn:microsoft.com/office/officeart/2005/8/layout/chevron1"/>
    <dgm:cxn modelId="{74BE343C-E988-9B4D-B9C6-17DB1AD4C535}" type="presParOf" srcId="{67F38C8D-E118-E247-AF34-E3FDBC0C4BF0}" destId="{51C29AB0-B632-4946-BB3C-BB9C0DADFBB6}" srcOrd="5" destOrd="0" presId="urn:microsoft.com/office/officeart/2005/8/layout/chevron1"/>
    <dgm:cxn modelId="{B3392BB4-B6F3-6D41-8EF9-7098357E754F}" type="presParOf" srcId="{67F38C8D-E118-E247-AF34-E3FDBC0C4BF0}" destId="{0F9994CA-57B6-554A-A98E-88C4EB2B3F56}"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8104D-9AB9-0941-93AD-ABAD50456429}">
      <dsp:nvSpPr>
        <dsp:cNvPr id="0" name=""/>
        <dsp:cNvSpPr/>
      </dsp:nvSpPr>
      <dsp:spPr>
        <a:xfrm>
          <a:off x="1071744" y="2098434"/>
          <a:ext cx="458284" cy="1746509"/>
        </a:xfrm>
        <a:custGeom>
          <a:avLst/>
          <a:gdLst/>
          <a:ahLst/>
          <a:cxnLst/>
          <a:rect l="0" t="0" r="0" b="0"/>
          <a:pathLst>
            <a:path>
              <a:moveTo>
                <a:pt x="0" y="0"/>
              </a:moveTo>
              <a:lnTo>
                <a:pt x="229142" y="0"/>
              </a:lnTo>
              <a:lnTo>
                <a:pt x="229142" y="1746509"/>
              </a:lnTo>
              <a:lnTo>
                <a:pt x="458284" y="174650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0" i="0" kern="1200" dirty="0">
            <a:latin typeface="Franklin Gothic Book" panose="020B0503020102020204" pitchFamily="34" charset="0"/>
          </a:endParaRPr>
        </a:p>
      </dsp:txBody>
      <dsp:txXfrm>
        <a:off x="1255745" y="2926547"/>
        <a:ext cx="90281" cy="90281"/>
      </dsp:txXfrm>
    </dsp:sp>
    <dsp:sp modelId="{3C26A61F-FFF8-B447-A70F-043C914CC715}">
      <dsp:nvSpPr>
        <dsp:cNvPr id="0" name=""/>
        <dsp:cNvSpPr/>
      </dsp:nvSpPr>
      <dsp:spPr>
        <a:xfrm>
          <a:off x="1071744" y="2098434"/>
          <a:ext cx="458284" cy="873254"/>
        </a:xfrm>
        <a:custGeom>
          <a:avLst/>
          <a:gdLst/>
          <a:ahLst/>
          <a:cxnLst/>
          <a:rect l="0" t="0" r="0" b="0"/>
          <a:pathLst>
            <a:path>
              <a:moveTo>
                <a:pt x="0" y="0"/>
              </a:moveTo>
              <a:lnTo>
                <a:pt x="229142" y="0"/>
              </a:lnTo>
              <a:lnTo>
                <a:pt x="229142" y="873254"/>
              </a:lnTo>
              <a:lnTo>
                <a:pt x="458284" y="87325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i="0" kern="1200" dirty="0">
            <a:latin typeface="Franklin Gothic Book" panose="020B0503020102020204" pitchFamily="34" charset="0"/>
          </a:endParaRPr>
        </a:p>
      </dsp:txBody>
      <dsp:txXfrm>
        <a:off x="1276231" y="2510406"/>
        <a:ext cx="49310" cy="49310"/>
      </dsp:txXfrm>
    </dsp:sp>
    <dsp:sp modelId="{A0B5E000-760C-3A46-BB8E-77E31C18A199}">
      <dsp:nvSpPr>
        <dsp:cNvPr id="0" name=""/>
        <dsp:cNvSpPr/>
      </dsp:nvSpPr>
      <dsp:spPr>
        <a:xfrm>
          <a:off x="1071744" y="2052714"/>
          <a:ext cx="458284" cy="91440"/>
        </a:xfrm>
        <a:custGeom>
          <a:avLst/>
          <a:gdLst/>
          <a:ahLst/>
          <a:cxnLst/>
          <a:rect l="0" t="0" r="0" b="0"/>
          <a:pathLst>
            <a:path>
              <a:moveTo>
                <a:pt x="0" y="45720"/>
              </a:moveTo>
              <a:lnTo>
                <a:pt x="458284" y="4572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i="0" kern="1200" dirty="0">
            <a:latin typeface="Franklin Gothic Book" panose="020B0503020102020204" pitchFamily="34" charset="0"/>
          </a:endParaRPr>
        </a:p>
      </dsp:txBody>
      <dsp:txXfrm>
        <a:off x="1289429" y="2086976"/>
        <a:ext cx="22914" cy="22914"/>
      </dsp:txXfrm>
    </dsp:sp>
    <dsp:sp modelId="{8C686141-43E9-A941-AB38-20ED2E4E8166}">
      <dsp:nvSpPr>
        <dsp:cNvPr id="0" name=""/>
        <dsp:cNvSpPr/>
      </dsp:nvSpPr>
      <dsp:spPr>
        <a:xfrm>
          <a:off x="1071744" y="1225179"/>
          <a:ext cx="458284" cy="873254"/>
        </a:xfrm>
        <a:custGeom>
          <a:avLst/>
          <a:gdLst/>
          <a:ahLst/>
          <a:cxnLst/>
          <a:rect l="0" t="0" r="0" b="0"/>
          <a:pathLst>
            <a:path>
              <a:moveTo>
                <a:pt x="0" y="873254"/>
              </a:moveTo>
              <a:lnTo>
                <a:pt x="229142" y="873254"/>
              </a:lnTo>
              <a:lnTo>
                <a:pt x="229142" y="0"/>
              </a:lnTo>
              <a:lnTo>
                <a:pt x="458284"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i="0" kern="1200" dirty="0">
            <a:latin typeface="Franklin Gothic Book" panose="020B0503020102020204" pitchFamily="34" charset="0"/>
          </a:endParaRPr>
        </a:p>
      </dsp:txBody>
      <dsp:txXfrm>
        <a:off x="1276231" y="1637151"/>
        <a:ext cx="49310" cy="49310"/>
      </dsp:txXfrm>
    </dsp:sp>
    <dsp:sp modelId="{506F1E6B-F62B-3340-B9E1-A4C20D73373A}">
      <dsp:nvSpPr>
        <dsp:cNvPr id="0" name=""/>
        <dsp:cNvSpPr/>
      </dsp:nvSpPr>
      <dsp:spPr>
        <a:xfrm>
          <a:off x="1071744" y="351924"/>
          <a:ext cx="458284" cy="1746509"/>
        </a:xfrm>
        <a:custGeom>
          <a:avLst/>
          <a:gdLst/>
          <a:ahLst/>
          <a:cxnLst/>
          <a:rect l="0" t="0" r="0" b="0"/>
          <a:pathLst>
            <a:path>
              <a:moveTo>
                <a:pt x="0" y="1746509"/>
              </a:moveTo>
              <a:lnTo>
                <a:pt x="229142" y="1746509"/>
              </a:lnTo>
              <a:lnTo>
                <a:pt x="229142" y="0"/>
              </a:lnTo>
              <a:lnTo>
                <a:pt x="458284"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b="0" i="0" kern="1200" dirty="0">
            <a:latin typeface="Franklin Gothic Book" panose="020B0503020102020204" pitchFamily="34" charset="0"/>
          </a:endParaRPr>
        </a:p>
      </dsp:txBody>
      <dsp:txXfrm>
        <a:off x="1255745" y="1180038"/>
        <a:ext cx="90281" cy="90281"/>
      </dsp:txXfrm>
    </dsp:sp>
    <dsp:sp modelId="{FCA52758-A235-CA49-8A7B-93AAC480B111}">
      <dsp:nvSpPr>
        <dsp:cNvPr id="0" name=""/>
        <dsp:cNvSpPr/>
      </dsp:nvSpPr>
      <dsp:spPr>
        <a:xfrm rot="16200000">
          <a:off x="-1115988" y="1749132"/>
          <a:ext cx="3676862" cy="698603"/>
        </a:xfrm>
        <a:prstGeom prst="rect">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i="0" kern="1200">
              <a:latin typeface="Franklin Gothic Book" panose="020B0503020102020204" pitchFamily="34" charset="0"/>
            </a:rPr>
            <a:t>Current AMO Strategic Analysis Activities</a:t>
          </a:r>
          <a:endParaRPr lang="en-US" sz="1400" b="1" i="0" kern="1200" dirty="0">
            <a:latin typeface="Franklin Gothic Book" panose="020B0503020102020204" pitchFamily="34" charset="0"/>
          </a:endParaRPr>
        </a:p>
      </dsp:txBody>
      <dsp:txXfrm>
        <a:off x="-1115988" y="1749132"/>
        <a:ext cx="3676862" cy="698603"/>
      </dsp:txXfrm>
    </dsp:sp>
    <dsp:sp modelId="{BBF646CF-0859-7344-9958-0D47126AF247}">
      <dsp:nvSpPr>
        <dsp:cNvPr id="0" name=""/>
        <dsp:cNvSpPr/>
      </dsp:nvSpPr>
      <dsp:spPr>
        <a:xfrm>
          <a:off x="1530028" y="2622"/>
          <a:ext cx="4957855" cy="698603"/>
        </a:xfrm>
        <a:prstGeom prst="rect">
          <a:avLst/>
        </a:prstGeom>
        <a:solidFill>
          <a:srgbClr val="5F6A7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i="0" kern="1200" dirty="0">
              <a:latin typeface="Franklin Gothic Book" panose="020B0503020102020204" pitchFamily="34" charset="0"/>
            </a:rPr>
            <a:t>Manufacturing Water Use/Resiliency</a:t>
          </a:r>
        </a:p>
        <a:p>
          <a:pPr marL="0" lvl="0" indent="0" algn="ctr" defTabSz="488950">
            <a:lnSpc>
              <a:spcPct val="90000"/>
            </a:lnSpc>
            <a:spcBef>
              <a:spcPct val="0"/>
            </a:spcBef>
            <a:spcAft>
              <a:spcPct val="35000"/>
            </a:spcAft>
            <a:buNone/>
          </a:pPr>
          <a:r>
            <a:rPr lang="en-US" sz="1050" b="0" i="0" kern="1200" dirty="0">
              <a:latin typeface="Franklin Gothic Book" panose="020B0503020102020204" pitchFamily="34" charset="0"/>
            </a:rPr>
            <a:t>How can a better understanding of manufacturing water use characteristics and risks support water resiliency?</a:t>
          </a:r>
        </a:p>
      </dsp:txBody>
      <dsp:txXfrm>
        <a:off x="1530028" y="2622"/>
        <a:ext cx="4957855" cy="698603"/>
      </dsp:txXfrm>
    </dsp:sp>
    <dsp:sp modelId="{AB961A38-B923-7841-93EF-D4147C487357}">
      <dsp:nvSpPr>
        <dsp:cNvPr id="0" name=""/>
        <dsp:cNvSpPr/>
      </dsp:nvSpPr>
      <dsp:spPr>
        <a:xfrm>
          <a:off x="1530028" y="875877"/>
          <a:ext cx="4957855" cy="698603"/>
        </a:xfrm>
        <a:prstGeom prst="rect">
          <a:avLst/>
        </a:prstGeom>
        <a:solidFill>
          <a:srgbClr val="01A8DE"/>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i="0" kern="1200" dirty="0">
              <a:latin typeface="Franklin Gothic Book" panose="020B0503020102020204" pitchFamily="34" charset="0"/>
            </a:rPr>
            <a:t>Sustainable Manufacturing     </a:t>
          </a:r>
        </a:p>
        <a:p>
          <a:pPr marL="0" lvl="0" indent="0" algn="ctr" defTabSz="533400">
            <a:lnSpc>
              <a:spcPct val="90000"/>
            </a:lnSpc>
            <a:spcBef>
              <a:spcPct val="0"/>
            </a:spcBef>
            <a:spcAft>
              <a:spcPct val="35000"/>
            </a:spcAft>
            <a:buNone/>
          </a:pPr>
          <a:r>
            <a:rPr lang="en-US" sz="1050" b="0" i="0" kern="1200" dirty="0">
              <a:latin typeface="Franklin Gothic Book" panose="020B0503020102020204" pitchFamily="34" charset="0"/>
            </a:rPr>
            <a:t> What are the opportunities and impact of advanced manufacturing technologies on energy productivity, competitiveness, and moving towards a circular economy?</a:t>
          </a:r>
        </a:p>
      </dsp:txBody>
      <dsp:txXfrm>
        <a:off x="1530028" y="875877"/>
        <a:ext cx="4957855" cy="698603"/>
      </dsp:txXfrm>
    </dsp:sp>
    <dsp:sp modelId="{6958609B-B3E4-3446-BE8D-9743BE9A6410}">
      <dsp:nvSpPr>
        <dsp:cNvPr id="0" name=""/>
        <dsp:cNvSpPr/>
      </dsp:nvSpPr>
      <dsp:spPr>
        <a:xfrm>
          <a:off x="1530028" y="1749132"/>
          <a:ext cx="4957855" cy="698603"/>
        </a:xfrm>
        <a:prstGeom prst="rect">
          <a:avLst/>
        </a:prstGeom>
        <a:solidFill>
          <a:srgbClr val="005C8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i="0" kern="1200" dirty="0">
              <a:latin typeface="Franklin Gothic Book" panose="020B0503020102020204" pitchFamily="34" charset="0"/>
            </a:rPr>
            <a:t>Manufacturing in a Connected Economy </a:t>
          </a:r>
        </a:p>
        <a:p>
          <a:pPr marL="0" lvl="0" indent="0" algn="ctr" defTabSz="533400">
            <a:lnSpc>
              <a:spcPct val="90000"/>
            </a:lnSpc>
            <a:spcBef>
              <a:spcPct val="0"/>
            </a:spcBef>
            <a:spcAft>
              <a:spcPct val="35000"/>
            </a:spcAft>
            <a:buNone/>
          </a:pPr>
          <a:r>
            <a:rPr lang="en-US" sz="1100" b="0" i="0" kern="1200" dirty="0">
              <a:latin typeface="Franklin Gothic Book" panose="020B0503020102020204" pitchFamily="34" charset="0"/>
            </a:rPr>
            <a:t>How will the penetration of information and communication technologies (e.g., “smart” products, Internet-of-Things) affect advanced manufacturing R&amp;D opportunities?</a:t>
          </a:r>
        </a:p>
      </dsp:txBody>
      <dsp:txXfrm>
        <a:off x="1530028" y="1749132"/>
        <a:ext cx="4957855" cy="698603"/>
      </dsp:txXfrm>
    </dsp:sp>
    <dsp:sp modelId="{93519861-5D96-CF40-9C36-5B6F381BFEB5}">
      <dsp:nvSpPr>
        <dsp:cNvPr id="0" name=""/>
        <dsp:cNvSpPr/>
      </dsp:nvSpPr>
      <dsp:spPr>
        <a:xfrm>
          <a:off x="1530028" y="2622386"/>
          <a:ext cx="4957855" cy="698603"/>
        </a:xfrm>
        <a:prstGeom prst="rect">
          <a:avLst/>
        </a:prstGeom>
        <a:solidFill>
          <a:srgbClr val="02793E"/>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i="0" kern="1200" dirty="0">
              <a:latin typeface="Franklin Gothic Book" panose="020B0503020102020204" pitchFamily="34" charset="0"/>
            </a:rPr>
            <a:t>Performance Assessment/ Verification &amp; Validation of R&amp;D Projects</a:t>
          </a:r>
          <a:endParaRPr lang="en-US" sz="1100" b="1" i="0" kern="1200" dirty="0">
            <a:latin typeface="Franklin Gothic Book" panose="020B0503020102020204" pitchFamily="34" charset="0"/>
          </a:endParaRPr>
        </a:p>
        <a:p>
          <a:pPr marL="0" lvl="0" indent="0" algn="ctr" defTabSz="533400">
            <a:lnSpc>
              <a:spcPct val="90000"/>
            </a:lnSpc>
            <a:spcBef>
              <a:spcPct val="0"/>
            </a:spcBef>
            <a:spcAft>
              <a:spcPct val="35000"/>
            </a:spcAft>
            <a:buNone/>
          </a:pPr>
          <a:r>
            <a:rPr lang="en-US" sz="1050" b="0" i="0" kern="1200" dirty="0">
              <a:latin typeface="Franklin Gothic Book" panose="020B0503020102020204" pitchFamily="34" charset="0"/>
            </a:rPr>
            <a:t>How can AMO effectively assess/communicate the progress and contribution of </a:t>
          </a:r>
          <a:r>
            <a:rPr lang="en-US" sz="1050" b="0" i="0" u="sng" kern="1200" dirty="0">
              <a:latin typeface="Franklin Gothic Book" panose="020B0503020102020204" pitchFamily="34" charset="0"/>
            </a:rPr>
            <a:t>currently funded projects</a:t>
          </a:r>
          <a:r>
            <a:rPr lang="en-US" sz="1050" b="0" i="0" kern="1200" dirty="0">
              <a:latin typeface="Franklin Gothic Book" panose="020B0503020102020204" pitchFamily="34" charset="0"/>
            </a:rPr>
            <a:t> to focus technology areas and ultimately to strategic goals and success indicators?</a:t>
          </a:r>
        </a:p>
      </dsp:txBody>
      <dsp:txXfrm>
        <a:off x="1530028" y="2622386"/>
        <a:ext cx="4957855" cy="698603"/>
      </dsp:txXfrm>
    </dsp:sp>
    <dsp:sp modelId="{8119EB1B-C247-F147-A762-FF1A4391FD5A}">
      <dsp:nvSpPr>
        <dsp:cNvPr id="0" name=""/>
        <dsp:cNvSpPr/>
      </dsp:nvSpPr>
      <dsp:spPr>
        <a:xfrm>
          <a:off x="1530028" y="3495641"/>
          <a:ext cx="4957855" cy="698603"/>
        </a:xfrm>
        <a:prstGeom prst="rect">
          <a:avLst/>
        </a:prstGeom>
        <a:solidFill>
          <a:srgbClr val="E2722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i="0" kern="1200" dirty="0">
              <a:latin typeface="Franklin Gothic Book" panose="020B0503020102020204" pitchFamily="34" charset="0"/>
            </a:rPr>
            <a:t>Manufacturing /Energy/Grid Interface</a:t>
          </a:r>
        </a:p>
        <a:p>
          <a:pPr marL="0" lvl="0" indent="0" algn="ctr" defTabSz="533400">
            <a:lnSpc>
              <a:spcPct val="90000"/>
            </a:lnSpc>
            <a:spcBef>
              <a:spcPct val="0"/>
            </a:spcBef>
            <a:spcAft>
              <a:spcPct val="35000"/>
            </a:spcAft>
            <a:buNone/>
          </a:pPr>
          <a:r>
            <a:rPr lang="en-US" sz="1050" b="0" i="0" kern="1200" spc="-5" dirty="0">
              <a:latin typeface="Franklin Gothic Book" panose="020B0503020102020204" pitchFamily="34" charset="0"/>
              <a:cs typeface="Franklin Gothic Medium"/>
            </a:rPr>
            <a:t>What are the opportunities for </a:t>
          </a:r>
          <a:r>
            <a:rPr lang="en-US" sz="1050" b="0" i="0" kern="1200" dirty="0">
              <a:latin typeface="Franklin Gothic Book" panose="020B0503020102020204" pitchFamily="34" charset="0"/>
            </a:rPr>
            <a:t>greater </a:t>
          </a:r>
          <a:r>
            <a:rPr lang="en-US" sz="1050" b="0" i="0" kern="1200" spc="-5" dirty="0">
              <a:latin typeface="Franklin Gothic Book" panose="020B0503020102020204" pitchFamily="34" charset="0"/>
              <a:cs typeface="Franklin Gothic Medium"/>
            </a:rPr>
            <a:t> combined heat </a:t>
          </a:r>
          <a:r>
            <a:rPr lang="en-US" sz="1050" b="0" i="0" kern="1200" dirty="0">
              <a:latin typeface="Franklin Gothic Book" panose="020B0503020102020204" pitchFamily="34" charset="0"/>
              <a:cs typeface="Franklin Gothic Medium"/>
            </a:rPr>
            <a:t>and </a:t>
          </a:r>
          <a:r>
            <a:rPr lang="en-US" sz="1050" b="0" i="0" kern="1200" spc="-10" dirty="0">
              <a:latin typeface="Franklin Gothic Book" panose="020B0503020102020204" pitchFamily="34" charset="0"/>
              <a:cs typeface="Franklin Gothic Medium"/>
            </a:rPr>
            <a:t>power </a:t>
          </a:r>
          <a:r>
            <a:rPr lang="en-US" sz="1050" b="0" i="0" kern="1200" spc="-5" dirty="0">
              <a:latin typeface="Franklin Gothic Book" panose="020B0503020102020204" pitchFamily="34" charset="0"/>
              <a:cs typeface="Franklin Gothic Medium"/>
            </a:rPr>
            <a:t>(CHP) integration, </a:t>
          </a:r>
          <a:r>
            <a:rPr lang="en-US" sz="1050" b="0" i="0" kern="1200" spc="-10" dirty="0">
              <a:latin typeface="Franklin Gothic Book" panose="020B0503020102020204" pitchFamily="34" charset="0"/>
              <a:cs typeface="Franklin Gothic Medium"/>
            </a:rPr>
            <a:t>potential, </a:t>
          </a:r>
          <a:r>
            <a:rPr lang="en-US" sz="1050" b="0" i="0" kern="1200" dirty="0">
              <a:latin typeface="Franklin Gothic Book" panose="020B0503020102020204" pitchFamily="34" charset="0"/>
              <a:cs typeface="Franklin Gothic Medium"/>
            </a:rPr>
            <a:t>and </a:t>
          </a:r>
          <a:r>
            <a:rPr lang="en-US" sz="1050" b="0" i="0" kern="1200" spc="-5" dirty="0">
              <a:latin typeface="Franklin Gothic Book" panose="020B0503020102020204" pitchFamily="34" charset="0"/>
              <a:cs typeface="Franklin Gothic Medium"/>
            </a:rPr>
            <a:t>impact </a:t>
          </a:r>
          <a:r>
            <a:rPr lang="en-US" sz="1050" b="0" i="0" kern="1200" dirty="0">
              <a:latin typeface="Franklin Gothic Book" panose="020B0503020102020204" pitchFamily="34" charset="0"/>
              <a:cs typeface="Franklin Gothic Medium"/>
            </a:rPr>
            <a:t>at </a:t>
          </a:r>
          <a:r>
            <a:rPr lang="en-US" sz="1050" b="0" i="0" kern="1200" spc="-5" dirty="0">
              <a:latin typeface="Franklin Gothic Book" panose="020B0503020102020204" pitchFamily="34" charset="0"/>
              <a:cs typeface="Franklin Gothic Medium"/>
            </a:rPr>
            <a:t>the manufacturing</a:t>
          </a:r>
          <a:r>
            <a:rPr lang="en-US" sz="1050" b="0" i="0" kern="1200" spc="204" dirty="0">
              <a:latin typeface="Franklin Gothic Book" panose="020B0503020102020204" pitchFamily="34" charset="0"/>
              <a:cs typeface="Franklin Gothic Medium"/>
            </a:rPr>
            <a:t> </a:t>
          </a:r>
          <a:r>
            <a:rPr lang="en-US" sz="1050" b="0" i="0" kern="1200" spc="-5" dirty="0">
              <a:latin typeface="Franklin Gothic Book" panose="020B0503020102020204" pitchFamily="34" charset="0"/>
              <a:cs typeface="Franklin Gothic Medium"/>
            </a:rPr>
            <a:t>plant l</a:t>
          </a:r>
          <a:r>
            <a:rPr lang="en-US" sz="1050" b="0" i="0" kern="1200" spc="-15" dirty="0">
              <a:latin typeface="Franklin Gothic Book" panose="020B0503020102020204" pitchFamily="34" charset="0"/>
              <a:cs typeface="Franklin Gothic Medium"/>
            </a:rPr>
            <a:t>evel?</a:t>
          </a:r>
          <a:endParaRPr lang="en-US" sz="1050" b="0" i="0" kern="1200" dirty="0">
            <a:latin typeface="Franklin Gothic Book" panose="020B0503020102020204" pitchFamily="34" charset="0"/>
          </a:endParaRPr>
        </a:p>
      </dsp:txBody>
      <dsp:txXfrm>
        <a:off x="1530028" y="3495641"/>
        <a:ext cx="4957855" cy="698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B39947-57E0-1146-B5B6-7DFBA9E3C7EF}">
      <dsp:nvSpPr>
        <dsp:cNvPr id="0" name=""/>
        <dsp:cNvSpPr/>
      </dsp:nvSpPr>
      <dsp:spPr>
        <a:xfrm>
          <a:off x="4139" y="79381"/>
          <a:ext cx="2409868" cy="963947"/>
        </a:xfrm>
        <a:prstGeom prst="chevron">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100000"/>
            </a:lnSpc>
            <a:spcBef>
              <a:spcPct val="0"/>
            </a:spcBef>
            <a:spcAft>
              <a:spcPct val="35000"/>
            </a:spcAft>
            <a:buNone/>
          </a:pPr>
          <a:r>
            <a:rPr lang="en-US" altLang="en-US" sz="1400" b="0" i="0" kern="1200" dirty="0">
              <a:solidFill>
                <a:schemeClr val="bg1"/>
              </a:solidFill>
              <a:latin typeface="Franklin Gothic Book" panose="020B0503020102020204" pitchFamily="34" charset="0"/>
            </a:rPr>
            <a:t>Baseline process model built from EIA and AMO Reports </a:t>
          </a:r>
          <a:endParaRPr lang="en-US" sz="1400" kern="1200" dirty="0">
            <a:solidFill>
              <a:schemeClr val="bg1"/>
            </a:solidFill>
          </a:endParaRPr>
        </a:p>
      </dsp:txBody>
      <dsp:txXfrm>
        <a:off x="486113" y="79381"/>
        <a:ext cx="1445921" cy="963947"/>
      </dsp:txXfrm>
    </dsp:sp>
    <dsp:sp modelId="{9089F4C4-CF05-6C46-A4D5-E1D488A140B2}">
      <dsp:nvSpPr>
        <dsp:cNvPr id="0" name=""/>
        <dsp:cNvSpPr/>
      </dsp:nvSpPr>
      <dsp:spPr>
        <a:xfrm>
          <a:off x="2173021" y="79381"/>
          <a:ext cx="2409868" cy="963947"/>
        </a:xfrm>
        <a:prstGeom prst="chevron">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100000"/>
            </a:lnSpc>
            <a:spcBef>
              <a:spcPct val="0"/>
            </a:spcBef>
            <a:spcAft>
              <a:spcPct val="35000"/>
            </a:spcAft>
            <a:buNone/>
          </a:pPr>
          <a:r>
            <a:rPr kumimoji="0" lang="en-US" altLang="en-US" sz="1400" b="0" i="0" u="none" strike="noStrike" kern="1200" cap="none" spc="0" normalizeH="0" baseline="0" noProof="0" dirty="0">
              <a:ln/>
              <a:effectLst/>
              <a:uLnTx/>
              <a:uFillTx/>
              <a:latin typeface="Franklin Gothic Book" panose="020B0503020102020204" pitchFamily="34" charset="0"/>
              <a:ea typeface="+mn-ea"/>
              <a:cs typeface="+mn-cs"/>
            </a:rPr>
            <a:t>Energy and process inputs cross-referenced with LCA database</a:t>
          </a:r>
        </a:p>
      </dsp:txBody>
      <dsp:txXfrm>
        <a:off x="2654995" y="79381"/>
        <a:ext cx="1445921" cy="963947"/>
      </dsp:txXfrm>
    </dsp:sp>
    <dsp:sp modelId="{F405CD77-20DF-C840-9474-C7E712391EAF}">
      <dsp:nvSpPr>
        <dsp:cNvPr id="0" name=""/>
        <dsp:cNvSpPr/>
      </dsp:nvSpPr>
      <dsp:spPr>
        <a:xfrm>
          <a:off x="4341904" y="79381"/>
          <a:ext cx="2409868" cy="963947"/>
        </a:xfrm>
        <a:prstGeom prst="chevron">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100000"/>
            </a:lnSpc>
            <a:spcBef>
              <a:spcPct val="0"/>
            </a:spcBef>
            <a:spcAft>
              <a:spcPct val="35000"/>
            </a:spcAft>
            <a:buNone/>
          </a:pPr>
          <a:r>
            <a:rPr lang="en-US" altLang="en-US" sz="1400" b="0" i="0" kern="1200" dirty="0">
              <a:latin typeface="Franklin Gothic Book" panose="020B0503020102020204" pitchFamily="34" charset="0"/>
            </a:rPr>
            <a:t>Inputs and emissions for validated processes used to build LCA model</a:t>
          </a:r>
        </a:p>
      </dsp:txBody>
      <dsp:txXfrm>
        <a:off x="4823878" y="79381"/>
        <a:ext cx="1445921" cy="963947"/>
      </dsp:txXfrm>
    </dsp:sp>
    <dsp:sp modelId="{0F9994CA-57B6-554A-A98E-88C4EB2B3F56}">
      <dsp:nvSpPr>
        <dsp:cNvPr id="0" name=""/>
        <dsp:cNvSpPr/>
      </dsp:nvSpPr>
      <dsp:spPr>
        <a:xfrm>
          <a:off x="6510786" y="69307"/>
          <a:ext cx="2409868" cy="963947"/>
        </a:xfrm>
        <a:prstGeom prst="chevron">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100000"/>
            </a:lnSpc>
            <a:spcBef>
              <a:spcPct val="0"/>
            </a:spcBef>
            <a:spcAft>
              <a:spcPct val="35000"/>
            </a:spcAft>
            <a:buNone/>
          </a:pPr>
          <a:r>
            <a:rPr lang="en-US" sz="1400" b="0" i="0" kern="1200" dirty="0">
              <a:latin typeface="Franklin Gothic Book" panose="020B0503020102020204" pitchFamily="34" charset="0"/>
            </a:rPr>
            <a:t>Material, Energy and Emission impacts scenario forecasts through 2050 </a:t>
          </a:r>
        </a:p>
      </dsp:txBody>
      <dsp:txXfrm>
        <a:off x="6992760" y="69307"/>
        <a:ext cx="1445921" cy="963947"/>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Franklin Gothic Book" panose="020B05030201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Franklin Gothic Book" panose="020B0503020102020204" pitchFamily="34" charset="0"/>
              </a:defRPr>
            </a:lvl1pPr>
          </a:lstStyle>
          <a:p>
            <a:fld id="{9D67FED6-1CE0-9E49-8E28-4BC1AFD39CD7}" type="datetimeFigureOut">
              <a:rPr lang="en-US" smtClean="0"/>
              <a:pPr/>
              <a:t>5/22/2020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Franklin Gothic Book" panose="020B05030201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Franklin Gothic Book" panose="020B0503020102020204" pitchFamily="34" charset="0"/>
              </a:defRPr>
            </a:lvl1pPr>
          </a:lstStyle>
          <a:p>
            <a:fld id="{AF285793-58F2-5D45-93FF-B0076DA99FD1}" type="slidenum">
              <a:rPr lang="en-US" smtClean="0"/>
              <a:pPr/>
              <a:t>‹#›</a:t>
            </a:fld>
            <a:endParaRPr lang="en-US" dirty="0"/>
          </a:p>
        </p:txBody>
      </p:sp>
    </p:spTree>
    <p:extLst>
      <p:ext uri="{BB962C8B-B14F-4D97-AF65-F5344CB8AC3E}">
        <p14:creationId xmlns:p14="http://schemas.microsoft.com/office/powerpoint/2010/main" val="3729033853"/>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Franklin Gothic Book" panose="020B0503020102020204" pitchFamily="34" charset="0"/>
        <a:ea typeface="+mn-ea"/>
        <a:cs typeface="+mn-cs"/>
      </a:defRPr>
    </a:lvl1pPr>
    <a:lvl2pPr marL="457200" algn="l" defTabSz="457200" rtl="0" eaLnBrk="1" latinLnBrk="0" hangingPunct="1">
      <a:defRPr sz="1200" b="0" i="0" kern="1200">
        <a:solidFill>
          <a:schemeClr val="tx1"/>
        </a:solidFill>
        <a:latin typeface="Franklin Gothic Book" panose="020B0503020102020204" pitchFamily="34" charset="0"/>
        <a:ea typeface="+mn-ea"/>
        <a:cs typeface="+mn-cs"/>
      </a:defRPr>
    </a:lvl2pPr>
    <a:lvl3pPr marL="914400" algn="l" defTabSz="457200" rtl="0" eaLnBrk="1" latinLnBrk="0" hangingPunct="1">
      <a:defRPr sz="1200" b="0" i="0" kern="1200">
        <a:solidFill>
          <a:schemeClr val="tx1"/>
        </a:solidFill>
        <a:latin typeface="Franklin Gothic Book" panose="020B0503020102020204" pitchFamily="34" charset="0"/>
        <a:ea typeface="+mn-ea"/>
        <a:cs typeface="+mn-cs"/>
      </a:defRPr>
    </a:lvl3pPr>
    <a:lvl4pPr marL="1371600" algn="l" defTabSz="457200" rtl="0" eaLnBrk="1" latinLnBrk="0" hangingPunct="1">
      <a:defRPr sz="1200" b="0" i="0" kern="1200">
        <a:solidFill>
          <a:schemeClr val="tx1"/>
        </a:solidFill>
        <a:latin typeface="Franklin Gothic Book" panose="020B0503020102020204" pitchFamily="34" charset="0"/>
        <a:ea typeface="+mn-ea"/>
        <a:cs typeface="+mn-cs"/>
      </a:defRPr>
    </a:lvl4pPr>
    <a:lvl5pPr marL="1828800" algn="l" defTabSz="457200" rtl="0" eaLnBrk="1" latinLnBrk="0" hangingPunct="1">
      <a:defRPr sz="1200" b="0" i="0" kern="1200">
        <a:solidFill>
          <a:schemeClr val="tx1"/>
        </a:solidFill>
        <a:latin typeface="Franklin Gothic Book" panose="020B05030201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ia.gov/energyexplained/use-of-energy/industry.ph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epa.gov/sites/production/files/2020-04/documents/us-ghg-inventory-2020-main-text.pdf"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www.foodsystemprimer.org/food-distributio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4</a:t>
            </a:fld>
            <a:endParaRPr lang="en-US"/>
          </a:p>
        </p:txBody>
      </p:sp>
    </p:spTree>
    <p:extLst>
      <p:ext uri="{BB962C8B-B14F-4D97-AF65-F5344CB8AC3E}">
        <p14:creationId xmlns:p14="http://schemas.microsoft.com/office/powerpoint/2010/main" val="371763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still much work to be completed this year and potentially new ideas for next year…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DE21A-4C37-416F-9661-39820532FFBA}"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49341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BFF095A-F86B-4B29-8A9F-DF3D3D1F3E2A}" type="slidenum">
              <a:rPr kumimoji="0" lang="en-US" sz="1200" u="none" strike="noStrike" kern="1200" cap="none" spc="0" normalizeH="0" baseline="0" noProof="0" smtClean="0">
                <a:ln>
                  <a:noFill/>
                </a:ln>
                <a:solidFill>
                  <a:prstClr val="black"/>
                </a:solidFill>
                <a:effectLst/>
                <a:uLnTx/>
                <a:uFillTx/>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30</a:t>
            </a:fld>
            <a:endParaRPr kumimoji="0" lang="en-US" sz="1200" u="none" strike="noStrike" kern="1200" cap="none" spc="0" normalizeH="0" baseline="0" noProof="0" dirty="0">
              <a:ln>
                <a:noFill/>
              </a:ln>
              <a:solidFill>
                <a:prstClr val="black"/>
              </a:solidFill>
              <a:effectLst/>
              <a:uLnTx/>
              <a:uFillTx/>
              <a:ea typeface="+mn-ea"/>
              <a:cs typeface="Arial" charset="0"/>
            </a:endParaRPr>
          </a:p>
        </p:txBody>
      </p:sp>
    </p:spTree>
    <p:extLst>
      <p:ext uri="{BB962C8B-B14F-4D97-AF65-F5344CB8AC3E}">
        <p14:creationId xmlns:p14="http://schemas.microsoft.com/office/powerpoint/2010/main" val="711041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A7A1A-8011-3A42-91B8-EE1BD44E4455}" type="slidenum">
              <a:rPr kumimoji="0" lang="en-US" sz="1200" b="0" i="0" u="none" strike="noStrike" kern="1200" cap="none" spc="0" normalizeH="0" baseline="0" noProof="0" smtClean="0">
                <a:ln>
                  <a:noFill/>
                </a:ln>
                <a:solidFill>
                  <a:prstClr val="black"/>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2782249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A7A1A-8011-3A42-91B8-EE1BD44E4455}" type="slidenum">
              <a:rPr kumimoji="0" lang="en-US" sz="1200" b="0" i="0" u="none" strike="noStrike" kern="1200" cap="none" spc="0" normalizeH="0" baseline="0" noProof="0" smtClean="0">
                <a:ln>
                  <a:noFill/>
                </a:ln>
                <a:solidFill>
                  <a:prstClr val="black"/>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2365165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6580CD6-F454-43A1-A27E-2DE49F2159ED}" type="slidenum">
              <a:rPr lang="en-US" altLang="en-US" smtClean="0"/>
              <a:pPr>
                <a:defRPr/>
              </a:pPr>
              <a:t>38</a:t>
            </a:fld>
            <a:endParaRPr lang="en-US" altLang="en-US" dirty="0"/>
          </a:p>
        </p:txBody>
      </p:sp>
    </p:spTree>
    <p:extLst>
      <p:ext uri="{BB962C8B-B14F-4D97-AF65-F5344CB8AC3E}">
        <p14:creationId xmlns:p14="http://schemas.microsoft.com/office/powerpoint/2010/main" val="2178898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A46811-17DA-9941-B072-0FDD734050A4}"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33532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A46811-17DA-9941-B072-0FDD734050A4}"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60874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A46811-17DA-9941-B072-0FDD734050A4}"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5596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A46811-17DA-9941-B072-0FDD734050A4}"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001746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 is investigating the U.S. Food Supply Chain waste as part of its overall decarbonization efforts.  </a:t>
            </a:r>
          </a:p>
          <a:p>
            <a:endParaRPr lang="en-US" dirty="0"/>
          </a:p>
          <a:p>
            <a:r>
              <a:rPr lang="en-US" dirty="0"/>
              <a:t>The U.S. Food Supply Chain, Food Loss and Waste, and Decarbonization efforts of FY20 build upon those from FY19. The initial Food Supply chain mass flow analysis and a yogurt manufacturing case study was completed.</a:t>
            </a:r>
          </a:p>
          <a:p>
            <a:endParaRPr lang="en-US" dirty="0"/>
          </a:p>
          <a:p>
            <a:r>
              <a:rPr lang="en-US" dirty="0"/>
              <a:t>For this work, the USDA and FAO data was heavily utilized</a:t>
            </a:r>
          </a:p>
          <a:p>
            <a:endParaRPr lang="en-US" dirty="0"/>
          </a:p>
          <a:p>
            <a:endParaRPr lang="en-US" dirty="0"/>
          </a:p>
          <a:p>
            <a:r>
              <a:rPr lang="en-US" dirty="0"/>
              <a:t>Energy use</a:t>
            </a:r>
          </a:p>
          <a:p>
            <a:r>
              <a:rPr lang="en-US" dirty="0"/>
              <a:t>Ag &amp; Ind: </a:t>
            </a:r>
            <a:r>
              <a:rPr lang="en-US" dirty="0">
                <a:hlinkClick r:id="rId3"/>
              </a:rPr>
              <a:t>https://www.eia.gov/energyexplained/use-of-energy/industry.php</a:t>
            </a:r>
            <a:endParaRPr lang="en-US" dirty="0"/>
          </a:p>
          <a:p>
            <a:r>
              <a:rPr lang="en-US" dirty="0"/>
              <a:t>Home: 2015 RECS, Home electricity use for refrigerators, cooking (stoves) and microwave X 3, convert to </a:t>
            </a:r>
            <a:r>
              <a:rPr lang="en-US" dirty="0" err="1"/>
              <a:t>mmbtu</a:t>
            </a:r>
            <a:r>
              <a:rPr lang="en-US" dirty="0"/>
              <a:t> + NG &amp; Propane use for cooking</a:t>
            </a:r>
          </a:p>
          <a:p>
            <a:r>
              <a:rPr lang="en-US" dirty="0"/>
              <a:t>Commercial: 2012 CBECS, cooking + refrigeration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DE21A-4C37-416F-9661-39820532FFBA}"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334570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Food is removed from the FSC (lost) or wasted in various ways in each stage.  On the farm, a lack of labor or market can cause farmers to not even harvest.  Food not meant for human consumption is removed, and food is not sold to processors due to not meeting standards, damage, spoilage or just poor supply/demand forecasting.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Manufacturing, food is lost because it is inedible (bones), trimming, safety or quality control, damage and just water evaporation.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distribution and warehouse and retail, food may spoil (or thought to have spoiled because of confusing labeling), been damaged in transport or just, again, poorly forecasted.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home and in food services, over serving and over portioning are big culprits.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DE21A-4C37-416F-9661-39820532FFBA}"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89463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is it all “waste”?  At home, most of the FLW goes to landfill, unambiguously wasted. At the manufacturing stage, a large portion is directly sent for animal feed or land application, so very little is truly wasted.  The other stages are somewhere in between these two extremes.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DE21A-4C37-416F-9661-39820532FFBA}"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57206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depending on where you start counting 9 – 9.8% of food is truly wasted (landfilled or incinerated), 17% - 19% is consumed, and 16% - 24% is “recycled” (animal feed, land application, composing, digestion)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DE21A-4C37-416F-9661-39820532FFBA}"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784689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much is lost or wasted depends on the commodity…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BDE21A-4C37-416F-9661-39820532FFBA}"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71019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technologies available to reduce food waste and CO2 emissions.  Better matching or modeling supply and demand to production.  Changing grading standards to allow more “marginal” food to be used for more processed commodities, improving manufacturing precision and </a:t>
            </a:r>
            <a:r>
              <a:rPr lang="en-US" dirty="0" err="1"/>
              <a:t>handeling</a:t>
            </a:r>
            <a:r>
              <a:rPr lang="en-US" dirty="0"/>
              <a:t>.  There are also non-waste related decarbonization technologies such as VFDs, CHP, fuel switching and WHR. The first case study we will be looking at is advanced packaging technology and practices, with the aim of improving shelf-life</a:t>
            </a:r>
            <a:r>
              <a:rPr lang="en-US" dirty="0">
                <a:solidFill>
                  <a:srgbClr val="FF0000"/>
                </a:solidFill>
              </a:rPr>
              <a:t>, reduce breakage </a:t>
            </a:r>
            <a:r>
              <a:rPr lang="en-US" dirty="0"/>
              <a:t>and reducing confusion.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AADC3-FE72-4784-B3FA-EFCF0A1122A0}"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18475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purposes for packaging…</a:t>
            </a:r>
          </a:p>
          <a:p>
            <a:r>
              <a:rPr lang="en-US" dirty="0"/>
              <a:t>However, these all cause FLW at later stages, due to confusion from the labels, food going bad before the box can be finished, or just insufficient protection.</a:t>
            </a:r>
          </a:p>
          <a:p>
            <a:r>
              <a:rPr lang="en-US" dirty="0"/>
              <a:t>Several technologies exist or are in development for reducing this type of waste.</a:t>
            </a:r>
          </a:p>
          <a:p>
            <a:endParaRPr lang="en-US" dirty="0"/>
          </a:p>
          <a:p>
            <a:endParaRPr lang="en-US" dirty="0"/>
          </a:p>
          <a:p>
            <a:endParaRPr lang="en-US" dirty="0"/>
          </a:p>
          <a:p>
            <a:r>
              <a:rPr lang="en-US" dirty="0"/>
              <a:t>2 = household, 3 – food services, 4 = W&amp;R, the rest is for prevention</a:t>
            </a:r>
          </a:p>
          <a:p>
            <a:r>
              <a:rPr lang="en-US" dirty="0"/>
              <a:t>2. Williams, H., </a:t>
            </a:r>
            <a:r>
              <a:rPr lang="en-US" dirty="0" err="1"/>
              <a:t>Wikström</a:t>
            </a:r>
            <a:r>
              <a:rPr lang="en-US" dirty="0"/>
              <a:t>, F., </a:t>
            </a:r>
            <a:r>
              <a:rPr lang="en-US" dirty="0" err="1"/>
              <a:t>Otterbring</a:t>
            </a:r>
            <a:r>
              <a:rPr lang="en-US" dirty="0"/>
              <a:t>, T., </a:t>
            </a:r>
            <a:r>
              <a:rPr lang="en-US" dirty="0" err="1"/>
              <a:t>Löfgren</a:t>
            </a:r>
            <a:r>
              <a:rPr lang="en-US" dirty="0"/>
              <a:t>, M., &amp; </a:t>
            </a:r>
            <a:r>
              <a:rPr lang="en-US" dirty="0" err="1"/>
              <a:t>Gustafsson</a:t>
            </a:r>
            <a:r>
              <a:rPr lang="en-US" dirty="0"/>
              <a:t>, A. (2012). Reasons for household food waste with special attention to packaging. Journal of cleaner production, 24, 141-148.</a:t>
            </a:r>
          </a:p>
          <a:p>
            <a:r>
              <a:rPr lang="en-US" dirty="0"/>
              <a:t>3. </a:t>
            </a:r>
            <a:r>
              <a:rPr lang="en-US" dirty="0" err="1"/>
              <a:t>Verghese</a:t>
            </a:r>
            <a:r>
              <a:rPr lang="en-US" dirty="0"/>
              <a:t>, K., Lewis, H., </a:t>
            </a:r>
            <a:r>
              <a:rPr lang="en-US" dirty="0" err="1"/>
              <a:t>Lockrey</a:t>
            </a:r>
            <a:r>
              <a:rPr lang="en-US" dirty="0"/>
              <a:t>, S., &amp; Williams, H. (2013). The role of packaging in minimizing food waste in the supply chain of the future.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a:t>
            </a:r>
            <a:r>
              <a:rPr lang="en-US" dirty="0" err="1"/>
              <a:t>Lebersorger</a:t>
            </a:r>
            <a:r>
              <a:rPr lang="en-US" dirty="0"/>
              <a:t>, S., &amp; Schneider, F. (2014). Food loss rates at the food retail, influencing factors and reasons as a basis for waste prevention measures. Waste management, 34(11), 1911-1919.</a:t>
            </a:r>
          </a:p>
          <a:p>
            <a:r>
              <a:rPr lang="en-US" sz="1200" kern="1200" dirty="0">
                <a:solidFill>
                  <a:schemeClr val="tx1"/>
                </a:solidFill>
                <a:effectLst/>
                <a:ea typeface="+mn-ea"/>
                <a:cs typeface="+mn-cs"/>
              </a:rPr>
              <a:t>5. </a:t>
            </a:r>
            <a:r>
              <a:rPr lang="en-US" sz="1200" kern="1200" dirty="0" err="1">
                <a:solidFill>
                  <a:schemeClr val="tx1"/>
                </a:solidFill>
                <a:effectLst/>
                <a:ea typeface="+mn-ea"/>
                <a:cs typeface="+mn-cs"/>
              </a:rPr>
              <a:t>Almenar</a:t>
            </a:r>
            <a:r>
              <a:rPr lang="en-US" sz="1200" kern="1200" dirty="0">
                <a:solidFill>
                  <a:schemeClr val="tx1"/>
                </a:solidFill>
                <a:effectLst/>
                <a:ea typeface="+mn-ea"/>
                <a:cs typeface="+mn-cs"/>
              </a:rPr>
              <a:t>, E. (2020). Innovations in packaging technologies for produce. In Controlled and Modified Atmospheres for Fresh and Fresh-Cut Produce (pp. 211-264). Academic Press.</a:t>
            </a:r>
          </a:p>
          <a:p>
            <a:r>
              <a:rPr lang="en-US" sz="1200" kern="1200" dirty="0">
                <a:solidFill>
                  <a:schemeClr val="tx1"/>
                </a:solidFill>
                <a:effectLst/>
                <a:ea typeface="+mn-ea"/>
                <a:cs typeface="+mn-cs"/>
              </a:rPr>
              <a:t>6. </a:t>
            </a:r>
            <a:r>
              <a:rPr lang="en-US" sz="1200" kern="1200" dirty="0" err="1">
                <a:solidFill>
                  <a:schemeClr val="tx1"/>
                </a:solidFill>
                <a:effectLst/>
                <a:ea typeface="+mn-ea"/>
                <a:cs typeface="+mn-cs"/>
              </a:rPr>
              <a:t>Verghese</a:t>
            </a:r>
            <a:r>
              <a:rPr lang="en-US" sz="1200" kern="1200" dirty="0">
                <a:solidFill>
                  <a:schemeClr val="tx1"/>
                </a:solidFill>
                <a:effectLst/>
                <a:ea typeface="+mn-ea"/>
                <a:cs typeface="+mn-cs"/>
              </a:rPr>
              <a:t>, K., Lewis, H., </a:t>
            </a:r>
            <a:r>
              <a:rPr lang="en-US" sz="1200" kern="1200" dirty="0" err="1">
                <a:solidFill>
                  <a:schemeClr val="tx1"/>
                </a:solidFill>
                <a:effectLst/>
                <a:ea typeface="+mn-ea"/>
                <a:cs typeface="+mn-cs"/>
              </a:rPr>
              <a:t>Lockrey</a:t>
            </a:r>
            <a:r>
              <a:rPr lang="en-US" sz="1200" kern="1200" dirty="0">
                <a:solidFill>
                  <a:schemeClr val="tx1"/>
                </a:solidFill>
                <a:effectLst/>
                <a:ea typeface="+mn-ea"/>
                <a:cs typeface="+mn-cs"/>
              </a:rPr>
              <a:t>, S., &amp; Williams, H. (2015). Packaging's role in minimizing food loss and waste across the supply chain. Packaging Technology and Science, 28(7), 603-620.</a:t>
            </a:r>
          </a:p>
          <a:p>
            <a:r>
              <a:rPr lang="en-US" sz="1200" kern="1200" dirty="0">
                <a:solidFill>
                  <a:schemeClr val="tx1"/>
                </a:solidFill>
                <a:effectLst/>
                <a:ea typeface="+mn-ea"/>
                <a:cs typeface="+mn-cs"/>
              </a:rPr>
              <a:t>7. </a:t>
            </a:r>
            <a:r>
              <a:rPr lang="en-US" sz="1200" kern="1200" dirty="0" err="1">
                <a:solidFill>
                  <a:schemeClr val="tx1"/>
                </a:solidFill>
                <a:effectLst/>
                <a:ea typeface="+mn-ea"/>
                <a:cs typeface="+mn-cs"/>
              </a:rPr>
              <a:t>Verghese</a:t>
            </a:r>
            <a:r>
              <a:rPr lang="en-US" sz="1200" kern="1200" dirty="0">
                <a:solidFill>
                  <a:schemeClr val="tx1"/>
                </a:solidFill>
                <a:effectLst/>
                <a:ea typeface="+mn-ea"/>
                <a:cs typeface="+mn-cs"/>
              </a:rPr>
              <a:t>, K., Lewis, H., </a:t>
            </a:r>
            <a:r>
              <a:rPr lang="en-US" sz="1200" kern="1200" dirty="0" err="1">
                <a:solidFill>
                  <a:schemeClr val="tx1"/>
                </a:solidFill>
                <a:effectLst/>
                <a:ea typeface="+mn-ea"/>
                <a:cs typeface="+mn-cs"/>
              </a:rPr>
              <a:t>Lockrey</a:t>
            </a:r>
            <a:r>
              <a:rPr lang="en-US" sz="1200" kern="1200" dirty="0">
                <a:solidFill>
                  <a:schemeClr val="tx1"/>
                </a:solidFill>
                <a:effectLst/>
                <a:ea typeface="+mn-ea"/>
                <a:cs typeface="+mn-cs"/>
              </a:rPr>
              <a:t>, S., &amp; Williams, H. (2013). The Role of Packaging in </a:t>
            </a:r>
            <a:r>
              <a:rPr lang="en-US" sz="1200" kern="1200" dirty="0" err="1">
                <a:solidFill>
                  <a:schemeClr val="tx1"/>
                </a:solidFill>
                <a:effectLst/>
                <a:ea typeface="+mn-ea"/>
                <a:cs typeface="+mn-cs"/>
              </a:rPr>
              <a:t>Minimising</a:t>
            </a:r>
            <a:r>
              <a:rPr lang="en-US" sz="1200" kern="1200" dirty="0">
                <a:solidFill>
                  <a:schemeClr val="tx1"/>
                </a:solidFill>
                <a:effectLst/>
                <a:ea typeface="+mn-ea"/>
                <a:cs typeface="+mn-cs"/>
              </a:rPr>
              <a:t> Food Waste in the Supply Chain of the Future: Final Report. RMIT University, Melbourne, available at: www. </a:t>
            </a:r>
            <a:r>
              <a:rPr lang="en-US" sz="1200" kern="1200" dirty="0" err="1">
                <a:solidFill>
                  <a:schemeClr val="tx1"/>
                </a:solidFill>
                <a:effectLst/>
                <a:ea typeface="+mn-ea"/>
                <a:cs typeface="+mn-cs"/>
              </a:rPr>
              <a:t>chep</a:t>
            </a:r>
            <a:r>
              <a:rPr lang="en-US" sz="1200" kern="1200" dirty="0">
                <a:solidFill>
                  <a:schemeClr val="tx1"/>
                </a:solidFill>
                <a:effectLst/>
                <a:ea typeface="+mn-ea"/>
                <a:cs typeface="+mn-cs"/>
              </a:rPr>
              <a:t>. com/</a:t>
            </a:r>
            <a:r>
              <a:rPr lang="en-US" sz="1200" kern="1200" dirty="0" err="1">
                <a:solidFill>
                  <a:schemeClr val="tx1"/>
                </a:solidFill>
                <a:effectLst/>
                <a:ea typeface="+mn-ea"/>
                <a:cs typeface="+mn-cs"/>
              </a:rPr>
              <a:t>foodwaste</a:t>
            </a:r>
            <a:r>
              <a:rPr lang="en-US" sz="1200" kern="1200" dirty="0">
                <a:solidFill>
                  <a:schemeClr val="tx1"/>
                </a:solidFill>
                <a:effectLst/>
                <a:ea typeface="+mn-ea"/>
                <a:cs typeface="+mn-cs"/>
              </a:rPr>
              <a:t>/(accessed March 10, 2019).</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8. </a:t>
            </a:r>
            <a:r>
              <a:rPr lang="en-US" sz="1200" kern="1200" dirty="0" err="1">
                <a:solidFill>
                  <a:schemeClr val="tx1"/>
                </a:solidFill>
                <a:effectLst/>
                <a:ea typeface="+mn-ea"/>
                <a:cs typeface="+mn-cs"/>
              </a:rPr>
              <a:t>ReFED</a:t>
            </a:r>
            <a:r>
              <a:rPr lang="en-US" sz="1200" kern="1200" dirty="0">
                <a:solidFill>
                  <a:schemeClr val="tx1"/>
                </a:solidFill>
                <a:effectLst/>
                <a:ea typeface="+mn-ea"/>
                <a:cs typeface="+mn-cs"/>
              </a:rPr>
              <a:t>, A. Roadmap to Reduce US Food Waste by 20 Percent,(2016).</a:t>
            </a:r>
          </a:p>
          <a:p>
            <a:r>
              <a:rPr lang="en-US" sz="1200" kern="1200" dirty="0">
                <a:solidFill>
                  <a:schemeClr val="tx1"/>
                </a:solidFill>
                <a:effectLst/>
                <a:ea typeface="+mn-ea"/>
                <a:cs typeface="+mn-cs"/>
              </a:rPr>
              <a:t>9. Müller, P., &amp; Schmid, M. (2019). Intelligent packaging in the food sector: A brief overview. Foods, 8(1), 16.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AADC3-FE72-4784-B3FA-EFCF0A1122A0}"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4115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Preliminary findings show if </a:t>
            </a:r>
            <a:r>
              <a:rPr lang="en-US" b="1" dirty="0"/>
              <a:t>all</a:t>
            </a:r>
            <a:r>
              <a:rPr lang="en-US" dirty="0"/>
              <a:t> of packaging related FLW can be prevented in the consumer, W&amp;R and distribution stages, this “trickles up” for a total On-farm demand reduction of 8%, which could translate to up to 45.5 MMT CO2 per year reduction. This would also reduce CO2 emissions in other stages, distribution 0.4 MMT and end disposal in land fill 10.6 MMT.  Other stages and refinement of these results is still a work in progress.</a:t>
            </a:r>
          </a:p>
          <a:p>
            <a:r>
              <a:rPr lang="en-US" dirty="0"/>
              <a:t>Of course, assuming that new technology and practices could reduce all the FLW in these stages, especially W&amp;R where most of the waste is due to spoiling, is a poor assumption.  These results are just a starting point</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 U.S. EPA. (2020). </a:t>
            </a:r>
            <a:r>
              <a:rPr lang="en-US" sz="1200" kern="1200" dirty="0">
                <a:solidFill>
                  <a:schemeClr val="tx1"/>
                </a:solidFill>
                <a:effectLst/>
                <a:ea typeface="+mn-ea"/>
                <a:cs typeface="+mn-cs"/>
              </a:rPr>
              <a:t>Inventory of U.S. Greenhouse Gas Emissions and Sinks: 1990-2018. Retrieved from </a:t>
            </a:r>
            <a:r>
              <a:rPr lang="en-US" dirty="0">
                <a:hlinkClick r:id="rId3"/>
              </a:rPr>
              <a:t>https://www.epa.gov/sites/production/files/2020-04/documents/us-ghg-inventory-2020-main-text.pdf</a:t>
            </a:r>
            <a:endParaRPr lang="en-US" dirty="0"/>
          </a:p>
          <a:p>
            <a:r>
              <a:rPr lang="en-US" sz="1200" kern="1200" dirty="0">
                <a:solidFill>
                  <a:schemeClr val="tx1"/>
                </a:solidFill>
                <a:effectLst/>
                <a:ea typeface="+mn-ea"/>
                <a:cs typeface="+mn-cs"/>
              </a:rPr>
              <a:t>11. Weber, C. L., &amp; Matthews, H. S. (2008). Food-miles and the relative climate impacts of food choices in the United States.</a:t>
            </a:r>
          </a:p>
          <a:p>
            <a:r>
              <a:rPr lang="en-US" sz="1200" kern="1200" dirty="0">
                <a:solidFill>
                  <a:schemeClr val="tx1"/>
                </a:solidFill>
                <a:effectLst/>
                <a:ea typeface="+mn-ea"/>
                <a:cs typeface="+mn-cs"/>
              </a:rPr>
              <a:t>12. Johns Hopkins.</a:t>
            </a:r>
            <a:r>
              <a:rPr lang="en-US" sz="1200" kern="1200" baseline="0" dirty="0">
                <a:solidFill>
                  <a:schemeClr val="tx1"/>
                </a:solidFill>
                <a:effectLst/>
                <a:ea typeface="+mn-ea"/>
                <a:cs typeface="+mn-cs"/>
              </a:rPr>
              <a:t> (</a:t>
            </a:r>
            <a:r>
              <a:rPr lang="en-US" sz="1200" kern="1200" baseline="0" dirty="0" err="1">
                <a:solidFill>
                  <a:schemeClr val="tx1"/>
                </a:solidFill>
                <a:effectLst/>
                <a:ea typeface="+mn-ea"/>
                <a:cs typeface="+mn-cs"/>
              </a:rPr>
              <a:t>n.d</a:t>
            </a:r>
            <a:r>
              <a:rPr lang="en-US" sz="1200" kern="1200" baseline="0" dirty="0">
                <a:solidFill>
                  <a:schemeClr val="tx1"/>
                </a:solidFill>
                <a:effectLst/>
                <a:ea typeface="+mn-ea"/>
                <a:cs typeface="+mn-cs"/>
              </a:rPr>
              <a:t>). </a:t>
            </a:r>
            <a:r>
              <a:rPr lang="en-US" sz="1200" kern="1200" dirty="0">
                <a:solidFill>
                  <a:schemeClr val="tx1"/>
                </a:solidFill>
                <a:effectLst/>
                <a:ea typeface="+mn-ea"/>
                <a:cs typeface="+mn-cs"/>
              </a:rPr>
              <a:t>Food System Primer. Retrieved from </a:t>
            </a:r>
            <a:r>
              <a:rPr lang="en-US" dirty="0">
                <a:hlinkClick r:id="rId4"/>
              </a:rPr>
              <a:t>http://www.foodsystemprimer.org/food-distribution/</a:t>
            </a:r>
            <a:endParaRPr lang="en-US" dirty="0"/>
          </a:p>
          <a:p>
            <a:r>
              <a:rPr lang="en-US" sz="1200" u="none" strike="noStrike" kern="1200" baseline="0" dirty="0">
                <a:solidFill>
                  <a:schemeClr val="tx1"/>
                </a:solidFill>
                <a:ea typeface="+mn-ea"/>
                <a:cs typeface="+mn-cs"/>
              </a:rPr>
              <a:t>13. CEC. 2017. Characterization and Management of Food Loss and Waste in North America. Montreal,</a:t>
            </a:r>
          </a:p>
          <a:p>
            <a:r>
              <a:rPr lang="en-US" sz="1200" u="none" strike="noStrike" kern="1200" baseline="0" dirty="0">
                <a:solidFill>
                  <a:schemeClr val="tx1"/>
                </a:solidFill>
                <a:ea typeface="+mn-ea"/>
                <a:cs typeface="+mn-cs"/>
              </a:rPr>
              <a:t>Canada: Commission for Environmental Cooperation. 48 pp.</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AADC3-FE72-4784-B3FA-EFCF0A1122A0}"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226944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6.xml"/><Relationship Id="rId4" Type="http://schemas.openxmlformats.org/officeDocument/2006/relationships/image" Target="../media/image3.sv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hyperlink" Target="https://thesource.nrel.gov/publishing/disclaimers.html" TargetMode="Externa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27.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27.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png"/><Relationship Id="rId1" Type="http://schemas.openxmlformats.org/officeDocument/2006/relationships/slideMaster" Target="../slideMasters/slideMaster7.xml"/><Relationship Id="rId4" Type="http://schemas.openxmlformats.org/officeDocument/2006/relationships/image" Target="../media/image27.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png"/><Relationship Id="rId1" Type="http://schemas.openxmlformats.org/officeDocument/2006/relationships/slideMaster" Target="../slideMasters/slideMaster8.xml"/><Relationship Id="rId4" Type="http://schemas.openxmlformats.org/officeDocument/2006/relationships/image" Target="../media/image27.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png"/><Relationship Id="rId1" Type="http://schemas.openxmlformats.org/officeDocument/2006/relationships/slideMaster" Target="../slideMasters/slideMaster8.xml"/><Relationship Id="rId4" Type="http://schemas.openxmlformats.org/officeDocument/2006/relationships/image" Target="../media/image27.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png"/><Relationship Id="rId1" Type="http://schemas.openxmlformats.org/officeDocument/2006/relationships/slideMaster" Target="../slideMasters/slideMaster8.xml"/><Relationship Id="rId4" Type="http://schemas.openxmlformats.org/officeDocument/2006/relationships/image" Target="../media/image27.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hyperlink" Target="https://thesource.nrel.gov/publishing/disclaimers.html"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D0B5D6-19C6-C240-8A4A-D91733D837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805" t="13288" r="3423" b="57134"/>
          <a:stretch/>
        </p:blipFill>
        <p:spPr>
          <a:xfrm>
            <a:off x="2793503" y="249408"/>
            <a:ext cx="6052183" cy="2904103"/>
          </a:xfrm>
          <a:prstGeom prst="rect">
            <a:avLst/>
          </a:prstGeom>
          <a:ln>
            <a:solidFill>
              <a:schemeClr val="tx1">
                <a:lumMod val="20000"/>
                <a:lumOff val="80000"/>
              </a:schemeClr>
            </a:solidFill>
          </a:ln>
        </p:spPr>
      </p:pic>
      <p:sp>
        <p:nvSpPr>
          <p:cNvPr id="9" name="TextBox 8">
            <a:extLst>
              <a:ext uri="{FF2B5EF4-FFF2-40B4-BE49-F238E27FC236}">
                <a16:creationId xmlns:a16="http://schemas.microsoft.com/office/drawing/2014/main" id="{6A94802A-09A8-9E4E-AB4D-1EBB9F228F21}"/>
              </a:ext>
            </a:extLst>
          </p:cNvPr>
          <p:cNvSpPr txBox="1"/>
          <p:nvPr userDrawn="1"/>
        </p:nvSpPr>
        <p:spPr>
          <a:xfrm>
            <a:off x="240329" y="140544"/>
            <a:ext cx="2507077" cy="2970044"/>
          </a:xfrm>
          <a:prstGeom prst="rect">
            <a:avLst/>
          </a:prstGeom>
          <a:noFill/>
        </p:spPr>
        <p:txBody>
          <a:bodyPr wrap="square" rtlCol="0">
            <a:spAutoFit/>
          </a:bodyPr>
          <a:lstStyle/>
          <a:p>
            <a:pPr algn="l"/>
            <a:r>
              <a:rPr lang="en-US" sz="1700" b="0" i="0" dirty="0">
                <a:solidFill>
                  <a:srgbClr val="FF0000"/>
                </a:solidFill>
                <a:latin typeface="Franklin Gothic Book" panose="020B0503020102020204" pitchFamily="34" charset="0"/>
              </a:rPr>
              <a:t>PC Users:</a:t>
            </a:r>
          </a:p>
          <a:p>
            <a:pPr algn="l"/>
            <a:r>
              <a:rPr lang="en-US" sz="1700" b="0" i="0" dirty="0">
                <a:solidFill>
                  <a:srgbClr val="FF0000"/>
                </a:solidFill>
                <a:latin typeface="Franklin Gothic Book" panose="020B0503020102020204" pitchFamily="34" charset="0"/>
              </a:rPr>
              <a:t>Microsoft PowerPoint for Windows has default settings that continually compress images. To avoid loss</a:t>
            </a:r>
            <a:r>
              <a:rPr lang="en-US" sz="1700" b="0" i="0" baseline="0" dirty="0">
                <a:solidFill>
                  <a:srgbClr val="FF0000"/>
                </a:solidFill>
                <a:latin typeface="Franklin Gothic Book" panose="020B0503020102020204" pitchFamily="34" charset="0"/>
              </a:rPr>
              <a:t> of quality </a:t>
            </a:r>
            <a:r>
              <a:rPr lang="en-US" sz="1700" b="0" i="0" dirty="0">
                <a:solidFill>
                  <a:srgbClr val="FF0000"/>
                </a:solidFill>
                <a:latin typeface="Franklin Gothic Book" panose="020B0503020102020204" pitchFamily="34" charset="0"/>
              </a:rPr>
              <a:t>for photos and graphics within this presentation file,</a:t>
            </a:r>
            <a:r>
              <a:rPr lang="en-US" sz="1700" b="0" i="0" baseline="0" dirty="0">
                <a:solidFill>
                  <a:srgbClr val="FF0000"/>
                </a:solidFill>
                <a:latin typeface="Franklin Gothic Book" panose="020B0503020102020204" pitchFamily="34" charset="0"/>
              </a:rPr>
              <a:t> </a:t>
            </a:r>
            <a:r>
              <a:rPr lang="en-US" sz="1700" b="0" i="0" dirty="0">
                <a:solidFill>
                  <a:srgbClr val="FF0000"/>
                </a:solidFill>
                <a:latin typeface="Franklin Gothic Book" panose="020B0503020102020204" pitchFamily="34" charset="0"/>
              </a:rPr>
              <a:t>please follow these</a:t>
            </a:r>
            <a:r>
              <a:rPr lang="en-US" sz="1700" b="0" i="0" baseline="0" dirty="0">
                <a:solidFill>
                  <a:srgbClr val="FF0000"/>
                </a:solidFill>
                <a:latin typeface="Franklin Gothic Book" panose="020B0503020102020204" pitchFamily="34" charset="0"/>
              </a:rPr>
              <a:t> instructions </a:t>
            </a:r>
            <a:r>
              <a:rPr lang="en-US" sz="1700" b="0" i="0" dirty="0">
                <a:solidFill>
                  <a:srgbClr val="FF0000"/>
                </a:solidFill>
                <a:latin typeface="Franklin Gothic Book" panose="020B0503020102020204" pitchFamily="34" charset="0"/>
              </a:rPr>
              <a:t>to change your software settings.</a:t>
            </a:r>
            <a:endParaRPr lang="en-US" sz="1700" b="0" i="0" dirty="0">
              <a:latin typeface="Franklin Gothic Book" panose="020B0503020102020204" pitchFamily="34" charset="0"/>
            </a:endParaRPr>
          </a:p>
        </p:txBody>
      </p:sp>
      <p:sp>
        <p:nvSpPr>
          <p:cNvPr id="10" name="Rectangle 9">
            <a:extLst>
              <a:ext uri="{FF2B5EF4-FFF2-40B4-BE49-F238E27FC236}">
                <a16:creationId xmlns:a16="http://schemas.microsoft.com/office/drawing/2014/main" id="{CBA3EC89-8FD7-AD49-87E0-02D7F2DF5F59}"/>
              </a:ext>
            </a:extLst>
          </p:cNvPr>
          <p:cNvSpPr/>
          <p:nvPr userDrawn="1"/>
        </p:nvSpPr>
        <p:spPr>
          <a:xfrm>
            <a:off x="0" y="3339831"/>
            <a:ext cx="9144000" cy="12321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
        <p:nvSpPr>
          <p:cNvPr id="11" name="TextBox 10">
            <a:extLst>
              <a:ext uri="{FF2B5EF4-FFF2-40B4-BE49-F238E27FC236}">
                <a16:creationId xmlns:a16="http://schemas.microsoft.com/office/drawing/2014/main" id="{AB1BB405-73FA-544A-9D06-35DD6B110F85}"/>
              </a:ext>
            </a:extLst>
          </p:cNvPr>
          <p:cNvSpPr txBox="1"/>
          <p:nvPr userDrawn="1"/>
        </p:nvSpPr>
        <p:spPr>
          <a:xfrm>
            <a:off x="1509306" y="3410717"/>
            <a:ext cx="6958187" cy="1354217"/>
          </a:xfrm>
          <a:prstGeom prst="rect">
            <a:avLst/>
          </a:prstGeom>
          <a:noFill/>
        </p:spPr>
        <p:txBody>
          <a:bodyPr wrap="square" rtlCol="0">
            <a:spAutoFit/>
          </a:bodyPr>
          <a:lstStyle/>
          <a:p>
            <a:pPr algn="l"/>
            <a:r>
              <a:rPr lang="en-US" sz="1600" b="0" i="0" u="none" strike="noStrike" kern="1200" dirty="0">
                <a:solidFill>
                  <a:schemeClr val="bg1"/>
                </a:solidFill>
                <a:effectLst/>
                <a:latin typeface="Franklin Gothic Book" panose="020B0503020102020204" pitchFamily="34" charset="0"/>
                <a:ea typeface="+mn-ea"/>
                <a:cs typeface="+mn-cs"/>
              </a:rPr>
              <a:t>Note: To view and access all available template examples and change the title slide background image, click on View &gt; Slide Master. Be sure to close out of the Master slide view when working on slide content by clicking on View &gt; Normal. Full frame photo size is </a:t>
            </a:r>
            <a:r>
              <a:rPr lang="en-US" sz="1800" b="0" i="0" u="none" strike="noStrike" kern="1200" dirty="0">
                <a:solidFill>
                  <a:schemeClr val="bg1"/>
                </a:solidFill>
                <a:effectLst/>
                <a:latin typeface="Franklin Gothic Book" panose="020B0503020102020204" pitchFamily="34" charset="0"/>
                <a:ea typeface="+mn-ea"/>
                <a:cs typeface="+mn-cs"/>
              </a:rPr>
              <a:t>10” x 5.63”</a:t>
            </a:r>
            <a:r>
              <a:rPr lang="en-US" sz="1600" b="0" i="0" u="none" strike="noStrike" kern="1200" dirty="0">
                <a:solidFill>
                  <a:schemeClr val="bg1"/>
                </a:solidFill>
                <a:effectLst/>
                <a:latin typeface="Franklin Gothic Book" panose="020B0503020102020204" pitchFamily="34" charset="0"/>
                <a:ea typeface="+mn-ea"/>
                <a:cs typeface="+mn-cs"/>
              </a:rPr>
              <a:t>or </a:t>
            </a:r>
            <a:r>
              <a:rPr lang="en-US" sz="1800" b="0" i="0" u="none" strike="noStrike" kern="1200" dirty="0">
                <a:solidFill>
                  <a:schemeClr val="bg1"/>
                </a:solidFill>
                <a:effectLst/>
                <a:latin typeface="Franklin Gothic Book" panose="020B0503020102020204" pitchFamily="34" charset="0"/>
                <a:ea typeface="+mn-ea"/>
                <a:cs typeface="+mn-cs"/>
              </a:rPr>
              <a:t>1500 pixels x 844 pixels </a:t>
            </a:r>
            <a:r>
              <a:rPr lang="en-US" sz="1600" b="0" i="0" u="none" strike="noStrike" kern="1200" dirty="0">
                <a:solidFill>
                  <a:schemeClr val="bg1"/>
                </a:solidFill>
                <a:effectLst/>
                <a:latin typeface="Franklin Gothic Book" panose="020B0503020102020204" pitchFamily="34" charset="0"/>
                <a:ea typeface="+mn-ea"/>
                <a:cs typeface="+mn-cs"/>
              </a:rPr>
              <a:t>@ 150 DPI.</a:t>
            </a:r>
            <a:endParaRPr lang="en-US" sz="1600" b="0" i="0" dirty="0">
              <a:solidFill>
                <a:schemeClr val="bg1"/>
              </a:solidFill>
              <a:latin typeface="Franklin Gothic Book" panose="020B0503020102020204" pitchFamily="34" charset="0"/>
            </a:endParaRPr>
          </a:p>
        </p:txBody>
      </p:sp>
      <p:sp>
        <p:nvSpPr>
          <p:cNvPr id="12" name="Oval 11">
            <a:extLst>
              <a:ext uri="{FF2B5EF4-FFF2-40B4-BE49-F238E27FC236}">
                <a16:creationId xmlns:a16="http://schemas.microsoft.com/office/drawing/2014/main" id="{3056F585-18BE-674F-A94A-18D71683402A}"/>
              </a:ext>
            </a:extLst>
          </p:cNvPr>
          <p:cNvSpPr/>
          <p:nvPr userDrawn="1"/>
        </p:nvSpPr>
        <p:spPr>
          <a:xfrm>
            <a:off x="391886" y="3535136"/>
            <a:ext cx="840921" cy="84092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
        <p:nvSpPr>
          <p:cNvPr id="13" name="TextBox 12">
            <a:extLst>
              <a:ext uri="{FF2B5EF4-FFF2-40B4-BE49-F238E27FC236}">
                <a16:creationId xmlns:a16="http://schemas.microsoft.com/office/drawing/2014/main" id="{73AEB9E5-6B41-3742-B632-83E2CC8D1741}"/>
              </a:ext>
            </a:extLst>
          </p:cNvPr>
          <p:cNvSpPr txBox="1"/>
          <p:nvPr userDrawn="1"/>
        </p:nvSpPr>
        <p:spPr>
          <a:xfrm>
            <a:off x="495980" y="3302040"/>
            <a:ext cx="600076" cy="1323439"/>
          </a:xfrm>
          <a:prstGeom prst="rect">
            <a:avLst/>
          </a:prstGeom>
          <a:noFill/>
        </p:spPr>
        <p:txBody>
          <a:bodyPr wrap="square" rtlCol="0">
            <a:spAutoFit/>
          </a:bodyPr>
          <a:lstStyle/>
          <a:p>
            <a:pPr algn="ctr"/>
            <a:r>
              <a:rPr lang="en-US" sz="8000" b="0" i="0" dirty="0">
                <a:latin typeface="Franklin Gothic Book" panose="020B0503020102020204" pitchFamily="34" charset="0"/>
              </a:rPr>
              <a:t>!</a:t>
            </a:r>
          </a:p>
        </p:txBody>
      </p:sp>
    </p:spTree>
    <p:extLst>
      <p:ext uri="{BB962C8B-B14F-4D97-AF65-F5344CB8AC3E}">
        <p14:creationId xmlns:p14="http://schemas.microsoft.com/office/powerpoint/2010/main" val="161363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imple Slide - Text 2">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57201" y="395095"/>
            <a:ext cx="4114800" cy="2176655"/>
          </a:xfrm>
        </p:spPr>
        <p:txBody>
          <a:bodyPr>
            <a:normAutofit/>
          </a:bodyPr>
          <a:lstStyle>
            <a:lvl1pPr marL="0" indent="0">
              <a:buNone/>
              <a:defRPr sz="2000" b="0"/>
            </a:lvl1pPr>
            <a:lvl2pPr marL="457200" indent="0">
              <a:buNone/>
              <a:defRPr/>
            </a:lvl2pPr>
          </a:lstStyle>
          <a:p>
            <a:pPr lvl="0"/>
            <a:r>
              <a:rPr lang="en-US" dirty="0"/>
              <a:t>Summary or description text about the slide, images, charts, data go here.</a:t>
            </a:r>
          </a:p>
        </p:txBody>
      </p:sp>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5" name="Picture Placeholder 4">
            <a:extLst>
              <a:ext uri="{FF2B5EF4-FFF2-40B4-BE49-F238E27FC236}">
                <a16:creationId xmlns:a16="http://schemas.microsoft.com/office/drawing/2014/main" id="{610250B1-824A-CC4A-9A13-92F03EBFAA8F}"/>
              </a:ext>
            </a:extLst>
          </p:cNvPr>
          <p:cNvSpPr>
            <a:spLocks noGrp="1"/>
          </p:cNvSpPr>
          <p:nvPr>
            <p:ph type="pic" sz="quarter" idx="11" hasCustomPrompt="1"/>
          </p:nvPr>
        </p:nvSpPr>
        <p:spPr>
          <a:xfrm>
            <a:off x="457200" y="2795954"/>
            <a:ext cx="2651760" cy="1950672"/>
          </a:xfrm>
          <a:solidFill>
            <a:schemeClr val="bg1">
              <a:lumMod val="85000"/>
            </a:schemeClr>
          </a:solidFill>
        </p:spPr>
        <p:txBody>
          <a:bodyPr>
            <a:normAutofit/>
          </a:bodyPr>
          <a:lstStyle>
            <a:lvl1pPr marL="0" indent="0">
              <a:buNone/>
              <a:defRPr sz="1600"/>
            </a:lvl1pPr>
          </a:lstStyle>
          <a:p>
            <a:r>
              <a:rPr lang="en-US" dirty="0"/>
              <a:t>Insert image here</a:t>
            </a:r>
          </a:p>
        </p:txBody>
      </p:sp>
      <p:sp>
        <p:nvSpPr>
          <p:cNvPr id="6" name="Picture Placeholder 4">
            <a:extLst>
              <a:ext uri="{FF2B5EF4-FFF2-40B4-BE49-F238E27FC236}">
                <a16:creationId xmlns:a16="http://schemas.microsoft.com/office/drawing/2014/main" id="{4F619479-75AC-A745-A352-0D743D62E3EA}"/>
              </a:ext>
            </a:extLst>
          </p:cNvPr>
          <p:cNvSpPr>
            <a:spLocks noGrp="1"/>
          </p:cNvSpPr>
          <p:nvPr>
            <p:ph type="pic" sz="quarter" idx="12" hasCustomPrompt="1"/>
          </p:nvPr>
        </p:nvSpPr>
        <p:spPr>
          <a:xfrm>
            <a:off x="3246120" y="2795954"/>
            <a:ext cx="2651760" cy="1950672"/>
          </a:xfrm>
          <a:solidFill>
            <a:schemeClr val="bg1">
              <a:lumMod val="85000"/>
            </a:schemeClr>
          </a:solidFill>
        </p:spPr>
        <p:txBody>
          <a:bodyPr>
            <a:normAutofit/>
          </a:bodyPr>
          <a:lstStyle>
            <a:lvl1pPr marL="0" indent="0">
              <a:buNone/>
              <a:defRPr sz="1600"/>
            </a:lvl1pPr>
          </a:lstStyle>
          <a:p>
            <a:r>
              <a:rPr lang="en-US" dirty="0"/>
              <a:t>Insert image here</a:t>
            </a:r>
          </a:p>
        </p:txBody>
      </p:sp>
      <p:sp>
        <p:nvSpPr>
          <p:cNvPr id="7" name="Picture Placeholder 4">
            <a:extLst>
              <a:ext uri="{FF2B5EF4-FFF2-40B4-BE49-F238E27FC236}">
                <a16:creationId xmlns:a16="http://schemas.microsoft.com/office/drawing/2014/main" id="{FEC72F80-AAAF-2747-9B70-3072CB21FAAD}"/>
              </a:ext>
            </a:extLst>
          </p:cNvPr>
          <p:cNvSpPr>
            <a:spLocks noGrp="1"/>
          </p:cNvSpPr>
          <p:nvPr>
            <p:ph type="pic" sz="quarter" idx="13" hasCustomPrompt="1"/>
          </p:nvPr>
        </p:nvSpPr>
        <p:spPr>
          <a:xfrm>
            <a:off x="6035040" y="2795954"/>
            <a:ext cx="2651760" cy="1950672"/>
          </a:xfrm>
          <a:solidFill>
            <a:schemeClr val="bg1">
              <a:lumMod val="85000"/>
            </a:schemeClr>
          </a:solidFill>
        </p:spPr>
        <p:txBody>
          <a:bodyPr>
            <a:normAutofit/>
          </a:bodyPr>
          <a:lstStyle>
            <a:lvl1pPr marL="0" indent="0">
              <a:buNone/>
              <a:defRPr sz="1600"/>
            </a:lvl1pPr>
          </a:lstStyle>
          <a:p>
            <a:r>
              <a:rPr lang="en-US" dirty="0"/>
              <a:t>Insert image here</a:t>
            </a:r>
          </a:p>
        </p:txBody>
      </p:sp>
      <p:sp>
        <p:nvSpPr>
          <p:cNvPr id="8" name="Chart Placeholder 6">
            <a:extLst>
              <a:ext uri="{FF2B5EF4-FFF2-40B4-BE49-F238E27FC236}">
                <a16:creationId xmlns:a16="http://schemas.microsoft.com/office/drawing/2014/main" id="{EEADAD7D-0DCA-B946-BD57-8AFA7A8BDDF7}"/>
              </a:ext>
            </a:extLst>
          </p:cNvPr>
          <p:cNvSpPr>
            <a:spLocks noGrp="1"/>
          </p:cNvSpPr>
          <p:nvPr>
            <p:ph type="chart" sz="quarter" idx="14" hasCustomPrompt="1"/>
          </p:nvPr>
        </p:nvSpPr>
        <p:spPr>
          <a:xfrm>
            <a:off x="4765432" y="395095"/>
            <a:ext cx="3921368" cy="2176655"/>
          </a:xfrm>
          <a:prstGeom prst="rect">
            <a:avLst/>
          </a:prstGeom>
          <a:solidFill>
            <a:schemeClr val="bg1">
              <a:lumMod val="95000"/>
            </a:schemeClr>
          </a:solidFill>
        </p:spPr>
        <p:txBody>
          <a:bodyPr vert="horz"/>
          <a:lstStyle>
            <a:lvl1pPr marL="0" indent="0">
              <a:buNone/>
              <a:defRPr sz="1200"/>
            </a:lvl1pPr>
          </a:lstStyle>
          <a:p>
            <a:r>
              <a:rPr lang="en-US"/>
              <a:t>Insert Chart</a:t>
            </a:r>
          </a:p>
        </p:txBody>
      </p:sp>
    </p:spTree>
    <p:extLst>
      <p:ext uri="{BB962C8B-B14F-4D97-AF65-F5344CB8AC3E}">
        <p14:creationId xmlns:p14="http://schemas.microsoft.com/office/powerpoint/2010/main" val="30454538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7" name="Chart Placeholder 6"/>
          <p:cNvSpPr>
            <a:spLocks noGrp="1"/>
          </p:cNvSpPr>
          <p:nvPr>
            <p:ph type="chart" sz="quarter" idx="10"/>
          </p:nvPr>
        </p:nvSpPr>
        <p:spPr>
          <a:xfrm>
            <a:off x="365775" y="784196"/>
            <a:ext cx="7575460" cy="3933480"/>
          </a:xfrm>
          <a:prstGeom prst="rect">
            <a:avLst/>
          </a:prstGeom>
        </p:spPr>
        <p:txBody>
          <a:bodyPr rtlCol="0">
            <a:normAutofit/>
          </a:bodyPr>
          <a:lstStyle>
            <a:lvl1pPr>
              <a:defRPr b="0" i="0"/>
            </a:lvl1pPr>
          </a:lstStyle>
          <a:p>
            <a:pPr lvl="0"/>
            <a:r>
              <a:rPr lang="en-US" noProof="0" dirty="0"/>
              <a:t>Click icon to add chart</a:t>
            </a:r>
          </a:p>
        </p:txBody>
      </p:sp>
    </p:spTree>
    <p:extLst>
      <p:ext uri="{BB962C8B-B14F-4D97-AF65-F5344CB8AC3E}">
        <p14:creationId xmlns:p14="http://schemas.microsoft.com/office/powerpoint/2010/main" val="36393561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 white">
    <p:spTree>
      <p:nvGrpSpPr>
        <p:cNvPr id="1" name=""/>
        <p:cNvGrpSpPr/>
        <p:nvPr/>
      </p:nvGrpSpPr>
      <p:grpSpPr>
        <a:xfrm>
          <a:off x="0" y="0"/>
          <a:ext cx="0" cy="0"/>
          <a:chOff x="0" y="0"/>
          <a:chExt cx="0" cy="0"/>
        </a:xfrm>
      </p:grpSpPr>
      <p:sp>
        <p:nvSpPr>
          <p:cNvPr id="4" name="Rectangle 3"/>
          <p:cNvSpPr/>
          <p:nvPr/>
        </p:nvSpPr>
        <p:spPr>
          <a:xfrm>
            <a:off x="0" y="507207"/>
            <a:ext cx="9144000" cy="211931"/>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b="0" i="0" dirty="0">
              <a:solidFill>
                <a:srgbClr val="FFFFFF"/>
              </a:solidFill>
              <a:latin typeface="Franklin Gothic Book" panose="020B0503020102020204" pitchFamily="34" charset="0"/>
              <a:ea typeface="ＭＳ Ｐゴシック" pitchFamily="-106" charset="-128"/>
              <a:cs typeface="ＭＳ Ｐゴシック" pitchFamily="-106" charset="-128"/>
            </a:endParaRPr>
          </a:p>
        </p:txBody>
      </p:sp>
      <p:sp>
        <p:nvSpPr>
          <p:cNvPr id="2" name="Title 1"/>
          <p:cNvSpPr>
            <a:spLocks noGrp="1"/>
          </p:cNvSpPr>
          <p:nvPr>
            <p:ph type="title"/>
          </p:nvPr>
        </p:nvSpPr>
        <p:spPr>
          <a:xfrm>
            <a:off x="0" y="1792092"/>
            <a:ext cx="9144000" cy="609544"/>
          </a:xfrm>
        </p:spPr>
        <p:txBody>
          <a:bodyPr/>
          <a:lstStyle>
            <a:lvl1pPr algn="ctr">
              <a:defRPr b="0" i="0"/>
            </a:lvl1pPr>
          </a:lstStyle>
          <a:p>
            <a:r>
              <a:rPr lang="en-US" dirty="0"/>
              <a:t>Click to edit Master title style</a:t>
            </a:r>
          </a:p>
        </p:txBody>
      </p:sp>
      <p:sp>
        <p:nvSpPr>
          <p:cNvPr id="7" name="Text Placeholder 6"/>
          <p:cNvSpPr>
            <a:spLocks noGrp="1"/>
          </p:cNvSpPr>
          <p:nvPr>
            <p:ph type="body" sz="quarter" idx="11"/>
          </p:nvPr>
        </p:nvSpPr>
        <p:spPr>
          <a:xfrm>
            <a:off x="1" y="2442813"/>
            <a:ext cx="9143999" cy="862923"/>
          </a:xfrm>
          <a:prstGeom prst="rect">
            <a:avLst/>
          </a:prstGeom>
        </p:spPr>
        <p:txBody>
          <a:bodyPr/>
          <a:lstStyle>
            <a:lvl1pPr marL="0" indent="0" algn="ctr">
              <a:buFontTx/>
              <a:buNone/>
              <a:defRPr b="0" i="0"/>
            </a:lvl1pPr>
          </a:lstStyle>
          <a:p>
            <a:pPr lvl="0"/>
            <a:r>
              <a:rPr lang="en-US" dirty="0"/>
              <a:t>Edit Master text styles</a:t>
            </a:r>
          </a:p>
        </p:txBody>
      </p:sp>
    </p:spTree>
    <p:extLst>
      <p:ext uri="{BB962C8B-B14F-4D97-AF65-F5344CB8AC3E}">
        <p14:creationId xmlns:p14="http://schemas.microsoft.com/office/powerpoint/2010/main" val="400729781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 column - green">
    <p:spTree>
      <p:nvGrpSpPr>
        <p:cNvPr id="1" name=""/>
        <p:cNvGrpSpPr/>
        <p:nvPr/>
      </p:nvGrpSpPr>
      <p:grpSpPr>
        <a:xfrm>
          <a:off x="0" y="0"/>
          <a:ext cx="0" cy="0"/>
          <a:chOff x="0" y="0"/>
          <a:chExt cx="0" cy="0"/>
        </a:xfrm>
      </p:grpSpPr>
      <p:sp>
        <p:nvSpPr>
          <p:cNvPr id="4" name="Rectangle 3"/>
          <p:cNvSpPr/>
          <p:nvPr/>
        </p:nvSpPr>
        <p:spPr>
          <a:xfrm>
            <a:off x="0" y="635794"/>
            <a:ext cx="9144000" cy="427791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b="0" i="0" dirty="0">
              <a:solidFill>
                <a:srgbClr val="FFFFFF"/>
              </a:solidFill>
              <a:latin typeface="Franklin Gothic Book" panose="020B0503020102020204" pitchFamily="34" charset="0"/>
              <a:ea typeface="ＭＳ Ｐゴシック" pitchFamily="-106" charset="-128"/>
              <a:cs typeface="ＭＳ Ｐゴシック" pitchFamily="-106" charset="-128"/>
            </a:endParaRPr>
          </a:p>
        </p:txBody>
      </p:sp>
      <p:sp>
        <p:nvSpPr>
          <p:cNvPr id="5" name="Rectangle 4"/>
          <p:cNvSpPr/>
          <p:nvPr/>
        </p:nvSpPr>
        <p:spPr>
          <a:xfrm>
            <a:off x="0" y="0"/>
            <a:ext cx="9144000" cy="61079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b="0" i="0" dirty="0">
              <a:solidFill>
                <a:srgbClr val="FFFFFF"/>
              </a:solidFill>
              <a:latin typeface="Franklin Gothic Book" panose="020B0503020102020204" pitchFamily="34" charset="0"/>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b="0" i="0">
                <a:solidFill>
                  <a:schemeClr val="bg1"/>
                </a:solidFill>
              </a:defRPr>
            </a:lvl1pPr>
          </a:lstStyle>
          <a:p>
            <a:r>
              <a:rPr lang="en-US" dirty="0"/>
              <a:t>Click to edit Master title style</a:t>
            </a:r>
          </a:p>
        </p:txBody>
      </p:sp>
      <p:sp>
        <p:nvSpPr>
          <p:cNvPr id="8" name="Content Placeholder 6"/>
          <p:cNvSpPr>
            <a:spLocks noGrp="1"/>
          </p:cNvSpPr>
          <p:nvPr>
            <p:ph sz="quarter" idx="10"/>
          </p:nvPr>
        </p:nvSpPr>
        <p:spPr>
          <a:xfrm>
            <a:off x="358211" y="784899"/>
            <a:ext cx="8427200" cy="4028027"/>
          </a:xfrm>
          <a:prstGeom prst="rect">
            <a:avLst/>
          </a:prstGeom>
        </p:spPr>
        <p:txBody>
          <a:bodyPr/>
          <a:lstStyle>
            <a:lvl1pPr>
              <a:defRPr b="0" i="0">
                <a:solidFill>
                  <a:srgbClr val="FFFFFF"/>
                </a:solidFill>
              </a:defRPr>
            </a:lvl1pPr>
            <a:lvl2pPr>
              <a:defRPr b="0" i="0">
                <a:solidFill>
                  <a:srgbClr val="FFFFFF"/>
                </a:solidFill>
              </a:defRPr>
            </a:lvl2pPr>
            <a:lvl3pPr>
              <a:defRPr b="0" i="0">
                <a:solidFill>
                  <a:srgbClr val="FFFFFF"/>
                </a:solidFill>
              </a:defRPr>
            </a:lvl3pPr>
            <a:lvl4pPr>
              <a:defRPr b="0" i="0">
                <a:solidFill>
                  <a:srgbClr val="FFFFFF"/>
                </a:solidFill>
              </a:defRPr>
            </a:lvl4pPr>
            <a:lvl5pPr>
              <a:defRPr b="0" i="0">
                <a:solidFill>
                  <a:srgbClr val="FFFFF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77982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 column  - green">
    <p:spTree>
      <p:nvGrpSpPr>
        <p:cNvPr id="1" name=""/>
        <p:cNvGrpSpPr/>
        <p:nvPr/>
      </p:nvGrpSpPr>
      <p:grpSpPr>
        <a:xfrm>
          <a:off x="0" y="0"/>
          <a:ext cx="0" cy="0"/>
          <a:chOff x="0" y="0"/>
          <a:chExt cx="0" cy="0"/>
        </a:xfrm>
      </p:grpSpPr>
      <p:sp>
        <p:nvSpPr>
          <p:cNvPr id="7" name="Rectangle 6"/>
          <p:cNvSpPr/>
          <p:nvPr/>
        </p:nvSpPr>
        <p:spPr>
          <a:xfrm>
            <a:off x="0" y="635794"/>
            <a:ext cx="9144000" cy="427791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b="0" i="0" dirty="0">
              <a:solidFill>
                <a:srgbClr val="FFFFFF"/>
              </a:solidFill>
              <a:latin typeface="Franklin Gothic Book" panose="020B0503020102020204" pitchFamily="34" charset="0"/>
              <a:ea typeface="ＭＳ Ｐゴシック" pitchFamily="-106" charset="-128"/>
              <a:cs typeface="ＭＳ Ｐゴシック" pitchFamily="-106" charset="-128"/>
            </a:endParaRPr>
          </a:p>
        </p:txBody>
      </p:sp>
      <p:sp>
        <p:nvSpPr>
          <p:cNvPr id="8" name="Rectangle 7"/>
          <p:cNvSpPr/>
          <p:nvPr/>
        </p:nvSpPr>
        <p:spPr>
          <a:xfrm>
            <a:off x="0" y="0"/>
            <a:ext cx="9144000" cy="61079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b="0" i="0" dirty="0">
              <a:solidFill>
                <a:srgbClr val="FFFFFF"/>
              </a:solidFill>
              <a:latin typeface="Franklin Gothic Book" panose="020B0503020102020204" pitchFamily="34" charset="0"/>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b="0" i="0">
                <a:solidFill>
                  <a:schemeClr val="bg1"/>
                </a:solidFill>
              </a:defRPr>
            </a:lvl1pPr>
          </a:lstStyle>
          <a:p>
            <a:r>
              <a:rPr lang="en-US" dirty="0"/>
              <a:t>Click to edit Master title style</a:t>
            </a:r>
          </a:p>
        </p:txBody>
      </p:sp>
      <p:sp>
        <p:nvSpPr>
          <p:cNvPr id="9" name="Content Placeholder 2"/>
          <p:cNvSpPr>
            <a:spLocks noGrp="1"/>
          </p:cNvSpPr>
          <p:nvPr>
            <p:ph sz="half" idx="1"/>
          </p:nvPr>
        </p:nvSpPr>
        <p:spPr>
          <a:xfrm>
            <a:off x="375019" y="1258486"/>
            <a:ext cx="4129746" cy="3200400"/>
          </a:xfrm>
          <a:prstGeom prst="rect">
            <a:avLst/>
          </a:prstGeom>
        </p:spPr>
        <p:txBody>
          <a:bodyPr/>
          <a:lstStyle>
            <a:lvl1pPr marL="137160" indent="-137160">
              <a:defRPr sz="1650" b="0" i="0" baseline="0">
                <a:solidFill>
                  <a:srgbClr val="FFFFFF"/>
                </a:solidFill>
              </a:defRPr>
            </a:lvl1pPr>
            <a:lvl2pPr>
              <a:buSzPct val="80000"/>
              <a:buFont typeface="Courier New" pitchFamily="49" charset="0"/>
              <a:buChar char="o"/>
              <a:defRPr lang="en-US" sz="1650" b="0" i="0" kern="1200" dirty="0" smtClean="0">
                <a:solidFill>
                  <a:srgbClr val="FFFFFF"/>
                </a:solidFill>
                <a:latin typeface="Franklin Gothic Book" panose="020B0503020102020204" pitchFamily="34" charset="0"/>
                <a:ea typeface="+mn-ea"/>
                <a:cs typeface="+mn-cs"/>
              </a:defRPr>
            </a:lvl2pPr>
            <a:lvl3pPr>
              <a:buFont typeface="Calibri" pitchFamily="34" charset="0"/>
              <a:buChar char="–"/>
              <a:defRPr sz="1500" b="0" i="0">
                <a:solidFill>
                  <a:srgbClr val="FFFFFF"/>
                </a:solidFill>
              </a:defRPr>
            </a:lvl3pPr>
            <a:lvl4pPr>
              <a:buFont typeface="Wingdings" pitchFamily="2" charset="2"/>
              <a:buChar char="§"/>
              <a:defRPr sz="1350" b="0" i="0">
                <a:solidFill>
                  <a:srgbClr val="FFFFFF"/>
                </a:solidFill>
              </a:defRPr>
            </a:lvl4pPr>
            <a:lvl5pPr>
              <a:defRPr sz="1350" b="0" i="0">
                <a:solidFill>
                  <a:srgbClr val="FFFFFF"/>
                </a:solidFill>
              </a:defRPr>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p:nvPr>
        </p:nvSpPr>
        <p:spPr>
          <a:xfrm>
            <a:off x="4737847" y="1258486"/>
            <a:ext cx="4249271" cy="3200400"/>
          </a:xfrm>
          <a:prstGeom prst="rect">
            <a:avLst/>
          </a:prstGeom>
        </p:spPr>
        <p:txBody>
          <a:bodyPr/>
          <a:lstStyle>
            <a:lvl1pPr marL="137160" indent="-137160">
              <a:defRPr sz="1650" b="0" i="0">
                <a:solidFill>
                  <a:srgbClr val="FFFFFF"/>
                </a:solidFill>
              </a:defRPr>
            </a:lvl1pPr>
            <a:lvl2pPr>
              <a:buSzPct val="80000"/>
              <a:buFont typeface="Courier New" pitchFamily="49" charset="0"/>
              <a:buChar char="o"/>
              <a:defRPr sz="1650" b="0" i="0">
                <a:solidFill>
                  <a:srgbClr val="FFFFFF"/>
                </a:solidFill>
              </a:defRPr>
            </a:lvl2pPr>
            <a:lvl3pPr>
              <a:buFont typeface="Calibri" pitchFamily="34" charset="0"/>
              <a:buChar char="–"/>
              <a:defRPr sz="1500" b="0" i="0">
                <a:solidFill>
                  <a:srgbClr val="FFFFFF"/>
                </a:solidFill>
              </a:defRPr>
            </a:lvl3pPr>
            <a:lvl4pPr>
              <a:buFont typeface="Wingdings" pitchFamily="2" charset="2"/>
              <a:buChar char="§"/>
              <a:defRPr sz="1350" b="0" i="0">
                <a:solidFill>
                  <a:srgbClr val="FFFFFF"/>
                </a:solidFill>
              </a:defRPr>
            </a:lvl4pPr>
            <a:lvl5pPr>
              <a:defRPr sz="1350" b="0" i="0">
                <a:solidFill>
                  <a:srgbClr val="FFFFFF"/>
                </a:solidFill>
              </a:defRPr>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8"/>
          <p:cNvSpPr>
            <a:spLocks noGrp="1"/>
          </p:cNvSpPr>
          <p:nvPr>
            <p:ph type="body" sz="quarter" idx="10"/>
          </p:nvPr>
        </p:nvSpPr>
        <p:spPr>
          <a:xfrm>
            <a:off x="375019" y="801286"/>
            <a:ext cx="4122276" cy="342900"/>
          </a:xfrm>
          <a:prstGeom prst="rect">
            <a:avLst/>
          </a:prstGeom>
        </p:spPr>
        <p:txBody>
          <a:bodyPr>
            <a:noAutofit/>
          </a:bodyPr>
          <a:lstStyle>
            <a:lvl1pPr>
              <a:buNone/>
              <a:defRPr sz="1800" b="0" i="0">
                <a:solidFill>
                  <a:srgbClr val="FFFFFF"/>
                </a:solidFill>
              </a:defRPr>
            </a:lvl1pPr>
          </a:lstStyle>
          <a:p>
            <a:pPr lvl="0"/>
            <a:r>
              <a:rPr lang="en-US" dirty="0"/>
              <a:t>Edit Master text styles</a:t>
            </a:r>
          </a:p>
        </p:txBody>
      </p:sp>
      <p:sp>
        <p:nvSpPr>
          <p:cNvPr id="12" name="Text Placeholder 8"/>
          <p:cNvSpPr>
            <a:spLocks noGrp="1"/>
          </p:cNvSpPr>
          <p:nvPr>
            <p:ph type="body" sz="quarter" idx="11"/>
          </p:nvPr>
        </p:nvSpPr>
        <p:spPr>
          <a:xfrm>
            <a:off x="4737847" y="801286"/>
            <a:ext cx="4249271" cy="342900"/>
          </a:xfrm>
          <a:prstGeom prst="rect">
            <a:avLst/>
          </a:prstGeom>
        </p:spPr>
        <p:txBody>
          <a:bodyPr>
            <a:noAutofit/>
          </a:bodyPr>
          <a:lstStyle>
            <a:lvl1pPr>
              <a:buNone/>
              <a:defRPr sz="1800" b="0" i="0">
                <a:solidFill>
                  <a:srgbClr val="FFFFFF"/>
                </a:solidFill>
              </a:defRPr>
            </a:lvl1pPr>
          </a:lstStyle>
          <a:p>
            <a:pPr lvl="0"/>
            <a:r>
              <a:rPr lang="en-US" dirty="0"/>
              <a:t>Edit Master text styles</a:t>
            </a:r>
          </a:p>
        </p:txBody>
      </p:sp>
    </p:spTree>
    <p:extLst>
      <p:ext uri="{BB962C8B-B14F-4D97-AF65-F5344CB8AC3E}">
        <p14:creationId xmlns:p14="http://schemas.microsoft.com/office/powerpoint/2010/main" val="39572786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hart - green">
    <p:spTree>
      <p:nvGrpSpPr>
        <p:cNvPr id="1" name=""/>
        <p:cNvGrpSpPr/>
        <p:nvPr/>
      </p:nvGrpSpPr>
      <p:grpSpPr>
        <a:xfrm>
          <a:off x="0" y="0"/>
          <a:ext cx="0" cy="0"/>
          <a:chOff x="0" y="0"/>
          <a:chExt cx="0" cy="0"/>
        </a:xfrm>
      </p:grpSpPr>
      <p:sp>
        <p:nvSpPr>
          <p:cNvPr id="4" name="Rectangle 3"/>
          <p:cNvSpPr/>
          <p:nvPr/>
        </p:nvSpPr>
        <p:spPr>
          <a:xfrm>
            <a:off x="0" y="635794"/>
            <a:ext cx="9144000" cy="427791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b="0" i="0" dirty="0">
              <a:solidFill>
                <a:srgbClr val="FFFFFF"/>
              </a:solidFill>
              <a:latin typeface="Franklin Gothic Book" panose="020B0503020102020204" pitchFamily="34" charset="0"/>
              <a:ea typeface="ＭＳ Ｐゴシック" pitchFamily="-106" charset="-128"/>
              <a:cs typeface="ＭＳ Ｐゴシック" pitchFamily="-106" charset="-128"/>
            </a:endParaRPr>
          </a:p>
        </p:txBody>
      </p:sp>
      <p:sp>
        <p:nvSpPr>
          <p:cNvPr id="5" name="Rectangle 4"/>
          <p:cNvSpPr/>
          <p:nvPr/>
        </p:nvSpPr>
        <p:spPr>
          <a:xfrm>
            <a:off x="0" y="0"/>
            <a:ext cx="9144000" cy="61079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b="0" i="0" dirty="0">
              <a:solidFill>
                <a:srgbClr val="FFFFFF"/>
              </a:solidFill>
              <a:latin typeface="Franklin Gothic Book" panose="020B0503020102020204" pitchFamily="34" charset="0"/>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b="0" i="0">
                <a:solidFill>
                  <a:schemeClr val="bg1"/>
                </a:solidFill>
              </a:defRPr>
            </a:lvl1pPr>
          </a:lstStyle>
          <a:p>
            <a:r>
              <a:rPr lang="en-US" dirty="0"/>
              <a:t>Click to edit Master title style</a:t>
            </a:r>
          </a:p>
        </p:txBody>
      </p:sp>
      <p:sp>
        <p:nvSpPr>
          <p:cNvPr id="9" name="Chart Placeholder 6"/>
          <p:cNvSpPr>
            <a:spLocks noGrp="1"/>
          </p:cNvSpPr>
          <p:nvPr>
            <p:ph type="chart" sz="quarter" idx="10"/>
          </p:nvPr>
        </p:nvSpPr>
        <p:spPr>
          <a:xfrm>
            <a:off x="365775" y="784196"/>
            <a:ext cx="7575460" cy="3933480"/>
          </a:xfrm>
          <a:prstGeom prst="rect">
            <a:avLst/>
          </a:prstGeom>
        </p:spPr>
        <p:txBody>
          <a:bodyPr rtlCol="0">
            <a:normAutofit/>
          </a:bodyPr>
          <a:lstStyle>
            <a:lvl1pPr>
              <a:defRPr b="0" i="0">
                <a:solidFill>
                  <a:srgbClr val="FFFFFF"/>
                </a:solidFill>
              </a:defRPr>
            </a:lvl1pPr>
          </a:lstStyle>
          <a:p>
            <a:pPr lvl="0"/>
            <a:r>
              <a:rPr lang="en-US" noProof="0" dirty="0"/>
              <a:t>Click icon to add chart</a:t>
            </a:r>
          </a:p>
        </p:txBody>
      </p:sp>
    </p:spTree>
    <p:extLst>
      <p:ext uri="{BB962C8B-B14F-4D97-AF65-F5344CB8AC3E}">
        <p14:creationId xmlns:p14="http://schemas.microsoft.com/office/powerpoint/2010/main" val="30813968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sp>
        <p:nvSpPr>
          <p:cNvPr id="3" name="Rectangle 2"/>
          <p:cNvSpPr/>
          <p:nvPr/>
        </p:nvSpPr>
        <p:spPr>
          <a:xfrm>
            <a:off x="0" y="0"/>
            <a:ext cx="9144000" cy="49137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b="0" i="0" dirty="0">
              <a:solidFill>
                <a:srgbClr val="FFFFFF"/>
              </a:solidFill>
              <a:latin typeface="Franklin Gothic Book" panose="020B0503020102020204" pitchFamily="34" charset="0"/>
              <a:ea typeface="ＭＳ Ｐゴシック" pitchFamily="-106" charset="-128"/>
              <a:cs typeface="ＭＳ Ｐゴシック" pitchFamily="-106" charset="-128"/>
            </a:endParaRPr>
          </a:p>
        </p:txBody>
      </p:sp>
      <p:sp>
        <p:nvSpPr>
          <p:cNvPr id="4" name="Title 1"/>
          <p:cNvSpPr txBox="1">
            <a:spLocks/>
          </p:cNvSpPr>
          <p:nvPr/>
        </p:nvSpPr>
        <p:spPr>
          <a:xfrm>
            <a:off x="0" y="1791891"/>
            <a:ext cx="9144000" cy="6096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a:defRPr/>
            </a:pPr>
            <a:r>
              <a:rPr sz="2475" b="0" i="0" dirty="0">
                <a:solidFill>
                  <a:srgbClr val="FFFFFF"/>
                </a:solidFill>
                <a:latin typeface="Franklin Gothic Book" panose="020B0503020102020204" pitchFamily="34" charset="0"/>
              </a:rPr>
              <a:t>Click to edit Master title style</a:t>
            </a:r>
          </a:p>
        </p:txBody>
      </p:sp>
      <p:sp>
        <p:nvSpPr>
          <p:cNvPr id="10" name="Text Placeholder 6"/>
          <p:cNvSpPr>
            <a:spLocks noGrp="1"/>
          </p:cNvSpPr>
          <p:nvPr>
            <p:ph type="body" sz="quarter" idx="11"/>
          </p:nvPr>
        </p:nvSpPr>
        <p:spPr>
          <a:xfrm>
            <a:off x="1" y="2442813"/>
            <a:ext cx="9143999" cy="862923"/>
          </a:xfrm>
          <a:prstGeom prst="rect">
            <a:avLst/>
          </a:prstGeom>
        </p:spPr>
        <p:txBody>
          <a:bodyPr/>
          <a:lstStyle>
            <a:lvl1pPr marL="0" indent="0" algn="ctr">
              <a:buFontTx/>
              <a:buNone/>
              <a:defRPr b="0" i="0">
                <a:solidFill>
                  <a:srgbClr val="FFFFFF"/>
                </a:solidFill>
              </a:defRPr>
            </a:lvl1pPr>
          </a:lstStyle>
          <a:p>
            <a:pPr lvl="0"/>
            <a:r>
              <a:rPr lang="en-US" dirty="0"/>
              <a:t>Edit Master text styles</a:t>
            </a:r>
          </a:p>
        </p:txBody>
      </p:sp>
    </p:spTree>
    <p:extLst>
      <p:ext uri="{BB962C8B-B14F-4D97-AF65-F5344CB8AC3E}">
        <p14:creationId xmlns:p14="http://schemas.microsoft.com/office/powerpoint/2010/main" val="37158550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363" y="749660"/>
            <a:ext cx="8229600" cy="3657600"/>
          </a:xfrm>
          <a:prstGeom prst="rect">
            <a:avLst/>
          </a:prstGeom>
        </p:spPr>
        <p:txBody>
          <a:bodyPr/>
          <a:lstStyle>
            <a:lvl1pPr>
              <a:defRPr sz="1350" b="0" i="0">
                <a:latin typeface="Franklin Gothic Book" panose="020B0503020102020204" pitchFamily="34" charset="0"/>
              </a:defRPr>
            </a:lvl1pPr>
            <a:lvl2pPr>
              <a:defRPr sz="1125" b="0" i="0">
                <a:latin typeface="Franklin Gothic Book" panose="020B0503020102020204" pitchFamily="34" charset="0"/>
              </a:defRPr>
            </a:lvl2pPr>
            <a:lvl3pPr>
              <a:defRPr b="0" i="0">
                <a:latin typeface="Franklin Gothic Book" panose="020B0503020102020204" pitchFamily="34" charset="0"/>
              </a:defRPr>
            </a:lvl3pPr>
            <a:lvl4pPr>
              <a:defRPr b="0" i="0">
                <a:latin typeface="Franklin Gothic Book" panose="020B0503020102020204" pitchFamily="34" charset="0"/>
              </a:defRPr>
            </a:lvl4pPr>
            <a:lvl5pPr>
              <a:defRPr b="0" i="0">
                <a:latin typeface="Franklin Gothic Book" panose="020B05030201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60363" y="0"/>
            <a:ext cx="8724900" cy="581025"/>
          </a:xfrm>
        </p:spPr>
        <p:txBody>
          <a:bodyPr/>
          <a:lstStyle>
            <a:lvl1pPr>
              <a:defRPr sz="1800" b="0" i="0"/>
            </a:lvl1pPr>
          </a:lstStyle>
          <a:p>
            <a:r>
              <a:rPr lang="en-US" dirty="0"/>
              <a:t>Click to edit Master title style</a:t>
            </a:r>
          </a:p>
        </p:txBody>
      </p:sp>
    </p:spTree>
    <p:extLst>
      <p:ext uri="{BB962C8B-B14F-4D97-AF65-F5344CB8AC3E}">
        <p14:creationId xmlns:p14="http://schemas.microsoft.com/office/powerpoint/2010/main" val="27495184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360363" y="0"/>
            <a:ext cx="8724900" cy="581025"/>
          </a:xfrm>
        </p:spPr>
        <p:txBody>
          <a:bodyPr/>
          <a:lstStyle>
            <a:lvl1pPr>
              <a:defRPr sz="1800" b="0" i="0"/>
            </a:lvl1pPr>
          </a:lstStyle>
          <a:p>
            <a:r>
              <a:rPr lang="en-US" dirty="0"/>
              <a:t>Click to edit Master title style</a:t>
            </a:r>
          </a:p>
        </p:txBody>
      </p:sp>
    </p:spTree>
    <p:extLst>
      <p:ext uri="{BB962C8B-B14F-4D97-AF65-F5344CB8AC3E}">
        <p14:creationId xmlns:p14="http://schemas.microsoft.com/office/powerpoint/2010/main" val="23170942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EnergySaving Inside">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57200" y="651531"/>
            <a:ext cx="8229600" cy="3977640"/>
          </a:xfrm>
          <a:prstGeom prst="rect">
            <a:avLst/>
          </a:prstGeom>
        </p:spPr>
        <p:txBody>
          <a:bodyPr vert="horz"/>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60363" y="0"/>
            <a:ext cx="8724900" cy="581025"/>
          </a:xfrm>
        </p:spPr>
        <p:txBody>
          <a:bodyPr/>
          <a:lstStyle>
            <a:lvl1pPr>
              <a:defRPr sz="1800" b="0" i="0"/>
            </a:lvl1pPr>
          </a:lstStyle>
          <a:p>
            <a:r>
              <a:rPr lang="en-US" dirty="0"/>
              <a:t>Click to edit Master title style</a:t>
            </a:r>
          </a:p>
        </p:txBody>
      </p:sp>
    </p:spTree>
    <p:extLst>
      <p:ext uri="{BB962C8B-B14F-4D97-AF65-F5344CB8AC3E}">
        <p14:creationId xmlns:p14="http://schemas.microsoft.com/office/powerpoint/2010/main" val="26934815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Tree>
    <p:extLst>
      <p:ext uri="{BB962C8B-B14F-4D97-AF65-F5344CB8AC3E}">
        <p14:creationId xmlns:p14="http://schemas.microsoft.com/office/powerpoint/2010/main" val="4131440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57200" y="2148571"/>
            <a:ext cx="8120063" cy="536572"/>
          </a:xfrm>
        </p:spPr>
        <p:txBody>
          <a:bodyPr/>
          <a:lstStyle>
            <a:lvl1pPr marL="0" indent="0" algn="ctr">
              <a:buNone/>
              <a:defRPr baseline="0"/>
            </a:lvl1pPr>
          </a:lstStyle>
          <a:p>
            <a:pPr lvl="0"/>
            <a:r>
              <a:rPr lang="en-US"/>
              <a:t>Blank Slide for Any Content</a:t>
            </a:r>
          </a:p>
        </p:txBody>
      </p:sp>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Tree>
    <p:extLst>
      <p:ext uri="{BB962C8B-B14F-4D97-AF65-F5344CB8AC3E}">
        <p14:creationId xmlns:p14="http://schemas.microsoft.com/office/powerpoint/2010/main" val="22785705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6805" t="13288" r="3423" b="57134"/>
          <a:stretch/>
        </p:blipFill>
        <p:spPr>
          <a:xfrm>
            <a:off x="2644347" y="856567"/>
            <a:ext cx="6334897" cy="2279822"/>
          </a:xfrm>
          <a:prstGeom prst="rect">
            <a:avLst/>
          </a:prstGeom>
          <a:ln>
            <a:solidFill>
              <a:schemeClr val="tx1">
                <a:lumMod val="20000"/>
                <a:lumOff val="80000"/>
              </a:schemeClr>
            </a:solidFill>
          </a:ln>
        </p:spPr>
      </p:pic>
      <p:sp>
        <p:nvSpPr>
          <p:cNvPr id="7" name="TextBox 6"/>
          <p:cNvSpPr txBox="1"/>
          <p:nvPr userDrawn="1"/>
        </p:nvSpPr>
        <p:spPr>
          <a:xfrm>
            <a:off x="321275" y="733003"/>
            <a:ext cx="2240692" cy="2585323"/>
          </a:xfrm>
          <a:prstGeom prst="rect">
            <a:avLst/>
          </a:prstGeom>
          <a:noFill/>
        </p:spPr>
        <p:txBody>
          <a:bodyPr wrap="square" rtlCol="0">
            <a:spAutoFit/>
          </a:bodyPr>
          <a:lstStyle/>
          <a:p>
            <a:pPr algn="l"/>
            <a:r>
              <a:rPr lang="en-US" sz="1350" b="0" i="0" dirty="0">
                <a:solidFill>
                  <a:srgbClr val="FF0000"/>
                </a:solidFill>
                <a:latin typeface="Franklin Gothic Book" panose="020B0503020102020204" pitchFamily="34" charset="0"/>
              </a:rPr>
              <a:t>PC Users:</a:t>
            </a:r>
          </a:p>
          <a:p>
            <a:pPr algn="l"/>
            <a:r>
              <a:rPr lang="en-US" sz="1350" b="0" i="0" dirty="0">
                <a:solidFill>
                  <a:srgbClr val="FF0000"/>
                </a:solidFill>
                <a:latin typeface="Franklin Gothic Book" panose="020B0503020102020204" pitchFamily="34" charset="0"/>
              </a:rPr>
              <a:t>Microsoft PowerPoint for Windows has default settings that continually compress images. To avoid loss</a:t>
            </a:r>
            <a:r>
              <a:rPr lang="en-US" sz="1350" b="0" i="0" baseline="0" dirty="0">
                <a:solidFill>
                  <a:srgbClr val="FF0000"/>
                </a:solidFill>
                <a:latin typeface="Franklin Gothic Book" panose="020B0503020102020204" pitchFamily="34" charset="0"/>
              </a:rPr>
              <a:t> of quality </a:t>
            </a:r>
            <a:r>
              <a:rPr lang="en-US" sz="1350" b="0" i="0" dirty="0">
                <a:solidFill>
                  <a:srgbClr val="FF0000"/>
                </a:solidFill>
                <a:latin typeface="Franklin Gothic Book" panose="020B0503020102020204" pitchFamily="34" charset="0"/>
              </a:rPr>
              <a:t>for photos and graphics within this presentation file,</a:t>
            </a:r>
            <a:r>
              <a:rPr lang="en-US" sz="1350" b="0" i="0" baseline="0" dirty="0">
                <a:solidFill>
                  <a:srgbClr val="FF0000"/>
                </a:solidFill>
                <a:latin typeface="Franklin Gothic Book" panose="020B0503020102020204" pitchFamily="34" charset="0"/>
              </a:rPr>
              <a:t> </a:t>
            </a:r>
            <a:r>
              <a:rPr lang="en-US" sz="1350" b="0" i="0" dirty="0">
                <a:solidFill>
                  <a:srgbClr val="FF0000"/>
                </a:solidFill>
                <a:latin typeface="Franklin Gothic Book" panose="020B0503020102020204" pitchFamily="34" charset="0"/>
              </a:rPr>
              <a:t>please follow these</a:t>
            </a:r>
            <a:r>
              <a:rPr lang="en-US" sz="1350" b="0" i="0" baseline="0" dirty="0">
                <a:solidFill>
                  <a:srgbClr val="FF0000"/>
                </a:solidFill>
                <a:latin typeface="Franklin Gothic Book" panose="020B0503020102020204" pitchFamily="34" charset="0"/>
              </a:rPr>
              <a:t> instructions </a:t>
            </a:r>
            <a:r>
              <a:rPr lang="en-US" sz="1350" b="0" i="0" dirty="0">
                <a:solidFill>
                  <a:srgbClr val="FF0000"/>
                </a:solidFill>
                <a:latin typeface="Franklin Gothic Book" panose="020B0503020102020204" pitchFamily="34" charset="0"/>
              </a:rPr>
              <a:t>to change your software settings.</a:t>
            </a:r>
            <a:endParaRPr lang="en-US" sz="1350" b="0" i="0" dirty="0">
              <a:latin typeface="Franklin Gothic Book" panose="020B0503020102020204" pitchFamily="34" charset="0"/>
            </a:endParaRPr>
          </a:p>
          <a:p>
            <a:endParaRPr lang="en-US" sz="1350" b="0" i="0" dirty="0">
              <a:latin typeface="Franklin Gothic Book" panose="020B0503020102020204" pitchFamily="34" charset="0"/>
            </a:endParaRPr>
          </a:p>
        </p:txBody>
      </p:sp>
    </p:spTree>
    <p:extLst>
      <p:ext uri="{BB962C8B-B14F-4D97-AF65-F5344CB8AC3E}">
        <p14:creationId xmlns:p14="http://schemas.microsoft.com/office/powerpoint/2010/main" val="14633795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 - Simp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10558" y="1156207"/>
            <a:ext cx="4945300" cy="1551617"/>
          </a:xfrm>
          <a:noFill/>
        </p:spPr>
        <p:txBody>
          <a:bodyPr lIns="274320" tIns="0" rIns="274320" bIns="0" anchor="b" anchorCtr="0">
            <a:noAutofit/>
          </a:bodyPr>
          <a:lstStyle>
            <a:lvl1pPr algn="l">
              <a:defRPr sz="2250">
                <a:solidFill>
                  <a:schemeClr val="bg1"/>
                </a:solidFill>
              </a:defRPr>
            </a:lvl1pPr>
          </a:lstStyle>
          <a:p>
            <a:r>
              <a:rPr lang="en-US" dirty="0"/>
              <a:t>Title slide</a:t>
            </a:r>
          </a:p>
        </p:txBody>
      </p:sp>
      <p:sp>
        <p:nvSpPr>
          <p:cNvPr id="16" name="Text Placeholder 20"/>
          <p:cNvSpPr>
            <a:spLocks noGrp="1"/>
          </p:cNvSpPr>
          <p:nvPr>
            <p:ph type="body" sz="quarter" idx="11" hasCustomPrompt="1"/>
          </p:nvPr>
        </p:nvSpPr>
        <p:spPr>
          <a:xfrm>
            <a:off x="2910557" y="3026320"/>
            <a:ext cx="4945301" cy="776879"/>
          </a:xfrm>
          <a:prstGeom prst="rect">
            <a:avLst/>
          </a:prstGeom>
          <a:noFill/>
          <a:ln>
            <a:noFill/>
          </a:ln>
        </p:spPr>
        <p:txBody>
          <a:bodyPr vert="horz" lIns="274320" tIns="0" rIns="182880" bIns="0" anchor="t" anchorCtr="0">
            <a:noAutofit/>
          </a:bodyPr>
          <a:lstStyle>
            <a:lvl1pPr marL="0" indent="0">
              <a:buNone/>
              <a:defRPr sz="1350" baseline="0">
                <a:solidFill>
                  <a:schemeClr val="bg1"/>
                </a:solidFill>
              </a:defRPr>
            </a:lvl1pPr>
          </a:lstStyle>
          <a:p>
            <a:pPr lvl="0"/>
            <a:r>
              <a:rPr lang="en-US" dirty="0"/>
              <a:t>Presenter Name</a:t>
            </a:r>
          </a:p>
          <a:p>
            <a:pPr lvl="0"/>
            <a:r>
              <a:rPr lang="en-US" dirty="0"/>
              <a:t>Venue or Organization</a:t>
            </a:r>
          </a:p>
          <a:p>
            <a:pPr lvl="0"/>
            <a:r>
              <a:rPr lang="en-US" dirty="0"/>
              <a:t>Date</a:t>
            </a:r>
          </a:p>
        </p:txBody>
      </p:sp>
      <p:cxnSp>
        <p:nvCxnSpPr>
          <p:cNvPr id="4" name="Straight Connector 3"/>
          <p:cNvCxnSpPr/>
          <p:nvPr userDrawn="1"/>
        </p:nvCxnSpPr>
        <p:spPr>
          <a:xfrm>
            <a:off x="3129645" y="2871107"/>
            <a:ext cx="4726213" cy="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30B18F56-D611-A640-8F65-89DF8088BE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7454" y="2"/>
            <a:ext cx="2331892" cy="819230"/>
          </a:xfrm>
          <a:prstGeom prst="rect">
            <a:avLst/>
          </a:prstGeom>
        </p:spPr>
      </p:pic>
    </p:spTree>
    <p:extLst>
      <p:ext uri="{BB962C8B-B14F-4D97-AF65-F5344CB8AC3E}">
        <p14:creationId xmlns:p14="http://schemas.microsoft.com/office/powerpoint/2010/main" val="31146611"/>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 Full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 name="Title 1"/>
          <p:cNvSpPr>
            <a:spLocks noGrp="1"/>
          </p:cNvSpPr>
          <p:nvPr>
            <p:ph type="title" hasCustomPrompt="1"/>
          </p:nvPr>
        </p:nvSpPr>
        <p:spPr>
          <a:xfrm>
            <a:off x="2910556" y="1810265"/>
            <a:ext cx="6233444" cy="822212"/>
          </a:xfrm>
          <a:solidFill>
            <a:schemeClr val="accent1">
              <a:alpha val="75000"/>
            </a:schemeClr>
          </a:solidFill>
        </p:spPr>
        <p:txBody>
          <a:bodyPr lIns="182880" tIns="0" rIns="182880" bIns="0" anchor="ctr" anchorCtr="0">
            <a:noAutofit/>
          </a:bodyPr>
          <a:lstStyle>
            <a:lvl1pPr marL="0" indent="0" algn="l">
              <a:defRPr sz="2250" baseline="0"/>
            </a:lvl1pPr>
          </a:lstStyle>
          <a:p>
            <a:r>
              <a:rPr lang="en-US" dirty="0"/>
              <a:t>Title</a:t>
            </a:r>
          </a:p>
        </p:txBody>
      </p:sp>
      <p:sp>
        <p:nvSpPr>
          <p:cNvPr id="4" name="Text Placeholder 3"/>
          <p:cNvSpPr>
            <a:spLocks noGrp="1"/>
          </p:cNvSpPr>
          <p:nvPr>
            <p:ph type="body" sz="quarter" idx="12" hasCustomPrompt="1"/>
          </p:nvPr>
        </p:nvSpPr>
        <p:spPr>
          <a:xfrm>
            <a:off x="2909889" y="2716918"/>
            <a:ext cx="4352925" cy="962025"/>
          </a:xfrm>
          <a:solidFill>
            <a:schemeClr val="accent1">
              <a:alpha val="75000"/>
            </a:schemeClr>
          </a:solidFill>
        </p:spPr>
        <p:txBody>
          <a:bodyPr lIns="182880" tIns="0" rIns="182880" bIns="0" anchor="ctr" anchorCtr="0">
            <a:normAutofit/>
          </a:bodyPr>
          <a:lstStyle>
            <a:lvl1pPr marL="0" indent="0">
              <a:spcBef>
                <a:spcPts val="0"/>
              </a:spcBef>
              <a:buNone/>
              <a:defRPr sz="1350">
                <a:solidFill>
                  <a:schemeClr val="bg1"/>
                </a:solidFill>
              </a:defRPr>
            </a:lvl1pPr>
          </a:lstStyle>
          <a:p>
            <a:pPr lvl="0"/>
            <a:r>
              <a:rPr lang="en-US" dirty="0"/>
              <a:t>Presenter Name</a:t>
            </a:r>
          </a:p>
          <a:p>
            <a:pPr lvl="0"/>
            <a:r>
              <a:rPr lang="en-US" dirty="0"/>
              <a:t>Venue or Organization</a:t>
            </a:r>
          </a:p>
          <a:p>
            <a:pPr lvl="0"/>
            <a:r>
              <a:rPr lang="en-US" dirty="0"/>
              <a:t>Date</a:t>
            </a:r>
          </a:p>
        </p:txBody>
      </p:sp>
      <p:pic>
        <p:nvPicPr>
          <p:cNvPr id="7" name="Graphic 6">
            <a:extLst>
              <a:ext uri="{FF2B5EF4-FFF2-40B4-BE49-F238E27FC236}">
                <a16:creationId xmlns:a16="http://schemas.microsoft.com/office/drawing/2014/main" id="{18FC129B-1687-4840-80AD-6BAF76C4D41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454" y="2"/>
            <a:ext cx="2331892" cy="819230"/>
          </a:xfrm>
          <a:prstGeom prst="rect">
            <a:avLst/>
          </a:prstGeom>
        </p:spPr>
      </p:pic>
    </p:spTree>
    <p:extLst>
      <p:ext uri="{BB962C8B-B14F-4D97-AF65-F5344CB8AC3E}">
        <p14:creationId xmlns:p14="http://schemas.microsoft.com/office/powerpoint/2010/main" val="18116302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itle Slide - Full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0"/>
            <a:ext cx="9144000" cy="5143500"/>
          </a:xfrm>
          <a:prstGeom prst="rect">
            <a:avLst/>
          </a:prstGeom>
        </p:spPr>
      </p:pic>
      <p:sp>
        <p:nvSpPr>
          <p:cNvPr id="13" name="Title 1"/>
          <p:cNvSpPr>
            <a:spLocks noGrp="1"/>
          </p:cNvSpPr>
          <p:nvPr>
            <p:ph type="title" hasCustomPrompt="1"/>
          </p:nvPr>
        </p:nvSpPr>
        <p:spPr>
          <a:xfrm>
            <a:off x="2910556" y="1810265"/>
            <a:ext cx="6233444" cy="822212"/>
          </a:xfrm>
          <a:solidFill>
            <a:schemeClr val="accent1">
              <a:alpha val="75000"/>
            </a:schemeClr>
          </a:solidFill>
        </p:spPr>
        <p:txBody>
          <a:bodyPr lIns="182880" tIns="0" rIns="182880" bIns="0" anchor="ctr" anchorCtr="0">
            <a:noAutofit/>
          </a:bodyPr>
          <a:lstStyle>
            <a:lvl1pPr marL="0" indent="0" algn="l">
              <a:defRPr sz="2250" baseline="0"/>
            </a:lvl1pPr>
          </a:lstStyle>
          <a:p>
            <a:r>
              <a:rPr lang="en-US" dirty="0"/>
              <a:t>Title</a:t>
            </a:r>
          </a:p>
        </p:txBody>
      </p:sp>
      <p:sp>
        <p:nvSpPr>
          <p:cNvPr id="4" name="Text Placeholder 3"/>
          <p:cNvSpPr>
            <a:spLocks noGrp="1"/>
          </p:cNvSpPr>
          <p:nvPr>
            <p:ph type="body" sz="quarter" idx="12" hasCustomPrompt="1"/>
          </p:nvPr>
        </p:nvSpPr>
        <p:spPr>
          <a:xfrm>
            <a:off x="2909889" y="2716918"/>
            <a:ext cx="4352925" cy="962025"/>
          </a:xfrm>
          <a:solidFill>
            <a:schemeClr val="accent1">
              <a:alpha val="75000"/>
            </a:schemeClr>
          </a:solidFill>
        </p:spPr>
        <p:txBody>
          <a:bodyPr lIns="182880" tIns="0" rIns="182880" bIns="0" anchor="ctr" anchorCtr="0">
            <a:normAutofit/>
          </a:bodyPr>
          <a:lstStyle>
            <a:lvl1pPr marL="0" indent="0">
              <a:spcBef>
                <a:spcPts val="0"/>
              </a:spcBef>
              <a:buNone/>
              <a:defRPr sz="1350">
                <a:solidFill>
                  <a:schemeClr val="bg1"/>
                </a:solidFill>
              </a:defRPr>
            </a:lvl1pPr>
          </a:lstStyle>
          <a:p>
            <a:pPr lvl="0"/>
            <a:r>
              <a:rPr lang="en-US" dirty="0"/>
              <a:t>Presenter Name</a:t>
            </a:r>
          </a:p>
          <a:p>
            <a:pPr lvl="0"/>
            <a:r>
              <a:rPr lang="en-US" dirty="0"/>
              <a:t>Venue or Organization</a:t>
            </a:r>
          </a:p>
          <a:p>
            <a:pPr lvl="0"/>
            <a:r>
              <a:rPr lang="en-US" dirty="0"/>
              <a:t>Date</a:t>
            </a:r>
          </a:p>
        </p:txBody>
      </p:sp>
      <p:pic>
        <p:nvPicPr>
          <p:cNvPr id="7" name="Graphic 6">
            <a:extLst>
              <a:ext uri="{FF2B5EF4-FFF2-40B4-BE49-F238E27FC236}">
                <a16:creationId xmlns:a16="http://schemas.microsoft.com/office/drawing/2014/main" id="{C169BC4F-AD20-A74A-9E02-5414D7367A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454" y="2"/>
            <a:ext cx="2331892" cy="819230"/>
          </a:xfrm>
          <a:prstGeom prst="rect">
            <a:avLst/>
          </a:prstGeom>
        </p:spPr>
      </p:pic>
    </p:spTree>
    <p:extLst>
      <p:ext uri="{BB962C8B-B14F-4D97-AF65-F5344CB8AC3E}">
        <p14:creationId xmlns:p14="http://schemas.microsoft.com/office/powerpoint/2010/main" val="20825743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 Blue Background">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 name="Text Placeholder 7"/>
          <p:cNvSpPr>
            <a:spLocks noGrp="1"/>
          </p:cNvSpPr>
          <p:nvPr>
            <p:ph type="body" sz="quarter" idx="11" hasCustomPrompt="1"/>
          </p:nvPr>
        </p:nvSpPr>
        <p:spPr>
          <a:xfrm>
            <a:off x="2929035" y="1810840"/>
            <a:ext cx="6214966" cy="821637"/>
          </a:xfrm>
          <a:solidFill>
            <a:schemeClr val="accent1">
              <a:alpha val="75000"/>
            </a:schemeClr>
          </a:solidFill>
        </p:spPr>
        <p:txBody>
          <a:bodyPr lIns="182880" tIns="137160" rIns="182880" bIns="137160" anchor="ctr" anchorCtr="0">
            <a:noAutofit/>
          </a:bodyPr>
          <a:lstStyle>
            <a:lvl1pPr marL="0" indent="0">
              <a:lnSpc>
                <a:spcPts val="2100"/>
              </a:lnSpc>
              <a:buNone/>
              <a:defRPr sz="2250">
                <a:solidFill>
                  <a:schemeClr val="bg1"/>
                </a:solidFill>
              </a:defRPr>
            </a:lvl1pPr>
          </a:lstStyle>
          <a:p>
            <a:pPr lvl="0"/>
            <a:r>
              <a:rPr lang="en-US"/>
              <a:t>Title</a:t>
            </a:r>
          </a:p>
        </p:txBody>
      </p:sp>
      <p:sp>
        <p:nvSpPr>
          <p:cNvPr id="12" name="Text Placeholder 14"/>
          <p:cNvSpPr>
            <a:spLocks noGrp="1"/>
          </p:cNvSpPr>
          <p:nvPr>
            <p:ph type="body" sz="quarter" idx="12" hasCustomPrompt="1"/>
          </p:nvPr>
        </p:nvSpPr>
        <p:spPr>
          <a:xfrm>
            <a:off x="2929035" y="2740812"/>
            <a:ext cx="4322763" cy="826163"/>
          </a:xfrm>
          <a:solidFill>
            <a:schemeClr val="accent1">
              <a:alpha val="75000"/>
            </a:schemeClr>
          </a:solidFill>
        </p:spPr>
        <p:txBody>
          <a:bodyPr lIns="182880" tIns="137160" rIns="182880" bIns="137160" anchor="ctr" anchorCtr="0">
            <a:noAutofit/>
          </a:bodyPr>
          <a:lstStyle>
            <a:lvl1pPr marL="0" indent="0">
              <a:lnSpc>
                <a:spcPts val="1320"/>
              </a:lnSpc>
              <a:spcBef>
                <a:spcPts val="300"/>
              </a:spcBef>
              <a:buNone/>
              <a:defRPr sz="1350" baseline="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Presenter Name</a:t>
            </a:r>
          </a:p>
          <a:p>
            <a:pPr lvl="0"/>
            <a:r>
              <a:rPr lang="en-US" dirty="0"/>
              <a:t>Venue or Organization</a:t>
            </a:r>
          </a:p>
          <a:p>
            <a:pPr lvl="0"/>
            <a:r>
              <a:rPr lang="en-US" dirty="0"/>
              <a:t>Date</a:t>
            </a:r>
          </a:p>
        </p:txBody>
      </p:sp>
      <p:pic>
        <p:nvPicPr>
          <p:cNvPr id="7" name="Graphic 6">
            <a:extLst>
              <a:ext uri="{FF2B5EF4-FFF2-40B4-BE49-F238E27FC236}">
                <a16:creationId xmlns:a16="http://schemas.microsoft.com/office/drawing/2014/main" id="{598C41F3-39FB-AB41-808B-38EA9C03030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454" y="2"/>
            <a:ext cx="2331892" cy="819230"/>
          </a:xfrm>
          <a:prstGeom prst="rect">
            <a:avLst/>
          </a:prstGeom>
        </p:spPr>
      </p:pic>
    </p:spTree>
    <p:extLst>
      <p:ext uri="{BB962C8B-B14F-4D97-AF65-F5344CB8AC3E}">
        <p14:creationId xmlns:p14="http://schemas.microsoft.com/office/powerpoint/2010/main" val="37347368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imple Slide - Any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7287" y="1"/>
            <a:ext cx="8309428" cy="651710"/>
          </a:xfrm>
          <a:prstGeom prst="rect">
            <a:avLst/>
          </a:prstGeom>
          <a:solidFill>
            <a:schemeClr val="accent1"/>
          </a:solidFill>
        </p:spPr>
        <p:txBody>
          <a:bodyPr vert="horz" lIns="91440" tIns="91440" rIns="91440" bIns="91440" anchor="ctr" anchorCtr="0"/>
          <a:lstStyle>
            <a:lvl1pPr>
              <a:lnSpc>
                <a:spcPct val="90000"/>
              </a:lnSpc>
              <a:defRPr sz="2250">
                <a:solidFill>
                  <a:schemeClr val="bg1"/>
                </a:solidFill>
              </a:defRPr>
            </a:lvl1pPr>
          </a:lstStyle>
          <a:p>
            <a:r>
              <a:rPr lang="en-US"/>
              <a:t>Simple Slide</a:t>
            </a:r>
          </a:p>
        </p:txBody>
      </p:sp>
      <p:sp>
        <p:nvSpPr>
          <p:cNvPr id="3" name="TextBox 2"/>
          <p:cNvSpPr txBox="1"/>
          <p:nvPr userDrawn="1"/>
        </p:nvSpPr>
        <p:spPr>
          <a:xfrm>
            <a:off x="4946039" y="4991101"/>
            <a:ext cx="4045186" cy="80792"/>
          </a:xfrm>
          <a:prstGeom prst="rect">
            <a:avLst/>
          </a:prstGeom>
          <a:noFill/>
        </p:spPr>
        <p:txBody>
          <a:bodyPr wrap="square" lIns="0" tIns="0" rIns="0" bIns="0" rtlCol="0" anchor="ctr" anchorCtr="0">
            <a:noAutofit/>
          </a:bodyPr>
          <a:lstStyle/>
          <a:p>
            <a:pPr algn="r"/>
            <a:r>
              <a:rPr lang="en-US" sz="525" b="0" i="0" dirty="0">
                <a:latin typeface="Franklin Gothic Book" panose="020B0503020102020204" pitchFamily="34" charset="0"/>
              </a:rPr>
              <a:t>NREL</a:t>
            </a:r>
            <a:r>
              <a:rPr lang="en-US" sz="525" b="0" i="0" baseline="0" dirty="0">
                <a:latin typeface="Franklin Gothic Book" panose="020B0503020102020204" pitchFamily="34" charset="0"/>
              </a:rPr>
              <a:t>    </a:t>
            </a:r>
            <a:r>
              <a:rPr lang="en-US" sz="525" b="0" i="0" dirty="0">
                <a:latin typeface="Franklin Gothic Book" panose="020B0503020102020204" pitchFamily="34" charset="0"/>
              </a:rPr>
              <a:t>|    </a:t>
            </a:r>
            <a:fld id="{BFD71CF8-5198-8441-A7C0-DC22FD64CBE4}" type="slidenum">
              <a:rPr lang="en-US" sz="525" b="0" i="0">
                <a:latin typeface="Franklin Gothic Book" panose="020B0503020102020204" pitchFamily="34" charset="0"/>
              </a:rPr>
              <a:t>‹#›</a:t>
            </a:fld>
            <a:endParaRPr lang="en-US" sz="525" b="0" i="0" dirty="0">
              <a:latin typeface="Franklin Gothic Book" panose="020B0503020102020204" pitchFamily="34" charset="0"/>
            </a:endParaRPr>
          </a:p>
        </p:txBody>
      </p:sp>
    </p:spTree>
    <p:extLst>
      <p:ext uri="{BB962C8B-B14F-4D97-AF65-F5344CB8AC3E}">
        <p14:creationId xmlns:p14="http://schemas.microsoft.com/office/powerpoint/2010/main" val="20160157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imple Slid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2"/>
            <a:ext cx="4123871" cy="932260"/>
          </a:xfrm>
          <a:prstGeom prst="rect">
            <a:avLst/>
          </a:prstGeom>
          <a:solidFill>
            <a:srgbClr val="0079C1"/>
          </a:solidFill>
        </p:spPr>
        <p:txBody>
          <a:bodyPr vert="horz" lIns="91440" tIns="91440" rIns="91440" bIns="91440" anchor="ctr" anchorCtr="0"/>
          <a:lstStyle>
            <a:lvl1pPr>
              <a:lnSpc>
                <a:spcPct val="90000"/>
              </a:lnSpc>
              <a:defRPr sz="2250">
                <a:solidFill>
                  <a:schemeClr val="bg1"/>
                </a:solidFill>
              </a:defRPr>
            </a:lvl1pPr>
          </a:lstStyle>
          <a:p>
            <a:r>
              <a:rPr lang="en-US"/>
              <a:t>Simple Slide</a:t>
            </a:r>
          </a:p>
        </p:txBody>
      </p:sp>
      <p:sp>
        <p:nvSpPr>
          <p:cNvPr id="8" name="Text Placeholder 7"/>
          <p:cNvSpPr>
            <a:spLocks noGrp="1"/>
          </p:cNvSpPr>
          <p:nvPr>
            <p:ph type="body" sz="quarter" idx="10"/>
          </p:nvPr>
        </p:nvSpPr>
        <p:spPr>
          <a:xfrm>
            <a:off x="446088" y="1101839"/>
            <a:ext cx="8371341" cy="3640251"/>
          </a:xfrm>
          <a:prstGeom prst="rect">
            <a:avLst/>
          </a:prstGeom>
        </p:spPr>
        <p:txBody>
          <a:bodyPr vert="horz"/>
          <a:lstStyle>
            <a:lvl1pPr>
              <a:defRPr sz="1950"/>
            </a:lvl1pPr>
            <a:lvl2pPr>
              <a:defRPr sz="1800"/>
            </a:lvl2pPr>
            <a:lvl3pPr>
              <a:defRPr sz="1500"/>
            </a:lvl3pPr>
            <a:lvl4pPr>
              <a:defRPr sz="120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4946039" y="4991101"/>
            <a:ext cx="4045186" cy="80792"/>
          </a:xfrm>
          <a:prstGeom prst="rect">
            <a:avLst/>
          </a:prstGeom>
          <a:noFill/>
        </p:spPr>
        <p:txBody>
          <a:bodyPr wrap="square" lIns="0" tIns="0" rIns="0" bIns="0" rtlCol="0" anchor="ctr" anchorCtr="0">
            <a:noAutofit/>
          </a:bodyPr>
          <a:lstStyle/>
          <a:p>
            <a:pPr algn="r"/>
            <a:r>
              <a:rPr lang="en-US" sz="525" b="0" i="0" dirty="0">
                <a:latin typeface="Franklin Gothic Book" panose="020B0503020102020204" pitchFamily="34" charset="0"/>
              </a:rPr>
              <a:t>NREL</a:t>
            </a:r>
            <a:r>
              <a:rPr lang="en-US" sz="525" b="0" i="0" baseline="0" dirty="0">
                <a:latin typeface="Franklin Gothic Book" panose="020B0503020102020204" pitchFamily="34" charset="0"/>
              </a:rPr>
              <a:t>    </a:t>
            </a:r>
            <a:r>
              <a:rPr lang="en-US" sz="525" b="0" i="0" dirty="0">
                <a:latin typeface="Franklin Gothic Book" panose="020B0503020102020204" pitchFamily="34" charset="0"/>
              </a:rPr>
              <a:t>|    </a:t>
            </a:r>
            <a:fld id="{BFD71CF8-5198-8441-A7C0-DC22FD64CBE4}" type="slidenum">
              <a:rPr lang="en-US" sz="525" b="0" i="0">
                <a:latin typeface="Franklin Gothic Book" panose="020B0503020102020204" pitchFamily="34" charset="0"/>
              </a:rPr>
              <a:t>‹#›</a:t>
            </a:fld>
            <a:endParaRPr lang="en-US" sz="525" b="0" i="0" dirty="0">
              <a:latin typeface="Franklin Gothic Book" panose="020B0503020102020204" pitchFamily="34" charset="0"/>
            </a:endParaRPr>
          </a:p>
        </p:txBody>
      </p:sp>
    </p:spTree>
    <p:extLst>
      <p:ext uri="{BB962C8B-B14F-4D97-AF65-F5344CB8AC3E}">
        <p14:creationId xmlns:p14="http://schemas.microsoft.com/office/powerpoint/2010/main" val="4693714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imple Slide -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1"/>
            <a:ext cx="7323221" cy="651710"/>
          </a:xfrm>
          <a:prstGeom prst="rect">
            <a:avLst/>
          </a:prstGeom>
          <a:solidFill>
            <a:srgbClr val="0079C1"/>
          </a:solidFill>
        </p:spPr>
        <p:txBody>
          <a:bodyPr vert="horz" lIns="91440" tIns="91440" rIns="91440" bIns="91440" anchor="ctr" anchorCtr="0"/>
          <a:lstStyle>
            <a:lvl1pPr>
              <a:lnSpc>
                <a:spcPct val="90000"/>
              </a:lnSpc>
              <a:defRPr sz="2250">
                <a:solidFill>
                  <a:schemeClr val="bg1"/>
                </a:solidFill>
              </a:defRPr>
            </a:lvl1pPr>
          </a:lstStyle>
          <a:p>
            <a:r>
              <a:rPr lang="en-US"/>
              <a:t>Simple Slide</a:t>
            </a:r>
          </a:p>
        </p:txBody>
      </p:sp>
      <p:sp>
        <p:nvSpPr>
          <p:cNvPr id="8" name="Text Placeholder 7"/>
          <p:cNvSpPr>
            <a:spLocks noGrp="1"/>
          </p:cNvSpPr>
          <p:nvPr>
            <p:ph type="body" sz="quarter" idx="10"/>
          </p:nvPr>
        </p:nvSpPr>
        <p:spPr>
          <a:xfrm>
            <a:off x="446088" y="852237"/>
            <a:ext cx="8371341" cy="3889853"/>
          </a:xfrm>
          <a:prstGeom prst="rect">
            <a:avLst/>
          </a:prstGeom>
        </p:spPr>
        <p:txBody>
          <a:bodyPr vert="horz"/>
          <a:lstStyle>
            <a:lvl1pPr>
              <a:defRPr sz="1950"/>
            </a:lvl1pPr>
            <a:lvl2pPr>
              <a:defRPr sz="1800"/>
            </a:lvl2pPr>
            <a:lvl3pPr>
              <a:defRPr sz="1500"/>
            </a:lvl3pPr>
            <a:lvl4pPr>
              <a:defRPr sz="120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4946039" y="4991101"/>
            <a:ext cx="4045186" cy="80792"/>
          </a:xfrm>
          <a:prstGeom prst="rect">
            <a:avLst/>
          </a:prstGeom>
          <a:noFill/>
        </p:spPr>
        <p:txBody>
          <a:bodyPr wrap="square" lIns="0" tIns="0" rIns="0" bIns="0" rtlCol="0" anchor="ctr" anchorCtr="0">
            <a:noAutofit/>
          </a:bodyPr>
          <a:lstStyle/>
          <a:p>
            <a:pPr algn="r"/>
            <a:r>
              <a:rPr lang="en-US" sz="525" b="0" i="0" dirty="0">
                <a:latin typeface="Franklin Gothic Book" panose="020B0503020102020204" pitchFamily="34" charset="0"/>
              </a:rPr>
              <a:t>NREL</a:t>
            </a:r>
            <a:r>
              <a:rPr lang="en-US" sz="525" b="0" i="0" baseline="0" dirty="0">
                <a:latin typeface="Franklin Gothic Book" panose="020B0503020102020204" pitchFamily="34" charset="0"/>
              </a:rPr>
              <a:t>    </a:t>
            </a:r>
            <a:r>
              <a:rPr lang="en-US" sz="525" b="0" i="0" dirty="0">
                <a:latin typeface="Franklin Gothic Book" panose="020B0503020102020204" pitchFamily="34" charset="0"/>
              </a:rPr>
              <a:t>|    </a:t>
            </a:r>
            <a:fld id="{BFD71CF8-5198-8441-A7C0-DC22FD64CBE4}" type="slidenum">
              <a:rPr lang="en-US" sz="525" b="0" i="0">
                <a:latin typeface="Franklin Gothic Book" panose="020B0503020102020204" pitchFamily="34" charset="0"/>
              </a:rPr>
              <a:t>‹#›</a:t>
            </a:fld>
            <a:endParaRPr lang="en-US" sz="525" b="0" i="0" dirty="0">
              <a:latin typeface="Franklin Gothic Book" panose="020B0503020102020204" pitchFamily="34" charset="0"/>
            </a:endParaRPr>
          </a:p>
        </p:txBody>
      </p:sp>
    </p:spTree>
    <p:extLst>
      <p:ext uri="{BB962C8B-B14F-4D97-AF65-F5344CB8AC3E}">
        <p14:creationId xmlns:p14="http://schemas.microsoft.com/office/powerpoint/2010/main" val="34717697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TextBox 3"/>
          <p:cNvSpPr txBox="1"/>
          <p:nvPr userDrawn="1"/>
        </p:nvSpPr>
        <p:spPr>
          <a:xfrm>
            <a:off x="4946039" y="4991101"/>
            <a:ext cx="4045186" cy="80792"/>
          </a:xfrm>
          <a:prstGeom prst="rect">
            <a:avLst/>
          </a:prstGeom>
          <a:noFill/>
        </p:spPr>
        <p:txBody>
          <a:bodyPr wrap="square" lIns="0" tIns="0" rIns="0" bIns="0" rtlCol="0" anchor="ctr" anchorCtr="0">
            <a:noAutofit/>
          </a:bodyPr>
          <a:lstStyle/>
          <a:p>
            <a:pPr algn="r"/>
            <a:r>
              <a:rPr lang="en-US" sz="525" b="0" i="0" dirty="0">
                <a:latin typeface="Franklin Gothic Book" panose="020B0503020102020204" pitchFamily="34" charset="0"/>
              </a:rPr>
              <a:t>NREL</a:t>
            </a:r>
            <a:r>
              <a:rPr lang="en-US" sz="525" b="0" i="0" baseline="0" dirty="0">
                <a:latin typeface="Franklin Gothic Book" panose="020B0503020102020204" pitchFamily="34" charset="0"/>
              </a:rPr>
              <a:t>    </a:t>
            </a:r>
            <a:r>
              <a:rPr lang="en-US" sz="525" b="0" i="0" dirty="0">
                <a:latin typeface="Franklin Gothic Book" panose="020B0503020102020204" pitchFamily="34" charset="0"/>
              </a:rPr>
              <a:t>|    </a:t>
            </a:r>
            <a:fld id="{BFD71CF8-5198-8441-A7C0-DC22FD64CBE4}" type="slidenum">
              <a:rPr lang="en-US" sz="525" b="0" i="0">
                <a:latin typeface="Franklin Gothic Book" panose="020B0503020102020204" pitchFamily="34" charset="0"/>
              </a:rPr>
              <a:t>‹#›</a:t>
            </a:fld>
            <a:endParaRPr lang="en-US" sz="525" b="0" i="0" dirty="0">
              <a:latin typeface="Franklin Gothic Book" panose="020B0503020102020204" pitchFamily="34" charset="0"/>
            </a:endParaRPr>
          </a:p>
        </p:txBody>
      </p:sp>
      <p:sp>
        <p:nvSpPr>
          <p:cNvPr id="5" name="Text Placeholder 8"/>
          <p:cNvSpPr>
            <a:spLocks noGrp="1"/>
          </p:cNvSpPr>
          <p:nvPr>
            <p:ph type="body" sz="quarter" idx="10" hasCustomPrompt="1"/>
          </p:nvPr>
        </p:nvSpPr>
        <p:spPr>
          <a:xfrm>
            <a:off x="457202" y="1611428"/>
            <a:ext cx="8120063" cy="402429"/>
          </a:xfrm>
        </p:spPr>
        <p:txBody>
          <a:bodyPr/>
          <a:lstStyle>
            <a:lvl1pPr marL="0" indent="0" algn="ctr">
              <a:buNone/>
              <a:defRPr baseline="0"/>
            </a:lvl1pPr>
          </a:lstStyle>
          <a:p>
            <a:pPr lvl="0"/>
            <a:r>
              <a:rPr lang="en-US"/>
              <a:t>Blank Slide for Any Content</a:t>
            </a:r>
          </a:p>
        </p:txBody>
      </p:sp>
    </p:spTree>
    <p:extLst>
      <p:ext uri="{BB962C8B-B14F-4D97-AF65-F5344CB8AC3E}">
        <p14:creationId xmlns:p14="http://schemas.microsoft.com/office/powerpoint/2010/main" val="21475469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latin typeface="Franklin Gothic Book" panose="020B0503020102020204" pitchFamily="34" charset="0"/>
              </a:rPr>
              <a:t>NREL</a:t>
            </a:r>
            <a:r>
              <a:rPr lang="en-US" sz="600" b="0" i="0" baseline="0" dirty="0">
                <a:latin typeface="Franklin Gothic Book" panose="020B0503020102020204" pitchFamily="34" charset="0"/>
              </a:rPr>
              <a:t>    </a:t>
            </a:r>
            <a:r>
              <a:rPr lang="en-US" sz="600" b="0" i="0" dirty="0">
                <a:latin typeface="Franklin Gothic Book" panose="020B0503020102020204" pitchFamily="34" charset="0"/>
              </a:rPr>
              <a:t>|    </a:t>
            </a:r>
            <a:fld id="{BFD71CF8-5198-8441-A7C0-DC22FD64CBE4}" type="slidenum">
              <a:rPr lang="en-US" sz="600" b="0" i="0">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latin typeface="Franklin Gothic Book" panose="020B0503020102020204" pitchFamily="34" charset="0"/>
            </a:endParaRPr>
          </a:p>
        </p:txBody>
      </p:sp>
      <p:sp>
        <p:nvSpPr>
          <p:cNvPr id="34" name="Text Placeholder 6"/>
          <p:cNvSpPr>
            <a:spLocks noGrp="1"/>
          </p:cNvSpPr>
          <p:nvPr>
            <p:ph type="body" sz="quarter" idx="11" hasCustomPrompt="1"/>
          </p:nvPr>
        </p:nvSpPr>
        <p:spPr>
          <a:xfrm>
            <a:off x="983664" y="1387200"/>
            <a:ext cx="5164903" cy="389572"/>
          </a:xfrm>
          <a:prstGeom prst="rect">
            <a:avLst/>
          </a:prstGeom>
        </p:spPr>
        <p:txBody>
          <a:bodyPr vert="horz" wrap="none" lIns="0" tIns="0" rIns="0" bIns="0" anchor="ctr" anchorCtr="0"/>
          <a:lstStyle>
            <a:lvl1pPr marL="0" indent="0">
              <a:buNone/>
              <a:defRPr sz="1500" b="1">
                <a:solidFill>
                  <a:srgbClr val="333333"/>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37" name="Straight Connector 36"/>
          <p:cNvCxnSpPr/>
          <p:nvPr userDrawn="1"/>
        </p:nvCxnSpPr>
        <p:spPr>
          <a:xfrm>
            <a:off x="983664"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4" y="1866534"/>
            <a:ext cx="5164903" cy="389572"/>
          </a:xfrm>
          <a:prstGeom prst="rect">
            <a:avLst/>
          </a:prstGeom>
        </p:spPr>
        <p:txBody>
          <a:bodyPr vert="horz" wrap="none" lIns="0" tIns="0" rIns="0" bIns="0" anchor="ctr" anchorCtr="0"/>
          <a:lstStyle>
            <a:lvl1pPr marL="0" indent="0">
              <a:buNone/>
              <a:defRPr sz="1500" b="1">
                <a:solidFill>
                  <a:srgbClr val="333333"/>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40" name="Straight Connector 39"/>
          <p:cNvCxnSpPr/>
          <p:nvPr userDrawn="1"/>
        </p:nvCxnSpPr>
        <p:spPr>
          <a:xfrm>
            <a:off x="983664"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4" y="2351091"/>
            <a:ext cx="5164903" cy="389572"/>
          </a:xfrm>
          <a:prstGeom prst="rect">
            <a:avLst/>
          </a:prstGeom>
        </p:spPr>
        <p:txBody>
          <a:bodyPr vert="horz" wrap="none" lIns="0" tIns="0" rIns="0" bIns="0" anchor="ctr" anchorCtr="0"/>
          <a:lstStyle>
            <a:lvl1pPr marL="0" indent="0">
              <a:buNone/>
              <a:defRPr sz="1500" b="1">
                <a:solidFill>
                  <a:srgbClr val="333333"/>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44" name="Straight Connector 43"/>
          <p:cNvCxnSpPr/>
          <p:nvPr userDrawn="1"/>
        </p:nvCxnSpPr>
        <p:spPr>
          <a:xfrm>
            <a:off x="983664"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4" y="2836648"/>
            <a:ext cx="5164903" cy="389572"/>
          </a:xfrm>
          <a:prstGeom prst="rect">
            <a:avLst/>
          </a:prstGeom>
        </p:spPr>
        <p:txBody>
          <a:bodyPr vert="horz" wrap="none" lIns="0" tIns="0" rIns="0" bIns="0" anchor="ctr" anchorCtr="0"/>
          <a:lstStyle>
            <a:lvl1pPr marL="0" indent="0">
              <a:buNone/>
              <a:defRPr sz="1500" b="1">
                <a:solidFill>
                  <a:srgbClr val="333333"/>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51" name="Straight Connector 50"/>
          <p:cNvCxnSpPr/>
          <p:nvPr userDrawn="1"/>
        </p:nvCxnSpPr>
        <p:spPr>
          <a:xfrm>
            <a:off x="983664"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4" y="3328434"/>
            <a:ext cx="5164903" cy="389572"/>
          </a:xfrm>
          <a:prstGeom prst="rect">
            <a:avLst/>
          </a:prstGeom>
        </p:spPr>
        <p:txBody>
          <a:bodyPr vert="horz" wrap="none" lIns="0" tIns="0" rIns="0" bIns="0" anchor="ctr" anchorCtr="0"/>
          <a:lstStyle>
            <a:lvl1pPr marL="0" indent="0">
              <a:buNone/>
              <a:defRPr sz="1500" b="1">
                <a:solidFill>
                  <a:srgbClr val="333333"/>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54" name="Straight Connector 53"/>
          <p:cNvCxnSpPr/>
          <p:nvPr userDrawn="1"/>
        </p:nvCxnSpPr>
        <p:spPr>
          <a:xfrm>
            <a:off x="983664"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4" y="3813993"/>
            <a:ext cx="5164903" cy="389572"/>
          </a:xfrm>
          <a:prstGeom prst="rect">
            <a:avLst/>
          </a:prstGeom>
        </p:spPr>
        <p:txBody>
          <a:bodyPr vert="horz" wrap="none" lIns="0" tIns="0" rIns="0" bIns="0" anchor="ctr" anchorCtr="0"/>
          <a:lstStyle>
            <a:lvl1pPr marL="0" indent="0">
              <a:buNone/>
              <a:defRPr sz="1500" b="1">
                <a:solidFill>
                  <a:srgbClr val="333333"/>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57" name="Straight Connector 56"/>
          <p:cNvCxnSpPr/>
          <p:nvPr userDrawn="1"/>
        </p:nvCxnSpPr>
        <p:spPr>
          <a:xfrm>
            <a:off x="983664"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4" y="4299551"/>
            <a:ext cx="5164903" cy="389572"/>
          </a:xfrm>
          <a:prstGeom prst="rect">
            <a:avLst/>
          </a:prstGeom>
        </p:spPr>
        <p:txBody>
          <a:bodyPr vert="horz" wrap="none" lIns="0" tIns="0" rIns="0" bIns="0" anchor="ctr" anchorCtr="0"/>
          <a:lstStyle>
            <a:lvl1pPr marL="0" indent="0">
              <a:buNone/>
              <a:defRPr sz="1500" b="1">
                <a:solidFill>
                  <a:srgbClr val="333333"/>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60" name="Straight Connector 59"/>
          <p:cNvCxnSpPr/>
          <p:nvPr userDrawn="1"/>
        </p:nvCxnSpPr>
        <p:spPr>
          <a:xfrm>
            <a:off x="983664"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6" y="1390713"/>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6" y="186888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6" y="2347058"/>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6" y="282523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6" y="332018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6" y="3806743"/>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6" y="4284915"/>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7</a:t>
            </a:r>
          </a:p>
        </p:txBody>
      </p:sp>
      <p:sp>
        <p:nvSpPr>
          <p:cNvPr id="25" name="Title 1">
            <a:extLst>
              <a:ext uri="{FF2B5EF4-FFF2-40B4-BE49-F238E27FC236}">
                <a16:creationId xmlns:a16="http://schemas.microsoft.com/office/drawing/2014/main" id="{A0AA2A56-F538-DA4E-8458-CB5C4564F7D0}"/>
              </a:ext>
            </a:extLst>
          </p:cNvPr>
          <p:cNvSpPr>
            <a:spLocks noGrp="1"/>
          </p:cNvSpPr>
          <p:nvPr>
            <p:ph type="title" hasCustomPrompt="1"/>
          </p:nvPr>
        </p:nvSpPr>
        <p:spPr>
          <a:xfrm>
            <a:off x="457202" y="-475"/>
            <a:ext cx="3211689" cy="960119"/>
          </a:xfrm>
        </p:spPr>
        <p:txBody>
          <a:bodyPr/>
          <a:lstStyle/>
          <a:p>
            <a:r>
              <a:rPr lang="en-US" dirty="0"/>
              <a:t>Contents</a:t>
            </a:r>
          </a:p>
        </p:txBody>
      </p:sp>
    </p:spTree>
    <p:extLst>
      <p:ext uri="{BB962C8B-B14F-4D97-AF65-F5344CB8AC3E}">
        <p14:creationId xmlns:p14="http://schemas.microsoft.com/office/powerpoint/2010/main" val="2048644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7</a:t>
            </a:r>
          </a:p>
        </p:txBody>
      </p:sp>
    </p:spTree>
    <p:extLst>
      <p:ext uri="{BB962C8B-B14F-4D97-AF65-F5344CB8AC3E}">
        <p14:creationId xmlns:p14="http://schemas.microsoft.com/office/powerpoint/2010/main" val="149885943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latin typeface="Franklin Gothic Book" panose="020B0503020102020204" pitchFamily="34" charset="0"/>
              </a:rPr>
              <a:t>NREL</a:t>
            </a:r>
            <a:r>
              <a:rPr lang="en-US" sz="600" b="0" i="0" baseline="0" dirty="0">
                <a:latin typeface="Franklin Gothic Book" panose="020B0503020102020204" pitchFamily="34" charset="0"/>
              </a:rPr>
              <a:t>    </a:t>
            </a:r>
            <a:r>
              <a:rPr lang="en-US" sz="600" b="0" i="0" dirty="0">
                <a:latin typeface="Franklin Gothic Book" panose="020B0503020102020204" pitchFamily="34" charset="0"/>
              </a:rPr>
              <a:t>|    </a:t>
            </a:r>
            <a:fld id="{BFD71CF8-5198-8441-A7C0-DC22FD64CBE4}" type="slidenum">
              <a:rPr lang="en-US" sz="600" b="0" i="0">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latin typeface="Franklin Gothic Book" panose="020B0503020102020204" pitchFamily="34" charset="0"/>
            </a:endParaRPr>
          </a:p>
        </p:txBody>
      </p:sp>
      <p:sp>
        <p:nvSpPr>
          <p:cNvPr id="34" name="Text Placeholder 6"/>
          <p:cNvSpPr>
            <a:spLocks noGrp="1"/>
          </p:cNvSpPr>
          <p:nvPr>
            <p:ph type="body" sz="quarter" idx="11" hasCustomPrompt="1"/>
          </p:nvPr>
        </p:nvSpPr>
        <p:spPr>
          <a:xfrm>
            <a:off x="983664" y="1387200"/>
            <a:ext cx="5164903" cy="389572"/>
          </a:xfrm>
          <a:prstGeom prst="rect">
            <a:avLst/>
          </a:prstGeom>
        </p:spPr>
        <p:txBody>
          <a:bodyPr vert="horz" wrap="none" lIns="0" tIns="0" rIns="0" bIns="0" anchor="ctr" anchorCtr="0"/>
          <a:lstStyle>
            <a:lvl1pPr marL="0" indent="0">
              <a:buNone/>
              <a:defRPr sz="1500" b="1">
                <a:solidFill>
                  <a:srgbClr val="333333"/>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37" name="Straight Connector 36"/>
          <p:cNvCxnSpPr/>
          <p:nvPr userDrawn="1"/>
        </p:nvCxnSpPr>
        <p:spPr>
          <a:xfrm>
            <a:off x="983664"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4" y="1866534"/>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Section Name</a:t>
            </a:r>
          </a:p>
        </p:txBody>
      </p:sp>
      <p:cxnSp>
        <p:nvCxnSpPr>
          <p:cNvPr id="40" name="Straight Connector 39"/>
          <p:cNvCxnSpPr/>
          <p:nvPr userDrawn="1"/>
        </p:nvCxnSpPr>
        <p:spPr>
          <a:xfrm>
            <a:off x="983664"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4" y="2351091"/>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44" name="Straight Connector 43"/>
          <p:cNvCxnSpPr/>
          <p:nvPr userDrawn="1"/>
        </p:nvCxnSpPr>
        <p:spPr>
          <a:xfrm>
            <a:off x="983664"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4" y="2836648"/>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51" name="Straight Connector 50"/>
          <p:cNvCxnSpPr/>
          <p:nvPr userDrawn="1"/>
        </p:nvCxnSpPr>
        <p:spPr>
          <a:xfrm>
            <a:off x="983664"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4" y="3328434"/>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54" name="Straight Connector 53"/>
          <p:cNvCxnSpPr/>
          <p:nvPr userDrawn="1"/>
        </p:nvCxnSpPr>
        <p:spPr>
          <a:xfrm>
            <a:off x="983664"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4" y="3813993"/>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57" name="Straight Connector 56"/>
          <p:cNvCxnSpPr/>
          <p:nvPr userDrawn="1"/>
        </p:nvCxnSpPr>
        <p:spPr>
          <a:xfrm>
            <a:off x="983664"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4" y="4299551"/>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60" name="Straight Connector 59"/>
          <p:cNvCxnSpPr/>
          <p:nvPr userDrawn="1"/>
        </p:nvCxnSpPr>
        <p:spPr>
          <a:xfrm>
            <a:off x="983664"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6" y="1390713"/>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6" y="186888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6" y="2347058"/>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6" y="282523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6" y="332018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6" y="380674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6" y="4284915"/>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7</a:t>
            </a:r>
          </a:p>
        </p:txBody>
      </p:sp>
      <p:sp>
        <p:nvSpPr>
          <p:cNvPr id="25" name="Title 1">
            <a:extLst>
              <a:ext uri="{FF2B5EF4-FFF2-40B4-BE49-F238E27FC236}">
                <a16:creationId xmlns:a16="http://schemas.microsoft.com/office/drawing/2014/main" id="{79F8898F-AC69-104F-9BE2-7130B6D94B2B}"/>
              </a:ext>
            </a:extLst>
          </p:cNvPr>
          <p:cNvSpPr>
            <a:spLocks noGrp="1"/>
          </p:cNvSpPr>
          <p:nvPr>
            <p:ph type="title" hasCustomPrompt="1"/>
          </p:nvPr>
        </p:nvSpPr>
        <p:spPr>
          <a:xfrm>
            <a:off x="457202" y="-475"/>
            <a:ext cx="3211689" cy="960119"/>
          </a:xfrm>
        </p:spPr>
        <p:txBody>
          <a:bodyPr/>
          <a:lstStyle/>
          <a:p>
            <a:r>
              <a:rPr lang="en-US" dirty="0"/>
              <a:t>Contents</a:t>
            </a:r>
          </a:p>
        </p:txBody>
      </p:sp>
    </p:spTree>
    <p:extLst>
      <p:ext uri="{BB962C8B-B14F-4D97-AF65-F5344CB8AC3E}">
        <p14:creationId xmlns:p14="http://schemas.microsoft.com/office/powerpoint/2010/main" val="32878671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latin typeface="Franklin Gothic Book" panose="020B0503020102020204" pitchFamily="34" charset="0"/>
              </a:rPr>
              <a:t>NREL</a:t>
            </a:r>
            <a:r>
              <a:rPr lang="en-US" sz="600" b="0" i="0" baseline="0" dirty="0">
                <a:latin typeface="Franklin Gothic Book" panose="020B0503020102020204" pitchFamily="34" charset="0"/>
              </a:rPr>
              <a:t>    </a:t>
            </a:r>
            <a:r>
              <a:rPr lang="en-US" sz="600" b="0" i="0" dirty="0">
                <a:latin typeface="Franklin Gothic Book" panose="020B0503020102020204" pitchFamily="34" charset="0"/>
              </a:rPr>
              <a:t>|    </a:t>
            </a:r>
            <a:fld id="{BFD71CF8-5198-8441-A7C0-DC22FD64CBE4}" type="slidenum">
              <a:rPr lang="en-US" sz="600" b="0" i="0">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latin typeface="Franklin Gothic Book" panose="020B0503020102020204" pitchFamily="34" charset="0"/>
            </a:endParaRPr>
          </a:p>
        </p:txBody>
      </p:sp>
      <p:sp>
        <p:nvSpPr>
          <p:cNvPr id="34" name="Text Placeholder 6"/>
          <p:cNvSpPr>
            <a:spLocks noGrp="1"/>
          </p:cNvSpPr>
          <p:nvPr>
            <p:ph type="body" sz="quarter" idx="11" hasCustomPrompt="1"/>
          </p:nvPr>
        </p:nvSpPr>
        <p:spPr>
          <a:xfrm>
            <a:off x="983664" y="1387200"/>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Section Name</a:t>
            </a:r>
          </a:p>
        </p:txBody>
      </p:sp>
      <p:cxnSp>
        <p:nvCxnSpPr>
          <p:cNvPr id="37" name="Straight Connector 36"/>
          <p:cNvCxnSpPr/>
          <p:nvPr userDrawn="1"/>
        </p:nvCxnSpPr>
        <p:spPr>
          <a:xfrm>
            <a:off x="983664"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4" y="1866534"/>
            <a:ext cx="5164903" cy="389572"/>
          </a:xfrm>
          <a:prstGeom prst="rect">
            <a:avLst/>
          </a:prstGeom>
        </p:spPr>
        <p:txBody>
          <a:bodyPr vert="horz" wrap="none" lIns="0" tIns="0" rIns="0" bIns="0" anchor="ctr" anchorCtr="0"/>
          <a:lstStyle>
            <a:lvl1pPr marL="0" indent="0">
              <a:buNone/>
              <a:defRPr sz="1500" b="1">
                <a:solidFill>
                  <a:srgbClr val="333333"/>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40" name="Straight Connector 39"/>
          <p:cNvCxnSpPr/>
          <p:nvPr userDrawn="1"/>
        </p:nvCxnSpPr>
        <p:spPr>
          <a:xfrm>
            <a:off x="983664"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4" y="2351091"/>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44" name="Straight Connector 43"/>
          <p:cNvCxnSpPr/>
          <p:nvPr userDrawn="1"/>
        </p:nvCxnSpPr>
        <p:spPr>
          <a:xfrm>
            <a:off x="983664"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4" y="2836648"/>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51" name="Straight Connector 50"/>
          <p:cNvCxnSpPr/>
          <p:nvPr userDrawn="1"/>
        </p:nvCxnSpPr>
        <p:spPr>
          <a:xfrm>
            <a:off x="983664"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4" y="3328434"/>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54" name="Straight Connector 53"/>
          <p:cNvCxnSpPr/>
          <p:nvPr userDrawn="1"/>
        </p:nvCxnSpPr>
        <p:spPr>
          <a:xfrm>
            <a:off x="983664"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4" y="3813993"/>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57" name="Straight Connector 56"/>
          <p:cNvCxnSpPr/>
          <p:nvPr userDrawn="1"/>
        </p:nvCxnSpPr>
        <p:spPr>
          <a:xfrm>
            <a:off x="983664"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4" y="4299551"/>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60" name="Straight Connector 59"/>
          <p:cNvCxnSpPr/>
          <p:nvPr userDrawn="1"/>
        </p:nvCxnSpPr>
        <p:spPr>
          <a:xfrm>
            <a:off x="983664"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6" y="13907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6" y="186888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6" y="2347058"/>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6" y="282523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6" y="332018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6" y="380674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6" y="4284915"/>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7</a:t>
            </a:r>
          </a:p>
        </p:txBody>
      </p:sp>
      <p:sp>
        <p:nvSpPr>
          <p:cNvPr id="25" name="Title 1">
            <a:extLst>
              <a:ext uri="{FF2B5EF4-FFF2-40B4-BE49-F238E27FC236}">
                <a16:creationId xmlns:a16="http://schemas.microsoft.com/office/drawing/2014/main" id="{BB1490BD-46ED-F34C-8E5A-F06510794AD0}"/>
              </a:ext>
            </a:extLst>
          </p:cNvPr>
          <p:cNvSpPr>
            <a:spLocks noGrp="1"/>
          </p:cNvSpPr>
          <p:nvPr>
            <p:ph type="title" hasCustomPrompt="1"/>
          </p:nvPr>
        </p:nvSpPr>
        <p:spPr>
          <a:xfrm>
            <a:off x="457202" y="-475"/>
            <a:ext cx="3211689" cy="960119"/>
          </a:xfrm>
        </p:spPr>
        <p:txBody>
          <a:bodyPr/>
          <a:lstStyle/>
          <a:p>
            <a:r>
              <a:rPr lang="en-US" dirty="0"/>
              <a:t>Contents</a:t>
            </a:r>
          </a:p>
        </p:txBody>
      </p:sp>
    </p:spTree>
    <p:extLst>
      <p:ext uri="{BB962C8B-B14F-4D97-AF65-F5344CB8AC3E}">
        <p14:creationId xmlns:p14="http://schemas.microsoft.com/office/powerpoint/2010/main" val="37948160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latin typeface="Franklin Gothic Book" panose="020B0503020102020204" pitchFamily="34" charset="0"/>
              </a:rPr>
              <a:t>NREL</a:t>
            </a:r>
            <a:r>
              <a:rPr lang="en-US" sz="600" b="0" i="0" baseline="0" dirty="0">
                <a:latin typeface="Franklin Gothic Book" panose="020B0503020102020204" pitchFamily="34" charset="0"/>
              </a:rPr>
              <a:t>    </a:t>
            </a:r>
            <a:r>
              <a:rPr lang="en-US" sz="600" b="0" i="0" dirty="0">
                <a:latin typeface="Franklin Gothic Book" panose="020B0503020102020204" pitchFamily="34" charset="0"/>
              </a:rPr>
              <a:t>|    </a:t>
            </a:r>
            <a:fld id="{BFD71CF8-5198-8441-A7C0-DC22FD64CBE4}" type="slidenum">
              <a:rPr lang="en-US" sz="600" b="0" i="0">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latin typeface="Franklin Gothic Book" panose="020B0503020102020204" pitchFamily="34" charset="0"/>
            </a:endParaRPr>
          </a:p>
        </p:txBody>
      </p:sp>
      <p:sp>
        <p:nvSpPr>
          <p:cNvPr id="34" name="Text Placeholder 6"/>
          <p:cNvSpPr>
            <a:spLocks noGrp="1"/>
          </p:cNvSpPr>
          <p:nvPr>
            <p:ph type="body" sz="quarter" idx="11" hasCustomPrompt="1"/>
          </p:nvPr>
        </p:nvSpPr>
        <p:spPr>
          <a:xfrm>
            <a:off x="983664" y="1387200"/>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Section Name</a:t>
            </a:r>
          </a:p>
        </p:txBody>
      </p:sp>
      <p:cxnSp>
        <p:nvCxnSpPr>
          <p:cNvPr id="37" name="Straight Connector 36"/>
          <p:cNvCxnSpPr/>
          <p:nvPr userDrawn="1"/>
        </p:nvCxnSpPr>
        <p:spPr>
          <a:xfrm>
            <a:off x="983664"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4" y="1866534"/>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40" name="Straight Connector 39"/>
          <p:cNvCxnSpPr/>
          <p:nvPr userDrawn="1"/>
        </p:nvCxnSpPr>
        <p:spPr>
          <a:xfrm>
            <a:off x="983664"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4" y="2351091"/>
            <a:ext cx="5164903" cy="389572"/>
          </a:xfrm>
          <a:prstGeom prst="rect">
            <a:avLst/>
          </a:prstGeom>
        </p:spPr>
        <p:txBody>
          <a:bodyPr vert="horz" wrap="none" lIns="0" tIns="0" rIns="0" bIns="0" anchor="ctr" anchorCtr="0"/>
          <a:lstStyle>
            <a:lvl1pPr marL="0" indent="0">
              <a:buNone/>
              <a:defRPr sz="1500" b="1">
                <a:solidFill>
                  <a:srgbClr val="333333"/>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44" name="Straight Connector 43"/>
          <p:cNvCxnSpPr/>
          <p:nvPr userDrawn="1"/>
        </p:nvCxnSpPr>
        <p:spPr>
          <a:xfrm>
            <a:off x="983664"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4" y="2836648"/>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51" name="Straight Connector 50"/>
          <p:cNvCxnSpPr/>
          <p:nvPr userDrawn="1"/>
        </p:nvCxnSpPr>
        <p:spPr>
          <a:xfrm>
            <a:off x="983664"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4" y="3328434"/>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54" name="Straight Connector 53"/>
          <p:cNvCxnSpPr/>
          <p:nvPr userDrawn="1"/>
        </p:nvCxnSpPr>
        <p:spPr>
          <a:xfrm>
            <a:off x="983664"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4" y="3813993"/>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57" name="Straight Connector 56"/>
          <p:cNvCxnSpPr/>
          <p:nvPr userDrawn="1"/>
        </p:nvCxnSpPr>
        <p:spPr>
          <a:xfrm>
            <a:off x="983664"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4" y="4299551"/>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60" name="Straight Connector 59"/>
          <p:cNvCxnSpPr/>
          <p:nvPr userDrawn="1"/>
        </p:nvCxnSpPr>
        <p:spPr>
          <a:xfrm>
            <a:off x="983664"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6" y="13907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6" y="186888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6" y="2347058"/>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6" y="282523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6" y="332018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6" y="380674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6" y="4284915"/>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7</a:t>
            </a:r>
          </a:p>
        </p:txBody>
      </p:sp>
      <p:sp>
        <p:nvSpPr>
          <p:cNvPr id="25" name="Title 1">
            <a:extLst>
              <a:ext uri="{FF2B5EF4-FFF2-40B4-BE49-F238E27FC236}">
                <a16:creationId xmlns:a16="http://schemas.microsoft.com/office/drawing/2014/main" id="{ED7A1DB1-627F-7145-B737-C0B10B0F677C}"/>
              </a:ext>
            </a:extLst>
          </p:cNvPr>
          <p:cNvSpPr>
            <a:spLocks noGrp="1"/>
          </p:cNvSpPr>
          <p:nvPr>
            <p:ph type="title" hasCustomPrompt="1"/>
          </p:nvPr>
        </p:nvSpPr>
        <p:spPr>
          <a:xfrm>
            <a:off x="457202" y="-475"/>
            <a:ext cx="3211689" cy="960119"/>
          </a:xfrm>
        </p:spPr>
        <p:txBody>
          <a:bodyPr/>
          <a:lstStyle/>
          <a:p>
            <a:r>
              <a:rPr lang="en-US" dirty="0"/>
              <a:t>Contents</a:t>
            </a:r>
          </a:p>
        </p:txBody>
      </p:sp>
    </p:spTree>
    <p:extLst>
      <p:ext uri="{BB962C8B-B14F-4D97-AF65-F5344CB8AC3E}">
        <p14:creationId xmlns:p14="http://schemas.microsoft.com/office/powerpoint/2010/main" val="9674928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latin typeface="Franklin Gothic Book" panose="020B0503020102020204" pitchFamily="34" charset="0"/>
              </a:rPr>
              <a:t>NREL</a:t>
            </a:r>
            <a:r>
              <a:rPr lang="en-US" sz="600" b="0" i="0" baseline="0" dirty="0">
                <a:latin typeface="Franklin Gothic Book" panose="020B0503020102020204" pitchFamily="34" charset="0"/>
              </a:rPr>
              <a:t>    </a:t>
            </a:r>
            <a:r>
              <a:rPr lang="en-US" sz="600" b="0" i="0" dirty="0">
                <a:latin typeface="Franklin Gothic Book" panose="020B0503020102020204" pitchFamily="34" charset="0"/>
              </a:rPr>
              <a:t>|    </a:t>
            </a:r>
            <a:fld id="{BFD71CF8-5198-8441-A7C0-DC22FD64CBE4}" type="slidenum">
              <a:rPr lang="en-US" sz="600" b="0" i="0">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latin typeface="Franklin Gothic Book" panose="020B0503020102020204" pitchFamily="34" charset="0"/>
            </a:endParaRPr>
          </a:p>
        </p:txBody>
      </p:sp>
      <p:sp>
        <p:nvSpPr>
          <p:cNvPr id="34" name="Text Placeholder 6"/>
          <p:cNvSpPr>
            <a:spLocks noGrp="1"/>
          </p:cNvSpPr>
          <p:nvPr>
            <p:ph type="body" sz="quarter" idx="11" hasCustomPrompt="1"/>
          </p:nvPr>
        </p:nvSpPr>
        <p:spPr>
          <a:xfrm>
            <a:off x="983664" y="1387200"/>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Section Name</a:t>
            </a:r>
          </a:p>
        </p:txBody>
      </p:sp>
      <p:cxnSp>
        <p:nvCxnSpPr>
          <p:cNvPr id="37" name="Straight Connector 36"/>
          <p:cNvCxnSpPr/>
          <p:nvPr userDrawn="1"/>
        </p:nvCxnSpPr>
        <p:spPr>
          <a:xfrm>
            <a:off x="983664"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4" y="1866534"/>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40" name="Straight Connector 39"/>
          <p:cNvCxnSpPr/>
          <p:nvPr userDrawn="1"/>
        </p:nvCxnSpPr>
        <p:spPr>
          <a:xfrm>
            <a:off x="983664"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4" y="2351091"/>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44" name="Straight Connector 43"/>
          <p:cNvCxnSpPr/>
          <p:nvPr userDrawn="1"/>
        </p:nvCxnSpPr>
        <p:spPr>
          <a:xfrm>
            <a:off x="983664"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4" y="2836648"/>
            <a:ext cx="5164903" cy="389572"/>
          </a:xfrm>
          <a:prstGeom prst="rect">
            <a:avLst/>
          </a:prstGeom>
        </p:spPr>
        <p:txBody>
          <a:bodyPr vert="horz" wrap="none" lIns="0" tIns="0" rIns="0" bIns="0" anchor="ctr" anchorCtr="0"/>
          <a:lstStyle>
            <a:lvl1pPr marL="0" indent="0">
              <a:buNone/>
              <a:defRPr sz="1500" b="1">
                <a:solidFill>
                  <a:srgbClr val="333333"/>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51" name="Straight Connector 50"/>
          <p:cNvCxnSpPr/>
          <p:nvPr userDrawn="1"/>
        </p:nvCxnSpPr>
        <p:spPr>
          <a:xfrm>
            <a:off x="983664"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4" y="3328434"/>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54" name="Straight Connector 53"/>
          <p:cNvCxnSpPr/>
          <p:nvPr userDrawn="1"/>
        </p:nvCxnSpPr>
        <p:spPr>
          <a:xfrm>
            <a:off x="983664"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4" y="3813993"/>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57" name="Straight Connector 56"/>
          <p:cNvCxnSpPr/>
          <p:nvPr userDrawn="1"/>
        </p:nvCxnSpPr>
        <p:spPr>
          <a:xfrm>
            <a:off x="983664"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4" y="4299551"/>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60" name="Straight Connector 59"/>
          <p:cNvCxnSpPr/>
          <p:nvPr userDrawn="1"/>
        </p:nvCxnSpPr>
        <p:spPr>
          <a:xfrm>
            <a:off x="983664"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6" y="13907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6" y="186888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6" y="2347058"/>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6" y="282523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6" y="332018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6" y="380674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6" y="4284915"/>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7</a:t>
            </a:r>
          </a:p>
        </p:txBody>
      </p:sp>
      <p:sp>
        <p:nvSpPr>
          <p:cNvPr id="25" name="Title 1">
            <a:extLst>
              <a:ext uri="{FF2B5EF4-FFF2-40B4-BE49-F238E27FC236}">
                <a16:creationId xmlns:a16="http://schemas.microsoft.com/office/drawing/2014/main" id="{A05EBD8B-7BEC-E443-BC8B-6CA086392332}"/>
              </a:ext>
            </a:extLst>
          </p:cNvPr>
          <p:cNvSpPr>
            <a:spLocks noGrp="1"/>
          </p:cNvSpPr>
          <p:nvPr>
            <p:ph type="title" hasCustomPrompt="1"/>
          </p:nvPr>
        </p:nvSpPr>
        <p:spPr>
          <a:xfrm>
            <a:off x="457202" y="-475"/>
            <a:ext cx="3211689" cy="960119"/>
          </a:xfrm>
        </p:spPr>
        <p:txBody>
          <a:bodyPr/>
          <a:lstStyle/>
          <a:p>
            <a:r>
              <a:rPr lang="en-US" dirty="0"/>
              <a:t>Contents</a:t>
            </a:r>
          </a:p>
        </p:txBody>
      </p:sp>
    </p:spTree>
    <p:extLst>
      <p:ext uri="{BB962C8B-B14F-4D97-AF65-F5344CB8AC3E}">
        <p14:creationId xmlns:p14="http://schemas.microsoft.com/office/powerpoint/2010/main" val="33106667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6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latin typeface="Franklin Gothic Book" panose="020B0503020102020204" pitchFamily="34" charset="0"/>
              </a:rPr>
              <a:t>NREL</a:t>
            </a:r>
            <a:r>
              <a:rPr lang="en-US" sz="600" b="0" i="0" baseline="0" dirty="0">
                <a:latin typeface="Franklin Gothic Book" panose="020B0503020102020204" pitchFamily="34" charset="0"/>
              </a:rPr>
              <a:t>    </a:t>
            </a:r>
            <a:r>
              <a:rPr lang="en-US" sz="600" b="0" i="0" dirty="0">
                <a:latin typeface="Franklin Gothic Book" panose="020B0503020102020204" pitchFamily="34" charset="0"/>
              </a:rPr>
              <a:t>|    </a:t>
            </a:r>
            <a:fld id="{BFD71CF8-5198-8441-A7C0-DC22FD64CBE4}" type="slidenum">
              <a:rPr lang="en-US" sz="600" b="0" i="0">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latin typeface="Franklin Gothic Book" panose="020B0503020102020204" pitchFamily="34" charset="0"/>
            </a:endParaRPr>
          </a:p>
        </p:txBody>
      </p:sp>
      <p:sp>
        <p:nvSpPr>
          <p:cNvPr id="34" name="Text Placeholder 6"/>
          <p:cNvSpPr>
            <a:spLocks noGrp="1"/>
          </p:cNvSpPr>
          <p:nvPr>
            <p:ph type="body" sz="quarter" idx="11" hasCustomPrompt="1"/>
          </p:nvPr>
        </p:nvSpPr>
        <p:spPr>
          <a:xfrm>
            <a:off x="983664" y="1387200"/>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Section Name</a:t>
            </a:r>
          </a:p>
        </p:txBody>
      </p:sp>
      <p:cxnSp>
        <p:nvCxnSpPr>
          <p:cNvPr id="37" name="Straight Connector 36"/>
          <p:cNvCxnSpPr/>
          <p:nvPr userDrawn="1"/>
        </p:nvCxnSpPr>
        <p:spPr>
          <a:xfrm>
            <a:off x="983664"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4" y="1866534"/>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40" name="Straight Connector 39"/>
          <p:cNvCxnSpPr/>
          <p:nvPr userDrawn="1"/>
        </p:nvCxnSpPr>
        <p:spPr>
          <a:xfrm>
            <a:off x="983664"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4" y="2351091"/>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44" name="Straight Connector 43"/>
          <p:cNvCxnSpPr/>
          <p:nvPr userDrawn="1"/>
        </p:nvCxnSpPr>
        <p:spPr>
          <a:xfrm>
            <a:off x="983664"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4" y="2836648"/>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51" name="Straight Connector 50"/>
          <p:cNvCxnSpPr/>
          <p:nvPr userDrawn="1"/>
        </p:nvCxnSpPr>
        <p:spPr>
          <a:xfrm>
            <a:off x="983664"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4" y="3328434"/>
            <a:ext cx="5164903" cy="389572"/>
          </a:xfrm>
          <a:prstGeom prst="rect">
            <a:avLst/>
          </a:prstGeom>
        </p:spPr>
        <p:txBody>
          <a:bodyPr vert="horz" wrap="none" lIns="0" tIns="0" rIns="0" bIns="0" anchor="ctr" anchorCtr="0"/>
          <a:lstStyle>
            <a:lvl1pPr marL="0" indent="0">
              <a:buNone/>
              <a:defRPr sz="1500" b="1">
                <a:solidFill>
                  <a:srgbClr val="333333"/>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54" name="Straight Connector 53"/>
          <p:cNvCxnSpPr/>
          <p:nvPr userDrawn="1"/>
        </p:nvCxnSpPr>
        <p:spPr>
          <a:xfrm>
            <a:off x="983664"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4" y="3813993"/>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57" name="Straight Connector 56"/>
          <p:cNvCxnSpPr/>
          <p:nvPr userDrawn="1"/>
        </p:nvCxnSpPr>
        <p:spPr>
          <a:xfrm>
            <a:off x="983664"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4" y="4299551"/>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60" name="Straight Connector 59"/>
          <p:cNvCxnSpPr/>
          <p:nvPr userDrawn="1"/>
        </p:nvCxnSpPr>
        <p:spPr>
          <a:xfrm>
            <a:off x="983664"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6" y="13907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6" y="186888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6" y="2347058"/>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6" y="282523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6" y="332018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6" y="380674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6" y="4284915"/>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7</a:t>
            </a:r>
          </a:p>
        </p:txBody>
      </p:sp>
      <p:sp>
        <p:nvSpPr>
          <p:cNvPr id="25" name="Title 1">
            <a:extLst>
              <a:ext uri="{FF2B5EF4-FFF2-40B4-BE49-F238E27FC236}">
                <a16:creationId xmlns:a16="http://schemas.microsoft.com/office/drawing/2014/main" id="{BAD1C534-8A0D-174B-8E9E-CF92EBC52353}"/>
              </a:ext>
            </a:extLst>
          </p:cNvPr>
          <p:cNvSpPr>
            <a:spLocks noGrp="1"/>
          </p:cNvSpPr>
          <p:nvPr>
            <p:ph type="title" hasCustomPrompt="1"/>
          </p:nvPr>
        </p:nvSpPr>
        <p:spPr>
          <a:xfrm>
            <a:off x="457202" y="-475"/>
            <a:ext cx="3211689" cy="960119"/>
          </a:xfrm>
        </p:spPr>
        <p:txBody>
          <a:bodyPr/>
          <a:lstStyle/>
          <a:p>
            <a:r>
              <a:rPr lang="en-US" dirty="0"/>
              <a:t>Contents</a:t>
            </a:r>
          </a:p>
        </p:txBody>
      </p:sp>
    </p:spTree>
    <p:extLst>
      <p:ext uri="{BB962C8B-B14F-4D97-AF65-F5344CB8AC3E}">
        <p14:creationId xmlns:p14="http://schemas.microsoft.com/office/powerpoint/2010/main" val="8894683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7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latin typeface="Franklin Gothic Book" panose="020B0503020102020204" pitchFamily="34" charset="0"/>
              </a:rPr>
              <a:t>NREL</a:t>
            </a:r>
            <a:r>
              <a:rPr lang="en-US" sz="600" b="0" i="0" baseline="0" dirty="0">
                <a:latin typeface="Franklin Gothic Book" panose="020B0503020102020204" pitchFamily="34" charset="0"/>
              </a:rPr>
              <a:t>    </a:t>
            </a:r>
            <a:r>
              <a:rPr lang="en-US" sz="600" b="0" i="0" dirty="0">
                <a:latin typeface="Franklin Gothic Book" panose="020B0503020102020204" pitchFamily="34" charset="0"/>
              </a:rPr>
              <a:t>|    </a:t>
            </a:r>
            <a:fld id="{BFD71CF8-5198-8441-A7C0-DC22FD64CBE4}" type="slidenum">
              <a:rPr lang="en-US" sz="600" b="0" i="0">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latin typeface="Franklin Gothic Book" panose="020B0503020102020204" pitchFamily="34" charset="0"/>
            </a:endParaRPr>
          </a:p>
        </p:txBody>
      </p:sp>
      <p:sp>
        <p:nvSpPr>
          <p:cNvPr id="34" name="Text Placeholder 6"/>
          <p:cNvSpPr>
            <a:spLocks noGrp="1"/>
          </p:cNvSpPr>
          <p:nvPr>
            <p:ph type="body" sz="quarter" idx="11" hasCustomPrompt="1"/>
          </p:nvPr>
        </p:nvSpPr>
        <p:spPr>
          <a:xfrm>
            <a:off x="983664" y="1387200"/>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Section Name</a:t>
            </a:r>
          </a:p>
        </p:txBody>
      </p:sp>
      <p:cxnSp>
        <p:nvCxnSpPr>
          <p:cNvPr id="37" name="Straight Connector 36"/>
          <p:cNvCxnSpPr/>
          <p:nvPr userDrawn="1"/>
        </p:nvCxnSpPr>
        <p:spPr>
          <a:xfrm>
            <a:off x="983664"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4" y="1866534"/>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40" name="Straight Connector 39"/>
          <p:cNvCxnSpPr/>
          <p:nvPr userDrawn="1"/>
        </p:nvCxnSpPr>
        <p:spPr>
          <a:xfrm>
            <a:off x="983664"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4" y="2351091"/>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44" name="Straight Connector 43"/>
          <p:cNvCxnSpPr/>
          <p:nvPr userDrawn="1"/>
        </p:nvCxnSpPr>
        <p:spPr>
          <a:xfrm>
            <a:off x="983664"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4" y="2836648"/>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51" name="Straight Connector 50"/>
          <p:cNvCxnSpPr/>
          <p:nvPr userDrawn="1"/>
        </p:nvCxnSpPr>
        <p:spPr>
          <a:xfrm>
            <a:off x="983664"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4" y="3328434"/>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54" name="Straight Connector 53"/>
          <p:cNvCxnSpPr/>
          <p:nvPr userDrawn="1"/>
        </p:nvCxnSpPr>
        <p:spPr>
          <a:xfrm>
            <a:off x="983664"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4" y="3813993"/>
            <a:ext cx="5164903" cy="389572"/>
          </a:xfrm>
          <a:prstGeom prst="rect">
            <a:avLst/>
          </a:prstGeom>
        </p:spPr>
        <p:txBody>
          <a:bodyPr vert="horz" wrap="none" lIns="0" tIns="0" rIns="0" bIns="0" anchor="ctr" anchorCtr="0"/>
          <a:lstStyle>
            <a:lvl1pPr marL="0" indent="0">
              <a:buNone/>
              <a:defRPr sz="1500" b="1">
                <a:solidFill>
                  <a:srgbClr val="333333"/>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57" name="Straight Connector 56"/>
          <p:cNvCxnSpPr/>
          <p:nvPr userDrawn="1"/>
        </p:nvCxnSpPr>
        <p:spPr>
          <a:xfrm>
            <a:off x="983664"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4" y="4299551"/>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60" name="Straight Connector 59"/>
          <p:cNvCxnSpPr/>
          <p:nvPr userDrawn="1"/>
        </p:nvCxnSpPr>
        <p:spPr>
          <a:xfrm>
            <a:off x="983664"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6" y="13907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6" y="186888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6" y="2347058"/>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6" y="282523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6" y="332018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6" y="3806743"/>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6" y="4284915"/>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7</a:t>
            </a:r>
          </a:p>
        </p:txBody>
      </p:sp>
      <p:sp>
        <p:nvSpPr>
          <p:cNvPr id="25" name="Title 1">
            <a:extLst>
              <a:ext uri="{FF2B5EF4-FFF2-40B4-BE49-F238E27FC236}">
                <a16:creationId xmlns:a16="http://schemas.microsoft.com/office/drawing/2014/main" id="{AF511769-8B51-AF49-A9B5-60BEAF9F2AB3}"/>
              </a:ext>
            </a:extLst>
          </p:cNvPr>
          <p:cNvSpPr>
            <a:spLocks noGrp="1"/>
          </p:cNvSpPr>
          <p:nvPr>
            <p:ph type="title" hasCustomPrompt="1"/>
          </p:nvPr>
        </p:nvSpPr>
        <p:spPr>
          <a:xfrm>
            <a:off x="457202" y="-475"/>
            <a:ext cx="3211689" cy="960119"/>
          </a:xfrm>
        </p:spPr>
        <p:txBody>
          <a:bodyPr/>
          <a:lstStyle/>
          <a:p>
            <a:r>
              <a:rPr lang="en-US" dirty="0"/>
              <a:t>Contents</a:t>
            </a:r>
          </a:p>
        </p:txBody>
      </p:sp>
    </p:spTree>
    <p:extLst>
      <p:ext uri="{BB962C8B-B14F-4D97-AF65-F5344CB8AC3E}">
        <p14:creationId xmlns:p14="http://schemas.microsoft.com/office/powerpoint/2010/main" val="37587889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8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latin typeface="Franklin Gothic Book" panose="020B0503020102020204" pitchFamily="34" charset="0"/>
              </a:rPr>
              <a:t>NREL</a:t>
            </a:r>
            <a:r>
              <a:rPr lang="en-US" sz="600" b="0" i="0" baseline="0" dirty="0">
                <a:latin typeface="Franklin Gothic Book" panose="020B0503020102020204" pitchFamily="34" charset="0"/>
              </a:rPr>
              <a:t>    </a:t>
            </a:r>
            <a:r>
              <a:rPr lang="en-US" sz="600" b="0" i="0" dirty="0">
                <a:latin typeface="Franklin Gothic Book" panose="020B0503020102020204" pitchFamily="34" charset="0"/>
              </a:rPr>
              <a:t>|    </a:t>
            </a:r>
            <a:fld id="{BFD71CF8-5198-8441-A7C0-DC22FD64CBE4}" type="slidenum">
              <a:rPr lang="en-US" sz="600" b="0" i="0">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latin typeface="Franklin Gothic Book" panose="020B0503020102020204" pitchFamily="34" charset="0"/>
            </a:endParaRPr>
          </a:p>
        </p:txBody>
      </p:sp>
      <p:sp>
        <p:nvSpPr>
          <p:cNvPr id="34" name="Text Placeholder 6"/>
          <p:cNvSpPr>
            <a:spLocks noGrp="1"/>
          </p:cNvSpPr>
          <p:nvPr>
            <p:ph type="body" sz="quarter" idx="11" hasCustomPrompt="1"/>
          </p:nvPr>
        </p:nvSpPr>
        <p:spPr>
          <a:xfrm>
            <a:off x="983664" y="1387200"/>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Section Name</a:t>
            </a:r>
          </a:p>
        </p:txBody>
      </p:sp>
      <p:cxnSp>
        <p:nvCxnSpPr>
          <p:cNvPr id="37" name="Straight Connector 36"/>
          <p:cNvCxnSpPr/>
          <p:nvPr userDrawn="1"/>
        </p:nvCxnSpPr>
        <p:spPr>
          <a:xfrm>
            <a:off x="983664"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4" y="1866534"/>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40" name="Straight Connector 39"/>
          <p:cNvCxnSpPr/>
          <p:nvPr userDrawn="1"/>
        </p:nvCxnSpPr>
        <p:spPr>
          <a:xfrm>
            <a:off x="983664"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4" y="2351091"/>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44" name="Straight Connector 43"/>
          <p:cNvCxnSpPr/>
          <p:nvPr userDrawn="1"/>
        </p:nvCxnSpPr>
        <p:spPr>
          <a:xfrm>
            <a:off x="983664"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4" y="2836648"/>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51" name="Straight Connector 50"/>
          <p:cNvCxnSpPr/>
          <p:nvPr userDrawn="1"/>
        </p:nvCxnSpPr>
        <p:spPr>
          <a:xfrm>
            <a:off x="983664"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4" y="3328434"/>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54" name="Straight Connector 53"/>
          <p:cNvCxnSpPr/>
          <p:nvPr userDrawn="1"/>
        </p:nvCxnSpPr>
        <p:spPr>
          <a:xfrm>
            <a:off x="983664"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4" y="3813993"/>
            <a:ext cx="5164903" cy="389572"/>
          </a:xfrm>
          <a:prstGeom prst="rect">
            <a:avLst/>
          </a:prstGeom>
        </p:spPr>
        <p:txBody>
          <a:bodyPr vert="horz" wrap="none" lIns="0" tIns="0" rIns="0" bIns="0" anchor="ctr" anchorCtr="0"/>
          <a:lstStyle>
            <a:lvl1pPr marL="0" indent="0">
              <a:buNone/>
              <a:defRPr sz="1500" b="1">
                <a:solidFill>
                  <a:schemeClr val="bg1">
                    <a:lumMod val="65000"/>
                  </a:schemeClr>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57" name="Straight Connector 56"/>
          <p:cNvCxnSpPr/>
          <p:nvPr userDrawn="1"/>
        </p:nvCxnSpPr>
        <p:spPr>
          <a:xfrm>
            <a:off x="983664"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4" y="4299551"/>
            <a:ext cx="5164903" cy="389572"/>
          </a:xfrm>
          <a:prstGeom prst="rect">
            <a:avLst/>
          </a:prstGeom>
        </p:spPr>
        <p:txBody>
          <a:bodyPr vert="horz" wrap="none" lIns="0" tIns="0" rIns="0" bIns="0" anchor="ctr" anchorCtr="0"/>
          <a:lstStyle>
            <a:lvl1pPr marL="0" indent="0">
              <a:buNone/>
              <a:defRPr sz="1500" b="1">
                <a:solidFill>
                  <a:srgbClr val="333333"/>
                </a:solidFill>
              </a:defRPr>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a:t>Section Name</a:t>
            </a:r>
          </a:p>
        </p:txBody>
      </p:sp>
      <p:cxnSp>
        <p:nvCxnSpPr>
          <p:cNvPr id="60" name="Straight Connector 59"/>
          <p:cNvCxnSpPr/>
          <p:nvPr userDrawn="1"/>
        </p:nvCxnSpPr>
        <p:spPr>
          <a:xfrm>
            <a:off x="983664"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6" y="13907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6" y="186888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6" y="2347058"/>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6" y="282523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6" y="332018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6" y="380674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6" y="4284915"/>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800" b="0" i="0" dirty="0">
                <a:latin typeface="Franklin Gothic Book" panose="020B0503020102020204" pitchFamily="34" charset="0"/>
              </a:rPr>
              <a:t>7</a:t>
            </a:r>
          </a:p>
        </p:txBody>
      </p:sp>
      <p:sp>
        <p:nvSpPr>
          <p:cNvPr id="25" name="Title 1">
            <a:extLst>
              <a:ext uri="{FF2B5EF4-FFF2-40B4-BE49-F238E27FC236}">
                <a16:creationId xmlns:a16="http://schemas.microsoft.com/office/drawing/2014/main" id="{6EE2993B-C501-0941-B66B-7CC9F00681D1}"/>
              </a:ext>
            </a:extLst>
          </p:cNvPr>
          <p:cNvSpPr>
            <a:spLocks noGrp="1"/>
          </p:cNvSpPr>
          <p:nvPr>
            <p:ph type="title" hasCustomPrompt="1"/>
          </p:nvPr>
        </p:nvSpPr>
        <p:spPr>
          <a:xfrm>
            <a:off x="457202" y="-475"/>
            <a:ext cx="3211689" cy="960119"/>
          </a:xfrm>
        </p:spPr>
        <p:txBody>
          <a:bodyPr/>
          <a:lstStyle/>
          <a:p>
            <a:r>
              <a:rPr lang="en-US" dirty="0"/>
              <a:t>Contents</a:t>
            </a:r>
          </a:p>
        </p:txBody>
      </p:sp>
    </p:spTree>
    <p:extLst>
      <p:ext uri="{BB962C8B-B14F-4D97-AF65-F5344CB8AC3E}">
        <p14:creationId xmlns:p14="http://schemas.microsoft.com/office/powerpoint/2010/main" val="4895392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ransition Slide - Whit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56994" y="1156207"/>
            <a:ext cx="4945300" cy="1551617"/>
          </a:xfrm>
          <a:noFill/>
        </p:spPr>
        <p:txBody>
          <a:bodyPr lIns="274320" tIns="0" rIns="274320" bIns="0" anchor="b" anchorCtr="0">
            <a:noAutofit/>
          </a:bodyPr>
          <a:lstStyle>
            <a:lvl1pPr algn="l">
              <a:defRPr sz="2250" baseline="0">
                <a:solidFill>
                  <a:srgbClr val="333333"/>
                </a:solidFill>
              </a:defRPr>
            </a:lvl1pPr>
          </a:lstStyle>
          <a:p>
            <a:r>
              <a:rPr lang="en-US"/>
              <a:t>Transition Slide Title</a:t>
            </a:r>
          </a:p>
        </p:txBody>
      </p:sp>
      <p:sp>
        <p:nvSpPr>
          <p:cNvPr id="7" name="Text Placeholder 20"/>
          <p:cNvSpPr>
            <a:spLocks noGrp="1"/>
          </p:cNvSpPr>
          <p:nvPr>
            <p:ph type="body" sz="quarter" idx="11" hasCustomPrompt="1"/>
          </p:nvPr>
        </p:nvSpPr>
        <p:spPr>
          <a:xfrm>
            <a:off x="656991" y="3026320"/>
            <a:ext cx="4945301" cy="776879"/>
          </a:xfrm>
          <a:prstGeom prst="rect">
            <a:avLst/>
          </a:prstGeom>
          <a:noFill/>
          <a:ln>
            <a:noFill/>
          </a:ln>
        </p:spPr>
        <p:txBody>
          <a:bodyPr vert="horz" lIns="274320" tIns="0" rIns="182880" bIns="0" anchor="t" anchorCtr="0">
            <a:noAutofit/>
          </a:bodyPr>
          <a:lstStyle>
            <a:lvl1pPr marL="0" indent="0">
              <a:buNone/>
              <a:defRPr sz="1350" baseline="0">
                <a:solidFill>
                  <a:srgbClr val="333333"/>
                </a:solidFill>
              </a:defRPr>
            </a:lvl1pPr>
          </a:lstStyle>
          <a:p>
            <a:pPr lvl="0"/>
            <a:r>
              <a:rPr lang="en-US"/>
              <a:t>Subtitle or additional text</a:t>
            </a:r>
          </a:p>
        </p:txBody>
      </p:sp>
      <p:cxnSp>
        <p:nvCxnSpPr>
          <p:cNvPr id="9" name="Straight Connector 8"/>
          <p:cNvCxnSpPr/>
          <p:nvPr userDrawn="1"/>
        </p:nvCxnSpPr>
        <p:spPr>
          <a:xfrm>
            <a:off x="876081" y="2871107"/>
            <a:ext cx="4726213"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19061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ransition Slide - Blu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Franklin Gothic Book" panose="020B0503020102020204" pitchFamily="34" charset="0"/>
            </a:endParaRPr>
          </a:p>
        </p:txBody>
      </p:sp>
      <p:sp>
        <p:nvSpPr>
          <p:cNvPr id="6" name="Title 1"/>
          <p:cNvSpPr>
            <a:spLocks noGrp="1"/>
          </p:cNvSpPr>
          <p:nvPr>
            <p:ph type="title" hasCustomPrompt="1"/>
          </p:nvPr>
        </p:nvSpPr>
        <p:spPr>
          <a:xfrm>
            <a:off x="656994" y="1156207"/>
            <a:ext cx="4945300" cy="1551617"/>
          </a:xfrm>
          <a:noFill/>
        </p:spPr>
        <p:txBody>
          <a:bodyPr lIns="274320" tIns="0" rIns="274320" bIns="0" anchor="b" anchorCtr="0">
            <a:noAutofit/>
          </a:bodyPr>
          <a:lstStyle>
            <a:lvl1pPr algn="l">
              <a:defRPr sz="2250" baseline="0">
                <a:solidFill>
                  <a:schemeClr val="bg1"/>
                </a:solidFill>
              </a:defRPr>
            </a:lvl1pPr>
          </a:lstStyle>
          <a:p>
            <a:r>
              <a:rPr lang="en-US"/>
              <a:t>Transition Slide Title</a:t>
            </a:r>
          </a:p>
        </p:txBody>
      </p:sp>
      <p:sp>
        <p:nvSpPr>
          <p:cNvPr id="7" name="Text Placeholder 20"/>
          <p:cNvSpPr>
            <a:spLocks noGrp="1"/>
          </p:cNvSpPr>
          <p:nvPr>
            <p:ph type="body" sz="quarter" idx="11" hasCustomPrompt="1"/>
          </p:nvPr>
        </p:nvSpPr>
        <p:spPr>
          <a:xfrm>
            <a:off x="656991" y="3026320"/>
            <a:ext cx="4945301" cy="776879"/>
          </a:xfrm>
          <a:prstGeom prst="rect">
            <a:avLst/>
          </a:prstGeom>
          <a:noFill/>
          <a:ln>
            <a:noFill/>
          </a:ln>
        </p:spPr>
        <p:txBody>
          <a:bodyPr vert="horz" lIns="274320" tIns="0" rIns="182880" bIns="0" anchor="t" anchorCtr="0">
            <a:noAutofit/>
          </a:bodyPr>
          <a:lstStyle>
            <a:lvl1pPr marL="0" indent="0">
              <a:buNone/>
              <a:defRPr sz="1350" baseline="0">
                <a:solidFill>
                  <a:schemeClr val="bg1"/>
                </a:solidFill>
              </a:defRPr>
            </a:lvl1pPr>
          </a:lstStyle>
          <a:p>
            <a:pPr lvl="0"/>
            <a:r>
              <a:rPr lang="en-US"/>
              <a:t>Subtitle or additional text</a:t>
            </a:r>
          </a:p>
        </p:txBody>
      </p:sp>
      <p:cxnSp>
        <p:nvCxnSpPr>
          <p:cNvPr id="9" name="Straight Connector 8"/>
          <p:cNvCxnSpPr/>
          <p:nvPr userDrawn="1"/>
        </p:nvCxnSpPr>
        <p:spPr>
          <a:xfrm>
            <a:off x="876081" y="2871107"/>
            <a:ext cx="4726213"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648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Key Messaging - Large Photo">
    <p:spTree>
      <p:nvGrpSpPr>
        <p:cNvPr id="1" name=""/>
        <p:cNvGrpSpPr/>
        <p:nvPr/>
      </p:nvGrpSpPr>
      <p:grpSpPr>
        <a:xfrm>
          <a:off x="0" y="0"/>
          <a:ext cx="0" cy="0"/>
          <a:chOff x="0" y="0"/>
          <a:chExt cx="0" cy="0"/>
        </a:xfrm>
      </p:grpSpPr>
      <p:sp>
        <p:nvSpPr>
          <p:cNvPr id="10" name="Picture Placeholder 9"/>
          <p:cNvSpPr>
            <a:spLocks noGrp="1"/>
          </p:cNvSpPr>
          <p:nvPr>
            <p:ph type="pic" sz="quarter" idx="11" hasCustomPrompt="1"/>
          </p:nvPr>
        </p:nvSpPr>
        <p:spPr>
          <a:xfrm>
            <a:off x="0" y="0"/>
            <a:ext cx="9144000" cy="5143500"/>
          </a:xfrm>
          <a:prstGeom prst="rect">
            <a:avLst/>
          </a:prstGeom>
          <a:solidFill>
            <a:srgbClr val="F2F2F2"/>
          </a:solidFill>
        </p:spPr>
        <p:txBody>
          <a:bodyPr vert="horz"/>
          <a:lstStyle>
            <a:lvl1pPr marL="0" indent="0" algn="ctr">
              <a:buNone/>
              <a:defRPr/>
            </a:lvl1pPr>
          </a:lstStyle>
          <a:p>
            <a:r>
              <a:rPr lang="en-US"/>
              <a:t>Insert a large image here</a:t>
            </a:r>
          </a:p>
        </p:txBody>
      </p:sp>
      <p:sp>
        <p:nvSpPr>
          <p:cNvPr id="8" name="Text Placeholder 7"/>
          <p:cNvSpPr>
            <a:spLocks noGrp="1"/>
          </p:cNvSpPr>
          <p:nvPr>
            <p:ph type="body" sz="quarter" idx="10" hasCustomPrompt="1"/>
          </p:nvPr>
        </p:nvSpPr>
        <p:spPr>
          <a:xfrm>
            <a:off x="0" y="1576956"/>
            <a:ext cx="4691925" cy="574773"/>
          </a:xfrm>
          <a:prstGeom prst="rect">
            <a:avLst/>
          </a:prstGeom>
          <a:solidFill>
            <a:srgbClr val="000000">
              <a:alpha val="75000"/>
            </a:srgbClr>
          </a:solidFill>
        </p:spPr>
        <p:txBody>
          <a:bodyPr vert="horz" wrap="none" lIns="457200" tIns="0" rIns="274320" bIns="91440" anchor="ctr" anchorCtr="0">
            <a:spAutoFit/>
          </a:bodyPr>
          <a:lstStyle>
            <a:lvl1pPr marL="0" indent="0">
              <a:lnSpc>
                <a:spcPct val="110000"/>
              </a:lnSpc>
              <a:buNone/>
              <a:defRPr sz="3000">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Key Messaging Slide One </a:t>
            </a:r>
          </a:p>
        </p:txBody>
      </p:sp>
      <p:sp>
        <p:nvSpPr>
          <p:cNvPr id="11" name="Text Placeholder 7"/>
          <p:cNvSpPr>
            <a:spLocks noGrp="1"/>
          </p:cNvSpPr>
          <p:nvPr>
            <p:ph type="body" sz="quarter" idx="12" hasCustomPrompt="1"/>
          </p:nvPr>
        </p:nvSpPr>
        <p:spPr>
          <a:xfrm>
            <a:off x="1" y="2187085"/>
            <a:ext cx="3082575" cy="574773"/>
          </a:xfrm>
          <a:prstGeom prst="rect">
            <a:avLst/>
          </a:prstGeom>
          <a:solidFill>
            <a:srgbClr val="000000">
              <a:alpha val="75000"/>
            </a:srgbClr>
          </a:solidFill>
        </p:spPr>
        <p:txBody>
          <a:bodyPr vert="horz" wrap="none" lIns="457200" tIns="0" rIns="274320" bIns="91440" anchor="ctr" anchorCtr="0">
            <a:spAutoFit/>
          </a:bodyPr>
          <a:lstStyle>
            <a:lvl1pPr marL="0" indent="0">
              <a:lnSpc>
                <a:spcPct val="110000"/>
              </a:lnSpc>
              <a:buNone/>
              <a:defRPr sz="3000" baseline="0">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Transition slide</a:t>
            </a:r>
          </a:p>
        </p:txBody>
      </p:sp>
      <p:sp>
        <p:nvSpPr>
          <p:cNvPr id="5" name="TextBox 4"/>
          <p:cNvSpPr txBox="1"/>
          <p:nvPr userDrawn="1"/>
        </p:nvSpPr>
        <p:spPr>
          <a:xfrm>
            <a:off x="4946039" y="4991101"/>
            <a:ext cx="4045186" cy="80792"/>
          </a:xfrm>
          <a:prstGeom prst="rect">
            <a:avLst/>
          </a:prstGeom>
          <a:noFill/>
        </p:spPr>
        <p:txBody>
          <a:bodyPr wrap="square" lIns="0" tIns="0" rIns="0" bIns="0" rtlCol="0" anchor="ctr" anchorCtr="0">
            <a:noAutofit/>
          </a:bodyPr>
          <a:lstStyle/>
          <a:p>
            <a:pPr algn="r"/>
            <a:r>
              <a:rPr lang="en-US" sz="525" b="0" i="0" dirty="0">
                <a:latin typeface="Franklin Gothic Book" panose="020B0503020102020204" pitchFamily="34" charset="0"/>
              </a:rPr>
              <a:t>NREL</a:t>
            </a:r>
            <a:r>
              <a:rPr lang="en-US" sz="525" b="0" i="0" baseline="0" dirty="0">
                <a:latin typeface="Franklin Gothic Book" panose="020B0503020102020204" pitchFamily="34" charset="0"/>
              </a:rPr>
              <a:t>    </a:t>
            </a:r>
            <a:r>
              <a:rPr lang="en-US" sz="525" b="0" i="0" dirty="0">
                <a:latin typeface="Franklin Gothic Book" panose="020B0503020102020204" pitchFamily="34" charset="0"/>
              </a:rPr>
              <a:t>|    </a:t>
            </a:r>
            <a:fld id="{BFD71CF8-5198-8441-A7C0-DC22FD64CBE4}" type="slidenum">
              <a:rPr lang="en-US" sz="525" b="0" i="0">
                <a:latin typeface="Franklin Gothic Book" panose="020B0503020102020204" pitchFamily="34" charset="0"/>
              </a:rPr>
              <a:t>‹#›</a:t>
            </a:fld>
            <a:endParaRPr lang="en-US" sz="525" b="0" i="0" dirty="0">
              <a:latin typeface="Franklin Gothic Book" panose="020B0503020102020204" pitchFamily="34" charset="0"/>
            </a:endParaRPr>
          </a:p>
        </p:txBody>
      </p:sp>
    </p:spTree>
    <p:extLst>
      <p:ext uri="{BB962C8B-B14F-4D97-AF65-F5344CB8AC3E}">
        <p14:creationId xmlns:p14="http://schemas.microsoft.com/office/powerpoint/2010/main" val="4121983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7</a:t>
            </a:r>
          </a:p>
        </p:txBody>
      </p:sp>
    </p:spTree>
    <p:extLst>
      <p:ext uri="{BB962C8B-B14F-4D97-AF65-F5344CB8AC3E}">
        <p14:creationId xmlns:p14="http://schemas.microsoft.com/office/powerpoint/2010/main" val="31427652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Content Slide - Half Blue - Half Photo">
    <p:spTree>
      <p:nvGrpSpPr>
        <p:cNvPr id="1" name=""/>
        <p:cNvGrpSpPr/>
        <p:nvPr/>
      </p:nvGrpSpPr>
      <p:grpSpPr>
        <a:xfrm>
          <a:off x="0" y="0"/>
          <a:ext cx="0" cy="0"/>
          <a:chOff x="0" y="0"/>
          <a:chExt cx="0" cy="0"/>
        </a:xfrm>
      </p:grpSpPr>
      <p:sp>
        <p:nvSpPr>
          <p:cNvPr id="27" name="TextBox 26"/>
          <p:cNvSpPr txBox="1"/>
          <p:nvPr userDrawn="1"/>
        </p:nvSpPr>
        <p:spPr>
          <a:xfrm>
            <a:off x="6711702"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latin typeface="Franklin Gothic Book" panose="020B0503020102020204" pitchFamily="34" charset="0"/>
              </a:rPr>
              <a:t>NREL</a:t>
            </a:r>
            <a:r>
              <a:rPr lang="en-US" sz="600" b="0" i="0" baseline="0" dirty="0">
                <a:latin typeface="Franklin Gothic Book" panose="020B0503020102020204" pitchFamily="34" charset="0"/>
              </a:rPr>
              <a:t>    </a:t>
            </a:r>
            <a:r>
              <a:rPr lang="en-US" sz="600" b="0" i="0" dirty="0">
                <a:latin typeface="Franklin Gothic Book" panose="020B0503020102020204" pitchFamily="34" charset="0"/>
              </a:rPr>
              <a:t>|    </a:t>
            </a:r>
            <a:fld id="{BFD71CF8-5198-8441-A7C0-DC22FD64CBE4}" type="slidenum">
              <a:rPr lang="en-US" sz="600" b="0" i="0">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latin typeface="Franklin Gothic Book" panose="020B0503020102020204" pitchFamily="34" charset="0"/>
            </a:endParaRPr>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3204448"/>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Franklin Gothic Book" panose="020B0503020102020204" pitchFamily="34" charset="0"/>
            </a:endParaRPr>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6" y="3536952"/>
            <a:ext cx="3308350" cy="1096963"/>
          </a:xfrm>
        </p:spPr>
        <p:txBody>
          <a:bodyPr lIns="0" tIns="0" rIns="0" bIns="0">
            <a:noAutofit/>
          </a:bodyPr>
          <a:lstStyle>
            <a:lvl1pPr marL="0" indent="0">
              <a:spcBef>
                <a:spcPts val="0"/>
              </a:spcBef>
              <a:buNone/>
              <a:defRPr sz="21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8" y="3536952"/>
            <a:ext cx="4642454" cy="1096963"/>
          </a:xfrm>
        </p:spPr>
        <p:txBody>
          <a:bodyPr lIns="0" tIns="73152" rIns="0" bIns="0">
            <a:noAutofit/>
          </a:bodyPr>
          <a:lstStyle>
            <a:lvl1pPr marL="0" indent="0">
              <a:buNone/>
              <a:defRPr sz="1500" b="0">
                <a:solidFill>
                  <a:schemeClr val="bg1"/>
                </a:solidFill>
              </a:defRPr>
            </a:lvl1pPr>
          </a:lstStyle>
          <a:p>
            <a:pPr lvl="0"/>
            <a:r>
              <a:rPr lang="en-US" dirty="0"/>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7"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solidFill>
                  <a:schemeClr val="bg1"/>
                </a:solidFill>
                <a:latin typeface="Franklin Gothic Book" panose="020B0503020102020204" pitchFamily="34" charset="0"/>
              </a:rPr>
              <a:t>NREL</a:t>
            </a:r>
            <a:r>
              <a:rPr lang="en-US" sz="600" b="0" i="0" baseline="0" dirty="0">
                <a:solidFill>
                  <a:schemeClr val="bg1"/>
                </a:solidFill>
                <a:latin typeface="Franklin Gothic Book" panose="020B0503020102020204" pitchFamily="34" charset="0"/>
              </a:rPr>
              <a:t>    </a:t>
            </a:r>
            <a:r>
              <a:rPr lang="en-US" sz="600" b="0" i="0" dirty="0">
                <a:solidFill>
                  <a:schemeClr val="bg1"/>
                </a:solidFill>
                <a:latin typeface="Franklin Gothic Book" panose="020B0503020102020204" pitchFamily="34" charset="0"/>
              </a:rPr>
              <a:t>|    </a:t>
            </a:r>
            <a:fld id="{BFD71CF8-5198-8441-A7C0-DC22FD64CBE4}" type="slidenum">
              <a:rPr lang="en-US" sz="600" b="0" i="0">
                <a:solidFill>
                  <a:schemeClr val="bg1"/>
                </a:solidFill>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solidFill>
                <a:schemeClr val="bg1"/>
              </a:solidFill>
              <a:latin typeface="Franklin Gothic Book" panose="020B0503020102020204" pitchFamily="34" charset="0"/>
            </a:endParaRPr>
          </a:p>
        </p:txBody>
      </p:sp>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0" y="3"/>
            <a:ext cx="9144000" cy="3205163"/>
          </a:xfrm>
          <a:solidFill>
            <a:schemeClr val="bg1">
              <a:lumMod val="95000"/>
            </a:schemeClr>
          </a:solidFill>
        </p:spPr>
        <p:txBody>
          <a:bodyPr/>
          <a:lstStyle>
            <a:lvl1pPr marL="0" indent="0" algn="ctr">
              <a:buNone/>
              <a:defRPr/>
            </a:lvl1pPr>
          </a:lstStyle>
          <a:p>
            <a:r>
              <a:rPr lang="en-US" dirty="0"/>
              <a:t>Insert Photo or Graphic</a:t>
            </a:r>
          </a:p>
        </p:txBody>
      </p:sp>
    </p:spTree>
    <p:extLst>
      <p:ext uri="{BB962C8B-B14F-4D97-AF65-F5344CB8AC3E}">
        <p14:creationId xmlns:p14="http://schemas.microsoft.com/office/powerpoint/2010/main" val="98747433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Content Slide - Half Blue 1">
    <p:spTree>
      <p:nvGrpSpPr>
        <p:cNvPr id="1" name=""/>
        <p:cNvGrpSpPr/>
        <p:nvPr/>
      </p:nvGrpSpPr>
      <p:grpSpPr>
        <a:xfrm>
          <a:off x="0" y="0"/>
          <a:ext cx="0" cy="0"/>
          <a:chOff x="0" y="0"/>
          <a:chExt cx="0" cy="0"/>
        </a:xfrm>
      </p:grpSpPr>
      <p:sp>
        <p:nvSpPr>
          <p:cNvPr id="27" name="TextBox 26"/>
          <p:cNvSpPr txBox="1"/>
          <p:nvPr userDrawn="1"/>
        </p:nvSpPr>
        <p:spPr>
          <a:xfrm>
            <a:off x="6711702"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latin typeface="Franklin Gothic Book" panose="020B0503020102020204" pitchFamily="34" charset="0"/>
              </a:rPr>
              <a:t>NREL</a:t>
            </a:r>
            <a:r>
              <a:rPr lang="en-US" sz="600" b="0" i="0" baseline="0" dirty="0">
                <a:latin typeface="Franklin Gothic Book" panose="020B0503020102020204" pitchFamily="34" charset="0"/>
              </a:rPr>
              <a:t>    </a:t>
            </a:r>
            <a:r>
              <a:rPr lang="en-US" sz="600" b="0" i="0" dirty="0">
                <a:latin typeface="Franklin Gothic Book" panose="020B0503020102020204" pitchFamily="34" charset="0"/>
              </a:rPr>
              <a:t>|    </a:t>
            </a:r>
            <a:fld id="{BFD71CF8-5198-8441-A7C0-DC22FD64CBE4}" type="slidenum">
              <a:rPr lang="en-US" sz="600" b="0" i="0">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latin typeface="Franklin Gothic Book" panose="020B0503020102020204" pitchFamily="34" charset="0"/>
            </a:endParaRPr>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3204448"/>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Franklin Gothic Book" panose="020B0503020102020204" pitchFamily="34" charset="0"/>
            </a:endParaRPr>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6" y="3536952"/>
            <a:ext cx="3308350" cy="1096963"/>
          </a:xfrm>
        </p:spPr>
        <p:txBody>
          <a:bodyPr lIns="0" tIns="0" rIns="0" bIns="0">
            <a:noAutofit/>
          </a:bodyPr>
          <a:lstStyle>
            <a:lvl1pPr marL="0" indent="0">
              <a:spcBef>
                <a:spcPts val="0"/>
              </a:spcBef>
              <a:buNone/>
              <a:defRPr sz="21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8" y="3536952"/>
            <a:ext cx="4642454" cy="1096963"/>
          </a:xfrm>
        </p:spPr>
        <p:txBody>
          <a:bodyPr lIns="0" tIns="73152" rIns="0" bIns="0">
            <a:noAutofit/>
          </a:bodyPr>
          <a:lstStyle>
            <a:lvl1pPr marL="0" indent="0">
              <a:buNone/>
              <a:defRPr sz="1500" b="0">
                <a:solidFill>
                  <a:schemeClr val="bg1"/>
                </a:solidFill>
              </a:defRPr>
            </a:lvl1pPr>
          </a:lstStyle>
          <a:p>
            <a:pPr lvl="0"/>
            <a:r>
              <a:rPr lang="en-US" dirty="0"/>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7"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solidFill>
                  <a:schemeClr val="bg1"/>
                </a:solidFill>
                <a:latin typeface="Franklin Gothic Book" panose="020B0503020102020204" pitchFamily="34" charset="0"/>
              </a:rPr>
              <a:t>NREL</a:t>
            </a:r>
            <a:r>
              <a:rPr lang="en-US" sz="600" b="0" i="0" baseline="0" dirty="0">
                <a:solidFill>
                  <a:schemeClr val="bg1"/>
                </a:solidFill>
                <a:latin typeface="Franklin Gothic Book" panose="020B0503020102020204" pitchFamily="34" charset="0"/>
              </a:rPr>
              <a:t>    </a:t>
            </a:r>
            <a:r>
              <a:rPr lang="en-US" sz="600" b="0" i="0" dirty="0">
                <a:solidFill>
                  <a:schemeClr val="bg1"/>
                </a:solidFill>
                <a:latin typeface="Franklin Gothic Book" panose="020B0503020102020204" pitchFamily="34" charset="0"/>
              </a:rPr>
              <a:t>|    </a:t>
            </a:r>
            <a:fld id="{BFD71CF8-5198-8441-A7C0-DC22FD64CBE4}" type="slidenum">
              <a:rPr lang="en-US" sz="600" b="0" i="0">
                <a:solidFill>
                  <a:schemeClr val="bg1"/>
                </a:solidFill>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solidFill>
                <a:schemeClr val="bg1"/>
              </a:solidFill>
              <a:latin typeface="Franklin Gothic Book" panose="020B0503020102020204" pitchFamily="34" charset="0"/>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2"/>
            <a:ext cx="9144000" cy="320444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Franklin Gothic Book" panose="020B0503020102020204" pitchFamily="34" charset="0"/>
            </a:endParaRPr>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479425" y="583082"/>
            <a:ext cx="4642454" cy="1096963"/>
          </a:xfrm>
        </p:spPr>
        <p:txBody>
          <a:bodyPr lIns="0" tIns="73152" rIns="0" bIns="0">
            <a:noAutofit/>
          </a:bodyPr>
          <a:lstStyle>
            <a:lvl1pPr marL="0" indent="0">
              <a:buNone/>
              <a:defRPr sz="1500"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16420132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Content Slide - Half Blue 2">
    <p:spTree>
      <p:nvGrpSpPr>
        <p:cNvPr id="1" name=""/>
        <p:cNvGrpSpPr/>
        <p:nvPr/>
      </p:nvGrpSpPr>
      <p:grpSpPr>
        <a:xfrm>
          <a:off x="0" y="0"/>
          <a:ext cx="0" cy="0"/>
          <a:chOff x="0" y="0"/>
          <a:chExt cx="0" cy="0"/>
        </a:xfrm>
      </p:grpSpPr>
      <p:sp>
        <p:nvSpPr>
          <p:cNvPr id="27" name="TextBox 26"/>
          <p:cNvSpPr txBox="1"/>
          <p:nvPr userDrawn="1"/>
        </p:nvSpPr>
        <p:spPr>
          <a:xfrm>
            <a:off x="6711702"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latin typeface="Franklin Gothic Book" panose="020B0503020102020204" pitchFamily="34" charset="0"/>
              </a:rPr>
              <a:t>NREL</a:t>
            </a:r>
            <a:r>
              <a:rPr lang="en-US" sz="600" b="0" i="0" baseline="0" dirty="0">
                <a:latin typeface="Franklin Gothic Book" panose="020B0503020102020204" pitchFamily="34" charset="0"/>
              </a:rPr>
              <a:t>    </a:t>
            </a:r>
            <a:r>
              <a:rPr lang="en-US" sz="600" b="0" i="0" dirty="0">
                <a:latin typeface="Franklin Gothic Book" panose="020B0503020102020204" pitchFamily="34" charset="0"/>
              </a:rPr>
              <a:t>|    </a:t>
            </a:r>
            <a:fld id="{BFD71CF8-5198-8441-A7C0-DC22FD64CBE4}" type="slidenum">
              <a:rPr lang="en-US" sz="600" b="0" i="0">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latin typeface="Franklin Gothic Book" panose="020B0503020102020204" pitchFamily="34" charset="0"/>
            </a:endParaRPr>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3204448"/>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Franklin Gothic Book" panose="020B0503020102020204" pitchFamily="34" charset="0"/>
            </a:endParaRPr>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6" y="3536952"/>
            <a:ext cx="3308350" cy="1096963"/>
          </a:xfrm>
        </p:spPr>
        <p:txBody>
          <a:bodyPr lIns="0" tIns="0" rIns="0" bIns="0">
            <a:noAutofit/>
          </a:bodyPr>
          <a:lstStyle>
            <a:lvl1pPr marL="0" indent="0">
              <a:spcBef>
                <a:spcPts val="0"/>
              </a:spcBef>
              <a:buNone/>
              <a:defRPr sz="21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8" y="3536952"/>
            <a:ext cx="4642454" cy="1096963"/>
          </a:xfrm>
        </p:spPr>
        <p:txBody>
          <a:bodyPr lIns="0" tIns="73152" rIns="0" bIns="0">
            <a:noAutofit/>
          </a:bodyPr>
          <a:lstStyle>
            <a:lvl1pPr marL="0" indent="0">
              <a:buNone/>
              <a:defRPr sz="1500" b="0">
                <a:solidFill>
                  <a:schemeClr val="bg1"/>
                </a:solidFill>
              </a:defRPr>
            </a:lvl1pPr>
          </a:lstStyle>
          <a:p>
            <a:pPr lvl="0"/>
            <a:r>
              <a:rPr lang="en-US" dirty="0"/>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7"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solidFill>
                  <a:schemeClr val="bg1"/>
                </a:solidFill>
                <a:latin typeface="Franklin Gothic Book" panose="020B0503020102020204" pitchFamily="34" charset="0"/>
              </a:rPr>
              <a:t>NREL</a:t>
            </a:r>
            <a:r>
              <a:rPr lang="en-US" sz="600" b="0" i="0" baseline="0" dirty="0">
                <a:solidFill>
                  <a:schemeClr val="bg1"/>
                </a:solidFill>
                <a:latin typeface="Franklin Gothic Book" panose="020B0503020102020204" pitchFamily="34" charset="0"/>
              </a:rPr>
              <a:t>    </a:t>
            </a:r>
            <a:r>
              <a:rPr lang="en-US" sz="600" b="0" i="0" dirty="0">
                <a:solidFill>
                  <a:schemeClr val="bg1"/>
                </a:solidFill>
                <a:latin typeface="Franklin Gothic Book" panose="020B0503020102020204" pitchFamily="34" charset="0"/>
              </a:rPr>
              <a:t>|    </a:t>
            </a:r>
            <a:fld id="{BFD71CF8-5198-8441-A7C0-DC22FD64CBE4}" type="slidenum">
              <a:rPr lang="en-US" sz="600" b="0" i="0">
                <a:solidFill>
                  <a:schemeClr val="bg1"/>
                </a:solidFill>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solidFill>
                <a:schemeClr val="bg1"/>
              </a:solidFill>
              <a:latin typeface="Franklin Gothic Book" panose="020B0503020102020204" pitchFamily="34" charset="0"/>
            </a:endParaRPr>
          </a:p>
        </p:txBody>
      </p:sp>
      <p:sp>
        <p:nvSpPr>
          <p:cNvPr id="7" name="Text Placeholder 7">
            <a:extLst>
              <a:ext uri="{FF2B5EF4-FFF2-40B4-BE49-F238E27FC236}">
                <a16:creationId xmlns:a16="http://schemas.microsoft.com/office/drawing/2014/main" id="{2736CC6A-2FA9-E242-A5D0-FCF48179A1F7}"/>
              </a:ext>
            </a:extLst>
          </p:cNvPr>
          <p:cNvSpPr>
            <a:spLocks noGrp="1"/>
          </p:cNvSpPr>
          <p:nvPr>
            <p:ph type="body" sz="quarter" idx="53" hasCustomPrompt="1"/>
          </p:nvPr>
        </p:nvSpPr>
        <p:spPr>
          <a:xfrm>
            <a:off x="479425" y="583082"/>
            <a:ext cx="4642454" cy="1096963"/>
          </a:xfrm>
        </p:spPr>
        <p:txBody>
          <a:bodyPr lIns="0" tIns="73152" rIns="0" bIns="0">
            <a:noAutofit/>
          </a:bodyPr>
          <a:lstStyle>
            <a:lvl1pPr marL="0" indent="0">
              <a:buNone/>
              <a:defRPr sz="1500"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8792242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Content Slide - Half Blue 1">
    <p:spTree>
      <p:nvGrpSpPr>
        <p:cNvPr id="1" name=""/>
        <p:cNvGrpSpPr/>
        <p:nvPr/>
      </p:nvGrpSpPr>
      <p:grpSpPr>
        <a:xfrm>
          <a:off x="0" y="0"/>
          <a:ext cx="0" cy="0"/>
          <a:chOff x="0" y="0"/>
          <a:chExt cx="0" cy="0"/>
        </a:xfrm>
      </p:grpSpPr>
      <p:sp>
        <p:nvSpPr>
          <p:cNvPr id="27" name="TextBox 26"/>
          <p:cNvSpPr txBox="1"/>
          <p:nvPr userDrawn="1"/>
        </p:nvSpPr>
        <p:spPr>
          <a:xfrm>
            <a:off x="6711702"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latin typeface="Franklin Gothic Book" panose="020B0503020102020204" pitchFamily="34" charset="0"/>
              </a:rPr>
              <a:t>NREL</a:t>
            </a:r>
            <a:r>
              <a:rPr lang="en-US" sz="600" b="0" i="0" baseline="0" dirty="0">
                <a:latin typeface="Franklin Gothic Book" panose="020B0503020102020204" pitchFamily="34" charset="0"/>
              </a:rPr>
              <a:t>    </a:t>
            </a:r>
            <a:r>
              <a:rPr lang="en-US" sz="600" b="0" i="0" dirty="0">
                <a:latin typeface="Franklin Gothic Book" panose="020B0503020102020204" pitchFamily="34" charset="0"/>
              </a:rPr>
              <a:t>|    </a:t>
            </a:r>
            <a:fld id="{BFD71CF8-5198-8441-A7C0-DC22FD64CBE4}" type="slidenum">
              <a:rPr lang="en-US" sz="600" b="0" i="0">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latin typeface="Franklin Gothic Book" panose="020B0503020102020204" pitchFamily="34" charset="0"/>
            </a:endParaRPr>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4152614"/>
            <a:ext cx="9144000" cy="9908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Franklin Gothic Book" panose="020B0503020102020204" pitchFamily="34" charset="0"/>
            </a:endParaRPr>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6" y="4319771"/>
            <a:ext cx="3308350" cy="481299"/>
          </a:xfrm>
        </p:spPr>
        <p:txBody>
          <a:bodyPr lIns="0" tIns="0" rIns="0" bIns="0">
            <a:noAutofit/>
          </a:bodyPr>
          <a:lstStyle>
            <a:lvl1pPr marL="0" indent="0">
              <a:spcBef>
                <a:spcPts val="0"/>
              </a:spcBef>
              <a:buNone/>
              <a:defRPr sz="21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8" y="4319771"/>
            <a:ext cx="4642454" cy="481299"/>
          </a:xfrm>
        </p:spPr>
        <p:txBody>
          <a:bodyPr lIns="0" tIns="73152" rIns="0" bIns="0">
            <a:noAutofit/>
          </a:bodyPr>
          <a:lstStyle>
            <a:lvl1pPr marL="0" indent="0">
              <a:buNone/>
              <a:defRPr sz="1500" b="0">
                <a:solidFill>
                  <a:schemeClr val="bg1"/>
                </a:solidFill>
              </a:defRPr>
            </a:lvl1pPr>
          </a:lstStyle>
          <a:p>
            <a:pPr lvl="0"/>
            <a:r>
              <a:rPr lang="en-US" dirty="0"/>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7"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solidFill>
                  <a:schemeClr val="bg1"/>
                </a:solidFill>
                <a:latin typeface="Franklin Gothic Book" panose="020B0503020102020204" pitchFamily="34" charset="0"/>
              </a:rPr>
              <a:t>NREL</a:t>
            </a:r>
            <a:r>
              <a:rPr lang="en-US" sz="600" b="0" i="0" baseline="0" dirty="0">
                <a:solidFill>
                  <a:schemeClr val="bg1"/>
                </a:solidFill>
                <a:latin typeface="Franklin Gothic Book" panose="020B0503020102020204" pitchFamily="34" charset="0"/>
              </a:rPr>
              <a:t>    </a:t>
            </a:r>
            <a:r>
              <a:rPr lang="en-US" sz="600" b="0" i="0" dirty="0">
                <a:solidFill>
                  <a:schemeClr val="bg1"/>
                </a:solidFill>
                <a:latin typeface="Franklin Gothic Book" panose="020B0503020102020204" pitchFamily="34" charset="0"/>
              </a:rPr>
              <a:t>|    </a:t>
            </a:r>
            <a:fld id="{BFD71CF8-5198-8441-A7C0-DC22FD64CBE4}" type="slidenum">
              <a:rPr lang="en-US" sz="600" b="0" i="0">
                <a:solidFill>
                  <a:schemeClr val="bg1"/>
                </a:solidFill>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solidFill>
                <a:schemeClr val="bg1"/>
              </a:solidFill>
              <a:latin typeface="Franklin Gothic Book" panose="020B0503020102020204" pitchFamily="34" charset="0"/>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2"/>
            <a:ext cx="9144000" cy="415261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Franklin Gothic Book" panose="020B0503020102020204" pitchFamily="34" charset="0"/>
            </a:endParaRPr>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479425" y="583082"/>
            <a:ext cx="4642454" cy="1096963"/>
          </a:xfrm>
        </p:spPr>
        <p:txBody>
          <a:bodyPr lIns="0" tIns="73152" rIns="0" bIns="0">
            <a:noAutofit/>
          </a:bodyPr>
          <a:lstStyle>
            <a:lvl1pPr marL="0" indent="0">
              <a:buNone/>
              <a:defRPr sz="1500"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1027092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_Content Slide - Half Blue 1">
    <p:spTree>
      <p:nvGrpSpPr>
        <p:cNvPr id="1" name=""/>
        <p:cNvGrpSpPr/>
        <p:nvPr/>
      </p:nvGrpSpPr>
      <p:grpSpPr>
        <a:xfrm>
          <a:off x="0" y="0"/>
          <a:ext cx="0" cy="0"/>
          <a:chOff x="0" y="0"/>
          <a:chExt cx="0" cy="0"/>
        </a:xfrm>
      </p:grpSpPr>
      <p:sp>
        <p:nvSpPr>
          <p:cNvPr id="27" name="TextBox 26"/>
          <p:cNvSpPr txBox="1"/>
          <p:nvPr userDrawn="1"/>
        </p:nvSpPr>
        <p:spPr>
          <a:xfrm>
            <a:off x="6711702"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latin typeface="Franklin Gothic Book" panose="020B0503020102020204" pitchFamily="34" charset="0"/>
              </a:rPr>
              <a:t>NREL</a:t>
            </a:r>
            <a:r>
              <a:rPr lang="en-US" sz="600" b="0" i="0" baseline="0" dirty="0">
                <a:latin typeface="Franklin Gothic Book" panose="020B0503020102020204" pitchFamily="34" charset="0"/>
              </a:rPr>
              <a:t>    </a:t>
            </a:r>
            <a:r>
              <a:rPr lang="en-US" sz="600" b="0" i="0" dirty="0">
                <a:latin typeface="Franklin Gothic Book" panose="020B0503020102020204" pitchFamily="34" charset="0"/>
              </a:rPr>
              <a:t>|    </a:t>
            </a:r>
            <a:fld id="{BFD71CF8-5198-8441-A7C0-DC22FD64CBE4}" type="slidenum">
              <a:rPr lang="en-US" sz="600" b="0" i="0">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latin typeface="Franklin Gothic Book" panose="020B0503020102020204" pitchFamily="34" charset="0"/>
            </a:endParaRPr>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4152614"/>
            <a:ext cx="9144000" cy="9908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Franklin Gothic Book" panose="020B0503020102020204" pitchFamily="34" charset="0"/>
            </a:endParaRPr>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6" y="4319771"/>
            <a:ext cx="3308350" cy="481299"/>
          </a:xfrm>
        </p:spPr>
        <p:txBody>
          <a:bodyPr lIns="0" tIns="0" rIns="0" bIns="0">
            <a:noAutofit/>
          </a:bodyPr>
          <a:lstStyle>
            <a:lvl1pPr marL="0" indent="0">
              <a:spcBef>
                <a:spcPts val="0"/>
              </a:spcBef>
              <a:buNone/>
              <a:defRPr sz="21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8" y="4319771"/>
            <a:ext cx="4642454" cy="481299"/>
          </a:xfrm>
        </p:spPr>
        <p:txBody>
          <a:bodyPr lIns="0" tIns="73152" rIns="0" bIns="0">
            <a:noAutofit/>
          </a:bodyPr>
          <a:lstStyle>
            <a:lvl1pPr marL="0" indent="0">
              <a:buNone/>
              <a:defRPr sz="1500" b="0">
                <a:solidFill>
                  <a:schemeClr val="bg1"/>
                </a:solidFill>
              </a:defRPr>
            </a:lvl1pPr>
          </a:lstStyle>
          <a:p>
            <a:pPr lvl="0"/>
            <a:r>
              <a:rPr lang="en-US" dirty="0"/>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7"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solidFill>
                  <a:schemeClr val="bg1"/>
                </a:solidFill>
                <a:latin typeface="Franklin Gothic Book" panose="020B0503020102020204" pitchFamily="34" charset="0"/>
              </a:rPr>
              <a:t>NREL</a:t>
            </a:r>
            <a:r>
              <a:rPr lang="en-US" sz="600" b="0" i="0" baseline="0" dirty="0">
                <a:solidFill>
                  <a:schemeClr val="bg1"/>
                </a:solidFill>
                <a:latin typeface="Franklin Gothic Book" panose="020B0503020102020204" pitchFamily="34" charset="0"/>
              </a:rPr>
              <a:t>    </a:t>
            </a:r>
            <a:r>
              <a:rPr lang="en-US" sz="600" b="0" i="0" dirty="0">
                <a:solidFill>
                  <a:schemeClr val="bg1"/>
                </a:solidFill>
                <a:latin typeface="Franklin Gothic Book" panose="020B0503020102020204" pitchFamily="34" charset="0"/>
              </a:rPr>
              <a:t>|    </a:t>
            </a:r>
            <a:fld id="{BFD71CF8-5198-8441-A7C0-DC22FD64CBE4}" type="slidenum">
              <a:rPr lang="en-US" sz="600" b="0" i="0">
                <a:solidFill>
                  <a:schemeClr val="bg1"/>
                </a:solidFill>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solidFill>
                <a:schemeClr val="bg1"/>
              </a:solidFill>
              <a:latin typeface="Franklin Gothic Book" panose="020B0503020102020204" pitchFamily="34" charset="0"/>
            </a:endParaRPr>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479425" y="583082"/>
            <a:ext cx="4642454" cy="1096963"/>
          </a:xfrm>
        </p:spPr>
        <p:txBody>
          <a:bodyPr lIns="0" tIns="73152" rIns="0" bIns="0">
            <a:noAutofit/>
          </a:bodyPr>
          <a:lstStyle>
            <a:lvl1pPr marL="0" indent="0">
              <a:buNone/>
              <a:defRPr sz="1500"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383209600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0"/>
            <a:ext cx="5917298" cy="5143500"/>
          </a:xfrm>
          <a:solidFill>
            <a:schemeClr val="bg1">
              <a:lumMod val="95000"/>
            </a:schemeClr>
          </a:solidFill>
        </p:spPr>
        <p:txBody>
          <a:bodyPr/>
          <a:lstStyle>
            <a:lvl1pPr marL="0" indent="0" algn="ctr">
              <a:buNone/>
              <a:defRPr/>
            </a:lvl1pPr>
          </a:lstStyle>
          <a:p>
            <a:r>
              <a:rPr lang="en-US" dirty="0"/>
              <a:t>Insert Photo or Graphic</a:t>
            </a:r>
          </a:p>
        </p:txBody>
      </p:sp>
      <p:sp>
        <p:nvSpPr>
          <p:cNvPr id="27" name="TextBox 26"/>
          <p:cNvSpPr txBox="1"/>
          <p:nvPr userDrawn="1"/>
        </p:nvSpPr>
        <p:spPr>
          <a:xfrm>
            <a:off x="6711702"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latin typeface="Franklin Gothic Book" panose="020B0503020102020204" pitchFamily="34" charset="0"/>
              </a:rPr>
              <a:t>NREL</a:t>
            </a:r>
            <a:r>
              <a:rPr lang="en-US" sz="600" b="0" i="0" baseline="0" dirty="0">
                <a:latin typeface="Franklin Gothic Book" panose="020B0503020102020204" pitchFamily="34" charset="0"/>
              </a:rPr>
              <a:t>    </a:t>
            </a:r>
            <a:r>
              <a:rPr lang="en-US" sz="600" b="0" i="0" dirty="0">
                <a:latin typeface="Franklin Gothic Book" panose="020B0503020102020204" pitchFamily="34" charset="0"/>
              </a:rPr>
              <a:t>|    </a:t>
            </a:r>
            <a:fld id="{BFD71CF8-5198-8441-A7C0-DC22FD64CBE4}" type="slidenum">
              <a:rPr lang="en-US" sz="600" b="0" i="0">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latin typeface="Franklin Gothic Book" panose="020B0503020102020204" pitchFamily="34" charset="0"/>
            </a:endParaRP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Franklin Gothic Book" panose="020B0503020102020204" pitchFamily="34" charset="0"/>
            </a:endParaRPr>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7" y="505620"/>
            <a:ext cx="2532807" cy="1096963"/>
          </a:xfrm>
        </p:spPr>
        <p:txBody>
          <a:bodyPr lIns="0" tIns="0" rIns="0" bIns="0">
            <a:noAutofit/>
          </a:bodyPr>
          <a:lstStyle>
            <a:lvl1pPr marL="0" indent="0">
              <a:spcBef>
                <a:spcPts val="0"/>
              </a:spcBef>
              <a:buNone/>
              <a:defRPr sz="18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7" y="3565929"/>
            <a:ext cx="2532807" cy="1096963"/>
          </a:xfrm>
        </p:spPr>
        <p:txBody>
          <a:bodyPr lIns="0" tIns="0" rIns="0" bIns="0" anchor="b">
            <a:noAutofit/>
          </a:bodyPr>
          <a:lstStyle>
            <a:lvl1pPr marL="0" indent="0">
              <a:buNone/>
              <a:defRPr sz="1350" b="0">
                <a:solidFill>
                  <a:schemeClr val="bg1"/>
                </a:solidFill>
              </a:defRPr>
            </a:lvl1pPr>
          </a:lstStyle>
          <a:p>
            <a:pPr lvl="0"/>
            <a:r>
              <a:rPr lang="en-US" dirty="0"/>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7"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solidFill>
                  <a:schemeClr val="tx1"/>
                </a:solidFill>
                <a:latin typeface="Franklin Gothic Book" panose="020B0503020102020204" pitchFamily="34" charset="0"/>
              </a:rPr>
              <a:t>NREL</a:t>
            </a:r>
            <a:r>
              <a:rPr lang="en-US" sz="600" b="0" i="0" baseline="0" dirty="0">
                <a:solidFill>
                  <a:schemeClr val="tx1"/>
                </a:solidFill>
                <a:latin typeface="Franklin Gothic Book" panose="020B0503020102020204" pitchFamily="34" charset="0"/>
              </a:rPr>
              <a:t>    </a:t>
            </a:r>
            <a:r>
              <a:rPr lang="en-US" sz="600" b="0" i="0" dirty="0">
                <a:solidFill>
                  <a:schemeClr val="tx1"/>
                </a:solidFill>
                <a:latin typeface="Franklin Gothic Book" panose="020B0503020102020204" pitchFamily="34" charset="0"/>
              </a:rPr>
              <a:t>|    </a:t>
            </a:r>
            <a:fld id="{BFD71CF8-5198-8441-A7C0-DC22FD64CBE4}" type="slidenum">
              <a:rPr lang="en-US" sz="600" b="0" i="0">
                <a:solidFill>
                  <a:schemeClr val="tx1"/>
                </a:solidFill>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141474884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1499350" y="0"/>
            <a:ext cx="7644653" cy="5143500"/>
          </a:xfrm>
          <a:solidFill>
            <a:schemeClr val="bg1">
              <a:lumMod val="95000"/>
            </a:schemeClr>
          </a:solidFill>
        </p:spPr>
        <p:txBody>
          <a:bodyPr/>
          <a:lstStyle>
            <a:lvl1pPr marL="0" indent="0" algn="ctr">
              <a:buNone/>
              <a:defRPr/>
            </a:lvl1pPr>
          </a:lstStyle>
          <a:p>
            <a:r>
              <a:rPr lang="en-US" dirty="0"/>
              <a:t>Insert Photo or Graphic</a:t>
            </a:r>
          </a:p>
        </p:txBody>
      </p:sp>
      <p:sp>
        <p:nvSpPr>
          <p:cNvPr id="27" name="TextBox 26"/>
          <p:cNvSpPr txBox="1"/>
          <p:nvPr userDrawn="1"/>
        </p:nvSpPr>
        <p:spPr>
          <a:xfrm>
            <a:off x="6711702"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latin typeface="Franklin Gothic Book" panose="020B0503020102020204" pitchFamily="34" charset="0"/>
              </a:rPr>
              <a:t>NREL</a:t>
            </a:r>
            <a:r>
              <a:rPr lang="en-US" sz="600" b="0" i="0" baseline="0" dirty="0">
                <a:latin typeface="Franklin Gothic Book" panose="020B0503020102020204" pitchFamily="34" charset="0"/>
              </a:rPr>
              <a:t>    </a:t>
            </a:r>
            <a:r>
              <a:rPr lang="en-US" sz="600" b="0" i="0" dirty="0">
                <a:latin typeface="Franklin Gothic Book" panose="020B0503020102020204" pitchFamily="34" charset="0"/>
              </a:rPr>
              <a:t>|    </a:t>
            </a:r>
            <a:fld id="{BFD71CF8-5198-8441-A7C0-DC22FD64CBE4}" type="slidenum">
              <a:rPr lang="en-US" sz="600" b="0" i="0">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latin typeface="Franklin Gothic Book" panose="020B0503020102020204" pitchFamily="34" charset="0"/>
            </a:endParaRP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3" y="0"/>
            <a:ext cx="1499347"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Franklin Gothic Book" panose="020B0503020102020204" pitchFamily="34" charset="0"/>
            </a:endParaRPr>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286051" y="505620"/>
            <a:ext cx="985919" cy="1096963"/>
          </a:xfrm>
        </p:spPr>
        <p:txBody>
          <a:bodyPr lIns="0" tIns="0" rIns="0" bIns="0">
            <a:noAutofit/>
          </a:bodyPr>
          <a:lstStyle>
            <a:lvl1pPr marL="0" indent="0">
              <a:spcBef>
                <a:spcPts val="0"/>
              </a:spcBef>
              <a:buNone/>
              <a:defRPr sz="1350" b="0">
                <a:solidFill>
                  <a:schemeClr val="bg1"/>
                </a:solidFill>
              </a:defRPr>
            </a:lvl1pPr>
          </a:lstStyle>
          <a:p>
            <a:pPr lvl="0"/>
            <a:r>
              <a:rPr lang="en-US" dirty="0"/>
              <a:t>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7"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solidFill>
                  <a:schemeClr val="tx1"/>
                </a:solidFill>
                <a:latin typeface="Franklin Gothic Book" panose="020B0503020102020204" pitchFamily="34" charset="0"/>
              </a:rPr>
              <a:t>NREL</a:t>
            </a:r>
            <a:r>
              <a:rPr lang="en-US" sz="600" b="0" i="0" baseline="0" dirty="0">
                <a:solidFill>
                  <a:schemeClr val="tx1"/>
                </a:solidFill>
                <a:latin typeface="Franklin Gothic Book" panose="020B0503020102020204" pitchFamily="34" charset="0"/>
              </a:rPr>
              <a:t>    </a:t>
            </a:r>
            <a:r>
              <a:rPr lang="en-US" sz="600" b="0" i="0" dirty="0">
                <a:solidFill>
                  <a:schemeClr val="tx1"/>
                </a:solidFill>
                <a:latin typeface="Franklin Gothic Book" panose="020B0503020102020204" pitchFamily="34" charset="0"/>
              </a:rPr>
              <a:t>|    </a:t>
            </a:r>
            <a:fld id="{BFD71CF8-5198-8441-A7C0-DC22FD64CBE4}" type="slidenum">
              <a:rPr lang="en-US" sz="600" b="0" i="0">
                <a:solidFill>
                  <a:schemeClr val="tx1"/>
                </a:solidFill>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28759639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Content Slide -  Vertical Blue/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8AC53-C403-F042-A661-2863C5AB400C}"/>
              </a:ext>
            </a:extLst>
          </p:cNvPr>
          <p:cNvSpPr/>
          <p:nvPr userDrawn="1"/>
        </p:nvSpPr>
        <p:spPr>
          <a:xfrm>
            <a:off x="3226702" y="0"/>
            <a:ext cx="5917298"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Franklin Gothic Book" panose="020B0503020102020204" pitchFamily="34" charset="0"/>
            </a:endParaRPr>
          </a:p>
        </p:txBody>
      </p:sp>
      <p:sp>
        <p:nvSpPr>
          <p:cNvPr id="27" name="TextBox 26"/>
          <p:cNvSpPr txBox="1"/>
          <p:nvPr userDrawn="1"/>
        </p:nvSpPr>
        <p:spPr>
          <a:xfrm>
            <a:off x="6711702"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latin typeface="Franklin Gothic Book" panose="020B0503020102020204" pitchFamily="34" charset="0"/>
              </a:rPr>
              <a:t>NREL</a:t>
            </a:r>
            <a:r>
              <a:rPr lang="en-US" sz="600" b="0" i="0" baseline="0" dirty="0">
                <a:latin typeface="Franklin Gothic Book" panose="020B0503020102020204" pitchFamily="34" charset="0"/>
              </a:rPr>
              <a:t>    </a:t>
            </a:r>
            <a:r>
              <a:rPr lang="en-US" sz="600" b="0" i="0" dirty="0">
                <a:latin typeface="Franklin Gothic Book" panose="020B0503020102020204" pitchFamily="34" charset="0"/>
              </a:rPr>
              <a:t>|    </a:t>
            </a:r>
            <a:fld id="{BFD71CF8-5198-8441-A7C0-DC22FD64CBE4}" type="slidenum">
              <a:rPr lang="en-US" sz="600" b="0" i="0">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latin typeface="Franklin Gothic Book" panose="020B0503020102020204" pitchFamily="34" charset="0"/>
            </a:endParaRP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Franklin Gothic Book" panose="020B0503020102020204" pitchFamily="34" charset="0"/>
            </a:endParaRPr>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7" y="505620"/>
            <a:ext cx="2532807" cy="1096963"/>
          </a:xfrm>
        </p:spPr>
        <p:txBody>
          <a:bodyPr lIns="0" tIns="0" rIns="0" bIns="0">
            <a:noAutofit/>
          </a:bodyPr>
          <a:lstStyle>
            <a:lvl1pPr marL="0" indent="0">
              <a:spcBef>
                <a:spcPts val="0"/>
              </a:spcBef>
              <a:buNone/>
              <a:defRPr sz="18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7" y="3565929"/>
            <a:ext cx="2532807" cy="1096963"/>
          </a:xfrm>
        </p:spPr>
        <p:txBody>
          <a:bodyPr lIns="0" tIns="0" rIns="0" bIns="0" anchor="b">
            <a:noAutofit/>
          </a:bodyPr>
          <a:lstStyle>
            <a:lvl1pPr marL="0" indent="0">
              <a:buNone/>
              <a:defRPr sz="1350" b="0">
                <a:solidFill>
                  <a:schemeClr val="bg1"/>
                </a:solidFill>
              </a:defRPr>
            </a:lvl1pPr>
          </a:lstStyle>
          <a:p>
            <a:pPr lvl="0"/>
            <a:r>
              <a:rPr lang="en-US" dirty="0"/>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7"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solidFill>
                  <a:schemeClr val="tx1"/>
                </a:solidFill>
                <a:latin typeface="Franklin Gothic Book" panose="020B0503020102020204" pitchFamily="34" charset="0"/>
              </a:rPr>
              <a:t>NREL</a:t>
            </a:r>
            <a:r>
              <a:rPr lang="en-US" sz="600" b="0" i="0" baseline="0" dirty="0">
                <a:solidFill>
                  <a:schemeClr val="tx1"/>
                </a:solidFill>
                <a:latin typeface="Franklin Gothic Book" panose="020B0503020102020204" pitchFamily="34" charset="0"/>
              </a:rPr>
              <a:t>    </a:t>
            </a:r>
            <a:r>
              <a:rPr lang="en-US" sz="600" b="0" i="0" dirty="0">
                <a:solidFill>
                  <a:schemeClr val="tx1"/>
                </a:solidFill>
                <a:latin typeface="Franklin Gothic Book" panose="020B0503020102020204" pitchFamily="34" charset="0"/>
              </a:rPr>
              <a:t>|    </a:t>
            </a:r>
            <a:fld id="{BFD71CF8-5198-8441-A7C0-DC22FD64CBE4}" type="slidenum">
              <a:rPr lang="en-US" sz="600" b="0" i="0">
                <a:solidFill>
                  <a:schemeClr val="tx1"/>
                </a:solidFill>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solidFill>
                <a:schemeClr val="tx1"/>
              </a:solidFill>
              <a:latin typeface="Franklin Gothic Book" panose="020B0503020102020204" pitchFamily="34" charset="0"/>
            </a:endParaRPr>
          </a:p>
        </p:txBody>
      </p:sp>
      <p:sp>
        <p:nvSpPr>
          <p:cNvPr id="11" name="Text Placeholder 7">
            <a:extLst>
              <a:ext uri="{FF2B5EF4-FFF2-40B4-BE49-F238E27FC236}">
                <a16:creationId xmlns:a16="http://schemas.microsoft.com/office/drawing/2014/main" id="{63524AE8-F7B5-0E44-8BCA-32443B166DB8}"/>
              </a:ext>
            </a:extLst>
          </p:cNvPr>
          <p:cNvSpPr>
            <a:spLocks noGrp="1"/>
          </p:cNvSpPr>
          <p:nvPr>
            <p:ph type="body" sz="quarter" idx="53" hasCustomPrompt="1"/>
          </p:nvPr>
        </p:nvSpPr>
        <p:spPr>
          <a:xfrm>
            <a:off x="3864124" y="505620"/>
            <a:ext cx="4642454" cy="1096963"/>
          </a:xfrm>
        </p:spPr>
        <p:txBody>
          <a:bodyPr lIns="0" tIns="73152" rIns="0" bIns="0">
            <a:noAutofit/>
          </a:bodyPr>
          <a:lstStyle>
            <a:lvl1pPr marL="0" indent="0">
              <a:buNone/>
              <a:defRPr sz="1500"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27760745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Content Slide -  Vertical Blue/photo">
    <p:spTree>
      <p:nvGrpSpPr>
        <p:cNvPr id="1" name=""/>
        <p:cNvGrpSpPr/>
        <p:nvPr/>
      </p:nvGrpSpPr>
      <p:grpSpPr>
        <a:xfrm>
          <a:off x="0" y="0"/>
          <a:ext cx="0" cy="0"/>
          <a:chOff x="0" y="0"/>
          <a:chExt cx="0" cy="0"/>
        </a:xfrm>
      </p:grpSpPr>
      <p:sp>
        <p:nvSpPr>
          <p:cNvPr id="27" name="TextBox 26"/>
          <p:cNvSpPr txBox="1"/>
          <p:nvPr userDrawn="1"/>
        </p:nvSpPr>
        <p:spPr>
          <a:xfrm>
            <a:off x="6711702"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latin typeface="Franklin Gothic Book" panose="020B0503020102020204" pitchFamily="34" charset="0"/>
              </a:rPr>
              <a:t>NREL</a:t>
            </a:r>
            <a:r>
              <a:rPr lang="en-US" sz="600" b="0" i="0" baseline="0" dirty="0">
                <a:latin typeface="Franklin Gothic Book" panose="020B0503020102020204" pitchFamily="34" charset="0"/>
              </a:rPr>
              <a:t>    </a:t>
            </a:r>
            <a:r>
              <a:rPr lang="en-US" sz="600" b="0" i="0" dirty="0">
                <a:latin typeface="Franklin Gothic Book" panose="020B0503020102020204" pitchFamily="34" charset="0"/>
              </a:rPr>
              <a:t>|    </a:t>
            </a:r>
            <a:fld id="{BFD71CF8-5198-8441-A7C0-DC22FD64CBE4}" type="slidenum">
              <a:rPr lang="en-US" sz="600" b="0" i="0">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latin typeface="Franklin Gothic Book" panose="020B0503020102020204" pitchFamily="34" charset="0"/>
            </a:endParaRP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Franklin Gothic Book" panose="020B0503020102020204" pitchFamily="34" charset="0"/>
            </a:endParaRPr>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7" y="505620"/>
            <a:ext cx="2532807" cy="1096963"/>
          </a:xfrm>
        </p:spPr>
        <p:txBody>
          <a:bodyPr lIns="0" tIns="0" rIns="0" bIns="0">
            <a:noAutofit/>
          </a:bodyPr>
          <a:lstStyle>
            <a:lvl1pPr marL="0" indent="0">
              <a:spcBef>
                <a:spcPts val="0"/>
              </a:spcBef>
              <a:buNone/>
              <a:defRPr sz="18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7" y="3565929"/>
            <a:ext cx="2532807" cy="1096963"/>
          </a:xfrm>
        </p:spPr>
        <p:txBody>
          <a:bodyPr lIns="0" tIns="0" rIns="0" bIns="0" anchor="b">
            <a:noAutofit/>
          </a:bodyPr>
          <a:lstStyle>
            <a:lvl1pPr marL="0" indent="0">
              <a:buNone/>
              <a:defRPr sz="1350" b="0">
                <a:solidFill>
                  <a:schemeClr val="bg1"/>
                </a:solidFill>
              </a:defRPr>
            </a:lvl1pPr>
          </a:lstStyle>
          <a:p>
            <a:pPr lvl="0"/>
            <a:r>
              <a:rPr lang="en-US" dirty="0"/>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7"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solidFill>
                  <a:schemeClr val="tx1"/>
                </a:solidFill>
                <a:latin typeface="Franklin Gothic Book" panose="020B0503020102020204" pitchFamily="34" charset="0"/>
              </a:rPr>
              <a:t>NREL</a:t>
            </a:r>
            <a:r>
              <a:rPr lang="en-US" sz="600" b="0" i="0" baseline="0" dirty="0">
                <a:solidFill>
                  <a:schemeClr val="tx1"/>
                </a:solidFill>
                <a:latin typeface="Franklin Gothic Book" panose="020B0503020102020204" pitchFamily="34" charset="0"/>
              </a:rPr>
              <a:t>    </a:t>
            </a:r>
            <a:r>
              <a:rPr lang="en-US" sz="600" b="0" i="0" dirty="0">
                <a:solidFill>
                  <a:schemeClr val="tx1"/>
                </a:solidFill>
                <a:latin typeface="Franklin Gothic Book" panose="020B0503020102020204" pitchFamily="34" charset="0"/>
              </a:rPr>
              <a:t>|    </a:t>
            </a:r>
            <a:fld id="{BFD71CF8-5198-8441-A7C0-DC22FD64CBE4}" type="slidenum">
              <a:rPr lang="en-US" sz="600" b="0" i="0">
                <a:solidFill>
                  <a:schemeClr val="tx1"/>
                </a:solidFill>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solidFill>
                <a:schemeClr val="tx1"/>
              </a:solidFill>
              <a:latin typeface="Franklin Gothic Book" panose="020B0503020102020204" pitchFamily="34" charset="0"/>
            </a:endParaRPr>
          </a:p>
        </p:txBody>
      </p:sp>
      <p:sp>
        <p:nvSpPr>
          <p:cNvPr id="11" name="Text Placeholder 7">
            <a:extLst>
              <a:ext uri="{FF2B5EF4-FFF2-40B4-BE49-F238E27FC236}">
                <a16:creationId xmlns:a16="http://schemas.microsoft.com/office/drawing/2014/main" id="{9D95246B-679C-0C47-B3E3-F6535A89622F}"/>
              </a:ext>
            </a:extLst>
          </p:cNvPr>
          <p:cNvSpPr>
            <a:spLocks noGrp="1"/>
          </p:cNvSpPr>
          <p:nvPr>
            <p:ph type="body" sz="quarter" idx="53" hasCustomPrompt="1"/>
          </p:nvPr>
        </p:nvSpPr>
        <p:spPr>
          <a:xfrm>
            <a:off x="3864124" y="505620"/>
            <a:ext cx="4642454" cy="1096963"/>
          </a:xfrm>
        </p:spPr>
        <p:txBody>
          <a:bodyPr lIns="0" tIns="73152" rIns="0" bIns="0">
            <a:noAutofit/>
          </a:bodyPr>
          <a:lstStyle>
            <a:lvl1pPr marL="0" indent="0">
              <a:buNone/>
              <a:defRPr sz="1500"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16324238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Content Slide - Vertical Blue/photo/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0"/>
            <a:ext cx="5917298" cy="2571750"/>
          </a:xfrm>
          <a:solidFill>
            <a:schemeClr val="bg1"/>
          </a:solidFill>
        </p:spPr>
        <p:txBody>
          <a:bodyPr/>
          <a:lstStyle>
            <a:lvl1pPr marL="0" indent="0" algn="ctr">
              <a:buNone/>
              <a:defRPr/>
            </a:lvl1pPr>
          </a:lstStyle>
          <a:p>
            <a:r>
              <a:rPr lang="en-US" dirty="0"/>
              <a:t>Insert Photo or Graphic</a:t>
            </a:r>
          </a:p>
        </p:txBody>
      </p:sp>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3226702" y="2571750"/>
            <a:ext cx="5917298" cy="2571750"/>
          </a:xfrm>
          <a:solidFill>
            <a:schemeClr val="bg1">
              <a:lumMod val="95000"/>
            </a:schemeClr>
          </a:solidFill>
          <a:effectLst/>
        </p:spPr>
        <p:txBody>
          <a:bodyPr lIns="365760" tIns="365760" rIns="365760" bIns="640080">
            <a:noAutofit/>
          </a:bodyPr>
          <a:lstStyle>
            <a:lvl1pPr marL="0" indent="0">
              <a:buNone/>
              <a:defRPr sz="1200"/>
            </a:lvl1pPr>
            <a:lvl2pPr>
              <a:defRPr sz="1200"/>
            </a:lvl2pPr>
            <a:lvl3pPr>
              <a:defRPr sz="1200"/>
            </a:lvl3pPr>
            <a:lvl4pPr>
              <a:defRPr sz="1200"/>
            </a:lvl4pPr>
            <a:lvl5pPr>
              <a:defRPr sz="1200"/>
            </a:lvl5pPr>
          </a:lstStyle>
          <a:p>
            <a:pPr lvl="0"/>
            <a:r>
              <a:rPr lang="en-US" dirty="0"/>
              <a:t>Body text</a:t>
            </a:r>
          </a:p>
        </p:txBody>
      </p:sp>
      <p:sp>
        <p:nvSpPr>
          <p:cNvPr id="27" name="TextBox 26"/>
          <p:cNvSpPr txBox="1"/>
          <p:nvPr userDrawn="1"/>
        </p:nvSpPr>
        <p:spPr>
          <a:xfrm>
            <a:off x="6711702"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latin typeface="Franklin Gothic Book" panose="020B0503020102020204" pitchFamily="34" charset="0"/>
              </a:rPr>
              <a:t>NREL</a:t>
            </a:r>
            <a:r>
              <a:rPr lang="en-US" sz="600" b="0" i="0" baseline="0" dirty="0">
                <a:latin typeface="Franklin Gothic Book" panose="020B0503020102020204" pitchFamily="34" charset="0"/>
              </a:rPr>
              <a:t>    </a:t>
            </a:r>
            <a:r>
              <a:rPr lang="en-US" sz="600" b="0" i="0" dirty="0">
                <a:latin typeface="Franklin Gothic Book" panose="020B0503020102020204" pitchFamily="34" charset="0"/>
              </a:rPr>
              <a:t>|    </a:t>
            </a:r>
            <a:fld id="{BFD71CF8-5198-8441-A7C0-DC22FD64CBE4}" type="slidenum">
              <a:rPr lang="en-US" sz="600" b="0" i="0">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latin typeface="Franklin Gothic Book" panose="020B0503020102020204" pitchFamily="34" charset="0"/>
            </a:endParaRP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Franklin Gothic Book" panose="020B0503020102020204" pitchFamily="34" charset="0"/>
            </a:endParaRPr>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7" y="505620"/>
            <a:ext cx="2532807" cy="1096963"/>
          </a:xfrm>
        </p:spPr>
        <p:txBody>
          <a:bodyPr lIns="0" tIns="0" rIns="0" bIns="0">
            <a:noAutofit/>
          </a:bodyPr>
          <a:lstStyle>
            <a:lvl1pPr marL="0" indent="0">
              <a:spcBef>
                <a:spcPts val="0"/>
              </a:spcBef>
              <a:buNone/>
              <a:defRPr sz="18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7" y="3565929"/>
            <a:ext cx="2532807" cy="1096963"/>
          </a:xfrm>
        </p:spPr>
        <p:txBody>
          <a:bodyPr lIns="0" tIns="0" rIns="0" bIns="0" anchor="b">
            <a:noAutofit/>
          </a:bodyPr>
          <a:lstStyle>
            <a:lvl1pPr marL="0" indent="0">
              <a:buNone/>
              <a:defRPr sz="1350" b="0">
                <a:solidFill>
                  <a:schemeClr val="bg1"/>
                </a:solidFill>
              </a:defRPr>
            </a:lvl1pPr>
          </a:lstStyle>
          <a:p>
            <a:pPr lvl="0"/>
            <a:r>
              <a:rPr lang="en-US" dirty="0"/>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7"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solidFill>
                  <a:schemeClr val="tx1"/>
                </a:solidFill>
                <a:latin typeface="Franklin Gothic Book" panose="020B0503020102020204" pitchFamily="34" charset="0"/>
              </a:rPr>
              <a:t>NREL</a:t>
            </a:r>
            <a:r>
              <a:rPr lang="en-US" sz="600" b="0" i="0" baseline="0" dirty="0">
                <a:solidFill>
                  <a:schemeClr val="tx1"/>
                </a:solidFill>
                <a:latin typeface="Franklin Gothic Book" panose="020B0503020102020204" pitchFamily="34" charset="0"/>
              </a:rPr>
              <a:t>    </a:t>
            </a:r>
            <a:r>
              <a:rPr lang="en-US" sz="600" b="0" i="0" dirty="0">
                <a:solidFill>
                  <a:schemeClr val="tx1"/>
                </a:solidFill>
                <a:latin typeface="Franklin Gothic Book" panose="020B0503020102020204" pitchFamily="34" charset="0"/>
              </a:rPr>
              <a:t>|    </a:t>
            </a:r>
            <a:fld id="{BFD71CF8-5198-8441-A7C0-DC22FD64CBE4}" type="slidenum">
              <a:rPr lang="en-US" sz="600" b="0" i="0">
                <a:solidFill>
                  <a:schemeClr val="tx1"/>
                </a:solidFill>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958708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7</a:t>
            </a:r>
          </a:p>
        </p:txBody>
      </p:sp>
    </p:spTree>
    <p:extLst>
      <p:ext uri="{BB962C8B-B14F-4D97-AF65-F5344CB8AC3E}">
        <p14:creationId xmlns:p14="http://schemas.microsoft.com/office/powerpoint/2010/main" val="7252041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Content Slide - Vertical Blue/photo/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3226702" y="2571750"/>
            <a:ext cx="5917298" cy="2571750"/>
          </a:xfrm>
          <a:solidFill>
            <a:schemeClr val="bg1">
              <a:lumMod val="95000"/>
            </a:schemeClr>
          </a:solidFill>
          <a:effectLst/>
        </p:spPr>
        <p:txBody>
          <a:bodyPr lIns="365760" tIns="365760" rIns="365760" bIns="640080">
            <a:noAutofit/>
          </a:bodyPr>
          <a:lstStyle>
            <a:lvl1pPr marL="0" indent="0">
              <a:buNone/>
              <a:defRPr sz="1200"/>
            </a:lvl1pPr>
            <a:lvl2pPr>
              <a:defRPr sz="1200"/>
            </a:lvl2pPr>
            <a:lvl3pPr>
              <a:defRPr sz="1200"/>
            </a:lvl3pPr>
            <a:lvl4pPr>
              <a:defRPr sz="1200"/>
            </a:lvl4pPr>
            <a:lvl5pPr>
              <a:defRPr sz="1200"/>
            </a:lvl5pPr>
          </a:lstStyle>
          <a:p>
            <a:pPr lvl="0"/>
            <a:r>
              <a:rPr lang="en-US" dirty="0"/>
              <a:t>Body text</a:t>
            </a:r>
          </a:p>
        </p:txBody>
      </p:sp>
      <p:sp>
        <p:nvSpPr>
          <p:cNvPr id="27" name="TextBox 26"/>
          <p:cNvSpPr txBox="1"/>
          <p:nvPr userDrawn="1"/>
        </p:nvSpPr>
        <p:spPr>
          <a:xfrm>
            <a:off x="6711702"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latin typeface="Franklin Gothic Book" panose="020B0503020102020204" pitchFamily="34" charset="0"/>
              </a:rPr>
              <a:t>NREL</a:t>
            </a:r>
            <a:r>
              <a:rPr lang="en-US" sz="600" b="0" i="0" baseline="0" dirty="0">
                <a:latin typeface="Franklin Gothic Book" panose="020B0503020102020204" pitchFamily="34" charset="0"/>
              </a:rPr>
              <a:t>    </a:t>
            </a:r>
            <a:r>
              <a:rPr lang="en-US" sz="600" b="0" i="0" dirty="0">
                <a:latin typeface="Franklin Gothic Book" panose="020B0503020102020204" pitchFamily="34" charset="0"/>
              </a:rPr>
              <a:t>|    </a:t>
            </a:r>
            <a:fld id="{BFD71CF8-5198-8441-A7C0-DC22FD64CBE4}" type="slidenum">
              <a:rPr lang="en-US" sz="600" b="0" i="0">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latin typeface="Franklin Gothic Book" panose="020B0503020102020204" pitchFamily="34" charset="0"/>
            </a:endParaRP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Franklin Gothic Book" panose="020B0503020102020204" pitchFamily="34" charset="0"/>
            </a:endParaRPr>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7" y="505620"/>
            <a:ext cx="2532807" cy="1096963"/>
          </a:xfrm>
        </p:spPr>
        <p:txBody>
          <a:bodyPr lIns="0" tIns="0" rIns="0" bIns="0">
            <a:noAutofit/>
          </a:bodyPr>
          <a:lstStyle>
            <a:lvl1pPr marL="0" indent="0">
              <a:spcBef>
                <a:spcPts val="0"/>
              </a:spcBef>
              <a:buNone/>
              <a:defRPr sz="18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7" y="3565929"/>
            <a:ext cx="2532807" cy="1096963"/>
          </a:xfrm>
        </p:spPr>
        <p:txBody>
          <a:bodyPr lIns="0" tIns="0" rIns="0" bIns="0" anchor="b">
            <a:noAutofit/>
          </a:bodyPr>
          <a:lstStyle>
            <a:lvl1pPr marL="0" indent="0">
              <a:buNone/>
              <a:defRPr sz="1350" b="0">
                <a:solidFill>
                  <a:schemeClr val="bg1"/>
                </a:solidFill>
              </a:defRPr>
            </a:lvl1pPr>
          </a:lstStyle>
          <a:p>
            <a:pPr lvl="0"/>
            <a:r>
              <a:rPr lang="en-US" dirty="0"/>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7"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solidFill>
                  <a:schemeClr val="tx1"/>
                </a:solidFill>
                <a:latin typeface="Franklin Gothic Book" panose="020B0503020102020204" pitchFamily="34" charset="0"/>
              </a:rPr>
              <a:t>NREL</a:t>
            </a:r>
            <a:r>
              <a:rPr lang="en-US" sz="600" b="0" i="0" baseline="0" dirty="0">
                <a:solidFill>
                  <a:schemeClr val="tx1"/>
                </a:solidFill>
                <a:latin typeface="Franklin Gothic Book" panose="020B0503020102020204" pitchFamily="34" charset="0"/>
              </a:rPr>
              <a:t>    </a:t>
            </a:r>
            <a:r>
              <a:rPr lang="en-US" sz="600" b="0" i="0" dirty="0">
                <a:solidFill>
                  <a:schemeClr val="tx1"/>
                </a:solidFill>
                <a:latin typeface="Franklin Gothic Book" panose="020B0503020102020204" pitchFamily="34" charset="0"/>
              </a:rPr>
              <a:t>|    </a:t>
            </a:r>
            <a:fld id="{BFD71CF8-5198-8441-A7C0-DC22FD64CBE4}" type="slidenum">
              <a:rPr lang="en-US" sz="600" b="0" i="0">
                <a:solidFill>
                  <a:schemeClr val="tx1"/>
                </a:solidFill>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solidFill>
                <a:schemeClr val="tx1"/>
              </a:solidFill>
              <a:latin typeface="Franklin Gothic Book" panose="020B0503020102020204" pitchFamily="34" charset="0"/>
            </a:endParaRPr>
          </a:p>
        </p:txBody>
      </p:sp>
      <p:sp>
        <p:nvSpPr>
          <p:cNvPr id="11" name="Text Placeholder 7">
            <a:extLst>
              <a:ext uri="{FF2B5EF4-FFF2-40B4-BE49-F238E27FC236}">
                <a16:creationId xmlns:a16="http://schemas.microsoft.com/office/drawing/2014/main" id="{E09C1F55-AA2F-B448-AD00-1949AE58B945}"/>
              </a:ext>
            </a:extLst>
          </p:cNvPr>
          <p:cNvSpPr>
            <a:spLocks noGrp="1"/>
          </p:cNvSpPr>
          <p:nvPr>
            <p:ph type="body" sz="quarter" idx="53" hasCustomPrompt="1"/>
          </p:nvPr>
        </p:nvSpPr>
        <p:spPr>
          <a:xfrm>
            <a:off x="3648972" y="505620"/>
            <a:ext cx="4642454" cy="1096963"/>
          </a:xfrm>
        </p:spPr>
        <p:txBody>
          <a:bodyPr lIns="0" tIns="73152" rIns="0" bIns="0">
            <a:noAutofit/>
          </a:bodyPr>
          <a:lstStyle>
            <a:lvl1pPr marL="0" indent="0">
              <a:buNone/>
              <a:defRPr sz="1500"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28204807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ata Slide - Charts">
    <p:spTree>
      <p:nvGrpSpPr>
        <p:cNvPr id="1" name=""/>
        <p:cNvGrpSpPr/>
        <p:nvPr/>
      </p:nvGrpSpPr>
      <p:grpSpPr>
        <a:xfrm>
          <a:off x="0" y="0"/>
          <a:ext cx="0" cy="0"/>
          <a:chOff x="0" y="0"/>
          <a:chExt cx="0" cy="0"/>
        </a:xfrm>
      </p:grpSpPr>
      <p:sp>
        <p:nvSpPr>
          <p:cNvPr id="7" name="Chart Placeholder 6"/>
          <p:cNvSpPr>
            <a:spLocks noGrp="1"/>
          </p:cNvSpPr>
          <p:nvPr>
            <p:ph type="chart" sz="quarter" idx="11" hasCustomPrompt="1"/>
          </p:nvPr>
        </p:nvSpPr>
        <p:spPr>
          <a:xfrm>
            <a:off x="468315" y="2116404"/>
            <a:ext cx="1883539" cy="1412654"/>
          </a:xfrm>
          <a:prstGeom prst="rect">
            <a:avLst/>
          </a:prstGeom>
        </p:spPr>
        <p:txBody>
          <a:bodyPr vert="horz"/>
          <a:lstStyle>
            <a:lvl1pPr marL="0" indent="0">
              <a:buNone/>
              <a:defRPr sz="900"/>
            </a:lvl1pPr>
          </a:lstStyle>
          <a:p>
            <a:r>
              <a:rPr lang="en-US"/>
              <a:t>Insert Chart</a:t>
            </a:r>
          </a:p>
        </p:txBody>
      </p:sp>
      <p:sp>
        <p:nvSpPr>
          <p:cNvPr id="14" name="Chart Placeholder 6"/>
          <p:cNvSpPr>
            <a:spLocks noGrp="1"/>
          </p:cNvSpPr>
          <p:nvPr>
            <p:ph type="chart" sz="quarter" idx="12" hasCustomPrompt="1"/>
          </p:nvPr>
        </p:nvSpPr>
        <p:spPr>
          <a:xfrm>
            <a:off x="2556759" y="2116404"/>
            <a:ext cx="1883539" cy="1412654"/>
          </a:xfrm>
          <a:prstGeom prst="rect">
            <a:avLst/>
          </a:prstGeom>
        </p:spPr>
        <p:txBody>
          <a:bodyPr vert="horz"/>
          <a:lstStyle>
            <a:lvl1pPr marL="0" indent="0">
              <a:buNone/>
              <a:defRPr sz="900"/>
            </a:lvl1pPr>
          </a:lstStyle>
          <a:p>
            <a:r>
              <a:rPr lang="en-US"/>
              <a:t>Insert Chart</a:t>
            </a:r>
          </a:p>
        </p:txBody>
      </p:sp>
      <p:sp>
        <p:nvSpPr>
          <p:cNvPr id="15" name="Chart Placeholder 6"/>
          <p:cNvSpPr>
            <a:spLocks noGrp="1"/>
          </p:cNvSpPr>
          <p:nvPr>
            <p:ph type="chart" sz="quarter" idx="13" hasCustomPrompt="1"/>
          </p:nvPr>
        </p:nvSpPr>
        <p:spPr>
          <a:xfrm>
            <a:off x="4654610" y="2116139"/>
            <a:ext cx="1883539" cy="1412654"/>
          </a:xfrm>
          <a:prstGeom prst="rect">
            <a:avLst/>
          </a:prstGeom>
        </p:spPr>
        <p:txBody>
          <a:bodyPr vert="horz"/>
          <a:lstStyle>
            <a:lvl1pPr marL="0" indent="0">
              <a:buNone/>
              <a:defRPr sz="900"/>
            </a:lvl1pPr>
          </a:lstStyle>
          <a:p>
            <a:r>
              <a:rPr lang="en-US"/>
              <a:t>Insert Chart</a:t>
            </a:r>
          </a:p>
        </p:txBody>
      </p:sp>
      <p:sp>
        <p:nvSpPr>
          <p:cNvPr id="16" name="Chart Placeholder 6"/>
          <p:cNvSpPr>
            <a:spLocks noGrp="1"/>
          </p:cNvSpPr>
          <p:nvPr>
            <p:ph type="chart" sz="quarter" idx="14" hasCustomPrompt="1"/>
          </p:nvPr>
        </p:nvSpPr>
        <p:spPr>
          <a:xfrm>
            <a:off x="6761869" y="2116404"/>
            <a:ext cx="1883539" cy="1412654"/>
          </a:xfrm>
          <a:prstGeom prst="rect">
            <a:avLst/>
          </a:prstGeom>
        </p:spPr>
        <p:txBody>
          <a:bodyPr vert="horz"/>
          <a:lstStyle>
            <a:lvl1pPr marL="0" indent="0">
              <a:buNone/>
              <a:defRPr sz="900"/>
            </a:lvl1pPr>
          </a:lstStyle>
          <a:p>
            <a:r>
              <a:rPr lang="en-US"/>
              <a:t>Insert Chart</a:t>
            </a:r>
          </a:p>
        </p:txBody>
      </p:sp>
      <p:sp>
        <p:nvSpPr>
          <p:cNvPr id="20" name="Text Placeholder 19"/>
          <p:cNvSpPr>
            <a:spLocks noGrp="1"/>
          </p:cNvSpPr>
          <p:nvPr>
            <p:ph type="body" sz="quarter" idx="15" hasCustomPrompt="1"/>
          </p:nvPr>
        </p:nvSpPr>
        <p:spPr>
          <a:xfrm>
            <a:off x="468315" y="3682603"/>
            <a:ext cx="1882775" cy="261938"/>
          </a:xfrm>
          <a:prstGeom prst="rect">
            <a:avLst/>
          </a:prstGeom>
        </p:spPr>
        <p:txBody>
          <a:bodyPr vert="horz" lIns="0" tIns="0" rIns="0" bIns="0" anchor="t" anchorCtr="0"/>
          <a:lstStyle>
            <a:lvl1pPr marL="0" indent="0" algn="ctr">
              <a:buNone/>
              <a:defRPr sz="1500"/>
            </a:lvl1pPr>
          </a:lstStyle>
          <a:p>
            <a:pPr lvl="0"/>
            <a:r>
              <a:rPr lang="en-US"/>
              <a:t>Chart Description</a:t>
            </a:r>
          </a:p>
        </p:txBody>
      </p:sp>
      <p:sp>
        <p:nvSpPr>
          <p:cNvPr id="21" name="Text Placeholder 19"/>
          <p:cNvSpPr>
            <a:spLocks noGrp="1"/>
          </p:cNvSpPr>
          <p:nvPr>
            <p:ph type="body" sz="quarter" idx="16" hasCustomPrompt="1"/>
          </p:nvPr>
        </p:nvSpPr>
        <p:spPr>
          <a:xfrm>
            <a:off x="2557523" y="3682603"/>
            <a:ext cx="1882775" cy="261938"/>
          </a:xfrm>
          <a:prstGeom prst="rect">
            <a:avLst/>
          </a:prstGeom>
        </p:spPr>
        <p:txBody>
          <a:bodyPr vert="horz" lIns="0" tIns="0" rIns="0" bIns="0" anchor="t" anchorCtr="0"/>
          <a:lstStyle>
            <a:lvl1pPr marL="0" indent="0" algn="ctr">
              <a:buNone/>
              <a:defRPr sz="1500"/>
            </a:lvl1pPr>
          </a:lstStyle>
          <a:p>
            <a:pPr lvl="0"/>
            <a:r>
              <a:rPr lang="en-US"/>
              <a:t>Chart Description</a:t>
            </a:r>
          </a:p>
        </p:txBody>
      </p:sp>
      <p:sp>
        <p:nvSpPr>
          <p:cNvPr id="22" name="Text Placeholder 19"/>
          <p:cNvSpPr>
            <a:spLocks noGrp="1"/>
          </p:cNvSpPr>
          <p:nvPr>
            <p:ph type="body" sz="quarter" idx="17" hasCustomPrompt="1"/>
          </p:nvPr>
        </p:nvSpPr>
        <p:spPr>
          <a:xfrm>
            <a:off x="4654610" y="3682603"/>
            <a:ext cx="1882775" cy="261938"/>
          </a:xfrm>
          <a:prstGeom prst="rect">
            <a:avLst/>
          </a:prstGeom>
        </p:spPr>
        <p:txBody>
          <a:bodyPr vert="horz" lIns="0" tIns="0" rIns="0" bIns="0" anchor="t" anchorCtr="0"/>
          <a:lstStyle>
            <a:lvl1pPr marL="0" indent="0" algn="ctr">
              <a:buNone/>
              <a:defRPr sz="1500"/>
            </a:lvl1pPr>
          </a:lstStyle>
          <a:p>
            <a:pPr lvl="0"/>
            <a:r>
              <a:rPr lang="en-US"/>
              <a:t>Chart Description</a:t>
            </a:r>
          </a:p>
        </p:txBody>
      </p:sp>
      <p:sp>
        <p:nvSpPr>
          <p:cNvPr id="23" name="Text Placeholder 19"/>
          <p:cNvSpPr>
            <a:spLocks noGrp="1"/>
          </p:cNvSpPr>
          <p:nvPr>
            <p:ph type="body" sz="quarter" idx="18" hasCustomPrompt="1"/>
          </p:nvPr>
        </p:nvSpPr>
        <p:spPr>
          <a:xfrm>
            <a:off x="6761870" y="3682603"/>
            <a:ext cx="1882775" cy="261938"/>
          </a:xfrm>
          <a:prstGeom prst="rect">
            <a:avLst/>
          </a:prstGeom>
        </p:spPr>
        <p:txBody>
          <a:bodyPr vert="horz" lIns="0" tIns="0" rIns="0" bIns="0" anchor="t" anchorCtr="0"/>
          <a:lstStyle>
            <a:lvl1pPr marL="0" indent="0" algn="ctr">
              <a:buNone/>
              <a:defRPr sz="1500"/>
            </a:lvl1pPr>
          </a:lstStyle>
          <a:p>
            <a:pPr lvl="0"/>
            <a:r>
              <a:rPr lang="en-US"/>
              <a:t>Chart Description</a:t>
            </a:r>
          </a:p>
        </p:txBody>
      </p:sp>
      <p:sp>
        <p:nvSpPr>
          <p:cNvPr id="28" name="Text Placeholder 27"/>
          <p:cNvSpPr>
            <a:spLocks noGrp="1"/>
          </p:cNvSpPr>
          <p:nvPr>
            <p:ph type="body" sz="quarter" idx="19" hasCustomPrompt="1"/>
          </p:nvPr>
        </p:nvSpPr>
        <p:spPr>
          <a:xfrm>
            <a:off x="4346576" y="437577"/>
            <a:ext cx="4298950" cy="1086423"/>
          </a:xfrm>
          <a:prstGeom prst="rect">
            <a:avLst/>
          </a:prstGeom>
        </p:spPr>
        <p:txBody>
          <a:bodyPr vert="horz" lIns="0" tIns="0" rIns="0" bIns="0" anchor="ctr" anchorCtr="0"/>
          <a:lstStyle>
            <a:lvl1pPr marL="0" indent="0">
              <a:buNone/>
              <a:defRPr sz="1500" baseline="0"/>
            </a:lvl1pPr>
          </a:lstStyle>
          <a:p>
            <a:pPr lvl="0"/>
            <a:r>
              <a:rPr lang="en-US"/>
              <a:t>Summary or description text about the slide, charts, data go here.</a:t>
            </a:r>
          </a:p>
        </p:txBody>
      </p:sp>
      <p:sp>
        <p:nvSpPr>
          <p:cNvPr id="30" name="Text Placeholder 29"/>
          <p:cNvSpPr>
            <a:spLocks noGrp="1"/>
          </p:cNvSpPr>
          <p:nvPr>
            <p:ph type="body" sz="quarter" idx="20" hasCustomPrompt="1"/>
          </p:nvPr>
        </p:nvSpPr>
        <p:spPr>
          <a:xfrm>
            <a:off x="468314" y="4585582"/>
            <a:ext cx="3971982" cy="267891"/>
          </a:xfrm>
          <a:prstGeom prst="rect">
            <a:avLst/>
          </a:prstGeom>
        </p:spPr>
        <p:txBody>
          <a:bodyPr vert="horz" lIns="0" tIns="0" rIns="0" bIns="0" anchor="ctr" anchorCtr="0"/>
          <a:lstStyle>
            <a:lvl1pPr marL="0" indent="0">
              <a:buNone/>
              <a:defRPr sz="750"/>
            </a:lvl1pPr>
          </a:lstStyle>
          <a:p>
            <a:pPr lvl="0"/>
            <a:r>
              <a:rPr lang="en-US"/>
              <a:t>Data citation</a:t>
            </a:r>
          </a:p>
        </p:txBody>
      </p:sp>
      <p:sp>
        <p:nvSpPr>
          <p:cNvPr id="18" name="Title 1"/>
          <p:cNvSpPr>
            <a:spLocks noGrp="1"/>
          </p:cNvSpPr>
          <p:nvPr>
            <p:ph type="title" hasCustomPrompt="1"/>
          </p:nvPr>
        </p:nvSpPr>
        <p:spPr>
          <a:xfrm>
            <a:off x="457202" y="718"/>
            <a:ext cx="3211689" cy="1714975"/>
          </a:xfrm>
        </p:spPr>
        <p:txBody>
          <a:bodyPr/>
          <a:lstStyle/>
          <a:p>
            <a:pPr lvl="0"/>
            <a:r>
              <a:rPr lang="en-US"/>
              <a:t>Data Slide: </a:t>
            </a:r>
            <a:br>
              <a:rPr lang="en-US"/>
            </a:br>
            <a:r>
              <a:rPr lang="en-US"/>
              <a:t>Keep Title Concise</a:t>
            </a:r>
          </a:p>
        </p:txBody>
      </p:sp>
      <p:sp>
        <p:nvSpPr>
          <p:cNvPr id="13" name="TextBox 12"/>
          <p:cNvSpPr txBox="1"/>
          <p:nvPr userDrawn="1"/>
        </p:nvSpPr>
        <p:spPr>
          <a:xfrm>
            <a:off x="4946039" y="4991101"/>
            <a:ext cx="4045186" cy="80792"/>
          </a:xfrm>
          <a:prstGeom prst="rect">
            <a:avLst/>
          </a:prstGeom>
          <a:noFill/>
        </p:spPr>
        <p:txBody>
          <a:bodyPr wrap="square" lIns="0" tIns="0" rIns="0" bIns="0" rtlCol="0" anchor="ctr" anchorCtr="0">
            <a:noAutofit/>
          </a:bodyPr>
          <a:lstStyle/>
          <a:p>
            <a:pPr algn="r"/>
            <a:r>
              <a:rPr lang="en-US" sz="525" b="0" i="0" dirty="0">
                <a:latin typeface="Franklin Gothic Book" panose="020B0503020102020204" pitchFamily="34" charset="0"/>
              </a:rPr>
              <a:t>NREL</a:t>
            </a:r>
            <a:r>
              <a:rPr lang="en-US" sz="525" b="0" i="0" baseline="0" dirty="0">
                <a:latin typeface="Franklin Gothic Book" panose="020B0503020102020204" pitchFamily="34" charset="0"/>
              </a:rPr>
              <a:t>    </a:t>
            </a:r>
            <a:r>
              <a:rPr lang="en-US" sz="525" b="0" i="0" dirty="0">
                <a:latin typeface="Franklin Gothic Book" panose="020B0503020102020204" pitchFamily="34" charset="0"/>
              </a:rPr>
              <a:t>|    </a:t>
            </a:r>
            <a:fld id="{BFD71CF8-5198-8441-A7C0-DC22FD64CBE4}" type="slidenum">
              <a:rPr lang="en-US" sz="525" b="0" i="0">
                <a:latin typeface="Franklin Gothic Book" panose="020B0503020102020204" pitchFamily="34" charset="0"/>
              </a:rPr>
              <a:t>‹#›</a:t>
            </a:fld>
            <a:endParaRPr lang="en-US" sz="525" b="0" i="0" dirty="0">
              <a:latin typeface="Franklin Gothic Book" panose="020B0503020102020204" pitchFamily="34" charset="0"/>
            </a:endParaRPr>
          </a:p>
        </p:txBody>
      </p:sp>
    </p:spTree>
    <p:extLst>
      <p:ext uri="{BB962C8B-B14F-4D97-AF65-F5344CB8AC3E}">
        <p14:creationId xmlns:p14="http://schemas.microsoft.com/office/powerpoint/2010/main" val="1127287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tent Slide - Infographic Large Photo">
    <p:spTree>
      <p:nvGrpSpPr>
        <p:cNvPr id="1" name=""/>
        <p:cNvGrpSpPr/>
        <p:nvPr/>
      </p:nvGrpSpPr>
      <p:grpSpPr>
        <a:xfrm>
          <a:off x="0" y="0"/>
          <a:ext cx="0" cy="0"/>
          <a:chOff x="0" y="0"/>
          <a:chExt cx="0" cy="0"/>
        </a:xfrm>
      </p:grpSpPr>
      <p:sp>
        <p:nvSpPr>
          <p:cNvPr id="7" name="Text Placeholder 6"/>
          <p:cNvSpPr>
            <a:spLocks noGrp="1"/>
          </p:cNvSpPr>
          <p:nvPr>
            <p:ph type="body" sz="quarter" idx="40"/>
          </p:nvPr>
        </p:nvSpPr>
        <p:spPr>
          <a:xfrm>
            <a:off x="0" y="2476500"/>
            <a:ext cx="9144000" cy="1972236"/>
          </a:xfrm>
          <a:prstGeom prst="rect">
            <a:avLst/>
          </a:prstGeom>
          <a:solidFill>
            <a:schemeClr val="bg1">
              <a:lumMod val="95000"/>
              <a:alpha val="85000"/>
            </a:schemeClr>
          </a:solidFill>
        </p:spPr>
        <p:txBody>
          <a:bodyPr vert="horz"/>
          <a:lstStyle>
            <a:lvl1pPr marL="0" indent="0" algn="ctr">
              <a:buNone/>
              <a:defRPr sz="100">
                <a:solidFill>
                  <a:srgbClr val="333333"/>
                </a:solidFill>
              </a:defRPr>
            </a:lvl1pPr>
          </a:lstStyle>
          <a:p>
            <a:pPr lvl="0"/>
            <a:r>
              <a:rPr lang="en-US"/>
              <a:t>Edit Master text styles</a:t>
            </a:r>
          </a:p>
        </p:txBody>
      </p:sp>
      <p:sp>
        <p:nvSpPr>
          <p:cNvPr id="4" name="Text Placeholder 3"/>
          <p:cNvSpPr>
            <a:spLocks noGrp="1"/>
          </p:cNvSpPr>
          <p:nvPr>
            <p:ph type="body" sz="quarter" idx="18" hasCustomPrompt="1"/>
          </p:nvPr>
        </p:nvSpPr>
        <p:spPr>
          <a:xfrm>
            <a:off x="468314" y="3590748"/>
            <a:ext cx="1336675" cy="692018"/>
          </a:xfrm>
          <a:prstGeom prst="rect">
            <a:avLst/>
          </a:prstGeom>
          <a:ln>
            <a:noFill/>
          </a:ln>
        </p:spPr>
        <p:txBody>
          <a:bodyPr vert="horz" lIns="0" tIns="0" rIns="0" bIns="0"/>
          <a:lstStyle>
            <a:lvl1pPr marL="0" indent="0" algn="ctr">
              <a:buNone/>
              <a:defRPr sz="1200" baseline="0">
                <a:solidFill>
                  <a:schemeClr val="tx1"/>
                </a:solidFill>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Infographic information goes here</a:t>
            </a:r>
          </a:p>
        </p:txBody>
      </p:sp>
      <p:sp>
        <p:nvSpPr>
          <p:cNvPr id="18" name="Text Placeholder 17"/>
          <p:cNvSpPr>
            <a:spLocks noGrp="1"/>
          </p:cNvSpPr>
          <p:nvPr>
            <p:ph type="body" sz="quarter" idx="19" hasCustomPrompt="1"/>
          </p:nvPr>
        </p:nvSpPr>
        <p:spPr>
          <a:xfrm>
            <a:off x="468315" y="3026834"/>
            <a:ext cx="1336675" cy="549804"/>
          </a:xfrm>
          <a:prstGeom prst="rect">
            <a:avLst/>
          </a:prstGeom>
        </p:spPr>
        <p:txBody>
          <a:bodyPr vert="horz" lIns="0" tIns="0" rIns="0" bIns="0"/>
          <a:lstStyle>
            <a:lvl1pPr marL="0" indent="0" algn="ctr">
              <a:buNone/>
              <a:defRPr sz="1650" baseline="0">
                <a:solidFill>
                  <a:schemeClr val="tx1"/>
                </a:solidFill>
              </a:defRPr>
            </a:lvl1pPr>
            <a:lvl2pPr marL="342900" indent="0">
              <a:buNone/>
              <a:defRPr sz="1650">
                <a:solidFill>
                  <a:srgbClr val="8DC63F"/>
                </a:solidFill>
              </a:defRPr>
            </a:lvl2pPr>
            <a:lvl3pPr marL="685800" indent="0">
              <a:buNone/>
              <a:defRPr sz="1650">
                <a:solidFill>
                  <a:srgbClr val="8DC63F"/>
                </a:solidFill>
              </a:defRPr>
            </a:lvl3pPr>
            <a:lvl4pPr marL="1028700" indent="0">
              <a:buNone/>
              <a:defRPr sz="1650">
                <a:solidFill>
                  <a:srgbClr val="8DC63F"/>
                </a:solidFill>
              </a:defRPr>
            </a:lvl4pPr>
            <a:lvl5pPr marL="1371600" indent="0">
              <a:buNone/>
              <a:defRPr sz="1650">
                <a:solidFill>
                  <a:srgbClr val="8DC63F"/>
                </a:solidFill>
              </a:defRPr>
            </a:lvl5pPr>
          </a:lstStyle>
          <a:p>
            <a:pPr lvl="0"/>
            <a:r>
              <a:rPr lang="en-US"/>
              <a:t>Emphasis Text</a:t>
            </a:r>
          </a:p>
        </p:txBody>
      </p:sp>
      <p:sp>
        <p:nvSpPr>
          <p:cNvPr id="24" name="Text Placeholder 3"/>
          <p:cNvSpPr>
            <a:spLocks noGrp="1"/>
          </p:cNvSpPr>
          <p:nvPr>
            <p:ph type="body" sz="quarter" idx="20" hasCustomPrompt="1"/>
          </p:nvPr>
        </p:nvSpPr>
        <p:spPr>
          <a:xfrm>
            <a:off x="2160707" y="3590748"/>
            <a:ext cx="1336675" cy="692018"/>
          </a:xfrm>
          <a:prstGeom prst="rect">
            <a:avLst/>
          </a:prstGeom>
          <a:ln>
            <a:noFill/>
          </a:ln>
        </p:spPr>
        <p:txBody>
          <a:bodyPr vert="horz" lIns="0" tIns="0" rIns="0" bIns="0"/>
          <a:lstStyle>
            <a:lvl1pPr marL="0" indent="0" algn="ctr">
              <a:buNone/>
              <a:defRPr sz="1200" baseline="0">
                <a:solidFill>
                  <a:schemeClr val="tx1"/>
                </a:solidFill>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Infographic information goes here</a:t>
            </a:r>
          </a:p>
        </p:txBody>
      </p:sp>
      <p:sp>
        <p:nvSpPr>
          <p:cNvPr id="30" name="Text Placeholder 17"/>
          <p:cNvSpPr>
            <a:spLocks noGrp="1"/>
          </p:cNvSpPr>
          <p:nvPr>
            <p:ph type="body" sz="quarter" idx="21" hasCustomPrompt="1"/>
          </p:nvPr>
        </p:nvSpPr>
        <p:spPr>
          <a:xfrm>
            <a:off x="2160708" y="3026834"/>
            <a:ext cx="1336675" cy="549804"/>
          </a:xfrm>
          <a:prstGeom prst="rect">
            <a:avLst/>
          </a:prstGeom>
        </p:spPr>
        <p:txBody>
          <a:bodyPr vert="horz" lIns="0" tIns="0" rIns="0" bIns="0"/>
          <a:lstStyle>
            <a:lvl1pPr marL="0" indent="0" algn="ctr">
              <a:buNone/>
              <a:defRPr sz="1650" baseline="0">
                <a:solidFill>
                  <a:schemeClr val="tx1"/>
                </a:solidFill>
              </a:defRPr>
            </a:lvl1pPr>
            <a:lvl2pPr marL="342900" indent="0">
              <a:buNone/>
              <a:defRPr sz="1650">
                <a:solidFill>
                  <a:srgbClr val="8DC63F"/>
                </a:solidFill>
              </a:defRPr>
            </a:lvl2pPr>
            <a:lvl3pPr marL="685800" indent="0">
              <a:buNone/>
              <a:defRPr sz="1650">
                <a:solidFill>
                  <a:srgbClr val="8DC63F"/>
                </a:solidFill>
              </a:defRPr>
            </a:lvl3pPr>
            <a:lvl4pPr marL="1028700" indent="0">
              <a:buNone/>
              <a:defRPr sz="1650">
                <a:solidFill>
                  <a:srgbClr val="8DC63F"/>
                </a:solidFill>
              </a:defRPr>
            </a:lvl4pPr>
            <a:lvl5pPr marL="1371600" indent="0">
              <a:buNone/>
              <a:defRPr sz="1650">
                <a:solidFill>
                  <a:srgbClr val="8DC63F"/>
                </a:solidFill>
              </a:defRPr>
            </a:lvl5pPr>
          </a:lstStyle>
          <a:p>
            <a:pPr lvl="0"/>
            <a:r>
              <a:rPr lang="en-US"/>
              <a:t>Emphasis Text</a:t>
            </a:r>
          </a:p>
        </p:txBody>
      </p:sp>
      <p:sp>
        <p:nvSpPr>
          <p:cNvPr id="31" name="Text Placeholder 3"/>
          <p:cNvSpPr>
            <a:spLocks noGrp="1"/>
          </p:cNvSpPr>
          <p:nvPr>
            <p:ph type="body" sz="quarter" idx="22" hasCustomPrompt="1"/>
          </p:nvPr>
        </p:nvSpPr>
        <p:spPr>
          <a:xfrm>
            <a:off x="3901077" y="3590748"/>
            <a:ext cx="1336675" cy="692018"/>
          </a:xfrm>
          <a:prstGeom prst="rect">
            <a:avLst/>
          </a:prstGeom>
          <a:ln>
            <a:noFill/>
          </a:ln>
        </p:spPr>
        <p:txBody>
          <a:bodyPr vert="horz" lIns="0" tIns="0" rIns="0" bIns="0"/>
          <a:lstStyle>
            <a:lvl1pPr marL="0" indent="0" algn="ctr">
              <a:buNone/>
              <a:defRPr sz="1200" baseline="0">
                <a:solidFill>
                  <a:schemeClr val="tx1"/>
                </a:solidFill>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Infographic information goes here</a:t>
            </a:r>
          </a:p>
        </p:txBody>
      </p:sp>
      <p:sp>
        <p:nvSpPr>
          <p:cNvPr id="32" name="Text Placeholder 17"/>
          <p:cNvSpPr>
            <a:spLocks noGrp="1"/>
          </p:cNvSpPr>
          <p:nvPr>
            <p:ph type="body" sz="quarter" idx="23" hasCustomPrompt="1"/>
          </p:nvPr>
        </p:nvSpPr>
        <p:spPr>
          <a:xfrm>
            <a:off x="3901078" y="3026834"/>
            <a:ext cx="1336675" cy="549804"/>
          </a:xfrm>
          <a:prstGeom prst="rect">
            <a:avLst/>
          </a:prstGeom>
        </p:spPr>
        <p:txBody>
          <a:bodyPr vert="horz" lIns="0" tIns="0" rIns="0" bIns="0"/>
          <a:lstStyle>
            <a:lvl1pPr marL="0" indent="0" algn="ctr">
              <a:buNone/>
              <a:defRPr sz="1650" baseline="0">
                <a:solidFill>
                  <a:schemeClr val="tx1"/>
                </a:solidFill>
              </a:defRPr>
            </a:lvl1pPr>
            <a:lvl2pPr marL="342900" indent="0">
              <a:buNone/>
              <a:defRPr sz="1650">
                <a:solidFill>
                  <a:srgbClr val="8DC63F"/>
                </a:solidFill>
              </a:defRPr>
            </a:lvl2pPr>
            <a:lvl3pPr marL="685800" indent="0">
              <a:buNone/>
              <a:defRPr sz="1650">
                <a:solidFill>
                  <a:srgbClr val="8DC63F"/>
                </a:solidFill>
              </a:defRPr>
            </a:lvl3pPr>
            <a:lvl4pPr marL="1028700" indent="0">
              <a:buNone/>
              <a:defRPr sz="1650">
                <a:solidFill>
                  <a:srgbClr val="8DC63F"/>
                </a:solidFill>
              </a:defRPr>
            </a:lvl4pPr>
            <a:lvl5pPr marL="1371600" indent="0">
              <a:buNone/>
              <a:defRPr sz="1650">
                <a:solidFill>
                  <a:srgbClr val="8DC63F"/>
                </a:solidFill>
              </a:defRPr>
            </a:lvl5pPr>
          </a:lstStyle>
          <a:p>
            <a:pPr lvl="0"/>
            <a:r>
              <a:rPr lang="en-US"/>
              <a:t>Emphasis Text</a:t>
            </a:r>
          </a:p>
        </p:txBody>
      </p:sp>
      <p:sp>
        <p:nvSpPr>
          <p:cNvPr id="33" name="Text Placeholder 3"/>
          <p:cNvSpPr>
            <a:spLocks noGrp="1"/>
          </p:cNvSpPr>
          <p:nvPr>
            <p:ph type="body" sz="quarter" idx="24" hasCustomPrompt="1"/>
          </p:nvPr>
        </p:nvSpPr>
        <p:spPr>
          <a:xfrm>
            <a:off x="5588492" y="3590748"/>
            <a:ext cx="1336675" cy="692018"/>
          </a:xfrm>
          <a:prstGeom prst="rect">
            <a:avLst/>
          </a:prstGeom>
          <a:ln>
            <a:noFill/>
          </a:ln>
        </p:spPr>
        <p:txBody>
          <a:bodyPr vert="horz" lIns="0" tIns="0" rIns="0" bIns="0"/>
          <a:lstStyle>
            <a:lvl1pPr marL="0" indent="0" algn="ctr">
              <a:buNone/>
              <a:defRPr sz="1200" baseline="0">
                <a:solidFill>
                  <a:schemeClr val="tx1"/>
                </a:solidFill>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Infographic information goes here</a:t>
            </a:r>
          </a:p>
        </p:txBody>
      </p:sp>
      <p:sp>
        <p:nvSpPr>
          <p:cNvPr id="34" name="Text Placeholder 17"/>
          <p:cNvSpPr>
            <a:spLocks noGrp="1"/>
          </p:cNvSpPr>
          <p:nvPr>
            <p:ph type="body" sz="quarter" idx="25" hasCustomPrompt="1"/>
          </p:nvPr>
        </p:nvSpPr>
        <p:spPr>
          <a:xfrm>
            <a:off x="5588493" y="3026834"/>
            <a:ext cx="1336675" cy="549804"/>
          </a:xfrm>
          <a:prstGeom prst="rect">
            <a:avLst/>
          </a:prstGeom>
        </p:spPr>
        <p:txBody>
          <a:bodyPr vert="horz" lIns="0" tIns="0" rIns="0" bIns="0"/>
          <a:lstStyle>
            <a:lvl1pPr marL="0" indent="0" algn="ctr">
              <a:buNone/>
              <a:defRPr sz="1650" baseline="0">
                <a:solidFill>
                  <a:schemeClr val="tx1"/>
                </a:solidFill>
              </a:defRPr>
            </a:lvl1pPr>
            <a:lvl2pPr marL="342900" indent="0">
              <a:buNone/>
              <a:defRPr sz="1650">
                <a:solidFill>
                  <a:srgbClr val="8DC63F"/>
                </a:solidFill>
              </a:defRPr>
            </a:lvl2pPr>
            <a:lvl3pPr marL="685800" indent="0">
              <a:buNone/>
              <a:defRPr sz="1650">
                <a:solidFill>
                  <a:srgbClr val="8DC63F"/>
                </a:solidFill>
              </a:defRPr>
            </a:lvl3pPr>
            <a:lvl4pPr marL="1028700" indent="0">
              <a:buNone/>
              <a:defRPr sz="1650">
                <a:solidFill>
                  <a:srgbClr val="8DC63F"/>
                </a:solidFill>
              </a:defRPr>
            </a:lvl4pPr>
            <a:lvl5pPr marL="1371600" indent="0">
              <a:buNone/>
              <a:defRPr sz="1650">
                <a:solidFill>
                  <a:srgbClr val="8DC63F"/>
                </a:solidFill>
              </a:defRPr>
            </a:lvl5pPr>
          </a:lstStyle>
          <a:p>
            <a:pPr lvl="0"/>
            <a:r>
              <a:rPr lang="en-US"/>
              <a:t>Emphasis Text</a:t>
            </a:r>
          </a:p>
        </p:txBody>
      </p:sp>
      <p:sp>
        <p:nvSpPr>
          <p:cNvPr id="35" name="Text Placeholder 3"/>
          <p:cNvSpPr>
            <a:spLocks noGrp="1"/>
          </p:cNvSpPr>
          <p:nvPr>
            <p:ph type="body" sz="quarter" idx="26" hasCustomPrompt="1"/>
          </p:nvPr>
        </p:nvSpPr>
        <p:spPr>
          <a:xfrm>
            <a:off x="7256747" y="3590748"/>
            <a:ext cx="1336675" cy="692018"/>
          </a:xfrm>
          <a:prstGeom prst="rect">
            <a:avLst/>
          </a:prstGeom>
          <a:ln>
            <a:noFill/>
          </a:ln>
        </p:spPr>
        <p:txBody>
          <a:bodyPr vert="horz" lIns="0" tIns="0" rIns="0" bIns="0"/>
          <a:lstStyle>
            <a:lvl1pPr marL="0" indent="0" algn="ctr">
              <a:buNone/>
              <a:defRPr sz="1200" baseline="0">
                <a:solidFill>
                  <a:schemeClr val="tx1"/>
                </a:solidFill>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Infographic information goes here</a:t>
            </a:r>
          </a:p>
        </p:txBody>
      </p:sp>
      <p:sp>
        <p:nvSpPr>
          <p:cNvPr id="36" name="Text Placeholder 17"/>
          <p:cNvSpPr>
            <a:spLocks noGrp="1"/>
          </p:cNvSpPr>
          <p:nvPr>
            <p:ph type="body" sz="quarter" idx="27" hasCustomPrompt="1"/>
          </p:nvPr>
        </p:nvSpPr>
        <p:spPr>
          <a:xfrm>
            <a:off x="7256748" y="3026834"/>
            <a:ext cx="1336675" cy="549804"/>
          </a:xfrm>
          <a:prstGeom prst="rect">
            <a:avLst/>
          </a:prstGeom>
        </p:spPr>
        <p:txBody>
          <a:bodyPr vert="horz" lIns="0" tIns="0" rIns="0" bIns="0"/>
          <a:lstStyle>
            <a:lvl1pPr marL="0" indent="0" algn="ctr">
              <a:buNone/>
              <a:defRPr sz="1650" baseline="0">
                <a:solidFill>
                  <a:schemeClr val="tx1"/>
                </a:solidFill>
              </a:defRPr>
            </a:lvl1pPr>
            <a:lvl2pPr marL="342900" indent="0">
              <a:buNone/>
              <a:defRPr sz="1650">
                <a:solidFill>
                  <a:srgbClr val="8DC63F"/>
                </a:solidFill>
              </a:defRPr>
            </a:lvl2pPr>
            <a:lvl3pPr marL="685800" indent="0">
              <a:buNone/>
              <a:defRPr sz="1650">
                <a:solidFill>
                  <a:srgbClr val="8DC63F"/>
                </a:solidFill>
              </a:defRPr>
            </a:lvl3pPr>
            <a:lvl4pPr marL="1028700" indent="0">
              <a:buNone/>
              <a:defRPr sz="1650">
                <a:solidFill>
                  <a:srgbClr val="8DC63F"/>
                </a:solidFill>
              </a:defRPr>
            </a:lvl4pPr>
            <a:lvl5pPr marL="1371600" indent="0">
              <a:buNone/>
              <a:defRPr sz="1650">
                <a:solidFill>
                  <a:srgbClr val="8DC63F"/>
                </a:solidFill>
              </a:defRPr>
            </a:lvl5pPr>
          </a:lstStyle>
          <a:p>
            <a:pPr lvl="0"/>
            <a:r>
              <a:rPr lang="en-US"/>
              <a:t>Emphasis Text</a:t>
            </a:r>
          </a:p>
        </p:txBody>
      </p:sp>
      <p:sp>
        <p:nvSpPr>
          <p:cNvPr id="26" name="Title 1"/>
          <p:cNvSpPr>
            <a:spLocks noGrp="1"/>
          </p:cNvSpPr>
          <p:nvPr>
            <p:ph type="title" hasCustomPrompt="1"/>
          </p:nvPr>
        </p:nvSpPr>
        <p:spPr>
          <a:xfrm>
            <a:off x="457202" y="2"/>
            <a:ext cx="3211689" cy="1716880"/>
          </a:xfrm>
        </p:spPr>
        <p:txBody>
          <a:bodyPr/>
          <a:lstStyle/>
          <a:p>
            <a:pPr lvl="0"/>
            <a:r>
              <a:rPr lang="en-US" dirty="0"/>
              <a:t>Messaging + Blue </a:t>
            </a:r>
            <a:r>
              <a:rPr lang="en-US" dirty="0" err="1"/>
              <a:t>Infographic</a:t>
            </a:r>
            <a:r>
              <a:rPr lang="en-US" dirty="0"/>
              <a:t> Content</a:t>
            </a:r>
          </a:p>
        </p:txBody>
      </p:sp>
      <p:sp>
        <p:nvSpPr>
          <p:cNvPr id="25" name="Picture Placeholder 24"/>
          <p:cNvSpPr>
            <a:spLocks noGrp="1" noChangeAspect="1"/>
          </p:cNvSpPr>
          <p:nvPr>
            <p:ph type="pic" sz="quarter" idx="50" hasCustomPrompt="1"/>
          </p:nvPr>
        </p:nvSpPr>
        <p:spPr>
          <a:xfrm>
            <a:off x="490683" y="1992027"/>
            <a:ext cx="1291932" cy="968946"/>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900">
                <a:solidFill>
                  <a:schemeClr val="bg1"/>
                </a:solidFill>
                <a:effectLst/>
              </a:defRPr>
            </a:lvl1pPr>
          </a:lstStyle>
          <a:p>
            <a:r>
              <a:rPr lang="en-US" dirty="0"/>
              <a:t>Insert icon</a:t>
            </a:r>
          </a:p>
        </p:txBody>
      </p:sp>
      <p:sp>
        <p:nvSpPr>
          <p:cNvPr id="27" name="Picture Placeholder 24"/>
          <p:cNvSpPr>
            <a:spLocks noGrp="1" noChangeAspect="1"/>
          </p:cNvSpPr>
          <p:nvPr>
            <p:ph type="pic" sz="quarter" idx="51" hasCustomPrompt="1"/>
          </p:nvPr>
        </p:nvSpPr>
        <p:spPr>
          <a:xfrm>
            <a:off x="2183076" y="1992027"/>
            <a:ext cx="1291932" cy="968946"/>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900">
                <a:solidFill>
                  <a:schemeClr val="bg1"/>
                </a:solidFill>
                <a:effectLst/>
              </a:defRPr>
            </a:lvl1pPr>
          </a:lstStyle>
          <a:p>
            <a:r>
              <a:rPr lang="en-US" dirty="0"/>
              <a:t>Insert icon</a:t>
            </a:r>
          </a:p>
        </p:txBody>
      </p:sp>
      <p:sp>
        <p:nvSpPr>
          <p:cNvPr id="28" name="Picture Placeholder 24"/>
          <p:cNvSpPr>
            <a:spLocks noGrp="1" noChangeAspect="1"/>
          </p:cNvSpPr>
          <p:nvPr>
            <p:ph type="pic" sz="quarter" idx="52" hasCustomPrompt="1"/>
          </p:nvPr>
        </p:nvSpPr>
        <p:spPr>
          <a:xfrm>
            <a:off x="3923446" y="1992027"/>
            <a:ext cx="1291932" cy="968946"/>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900">
                <a:solidFill>
                  <a:schemeClr val="bg1"/>
                </a:solidFill>
                <a:effectLst/>
              </a:defRPr>
            </a:lvl1pPr>
          </a:lstStyle>
          <a:p>
            <a:r>
              <a:rPr lang="en-US" dirty="0"/>
              <a:t>Insert icon</a:t>
            </a:r>
          </a:p>
        </p:txBody>
      </p:sp>
      <p:sp>
        <p:nvSpPr>
          <p:cNvPr id="29" name="Picture Placeholder 24"/>
          <p:cNvSpPr>
            <a:spLocks noGrp="1" noChangeAspect="1"/>
          </p:cNvSpPr>
          <p:nvPr>
            <p:ph type="pic" sz="quarter" idx="53" hasCustomPrompt="1"/>
          </p:nvPr>
        </p:nvSpPr>
        <p:spPr>
          <a:xfrm>
            <a:off x="5588490" y="1992027"/>
            <a:ext cx="1291932" cy="968946"/>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900">
                <a:solidFill>
                  <a:schemeClr val="bg1"/>
                </a:solidFill>
                <a:effectLst/>
              </a:defRPr>
            </a:lvl1pPr>
          </a:lstStyle>
          <a:p>
            <a:r>
              <a:rPr lang="en-US" dirty="0"/>
              <a:t>Insert icon</a:t>
            </a:r>
          </a:p>
        </p:txBody>
      </p:sp>
      <p:sp>
        <p:nvSpPr>
          <p:cNvPr id="37" name="Picture Placeholder 24"/>
          <p:cNvSpPr>
            <a:spLocks noGrp="1" noChangeAspect="1"/>
          </p:cNvSpPr>
          <p:nvPr>
            <p:ph type="pic" sz="quarter" idx="54" hasCustomPrompt="1"/>
          </p:nvPr>
        </p:nvSpPr>
        <p:spPr>
          <a:xfrm>
            <a:off x="7279116" y="1992027"/>
            <a:ext cx="1291932" cy="968946"/>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900">
                <a:solidFill>
                  <a:schemeClr val="bg1"/>
                </a:solidFill>
                <a:effectLst/>
              </a:defRPr>
            </a:lvl1pPr>
          </a:lstStyle>
          <a:p>
            <a:r>
              <a:rPr lang="en-US" dirty="0"/>
              <a:t>Insert icon</a:t>
            </a:r>
          </a:p>
        </p:txBody>
      </p:sp>
    </p:spTree>
    <p:extLst>
      <p:ext uri="{BB962C8B-B14F-4D97-AF65-F5344CB8AC3E}">
        <p14:creationId xmlns:p14="http://schemas.microsoft.com/office/powerpoint/2010/main" val="3931665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ntent Slide - Infographic Half Photo">
    <p:spTree>
      <p:nvGrpSpPr>
        <p:cNvPr id="1" name=""/>
        <p:cNvGrpSpPr/>
        <p:nvPr/>
      </p:nvGrpSpPr>
      <p:grpSpPr>
        <a:xfrm>
          <a:off x="0" y="0"/>
          <a:ext cx="0" cy="0"/>
          <a:chOff x="0" y="0"/>
          <a:chExt cx="0" cy="0"/>
        </a:xfrm>
      </p:grpSpPr>
      <p:sp>
        <p:nvSpPr>
          <p:cNvPr id="26" name="Rectangle 25"/>
          <p:cNvSpPr/>
          <p:nvPr userDrawn="1"/>
        </p:nvSpPr>
        <p:spPr>
          <a:xfrm>
            <a:off x="0" y="2740821"/>
            <a:ext cx="9144000" cy="24026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Franklin Gothic Book" panose="020B0503020102020204" pitchFamily="34" charset="0"/>
            </a:endParaRPr>
          </a:p>
        </p:txBody>
      </p:sp>
      <p:sp>
        <p:nvSpPr>
          <p:cNvPr id="4" name="Picture Placeholder 3"/>
          <p:cNvSpPr>
            <a:spLocks noGrp="1"/>
          </p:cNvSpPr>
          <p:nvPr>
            <p:ph type="pic" sz="quarter" idx="10" hasCustomPrompt="1"/>
          </p:nvPr>
        </p:nvSpPr>
        <p:spPr>
          <a:xfrm>
            <a:off x="0" y="0"/>
            <a:ext cx="9144000" cy="2740819"/>
          </a:xfrm>
          <a:prstGeom prst="rect">
            <a:avLst/>
          </a:prstGeom>
          <a:solidFill>
            <a:schemeClr val="bg1">
              <a:lumMod val="85000"/>
            </a:schemeClr>
          </a:solidFill>
        </p:spPr>
        <p:txBody>
          <a:bodyPr vert="horz"/>
          <a:lstStyle>
            <a:lvl1pPr marL="0" marR="0" indent="0" algn="r" defTabSz="342900" rtl="0" eaLnBrk="1" fontAlgn="auto" latinLnBrk="0" hangingPunct="1">
              <a:lnSpc>
                <a:spcPct val="100000"/>
              </a:lnSpc>
              <a:spcBef>
                <a:spcPct val="20000"/>
              </a:spcBef>
              <a:spcAft>
                <a:spcPts val="0"/>
              </a:spcAft>
              <a:buClrTx/>
              <a:buSzTx/>
              <a:buFont typeface="Arial"/>
              <a:buNone/>
              <a:tabLst/>
              <a:defRPr sz="1050"/>
            </a:lvl1pPr>
          </a:lstStyle>
          <a:p>
            <a:r>
              <a:rPr lang="en-US"/>
              <a:t>Insert a large image here (10” wide x 4” high)</a:t>
            </a:r>
          </a:p>
          <a:p>
            <a:endParaRPr lang="en-US"/>
          </a:p>
        </p:txBody>
      </p:sp>
      <p:sp>
        <p:nvSpPr>
          <p:cNvPr id="5" name="Rectangle 4"/>
          <p:cNvSpPr/>
          <p:nvPr/>
        </p:nvSpPr>
        <p:spPr>
          <a:xfrm>
            <a:off x="0" y="2740821"/>
            <a:ext cx="9144000" cy="24026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latin typeface="Franklin Gothic Book" panose="020B0503020102020204" pitchFamily="34" charset="0"/>
            </a:endParaRPr>
          </a:p>
        </p:txBody>
      </p:sp>
      <p:sp>
        <p:nvSpPr>
          <p:cNvPr id="37" name="Text Placeholder 3"/>
          <p:cNvSpPr>
            <a:spLocks noGrp="1"/>
          </p:cNvSpPr>
          <p:nvPr>
            <p:ph type="body" sz="quarter" idx="18" hasCustomPrompt="1"/>
          </p:nvPr>
        </p:nvSpPr>
        <p:spPr>
          <a:xfrm>
            <a:off x="468314" y="3871189"/>
            <a:ext cx="1336675" cy="692018"/>
          </a:xfrm>
          <a:prstGeom prst="rect">
            <a:avLst/>
          </a:prstGeom>
          <a:ln>
            <a:noFill/>
          </a:ln>
        </p:spPr>
        <p:txBody>
          <a:bodyPr vert="horz" lIns="0" tIns="0" rIns="0" bIns="0"/>
          <a:lstStyle>
            <a:lvl1pPr marL="0" indent="0" algn="ctr">
              <a:buNone/>
              <a:defRPr sz="1200" baseline="0">
                <a:solidFill>
                  <a:schemeClr val="tx1"/>
                </a:solidFill>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Infographic information goes here</a:t>
            </a:r>
          </a:p>
        </p:txBody>
      </p:sp>
      <p:sp>
        <p:nvSpPr>
          <p:cNvPr id="38" name="Text Placeholder 17"/>
          <p:cNvSpPr>
            <a:spLocks noGrp="1"/>
          </p:cNvSpPr>
          <p:nvPr>
            <p:ph type="body" sz="quarter" idx="19" hasCustomPrompt="1"/>
          </p:nvPr>
        </p:nvSpPr>
        <p:spPr>
          <a:xfrm>
            <a:off x="468315" y="3307275"/>
            <a:ext cx="1336675" cy="549804"/>
          </a:xfrm>
          <a:prstGeom prst="rect">
            <a:avLst/>
          </a:prstGeom>
        </p:spPr>
        <p:txBody>
          <a:bodyPr vert="horz" lIns="0" tIns="0" rIns="0" bIns="0"/>
          <a:lstStyle>
            <a:lvl1pPr marL="0" indent="0" algn="ctr">
              <a:buNone/>
              <a:defRPr sz="1650" baseline="0">
                <a:solidFill>
                  <a:schemeClr val="tx1"/>
                </a:solidFill>
              </a:defRPr>
            </a:lvl1pPr>
            <a:lvl2pPr marL="342900" indent="0">
              <a:buNone/>
              <a:defRPr sz="1650">
                <a:solidFill>
                  <a:srgbClr val="8DC63F"/>
                </a:solidFill>
              </a:defRPr>
            </a:lvl2pPr>
            <a:lvl3pPr marL="685800" indent="0">
              <a:buNone/>
              <a:defRPr sz="1650">
                <a:solidFill>
                  <a:srgbClr val="8DC63F"/>
                </a:solidFill>
              </a:defRPr>
            </a:lvl3pPr>
            <a:lvl4pPr marL="1028700" indent="0">
              <a:buNone/>
              <a:defRPr sz="1650">
                <a:solidFill>
                  <a:srgbClr val="8DC63F"/>
                </a:solidFill>
              </a:defRPr>
            </a:lvl4pPr>
            <a:lvl5pPr marL="1371600" indent="0">
              <a:buNone/>
              <a:defRPr sz="1650">
                <a:solidFill>
                  <a:srgbClr val="8DC63F"/>
                </a:solidFill>
              </a:defRPr>
            </a:lvl5pPr>
          </a:lstStyle>
          <a:p>
            <a:pPr lvl="0"/>
            <a:r>
              <a:rPr lang="en-US"/>
              <a:t>Emphasis Text</a:t>
            </a:r>
          </a:p>
        </p:txBody>
      </p:sp>
      <p:sp>
        <p:nvSpPr>
          <p:cNvPr id="39" name="Text Placeholder 3"/>
          <p:cNvSpPr>
            <a:spLocks noGrp="1"/>
          </p:cNvSpPr>
          <p:nvPr>
            <p:ph type="body" sz="quarter" idx="20" hasCustomPrompt="1"/>
          </p:nvPr>
        </p:nvSpPr>
        <p:spPr>
          <a:xfrm>
            <a:off x="2160707" y="3871189"/>
            <a:ext cx="1336675" cy="692018"/>
          </a:xfrm>
          <a:prstGeom prst="rect">
            <a:avLst/>
          </a:prstGeom>
          <a:ln>
            <a:noFill/>
          </a:ln>
        </p:spPr>
        <p:txBody>
          <a:bodyPr vert="horz" lIns="0" tIns="0" rIns="0" bIns="0"/>
          <a:lstStyle>
            <a:lvl1pPr marL="0" indent="0" algn="ctr">
              <a:buNone/>
              <a:defRPr sz="1200" baseline="0">
                <a:solidFill>
                  <a:schemeClr val="tx1"/>
                </a:solidFill>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Infographic information goes here</a:t>
            </a:r>
          </a:p>
        </p:txBody>
      </p:sp>
      <p:sp>
        <p:nvSpPr>
          <p:cNvPr id="40" name="Text Placeholder 17"/>
          <p:cNvSpPr>
            <a:spLocks noGrp="1"/>
          </p:cNvSpPr>
          <p:nvPr>
            <p:ph type="body" sz="quarter" idx="21" hasCustomPrompt="1"/>
          </p:nvPr>
        </p:nvSpPr>
        <p:spPr>
          <a:xfrm>
            <a:off x="2160708" y="3307275"/>
            <a:ext cx="1336675" cy="549804"/>
          </a:xfrm>
          <a:prstGeom prst="rect">
            <a:avLst/>
          </a:prstGeom>
        </p:spPr>
        <p:txBody>
          <a:bodyPr vert="horz" lIns="0" tIns="0" rIns="0" bIns="0"/>
          <a:lstStyle>
            <a:lvl1pPr marL="0" indent="0" algn="ctr">
              <a:buNone/>
              <a:defRPr sz="1650" baseline="0">
                <a:solidFill>
                  <a:schemeClr val="tx1"/>
                </a:solidFill>
              </a:defRPr>
            </a:lvl1pPr>
            <a:lvl2pPr marL="342900" indent="0">
              <a:buNone/>
              <a:defRPr sz="1650">
                <a:solidFill>
                  <a:srgbClr val="8DC63F"/>
                </a:solidFill>
              </a:defRPr>
            </a:lvl2pPr>
            <a:lvl3pPr marL="685800" indent="0">
              <a:buNone/>
              <a:defRPr sz="1650">
                <a:solidFill>
                  <a:srgbClr val="8DC63F"/>
                </a:solidFill>
              </a:defRPr>
            </a:lvl3pPr>
            <a:lvl4pPr marL="1028700" indent="0">
              <a:buNone/>
              <a:defRPr sz="1650">
                <a:solidFill>
                  <a:srgbClr val="8DC63F"/>
                </a:solidFill>
              </a:defRPr>
            </a:lvl4pPr>
            <a:lvl5pPr marL="1371600" indent="0">
              <a:buNone/>
              <a:defRPr sz="1650">
                <a:solidFill>
                  <a:srgbClr val="8DC63F"/>
                </a:solidFill>
              </a:defRPr>
            </a:lvl5pPr>
          </a:lstStyle>
          <a:p>
            <a:pPr lvl="0"/>
            <a:r>
              <a:rPr lang="en-US"/>
              <a:t>Emphasis Text</a:t>
            </a:r>
          </a:p>
        </p:txBody>
      </p:sp>
      <p:sp>
        <p:nvSpPr>
          <p:cNvPr id="41" name="Text Placeholder 3"/>
          <p:cNvSpPr>
            <a:spLocks noGrp="1"/>
          </p:cNvSpPr>
          <p:nvPr>
            <p:ph type="body" sz="quarter" idx="22" hasCustomPrompt="1"/>
          </p:nvPr>
        </p:nvSpPr>
        <p:spPr>
          <a:xfrm>
            <a:off x="3901077" y="3871189"/>
            <a:ext cx="1336675" cy="692018"/>
          </a:xfrm>
          <a:prstGeom prst="rect">
            <a:avLst/>
          </a:prstGeom>
          <a:ln>
            <a:noFill/>
          </a:ln>
        </p:spPr>
        <p:txBody>
          <a:bodyPr vert="horz" lIns="0" tIns="0" rIns="0" bIns="0"/>
          <a:lstStyle>
            <a:lvl1pPr marL="0" indent="0" algn="ctr">
              <a:buNone/>
              <a:defRPr sz="1200" baseline="0">
                <a:solidFill>
                  <a:schemeClr val="tx1"/>
                </a:solidFill>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Infographic information goes here</a:t>
            </a:r>
          </a:p>
        </p:txBody>
      </p:sp>
      <p:sp>
        <p:nvSpPr>
          <p:cNvPr id="42" name="Text Placeholder 17"/>
          <p:cNvSpPr>
            <a:spLocks noGrp="1"/>
          </p:cNvSpPr>
          <p:nvPr>
            <p:ph type="body" sz="quarter" idx="23" hasCustomPrompt="1"/>
          </p:nvPr>
        </p:nvSpPr>
        <p:spPr>
          <a:xfrm>
            <a:off x="3901078" y="3307275"/>
            <a:ext cx="1336675" cy="549804"/>
          </a:xfrm>
          <a:prstGeom prst="rect">
            <a:avLst/>
          </a:prstGeom>
        </p:spPr>
        <p:txBody>
          <a:bodyPr vert="horz" lIns="0" tIns="0" rIns="0" bIns="0"/>
          <a:lstStyle>
            <a:lvl1pPr marL="0" indent="0" algn="ctr">
              <a:buNone/>
              <a:defRPr sz="1650" baseline="0">
                <a:solidFill>
                  <a:schemeClr val="tx1"/>
                </a:solidFill>
              </a:defRPr>
            </a:lvl1pPr>
            <a:lvl2pPr marL="342900" indent="0">
              <a:buNone/>
              <a:defRPr sz="1650">
                <a:solidFill>
                  <a:srgbClr val="8DC63F"/>
                </a:solidFill>
              </a:defRPr>
            </a:lvl2pPr>
            <a:lvl3pPr marL="685800" indent="0">
              <a:buNone/>
              <a:defRPr sz="1650">
                <a:solidFill>
                  <a:srgbClr val="8DC63F"/>
                </a:solidFill>
              </a:defRPr>
            </a:lvl3pPr>
            <a:lvl4pPr marL="1028700" indent="0">
              <a:buNone/>
              <a:defRPr sz="1650">
                <a:solidFill>
                  <a:srgbClr val="8DC63F"/>
                </a:solidFill>
              </a:defRPr>
            </a:lvl4pPr>
            <a:lvl5pPr marL="1371600" indent="0">
              <a:buNone/>
              <a:defRPr sz="1650">
                <a:solidFill>
                  <a:srgbClr val="8DC63F"/>
                </a:solidFill>
              </a:defRPr>
            </a:lvl5pPr>
          </a:lstStyle>
          <a:p>
            <a:pPr lvl="0"/>
            <a:r>
              <a:rPr lang="en-US"/>
              <a:t>Emphasis Text</a:t>
            </a:r>
          </a:p>
        </p:txBody>
      </p:sp>
      <p:sp>
        <p:nvSpPr>
          <p:cNvPr id="43" name="Text Placeholder 3"/>
          <p:cNvSpPr>
            <a:spLocks noGrp="1"/>
          </p:cNvSpPr>
          <p:nvPr>
            <p:ph type="body" sz="quarter" idx="24" hasCustomPrompt="1"/>
          </p:nvPr>
        </p:nvSpPr>
        <p:spPr>
          <a:xfrm>
            <a:off x="5588492" y="3871189"/>
            <a:ext cx="1336675" cy="692018"/>
          </a:xfrm>
          <a:prstGeom prst="rect">
            <a:avLst/>
          </a:prstGeom>
          <a:ln>
            <a:noFill/>
          </a:ln>
        </p:spPr>
        <p:txBody>
          <a:bodyPr vert="horz" lIns="0" tIns="0" rIns="0" bIns="0"/>
          <a:lstStyle>
            <a:lvl1pPr marL="0" indent="0" algn="ctr">
              <a:buNone/>
              <a:defRPr sz="1200" baseline="0">
                <a:solidFill>
                  <a:schemeClr val="tx1"/>
                </a:solidFill>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Infographic information goes here</a:t>
            </a:r>
          </a:p>
        </p:txBody>
      </p:sp>
      <p:sp>
        <p:nvSpPr>
          <p:cNvPr id="44" name="Text Placeholder 17"/>
          <p:cNvSpPr>
            <a:spLocks noGrp="1"/>
          </p:cNvSpPr>
          <p:nvPr>
            <p:ph type="body" sz="quarter" idx="25" hasCustomPrompt="1"/>
          </p:nvPr>
        </p:nvSpPr>
        <p:spPr>
          <a:xfrm>
            <a:off x="5588493" y="3307275"/>
            <a:ext cx="1336675" cy="549804"/>
          </a:xfrm>
          <a:prstGeom prst="rect">
            <a:avLst/>
          </a:prstGeom>
        </p:spPr>
        <p:txBody>
          <a:bodyPr vert="horz" lIns="0" tIns="0" rIns="0" bIns="0"/>
          <a:lstStyle>
            <a:lvl1pPr marL="0" indent="0" algn="ctr">
              <a:buNone/>
              <a:defRPr sz="1650" baseline="0">
                <a:solidFill>
                  <a:schemeClr val="tx1"/>
                </a:solidFill>
              </a:defRPr>
            </a:lvl1pPr>
            <a:lvl2pPr marL="342900" indent="0">
              <a:buNone/>
              <a:defRPr sz="1650">
                <a:solidFill>
                  <a:srgbClr val="8DC63F"/>
                </a:solidFill>
              </a:defRPr>
            </a:lvl2pPr>
            <a:lvl3pPr marL="685800" indent="0">
              <a:buNone/>
              <a:defRPr sz="1650">
                <a:solidFill>
                  <a:srgbClr val="8DC63F"/>
                </a:solidFill>
              </a:defRPr>
            </a:lvl3pPr>
            <a:lvl4pPr marL="1028700" indent="0">
              <a:buNone/>
              <a:defRPr sz="1650">
                <a:solidFill>
                  <a:srgbClr val="8DC63F"/>
                </a:solidFill>
              </a:defRPr>
            </a:lvl4pPr>
            <a:lvl5pPr marL="1371600" indent="0">
              <a:buNone/>
              <a:defRPr sz="1650">
                <a:solidFill>
                  <a:srgbClr val="8DC63F"/>
                </a:solidFill>
              </a:defRPr>
            </a:lvl5pPr>
          </a:lstStyle>
          <a:p>
            <a:pPr lvl="0"/>
            <a:r>
              <a:rPr lang="en-US"/>
              <a:t>Emphasis Text</a:t>
            </a:r>
          </a:p>
        </p:txBody>
      </p:sp>
      <p:sp>
        <p:nvSpPr>
          <p:cNvPr id="45" name="Text Placeholder 3"/>
          <p:cNvSpPr>
            <a:spLocks noGrp="1"/>
          </p:cNvSpPr>
          <p:nvPr>
            <p:ph type="body" sz="quarter" idx="26" hasCustomPrompt="1"/>
          </p:nvPr>
        </p:nvSpPr>
        <p:spPr>
          <a:xfrm>
            <a:off x="7256747" y="3871189"/>
            <a:ext cx="1336675" cy="692018"/>
          </a:xfrm>
          <a:prstGeom prst="rect">
            <a:avLst/>
          </a:prstGeom>
          <a:ln>
            <a:noFill/>
          </a:ln>
        </p:spPr>
        <p:txBody>
          <a:bodyPr vert="horz" lIns="0" tIns="0" rIns="0" bIns="0"/>
          <a:lstStyle>
            <a:lvl1pPr marL="0" indent="0" algn="ctr">
              <a:buNone/>
              <a:defRPr sz="1200" baseline="0">
                <a:solidFill>
                  <a:schemeClr val="tx1"/>
                </a:solidFill>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a:t>Infographic information goes here</a:t>
            </a:r>
          </a:p>
        </p:txBody>
      </p:sp>
      <p:sp>
        <p:nvSpPr>
          <p:cNvPr id="46" name="Text Placeholder 17"/>
          <p:cNvSpPr>
            <a:spLocks noGrp="1"/>
          </p:cNvSpPr>
          <p:nvPr>
            <p:ph type="body" sz="quarter" idx="27" hasCustomPrompt="1"/>
          </p:nvPr>
        </p:nvSpPr>
        <p:spPr>
          <a:xfrm>
            <a:off x="7256748" y="3307275"/>
            <a:ext cx="1336675" cy="549804"/>
          </a:xfrm>
          <a:prstGeom prst="rect">
            <a:avLst/>
          </a:prstGeom>
        </p:spPr>
        <p:txBody>
          <a:bodyPr vert="horz" lIns="0" tIns="0" rIns="0" bIns="0"/>
          <a:lstStyle>
            <a:lvl1pPr marL="0" indent="0" algn="ctr">
              <a:buNone/>
              <a:defRPr sz="1650" baseline="0">
                <a:solidFill>
                  <a:schemeClr val="tx1"/>
                </a:solidFill>
              </a:defRPr>
            </a:lvl1pPr>
            <a:lvl2pPr marL="342900" indent="0">
              <a:buNone/>
              <a:defRPr sz="1650">
                <a:solidFill>
                  <a:srgbClr val="8DC63F"/>
                </a:solidFill>
              </a:defRPr>
            </a:lvl2pPr>
            <a:lvl3pPr marL="685800" indent="0">
              <a:buNone/>
              <a:defRPr sz="1650">
                <a:solidFill>
                  <a:srgbClr val="8DC63F"/>
                </a:solidFill>
              </a:defRPr>
            </a:lvl3pPr>
            <a:lvl4pPr marL="1028700" indent="0">
              <a:buNone/>
              <a:defRPr sz="1650">
                <a:solidFill>
                  <a:srgbClr val="8DC63F"/>
                </a:solidFill>
              </a:defRPr>
            </a:lvl4pPr>
            <a:lvl5pPr marL="1371600" indent="0">
              <a:buNone/>
              <a:defRPr sz="1650">
                <a:solidFill>
                  <a:srgbClr val="8DC63F"/>
                </a:solidFill>
              </a:defRPr>
            </a:lvl5pPr>
          </a:lstStyle>
          <a:p>
            <a:pPr lvl="0"/>
            <a:r>
              <a:rPr lang="en-US"/>
              <a:t>Emphasis Text</a:t>
            </a:r>
          </a:p>
        </p:txBody>
      </p:sp>
      <p:sp>
        <p:nvSpPr>
          <p:cNvPr id="29" name="Title 1"/>
          <p:cNvSpPr>
            <a:spLocks noGrp="1"/>
          </p:cNvSpPr>
          <p:nvPr>
            <p:ph type="title" hasCustomPrompt="1"/>
          </p:nvPr>
        </p:nvSpPr>
        <p:spPr>
          <a:xfrm>
            <a:off x="457202" y="2"/>
            <a:ext cx="3211689" cy="1716880"/>
          </a:xfrm>
        </p:spPr>
        <p:txBody>
          <a:bodyPr/>
          <a:lstStyle/>
          <a:p>
            <a:pPr lvl="0"/>
            <a:r>
              <a:rPr lang="en-US" dirty="0"/>
              <a:t>Messaging + Blue </a:t>
            </a:r>
            <a:r>
              <a:rPr lang="en-US" dirty="0" err="1"/>
              <a:t>Infographic</a:t>
            </a:r>
            <a:r>
              <a:rPr lang="en-US" dirty="0"/>
              <a:t> Content</a:t>
            </a:r>
          </a:p>
        </p:txBody>
      </p:sp>
      <p:sp>
        <p:nvSpPr>
          <p:cNvPr id="27" name="TextBox 26"/>
          <p:cNvSpPr txBox="1"/>
          <p:nvPr userDrawn="1"/>
        </p:nvSpPr>
        <p:spPr>
          <a:xfrm>
            <a:off x="4946039" y="4991101"/>
            <a:ext cx="4045186" cy="80792"/>
          </a:xfrm>
          <a:prstGeom prst="rect">
            <a:avLst/>
          </a:prstGeom>
          <a:noFill/>
        </p:spPr>
        <p:txBody>
          <a:bodyPr wrap="square" lIns="0" tIns="0" rIns="0" bIns="0" rtlCol="0" anchor="ctr" anchorCtr="0">
            <a:noAutofit/>
          </a:bodyPr>
          <a:lstStyle/>
          <a:p>
            <a:pPr algn="r"/>
            <a:r>
              <a:rPr lang="en-US" sz="525" b="0" i="0" dirty="0">
                <a:latin typeface="Franklin Gothic Book" panose="020B0503020102020204" pitchFamily="34" charset="0"/>
              </a:rPr>
              <a:t>NREL</a:t>
            </a:r>
            <a:r>
              <a:rPr lang="en-US" sz="525" b="0" i="0" baseline="0" dirty="0">
                <a:latin typeface="Franklin Gothic Book" panose="020B0503020102020204" pitchFamily="34" charset="0"/>
              </a:rPr>
              <a:t>    </a:t>
            </a:r>
            <a:r>
              <a:rPr lang="en-US" sz="525" b="0" i="0" dirty="0">
                <a:latin typeface="Franklin Gothic Book" panose="020B0503020102020204" pitchFamily="34" charset="0"/>
              </a:rPr>
              <a:t>|    </a:t>
            </a:r>
            <a:fld id="{BFD71CF8-5198-8441-A7C0-DC22FD64CBE4}" type="slidenum">
              <a:rPr lang="en-US" sz="525" b="0" i="0">
                <a:latin typeface="Franklin Gothic Book" panose="020B0503020102020204" pitchFamily="34" charset="0"/>
              </a:rPr>
              <a:t>‹#›</a:t>
            </a:fld>
            <a:endParaRPr lang="en-US" sz="525" b="0" i="0" dirty="0">
              <a:latin typeface="Franklin Gothic Book" panose="020B0503020102020204" pitchFamily="34" charset="0"/>
            </a:endParaRPr>
          </a:p>
        </p:txBody>
      </p:sp>
      <p:sp>
        <p:nvSpPr>
          <p:cNvPr id="28" name="Picture Placeholder 24"/>
          <p:cNvSpPr>
            <a:spLocks noGrp="1" noChangeAspect="1"/>
          </p:cNvSpPr>
          <p:nvPr>
            <p:ph type="pic" sz="quarter" idx="50" hasCustomPrompt="1"/>
          </p:nvPr>
        </p:nvSpPr>
        <p:spPr>
          <a:xfrm>
            <a:off x="490683" y="2199767"/>
            <a:ext cx="1291932" cy="968946"/>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900">
                <a:solidFill>
                  <a:schemeClr val="bg1"/>
                </a:solidFill>
                <a:effectLst/>
              </a:defRPr>
            </a:lvl1pPr>
          </a:lstStyle>
          <a:p>
            <a:r>
              <a:rPr lang="en-US" dirty="0"/>
              <a:t>Insert icon</a:t>
            </a:r>
          </a:p>
        </p:txBody>
      </p:sp>
      <p:sp>
        <p:nvSpPr>
          <p:cNvPr id="30" name="Picture Placeholder 24"/>
          <p:cNvSpPr>
            <a:spLocks noGrp="1" noChangeAspect="1"/>
          </p:cNvSpPr>
          <p:nvPr>
            <p:ph type="pic" sz="quarter" idx="51" hasCustomPrompt="1"/>
          </p:nvPr>
        </p:nvSpPr>
        <p:spPr>
          <a:xfrm>
            <a:off x="2183076" y="2199767"/>
            <a:ext cx="1291932" cy="968946"/>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900">
                <a:solidFill>
                  <a:schemeClr val="bg1"/>
                </a:solidFill>
                <a:effectLst/>
              </a:defRPr>
            </a:lvl1pPr>
          </a:lstStyle>
          <a:p>
            <a:r>
              <a:rPr lang="en-US" dirty="0"/>
              <a:t>Insert icon</a:t>
            </a:r>
          </a:p>
        </p:txBody>
      </p:sp>
      <p:sp>
        <p:nvSpPr>
          <p:cNvPr id="31" name="Picture Placeholder 24"/>
          <p:cNvSpPr>
            <a:spLocks noGrp="1" noChangeAspect="1"/>
          </p:cNvSpPr>
          <p:nvPr>
            <p:ph type="pic" sz="quarter" idx="52" hasCustomPrompt="1"/>
          </p:nvPr>
        </p:nvSpPr>
        <p:spPr>
          <a:xfrm>
            <a:off x="3923446" y="2199767"/>
            <a:ext cx="1291932" cy="968946"/>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900">
                <a:solidFill>
                  <a:schemeClr val="bg1"/>
                </a:solidFill>
                <a:effectLst/>
              </a:defRPr>
            </a:lvl1pPr>
          </a:lstStyle>
          <a:p>
            <a:r>
              <a:rPr lang="en-US" dirty="0"/>
              <a:t>Insert icon</a:t>
            </a:r>
          </a:p>
        </p:txBody>
      </p:sp>
      <p:sp>
        <p:nvSpPr>
          <p:cNvPr id="32" name="Picture Placeholder 24"/>
          <p:cNvSpPr>
            <a:spLocks noGrp="1" noChangeAspect="1"/>
          </p:cNvSpPr>
          <p:nvPr>
            <p:ph type="pic" sz="quarter" idx="53" hasCustomPrompt="1"/>
          </p:nvPr>
        </p:nvSpPr>
        <p:spPr>
          <a:xfrm>
            <a:off x="5588490" y="2199767"/>
            <a:ext cx="1291932" cy="968946"/>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900">
                <a:solidFill>
                  <a:schemeClr val="bg1"/>
                </a:solidFill>
                <a:effectLst/>
              </a:defRPr>
            </a:lvl1pPr>
          </a:lstStyle>
          <a:p>
            <a:r>
              <a:rPr lang="en-US" dirty="0"/>
              <a:t>Insert icon</a:t>
            </a:r>
          </a:p>
        </p:txBody>
      </p:sp>
      <p:sp>
        <p:nvSpPr>
          <p:cNvPr id="33" name="Picture Placeholder 24"/>
          <p:cNvSpPr>
            <a:spLocks noGrp="1" noChangeAspect="1"/>
          </p:cNvSpPr>
          <p:nvPr>
            <p:ph type="pic" sz="quarter" idx="54" hasCustomPrompt="1"/>
          </p:nvPr>
        </p:nvSpPr>
        <p:spPr>
          <a:xfrm>
            <a:off x="7279116" y="2199767"/>
            <a:ext cx="1291932" cy="968946"/>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900">
                <a:solidFill>
                  <a:schemeClr val="bg1"/>
                </a:solidFill>
                <a:effectLst/>
              </a:defRPr>
            </a:lvl1pPr>
          </a:lstStyle>
          <a:p>
            <a:r>
              <a:rPr lang="en-US" dirty="0"/>
              <a:t>Insert icon</a:t>
            </a:r>
          </a:p>
        </p:txBody>
      </p:sp>
    </p:spTree>
    <p:extLst>
      <p:ext uri="{BB962C8B-B14F-4D97-AF65-F5344CB8AC3E}">
        <p14:creationId xmlns:p14="http://schemas.microsoft.com/office/powerpoint/2010/main" val="1994415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ntent Slide - Half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2740819"/>
          </a:xfrm>
          <a:prstGeom prst="rect">
            <a:avLst/>
          </a:prstGeom>
          <a:solidFill>
            <a:schemeClr val="bg1">
              <a:lumMod val="85000"/>
            </a:schemeClr>
          </a:solidFill>
        </p:spPr>
        <p:txBody>
          <a:bodyPr vert="horz"/>
          <a:lstStyle>
            <a:lvl1pPr marL="0" marR="0" indent="0" algn="ctr" defTabSz="342900" rtl="0" eaLnBrk="1" fontAlgn="auto" latinLnBrk="0" hangingPunct="1">
              <a:lnSpc>
                <a:spcPct val="100000"/>
              </a:lnSpc>
              <a:spcBef>
                <a:spcPct val="20000"/>
              </a:spcBef>
              <a:spcAft>
                <a:spcPts val="0"/>
              </a:spcAft>
              <a:buClrTx/>
              <a:buSzTx/>
              <a:buFont typeface="Arial"/>
              <a:buNone/>
              <a:tabLst/>
              <a:defRPr sz="1050"/>
            </a:lvl1pPr>
          </a:lstStyle>
          <a:p>
            <a:r>
              <a:rPr lang="en-US"/>
              <a:t>Insert a large image here (10” wide x 4” high)</a:t>
            </a:r>
          </a:p>
          <a:p>
            <a:endParaRPr lang="en-US"/>
          </a:p>
        </p:txBody>
      </p:sp>
      <p:sp>
        <p:nvSpPr>
          <p:cNvPr id="7" name="Text Placeholder 6"/>
          <p:cNvSpPr>
            <a:spLocks noGrp="1"/>
          </p:cNvSpPr>
          <p:nvPr>
            <p:ph type="body" sz="quarter" idx="11" hasCustomPrompt="1"/>
          </p:nvPr>
        </p:nvSpPr>
        <p:spPr>
          <a:xfrm>
            <a:off x="455615" y="2969846"/>
            <a:ext cx="8080601" cy="1885188"/>
          </a:xfrm>
          <a:prstGeom prst="rect">
            <a:avLst/>
          </a:prstGeom>
        </p:spPr>
        <p:txBody>
          <a:bodyPr vert="horz" lIns="0" tIns="0" rIns="0" bIns="0"/>
          <a:lstStyle>
            <a:lvl1pPr marL="0" indent="0">
              <a:buNone/>
              <a:defRPr sz="1500" baseline="0"/>
            </a:lvl1pPr>
            <a:lvl2pPr marL="342900" indent="0">
              <a:buNone/>
              <a:defRPr sz="1350"/>
            </a:lvl2pPr>
            <a:lvl3pPr marL="685800" indent="0">
              <a:buNone/>
              <a:defRPr sz="1350"/>
            </a:lvl3pPr>
            <a:lvl4pPr marL="1028700" indent="0">
              <a:buNone/>
              <a:defRPr sz="1350"/>
            </a:lvl4pPr>
            <a:lvl5pPr marL="1371600" indent="0">
              <a:buNone/>
              <a:defRPr sz="1350"/>
            </a:lvl5pPr>
          </a:lstStyle>
          <a:p>
            <a:pPr lvl="0"/>
            <a:r>
              <a:rPr lang="en-US"/>
              <a:t>Short slide summary</a:t>
            </a:r>
          </a:p>
        </p:txBody>
      </p:sp>
      <p:sp>
        <p:nvSpPr>
          <p:cNvPr id="10" name="Text Placeholder 7"/>
          <p:cNvSpPr>
            <a:spLocks noGrp="1"/>
          </p:cNvSpPr>
          <p:nvPr>
            <p:ph type="body" sz="quarter" idx="14" hasCustomPrompt="1"/>
          </p:nvPr>
        </p:nvSpPr>
        <p:spPr>
          <a:xfrm>
            <a:off x="0" y="2296466"/>
            <a:ext cx="6482080" cy="444353"/>
          </a:xfrm>
          <a:prstGeom prst="rect">
            <a:avLst/>
          </a:prstGeom>
          <a:solidFill>
            <a:schemeClr val="accent1"/>
          </a:solidFill>
        </p:spPr>
        <p:txBody>
          <a:bodyPr vert="horz" wrap="none" lIns="457200" tIns="0" rIns="274320" bIns="0" anchor="ctr" anchorCtr="0">
            <a:noAutofit/>
          </a:bodyPr>
          <a:lstStyle>
            <a:lvl1pPr marL="0" indent="0">
              <a:lnSpc>
                <a:spcPct val="110000"/>
              </a:lnSpc>
              <a:buNone/>
              <a:defRPr sz="2250" baseline="0">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Title: Content Slide</a:t>
            </a:r>
          </a:p>
        </p:txBody>
      </p:sp>
      <p:sp>
        <p:nvSpPr>
          <p:cNvPr id="5" name="TextBox 4"/>
          <p:cNvSpPr txBox="1"/>
          <p:nvPr userDrawn="1"/>
        </p:nvSpPr>
        <p:spPr>
          <a:xfrm>
            <a:off x="4946039" y="4991101"/>
            <a:ext cx="4045186" cy="80792"/>
          </a:xfrm>
          <a:prstGeom prst="rect">
            <a:avLst/>
          </a:prstGeom>
          <a:noFill/>
        </p:spPr>
        <p:txBody>
          <a:bodyPr wrap="square" lIns="0" tIns="0" rIns="0" bIns="0" rtlCol="0" anchor="ctr" anchorCtr="0">
            <a:noAutofit/>
          </a:bodyPr>
          <a:lstStyle/>
          <a:p>
            <a:pPr algn="r"/>
            <a:r>
              <a:rPr lang="en-US" sz="525" b="0" i="0" dirty="0">
                <a:latin typeface="Franklin Gothic Book" panose="020B0503020102020204" pitchFamily="34" charset="0"/>
              </a:rPr>
              <a:t>NREL</a:t>
            </a:r>
            <a:r>
              <a:rPr lang="en-US" sz="525" b="0" i="0" baseline="0" dirty="0">
                <a:latin typeface="Franklin Gothic Book" panose="020B0503020102020204" pitchFamily="34" charset="0"/>
              </a:rPr>
              <a:t>    </a:t>
            </a:r>
            <a:r>
              <a:rPr lang="en-US" sz="525" b="0" i="0" dirty="0">
                <a:latin typeface="Franklin Gothic Book" panose="020B0503020102020204" pitchFamily="34" charset="0"/>
              </a:rPr>
              <a:t>|    </a:t>
            </a:r>
            <a:fld id="{BFD71CF8-5198-8441-A7C0-DC22FD64CBE4}" type="slidenum">
              <a:rPr lang="en-US" sz="525" b="0" i="0">
                <a:latin typeface="Franklin Gothic Book" panose="020B0503020102020204" pitchFamily="34" charset="0"/>
              </a:rPr>
              <a:t>‹#›</a:t>
            </a:fld>
            <a:endParaRPr lang="en-US" sz="525" b="0" i="0" dirty="0">
              <a:latin typeface="Franklin Gothic Book" panose="020B0503020102020204" pitchFamily="34" charset="0"/>
            </a:endParaRPr>
          </a:p>
        </p:txBody>
      </p:sp>
    </p:spTree>
    <p:extLst>
      <p:ext uri="{BB962C8B-B14F-4D97-AF65-F5344CB8AC3E}">
        <p14:creationId xmlns:p14="http://schemas.microsoft.com/office/powerpoint/2010/main" val="26485959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Photo Slide - Multiple">
    <p:spTree>
      <p:nvGrpSpPr>
        <p:cNvPr id="1" name=""/>
        <p:cNvGrpSpPr/>
        <p:nvPr/>
      </p:nvGrpSpPr>
      <p:grpSpPr>
        <a:xfrm>
          <a:off x="0" y="0"/>
          <a:ext cx="0" cy="0"/>
          <a:chOff x="0" y="0"/>
          <a:chExt cx="0" cy="0"/>
        </a:xfrm>
      </p:grpSpPr>
      <p:sp>
        <p:nvSpPr>
          <p:cNvPr id="3" name="Text Placeholder 3"/>
          <p:cNvSpPr>
            <a:spLocks noGrp="1"/>
          </p:cNvSpPr>
          <p:nvPr>
            <p:ph type="body" sz="quarter" idx="10" hasCustomPrompt="1"/>
          </p:nvPr>
        </p:nvSpPr>
        <p:spPr>
          <a:xfrm>
            <a:off x="468313" y="2"/>
            <a:ext cx="4804728" cy="1216819"/>
          </a:xfrm>
          <a:prstGeom prst="rect">
            <a:avLst/>
          </a:prstGeom>
          <a:solidFill>
            <a:schemeClr val="accent1"/>
          </a:solidFill>
          <a:ln>
            <a:noFill/>
          </a:ln>
          <a:effectLst/>
        </p:spPr>
        <p:txBody>
          <a:bodyPr vert="horz" lIns="182880" tIns="0" rIns="182880" bIns="0" anchor="ctr" anchorCtr="0"/>
          <a:lstStyle>
            <a:lvl1pPr marL="0" indent="0" algn="ctr">
              <a:lnSpc>
                <a:spcPct val="90000"/>
              </a:lnSpc>
              <a:buNone/>
              <a:defRPr sz="2250" baseline="0">
                <a:solidFill>
                  <a:schemeClr val="bg1"/>
                </a:solidFill>
              </a:defRPr>
            </a:lvl1pPr>
          </a:lstStyle>
          <a:p>
            <a:pPr lvl="0"/>
            <a:r>
              <a:rPr lang="en-US"/>
              <a:t>Photo Slide</a:t>
            </a:r>
          </a:p>
        </p:txBody>
      </p:sp>
      <p:sp>
        <p:nvSpPr>
          <p:cNvPr id="11" name="Text Placeholder 27"/>
          <p:cNvSpPr>
            <a:spLocks noGrp="1"/>
          </p:cNvSpPr>
          <p:nvPr>
            <p:ph type="body" sz="quarter" idx="20" hasCustomPrompt="1"/>
          </p:nvPr>
        </p:nvSpPr>
        <p:spPr>
          <a:xfrm>
            <a:off x="468313" y="4076700"/>
            <a:ext cx="4804728" cy="840647"/>
          </a:xfrm>
          <a:prstGeom prst="rect">
            <a:avLst/>
          </a:prstGeom>
        </p:spPr>
        <p:txBody>
          <a:bodyPr vert="horz" lIns="0" tIns="0" rIns="0" bIns="0" anchor="t" anchorCtr="0"/>
          <a:lstStyle>
            <a:lvl1pPr marL="0" indent="0">
              <a:spcBef>
                <a:spcPts val="750"/>
              </a:spcBef>
              <a:buFont typeface="Arial"/>
              <a:buNone/>
              <a:defRPr sz="1350" baseline="0"/>
            </a:lvl1pPr>
          </a:lstStyle>
          <a:p>
            <a:pPr lvl="0"/>
            <a:r>
              <a:rPr lang="en-US"/>
              <a:t>Description of the photo/image</a:t>
            </a:r>
          </a:p>
        </p:txBody>
      </p:sp>
      <p:sp>
        <p:nvSpPr>
          <p:cNvPr id="10" name="Picture Placeholder 2"/>
          <p:cNvSpPr>
            <a:spLocks noGrp="1"/>
          </p:cNvSpPr>
          <p:nvPr>
            <p:ph type="pic" sz="quarter" idx="21" hasCustomPrompt="1"/>
          </p:nvPr>
        </p:nvSpPr>
        <p:spPr>
          <a:xfrm>
            <a:off x="468313" y="1412748"/>
            <a:ext cx="4800600" cy="2496312"/>
          </a:xfrm>
          <a:prstGeom prst="rect">
            <a:avLst/>
          </a:prstGeom>
        </p:spPr>
        <p:txBody>
          <a:bodyPr vert="horz"/>
          <a:lstStyle>
            <a:lvl1pPr marL="0" marR="0" indent="0" algn="l" defTabSz="342900" rtl="0" eaLnBrk="1" fontAlgn="auto" latinLnBrk="0" hangingPunct="1">
              <a:lnSpc>
                <a:spcPct val="100000"/>
              </a:lnSpc>
              <a:spcBef>
                <a:spcPct val="20000"/>
              </a:spcBef>
              <a:spcAft>
                <a:spcPts val="0"/>
              </a:spcAft>
              <a:buClrTx/>
              <a:buSzTx/>
              <a:buFont typeface="Arial"/>
              <a:buNone/>
              <a:tabLst/>
              <a:defRPr sz="900"/>
            </a:lvl1pPr>
          </a:lstStyle>
          <a:p>
            <a:r>
              <a:rPr lang="en-US"/>
              <a:t>Insert Photo</a:t>
            </a:r>
          </a:p>
        </p:txBody>
      </p:sp>
      <p:sp>
        <p:nvSpPr>
          <p:cNvPr id="14" name="Picture Placeholder 2"/>
          <p:cNvSpPr>
            <a:spLocks noGrp="1"/>
          </p:cNvSpPr>
          <p:nvPr>
            <p:ph type="pic" sz="quarter" idx="22" hasCustomPrompt="1"/>
          </p:nvPr>
        </p:nvSpPr>
        <p:spPr>
          <a:xfrm>
            <a:off x="5541264" y="137160"/>
            <a:ext cx="3136392" cy="2269998"/>
          </a:xfrm>
          <a:prstGeom prst="rect">
            <a:avLst/>
          </a:prstGeom>
        </p:spPr>
        <p:txBody>
          <a:bodyPr vert="horz"/>
          <a:lstStyle>
            <a:lvl1pPr marL="0" marR="0" indent="0" algn="l" defTabSz="342900" rtl="0" eaLnBrk="1" fontAlgn="auto" latinLnBrk="0" hangingPunct="1">
              <a:lnSpc>
                <a:spcPct val="100000"/>
              </a:lnSpc>
              <a:spcBef>
                <a:spcPct val="20000"/>
              </a:spcBef>
              <a:spcAft>
                <a:spcPts val="0"/>
              </a:spcAft>
              <a:buClrTx/>
              <a:buSzTx/>
              <a:buFont typeface="Arial"/>
              <a:buNone/>
              <a:tabLst/>
              <a:defRPr sz="900"/>
            </a:lvl1pPr>
          </a:lstStyle>
          <a:p>
            <a:r>
              <a:rPr lang="en-US"/>
              <a:t>Insert Photo</a:t>
            </a:r>
          </a:p>
        </p:txBody>
      </p:sp>
      <p:sp>
        <p:nvSpPr>
          <p:cNvPr id="15" name="Picture Placeholder 2"/>
          <p:cNvSpPr>
            <a:spLocks noGrp="1"/>
          </p:cNvSpPr>
          <p:nvPr>
            <p:ph type="pic" sz="quarter" idx="23" hasCustomPrompt="1"/>
          </p:nvPr>
        </p:nvSpPr>
        <p:spPr>
          <a:xfrm>
            <a:off x="5541264" y="2551176"/>
            <a:ext cx="3136392" cy="2366010"/>
          </a:xfrm>
          <a:prstGeom prst="rect">
            <a:avLst/>
          </a:prstGeom>
        </p:spPr>
        <p:txBody>
          <a:bodyPr vert="horz"/>
          <a:lstStyle>
            <a:lvl1pPr marL="0" marR="0" indent="0" algn="l" defTabSz="342900" rtl="0" eaLnBrk="1" fontAlgn="auto" latinLnBrk="0" hangingPunct="1">
              <a:lnSpc>
                <a:spcPct val="100000"/>
              </a:lnSpc>
              <a:spcBef>
                <a:spcPct val="20000"/>
              </a:spcBef>
              <a:spcAft>
                <a:spcPts val="0"/>
              </a:spcAft>
              <a:buClrTx/>
              <a:buSzTx/>
              <a:buFont typeface="Arial"/>
              <a:buNone/>
              <a:tabLst/>
              <a:defRPr sz="900"/>
            </a:lvl1pPr>
          </a:lstStyle>
          <a:p>
            <a:r>
              <a:rPr lang="en-US"/>
              <a:t>Insert Photo</a:t>
            </a:r>
          </a:p>
        </p:txBody>
      </p:sp>
      <p:sp>
        <p:nvSpPr>
          <p:cNvPr id="7" name="TextBox 6"/>
          <p:cNvSpPr txBox="1"/>
          <p:nvPr userDrawn="1"/>
        </p:nvSpPr>
        <p:spPr>
          <a:xfrm>
            <a:off x="4946039" y="4991101"/>
            <a:ext cx="4045186" cy="80792"/>
          </a:xfrm>
          <a:prstGeom prst="rect">
            <a:avLst/>
          </a:prstGeom>
          <a:noFill/>
        </p:spPr>
        <p:txBody>
          <a:bodyPr wrap="square" lIns="0" tIns="0" rIns="0" bIns="0" rtlCol="0" anchor="ctr" anchorCtr="0">
            <a:noAutofit/>
          </a:bodyPr>
          <a:lstStyle/>
          <a:p>
            <a:pPr algn="r"/>
            <a:r>
              <a:rPr lang="en-US" sz="525" b="0" i="0" dirty="0">
                <a:latin typeface="Franklin Gothic Book" panose="020B0503020102020204" pitchFamily="34" charset="0"/>
              </a:rPr>
              <a:t>NREL</a:t>
            </a:r>
            <a:r>
              <a:rPr lang="en-US" sz="525" b="0" i="0" baseline="0" dirty="0">
                <a:latin typeface="Franklin Gothic Book" panose="020B0503020102020204" pitchFamily="34" charset="0"/>
              </a:rPr>
              <a:t>    </a:t>
            </a:r>
            <a:r>
              <a:rPr lang="en-US" sz="525" b="0" i="0" dirty="0">
                <a:latin typeface="Franklin Gothic Book" panose="020B0503020102020204" pitchFamily="34" charset="0"/>
              </a:rPr>
              <a:t>|    </a:t>
            </a:r>
            <a:fld id="{BFD71CF8-5198-8441-A7C0-DC22FD64CBE4}" type="slidenum">
              <a:rPr lang="en-US" sz="525" b="0" i="0">
                <a:latin typeface="Franklin Gothic Book" panose="020B0503020102020204" pitchFamily="34" charset="0"/>
              </a:rPr>
              <a:t>‹#›</a:t>
            </a:fld>
            <a:endParaRPr lang="en-US" sz="525" b="0" i="0" dirty="0">
              <a:latin typeface="Franklin Gothic Book" panose="020B0503020102020204" pitchFamily="34" charset="0"/>
            </a:endParaRPr>
          </a:p>
        </p:txBody>
      </p:sp>
    </p:spTree>
    <p:extLst>
      <p:ext uri="{BB962C8B-B14F-4D97-AF65-F5344CB8AC3E}">
        <p14:creationId xmlns:p14="http://schemas.microsoft.com/office/powerpoint/2010/main" val="14410266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10" name="TextBox 9"/>
          <p:cNvSpPr txBox="1"/>
          <p:nvPr userDrawn="1"/>
        </p:nvSpPr>
        <p:spPr>
          <a:xfrm>
            <a:off x="3948547" y="2725077"/>
            <a:ext cx="2116667" cy="265395"/>
          </a:xfrm>
          <a:prstGeom prst="rect">
            <a:avLst/>
          </a:prstGeom>
          <a:solidFill>
            <a:srgbClr val="FFFFFF">
              <a:alpha val="59000"/>
            </a:srgbClr>
          </a:solidFill>
        </p:spPr>
        <p:txBody>
          <a:bodyPr wrap="square" lIns="0" tIns="0" rIns="0" bIns="0" rtlCol="0" anchor="ctr">
            <a:noAutofit/>
          </a:bodyPr>
          <a:lstStyle/>
          <a:p>
            <a:pPr algn="l">
              <a:spcBef>
                <a:spcPts val="900"/>
              </a:spcBef>
              <a:spcAft>
                <a:spcPts val="450"/>
              </a:spcAft>
            </a:pPr>
            <a:r>
              <a:rPr lang="en-US" sz="1350" b="0" i="0" dirty="0">
                <a:solidFill>
                  <a:srgbClr val="333333"/>
                </a:solidFill>
                <a:latin typeface="Franklin Gothic Book" panose="020B0503020102020204" pitchFamily="34" charset="0"/>
              </a:rPr>
              <a:t>  www.nrel.gov</a:t>
            </a:r>
          </a:p>
        </p:txBody>
      </p:sp>
      <p:sp>
        <p:nvSpPr>
          <p:cNvPr id="15" name="Text Placeholder 14"/>
          <p:cNvSpPr>
            <a:spLocks noGrp="1"/>
          </p:cNvSpPr>
          <p:nvPr>
            <p:ph type="body" sz="quarter" idx="13" hasCustomPrompt="1"/>
          </p:nvPr>
        </p:nvSpPr>
        <p:spPr>
          <a:xfrm>
            <a:off x="4057391" y="3084418"/>
            <a:ext cx="4015645" cy="190500"/>
          </a:xfrm>
        </p:spPr>
        <p:txBody>
          <a:bodyPr lIns="0" tIns="0" rIns="0" bIns="0" anchor="ctr" anchorCtr="0">
            <a:noAutofit/>
          </a:bodyPr>
          <a:lstStyle>
            <a:lvl1pPr marL="0" indent="0">
              <a:buNone/>
              <a:defRPr sz="750">
                <a:solidFill>
                  <a:schemeClr val="tx1"/>
                </a:solidFill>
              </a:defRPr>
            </a:lvl1pPr>
          </a:lstStyle>
          <a:p>
            <a:pPr lvl="0"/>
            <a:r>
              <a:rPr lang="en-US"/>
              <a:t>Publication number</a:t>
            </a:r>
          </a:p>
        </p:txBody>
      </p:sp>
      <p:sp>
        <p:nvSpPr>
          <p:cNvPr id="17" name="Text Placeholder 7"/>
          <p:cNvSpPr>
            <a:spLocks noGrp="1"/>
          </p:cNvSpPr>
          <p:nvPr>
            <p:ph type="body" sz="quarter" idx="14" hasCustomPrompt="1"/>
          </p:nvPr>
        </p:nvSpPr>
        <p:spPr>
          <a:xfrm>
            <a:off x="3948547" y="1793182"/>
            <a:ext cx="5195455" cy="569387"/>
          </a:xfrm>
          <a:prstGeom prst="rect">
            <a:avLst/>
          </a:prstGeom>
          <a:noFill/>
        </p:spPr>
        <p:txBody>
          <a:bodyPr vert="horz" wrap="square" lIns="0" tIns="0" rIns="457200" bIns="91440" anchor="ctr" anchorCtr="0">
            <a:normAutofit/>
          </a:bodyPr>
          <a:lstStyle>
            <a:lvl1pPr marL="0" indent="0" algn="l">
              <a:lnSpc>
                <a:spcPct val="110000"/>
              </a:lnSpc>
              <a:buNone/>
              <a:defRPr sz="3000" baseline="0">
                <a:solidFill>
                  <a:srgbClr val="333333"/>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Q&amp;A or Thank you</a:t>
            </a:r>
          </a:p>
        </p:txBody>
      </p:sp>
      <p:cxnSp>
        <p:nvCxnSpPr>
          <p:cNvPr id="16" name="Straight Connector 15"/>
          <p:cNvCxnSpPr/>
          <p:nvPr userDrawn="1"/>
        </p:nvCxnSpPr>
        <p:spPr>
          <a:xfrm>
            <a:off x="3948547" y="2535827"/>
            <a:ext cx="4726213" cy="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14" name="Graphic 13">
            <a:extLst>
              <a:ext uri="{FF2B5EF4-FFF2-40B4-BE49-F238E27FC236}">
                <a16:creationId xmlns:a16="http://schemas.microsoft.com/office/drawing/2014/main" id="{5430EE05-130A-EF4D-8CAF-9F4332FAAE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12770" y="4295775"/>
            <a:ext cx="2413000" cy="847725"/>
          </a:xfrm>
          <a:prstGeom prst="rect">
            <a:avLst/>
          </a:prstGeom>
        </p:spPr>
      </p:pic>
    </p:spTree>
    <p:extLst>
      <p:ext uri="{BB962C8B-B14F-4D97-AF65-F5344CB8AC3E}">
        <p14:creationId xmlns:p14="http://schemas.microsoft.com/office/powerpoint/2010/main" val="417870913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 name="TextBox 9"/>
          <p:cNvSpPr txBox="1"/>
          <p:nvPr userDrawn="1"/>
        </p:nvSpPr>
        <p:spPr>
          <a:xfrm>
            <a:off x="3948547" y="2725077"/>
            <a:ext cx="2116667" cy="265395"/>
          </a:xfrm>
          <a:prstGeom prst="rect">
            <a:avLst/>
          </a:prstGeom>
          <a:solidFill>
            <a:srgbClr val="FFFFFF">
              <a:alpha val="59000"/>
            </a:srgbClr>
          </a:solidFill>
        </p:spPr>
        <p:txBody>
          <a:bodyPr wrap="square" lIns="0" tIns="0" rIns="0" bIns="0" rtlCol="0" anchor="ctr">
            <a:noAutofit/>
          </a:bodyPr>
          <a:lstStyle/>
          <a:p>
            <a:pPr algn="l">
              <a:spcBef>
                <a:spcPts val="900"/>
              </a:spcBef>
              <a:spcAft>
                <a:spcPts val="450"/>
              </a:spcAft>
            </a:pPr>
            <a:r>
              <a:rPr lang="en-US" sz="1350" b="0" i="0" dirty="0">
                <a:solidFill>
                  <a:srgbClr val="333333"/>
                </a:solidFill>
                <a:latin typeface="Franklin Gothic Book" panose="020B0503020102020204" pitchFamily="34" charset="0"/>
              </a:rPr>
              <a:t>  www.nrel.gov</a:t>
            </a:r>
          </a:p>
        </p:txBody>
      </p:sp>
      <p:sp>
        <p:nvSpPr>
          <p:cNvPr id="15" name="Text Placeholder 14"/>
          <p:cNvSpPr>
            <a:spLocks noGrp="1"/>
          </p:cNvSpPr>
          <p:nvPr>
            <p:ph type="body" sz="quarter" idx="13" hasCustomPrompt="1"/>
          </p:nvPr>
        </p:nvSpPr>
        <p:spPr>
          <a:xfrm>
            <a:off x="4057391" y="3084418"/>
            <a:ext cx="4015645" cy="190500"/>
          </a:xfrm>
        </p:spPr>
        <p:txBody>
          <a:bodyPr lIns="0" tIns="0" rIns="0" bIns="0" anchor="ctr" anchorCtr="0">
            <a:noAutofit/>
          </a:bodyPr>
          <a:lstStyle>
            <a:lvl1pPr marL="0" indent="0">
              <a:buNone/>
              <a:defRPr sz="750">
                <a:solidFill>
                  <a:schemeClr val="tx1"/>
                </a:solidFill>
              </a:defRPr>
            </a:lvl1pPr>
          </a:lstStyle>
          <a:p>
            <a:pPr lvl="0"/>
            <a:r>
              <a:rPr lang="en-US"/>
              <a:t>Publication number</a:t>
            </a:r>
          </a:p>
        </p:txBody>
      </p:sp>
      <p:sp>
        <p:nvSpPr>
          <p:cNvPr id="17" name="Text Placeholder 7"/>
          <p:cNvSpPr>
            <a:spLocks noGrp="1"/>
          </p:cNvSpPr>
          <p:nvPr>
            <p:ph type="body" sz="quarter" idx="14" hasCustomPrompt="1"/>
          </p:nvPr>
        </p:nvSpPr>
        <p:spPr>
          <a:xfrm>
            <a:off x="3948547" y="1793182"/>
            <a:ext cx="5195455" cy="569387"/>
          </a:xfrm>
          <a:prstGeom prst="rect">
            <a:avLst/>
          </a:prstGeom>
          <a:noFill/>
        </p:spPr>
        <p:txBody>
          <a:bodyPr vert="horz" wrap="square" lIns="0" tIns="0" rIns="457200" bIns="91440" anchor="ctr" anchorCtr="0">
            <a:normAutofit/>
          </a:bodyPr>
          <a:lstStyle>
            <a:lvl1pPr marL="0" indent="0" algn="l">
              <a:lnSpc>
                <a:spcPct val="110000"/>
              </a:lnSpc>
              <a:buNone/>
              <a:defRPr sz="3000" baseline="0">
                <a:solidFill>
                  <a:srgbClr val="333333"/>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Q&amp;A or Thank you</a:t>
            </a:r>
          </a:p>
        </p:txBody>
      </p:sp>
      <p:cxnSp>
        <p:nvCxnSpPr>
          <p:cNvPr id="16" name="Straight Connector 15"/>
          <p:cNvCxnSpPr/>
          <p:nvPr userDrawn="1"/>
        </p:nvCxnSpPr>
        <p:spPr>
          <a:xfrm>
            <a:off x="3948547" y="2535827"/>
            <a:ext cx="4726213" cy="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14" name="Graphic 13">
            <a:extLst>
              <a:ext uri="{FF2B5EF4-FFF2-40B4-BE49-F238E27FC236}">
                <a16:creationId xmlns:a16="http://schemas.microsoft.com/office/drawing/2014/main" id="{5430EE05-130A-EF4D-8CAF-9F4332FAAE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12770" y="4295775"/>
            <a:ext cx="2413000" cy="847725"/>
          </a:xfrm>
          <a:prstGeom prst="rect">
            <a:avLst/>
          </a:prstGeom>
        </p:spPr>
      </p:pic>
      <p:sp>
        <p:nvSpPr>
          <p:cNvPr id="7" name="TextBox 6">
            <a:extLst>
              <a:ext uri="{FF2B5EF4-FFF2-40B4-BE49-F238E27FC236}">
                <a16:creationId xmlns:a16="http://schemas.microsoft.com/office/drawing/2014/main" id="{906501CB-6F3F-3642-9CCA-46938330F06F}"/>
              </a:ext>
            </a:extLst>
          </p:cNvPr>
          <p:cNvSpPr txBox="1"/>
          <p:nvPr userDrawn="1"/>
        </p:nvSpPr>
        <p:spPr>
          <a:xfrm>
            <a:off x="153517" y="4172778"/>
            <a:ext cx="5580695" cy="819455"/>
          </a:xfrm>
          <a:prstGeom prst="rect">
            <a:avLst/>
          </a:prstGeom>
          <a:noFill/>
        </p:spPr>
        <p:txBody>
          <a:bodyPr wrap="square" rtlCol="0">
            <a:spAutoFit/>
          </a:bodyPr>
          <a:lstStyle/>
          <a:p>
            <a:r>
              <a:rPr lang="en-US" sz="675" b="0" i="0" dirty="0">
                <a:latin typeface="Franklin Gothic Book" panose="020B0503020102020204" pitchFamily="34" charset="0"/>
              </a:rPr>
              <a:t>This work was authored </a:t>
            </a:r>
            <a:r>
              <a:rPr lang="en-US" sz="675" b="0" i="0" dirty="0">
                <a:solidFill>
                  <a:srgbClr val="FF0000"/>
                </a:solidFill>
                <a:latin typeface="Franklin Gothic Book" panose="020B0503020102020204" pitchFamily="34" charset="0"/>
              </a:rPr>
              <a:t>[in part]</a:t>
            </a:r>
            <a:r>
              <a:rPr lang="en-US" sz="675" b="0" i="0" dirty="0">
                <a:latin typeface="Franklin Gothic Book" panose="020B0503020102020204" pitchFamily="34" charset="0"/>
              </a:rPr>
              <a:t> by the National Renewable Energy Laboratory, operated by Alliance for Sustainable Energy, LLC, for the U.S. Department of Energy (DOE) under Contract No. DE-AC36-08GO28308. Funding provided by </a:t>
            </a:r>
            <a:r>
              <a:rPr lang="en-US" sz="675" b="0" i="0" dirty="0">
                <a:solidFill>
                  <a:srgbClr val="FF0000"/>
                </a:solidFill>
                <a:latin typeface="Franklin Gothic Book" panose="020B0503020102020204" pitchFamily="34" charset="0"/>
              </a:rPr>
              <a:t>[applicable Department of Energy office and program office, e.g., U.S. Department of Energy Office of Energy Efficiency and Renewable Energy Solar Energy Technologies Office (spell out full office names; do not use initialisms/acronyms)]</a:t>
            </a:r>
            <a:r>
              <a:rPr lang="en-US" sz="675" b="0" i="0" dirty="0">
                <a:latin typeface="Franklin Gothic Book" panose="020B0503020102020204" pitchFamily="34" charset="0"/>
              </a:rPr>
              <a:t>. The views expressed in the article do not necessarily represent the views of the DOE or the U.S. Government. The U.S. Government retains and the publisher, by accepting the article for publication, acknowledges that the U.S. Government retains a nonexclusive, paid-up, irrevocable, worldwide license to publish or reproduce the published form of this work, or allow others to do so, for U.S. Government purposes.</a:t>
            </a:r>
            <a:endParaRPr lang="en-US" sz="675" b="0" i="0" dirty="0">
              <a:solidFill>
                <a:schemeClr val="tx1"/>
              </a:solidFill>
              <a:latin typeface="Franklin Gothic Book" panose="020B0503020102020204" pitchFamily="34" charset="0"/>
            </a:endParaRPr>
          </a:p>
        </p:txBody>
      </p:sp>
      <p:grpSp>
        <p:nvGrpSpPr>
          <p:cNvPr id="8" name="Group 7">
            <a:extLst>
              <a:ext uri="{FF2B5EF4-FFF2-40B4-BE49-F238E27FC236}">
                <a16:creationId xmlns:a16="http://schemas.microsoft.com/office/drawing/2014/main" id="{29179F27-A13C-E54C-AF43-6ABCCEAA676D}"/>
              </a:ext>
            </a:extLst>
          </p:cNvPr>
          <p:cNvGrpSpPr/>
          <p:nvPr userDrawn="1"/>
        </p:nvGrpSpPr>
        <p:grpSpPr>
          <a:xfrm>
            <a:off x="1206010" y="3488667"/>
            <a:ext cx="1200990" cy="668672"/>
            <a:chOff x="2576623" y="33912667"/>
            <a:chExt cx="2971800" cy="2206133"/>
          </a:xfrm>
        </p:grpSpPr>
        <p:sp>
          <p:nvSpPr>
            <p:cNvPr id="9" name="Rounded Rectangular Callout 8">
              <a:extLst>
                <a:ext uri="{FF2B5EF4-FFF2-40B4-BE49-F238E27FC236}">
                  <a16:creationId xmlns:a16="http://schemas.microsoft.com/office/drawing/2014/main" id="{56E60C60-E87B-544B-822B-0E3EEC3A8A4D}"/>
                </a:ext>
              </a:extLst>
            </p:cNvPr>
            <p:cNvSpPr/>
            <p:nvPr/>
          </p:nvSpPr>
          <p:spPr bwMode="auto">
            <a:xfrm>
              <a:off x="2576623" y="33912667"/>
              <a:ext cx="2971800" cy="2206133"/>
            </a:xfrm>
            <a:prstGeom prst="wedgeRoundRectCallout">
              <a:avLst/>
            </a:prstGeom>
            <a:solidFill>
              <a:schemeClr val="bg1"/>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Franklin Gothic Book" panose="020B0503020102020204" pitchFamily="34" charset="0"/>
                <a:ea typeface="ＭＳ Ｐゴシック" pitchFamily="-106" charset="-128"/>
                <a:cs typeface="ＭＳ Ｐゴシック" pitchFamily="-106" charset="-128"/>
              </a:endParaRPr>
            </a:p>
          </p:txBody>
        </p:sp>
        <p:sp>
          <p:nvSpPr>
            <p:cNvPr id="11" name="TextBox 10">
              <a:extLst>
                <a:ext uri="{FF2B5EF4-FFF2-40B4-BE49-F238E27FC236}">
                  <a16:creationId xmlns:a16="http://schemas.microsoft.com/office/drawing/2014/main" id="{ED896981-3F81-854B-8DB3-199ABBF83CF6}"/>
                </a:ext>
              </a:extLst>
            </p:cNvPr>
            <p:cNvSpPr txBox="1"/>
            <p:nvPr/>
          </p:nvSpPr>
          <p:spPr>
            <a:xfrm>
              <a:off x="2662702" y="34195672"/>
              <a:ext cx="2885721" cy="1878564"/>
            </a:xfrm>
            <a:prstGeom prst="rect">
              <a:avLst/>
            </a:prstGeom>
            <a:noFill/>
          </p:spPr>
          <p:txBody>
            <a:bodyPr wrap="square" rtlCol="0">
              <a:spAutoFit/>
            </a:bodyPr>
            <a:lstStyle/>
            <a:p>
              <a:r>
                <a:rPr lang="en-US" sz="750" b="0" i="0" dirty="0">
                  <a:solidFill>
                    <a:srgbClr val="FF0000"/>
                  </a:solidFill>
                  <a:latin typeface="Franklin Gothic Book" panose="020B0503020102020204" pitchFamily="34" charset="0"/>
                </a:rPr>
                <a:t>Insert the words “in part” if this work includes </a:t>
              </a:r>
              <a:br>
                <a:rPr lang="en-US" sz="750" b="0" i="0" dirty="0">
                  <a:solidFill>
                    <a:srgbClr val="FF0000"/>
                  </a:solidFill>
                  <a:latin typeface="Franklin Gothic Book" panose="020B0503020102020204" pitchFamily="34" charset="0"/>
                </a:rPr>
              </a:br>
              <a:r>
                <a:rPr lang="en-US" sz="750" b="0" i="0" dirty="0">
                  <a:solidFill>
                    <a:srgbClr val="FF0000"/>
                  </a:solidFill>
                  <a:latin typeface="Franklin Gothic Book" panose="020B0503020102020204" pitchFamily="34" charset="0"/>
                </a:rPr>
                <a:t>non-NREL authors.</a:t>
              </a:r>
            </a:p>
            <a:p>
              <a:pPr algn="l"/>
              <a:r>
                <a:rPr lang="en-US" sz="100" b="0" i="0" dirty="0">
                  <a:solidFill>
                    <a:srgbClr val="FF0000"/>
                  </a:solidFill>
                  <a:latin typeface="Franklin Gothic Book" panose="020B0503020102020204" pitchFamily="34" charset="0"/>
                </a:rPr>
                <a:t>.</a:t>
              </a:r>
            </a:p>
          </p:txBody>
        </p:sp>
      </p:grpSp>
      <p:grpSp>
        <p:nvGrpSpPr>
          <p:cNvPr id="12" name="Group 11">
            <a:extLst>
              <a:ext uri="{FF2B5EF4-FFF2-40B4-BE49-F238E27FC236}">
                <a16:creationId xmlns:a16="http://schemas.microsoft.com/office/drawing/2014/main" id="{F6062485-EA9C-AB41-86DA-5715EDF5F6F8}"/>
              </a:ext>
            </a:extLst>
          </p:cNvPr>
          <p:cNvGrpSpPr/>
          <p:nvPr userDrawn="1"/>
        </p:nvGrpSpPr>
        <p:grpSpPr>
          <a:xfrm>
            <a:off x="3459495" y="3422996"/>
            <a:ext cx="2316254" cy="911891"/>
            <a:chOff x="-183051" y="33227554"/>
            <a:chExt cx="5731474" cy="3039310"/>
          </a:xfrm>
          <a:solidFill>
            <a:schemeClr val="bg1">
              <a:alpha val="38000"/>
            </a:schemeClr>
          </a:solidFill>
        </p:grpSpPr>
        <p:sp>
          <p:nvSpPr>
            <p:cNvPr id="13" name="Rounded Rectangular Callout 12">
              <a:extLst>
                <a:ext uri="{FF2B5EF4-FFF2-40B4-BE49-F238E27FC236}">
                  <a16:creationId xmlns:a16="http://schemas.microsoft.com/office/drawing/2014/main" id="{DBFE141A-1886-9241-AB36-238FB39CD11B}"/>
                </a:ext>
              </a:extLst>
            </p:cNvPr>
            <p:cNvSpPr/>
            <p:nvPr/>
          </p:nvSpPr>
          <p:spPr bwMode="auto">
            <a:xfrm>
              <a:off x="-183051" y="33227554"/>
              <a:ext cx="5731474" cy="3039310"/>
            </a:xfrm>
            <a:prstGeom prst="wedgeRoundRectCallout">
              <a:avLst/>
            </a:prstGeom>
            <a:solidFill>
              <a:schemeClr val="bg1">
                <a:alpha val="81000"/>
              </a:schemeClr>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Franklin Gothic Book" panose="020B0503020102020204" pitchFamily="34" charset="0"/>
                <a:ea typeface="ＭＳ Ｐゴシック" pitchFamily="-106" charset="-128"/>
                <a:cs typeface="ＭＳ Ｐゴシック" pitchFamily="-106" charset="-128"/>
              </a:endParaRPr>
            </a:p>
          </p:txBody>
        </p:sp>
        <p:sp>
          <p:nvSpPr>
            <p:cNvPr id="18" name="TextBox 17">
              <a:extLst>
                <a:ext uri="{FF2B5EF4-FFF2-40B4-BE49-F238E27FC236}">
                  <a16:creationId xmlns:a16="http://schemas.microsoft.com/office/drawing/2014/main" id="{91DFCAAD-0E48-A143-8FDA-A648E72F70FA}"/>
                </a:ext>
              </a:extLst>
            </p:cNvPr>
            <p:cNvSpPr txBox="1"/>
            <p:nvPr/>
          </p:nvSpPr>
          <p:spPr>
            <a:xfrm>
              <a:off x="29151" y="33394989"/>
              <a:ext cx="5307072" cy="2385014"/>
            </a:xfrm>
            <a:prstGeom prst="rect">
              <a:avLst/>
            </a:prstGeom>
            <a:grpFill/>
          </p:spPr>
          <p:txBody>
            <a:bodyPr wrap="square" rtlCol="0">
              <a:spAutoFit/>
            </a:bodyPr>
            <a:lstStyle/>
            <a:p>
              <a:r>
                <a:rPr lang="en-US" sz="675" b="0" i="0" dirty="0">
                  <a:solidFill>
                    <a:srgbClr val="FF0000"/>
                  </a:solidFill>
                  <a:latin typeface="Franklin Gothic Book" panose="020B0503020102020204" pitchFamily="34" charset="0"/>
                </a:rPr>
                <a:t>Edit the red bracketed text as appropriate with the applicable DOE office(s) and program office(s) that sponsored the work and/or add other funding as needed.  For non-EERE funding, see </a:t>
              </a:r>
              <a:r>
                <a:rPr lang="en-US" sz="675" b="0" i="0" u="sng" dirty="0">
                  <a:solidFill>
                    <a:srgbClr val="FF0000"/>
                  </a:solidFill>
                  <a:latin typeface="Franklin Gothic Book" panose="020B0503020102020204" pitchFamily="34" charset="0"/>
                  <a:hlinkClick r:id="rId4"/>
                </a:rPr>
                <a:t>https://thesource.nrel.gov/publishing/disclaimers.html</a:t>
              </a:r>
              <a:endParaRPr lang="en-US" sz="150" b="0" i="0" dirty="0">
                <a:solidFill>
                  <a:srgbClr val="FF0000"/>
                </a:solidFill>
                <a:latin typeface="Franklin Gothic Book" panose="020B0503020102020204" pitchFamily="34" charset="0"/>
              </a:endParaRPr>
            </a:p>
          </p:txBody>
        </p:sp>
      </p:grpSp>
    </p:spTree>
    <p:extLst>
      <p:ext uri="{BB962C8B-B14F-4D97-AF65-F5344CB8AC3E}">
        <p14:creationId xmlns:p14="http://schemas.microsoft.com/office/powerpoint/2010/main" val="37979933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9754" y="4562475"/>
            <a:ext cx="1540844" cy="555086"/>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3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4488688"/>
          </a:xfrm>
          <a:prstGeom prst="rect">
            <a:avLst/>
          </a:prstGeom>
        </p:spPr>
      </p:pic>
      <p:sp>
        <p:nvSpPr>
          <p:cNvPr id="3" name="Text Placeholder 2"/>
          <p:cNvSpPr>
            <a:spLocks noGrp="1"/>
          </p:cNvSpPr>
          <p:nvPr>
            <p:ph type="body" sz="quarter" idx="10" hasCustomPrompt="1"/>
          </p:nvPr>
        </p:nvSpPr>
        <p:spPr>
          <a:xfrm>
            <a:off x="0" y="-10684"/>
            <a:ext cx="9143999" cy="4499372"/>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a:t>Type in SECTION BREAK TITLE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39961987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457201" y="1408346"/>
            <a:ext cx="8372901" cy="3317082"/>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164539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7</a:t>
            </a:r>
          </a:p>
        </p:txBody>
      </p:sp>
    </p:spTree>
    <p:extLst>
      <p:ext uri="{BB962C8B-B14F-4D97-AF65-F5344CB8AC3E}">
        <p14:creationId xmlns:p14="http://schemas.microsoft.com/office/powerpoint/2010/main" val="4265721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67903"/>
            <a:ext cx="8372901" cy="621711"/>
          </a:xfr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Box 3"/>
          <p:cNvSpPr txBox="1"/>
          <p:nvPr userDrawn="1"/>
        </p:nvSpPr>
        <p:spPr>
          <a:xfrm>
            <a:off x="2148350" y="1084175"/>
            <a:ext cx="184731" cy="369332"/>
          </a:xfrm>
          <a:prstGeom prst="rect">
            <a:avLst/>
          </a:prstGeom>
          <a:noFill/>
        </p:spPr>
        <p:txBody>
          <a:bodyPr wrap="none" rtlCol="0">
            <a:spAutoFit/>
          </a:bodyPr>
          <a:lstStyle/>
          <a:p>
            <a:endParaRPr lang="en-US" b="0" i="0" dirty="0">
              <a:latin typeface="Franklin Gothic Book" panose="020B0503020102020204" pitchFamily="34" charset="0"/>
            </a:endParaRPr>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1919261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30288"/>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428723"/>
            <a:ext cx="4023360" cy="3317081"/>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00588" y="1418007"/>
            <a:ext cx="4023360" cy="3317081"/>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val="27411055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0895" y="1840702"/>
            <a:ext cx="4114800" cy="287691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4875" y="1840702"/>
            <a:ext cx="4114800" cy="287691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6" hasCustomPrompt="1"/>
          </p:nvPr>
        </p:nvSpPr>
        <p:spPr>
          <a:xfrm>
            <a:off x="4714875" y="1406047"/>
            <a:ext cx="4114800" cy="465749"/>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74786"/>
          </a:xfrm>
          <a:noFill/>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9" name="Text Placeholder 3"/>
          <p:cNvSpPr>
            <a:spLocks noGrp="1"/>
          </p:cNvSpPr>
          <p:nvPr>
            <p:ph type="body" sz="quarter" idx="15" hasCustomPrompt="1"/>
          </p:nvPr>
        </p:nvSpPr>
        <p:spPr>
          <a:xfrm>
            <a:off x="460895" y="1406047"/>
            <a:ext cx="4114800" cy="465749"/>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2" name="Title 1"/>
          <p:cNvSpPr>
            <a:spLocks noGrp="1"/>
          </p:cNvSpPr>
          <p:nvPr>
            <p:ph type="title" hasCustomPrompt="1"/>
          </p:nvPr>
        </p:nvSpPr>
        <p:spPr/>
        <p:txBody>
          <a:bodyPr/>
          <a:lstStyle>
            <a:lvl1pPr>
              <a:defRPr baseline="0"/>
            </a:lvl1pPr>
          </a:lstStyle>
          <a:p>
            <a:r>
              <a:rPr lang="en-US" dirty="0"/>
              <a:t>Two-column CONTENT slide</a:t>
            </a:r>
            <a:br>
              <a:rPr lang="en-US" dirty="0"/>
            </a:br>
            <a:r>
              <a:rPr lang="en-US" dirty="0"/>
              <a:t>with box treatment</a:t>
            </a:r>
          </a:p>
        </p:txBody>
      </p:sp>
    </p:spTree>
    <p:extLst>
      <p:ext uri="{BB962C8B-B14F-4D97-AF65-F5344CB8AC3E}">
        <p14:creationId xmlns:p14="http://schemas.microsoft.com/office/powerpoint/2010/main" val="32585524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4503575" y="1417872"/>
            <a:ext cx="4319750" cy="154083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80" y="1417871"/>
            <a:ext cx="3729481" cy="1565882"/>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95680" y="3203316"/>
            <a:ext cx="3729481" cy="1565882"/>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4503575" y="3193094"/>
            <a:ext cx="4319750" cy="154083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1535999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3045309" y="1451045"/>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p:cNvSpPr>
          <p:nvPr>
            <p:ph type="pic" sz="quarter" idx="15" hasCustomPrompt="1"/>
          </p:nvPr>
        </p:nvSpPr>
        <p:spPr>
          <a:xfrm>
            <a:off x="489394" y="1442711"/>
            <a:ext cx="2023746"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87015" y="2620206"/>
            <a:ext cx="2028507"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THREE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1" y="102896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3045309" y="2630976"/>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14" name="Picture Placeholder 4"/>
          <p:cNvSpPr>
            <a:spLocks noGrp="1"/>
          </p:cNvSpPr>
          <p:nvPr>
            <p:ph type="pic" sz="quarter" idx="19" hasCustomPrompt="1"/>
          </p:nvPr>
        </p:nvSpPr>
        <p:spPr>
          <a:xfrm>
            <a:off x="487014" y="3807136"/>
            <a:ext cx="2028507"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5" name="Text Placeholder 3"/>
          <p:cNvSpPr>
            <a:spLocks noGrp="1"/>
          </p:cNvSpPr>
          <p:nvPr>
            <p:ph type="body" sz="quarter" idx="20"/>
          </p:nvPr>
        </p:nvSpPr>
        <p:spPr>
          <a:xfrm>
            <a:off x="3045309" y="3794491"/>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16" name="TextBox 1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3715273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88732" y="3141637"/>
            <a:ext cx="4114800" cy="1596872"/>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6216" y="3141637"/>
            <a:ext cx="4097585" cy="1596872"/>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79" y="1417871"/>
            <a:ext cx="4023360" cy="17145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417871"/>
            <a:ext cx="4023360" cy="17145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top HORIZONTAL</a:t>
            </a:r>
            <a:br>
              <a:rPr lang="en-US" dirty="0"/>
            </a:br>
            <a:r>
              <a:rPr lang="en-US" dirty="0"/>
              <a:t>Headline in </a:t>
            </a:r>
            <a:r>
              <a:rPr lang="en-US" dirty="0" err="1"/>
              <a:t>arial</a:t>
            </a:r>
            <a:r>
              <a:rPr lang="en-US" dirty="0"/>
              <a:t> and all caps</a:t>
            </a:r>
          </a:p>
        </p:txBody>
      </p:sp>
      <p:sp>
        <p:nvSpPr>
          <p:cNvPr id="10" name="TextBox 9"/>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31774937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6890"/>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408347"/>
            <a:ext cx="4114800" cy="128780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4716215" y="1408347"/>
            <a:ext cx="4114800" cy="128780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p:txBody>
      </p:sp>
      <p:sp>
        <p:nvSpPr>
          <p:cNvPr id="10" name="Picture Placeholder 4"/>
          <p:cNvSpPr>
            <a:spLocks noGrp="1"/>
          </p:cNvSpPr>
          <p:nvPr>
            <p:ph type="pic" sz="quarter" idx="15" hasCustomPrompt="1"/>
          </p:nvPr>
        </p:nvSpPr>
        <p:spPr>
          <a:xfrm>
            <a:off x="464146" y="2711336"/>
            <a:ext cx="4023360" cy="17145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11" name="Picture Placeholder 4"/>
          <p:cNvSpPr>
            <a:spLocks noGrp="1"/>
          </p:cNvSpPr>
          <p:nvPr>
            <p:ph type="pic" sz="quarter" idx="16" hasCustomPrompt="1"/>
          </p:nvPr>
        </p:nvSpPr>
        <p:spPr>
          <a:xfrm>
            <a:off x="4730864" y="2711336"/>
            <a:ext cx="4023360" cy="17145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bottom HORIZONTAL</a:t>
            </a:r>
            <a:br>
              <a:rPr lang="en-US" dirty="0"/>
            </a:br>
            <a:r>
              <a:rPr lang="en-US" dirty="0"/>
              <a:t>WITH CAPTIONS</a:t>
            </a:r>
          </a:p>
        </p:txBody>
      </p:sp>
      <p:sp>
        <p:nvSpPr>
          <p:cNvPr id="12" name="TextBox 11"/>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
        <p:nvSpPr>
          <p:cNvPr id="8" name="Text Placeholder 7"/>
          <p:cNvSpPr>
            <a:spLocks noGrp="1"/>
          </p:cNvSpPr>
          <p:nvPr>
            <p:ph type="body" sz="quarter" idx="17"/>
          </p:nvPr>
        </p:nvSpPr>
        <p:spPr>
          <a:xfrm>
            <a:off x="476266" y="4434669"/>
            <a:ext cx="3995723" cy="359070"/>
          </a:xfrm>
        </p:spPr>
        <p:txBody>
          <a:bodyPr/>
          <a:lstStyle>
            <a:lvl1pPr marL="0" indent="0">
              <a:buNone/>
              <a:defRPr sz="1200"/>
            </a:lvl1pPr>
          </a:lstStyle>
          <a:p>
            <a:pPr lvl="0"/>
            <a:r>
              <a:rPr lang="en-US"/>
              <a:t>Click to edit Master text styles</a:t>
            </a:r>
          </a:p>
        </p:txBody>
      </p:sp>
      <p:sp>
        <p:nvSpPr>
          <p:cNvPr id="13" name="Text Placeholder 7"/>
          <p:cNvSpPr>
            <a:spLocks noGrp="1"/>
          </p:cNvSpPr>
          <p:nvPr>
            <p:ph type="body" sz="quarter" idx="18"/>
          </p:nvPr>
        </p:nvSpPr>
        <p:spPr>
          <a:xfrm>
            <a:off x="4750290" y="4444194"/>
            <a:ext cx="3995723" cy="359070"/>
          </a:xfrm>
        </p:spPr>
        <p:txBody>
          <a:bodyPr/>
          <a:lstStyle>
            <a:lvl1pPr marL="0" indent="0">
              <a:buNone/>
              <a:defRPr sz="1200"/>
            </a:lvl1pPr>
          </a:lstStyle>
          <a:p>
            <a:pPr lvl="0"/>
            <a:r>
              <a:rPr lang="en-US"/>
              <a:t>Click to edit Master text styles</a:t>
            </a:r>
          </a:p>
        </p:txBody>
      </p:sp>
    </p:spTree>
    <p:extLst>
      <p:ext uri="{BB962C8B-B14F-4D97-AF65-F5344CB8AC3E}">
        <p14:creationId xmlns:p14="http://schemas.microsoft.com/office/powerpoint/2010/main" val="32266316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WO LRG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4" name="Text Placeholder 3"/>
          <p:cNvSpPr>
            <a:spLocks noGrp="1"/>
          </p:cNvSpPr>
          <p:nvPr>
            <p:ph type="body" sz="quarter" idx="13"/>
          </p:nvPr>
        </p:nvSpPr>
        <p:spPr>
          <a:xfrm>
            <a:off x="488732" y="4106864"/>
            <a:ext cx="4114800" cy="686876"/>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p:txBody>
      </p:sp>
      <p:sp>
        <p:nvSpPr>
          <p:cNvPr id="15" name="Text Placeholder 3"/>
          <p:cNvSpPr>
            <a:spLocks noGrp="1"/>
          </p:cNvSpPr>
          <p:nvPr>
            <p:ph type="body" sz="quarter" idx="14"/>
          </p:nvPr>
        </p:nvSpPr>
        <p:spPr>
          <a:xfrm>
            <a:off x="4716216" y="4106864"/>
            <a:ext cx="4097585" cy="686876"/>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p:txBody>
      </p:sp>
      <p:sp>
        <p:nvSpPr>
          <p:cNvPr id="9" name="Picture Placeholder 4"/>
          <p:cNvSpPr>
            <a:spLocks noGrp="1"/>
          </p:cNvSpPr>
          <p:nvPr>
            <p:ph type="pic" sz="quarter" idx="15" hasCustomPrompt="1"/>
          </p:nvPr>
        </p:nvSpPr>
        <p:spPr>
          <a:xfrm>
            <a:off x="495679" y="1420813"/>
            <a:ext cx="4023360" cy="268605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420813"/>
            <a:ext cx="4023360" cy="268605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Large IMAGES w/bullets </a:t>
            </a:r>
            <a:br>
              <a:rPr lang="en-US" dirty="0"/>
            </a:br>
            <a:r>
              <a:rPr lang="en-US" dirty="0"/>
              <a:t>Headline in </a:t>
            </a:r>
            <a:r>
              <a:rPr lang="en-US" dirty="0" err="1"/>
              <a:t>arial</a:t>
            </a:r>
            <a:r>
              <a:rPr lang="en-US" dirty="0"/>
              <a:t> and all caps</a:t>
            </a:r>
          </a:p>
        </p:txBody>
      </p:sp>
      <p:sp>
        <p:nvSpPr>
          <p:cNvPr id="10" name="TextBox 9"/>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
        <p:nvSpPr>
          <p:cNvPr id="11"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20637094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676630" y="1417046"/>
            <a:ext cx="3790374" cy="280811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0" name="Text Placeholder 5"/>
          <p:cNvSpPr>
            <a:spLocks noGrp="1"/>
          </p:cNvSpPr>
          <p:nvPr>
            <p:ph type="body" sz="quarter" idx="17" hasCustomPrompt="1"/>
          </p:nvPr>
        </p:nvSpPr>
        <p:spPr>
          <a:xfrm>
            <a:off x="676630" y="4256434"/>
            <a:ext cx="3840480" cy="438773"/>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2" name="Title 1"/>
          <p:cNvSpPr>
            <a:spLocks noGrp="1"/>
          </p:cNvSpPr>
          <p:nvPr>
            <p:ph type="title" hasCustomPrompt="1"/>
          </p:nvPr>
        </p:nvSpPr>
        <p:spPr/>
        <p:txBody>
          <a:bodyPr/>
          <a:lstStyle>
            <a:lvl1pPr>
              <a:defRPr/>
            </a:lvl1pPr>
          </a:lstStyle>
          <a:p>
            <a:r>
              <a:rPr lang="en-US" dirty="0"/>
              <a:t>TWO IMAGES with captions</a:t>
            </a:r>
            <a:br>
              <a:rPr lang="en-US" dirty="0"/>
            </a:br>
            <a:r>
              <a:rPr lang="en-US" dirty="0"/>
              <a:t>Headline in </a:t>
            </a:r>
            <a:r>
              <a:rPr lang="en-US" dirty="0" err="1"/>
              <a:t>arial</a:t>
            </a:r>
            <a:r>
              <a:rPr lang="en-US" dirty="0"/>
              <a:t> and all caps</a:t>
            </a:r>
          </a:p>
        </p:txBody>
      </p:sp>
      <p:sp>
        <p:nvSpPr>
          <p:cNvPr id="4" name="Slide Number Placeholder 3"/>
          <p:cNvSpPr>
            <a:spLocks noGrp="1"/>
          </p:cNvSpPr>
          <p:nvPr>
            <p:ph type="sldNum" sz="quarter" idx="19"/>
          </p:nvPr>
        </p:nvSpPr>
        <p:spPr/>
        <p:txBody>
          <a:bodyPr/>
          <a:lstStyle/>
          <a:p>
            <a:fld id="{AEFAAC5A-9C4F-4278-920D-DF2BAB595749}" type="slidenum">
              <a:rPr lang="en-US" smtClean="0"/>
              <a:pPr/>
              <a:t>‹#›</a:t>
            </a:fld>
            <a:endParaRPr lang="en-US" dirty="0"/>
          </a:p>
        </p:txBody>
      </p:sp>
      <p:sp>
        <p:nvSpPr>
          <p:cNvPr id="14"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6" name="Picture Placeholder 4"/>
          <p:cNvSpPr>
            <a:spLocks noGrp="1" noChangeAspect="1"/>
          </p:cNvSpPr>
          <p:nvPr>
            <p:ph type="pic" sz="quarter" idx="21" hasCustomPrompt="1"/>
          </p:nvPr>
        </p:nvSpPr>
        <p:spPr>
          <a:xfrm>
            <a:off x="4765130" y="1416462"/>
            <a:ext cx="3790374" cy="280811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5"/>
          <p:cNvSpPr>
            <a:spLocks noGrp="1"/>
          </p:cNvSpPr>
          <p:nvPr>
            <p:ph type="body" sz="quarter" idx="22" hasCustomPrompt="1"/>
          </p:nvPr>
        </p:nvSpPr>
        <p:spPr>
          <a:xfrm>
            <a:off x="4765130" y="4255850"/>
            <a:ext cx="3840480" cy="438773"/>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2789205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64070"/>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95879" y="2854960"/>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3381086" y="2854960"/>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503079" y="1415695"/>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6" hasCustomPrompt="1"/>
          </p:nvPr>
        </p:nvSpPr>
        <p:spPr>
          <a:xfrm>
            <a:off x="3388286" y="1415695"/>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3"/>
          <p:cNvSpPr>
            <a:spLocks noGrp="1"/>
          </p:cNvSpPr>
          <p:nvPr>
            <p:ph type="body" sz="quarter" idx="19"/>
          </p:nvPr>
        </p:nvSpPr>
        <p:spPr>
          <a:xfrm>
            <a:off x="6261696" y="2856834"/>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6268896" y="1417569"/>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a:lvl1pPr>
          </a:lstStyle>
          <a:p>
            <a:r>
              <a:rPr lang="en-US" dirty="0"/>
              <a:t>THREE IMAGES – HORIZONTAL</a:t>
            </a:r>
            <a:br>
              <a:rPr lang="en-US" dirty="0"/>
            </a:br>
            <a:r>
              <a:rPr lang="en-US" dirty="0"/>
              <a:t>Headline in </a:t>
            </a:r>
            <a:r>
              <a:rPr lang="en-US" dirty="0" err="1"/>
              <a:t>arial</a:t>
            </a:r>
            <a:r>
              <a:rPr lang="en-US" dirty="0"/>
              <a:t> and all caps</a:t>
            </a:r>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107295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7</a:t>
            </a:r>
          </a:p>
        </p:txBody>
      </p:sp>
    </p:spTree>
    <p:extLst>
      <p:ext uri="{BB962C8B-B14F-4D97-AF65-F5344CB8AC3E}">
        <p14:creationId xmlns:p14="http://schemas.microsoft.com/office/powerpoint/2010/main" val="114586643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1418980"/>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418980"/>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418980"/>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418980"/>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672521"/>
            <a:ext cx="8434552" cy="1086330"/>
          </a:xfrm>
          <a:noFill/>
        </p:spPr>
        <p:txBody>
          <a:bodyPr lIns="0" tIns="91440"/>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stStyle>
          <a:p>
            <a:pPr lvl="0"/>
            <a:r>
              <a:rPr lang="en-US"/>
              <a:t>Click to edit Master text styles</a:t>
            </a:r>
          </a:p>
          <a:p>
            <a:pPr lvl="1"/>
            <a:r>
              <a:rPr lang="en-US"/>
              <a:t>Second level</a:t>
            </a:r>
          </a:p>
        </p:txBody>
      </p:sp>
      <p:sp>
        <p:nvSpPr>
          <p:cNvPr id="3" name="Title 2"/>
          <p:cNvSpPr>
            <a:spLocks noGrp="1"/>
          </p:cNvSpPr>
          <p:nvPr>
            <p:ph type="title" hasCustomPrompt="1"/>
          </p:nvPr>
        </p:nvSpPr>
        <p:spPr/>
        <p:txBody>
          <a:bodyPr/>
          <a:lstStyle>
            <a:lvl1pPr algn="l" defTabSz="457200" rtl="0" eaLnBrk="1" latinLnBrk="0" hangingPunct="1">
              <a:lnSpc>
                <a:spcPct val="95000"/>
              </a:lnSpc>
              <a:spcBef>
                <a:spcPct val="0"/>
              </a:spcBef>
              <a:buNone/>
              <a:defRPr lang="en-US" sz="2800" b="0" i="0" kern="1200" cap="all" baseline="0" dirty="0">
                <a:solidFill>
                  <a:schemeClr val="tx1">
                    <a:lumMod val="50000"/>
                  </a:schemeClr>
                </a:solidFill>
                <a:latin typeface="Franklin Gothic Book" panose="020B0503020102020204" pitchFamily="34" charset="0"/>
                <a:ea typeface="+mj-ea"/>
                <a:cs typeface="+mj-cs"/>
              </a:defRPr>
            </a:lvl1pPr>
          </a:lstStyle>
          <a:p>
            <a:r>
              <a:rPr lang="en-US" dirty="0"/>
              <a:t>four images, captions and bullets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3127171"/>
            <a:ext cx="2238469" cy="358378"/>
          </a:xfrm>
          <a:noFill/>
        </p:spPr>
        <p:txBody>
          <a:bodyPr lIns="91440" rIns="91440"/>
          <a:lstStyle>
            <a:lvl1pPr marL="0" indent="0">
              <a:lnSpc>
                <a:spcPct val="95000"/>
              </a:lnSpc>
              <a:buNone/>
              <a:defRPr sz="1200" b="0" baseline="0">
                <a:solidFill>
                  <a:srgbClr val="000000"/>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5"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4"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2"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
        <p:nvSpPr>
          <p:cNvPr id="7" name="Slide Number Placeholder 6"/>
          <p:cNvSpPr>
            <a:spLocks noGrp="1"/>
          </p:cNvSpPr>
          <p:nvPr>
            <p:ph type="sldNum" sz="quarter" idx="24"/>
          </p:nvPr>
        </p:nvSpPr>
        <p:spPr/>
        <p:txBody>
          <a:bodyPr/>
          <a:lstStyle/>
          <a:p>
            <a:fld id="{AEFAAC5A-9C4F-4278-920D-DF2BAB595749}" type="slidenum">
              <a:rPr lang="en-US" smtClean="0"/>
              <a:pPr/>
              <a:t>‹#›</a:t>
            </a:fld>
            <a:endParaRPr lang="en-US" dirty="0"/>
          </a:p>
        </p:txBody>
      </p:sp>
      <p:sp>
        <p:nvSpPr>
          <p:cNvPr id="19" name="Text Placeholder 5"/>
          <p:cNvSpPr>
            <a:spLocks noGrp="1"/>
          </p:cNvSpPr>
          <p:nvPr>
            <p:ph type="body" sz="quarter" idx="12" hasCustomPrompt="1"/>
          </p:nvPr>
        </p:nvSpPr>
        <p:spPr>
          <a:xfrm>
            <a:off x="457201" y="1019437"/>
            <a:ext cx="8372901" cy="374786"/>
          </a:xfrm>
          <a:ln>
            <a:noFill/>
          </a:ln>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1399766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four IMAGES with captions</a:t>
            </a:r>
            <a:br>
              <a:rPr lang="en-US" dirty="0"/>
            </a:br>
            <a:r>
              <a:rPr lang="en-US" dirty="0"/>
              <a:t>Headline in </a:t>
            </a:r>
            <a:r>
              <a:rPr lang="en-US" dirty="0" err="1"/>
              <a:t>arial</a:t>
            </a:r>
            <a:r>
              <a:rPr lang="en-US" dirty="0"/>
              <a:t> and all caps</a:t>
            </a:r>
          </a:p>
        </p:txBody>
      </p:sp>
      <p:sp>
        <p:nvSpPr>
          <p:cNvPr id="3" name="Slide Number Placeholder 2"/>
          <p:cNvSpPr>
            <a:spLocks noGrp="1"/>
          </p:cNvSpPr>
          <p:nvPr>
            <p:ph type="sldNum" sz="quarter" idx="23"/>
          </p:nvPr>
        </p:nvSpPr>
        <p:spPr/>
        <p:txBody>
          <a:bodyPr/>
          <a:lstStyle/>
          <a:p>
            <a:fld id="{AEFAAC5A-9C4F-4278-920D-DF2BAB595749}" type="slidenum">
              <a:rPr lang="en-US" smtClean="0"/>
              <a:pPr/>
              <a:t>‹#›</a:t>
            </a:fld>
            <a:endParaRPr lang="en-US" dirty="0"/>
          </a:p>
        </p:txBody>
      </p:sp>
      <p:sp>
        <p:nvSpPr>
          <p:cNvPr id="17" name="Text Placeholder 5"/>
          <p:cNvSpPr>
            <a:spLocks noGrp="1"/>
          </p:cNvSpPr>
          <p:nvPr>
            <p:ph type="body" sz="quarter" idx="12" hasCustomPrompt="1"/>
          </p:nvPr>
        </p:nvSpPr>
        <p:spPr>
          <a:xfrm>
            <a:off x="457201" y="1019437"/>
            <a:ext cx="8372901" cy="207749"/>
          </a:xfrm>
          <a:ln>
            <a:noFill/>
          </a:ln>
        </p:spPr>
        <p:txBody>
          <a:bodyPr bIns="0">
            <a:norm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
        <p:nvSpPr>
          <p:cNvPr id="15" name="Picture Placeholder 4"/>
          <p:cNvSpPr>
            <a:spLocks noGrp="1" noChangeAspect="1"/>
          </p:cNvSpPr>
          <p:nvPr>
            <p:ph type="pic" sz="quarter" idx="15" hasCustomPrompt="1"/>
          </p:nvPr>
        </p:nvSpPr>
        <p:spPr>
          <a:xfrm>
            <a:off x="487437" y="1420813"/>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6" name="Text Placeholder 5"/>
          <p:cNvSpPr>
            <a:spLocks noGrp="1"/>
          </p:cNvSpPr>
          <p:nvPr>
            <p:ph type="body" sz="quarter" idx="17" hasCustomPrompt="1"/>
          </p:nvPr>
        </p:nvSpPr>
        <p:spPr>
          <a:xfrm>
            <a:off x="487437" y="2822383"/>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18" name="Picture Placeholder 4"/>
          <p:cNvSpPr>
            <a:spLocks noGrp="1" noChangeAspect="1"/>
          </p:cNvSpPr>
          <p:nvPr>
            <p:ph type="pic" sz="quarter" idx="25" hasCustomPrompt="1"/>
          </p:nvPr>
        </p:nvSpPr>
        <p:spPr>
          <a:xfrm>
            <a:off x="4912432" y="1420813"/>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9" name="Text Placeholder 5"/>
          <p:cNvSpPr>
            <a:spLocks noGrp="1"/>
          </p:cNvSpPr>
          <p:nvPr>
            <p:ph type="body" sz="quarter" idx="26" hasCustomPrompt="1"/>
          </p:nvPr>
        </p:nvSpPr>
        <p:spPr>
          <a:xfrm>
            <a:off x="4912432" y="2822383"/>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20" name="Picture Placeholder 4"/>
          <p:cNvSpPr>
            <a:spLocks noGrp="1" noChangeAspect="1"/>
          </p:cNvSpPr>
          <p:nvPr>
            <p:ph type="pic" sz="quarter" idx="27" hasCustomPrompt="1"/>
          </p:nvPr>
        </p:nvSpPr>
        <p:spPr>
          <a:xfrm>
            <a:off x="487437" y="3097650"/>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3" name="Text Placeholder 5"/>
          <p:cNvSpPr>
            <a:spLocks noGrp="1"/>
          </p:cNvSpPr>
          <p:nvPr>
            <p:ph type="body" sz="quarter" idx="28" hasCustomPrompt="1"/>
          </p:nvPr>
        </p:nvSpPr>
        <p:spPr>
          <a:xfrm>
            <a:off x="487437" y="4502674"/>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24" name="Picture Placeholder 4"/>
          <p:cNvSpPr>
            <a:spLocks noGrp="1" noChangeAspect="1"/>
          </p:cNvSpPr>
          <p:nvPr>
            <p:ph type="pic" sz="quarter" idx="29" hasCustomPrompt="1"/>
          </p:nvPr>
        </p:nvSpPr>
        <p:spPr>
          <a:xfrm>
            <a:off x="4912432" y="3097650"/>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7" name="Text Placeholder 5"/>
          <p:cNvSpPr>
            <a:spLocks noGrp="1"/>
          </p:cNvSpPr>
          <p:nvPr>
            <p:ph type="body" sz="quarter" idx="30" hasCustomPrompt="1"/>
          </p:nvPr>
        </p:nvSpPr>
        <p:spPr>
          <a:xfrm>
            <a:off x="4912432" y="4505517"/>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Tree>
    <p:extLst>
      <p:ext uri="{BB962C8B-B14F-4D97-AF65-F5344CB8AC3E}">
        <p14:creationId xmlns:p14="http://schemas.microsoft.com/office/powerpoint/2010/main" val="29343050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457201" y="1417579"/>
            <a:ext cx="8372901" cy="3022394"/>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6"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443573" y="4457863"/>
            <a:ext cx="3711039" cy="240746"/>
          </a:xfrm>
        </p:spPr>
        <p:txBody>
          <a:bodyPr bIns="0" anchor="t" anchorCtr="0"/>
          <a:lstStyle>
            <a:lvl1pPr marL="0" indent="0">
              <a:buNone/>
              <a:defRPr sz="1050" baseline="0"/>
            </a:lvl1pPr>
          </a:lstStyle>
          <a:p>
            <a:pPr lvl="0"/>
            <a:r>
              <a:rPr lang="en-US" dirty="0"/>
              <a:t>Source:</a:t>
            </a:r>
          </a:p>
        </p:txBody>
      </p:sp>
    </p:spTree>
    <p:extLst>
      <p:ext uri="{BB962C8B-B14F-4D97-AF65-F5344CB8AC3E}">
        <p14:creationId xmlns:p14="http://schemas.microsoft.com/office/powerpoint/2010/main" val="2713596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9754" y="4562475"/>
            <a:ext cx="1540844" cy="555086"/>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4488688"/>
          </a:xfrm>
          <a:prstGeom prst="rect">
            <a:avLst/>
          </a:prstGeom>
        </p:spPr>
      </p:pic>
      <p:sp>
        <p:nvSpPr>
          <p:cNvPr id="8" name="Text Placeholder 2"/>
          <p:cNvSpPr>
            <a:spLocks noGrp="1"/>
          </p:cNvSpPr>
          <p:nvPr>
            <p:ph type="body" sz="quarter" idx="10" hasCustomPrompt="1"/>
          </p:nvPr>
        </p:nvSpPr>
        <p:spPr>
          <a:xfrm>
            <a:off x="0" y="-10684"/>
            <a:ext cx="9143999" cy="4499372"/>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a:t>Type in closing statement</a:t>
            </a:r>
          </a:p>
        </p:txBody>
      </p:sp>
      <p:sp>
        <p:nvSpPr>
          <p:cNvPr id="9" name="TextBox 8"/>
          <p:cNvSpPr txBox="1"/>
          <p:nvPr userDrawn="1"/>
        </p:nvSpPr>
        <p:spPr>
          <a:xfrm>
            <a:off x="-991004" y="-1815882"/>
            <a:ext cx="3782000" cy="1600438"/>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Suggested</a:t>
            </a:r>
            <a:r>
              <a:rPr lang="en-US" sz="1400" b="0" i="0" baseline="0" dirty="0">
                <a:solidFill>
                  <a:schemeClr val="bg1"/>
                </a:solidFill>
                <a:latin typeface="Franklin Gothic Book" panose="020B0503020102020204" pitchFamily="34" charset="0"/>
              </a:rPr>
              <a:t> closing statement (optional): </a:t>
            </a:r>
          </a:p>
          <a:p>
            <a:endParaRPr lang="en-US" sz="1400" b="0" i="0" baseline="0" dirty="0">
              <a:solidFill>
                <a:schemeClr val="bg1"/>
              </a:solidFill>
              <a:latin typeface="Franklin Gothic Book" panose="020B0503020102020204" pitchFamily="34" charset="0"/>
            </a:endParaRPr>
          </a:p>
          <a:p>
            <a:pPr lvl="0"/>
            <a:r>
              <a:rPr lang="en-US" sz="1400" b="0" i="0" dirty="0">
                <a:solidFill>
                  <a:schemeClr val="bg1"/>
                </a:solidFill>
                <a:latin typeface="Franklin Gothic Book" panose="020B0503020102020204" pitchFamily="34" charset="0"/>
              </a:rPr>
              <a:t>WE START WITH YES.</a:t>
            </a:r>
          </a:p>
          <a:p>
            <a:pPr lvl="0">
              <a:spcAft>
                <a:spcPts val="1200"/>
              </a:spcAft>
            </a:pPr>
            <a:r>
              <a:rPr lang="en-US" sz="1400" b="0" i="0" dirty="0">
                <a:solidFill>
                  <a:schemeClr val="bg1"/>
                </a:solidFill>
                <a:latin typeface="Franklin Gothic Book" panose="020B0503020102020204" pitchFamily="34" charset="0"/>
              </a:rPr>
              <a:t>AND END WITH THANK YOU.</a:t>
            </a:r>
          </a:p>
          <a:p>
            <a:pPr lvl="0"/>
            <a:r>
              <a:rPr lang="en-US" sz="1400" b="0" i="0" dirty="0">
                <a:solidFill>
                  <a:schemeClr val="bg1"/>
                </a:solidFill>
                <a:latin typeface="Franklin Gothic Book" panose="020B0503020102020204" pitchFamily="34" charset="0"/>
              </a:rPr>
              <a:t>DO YOU HAVE ANY BIG QUESTIONS?</a:t>
            </a:r>
          </a:p>
          <a:p>
            <a:endParaRPr lang="en-US" b="0" i="0" dirty="0">
              <a:solidFill>
                <a:schemeClr val="bg1"/>
              </a:solidFill>
              <a:latin typeface="Franklin Gothic Book" panose="020B0503020102020204" pitchFamily="34"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840573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5043"/>
            <a:ext cx="9144000" cy="5148543"/>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
        <p:nvSpPr>
          <p:cNvPr id="2" name="Title 1"/>
          <p:cNvSpPr>
            <a:spLocks noGrp="1"/>
          </p:cNvSpPr>
          <p:nvPr>
            <p:ph type="title" hasCustomPrompt="1"/>
          </p:nvPr>
        </p:nvSpPr>
        <p:spPr>
          <a:xfrm>
            <a:off x="457201" y="386954"/>
            <a:ext cx="8372901" cy="604513"/>
          </a:xfrm>
        </p:spPr>
        <p:txBody>
          <a:bodyPr anchor="b"/>
          <a:lstStyle>
            <a:lvl1pPr>
              <a:defRPr b="1">
                <a:solidFill>
                  <a:schemeClr val="bg1"/>
                </a:solidFill>
              </a:defRPr>
            </a:lvl1pPr>
          </a:lstStyle>
          <a:p>
            <a:r>
              <a:rPr lang="en-US" dirty="0"/>
              <a:t>TITLE AND CONTENT SLIDE. </a:t>
            </a:r>
            <a:br>
              <a:rPr lang="en-US" dirty="0"/>
            </a:br>
            <a:r>
              <a:rPr lang="en-US" dirty="0"/>
              <a:t>Headline in all caps, Arial Font.</a:t>
            </a:r>
          </a:p>
        </p:txBody>
      </p:sp>
    </p:spTree>
    <p:extLst>
      <p:ext uri="{BB962C8B-B14F-4D97-AF65-F5344CB8AC3E}">
        <p14:creationId xmlns:p14="http://schemas.microsoft.com/office/powerpoint/2010/main" val="3643681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207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468796" y="574696"/>
            <a:ext cx="5685350" cy="304654"/>
          </a:xfrm>
        </p:spPr>
        <p:txBody>
          <a:bodyPr lIns="0" bIns="0" anchor="b">
            <a:normAutofit/>
          </a:bodyPr>
          <a:lstStyle>
            <a:lvl1pPr marL="0" indent="0">
              <a:buNone/>
              <a:defRPr sz="1800" b="1" cap="all" baseline="0">
                <a:solidFill>
                  <a:srgbClr val="47484A"/>
                </a:solidFill>
              </a:defRPr>
            </a:lvl1pPr>
            <a:lvl2pPr marL="0" indent="0">
              <a:buNone/>
              <a:defRPr/>
            </a:lvl2pPr>
            <a:lvl3pPr marL="0" indent="0">
              <a:spcBef>
                <a:spcPts val="1800"/>
              </a:spcBef>
              <a:buNone/>
              <a:defRPr/>
            </a:lvl3pPr>
          </a:lstStyle>
          <a:p>
            <a:pPr lvl="0"/>
            <a:r>
              <a:rPr lang="en-US" dirty="0"/>
              <a:t>Optional one line subhead, </a:t>
            </a:r>
            <a:r>
              <a:rPr lang="en-US" dirty="0" err="1"/>
              <a:t>url</a:t>
            </a:r>
            <a:r>
              <a:rPr lang="en-US" dirty="0"/>
              <a:t> or date</a:t>
            </a:r>
          </a:p>
        </p:txBody>
      </p:sp>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77314" y="408441"/>
            <a:ext cx="1786846" cy="643707"/>
          </a:xfrm>
          <a:prstGeom prst="rect">
            <a:avLst/>
          </a:prstGeom>
          <a:noFill/>
          <a:extLst>
            <a:ext uri="{909E8E84-426E-40dd-AFC4-6F175D3DCCD1}">
              <a14:hiddenFill xmlns="" xmlns:a14="http://schemas.microsoft.com/office/drawing/2010/main">
                <a:solidFill>
                  <a:srgbClr val="FFFFFF"/>
                </a:solidFill>
              </a14:hiddenFill>
            </a:ext>
          </a:extLst>
        </p:spPr>
      </p:pic>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1" y="1266825"/>
            <a:ext cx="239714" cy="2029968"/>
          </a:xfrm>
          <a:solidFill>
            <a:schemeClr val="accent1"/>
          </a:solidFill>
        </p:spPr>
        <p:txBody>
          <a:bodyPr bIns="0" anchor="b"/>
          <a:lstStyle>
            <a:lvl1pPr marL="0" indent="0">
              <a:buNone/>
              <a:defRPr sz="100"/>
            </a:lvl1pPr>
          </a:lstStyle>
          <a:p>
            <a:pPr lvl="0"/>
            <a:r>
              <a:rPr lang="en-US" dirty="0"/>
              <a:t>  </a:t>
            </a:r>
          </a:p>
        </p:txBody>
      </p:sp>
      <p:sp>
        <p:nvSpPr>
          <p:cNvPr id="48"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a:t>PRESENTER NAME</a:t>
            </a:r>
          </a:p>
        </p:txBody>
      </p:sp>
      <p:sp>
        <p:nvSpPr>
          <p:cNvPr id="53"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a:t>PRESENTER NAME</a:t>
            </a:r>
          </a:p>
        </p:txBody>
      </p:sp>
      <p:sp>
        <p:nvSpPr>
          <p:cNvPr id="55"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16" name="TextBox 15"/>
          <p:cNvSpPr txBox="1"/>
          <p:nvPr userDrawn="1"/>
        </p:nvSpPr>
        <p:spPr>
          <a:xfrm>
            <a:off x="-1018914" y="-1479541"/>
            <a:ext cx="3502900" cy="1015663"/>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Suggested</a:t>
            </a:r>
            <a:r>
              <a:rPr lang="en-US" sz="1400" b="0" i="0" baseline="0" dirty="0">
                <a:solidFill>
                  <a:schemeClr val="bg1"/>
                </a:solidFill>
                <a:latin typeface="Franklin Gothic Book" panose="020B0503020102020204" pitchFamily="34" charset="0"/>
              </a:rPr>
              <a:t> line of text (optional): </a:t>
            </a:r>
          </a:p>
          <a:p>
            <a:endParaRPr lang="en-US" sz="1400" b="0" i="0" baseline="0" dirty="0">
              <a:solidFill>
                <a:schemeClr val="bg1"/>
              </a:solidFill>
              <a:latin typeface="Franklin Gothic Book" panose="020B0503020102020204" pitchFamily="34" charset="0"/>
            </a:endParaRPr>
          </a:p>
          <a:p>
            <a:r>
              <a:rPr lang="en-US" sz="1400" b="0" i="0" baseline="0" dirty="0">
                <a:solidFill>
                  <a:schemeClr val="bg1"/>
                </a:solidFill>
                <a:latin typeface="Franklin Gothic Book" panose="020B0503020102020204" pitchFamily="34" charset="0"/>
              </a:rPr>
              <a:t>WE START WITH YES.</a:t>
            </a:r>
            <a:endParaRPr lang="en-US" sz="1400" b="0" i="0" dirty="0">
              <a:solidFill>
                <a:schemeClr val="bg1"/>
              </a:solidFill>
              <a:latin typeface="Franklin Gothic Book" panose="020B0503020102020204" pitchFamily="34" charset="0"/>
            </a:endParaRPr>
          </a:p>
          <a:p>
            <a:endParaRPr lang="en-US" b="0" i="0" dirty="0">
              <a:solidFill>
                <a:schemeClr val="bg1"/>
              </a:solidFill>
              <a:latin typeface="Franklin Gothic Book" panose="020B0503020102020204" pitchFamily="34" charset="0"/>
            </a:endParaRP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1399041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Cover Option B">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7976" y="4545002"/>
            <a:ext cx="1557337" cy="561027"/>
          </a:xfrm>
          <a:prstGeom prst="rect">
            <a:avLst/>
          </a:prstGeom>
          <a:noFill/>
          <a:extLst>
            <a:ext uri="{909E8E84-426E-40dd-AFC4-6F175D3DCCD1}">
              <a14:hiddenFill xmlns="" xmlns:a14="http://schemas.microsoft.com/office/drawing/2010/main">
                <a:solidFill>
                  <a:srgbClr val="FFFFFF"/>
                </a:solidFill>
              </a14:hiddenFill>
            </a:ext>
          </a:extLst>
        </p:spPr>
      </p:pic>
      <p:pic>
        <p:nvPicPr>
          <p:cNvPr id="83" name="Picture 82"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20265"/>
            <a:ext cx="9144000" cy="4508954"/>
          </a:xfrm>
          <a:prstGeom prst="rect">
            <a:avLst/>
          </a:prstGeom>
        </p:spPr>
      </p:pic>
      <p:sp>
        <p:nvSpPr>
          <p:cNvPr id="84" name="Text Placeholder 1"/>
          <p:cNvSpPr>
            <a:spLocks noGrp="1"/>
          </p:cNvSpPr>
          <p:nvPr>
            <p:ph type="body" sz="quarter" idx="10" hasCustomPrompt="1"/>
          </p:nvPr>
        </p:nvSpPr>
        <p:spPr>
          <a:xfrm>
            <a:off x="0" y="-20265"/>
            <a:ext cx="9144000" cy="4508954"/>
          </a:xfrm>
          <a:solidFill>
            <a:schemeClr val="accent2">
              <a:alpha val="85000"/>
            </a:schemeClr>
          </a:solidFill>
        </p:spPr>
        <p:txBody>
          <a:bodyPr bIns="0" anchor="b"/>
          <a:lstStyle>
            <a:lvl1pPr marL="0" indent="0">
              <a:buNone/>
              <a:defRPr sz="100"/>
            </a:lvl1pPr>
          </a:lstStyle>
          <a:p>
            <a:r>
              <a:rPr lang="en-US" dirty="0"/>
              <a:t> </a:t>
            </a:r>
          </a:p>
        </p:txBody>
      </p:sp>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4" name="Text Placeholder 3"/>
          <p:cNvSpPr>
            <a:spLocks noGrp="1"/>
          </p:cNvSpPr>
          <p:nvPr>
            <p:ph type="body" sz="quarter" idx="24" hasCustomPrompt="1"/>
          </p:nvPr>
        </p:nvSpPr>
        <p:spPr>
          <a:xfrm>
            <a:off x="1" y="153714"/>
            <a:ext cx="5851526" cy="969169"/>
          </a:xfrm>
        </p:spPr>
        <p:txBody>
          <a:bodyPr lIns="457200" rIns="274320" anchor="ctr"/>
          <a:lstStyle>
            <a:lvl1pPr marL="0" indent="0">
              <a:buNone/>
              <a:defRPr cap="all" baseline="0">
                <a:solidFill>
                  <a:schemeClr val="bg1"/>
                </a:solidFill>
              </a:defRPr>
            </a:lvl1pPr>
          </a:lstStyle>
          <a:p>
            <a:pPr lvl="0"/>
            <a:r>
              <a:rPr lang="en-US" dirty="0"/>
              <a:t>Insert presentation date</a:t>
            </a:r>
          </a:p>
        </p:txBody>
      </p:sp>
      <p:sp>
        <p:nvSpPr>
          <p:cNvPr id="85"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6"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87"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89"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90"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47" name="Text Placeholder 4"/>
          <p:cNvSpPr>
            <a:spLocks noGrp="1"/>
          </p:cNvSpPr>
          <p:nvPr>
            <p:ph type="body" sz="quarter" idx="12" hasCustomPrompt="1"/>
          </p:nvPr>
        </p:nvSpPr>
        <p:spPr>
          <a:xfrm>
            <a:off x="-1" y="1266825"/>
            <a:ext cx="239714" cy="2029968"/>
          </a:xfrm>
          <a:solidFill>
            <a:schemeClr val="accent1"/>
          </a:solidFill>
        </p:spPr>
        <p:txBody>
          <a:bodyPr bIns="0" anchor="b"/>
          <a:lstStyle>
            <a:lvl1pPr marL="0" indent="0">
              <a:buNone/>
              <a:defRPr sz="100"/>
            </a:lvl1pPr>
          </a:lstStyle>
          <a:p>
            <a:pPr lvl="0"/>
            <a:r>
              <a:rPr lang="en-US" dirty="0"/>
              <a:t>  </a:t>
            </a:r>
          </a:p>
        </p:txBody>
      </p:sp>
      <p:sp>
        <p:nvSpPr>
          <p:cNvPr id="155" name="TextBox 154"/>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1808709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Cover Option C">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7976" y="82331"/>
            <a:ext cx="1557337" cy="561027"/>
          </a:xfrm>
          <a:prstGeom prst="rect">
            <a:avLst/>
          </a:prstGeom>
          <a:noFill/>
          <a:extLst>
            <a:ext uri="{909E8E84-426E-40dd-AFC4-6F175D3DCCD1}">
              <a14:hiddenFill xmlns="" xmlns:a14="http://schemas.microsoft.com/office/drawing/2010/main">
                <a:solidFill>
                  <a:srgbClr val="FFFFFF"/>
                </a:solidFill>
              </a14:hiddenFill>
            </a:ext>
          </a:extLst>
        </p:spPr>
      </p:pic>
      <p:sp>
        <p:nvSpPr>
          <p:cNvPr id="50" name="Text Placeholder 9"/>
          <p:cNvSpPr>
            <a:spLocks noGrp="1"/>
          </p:cNvSpPr>
          <p:nvPr>
            <p:ph type="body" sz="quarter" idx="17" hasCustomPrompt="1"/>
          </p:nvPr>
        </p:nvSpPr>
        <p:spPr>
          <a:xfrm>
            <a:off x="469901" y="3709174"/>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1" y="3992251"/>
            <a:ext cx="2692871" cy="560042"/>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endParaRPr lang="en-US" dirty="0"/>
          </a:p>
        </p:txBody>
      </p:sp>
      <p:sp>
        <p:nvSpPr>
          <p:cNvPr id="56" name="Text Placeholder 9"/>
          <p:cNvSpPr>
            <a:spLocks noGrp="1"/>
          </p:cNvSpPr>
          <p:nvPr>
            <p:ph type="body" sz="quarter" idx="21" hasCustomPrompt="1"/>
          </p:nvPr>
        </p:nvSpPr>
        <p:spPr>
          <a:xfrm>
            <a:off x="3417372" y="3709174"/>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2" y="399225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674681"/>
            <a:ext cx="8925874" cy="207115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2794775"/>
            <a:ext cx="8452904" cy="647160"/>
          </a:xfrm>
        </p:spPr>
        <p:txBody>
          <a:bodyPr lIns="0" rIns="91440" anchor="b">
            <a:normAutofit/>
          </a:bodyPr>
          <a:lstStyle>
            <a:lvl1pPr>
              <a:defRPr sz="2800" baseline="0">
                <a:solidFill>
                  <a:schemeClr val="tx1">
                    <a:lumMod val="50000"/>
                  </a:schemeClr>
                </a:solidFill>
              </a:defRPr>
            </a:lvl1pPr>
          </a:lstStyle>
          <a:p>
            <a:r>
              <a:rPr lang="en-US" dirty="0"/>
              <a:t>presentation title – cover option c </a:t>
            </a:r>
          </a:p>
        </p:txBody>
      </p:sp>
      <p:sp>
        <p:nvSpPr>
          <p:cNvPr id="87" name="Text Placeholder 9"/>
          <p:cNvSpPr>
            <a:spLocks noGrp="1"/>
          </p:cNvSpPr>
          <p:nvPr>
            <p:ph type="body" sz="quarter" idx="23" hasCustomPrompt="1"/>
          </p:nvPr>
        </p:nvSpPr>
        <p:spPr>
          <a:xfrm>
            <a:off x="6360197" y="3709174"/>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7" y="399225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3441935"/>
            <a:ext cx="8484914" cy="248308"/>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2" y="674680"/>
            <a:ext cx="224589" cy="2071116"/>
          </a:xfrm>
          <a:solidFill>
            <a:schemeClr val="accent1"/>
          </a:solidFill>
        </p:spPr>
        <p:txBody>
          <a:bodyPr bIns="0" anchor="b"/>
          <a:lstStyle>
            <a:lvl1pPr marL="0" indent="0">
              <a:buNone/>
              <a:defRPr sz="100"/>
            </a:lvl1pPr>
          </a:lstStyle>
          <a:p>
            <a:pPr lvl="0"/>
            <a:r>
              <a:rPr lang="en-US" dirty="0"/>
              <a:t>  </a:t>
            </a:r>
          </a:p>
        </p:txBody>
      </p:sp>
      <p:sp>
        <p:nvSpPr>
          <p:cNvPr id="186" name="TextBox 18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
        <p:nvSpPr>
          <p:cNvPr id="16" name="Text Placeholder 4"/>
          <p:cNvSpPr>
            <a:spLocks noGrp="1"/>
          </p:cNvSpPr>
          <p:nvPr>
            <p:ph type="body" sz="quarter" idx="26" hasCustomPrompt="1"/>
          </p:nvPr>
        </p:nvSpPr>
        <p:spPr>
          <a:xfrm>
            <a:off x="503238" y="300961"/>
            <a:ext cx="5984648" cy="331077"/>
          </a:xfrm>
        </p:spPr>
        <p:txBody>
          <a:bodyPr/>
          <a:lstStyle>
            <a:lvl1pPr marL="0" indent="0">
              <a:buNone/>
              <a:defRPr sz="1000" b="1" cap="all" baseline="0">
                <a:solidFill>
                  <a:schemeClr val="tx1"/>
                </a:solidFill>
              </a:defRPr>
            </a:lvl1pPr>
          </a:lstStyle>
          <a:p>
            <a:r>
              <a:rPr lang="en-US" sz="1000" b="0" cap="all" dirty="0">
                <a:solidFill>
                  <a:srgbClr val="000000"/>
                </a:solidFill>
              </a:rPr>
              <a:t>Type in Name of </a:t>
            </a:r>
            <a:r>
              <a:rPr lang="en-US" sz="1000" b="0" cap="all" dirty="0" err="1">
                <a:solidFill>
                  <a:srgbClr val="000000"/>
                </a:solidFill>
              </a:rPr>
              <a:t>fACILITY</a:t>
            </a:r>
            <a:r>
              <a:rPr lang="en-US" sz="1000" b="0" cap="all" dirty="0">
                <a:solidFill>
                  <a:srgbClr val="000000"/>
                </a:solidFill>
              </a:rPr>
              <a:t>, division, group, program or </a:t>
            </a:r>
            <a:r>
              <a:rPr lang="en-US" sz="1000" dirty="0">
                <a:solidFill>
                  <a:srgbClr val="000000"/>
                </a:solidFill>
              </a:rPr>
              <a:t>www.anl.gov</a:t>
            </a:r>
          </a:p>
        </p:txBody>
      </p:sp>
      <p:sp>
        <p:nvSpPr>
          <p:cNvPr id="17" name="Text Placeholder 45"/>
          <p:cNvSpPr>
            <a:spLocks noGrp="1"/>
          </p:cNvSpPr>
          <p:nvPr>
            <p:ph type="body" sz="quarter" idx="27"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3053799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Cover Option D">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7976" y="170633"/>
            <a:ext cx="1557337" cy="561027"/>
          </a:xfrm>
          <a:prstGeom prst="rect">
            <a:avLst/>
          </a:prstGeom>
          <a:noFill/>
          <a:extLst>
            <a:ext uri="{909E8E84-426E-40dd-AFC4-6F175D3DCCD1}">
              <a14:hiddenFill xmlns="" xmlns:a14="http://schemas.microsoft.com/office/drawing/2010/main">
                <a:solidFill>
                  <a:srgbClr val="FFFFFF"/>
                </a:solidFill>
              </a14:hiddenFill>
            </a:ext>
          </a:extLst>
        </p:spPr>
      </p:pic>
      <p:sp>
        <p:nvSpPr>
          <p:cNvPr id="50" name="Text Placeholder 9"/>
          <p:cNvSpPr>
            <a:spLocks noGrp="1"/>
          </p:cNvSpPr>
          <p:nvPr>
            <p:ph type="body" sz="quarter" idx="17" hasCustomPrompt="1"/>
          </p:nvPr>
        </p:nvSpPr>
        <p:spPr>
          <a:xfrm>
            <a:off x="469901" y="3436223"/>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1" y="3719301"/>
            <a:ext cx="2692871" cy="6858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3417372" y="3436223"/>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2" y="371930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1261205"/>
            <a:ext cx="8925874" cy="207115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1" y="82770"/>
            <a:ext cx="6776128" cy="839426"/>
          </a:xfrm>
        </p:spPr>
        <p:txBody>
          <a:bodyPr lIns="0" rIns="91440" anchor="b">
            <a:normAutofit/>
          </a:bodyPr>
          <a:lstStyle>
            <a:lvl1pPr>
              <a:defRPr sz="2800" baseline="0">
                <a:solidFill>
                  <a:schemeClr val="tx1">
                    <a:lumMod val="50000"/>
                  </a:schemeClr>
                </a:solidFill>
              </a:defRPr>
            </a:lvl1pPr>
          </a:lstStyle>
          <a:p>
            <a:r>
              <a:rPr lang="en-US" dirty="0"/>
              <a:t>presentation title –</a:t>
            </a:r>
            <a:br>
              <a:rPr lang="en-US" dirty="0"/>
            </a:br>
            <a:r>
              <a:rPr lang="en-US" dirty="0"/>
              <a:t>Cover option D</a:t>
            </a:r>
          </a:p>
        </p:txBody>
      </p:sp>
      <p:sp>
        <p:nvSpPr>
          <p:cNvPr id="87" name="Text Placeholder 9"/>
          <p:cNvSpPr>
            <a:spLocks noGrp="1"/>
          </p:cNvSpPr>
          <p:nvPr>
            <p:ph type="body" sz="quarter" idx="23" hasCustomPrompt="1"/>
          </p:nvPr>
        </p:nvSpPr>
        <p:spPr>
          <a:xfrm>
            <a:off x="6360197" y="3436223"/>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7" y="371930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922195"/>
            <a:ext cx="8484914" cy="248308"/>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2" y="1261204"/>
            <a:ext cx="224589" cy="2071116"/>
          </a:xfrm>
          <a:solidFill>
            <a:schemeClr val="accent1"/>
          </a:solidFill>
        </p:spPr>
        <p:txBody>
          <a:bodyPr bIns="0" anchor="b"/>
          <a:lstStyle>
            <a:lvl1pPr marL="0" indent="0">
              <a:buNone/>
              <a:defRPr sz="100"/>
            </a:lvl1pPr>
          </a:lstStyle>
          <a:p>
            <a:pPr lvl="0"/>
            <a:r>
              <a:rPr lang="en-US" dirty="0"/>
              <a:t>  </a:t>
            </a:r>
          </a:p>
        </p:txBody>
      </p:sp>
      <p:sp>
        <p:nvSpPr>
          <p:cNvPr id="153" name="TextBox 15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
        <p:nvSpPr>
          <p:cNvPr id="16" name="Text Placeholder 45"/>
          <p:cNvSpPr>
            <a:spLocks noGrp="1"/>
          </p:cNvSpPr>
          <p:nvPr>
            <p:ph type="body" sz="quarter" idx="19"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4851272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7</a:t>
            </a:r>
          </a:p>
        </p:txBody>
      </p:sp>
    </p:spTree>
    <p:extLst>
      <p:ext uri="{BB962C8B-B14F-4D97-AF65-F5344CB8AC3E}">
        <p14:creationId xmlns:p14="http://schemas.microsoft.com/office/powerpoint/2010/main" val="422344273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6978"/>
            <a:ext cx="8925873" cy="5143500"/>
          </a:xfrm>
          <a:solidFill>
            <a:schemeClr val="bg1"/>
          </a:solidFill>
        </p:spPr>
        <p:txBody>
          <a:bodyPr lIns="0" tIns="1645920" anchor="t" anchorCtr="0"/>
          <a:lstStyle>
            <a:lvl1pPr marL="0" indent="0" algn="ctr">
              <a:buNone/>
              <a:defRPr baseline="0"/>
            </a:lvl1pPr>
          </a:lstStyle>
          <a:p>
            <a:r>
              <a:rPr lang="en-US" dirty="0"/>
              <a:t>Click icon to insert an image then right click image and “SEND IMAGE TO BACK”</a:t>
            </a:r>
          </a:p>
        </p:txBody>
      </p:sp>
      <p:sp>
        <p:nvSpPr>
          <p:cNvPr id="7" name="Text Placeholder 6"/>
          <p:cNvSpPr>
            <a:spLocks noGrp="1"/>
          </p:cNvSpPr>
          <p:nvPr>
            <p:ph type="body" sz="quarter" idx="17" hasCustomPrompt="1"/>
          </p:nvPr>
        </p:nvSpPr>
        <p:spPr>
          <a:xfrm>
            <a:off x="0" y="3581400"/>
            <a:ext cx="9144000" cy="1562100"/>
          </a:xfrm>
          <a:solidFill>
            <a:schemeClr val="tx2">
              <a:alpha val="91000"/>
            </a:schemeClr>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2" name="Title 1"/>
          <p:cNvSpPr>
            <a:spLocks noGrp="1"/>
          </p:cNvSpPr>
          <p:nvPr>
            <p:ph type="title" hasCustomPrompt="1"/>
          </p:nvPr>
        </p:nvSpPr>
        <p:spPr>
          <a:xfrm>
            <a:off x="469901" y="3782231"/>
            <a:ext cx="8321040" cy="1030194"/>
          </a:xfrm>
        </p:spPr>
        <p:txBody>
          <a:bodyPr lIns="0" anchor="t"/>
          <a:lstStyle>
            <a:lvl1pPr>
              <a:defRPr sz="2400" b="1" cap="all" baseline="0">
                <a:solidFill>
                  <a:schemeClr val="bg1"/>
                </a:solidFill>
              </a:defRPr>
            </a:lvl1pPr>
          </a:lstStyle>
          <a:p>
            <a:r>
              <a:rPr lang="en-US" dirty="0"/>
              <a:t>Full-frame image layout  – title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8"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9" name="TextBox 8"/>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42598865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0" name="Text Placeholder 7"/>
          <p:cNvSpPr>
            <a:spLocks noGrp="1"/>
          </p:cNvSpPr>
          <p:nvPr>
            <p:ph type="body" sz="quarter" idx="14"/>
          </p:nvPr>
        </p:nvSpPr>
        <p:spPr>
          <a:xfrm>
            <a:off x="469900" y="3893639"/>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5" name="Picture Placeholder 4"/>
          <p:cNvSpPr>
            <a:spLocks noGrp="1" noChangeAspect="1"/>
          </p:cNvSpPr>
          <p:nvPr>
            <p:ph type="pic" sz="quarter" idx="13" hasCustomPrompt="1"/>
          </p:nvPr>
        </p:nvSpPr>
        <p:spPr>
          <a:xfrm>
            <a:off x="218127" y="-1"/>
            <a:ext cx="8925873" cy="2742010"/>
          </a:xfrm>
          <a:solidFill>
            <a:schemeClr val="bg1"/>
          </a:solidFill>
        </p:spPr>
        <p:txBody>
          <a:bodyPr lIns="0"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265038"/>
            <a:ext cx="8674100" cy="590324"/>
          </a:xfrm>
        </p:spPr>
        <p:txBody>
          <a:bodyPr lIns="0"/>
          <a:lstStyle>
            <a:lvl1pPr>
              <a:defRPr sz="2800" b="1" baseline="0">
                <a:solidFill>
                  <a:schemeClr val="bg1"/>
                </a:solidFill>
              </a:defRPr>
            </a:lvl1pPr>
          </a:lstStyle>
          <a:p>
            <a:r>
              <a:rPr lang="en-US" dirty="0"/>
              <a:t>Science/R&amp;D hero – one image</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9"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3513217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1" name="Picture Placeholder 4"/>
          <p:cNvSpPr>
            <a:spLocks noGrp="1" noChangeAspect="1"/>
          </p:cNvSpPr>
          <p:nvPr>
            <p:ph type="pic" sz="quarter" idx="16" hasCustomPrompt="1"/>
          </p:nvPr>
        </p:nvSpPr>
        <p:spPr>
          <a:xfrm>
            <a:off x="218127" y="0"/>
            <a:ext cx="4480560" cy="2747963"/>
          </a:xfrm>
          <a:solidFill>
            <a:schemeClr val="bg1">
              <a:lumMod val="75000"/>
            </a:schemeClr>
          </a:solidFill>
        </p:spPr>
        <p:txBody>
          <a:bodyPr tIns="1097280" anchor="t" anchorCtr="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7" hasCustomPrompt="1"/>
          </p:nvPr>
        </p:nvSpPr>
        <p:spPr>
          <a:xfrm>
            <a:off x="4682525" y="0"/>
            <a:ext cx="4480560" cy="2747963"/>
          </a:xfrm>
          <a:solidFill>
            <a:schemeClr val="bg1">
              <a:lumMod val="85000"/>
            </a:schemeClr>
          </a:solidFill>
        </p:spPr>
        <p:txBody>
          <a:bodyPr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255513"/>
            <a:ext cx="8674100" cy="590324"/>
          </a:xfrm>
        </p:spPr>
        <p:txBody>
          <a:bodyPr lIns="0"/>
          <a:lstStyle>
            <a:lvl1pPr>
              <a:defRPr sz="2800" b="1">
                <a:solidFill>
                  <a:schemeClr val="bg1"/>
                </a:solidFill>
              </a:defRPr>
            </a:lvl1pPr>
          </a:lstStyle>
          <a:p>
            <a:r>
              <a:rPr lang="en-US" dirty="0"/>
              <a:t>Science/R&amp;D hero – TWO images</a:t>
            </a:r>
            <a:br>
              <a:rPr lang="en-US" dirty="0"/>
            </a:br>
            <a:r>
              <a:rPr lang="en-US" dirty="0"/>
              <a:t>Headline is </a:t>
            </a:r>
            <a:r>
              <a:rPr lang="en-US" dirty="0" err="1"/>
              <a:t>arial</a:t>
            </a:r>
            <a:r>
              <a:rPr lang="en-US" dirty="0"/>
              <a:t> in all caps</a:t>
            </a:r>
          </a:p>
        </p:txBody>
      </p:sp>
      <p:sp>
        <p:nvSpPr>
          <p:cNvPr id="9" name="Text Placeholder 7"/>
          <p:cNvSpPr>
            <a:spLocks noGrp="1"/>
          </p:cNvSpPr>
          <p:nvPr>
            <p:ph type="body" sz="quarter" idx="14"/>
          </p:nvPr>
        </p:nvSpPr>
        <p:spPr>
          <a:xfrm>
            <a:off x="469900" y="3884114"/>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0"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2084346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0"/>
            <a:ext cx="2990088" cy="275523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194237" y="0"/>
            <a:ext cx="2990088" cy="275523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186112" y="0"/>
            <a:ext cx="2957888" cy="275523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893639"/>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title" hasCustomPrompt="1"/>
          </p:nvPr>
        </p:nvSpPr>
        <p:spPr>
          <a:xfrm>
            <a:off x="469900" y="3265038"/>
            <a:ext cx="8674100" cy="590324"/>
          </a:xfrm>
        </p:spPr>
        <p:txBody>
          <a:bodyPr lIns="0"/>
          <a:lstStyle>
            <a:lvl1pPr>
              <a:defRPr sz="2800" b="1">
                <a:solidFill>
                  <a:schemeClr val="bg1"/>
                </a:solidFill>
              </a:defRPr>
            </a:lvl1pPr>
          </a:lstStyle>
          <a:p>
            <a:r>
              <a:rPr lang="en-US" dirty="0"/>
              <a:t>Science/R&amp;D hero – Three images</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2"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17364289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9144000" cy="5143500"/>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1240631"/>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240631"/>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240631"/>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240631"/>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484064"/>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a:t>Science/R&amp;D hero – four images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2948823"/>
            <a:ext cx="2238469" cy="358378"/>
          </a:xfrm>
        </p:spPr>
        <p:txBody>
          <a:bodyPr lIns="91440" rIns="91440"/>
          <a:lstStyle>
            <a:lvl1pPr marL="0" indent="0">
              <a:lnSpc>
                <a:spcPct val="95000"/>
              </a:lnSpc>
              <a:buNone/>
              <a:defRPr sz="1200" b="0" baseline="0">
                <a:solidFill>
                  <a:schemeClr val="bg1"/>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5"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4"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2"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6" name="Footer Placeholder 5"/>
          <p:cNvSpPr>
            <a:spLocks noGrp="1"/>
          </p:cNvSpPr>
          <p:nvPr>
            <p:ph type="ftr" sz="quarter" idx="23"/>
          </p:nvPr>
        </p:nvSpPr>
        <p:spPr>
          <a:xfrm>
            <a:off x="0" y="-1"/>
            <a:ext cx="228600" cy="5143500"/>
          </a:xfrm>
          <a:prstGeom prst="rect">
            <a:avLst/>
          </a:prstGeom>
        </p:spPr>
        <p:txBody>
          <a:bodyPr/>
          <a:lstStyle>
            <a:lvl1pPr>
              <a:defRPr b="0" i="0">
                <a:latin typeface="Franklin Gothic Book" panose="020B0503020102020204" pitchFamily="34" charset="0"/>
              </a:defRPr>
            </a:lvl1pPr>
          </a:lstStyle>
          <a:p>
            <a:endParaRPr lang="en-US" dirty="0"/>
          </a:p>
        </p:txBody>
      </p:sp>
      <p:sp>
        <p:nvSpPr>
          <p:cNvPr id="20"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21" name="TextBox 2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4085343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152400" y="62865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457200" y="0"/>
            <a:ext cx="8229600" cy="628649"/>
          </a:xfrm>
        </p:spPr>
        <p:txBody>
          <a:bodyPr anchor="ctr">
            <a:normAutofit/>
          </a:bodyPr>
          <a:lstStyle>
            <a:lvl1pPr>
              <a:defRPr sz="2700" baseline="0"/>
            </a:lvl1pPr>
          </a:lstStyle>
          <a:p>
            <a:r>
              <a:rPr lang="en-US" dirty="0"/>
              <a:t>Click to edit Master title style</a:t>
            </a:r>
          </a:p>
        </p:txBody>
      </p:sp>
      <p:sp>
        <p:nvSpPr>
          <p:cNvPr id="3" name="Content Placeholder 2"/>
          <p:cNvSpPr>
            <a:spLocks noGrp="1"/>
          </p:cNvSpPr>
          <p:nvPr>
            <p:ph idx="1"/>
          </p:nvPr>
        </p:nvSpPr>
        <p:spPr>
          <a:xfrm>
            <a:off x="457200" y="742955"/>
            <a:ext cx="8229600" cy="40004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pPr>
              <a:defRPr/>
            </a:pPr>
            <a:fld id="{157A59B2-37DF-4CEB-8524-92F032B0810B}" type="slidenum">
              <a:rPr lang="en-US" altLang="en-US"/>
              <a:pPr>
                <a:defRPr/>
              </a:pPr>
              <a:t>‹#›</a:t>
            </a:fld>
            <a:endParaRPr lang="en-US" altLang="en-US" dirty="0"/>
          </a:p>
        </p:txBody>
      </p:sp>
    </p:spTree>
    <p:extLst>
      <p:ext uri="{BB962C8B-B14F-4D97-AF65-F5344CB8AC3E}">
        <p14:creationId xmlns:p14="http://schemas.microsoft.com/office/powerpoint/2010/main" val="386061998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9754" y="4562475"/>
            <a:ext cx="1540844" cy="555086"/>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3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4488688"/>
          </a:xfrm>
          <a:prstGeom prst="rect">
            <a:avLst/>
          </a:prstGeom>
        </p:spPr>
      </p:pic>
      <p:sp>
        <p:nvSpPr>
          <p:cNvPr id="3" name="Text Placeholder 2"/>
          <p:cNvSpPr>
            <a:spLocks noGrp="1"/>
          </p:cNvSpPr>
          <p:nvPr>
            <p:ph type="body" sz="quarter" idx="10" hasCustomPrompt="1"/>
          </p:nvPr>
        </p:nvSpPr>
        <p:spPr>
          <a:xfrm>
            <a:off x="0" y="-10684"/>
            <a:ext cx="9143999" cy="4499372"/>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a:t>Type in SECTION BREAK TITLE</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1355769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457201" y="1408346"/>
            <a:ext cx="8372901" cy="3317082"/>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343753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67903"/>
            <a:ext cx="8372901" cy="621711"/>
          </a:xfrm>
        </p:spPr>
        <p:txBody>
          <a:bodyPr/>
          <a:lstStyle>
            <a:lvl1pPr>
              <a:defRPr b="1"/>
            </a:lvl1pPr>
          </a:lstStyle>
          <a:p>
            <a:r>
              <a:rPr lang="en-US" dirty="0"/>
              <a:t>TITLE AND CONTENT </a:t>
            </a:r>
            <a:br>
              <a:rPr lang="en-US" dirty="0"/>
            </a:br>
            <a:r>
              <a:rPr lang="en-US" dirty="0"/>
              <a:t>Headline in </a:t>
            </a:r>
            <a:r>
              <a:rPr lang="en-US" dirty="0" err="1"/>
              <a:t>arial</a:t>
            </a:r>
            <a:r>
              <a:rPr lang="en-US" dirty="0"/>
              <a:t> and all caps</a:t>
            </a:r>
          </a:p>
        </p:txBody>
      </p:sp>
      <p:sp>
        <p:nvSpPr>
          <p:cNvPr id="6"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Box 3"/>
          <p:cNvSpPr txBox="1"/>
          <p:nvPr userDrawn="1"/>
        </p:nvSpPr>
        <p:spPr>
          <a:xfrm>
            <a:off x="2148350" y="1084175"/>
            <a:ext cx="184731" cy="369332"/>
          </a:xfrm>
          <a:prstGeom prst="rect">
            <a:avLst/>
          </a:prstGeom>
          <a:noFill/>
        </p:spPr>
        <p:txBody>
          <a:bodyPr wrap="none" rtlCol="0">
            <a:spAutoFit/>
          </a:bodyPr>
          <a:lstStyle/>
          <a:p>
            <a:endParaRPr lang="en-US" b="0" i="0" dirty="0">
              <a:latin typeface="Franklin Gothic Book" panose="020B0503020102020204" pitchFamily="34" charset="0"/>
            </a:endParaRPr>
          </a:p>
        </p:txBody>
      </p:sp>
      <p:sp>
        <p:nvSpPr>
          <p:cNvPr id="7" name="Slide Number Placeholder 6"/>
          <p:cNvSpPr>
            <a:spLocks noGrp="1"/>
          </p:cNvSpPr>
          <p:nvPr>
            <p:ph type="sldNum" sz="quarter" idx="13"/>
          </p:nvPr>
        </p:nvSpPr>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3426819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30288"/>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428723"/>
            <a:ext cx="4023360" cy="3317081"/>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00588" y="1418007"/>
            <a:ext cx="4023360" cy="3317081"/>
          </a:xfrm>
        </p:spPr>
        <p:txBody>
          <a:bodyPr/>
          <a:lstStyle>
            <a:lvl1pPr>
              <a:defRPr sz="1800"/>
            </a:lvl1pPr>
            <a:lvl2pPr marL="457200" indent="-173038">
              <a:spcBef>
                <a:spcPts val="0"/>
              </a:spcBef>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val="22363894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7</a:t>
            </a:r>
          </a:p>
        </p:txBody>
      </p:sp>
    </p:spTree>
    <p:extLst>
      <p:ext uri="{BB962C8B-B14F-4D97-AF65-F5344CB8AC3E}">
        <p14:creationId xmlns:p14="http://schemas.microsoft.com/office/powerpoint/2010/main" val="156761753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0895" y="1840702"/>
            <a:ext cx="4114800" cy="287691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4875" y="1840702"/>
            <a:ext cx="4114800" cy="2876912"/>
          </a:xfrm>
          <a:ln>
            <a:solidFill>
              <a:schemeClr val="bg1">
                <a:lumMod val="50000"/>
              </a:schemeClr>
            </a:solidFill>
          </a:ln>
        </p:spPr>
        <p:txBody>
          <a:bodyPr lIns="182880" tIns="91440" rIns="91440"/>
          <a:lstStyle>
            <a:lvl1pPr>
              <a:defRPr sz="1800"/>
            </a:lvl1pPr>
            <a:lvl2pPr marL="457200" indent="-173038">
              <a:defRPr sz="1800"/>
            </a:lvl2pPr>
            <a:lvl3pPr marL="627063" indent="-128588">
              <a:defRPr sz="1800"/>
            </a:lvl3pPr>
            <a:lvl4pPr marL="865188" indent="-171450">
              <a:defRPr sz="1800"/>
            </a:lvl4pPr>
            <a:lvl5pPr marL="1084263" indent="-17145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6" hasCustomPrompt="1"/>
          </p:nvPr>
        </p:nvSpPr>
        <p:spPr>
          <a:xfrm>
            <a:off x="4714875" y="1406047"/>
            <a:ext cx="4114800" cy="465749"/>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74786"/>
          </a:xfrm>
          <a:noFill/>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9" name="Text Placeholder 3"/>
          <p:cNvSpPr>
            <a:spLocks noGrp="1"/>
          </p:cNvSpPr>
          <p:nvPr>
            <p:ph type="body" sz="quarter" idx="15" hasCustomPrompt="1"/>
          </p:nvPr>
        </p:nvSpPr>
        <p:spPr>
          <a:xfrm>
            <a:off x="460895" y="1406047"/>
            <a:ext cx="4114800" cy="465749"/>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1800" b="1" cap="all" baseline="0">
                <a:solidFill>
                  <a:schemeClr val="bg1"/>
                </a:solidFill>
              </a:defRPr>
            </a:lvl1pPr>
            <a:lvl2pPr marL="457200" indent="-173038">
              <a:defRPr sz="1600"/>
            </a:lvl2pPr>
            <a:lvl3pPr marL="627063" indent="-128588">
              <a:defRPr sz="1400"/>
            </a:lvl3pPr>
            <a:lvl4pPr marL="865188" indent="-171450">
              <a:defRPr sz="1200"/>
            </a:lvl4pPr>
            <a:lvl5pPr marL="1084263" indent="-171450">
              <a:defRPr sz="1200"/>
            </a:lvl5pPr>
          </a:lstStyle>
          <a:p>
            <a:pPr lvl="0"/>
            <a:r>
              <a:rPr lang="en-US" dirty="0"/>
              <a:t>Click to Add Headline</a:t>
            </a:r>
          </a:p>
        </p:txBody>
      </p:sp>
      <p:sp>
        <p:nvSpPr>
          <p:cNvPr id="2" name="Title 1"/>
          <p:cNvSpPr>
            <a:spLocks noGrp="1"/>
          </p:cNvSpPr>
          <p:nvPr>
            <p:ph type="title" hasCustomPrompt="1"/>
          </p:nvPr>
        </p:nvSpPr>
        <p:spPr/>
        <p:txBody>
          <a:bodyPr/>
          <a:lstStyle>
            <a:lvl1pPr>
              <a:defRPr baseline="0"/>
            </a:lvl1pPr>
          </a:lstStyle>
          <a:p>
            <a:r>
              <a:rPr lang="en-US" dirty="0"/>
              <a:t>Two-column CONTENT slide</a:t>
            </a:r>
            <a:br>
              <a:rPr lang="en-US" dirty="0"/>
            </a:br>
            <a:r>
              <a:rPr lang="en-US" dirty="0"/>
              <a:t>with box treatment</a:t>
            </a:r>
          </a:p>
        </p:txBody>
      </p:sp>
    </p:spTree>
    <p:extLst>
      <p:ext uri="{BB962C8B-B14F-4D97-AF65-F5344CB8AC3E}">
        <p14:creationId xmlns:p14="http://schemas.microsoft.com/office/powerpoint/2010/main" val="370663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4503575" y="1417872"/>
            <a:ext cx="4319750" cy="154083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80" y="1417871"/>
            <a:ext cx="3729481" cy="1565882"/>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95680" y="3203316"/>
            <a:ext cx="3729481" cy="1565882"/>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4503575" y="3193094"/>
            <a:ext cx="4319750" cy="1540832"/>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2605278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5FEC96C-AFD1-4C49-9493-F5643E5E2E8F}" type="slidenum">
              <a:rPr lang="en-US" smtClean="0"/>
              <a:t>‹#›</a:t>
            </a:fld>
            <a:endParaRPr lang="en-US"/>
          </a:p>
        </p:txBody>
      </p:sp>
      <p:sp>
        <p:nvSpPr>
          <p:cNvPr id="4" name="Text Placeholder 3"/>
          <p:cNvSpPr>
            <a:spLocks noGrp="1"/>
          </p:cNvSpPr>
          <p:nvPr>
            <p:ph type="body" sz="quarter" idx="13"/>
          </p:nvPr>
        </p:nvSpPr>
        <p:spPr>
          <a:xfrm>
            <a:off x="3045309" y="1451045"/>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p:cNvSpPr>
          <p:nvPr>
            <p:ph type="pic" sz="quarter" idx="15" hasCustomPrompt="1"/>
          </p:nvPr>
        </p:nvSpPr>
        <p:spPr>
          <a:xfrm>
            <a:off x="489394" y="1442711"/>
            <a:ext cx="2023746"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87015" y="2620206"/>
            <a:ext cx="2028507"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THREE IMAGES – VERTICAL</a:t>
            </a:r>
            <a:br>
              <a:rPr lang="en-US" dirty="0"/>
            </a:br>
            <a:r>
              <a:rPr lang="en-US" dirty="0"/>
              <a:t>Headline in </a:t>
            </a:r>
            <a:r>
              <a:rPr lang="en-US" dirty="0" err="1"/>
              <a:t>arial</a:t>
            </a:r>
            <a:r>
              <a:rPr lang="en-US" dirty="0"/>
              <a:t> and all caps</a:t>
            </a:r>
          </a:p>
        </p:txBody>
      </p:sp>
      <p:sp>
        <p:nvSpPr>
          <p:cNvPr id="8" name="Text Placeholder 5"/>
          <p:cNvSpPr>
            <a:spLocks noGrp="1"/>
          </p:cNvSpPr>
          <p:nvPr>
            <p:ph type="body" sz="quarter" idx="12" hasCustomPrompt="1"/>
          </p:nvPr>
        </p:nvSpPr>
        <p:spPr>
          <a:xfrm>
            <a:off x="457201" y="102896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3045309" y="2630976"/>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14" name="Picture Placeholder 4"/>
          <p:cNvSpPr>
            <a:spLocks noGrp="1"/>
          </p:cNvSpPr>
          <p:nvPr>
            <p:ph type="pic" sz="quarter" idx="19" hasCustomPrompt="1"/>
          </p:nvPr>
        </p:nvSpPr>
        <p:spPr>
          <a:xfrm>
            <a:off x="487014" y="3807136"/>
            <a:ext cx="2028507" cy="89010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5" name="Text Placeholder 3"/>
          <p:cNvSpPr>
            <a:spLocks noGrp="1"/>
          </p:cNvSpPr>
          <p:nvPr>
            <p:ph type="body" sz="quarter" idx="20"/>
          </p:nvPr>
        </p:nvSpPr>
        <p:spPr>
          <a:xfrm>
            <a:off x="3045309" y="3794491"/>
            <a:ext cx="5814912" cy="977534"/>
          </a:xfrm>
        </p:spPr>
        <p:txBody>
          <a:bodyPr tIns="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a:p>
            <a:pPr lvl="2"/>
            <a:r>
              <a:rPr lang="en-US"/>
              <a:t>Third level</a:t>
            </a:r>
          </a:p>
        </p:txBody>
      </p:sp>
      <p:sp>
        <p:nvSpPr>
          <p:cNvPr id="16" name="TextBox 1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3354116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88732" y="3141637"/>
            <a:ext cx="4114800" cy="1596872"/>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4716216" y="3141637"/>
            <a:ext cx="4097585" cy="1596872"/>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495679" y="1417871"/>
            <a:ext cx="4023360" cy="17145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417871"/>
            <a:ext cx="4023360" cy="17145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top HORIZONTAL</a:t>
            </a:r>
            <a:br>
              <a:rPr lang="en-US" dirty="0"/>
            </a:br>
            <a:r>
              <a:rPr lang="en-US" dirty="0"/>
              <a:t>Headline in </a:t>
            </a:r>
            <a:r>
              <a:rPr lang="en-US" dirty="0" err="1"/>
              <a:t>arial</a:t>
            </a:r>
            <a:r>
              <a:rPr lang="en-US" dirty="0"/>
              <a:t> and all caps</a:t>
            </a:r>
          </a:p>
        </p:txBody>
      </p:sp>
      <p:sp>
        <p:nvSpPr>
          <p:cNvPr id="10" name="TextBox 9"/>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3418195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6890"/>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57200" y="1408347"/>
            <a:ext cx="4114800" cy="128780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4716215" y="1408347"/>
            <a:ext cx="4114800" cy="1287809"/>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800"/>
            </a:lvl4pPr>
            <a:lvl5pPr marL="1084263" indent="-171450">
              <a:spcBef>
                <a:spcPts val="0"/>
              </a:spcBef>
              <a:defRPr sz="1800"/>
            </a:lvl5pPr>
          </a:lstStyle>
          <a:p>
            <a:pPr lvl="0"/>
            <a:r>
              <a:rPr lang="en-US"/>
              <a:t>Click to edit Master text styles</a:t>
            </a:r>
          </a:p>
          <a:p>
            <a:pPr lvl="1"/>
            <a:r>
              <a:rPr lang="en-US"/>
              <a:t>Second level</a:t>
            </a:r>
          </a:p>
          <a:p>
            <a:pPr lvl="2"/>
            <a:r>
              <a:rPr lang="en-US"/>
              <a:t>Third level</a:t>
            </a:r>
          </a:p>
        </p:txBody>
      </p:sp>
      <p:sp>
        <p:nvSpPr>
          <p:cNvPr id="10" name="Picture Placeholder 4"/>
          <p:cNvSpPr>
            <a:spLocks noGrp="1"/>
          </p:cNvSpPr>
          <p:nvPr>
            <p:ph type="pic" sz="quarter" idx="15" hasCustomPrompt="1"/>
          </p:nvPr>
        </p:nvSpPr>
        <p:spPr>
          <a:xfrm>
            <a:off x="464146" y="2711336"/>
            <a:ext cx="4023360" cy="17145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11" name="Picture Placeholder 4"/>
          <p:cNvSpPr>
            <a:spLocks noGrp="1"/>
          </p:cNvSpPr>
          <p:nvPr>
            <p:ph type="pic" sz="quarter" idx="16" hasCustomPrompt="1"/>
          </p:nvPr>
        </p:nvSpPr>
        <p:spPr>
          <a:xfrm>
            <a:off x="4730864" y="2711336"/>
            <a:ext cx="4023360" cy="17145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bottom HORIZONTAL</a:t>
            </a:r>
            <a:br>
              <a:rPr lang="en-US" dirty="0"/>
            </a:br>
            <a:r>
              <a:rPr lang="en-US" dirty="0"/>
              <a:t>WITH CAPTIONS</a:t>
            </a:r>
          </a:p>
        </p:txBody>
      </p:sp>
      <p:sp>
        <p:nvSpPr>
          <p:cNvPr id="12" name="TextBox 11"/>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
        <p:nvSpPr>
          <p:cNvPr id="8" name="Text Placeholder 7"/>
          <p:cNvSpPr>
            <a:spLocks noGrp="1"/>
          </p:cNvSpPr>
          <p:nvPr>
            <p:ph type="body" sz="quarter" idx="17"/>
          </p:nvPr>
        </p:nvSpPr>
        <p:spPr>
          <a:xfrm>
            <a:off x="476266" y="4434669"/>
            <a:ext cx="3995723" cy="359070"/>
          </a:xfrm>
        </p:spPr>
        <p:txBody>
          <a:bodyPr/>
          <a:lstStyle>
            <a:lvl1pPr marL="0" indent="0">
              <a:buNone/>
              <a:defRPr sz="1200"/>
            </a:lvl1pPr>
          </a:lstStyle>
          <a:p>
            <a:pPr lvl="0"/>
            <a:r>
              <a:rPr lang="en-US"/>
              <a:t>Click to edit Master text styles</a:t>
            </a:r>
          </a:p>
        </p:txBody>
      </p:sp>
      <p:sp>
        <p:nvSpPr>
          <p:cNvPr id="13" name="Text Placeholder 7"/>
          <p:cNvSpPr>
            <a:spLocks noGrp="1"/>
          </p:cNvSpPr>
          <p:nvPr>
            <p:ph type="body" sz="quarter" idx="18"/>
          </p:nvPr>
        </p:nvSpPr>
        <p:spPr>
          <a:xfrm>
            <a:off x="4750290" y="4444194"/>
            <a:ext cx="3995723" cy="359070"/>
          </a:xfrm>
        </p:spPr>
        <p:txBody>
          <a:bodyPr/>
          <a:lstStyle>
            <a:lvl1pPr marL="0" indent="0">
              <a:buNone/>
              <a:defRPr sz="1200"/>
            </a:lvl1pPr>
          </a:lstStyle>
          <a:p>
            <a:pPr lvl="0"/>
            <a:r>
              <a:rPr lang="en-US"/>
              <a:t>Click to edit Master text styles</a:t>
            </a:r>
          </a:p>
        </p:txBody>
      </p:sp>
    </p:spTree>
    <p:extLst>
      <p:ext uri="{BB962C8B-B14F-4D97-AF65-F5344CB8AC3E}">
        <p14:creationId xmlns:p14="http://schemas.microsoft.com/office/powerpoint/2010/main" val="4126831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WO LRG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4" name="Text Placeholder 3"/>
          <p:cNvSpPr>
            <a:spLocks noGrp="1"/>
          </p:cNvSpPr>
          <p:nvPr>
            <p:ph type="body" sz="quarter" idx="13"/>
          </p:nvPr>
        </p:nvSpPr>
        <p:spPr>
          <a:xfrm>
            <a:off x="488732" y="4106864"/>
            <a:ext cx="4114800" cy="686876"/>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p:txBody>
      </p:sp>
      <p:sp>
        <p:nvSpPr>
          <p:cNvPr id="15" name="Text Placeholder 3"/>
          <p:cNvSpPr>
            <a:spLocks noGrp="1"/>
          </p:cNvSpPr>
          <p:nvPr>
            <p:ph type="body" sz="quarter" idx="14"/>
          </p:nvPr>
        </p:nvSpPr>
        <p:spPr>
          <a:xfrm>
            <a:off x="4716216" y="4106864"/>
            <a:ext cx="4097585" cy="686876"/>
          </a:xfrm>
        </p:spPr>
        <p:txBody>
          <a:bodyPr tIns="91440"/>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spcBef>
                <a:spcPts val="0"/>
              </a:spcBef>
              <a:defRPr sz="1600"/>
            </a:lvl4pPr>
            <a:lvl5pPr marL="1084263" indent="-171450">
              <a:spcBef>
                <a:spcPts val="0"/>
              </a:spcBef>
              <a:defRPr sz="1600"/>
            </a:lvl5pPr>
          </a:lstStyle>
          <a:p>
            <a:pPr lvl="0"/>
            <a:r>
              <a:rPr lang="en-US"/>
              <a:t>Click to edit Master text styles</a:t>
            </a:r>
          </a:p>
          <a:p>
            <a:pPr lvl="1"/>
            <a:r>
              <a:rPr lang="en-US"/>
              <a:t>Second level</a:t>
            </a:r>
          </a:p>
        </p:txBody>
      </p:sp>
      <p:sp>
        <p:nvSpPr>
          <p:cNvPr id="9" name="Picture Placeholder 4"/>
          <p:cNvSpPr>
            <a:spLocks noGrp="1"/>
          </p:cNvSpPr>
          <p:nvPr>
            <p:ph type="pic" sz="quarter" idx="15" hasCustomPrompt="1"/>
          </p:nvPr>
        </p:nvSpPr>
        <p:spPr>
          <a:xfrm>
            <a:off x="495679" y="1420813"/>
            <a:ext cx="4023360" cy="268605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4709050" y="1420813"/>
            <a:ext cx="4023360" cy="268605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Large IMAGES w/bullets </a:t>
            </a:r>
            <a:br>
              <a:rPr lang="en-US" dirty="0"/>
            </a:br>
            <a:r>
              <a:rPr lang="en-US" dirty="0"/>
              <a:t>Headline in </a:t>
            </a:r>
            <a:r>
              <a:rPr lang="en-US" dirty="0" err="1"/>
              <a:t>arial</a:t>
            </a:r>
            <a:r>
              <a:rPr lang="en-US" dirty="0"/>
              <a:t> and all caps</a:t>
            </a:r>
          </a:p>
        </p:txBody>
      </p:sp>
      <p:sp>
        <p:nvSpPr>
          <p:cNvPr id="10" name="TextBox 9"/>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
        <p:nvSpPr>
          <p:cNvPr id="11"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2604472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676630" y="1417046"/>
            <a:ext cx="3790374" cy="280811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0" name="Text Placeholder 5"/>
          <p:cNvSpPr>
            <a:spLocks noGrp="1"/>
          </p:cNvSpPr>
          <p:nvPr>
            <p:ph type="body" sz="quarter" idx="17" hasCustomPrompt="1"/>
          </p:nvPr>
        </p:nvSpPr>
        <p:spPr>
          <a:xfrm>
            <a:off x="676630" y="4256434"/>
            <a:ext cx="3840480" cy="438773"/>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2" name="Title 1"/>
          <p:cNvSpPr>
            <a:spLocks noGrp="1"/>
          </p:cNvSpPr>
          <p:nvPr>
            <p:ph type="title" hasCustomPrompt="1"/>
          </p:nvPr>
        </p:nvSpPr>
        <p:spPr/>
        <p:txBody>
          <a:bodyPr/>
          <a:lstStyle>
            <a:lvl1pPr>
              <a:defRPr/>
            </a:lvl1pPr>
          </a:lstStyle>
          <a:p>
            <a:r>
              <a:rPr lang="en-US" dirty="0"/>
              <a:t>TWO IMAGES with captions</a:t>
            </a:r>
            <a:br>
              <a:rPr lang="en-US" dirty="0"/>
            </a:br>
            <a:r>
              <a:rPr lang="en-US" dirty="0"/>
              <a:t>Headline in </a:t>
            </a:r>
            <a:r>
              <a:rPr lang="en-US" dirty="0" err="1"/>
              <a:t>arial</a:t>
            </a:r>
            <a:r>
              <a:rPr lang="en-US" dirty="0"/>
              <a:t> and all caps</a:t>
            </a:r>
          </a:p>
        </p:txBody>
      </p:sp>
      <p:sp>
        <p:nvSpPr>
          <p:cNvPr id="4" name="Slide Number Placeholder 3"/>
          <p:cNvSpPr>
            <a:spLocks noGrp="1"/>
          </p:cNvSpPr>
          <p:nvPr>
            <p:ph type="sldNum" sz="quarter" idx="19"/>
          </p:nvPr>
        </p:nvSpPr>
        <p:spPr/>
        <p:txBody>
          <a:bodyPr/>
          <a:lstStyle/>
          <a:p>
            <a:fld id="{AEFAAC5A-9C4F-4278-920D-DF2BAB595749}" type="slidenum">
              <a:rPr lang="en-US" smtClean="0"/>
              <a:pPr/>
              <a:t>‹#›</a:t>
            </a:fld>
            <a:endParaRPr lang="en-US" dirty="0"/>
          </a:p>
        </p:txBody>
      </p:sp>
      <p:sp>
        <p:nvSpPr>
          <p:cNvPr id="14" name="Text Placeholder 5"/>
          <p:cNvSpPr>
            <a:spLocks noGrp="1"/>
          </p:cNvSpPr>
          <p:nvPr>
            <p:ph type="body" sz="quarter" idx="12" hasCustomPrompt="1"/>
          </p:nvPr>
        </p:nvSpPr>
        <p:spPr>
          <a:xfrm>
            <a:off x="457201" y="1009912"/>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6" name="Picture Placeholder 4"/>
          <p:cNvSpPr>
            <a:spLocks noGrp="1" noChangeAspect="1"/>
          </p:cNvSpPr>
          <p:nvPr>
            <p:ph type="pic" sz="quarter" idx="21" hasCustomPrompt="1"/>
          </p:nvPr>
        </p:nvSpPr>
        <p:spPr>
          <a:xfrm>
            <a:off x="4765130" y="1416462"/>
            <a:ext cx="3790374" cy="280811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5"/>
          <p:cNvSpPr>
            <a:spLocks noGrp="1"/>
          </p:cNvSpPr>
          <p:nvPr>
            <p:ph type="body" sz="quarter" idx="22" hasCustomPrompt="1"/>
          </p:nvPr>
        </p:nvSpPr>
        <p:spPr>
          <a:xfrm>
            <a:off x="4765130" y="4255850"/>
            <a:ext cx="3840480" cy="438773"/>
          </a:xfrm>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a:p>
            <a:r>
              <a:rPr lang="en-US" dirty="0"/>
              <a:t>Image Caption </a:t>
            </a:r>
          </a:p>
          <a:p>
            <a:r>
              <a:rPr lang="en-US" dirty="0"/>
              <a:t>Image Caption </a:t>
            </a:r>
          </a:p>
          <a:p>
            <a:r>
              <a:rPr lang="en-US" dirty="0"/>
              <a:t> </a:t>
            </a:r>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37009610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7" name="Text Placeholder 5"/>
          <p:cNvSpPr>
            <a:spLocks noGrp="1"/>
          </p:cNvSpPr>
          <p:nvPr>
            <p:ph type="body" sz="quarter" idx="12" hasCustomPrompt="1"/>
          </p:nvPr>
        </p:nvSpPr>
        <p:spPr>
          <a:xfrm>
            <a:off x="457201" y="1019437"/>
            <a:ext cx="8372901" cy="364070"/>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495879" y="2854960"/>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3381086" y="2854960"/>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503079" y="1415695"/>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6" hasCustomPrompt="1"/>
          </p:nvPr>
        </p:nvSpPr>
        <p:spPr>
          <a:xfrm>
            <a:off x="3388286" y="1415695"/>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3"/>
          <p:cNvSpPr>
            <a:spLocks noGrp="1"/>
          </p:cNvSpPr>
          <p:nvPr>
            <p:ph type="body" sz="quarter" idx="19"/>
          </p:nvPr>
        </p:nvSpPr>
        <p:spPr>
          <a:xfrm>
            <a:off x="6261696" y="2856834"/>
            <a:ext cx="2465584" cy="1609958"/>
          </a:xfrm>
        </p:spPr>
        <p:txBody>
          <a:bodyPr/>
          <a:lstStyle>
            <a:lvl1pPr>
              <a:spcBef>
                <a:spcPts val="600"/>
              </a:spcBef>
              <a:defRPr sz="1800"/>
            </a:lvl1pPr>
            <a:lvl2pPr marL="457200" indent="-173038">
              <a:spcBef>
                <a:spcPts val="0"/>
              </a:spcBef>
              <a:defRPr sz="1800"/>
            </a:lvl2pPr>
            <a:lvl3pPr marL="627063" indent="-128588">
              <a:spcBef>
                <a:spcPts val="0"/>
              </a:spcBef>
              <a:defRPr sz="1800"/>
            </a:lvl3pPr>
            <a:lvl4pPr marL="865188" indent="-171450">
              <a:defRPr sz="1200"/>
            </a:lvl4pPr>
            <a:lvl5pPr marL="1084263" indent="-171450">
              <a:defRPr sz="1200"/>
            </a:lvl5pPr>
          </a:lstStyle>
          <a:p>
            <a:pPr lvl="0"/>
            <a:r>
              <a:rPr lang="en-US"/>
              <a:t>Click to 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6268896" y="1417569"/>
            <a:ext cx="2361244" cy="136543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a:lvl1pPr>
          </a:lstStyle>
          <a:p>
            <a:r>
              <a:rPr lang="en-US" dirty="0"/>
              <a:t>THREE IMAGES – HORIZONTAL</a:t>
            </a:r>
            <a:br>
              <a:rPr lang="en-US" dirty="0"/>
            </a:br>
            <a:r>
              <a:rPr lang="en-US" dirty="0"/>
              <a:t>Headline in </a:t>
            </a:r>
            <a:r>
              <a:rPr lang="en-US" dirty="0" err="1"/>
              <a:t>arial</a:t>
            </a:r>
            <a:r>
              <a:rPr lang="en-US" dirty="0"/>
              <a:t> and all caps</a:t>
            </a:r>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4177609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1418980"/>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418980"/>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418980"/>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418980"/>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672521"/>
            <a:ext cx="8434552" cy="1086330"/>
          </a:xfrm>
          <a:noFill/>
        </p:spPr>
        <p:txBody>
          <a:bodyPr lIns="0" tIns="91440"/>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stStyle>
          <a:p>
            <a:pPr lvl="0"/>
            <a:r>
              <a:rPr lang="en-US"/>
              <a:t>Click to edit Master text styles</a:t>
            </a:r>
          </a:p>
          <a:p>
            <a:pPr lvl="1"/>
            <a:r>
              <a:rPr lang="en-US"/>
              <a:t>Second level</a:t>
            </a:r>
          </a:p>
        </p:txBody>
      </p:sp>
      <p:sp>
        <p:nvSpPr>
          <p:cNvPr id="3" name="Title 2"/>
          <p:cNvSpPr>
            <a:spLocks noGrp="1"/>
          </p:cNvSpPr>
          <p:nvPr>
            <p:ph type="title" hasCustomPrompt="1"/>
          </p:nvPr>
        </p:nvSpPr>
        <p:spPr/>
        <p:txBody>
          <a:bodyPr/>
          <a:lstStyle>
            <a:lvl1pPr algn="l" defTabSz="457200" rtl="0" eaLnBrk="1" latinLnBrk="0" hangingPunct="1">
              <a:lnSpc>
                <a:spcPct val="95000"/>
              </a:lnSpc>
              <a:spcBef>
                <a:spcPct val="0"/>
              </a:spcBef>
              <a:buNone/>
              <a:defRPr lang="en-US" sz="2800" b="0" i="0" kern="1200" cap="all" baseline="0" dirty="0">
                <a:solidFill>
                  <a:schemeClr val="tx1">
                    <a:lumMod val="50000"/>
                  </a:schemeClr>
                </a:solidFill>
                <a:latin typeface="Franklin Gothic Book" panose="020B0503020102020204" pitchFamily="34" charset="0"/>
                <a:ea typeface="+mj-ea"/>
                <a:cs typeface="+mj-cs"/>
              </a:defRPr>
            </a:lvl1pPr>
          </a:lstStyle>
          <a:p>
            <a:r>
              <a:rPr lang="en-US" dirty="0"/>
              <a:t>four images, captions and bullets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3127171"/>
            <a:ext cx="2238469" cy="358378"/>
          </a:xfrm>
          <a:noFill/>
        </p:spPr>
        <p:txBody>
          <a:bodyPr lIns="91440" rIns="91440"/>
          <a:lstStyle>
            <a:lvl1pPr marL="0" indent="0">
              <a:lnSpc>
                <a:spcPct val="95000"/>
              </a:lnSpc>
              <a:buNone/>
              <a:defRPr sz="1200" b="0" baseline="0">
                <a:solidFill>
                  <a:srgbClr val="000000"/>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5"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4"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2" y="3127171"/>
            <a:ext cx="2238469" cy="358378"/>
          </a:xfrm>
          <a:noFill/>
        </p:spPr>
        <p:txBody>
          <a:bodyPr lIns="91440" rIns="91440"/>
          <a:lstStyle>
            <a:lvl1pPr marL="0" indent="0">
              <a:lnSpc>
                <a:spcPct val="95000"/>
              </a:lnSpc>
              <a:buNone/>
              <a:defRPr sz="1200" b="0">
                <a:solidFill>
                  <a:srgbClr val="000000"/>
                </a:solidFill>
              </a:defRPr>
            </a:lvl1pPr>
          </a:lstStyle>
          <a:p>
            <a:pPr lvl="0"/>
            <a:r>
              <a:rPr lang="en-US" dirty="0"/>
              <a:t>Image caption Image caption Image caption Image caption Image</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
        <p:nvSpPr>
          <p:cNvPr id="7" name="Slide Number Placeholder 6"/>
          <p:cNvSpPr>
            <a:spLocks noGrp="1"/>
          </p:cNvSpPr>
          <p:nvPr>
            <p:ph type="sldNum" sz="quarter" idx="24"/>
          </p:nvPr>
        </p:nvSpPr>
        <p:spPr/>
        <p:txBody>
          <a:bodyPr/>
          <a:lstStyle/>
          <a:p>
            <a:fld id="{AEFAAC5A-9C4F-4278-920D-DF2BAB595749}" type="slidenum">
              <a:rPr lang="en-US" smtClean="0"/>
              <a:pPr/>
              <a:t>‹#›</a:t>
            </a:fld>
            <a:endParaRPr lang="en-US" dirty="0"/>
          </a:p>
        </p:txBody>
      </p:sp>
      <p:sp>
        <p:nvSpPr>
          <p:cNvPr id="19" name="Text Placeholder 5"/>
          <p:cNvSpPr>
            <a:spLocks noGrp="1"/>
          </p:cNvSpPr>
          <p:nvPr>
            <p:ph type="body" sz="quarter" idx="12" hasCustomPrompt="1"/>
          </p:nvPr>
        </p:nvSpPr>
        <p:spPr>
          <a:xfrm>
            <a:off x="457201" y="1019437"/>
            <a:ext cx="8372901" cy="374786"/>
          </a:xfrm>
          <a:ln>
            <a:noFill/>
          </a:ln>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1428506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four IMAGES with captions</a:t>
            </a:r>
            <a:br>
              <a:rPr lang="en-US" dirty="0"/>
            </a:br>
            <a:r>
              <a:rPr lang="en-US" dirty="0"/>
              <a:t>Headline in </a:t>
            </a:r>
            <a:r>
              <a:rPr lang="en-US" dirty="0" err="1"/>
              <a:t>arial</a:t>
            </a:r>
            <a:r>
              <a:rPr lang="en-US" dirty="0"/>
              <a:t> and all caps</a:t>
            </a:r>
          </a:p>
        </p:txBody>
      </p:sp>
      <p:sp>
        <p:nvSpPr>
          <p:cNvPr id="3" name="Slide Number Placeholder 2"/>
          <p:cNvSpPr>
            <a:spLocks noGrp="1"/>
          </p:cNvSpPr>
          <p:nvPr>
            <p:ph type="sldNum" sz="quarter" idx="23"/>
          </p:nvPr>
        </p:nvSpPr>
        <p:spPr/>
        <p:txBody>
          <a:bodyPr/>
          <a:lstStyle/>
          <a:p>
            <a:fld id="{AEFAAC5A-9C4F-4278-920D-DF2BAB595749}" type="slidenum">
              <a:rPr lang="en-US" smtClean="0"/>
              <a:pPr/>
              <a:t>‹#›</a:t>
            </a:fld>
            <a:endParaRPr lang="en-US" dirty="0"/>
          </a:p>
        </p:txBody>
      </p:sp>
      <p:sp>
        <p:nvSpPr>
          <p:cNvPr id="17" name="Text Placeholder 5"/>
          <p:cNvSpPr>
            <a:spLocks noGrp="1"/>
          </p:cNvSpPr>
          <p:nvPr>
            <p:ph type="body" sz="quarter" idx="12" hasCustomPrompt="1"/>
          </p:nvPr>
        </p:nvSpPr>
        <p:spPr>
          <a:xfrm>
            <a:off x="457201" y="1019437"/>
            <a:ext cx="8372901" cy="207749"/>
          </a:xfrm>
          <a:ln>
            <a:noFill/>
          </a:ln>
        </p:spPr>
        <p:txBody>
          <a:bodyPr bIns="0">
            <a:norm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
        <p:nvSpPr>
          <p:cNvPr id="15" name="Picture Placeholder 4"/>
          <p:cNvSpPr>
            <a:spLocks noGrp="1" noChangeAspect="1"/>
          </p:cNvSpPr>
          <p:nvPr>
            <p:ph type="pic" sz="quarter" idx="15" hasCustomPrompt="1"/>
          </p:nvPr>
        </p:nvSpPr>
        <p:spPr>
          <a:xfrm>
            <a:off x="487437" y="1420813"/>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6" name="Text Placeholder 5"/>
          <p:cNvSpPr>
            <a:spLocks noGrp="1"/>
          </p:cNvSpPr>
          <p:nvPr>
            <p:ph type="body" sz="quarter" idx="17" hasCustomPrompt="1"/>
          </p:nvPr>
        </p:nvSpPr>
        <p:spPr>
          <a:xfrm>
            <a:off x="487437" y="2822383"/>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18" name="Picture Placeholder 4"/>
          <p:cNvSpPr>
            <a:spLocks noGrp="1" noChangeAspect="1"/>
          </p:cNvSpPr>
          <p:nvPr>
            <p:ph type="pic" sz="quarter" idx="25" hasCustomPrompt="1"/>
          </p:nvPr>
        </p:nvSpPr>
        <p:spPr>
          <a:xfrm>
            <a:off x="4912432" y="1420813"/>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9" name="Text Placeholder 5"/>
          <p:cNvSpPr>
            <a:spLocks noGrp="1"/>
          </p:cNvSpPr>
          <p:nvPr>
            <p:ph type="body" sz="quarter" idx="26" hasCustomPrompt="1"/>
          </p:nvPr>
        </p:nvSpPr>
        <p:spPr>
          <a:xfrm>
            <a:off x="4912432" y="2822383"/>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20" name="Picture Placeholder 4"/>
          <p:cNvSpPr>
            <a:spLocks noGrp="1" noChangeAspect="1"/>
          </p:cNvSpPr>
          <p:nvPr>
            <p:ph type="pic" sz="quarter" idx="27" hasCustomPrompt="1"/>
          </p:nvPr>
        </p:nvSpPr>
        <p:spPr>
          <a:xfrm>
            <a:off x="487437" y="3097650"/>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3" name="Text Placeholder 5"/>
          <p:cNvSpPr>
            <a:spLocks noGrp="1"/>
          </p:cNvSpPr>
          <p:nvPr>
            <p:ph type="body" sz="quarter" idx="28" hasCustomPrompt="1"/>
          </p:nvPr>
        </p:nvSpPr>
        <p:spPr>
          <a:xfrm>
            <a:off x="487437" y="4502674"/>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
        <p:nvSpPr>
          <p:cNvPr id="24" name="Picture Placeholder 4"/>
          <p:cNvSpPr>
            <a:spLocks noGrp="1" noChangeAspect="1"/>
          </p:cNvSpPr>
          <p:nvPr>
            <p:ph type="pic" sz="quarter" idx="29" hasCustomPrompt="1"/>
          </p:nvPr>
        </p:nvSpPr>
        <p:spPr>
          <a:xfrm>
            <a:off x="4912432" y="3097650"/>
            <a:ext cx="3790374" cy="1383425"/>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7" name="Text Placeholder 5"/>
          <p:cNvSpPr>
            <a:spLocks noGrp="1"/>
          </p:cNvSpPr>
          <p:nvPr>
            <p:ph type="body" sz="quarter" idx="30" hasCustomPrompt="1"/>
          </p:nvPr>
        </p:nvSpPr>
        <p:spPr>
          <a:xfrm>
            <a:off x="4912432" y="4505517"/>
            <a:ext cx="3840480" cy="276137"/>
          </a:xfrm>
          <a:ln>
            <a:noFill/>
          </a:ln>
        </p:spPr>
        <p:txBody>
          <a:bodyPr bIns="0" anchor="t" anchorCtr="0">
            <a:normAutofit/>
          </a:bodyPr>
          <a:lstStyle>
            <a:lvl1pPr marL="0" marR="0" indent="0" algn="l" defTabSz="457200" rtl="0" eaLnBrk="1" fontAlgn="auto" latinLnBrk="0" hangingPunct="1">
              <a:lnSpc>
                <a:spcPct val="100000"/>
              </a:lnSpc>
              <a:spcBef>
                <a:spcPts val="0"/>
              </a:spcBef>
              <a:spcAft>
                <a:spcPts val="0"/>
              </a:spcAft>
              <a:buClrTx/>
              <a:buSzTx/>
              <a:buFont typeface="Wingdings" pitchFamily="2" charset="2"/>
              <a:buNone/>
              <a:tabLst/>
              <a:defRPr sz="1200" b="0" cap="none" baseline="0"/>
            </a:lvl1pPr>
          </a:lstStyle>
          <a:p>
            <a:r>
              <a:rPr lang="en-US" dirty="0"/>
              <a:t>Image Caption</a:t>
            </a:r>
          </a:p>
        </p:txBody>
      </p:sp>
    </p:spTree>
    <p:extLst>
      <p:ext uri="{BB962C8B-B14F-4D97-AF65-F5344CB8AC3E}">
        <p14:creationId xmlns:p14="http://schemas.microsoft.com/office/powerpoint/2010/main" val="4191904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i="0" dirty="0">
                <a:latin typeface="Franklin Gothic Book" panose="020B0503020102020204" pitchFamily="34" charset="0"/>
              </a:rPr>
              <a:t>7</a:t>
            </a:r>
          </a:p>
        </p:txBody>
      </p:sp>
    </p:spTree>
    <p:extLst>
      <p:ext uri="{BB962C8B-B14F-4D97-AF65-F5344CB8AC3E}">
        <p14:creationId xmlns:p14="http://schemas.microsoft.com/office/powerpoint/2010/main" val="4701162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457201" y="1417579"/>
            <a:ext cx="8372901" cy="3022394"/>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AEFAAC5A-9C4F-4278-920D-DF2BAB595749}" type="slidenum">
              <a:rPr lang="en-US" smtClean="0"/>
              <a:pPr/>
              <a:t>‹#›</a:t>
            </a:fld>
            <a:endParaRPr lang="en-US" dirty="0"/>
          </a:p>
        </p:txBody>
      </p:sp>
      <p:sp>
        <p:nvSpPr>
          <p:cNvPr id="6" name="Text Placeholder 5"/>
          <p:cNvSpPr>
            <a:spLocks noGrp="1"/>
          </p:cNvSpPr>
          <p:nvPr>
            <p:ph type="body" sz="quarter" idx="12" hasCustomPrompt="1"/>
          </p:nvPr>
        </p:nvSpPr>
        <p:spPr>
          <a:xfrm>
            <a:off x="457201" y="1019437"/>
            <a:ext cx="8372901" cy="374786"/>
          </a:xfrm>
        </p:spPr>
        <p:txBody>
          <a:bodyPr bIns="0">
            <a:noAutofit/>
          </a:bodyPr>
          <a:lstStyle>
            <a:lvl1pPr marL="0" indent="0">
              <a:lnSpc>
                <a:spcPct val="90000"/>
              </a:lnSpc>
              <a:spcBef>
                <a:spcPts val="0"/>
              </a:spcBef>
              <a:buNone/>
              <a:defRPr sz="2000"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443573" y="4457863"/>
            <a:ext cx="3711039" cy="240746"/>
          </a:xfrm>
        </p:spPr>
        <p:txBody>
          <a:bodyPr bIns="0" anchor="t" anchorCtr="0"/>
          <a:lstStyle>
            <a:lvl1pPr marL="0" indent="0">
              <a:buNone/>
              <a:defRPr sz="1050" baseline="0"/>
            </a:lvl1pPr>
          </a:lstStyle>
          <a:p>
            <a:pPr lvl="0"/>
            <a:r>
              <a:rPr lang="en-US" dirty="0"/>
              <a:t>Source:</a:t>
            </a:r>
          </a:p>
        </p:txBody>
      </p:sp>
    </p:spTree>
    <p:extLst>
      <p:ext uri="{BB962C8B-B14F-4D97-AF65-F5344CB8AC3E}">
        <p14:creationId xmlns:p14="http://schemas.microsoft.com/office/powerpoint/2010/main" val="1068284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9754" y="4562475"/>
            <a:ext cx="1540844" cy="555086"/>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0"/>
            <a:ext cx="9144000" cy="4488688"/>
          </a:xfrm>
          <a:prstGeom prst="rect">
            <a:avLst/>
          </a:prstGeom>
        </p:spPr>
      </p:pic>
      <p:sp>
        <p:nvSpPr>
          <p:cNvPr id="8" name="Text Placeholder 2"/>
          <p:cNvSpPr>
            <a:spLocks noGrp="1"/>
          </p:cNvSpPr>
          <p:nvPr>
            <p:ph type="body" sz="quarter" idx="10" hasCustomPrompt="1"/>
          </p:nvPr>
        </p:nvSpPr>
        <p:spPr>
          <a:xfrm>
            <a:off x="0" y="-10684"/>
            <a:ext cx="9143999" cy="4499372"/>
          </a:xfrm>
          <a:solidFill>
            <a:schemeClr val="accent2">
              <a:alpha val="90000"/>
            </a:schemeClr>
          </a:solidFill>
        </p:spPr>
        <p:txBody>
          <a:bodyPr lIns="457200" tIns="0" bIns="457200" anchor="ctr"/>
          <a:lstStyle>
            <a:lvl1pPr marL="0" indent="0">
              <a:buNone/>
              <a:defRPr sz="2800" b="1" cap="all" baseline="0">
                <a:solidFill>
                  <a:schemeClr val="bg1"/>
                </a:solidFill>
              </a:defRPr>
            </a:lvl1pPr>
          </a:lstStyle>
          <a:p>
            <a:pPr lvl="0"/>
            <a:r>
              <a:rPr lang="en-US" dirty="0"/>
              <a:t>Type in closing statement</a:t>
            </a:r>
          </a:p>
        </p:txBody>
      </p:sp>
      <p:sp>
        <p:nvSpPr>
          <p:cNvPr id="9" name="TextBox 8"/>
          <p:cNvSpPr txBox="1"/>
          <p:nvPr userDrawn="1"/>
        </p:nvSpPr>
        <p:spPr>
          <a:xfrm>
            <a:off x="-991004" y="-1815882"/>
            <a:ext cx="3782000" cy="1600438"/>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Suggested</a:t>
            </a:r>
            <a:r>
              <a:rPr lang="en-US" sz="1400" b="0" i="0" baseline="0" dirty="0">
                <a:solidFill>
                  <a:schemeClr val="bg1"/>
                </a:solidFill>
                <a:latin typeface="Franklin Gothic Book" panose="020B0503020102020204" pitchFamily="34" charset="0"/>
              </a:rPr>
              <a:t> closing statement (optional): </a:t>
            </a:r>
          </a:p>
          <a:p>
            <a:endParaRPr lang="en-US" sz="1400" b="0" i="0" baseline="0" dirty="0">
              <a:solidFill>
                <a:schemeClr val="bg1"/>
              </a:solidFill>
              <a:latin typeface="Franklin Gothic Book" panose="020B0503020102020204" pitchFamily="34" charset="0"/>
            </a:endParaRPr>
          </a:p>
          <a:p>
            <a:pPr lvl="0"/>
            <a:r>
              <a:rPr lang="en-US" sz="1400" b="0" i="0" dirty="0">
                <a:solidFill>
                  <a:schemeClr val="bg1"/>
                </a:solidFill>
                <a:latin typeface="Franklin Gothic Book" panose="020B0503020102020204" pitchFamily="34" charset="0"/>
              </a:rPr>
              <a:t>WE START WITH YES.</a:t>
            </a:r>
          </a:p>
          <a:p>
            <a:pPr lvl="0">
              <a:spcAft>
                <a:spcPts val="1200"/>
              </a:spcAft>
            </a:pPr>
            <a:r>
              <a:rPr lang="en-US" sz="1400" b="0" i="0" dirty="0">
                <a:solidFill>
                  <a:schemeClr val="bg1"/>
                </a:solidFill>
                <a:latin typeface="Franklin Gothic Book" panose="020B0503020102020204" pitchFamily="34" charset="0"/>
              </a:rPr>
              <a:t>AND END WITH THANK YOU.</a:t>
            </a:r>
          </a:p>
          <a:p>
            <a:pPr lvl="0"/>
            <a:r>
              <a:rPr lang="en-US" sz="1400" b="0" i="0" dirty="0">
                <a:solidFill>
                  <a:schemeClr val="bg1"/>
                </a:solidFill>
                <a:latin typeface="Franklin Gothic Book" panose="020B0503020102020204" pitchFamily="34" charset="0"/>
              </a:rPr>
              <a:t>DO YOU HAVE ANY BIG QUESTIONS?</a:t>
            </a:r>
          </a:p>
          <a:p>
            <a:endParaRPr lang="en-US" b="0" i="0" dirty="0">
              <a:solidFill>
                <a:schemeClr val="bg1"/>
              </a:solidFill>
              <a:latin typeface="Franklin Gothic Book" panose="020B0503020102020204" pitchFamily="34"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17538988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5043"/>
            <a:ext cx="9144000" cy="5148543"/>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
        <p:nvSpPr>
          <p:cNvPr id="2" name="Title 1"/>
          <p:cNvSpPr>
            <a:spLocks noGrp="1"/>
          </p:cNvSpPr>
          <p:nvPr>
            <p:ph type="title" hasCustomPrompt="1"/>
          </p:nvPr>
        </p:nvSpPr>
        <p:spPr>
          <a:xfrm>
            <a:off x="457201" y="386954"/>
            <a:ext cx="8372901" cy="604513"/>
          </a:xfrm>
        </p:spPr>
        <p:txBody>
          <a:bodyPr anchor="b"/>
          <a:lstStyle>
            <a:lvl1pPr>
              <a:defRPr b="1">
                <a:solidFill>
                  <a:schemeClr val="bg1"/>
                </a:solidFill>
              </a:defRPr>
            </a:lvl1pPr>
          </a:lstStyle>
          <a:p>
            <a:r>
              <a:rPr lang="en-US" dirty="0"/>
              <a:t>TITLE AND CONTENT SLIDE. </a:t>
            </a:r>
            <a:br>
              <a:rPr lang="en-US" dirty="0"/>
            </a:br>
            <a:r>
              <a:rPr lang="en-US" dirty="0"/>
              <a:t>Headline in all caps, Arial Font.</a:t>
            </a:r>
          </a:p>
        </p:txBody>
      </p:sp>
    </p:spTree>
    <p:extLst>
      <p:ext uri="{BB962C8B-B14F-4D97-AF65-F5344CB8AC3E}">
        <p14:creationId xmlns:p14="http://schemas.microsoft.com/office/powerpoint/2010/main" val="21490956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833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468796" y="574696"/>
            <a:ext cx="5685350" cy="304654"/>
          </a:xfrm>
        </p:spPr>
        <p:txBody>
          <a:bodyPr lIns="0" bIns="0" anchor="b">
            <a:normAutofit/>
          </a:bodyPr>
          <a:lstStyle>
            <a:lvl1pPr marL="0" indent="0">
              <a:buNone/>
              <a:defRPr sz="1800" b="1" cap="all" baseline="0">
                <a:solidFill>
                  <a:srgbClr val="47484A"/>
                </a:solidFill>
              </a:defRPr>
            </a:lvl1pPr>
            <a:lvl2pPr marL="0" indent="0">
              <a:buNone/>
              <a:defRPr/>
            </a:lvl2pPr>
            <a:lvl3pPr marL="0" indent="0">
              <a:spcBef>
                <a:spcPts val="1800"/>
              </a:spcBef>
              <a:buNone/>
              <a:defRPr/>
            </a:lvl3pPr>
          </a:lstStyle>
          <a:p>
            <a:pPr lvl="0"/>
            <a:r>
              <a:rPr lang="en-US" dirty="0"/>
              <a:t>Optional one line subhead, </a:t>
            </a:r>
            <a:r>
              <a:rPr lang="en-US" dirty="0" err="1"/>
              <a:t>url</a:t>
            </a:r>
            <a:r>
              <a:rPr lang="en-US" dirty="0"/>
              <a:t> or date</a:t>
            </a:r>
          </a:p>
        </p:txBody>
      </p:sp>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77314" y="408441"/>
            <a:ext cx="1786846" cy="643707"/>
          </a:xfrm>
          <a:prstGeom prst="rect">
            <a:avLst/>
          </a:prstGeom>
          <a:noFill/>
          <a:extLst>
            <a:ext uri="{909E8E84-426E-40dd-AFC4-6F175D3DCCD1}">
              <a14:hiddenFill xmlns="" xmlns:a14="http://schemas.microsoft.com/office/drawing/2010/main">
                <a:solidFill>
                  <a:srgbClr val="FFFFFF"/>
                </a:solidFill>
              </a14:hiddenFill>
            </a:ext>
          </a:extLst>
        </p:spPr>
      </p:pic>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A</a:t>
            </a:r>
            <a:br>
              <a:rPr lang="en-US" dirty="0"/>
            </a:br>
            <a:r>
              <a:rPr lang="en-US" dirty="0"/>
              <a:t>can be up to four </a:t>
            </a:r>
            <a:br>
              <a:rPr lang="en-US" dirty="0"/>
            </a:br>
            <a:r>
              <a:rPr lang="en-US" dirty="0"/>
              <a:t>or five lines of text</a:t>
            </a:r>
          </a:p>
        </p:txBody>
      </p:sp>
      <p:sp>
        <p:nvSpPr>
          <p:cNvPr id="45" name="Text Placeholder 4"/>
          <p:cNvSpPr>
            <a:spLocks noGrp="1"/>
          </p:cNvSpPr>
          <p:nvPr>
            <p:ph type="body" sz="quarter" idx="12" hasCustomPrompt="1"/>
          </p:nvPr>
        </p:nvSpPr>
        <p:spPr>
          <a:xfrm>
            <a:off x="-1" y="1266825"/>
            <a:ext cx="239714" cy="2029968"/>
          </a:xfrm>
          <a:solidFill>
            <a:schemeClr val="accent1"/>
          </a:solidFill>
        </p:spPr>
        <p:txBody>
          <a:bodyPr bIns="0" anchor="b"/>
          <a:lstStyle>
            <a:lvl1pPr marL="0" indent="0">
              <a:buNone/>
              <a:defRPr sz="100"/>
            </a:lvl1pPr>
          </a:lstStyle>
          <a:p>
            <a:pPr lvl="0"/>
            <a:r>
              <a:rPr lang="en-US" dirty="0"/>
              <a:t>  </a:t>
            </a:r>
          </a:p>
        </p:txBody>
      </p:sp>
      <p:sp>
        <p:nvSpPr>
          <p:cNvPr id="48"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a:t>PRESENTER NAME</a:t>
            </a:r>
          </a:p>
        </p:txBody>
      </p:sp>
      <p:sp>
        <p:nvSpPr>
          <p:cNvPr id="53"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r>
              <a:rPr lang="en-US" dirty="0"/>
              <a:t>PRESENTER NAME</a:t>
            </a:r>
          </a:p>
        </p:txBody>
      </p:sp>
      <p:sp>
        <p:nvSpPr>
          <p:cNvPr id="55"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sp>
        <p:nvSpPr>
          <p:cNvPr id="16" name="TextBox 15"/>
          <p:cNvSpPr txBox="1"/>
          <p:nvPr userDrawn="1"/>
        </p:nvSpPr>
        <p:spPr>
          <a:xfrm>
            <a:off x="-1018914" y="-1479541"/>
            <a:ext cx="3502900" cy="1015663"/>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Suggested</a:t>
            </a:r>
            <a:r>
              <a:rPr lang="en-US" sz="1400" b="0" i="0" baseline="0" dirty="0">
                <a:solidFill>
                  <a:schemeClr val="bg1"/>
                </a:solidFill>
                <a:latin typeface="Franklin Gothic Book" panose="020B0503020102020204" pitchFamily="34" charset="0"/>
              </a:rPr>
              <a:t> line of text (optional): </a:t>
            </a:r>
          </a:p>
          <a:p>
            <a:endParaRPr lang="en-US" sz="1400" b="0" i="0" baseline="0" dirty="0">
              <a:solidFill>
                <a:schemeClr val="bg1"/>
              </a:solidFill>
              <a:latin typeface="Franklin Gothic Book" panose="020B0503020102020204" pitchFamily="34" charset="0"/>
            </a:endParaRPr>
          </a:p>
          <a:p>
            <a:r>
              <a:rPr lang="en-US" sz="1400" b="0" i="0" baseline="0" dirty="0">
                <a:solidFill>
                  <a:schemeClr val="bg1"/>
                </a:solidFill>
                <a:latin typeface="Franklin Gothic Book" panose="020B0503020102020204" pitchFamily="34" charset="0"/>
              </a:rPr>
              <a:t>WE START WITH YES.</a:t>
            </a:r>
            <a:endParaRPr lang="en-US" sz="1400" b="0" i="0" dirty="0">
              <a:solidFill>
                <a:schemeClr val="bg1"/>
              </a:solidFill>
              <a:latin typeface="Franklin Gothic Book" panose="020B0503020102020204" pitchFamily="34" charset="0"/>
            </a:endParaRPr>
          </a:p>
          <a:p>
            <a:endParaRPr lang="en-US" b="0" i="0" dirty="0">
              <a:solidFill>
                <a:schemeClr val="bg1"/>
              </a:solidFill>
              <a:latin typeface="Franklin Gothic Book" panose="020B0503020102020204" pitchFamily="34" charset="0"/>
            </a:endParaRP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7525932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Cover Option B">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7976" y="4545002"/>
            <a:ext cx="1557337" cy="561027"/>
          </a:xfrm>
          <a:prstGeom prst="rect">
            <a:avLst/>
          </a:prstGeom>
          <a:noFill/>
          <a:extLst>
            <a:ext uri="{909E8E84-426E-40dd-AFC4-6F175D3DCCD1}">
              <a14:hiddenFill xmlns="" xmlns:a14="http://schemas.microsoft.com/office/drawing/2010/main">
                <a:solidFill>
                  <a:srgbClr val="FFFFFF"/>
                </a:solidFill>
              </a14:hiddenFill>
            </a:ext>
          </a:extLst>
        </p:spPr>
      </p:pic>
      <p:pic>
        <p:nvPicPr>
          <p:cNvPr id="83" name="Picture 82" descr="aerial view of Argonne with APS in front 5730-00068.jpg"/>
          <p:cNvPicPr>
            <a:picLocks noChangeAspect="1"/>
          </p:cNvPicPr>
          <p:nvPr userDrawn="1"/>
        </p:nvPicPr>
        <p:blipFill rotWithShape="1">
          <a:blip r:embed="rId3" cstate="email">
            <a:extLst>
              <a:ext uri="{28A0092B-C50C-407E-A947-70E740481C1C}">
                <a14:useLocalDpi xmlns:a14="http://schemas.microsoft.com/office/drawing/2010/main" val="0"/>
              </a:ext>
            </a:extLst>
          </a:blip>
          <a:srcRect t="10682" b="7135"/>
          <a:stretch/>
        </p:blipFill>
        <p:spPr>
          <a:xfrm>
            <a:off x="0" y="-20265"/>
            <a:ext cx="9144000" cy="4508954"/>
          </a:xfrm>
          <a:prstGeom prst="rect">
            <a:avLst/>
          </a:prstGeom>
        </p:spPr>
      </p:pic>
      <p:sp>
        <p:nvSpPr>
          <p:cNvPr id="84" name="Text Placeholder 1"/>
          <p:cNvSpPr>
            <a:spLocks noGrp="1"/>
          </p:cNvSpPr>
          <p:nvPr>
            <p:ph type="body" sz="quarter" idx="10" hasCustomPrompt="1"/>
          </p:nvPr>
        </p:nvSpPr>
        <p:spPr>
          <a:xfrm>
            <a:off x="0" y="-20265"/>
            <a:ext cx="9144000" cy="4508954"/>
          </a:xfrm>
          <a:solidFill>
            <a:schemeClr val="accent2">
              <a:alpha val="85000"/>
            </a:schemeClr>
          </a:solidFill>
        </p:spPr>
        <p:txBody>
          <a:bodyPr bIns="0" anchor="b"/>
          <a:lstStyle>
            <a:lvl1pPr marL="0" indent="0">
              <a:buNone/>
              <a:defRPr sz="100"/>
            </a:lvl1pPr>
          </a:lstStyle>
          <a:p>
            <a:r>
              <a:rPr lang="en-US" dirty="0"/>
              <a:t> </a:t>
            </a:r>
          </a:p>
        </p:txBody>
      </p:sp>
      <p:sp>
        <p:nvSpPr>
          <p:cNvPr id="8" name="Picture Placeholder 4"/>
          <p:cNvSpPr>
            <a:spLocks noGrp="1" noChangeAspect="1"/>
          </p:cNvSpPr>
          <p:nvPr>
            <p:ph type="pic" sz="quarter" idx="16" hasCustomPrompt="1"/>
          </p:nvPr>
        </p:nvSpPr>
        <p:spPr>
          <a:xfrm>
            <a:off x="4863726" y="1266825"/>
            <a:ext cx="4280275" cy="2029968"/>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1" y="1266825"/>
            <a:ext cx="4863724" cy="2029968"/>
          </a:xfrm>
          <a:solidFill>
            <a:schemeClr val="accent2"/>
          </a:solidFill>
        </p:spPr>
        <p:txBody>
          <a:bodyPr lIns="457200" rIns="91440" anchor="ctr">
            <a:normAutofit/>
          </a:bodyPr>
          <a:lstStyle>
            <a:lvl1pPr>
              <a:defRPr sz="2800" baseline="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4" name="Text Placeholder 3"/>
          <p:cNvSpPr>
            <a:spLocks noGrp="1"/>
          </p:cNvSpPr>
          <p:nvPr>
            <p:ph type="body" sz="quarter" idx="24" hasCustomPrompt="1"/>
          </p:nvPr>
        </p:nvSpPr>
        <p:spPr>
          <a:xfrm>
            <a:off x="1" y="153714"/>
            <a:ext cx="5851526" cy="969169"/>
          </a:xfrm>
        </p:spPr>
        <p:txBody>
          <a:bodyPr lIns="457200" rIns="274320" anchor="ctr"/>
          <a:lstStyle>
            <a:lvl1pPr marL="0" indent="0">
              <a:buNone/>
              <a:defRPr cap="all" baseline="0">
                <a:solidFill>
                  <a:schemeClr val="bg1"/>
                </a:solidFill>
              </a:defRPr>
            </a:lvl1pPr>
          </a:lstStyle>
          <a:p>
            <a:pPr lvl="0"/>
            <a:r>
              <a:rPr lang="en-US" dirty="0"/>
              <a:t>Insert presentation date</a:t>
            </a:r>
          </a:p>
        </p:txBody>
      </p:sp>
      <p:sp>
        <p:nvSpPr>
          <p:cNvPr id="85" name="Text Placeholder 9"/>
          <p:cNvSpPr>
            <a:spLocks noGrp="1"/>
          </p:cNvSpPr>
          <p:nvPr>
            <p:ph type="body" sz="quarter" idx="17" hasCustomPrompt="1"/>
          </p:nvPr>
        </p:nvSpPr>
        <p:spPr>
          <a:xfrm>
            <a:off x="469901" y="3437210"/>
            <a:ext cx="2692871" cy="295275"/>
          </a:xfrm>
        </p:spPr>
        <p:txBody>
          <a:bodyPr lIns="0" bIns="0" anchor="b">
            <a:normAutofit/>
          </a:bodyPr>
          <a:lstStyle>
            <a:lvl1pPr marL="0" inden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6" name="Text Placeholder 45"/>
          <p:cNvSpPr>
            <a:spLocks noGrp="1"/>
          </p:cNvSpPr>
          <p:nvPr>
            <p:ph type="body" sz="quarter" idx="18" hasCustomPrompt="1"/>
          </p:nvPr>
        </p:nvSpPr>
        <p:spPr>
          <a:xfrm>
            <a:off x="469901" y="3720288"/>
            <a:ext cx="2692871" cy="685800"/>
          </a:xfrm>
        </p:spPr>
        <p:txBody>
          <a:bodyPr lIns="0">
            <a:normAutofit/>
          </a:bodyPr>
          <a:lstStyle>
            <a:lvl1pPr marL="0" indent="0">
              <a:lnSpc>
                <a:spcPct val="95000"/>
              </a:lnSpc>
              <a:spcBef>
                <a:spcPts val="0"/>
              </a:spcBef>
              <a:buNone/>
              <a:defRPr sz="1400">
                <a:solidFill>
                  <a:schemeClr val="bg1"/>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87" name="Text Placeholder 9"/>
          <p:cNvSpPr>
            <a:spLocks noGrp="1"/>
          </p:cNvSpPr>
          <p:nvPr>
            <p:ph type="body" sz="quarter" idx="21" hasCustomPrompt="1"/>
          </p:nvPr>
        </p:nvSpPr>
        <p:spPr>
          <a:xfrm>
            <a:off x="3417372" y="3437210"/>
            <a:ext cx="2692871" cy="295275"/>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2" hasCustomPrompt="1"/>
          </p:nvPr>
        </p:nvSpPr>
        <p:spPr>
          <a:xfrm>
            <a:off x="3417372" y="3720288"/>
            <a:ext cx="2692871" cy="6858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89" name="Text Placeholder 9"/>
          <p:cNvSpPr>
            <a:spLocks noGrp="1"/>
          </p:cNvSpPr>
          <p:nvPr>
            <p:ph type="body" sz="quarter" idx="25" hasCustomPrompt="1"/>
          </p:nvPr>
        </p:nvSpPr>
        <p:spPr>
          <a:xfrm>
            <a:off x="6360197" y="3437210"/>
            <a:ext cx="2692871" cy="295275"/>
          </a:xfrm>
        </p:spPr>
        <p:txBody>
          <a:bodyPr lIns="0" bIns="0" anchor="b">
            <a:normAutofit/>
          </a:bodyPr>
          <a:lstStyle>
            <a:lvl1pPr marL="0" indent="0">
              <a:buFont typeface="Arial" pitchFamily="34" charset="0"/>
              <a:buNone/>
              <a:defRPr sz="1400" b="1" cap="all" baseline="0">
                <a:solidFill>
                  <a:schemeClr val="bg1"/>
                </a:solidFill>
              </a:defRPr>
            </a:lvl1pPr>
            <a:lvl2pPr marL="0" indent="0">
              <a:buNone/>
              <a:defRPr/>
            </a:lvl2pPr>
            <a:lvl3pPr marL="0" indent="0">
              <a:spcBef>
                <a:spcPts val="1800"/>
              </a:spcBef>
              <a:buNone/>
              <a:defRPr/>
            </a:lvl3pPr>
          </a:lstStyle>
          <a:p>
            <a:pPr lvl="0"/>
            <a:r>
              <a:rPr lang="en-US" dirty="0"/>
              <a:t>presenter name</a:t>
            </a:r>
          </a:p>
        </p:txBody>
      </p:sp>
      <p:sp>
        <p:nvSpPr>
          <p:cNvPr id="90" name="Text Placeholder 45"/>
          <p:cNvSpPr>
            <a:spLocks noGrp="1"/>
          </p:cNvSpPr>
          <p:nvPr>
            <p:ph type="body" sz="quarter" idx="26" hasCustomPrompt="1"/>
          </p:nvPr>
        </p:nvSpPr>
        <p:spPr>
          <a:xfrm>
            <a:off x="6360197" y="3720288"/>
            <a:ext cx="2692871" cy="685800"/>
          </a:xfrm>
        </p:spPr>
        <p:txBody>
          <a:bodyPr lIns="0">
            <a:normAutofit/>
          </a:bodyPr>
          <a:lstStyle>
            <a:lvl1pPr marL="0" indent="0">
              <a:lnSpc>
                <a:spcPct val="95000"/>
              </a:lnSpc>
              <a:spcBef>
                <a:spcPts val="0"/>
              </a:spcBef>
              <a:buFont typeface="Arial" pitchFamily="34" charset="0"/>
              <a:buNone/>
              <a:defRPr sz="1400">
                <a:solidFill>
                  <a:schemeClr val="bg1"/>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47" name="Text Placeholder 4"/>
          <p:cNvSpPr>
            <a:spLocks noGrp="1"/>
          </p:cNvSpPr>
          <p:nvPr>
            <p:ph type="body" sz="quarter" idx="12" hasCustomPrompt="1"/>
          </p:nvPr>
        </p:nvSpPr>
        <p:spPr>
          <a:xfrm>
            <a:off x="-1" y="1266825"/>
            <a:ext cx="239714" cy="2029968"/>
          </a:xfrm>
          <a:solidFill>
            <a:schemeClr val="accent1"/>
          </a:solidFill>
        </p:spPr>
        <p:txBody>
          <a:bodyPr bIns="0" anchor="b"/>
          <a:lstStyle>
            <a:lvl1pPr marL="0" indent="0">
              <a:buNone/>
              <a:defRPr sz="100"/>
            </a:lvl1pPr>
          </a:lstStyle>
          <a:p>
            <a:pPr lvl="0"/>
            <a:r>
              <a:rPr lang="en-US" dirty="0"/>
              <a:t>  </a:t>
            </a:r>
          </a:p>
        </p:txBody>
      </p:sp>
      <p:sp>
        <p:nvSpPr>
          <p:cNvPr id="155" name="TextBox 154"/>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8242470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Cover Option C">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7976" y="82331"/>
            <a:ext cx="1557337" cy="561027"/>
          </a:xfrm>
          <a:prstGeom prst="rect">
            <a:avLst/>
          </a:prstGeom>
          <a:noFill/>
          <a:extLst>
            <a:ext uri="{909E8E84-426E-40dd-AFC4-6F175D3DCCD1}">
              <a14:hiddenFill xmlns="" xmlns:a14="http://schemas.microsoft.com/office/drawing/2010/main">
                <a:solidFill>
                  <a:srgbClr val="FFFFFF"/>
                </a:solidFill>
              </a14:hiddenFill>
            </a:ext>
          </a:extLst>
        </p:spPr>
      </p:pic>
      <p:sp>
        <p:nvSpPr>
          <p:cNvPr id="50" name="Text Placeholder 9"/>
          <p:cNvSpPr>
            <a:spLocks noGrp="1"/>
          </p:cNvSpPr>
          <p:nvPr>
            <p:ph type="body" sz="quarter" idx="17" hasCustomPrompt="1"/>
          </p:nvPr>
        </p:nvSpPr>
        <p:spPr>
          <a:xfrm>
            <a:off x="469901" y="3709174"/>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1" y="3992251"/>
            <a:ext cx="2692871" cy="560042"/>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endParaRPr lang="en-US" dirty="0"/>
          </a:p>
        </p:txBody>
      </p:sp>
      <p:sp>
        <p:nvSpPr>
          <p:cNvPr id="56" name="Text Placeholder 9"/>
          <p:cNvSpPr>
            <a:spLocks noGrp="1"/>
          </p:cNvSpPr>
          <p:nvPr>
            <p:ph type="body" sz="quarter" idx="21" hasCustomPrompt="1"/>
          </p:nvPr>
        </p:nvSpPr>
        <p:spPr>
          <a:xfrm>
            <a:off x="3417372" y="3709174"/>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2" y="399225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674681"/>
            <a:ext cx="8925874" cy="207115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2794775"/>
            <a:ext cx="8452904" cy="647160"/>
          </a:xfrm>
        </p:spPr>
        <p:txBody>
          <a:bodyPr lIns="0" rIns="91440" anchor="b">
            <a:normAutofit/>
          </a:bodyPr>
          <a:lstStyle>
            <a:lvl1pPr>
              <a:defRPr sz="2800" baseline="0">
                <a:solidFill>
                  <a:schemeClr val="tx1">
                    <a:lumMod val="50000"/>
                  </a:schemeClr>
                </a:solidFill>
              </a:defRPr>
            </a:lvl1pPr>
          </a:lstStyle>
          <a:p>
            <a:r>
              <a:rPr lang="en-US" dirty="0"/>
              <a:t>presentation title – cover option c </a:t>
            </a:r>
          </a:p>
        </p:txBody>
      </p:sp>
      <p:sp>
        <p:nvSpPr>
          <p:cNvPr id="87" name="Text Placeholder 9"/>
          <p:cNvSpPr>
            <a:spLocks noGrp="1"/>
          </p:cNvSpPr>
          <p:nvPr>
            <p:ph type="body" sz="quarter" idx="23" hasCustomPrompt="1"/>
          </p:nvPr>
        </p:nvSpPr>
        <p:spPr>
          <a:xfrm>
            <a:off x="6360197" y="3709174"/>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7" y="399225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3441935"/>
            <a:ext cx="8484914" cy="248308"/>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2" y="674680"/>
            <a:ext cx="224589" cy="2071116"/>
          </a:xfrm>
          <a:solidFill>
            <a:schemeClr val="accent1"/>
          </a:solidFill>
        </p:spPr>
        <p:txBody>
          <a:bodyPr bIns="0" anchor="b"/>
          <a:lstStyle>
            <a:lvl1pPr marL="0" indent="0">
              <a:buNone/>
              <a:defRPr sz="100"/>
            </a:lvl1pPr>
          </a:lstStyle>
          <a:p>
            <a:pPr lvl="0"/>
            <a:r>
              <a:rPr lang="en-US" dirty="0"/>
              <a:t>  </a:t>
            </a:r>
          </a:p>
        </p:txBody>
      </p:sp>
      <p:sp>
        <p:nvSpPr>
          <p:cNvPr id="186" name="TextBox 185"/>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
        <p:nvSpPr>
          <p:cNvPr id="16" name="Text Placeholder 4"/>
          <p:cNvSpPr>
            <a:spLocks noGrp="1"/>
          </p:cNvSpPr>
          <p:nvPr>
            <p:ph type="body" sz="quarter" idx="26" hasCustomPrompt="1"/>
          </p:nvPr>
        </p:nvSpPr>
        <p:spPr>
          <a:xfrm>
            <a:off x="503238" y="300961"/>
            <a:ext cx="5984648" cy="331077"/>
          </a:xfrm>
        </p:spPr>
        <p:txBody>
          <a:bodyPr/>
          <a:lstStyle>
            <a:lvl1pPr marL="0" indent="0">
              <a:buNone/>
              <a:defRPr sz="1000" b="1" cap="all" baseline="0">
                <a:solidFill>
                  <a:schemeClr val="tx1"/>
                </a:solidFill>
              </a:defRPr>
            </a:lvl1pPr>
          </a:lstStyle>
          <a:p>
            <a:r>
              <a:rPr lang="en-US" sz="1000" b="0" cap="all" dirty="0">
                <a:solidFill>
                  <a:srgbClr val="000000"/>
                </a:solidFill>
              </a:rPr>
              <a:t>Type in Name of </a:t>
            </a:r>
            <a:r>
              <a:rPr lang="en-US" sz="1000" b="0" cap="all" dirty="0" err="1">
                <a:solidFill>
                  <a:srgbClr val="000000"/>
                </a:solidFill>
              </a:rPr>
              <a:t>fACILITY</a:t>
            </a:r>
            <a:r>
              <a:rPr lang="en-US" sz="1000" b="0" cap="all" dirty="0">
                <a:solidFill>
                  <a:srgbClr val="000000"/>
                </a:solidFill>
              </a:rPr>
              <a:t>, division, group, program or </a:t>
            </a:r>
            <a:r>
              <a:rPr lang="en-US" sz="1000" dirty="0">
                <a:solidFill>
                  <a:srgbClr val="000000"/>
                </a:solidFill>
              </a:rPr>
              <a:t>www.anl.gov</a:t>
            </a:r>
          </a:p>
        </p:txBody>
      </p:sp>
      <p:sp>
        <p:nvSpPr>
          <p:cNvPr id="17" name="Text Placeholder 45"/>
          <p:cNvSpPr>
            <a:spLocks noGrp="1"/>
          </p:cNvSpPr>
          <p:nvPr>
            <p:ph type="body" sz="quarter" idx="27"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24640805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Cover Option D">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7976" y="170633"/>
            <a:ext cx="1557337" cy="561027"/>
          </a:xfrm>
          <a:prstGeom prst="rect">
            <a:avLst/>
          </a:prstGeom>
          <a:noFill/>
          <a:extLst>
            <a:ext uri="{909E8E84-426E-40dd-AFC4-6F175D3DCCD1}">
              <a14:hiddenFill xmlns="" xmlns:a14="http://schemas.microsoft.com/office/drawing/2010/main">
                <a:solidFill>
                  <a:srgbClr val="FFFFFF"/>
                </a:solidFill>
              </a14:hiddenFill>
            </a:ext>
          </a:extLst>
        </p:spPr>
      </p:pic>
      <p:sp>
        <p:nvSpPr>
          <p:cNvPr id="50" name="Text Placeholder 9"/>
          <p:cNvSpPr>
            <a:spLocks noGrp="1"/>
          </p:cNvSpPr>
          <p:nvPr>
            <p:ph type="body" sz="quarter" idx="17" hasCustomPrompt="1"/>
          </p:nvPr>
        </p:nvSpPr>
        <p:spPr>
          <a:xfrm>
            <a:off x="469901" y="3436223"/>
            <a:ext cx="2692871" cy="295275"/>
          </a:xfrm>
        </p:spPr>
        <p:txBody>
          <a:bodyPr lIns="0" bIns="0" anchor="b">
            <a:normAutofit/>
          </a:bodyPr>
          <a:lstStyle>
            <a:lvl1pPr marL="0" inden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469901" y="3719301"/>
            <a:ext cx="2692871" cy="685800"/>
          </a:xfrm>
        </p:spPr>
        <p:txBody>
          <a:bodyPr lIns="0">
            <a:normAutofit/>
          </a:bodyPr>
          <a:lstStyle>
            <a:lvl1pPr marL="0" indent="0">
              <a:lnSpc>
                <a:spcPct val="95000"/>
              </a:lnSpc>
              <a:spcBef>
                <a:spcPts val="0"/>
              </a:spcBef>
              <a:buNone/>
              <a:defRPr sz="1400">
                <a:solidFill>
                  <a:srgbClr val="47484A"/>
                </a:solidFill>
              </a:defRPr>
            </a:lvl1pPr>
            <a:lvl2pPr marL="0" indent="0">
              <a:spcBef>
                <a:spcPts val="18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3417372" y="3436223"/>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3417372" y="371930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18127" y="1261205"/>
            <a:ext cx="8925874" cy="207115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1" y="82770"/>
            <a:ext cx="6776128" cy="839426"/>
          </a:xfrm>
        </p:spPr>
        <p:txBody>
          <a:bodyPr lIns="0" rIns="91440" anchor="b">
            <a:normAutofit/>
          </a:bodyPr>
          <a:lstStyle>
            <a:lvl1pPr>
              <a:defRPr sz="2800" baseline="0">
                <a:solidFill>
                  <a:schemeClr val="tx1">
                    <a:lumMod val="50000"/>
                  </a:schemeClr>
                </a:solidFill>
              </a:defRPr>
            </a:lvl1pPr>
          </a:lstStyle>
          <a:p>
            <a:r>
              <a:rPr lang="en-US" dirty="0"/>
              <a:t>presentation title –</a:t>
            </a:r>
            <a:br>
              <a:rPr lang="en-US" dirty="0"/>
            </a:br>
            <a:r>
              <a:rPr lang="en-US" dirty="0"/>
              <a:t>Cover option D</a:t>
            </a:r>
          </a:p>
        </p:txBody>
      </p:sp>
      <p:sp>
        <p:nvSpPr>
          <p:cNvPr id="87" name="Text Placeholder 9"/>
          <p:cNvSpPr>
            <a:spLocks noGrp="1"/>
          </p:cNvSpPr>
          <p:nvPr>
            <p:ph type="body" sz="quarter" idx="23" hasCustomPrompt="1"/>
          </p:nvPr>
        </p:nvSpPr>
        <p:spPr>
          <a:xfrm>
            <a:off x="6360197" y="3436223"/>
            <a:ext cx="2692871" cy="295275"/>
          </a:xfrm>
        </p:spPr>
        <p:txBody>
          <a:bodyPr lIns="0" bIns="0" anchor="b">
            <a:normAutofit/>
          </a:bodyPr>
          <a:lstStyle>
            <a:lvl1pPr marL="0" indent="0">
              <a:buFont typeface="Arial" pitchFamily="34" charset="0"/>
              <a:buNone/>
              <a:defRPr sz="1400" b="1" cap="all" baseline="0">
                <a:solidFill>
                  <a:srgbClr val="47484A"/>
                </a:solidFill>
              </a:defRPr>
            </a:lvl1pPr>
            <a:lvl2pPr marL="0" indent="0">
              <a:buNone/>
              <a:defRPr/>
            </a:lvl2pPr>
            <a:lvl3pPr marL="0" indent="0">
              <a:spcBef>
                <a:spcPts val="18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6360197" y="3719301"/>
            <a:ext cx="2692871" cy="560042"/>
          </a:xfrm>
        </p:spPr>
        <p:txBody>
          <a:bodyPr lIns="0">
            <a:normAutofit/>
          </a:bodyPr>
          <a:lstStyle>
            <a:lvl1pPr marL="0" indent="0">
              <a:lnSpc>
                <a:spcPct val="95000"/>
              </a:lnSpc>
              <a:spcBef>
                <a:spcPts val="0"/>
              </a:spcBef>
              <a:buFont typeface="Arial" pitchFamily="34" charset="0"/>
              <a:buNone/>
              <a:defRPr sz="1400">
                <a:solidFill>
                  <a:srgbClr val="47484A"/>
                </a:solidFill>
              </a:defRPr>
            </a:lvl1pPr>
            <a:lvl2pPr marL="0" indent="0">
              <a:spcBef>
                <a:spcPts val="18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469900" y="922195"/>
            <a:ext cx="8484914" cy="248308"/>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2" y="1261204"/>
            <a:ext cx="224589" cy="2071116"/>
          </a:xfrm>
          <a:solidFill>
            <a:schemeClr val="accent1"/>
          </a:solidFill>
        </p:spPr>
        <p:txBody>
          <a:bodyPr bIns="0" anchor="b"/>
          <a:lstStyle>
            <a:lvl1pPr marL="0" indent="0">
              <a:buNone/>
              <a:defRPr sz="100"/>
            </a:lvl1pPr>
          </a:lstStyle>
          <a:p>
            <a:pPr lvl="0"/>
            <a:r>
              <a:rPr lang="en-US" dirty="0"/>
              <a:t>  </a:t>
            </a:r>
          </a:p>
        </p:txBody>
      </p:sp>
      <p:sp>
        <p:nvSpPr>
          <p:cNvPr id="153" name="TextBox 15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
        <p:nvSpPr>
          <p:cNvPr id="16" name="Text Placeholder 45"/>
          <p:cNvSpPr>
            <a:spLocks noGrp="1"/>
          </p:cNvSpPr>
          <p:nvPr>
            <p:ph type="body" sz="quarter" idx="19" hasCustomPrompt="1"/>
          </p:nvPr>
        </p:nvSpPr>
        <p:spPr>
          <a:xfrm>
            <a:off x="6360197" y="4570711"/>
            <a:ext cx="2692872" cy="386558"/>
          </a:xfrm>
        </p:spPr>
        <p:txBody>
          <a:bodyPr lIns="0" anchor="b"/>
          <a:lstStyle>
            <a:lvl1pPr marL="0" indent="0">
              <a:spcBef>
                <a:spcPts val="0"/>
              </a:spcBef>
              <a:buNone/>
              <a:defRPr sz="1400" baseline="0">
                <a:solidFill>
                  <a:srgbClr val="47484A"/>
                </a:solidFill>
              </a:defRPr>
            </a:lvl1pPr>
            <a:lvl2pPr marL="0" indent="0">
              <a:spcBef>
                <a:spcPts val="1800"/>
              </a:spcBef>
              <a:buNone/>
              <a:defRPr/>
            </a:lvl2pPr>
          </a:lstStyle>
          <a:p>
            <a:pPr lvl="0"/>
            <a:r>
              <a:rPr lang="en-US" dirty="0"/>
              <a:t>Presentation Date</a:t>
            </a:r>
            <a:br>
              <a:rPr lang="en-US" dirty="0"/>
            </a:br>
            <a:r>
              <a:rPr lang="en-US" dirty="0"/>
              <a:t>City, State (presentation location)</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3121" y="4702076"/>
            <a:ext cx="2046368" cy="260262"/>
          </a:xfrm>
          <a:prstGeom prst="rect">
            <a:avLst/>
          </a:prstGeom>
        </p:spPr>
      </p:pic>
    </p:spTree>
    <p:extLst>
      <p:ext uri="{BB962C8B-B14F-4D97-AF65-F5344CB8AC3E}">
        <p14:creationId xmlns:p14="http://schemas.microsoft.com/office/powerpoint/2010/main" val="18386000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18127" y="6978"/>
            <a:ext cx="8925873" cy="5143500"/>
          </a:xfrm>
          <a:solidFill>
            <a:schemeClr val="bg1"/>
          </a:solidFill>
        </p:spPr>
        <p:txBody>
          <a:bodyPr lIns="0" tIns="1645920" anchor="t" anchorCtr="0"/>
          <a:lstStyle>
            <a:lvl1pPr marL="0" indent="0" algn="ctr">
              <a:buNone/>
              <a:defRPr baseline="0"/>
            </a:lvl1pPr>
          </a:lstStyle>
          <a:p>
            <a:r>
              <a:rPr lang="en-US" dirty="0"/>
              <a:t>Click icon to insert an image then right click image and “SEND IMAGE TO BACK”</a:t>
            </a:r>
          </a:p>
        </p:txBody>
      </p:sp>
      <p:sp>
        <p:nvSpPr>
          <p:cNvPr id="7" name="Text Placeholder 6"/>
          <p:cNvSpPr>
            <a:spLocks noGrp="1"/>
          </p:cNvSpPr>
          <p:nvPr>
            <p:ph type="body" sz="quarter" idx="17" hasCustomPrompt="1"/>
          </p:nvPr>
        </p:nvSpPr>
        <p:spPr>
          <a:xfrm>
            <a:off x="0" y="3581400"/>
            <a:ext cx="9144000" cy="1562100"/>
          </a:xfrm>
          <a:solidFill>
            <a:schemeClr val="tx2">
              <a:alpha val="91000"/>
            </a:schemeClr>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2" name="Title 1"/>
          <p:cNvSpPr>
            <a:spLocks noGrp="1"/>
          </p:cNvSpPr>
          <p:nvPr>
            <p:ph type="title" hasCustomPrompt="1"/>
          </p:nvPr>
        </p:nvSpPr>
        <p:spPr>
          <a:xfrm>
            <a:off x="469901" y="3782231"/>
            <a:ext cx="8321040" cy="1030194"/>
          </a:xfrm>
        </p:spPr>
        <p:txBody>
          <a:bodyPr lIns="0" anchor="t"/>
          <a:lstStyle>
            <a:lvl1pPr>
              <a:defRPr sz="2400" b="1" cap="all" baseline="0">
                <a:solidFill>
                  <a:schemeClr val="bg1"/>
                </a:solidFill>
              </a:defRPr>
            </a:lvl1pPr>
          </a:lstStyle>
          <a:p>
            <a:r>
              <a:rPr lang="en-US" dirty="0"/>
              <a:t>Full-frame image layout  – title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8"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9" name="TextBox 8"/>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714938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0" name="Text Placeholder 7"/>
          <p:cNvSpPr>
            <a:spLocks noGrp="1"/>
          </p:cNvSpPr>
          <p:nvPr>
            <p:ph type="body" sz="quarter" idx="14"/>
          </p:nvPr>
        </p:nvSpPr>
        <p:spPr>
          <a:xfrm>
            <a:off x="469900" y="3893639"/>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5" name="Picture Placeholder 4"/>
          <p:cNvSpPr>
            <a:spLocks noGrp="1" noChangeAspect="1"/>
          </p:cNvSpPr>
          <p:nvPr>
            <p:ph type="pic" sz="quarter" idx="13" hasCustomPrompt="1"/>
          </p:nvPr>
        </p:nvSpPr>
        <p:spPr>
          <a:xfrm>
            <a:off x="218127" y="-1"/>
            <a:ext cx="8925873" cy="2742010"/>
          </a:xfrm>
          <a:solidFill>
            <a:schemeClr val="bg1"/>
          </a:solidFill>
        </p:spPr>
        <p:txBody>
          <a:bodyPr lIns="0"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265038"/>
            <a:ext cx="8674100" cy="590324"/>
          </a:xfrm>
        </p:spPr>
        <p:txBody>
          <a:bodyPr lIns="0"/>
          <a:lstStyle>
            <a:lvl1pPr>
              <a:defRPr sz="2800" b="1" baseline="0">
                <a:solidFill>
                  <a:schemeClr val="bg1"/>
                </a:solidFill>
              </a:defRPr>
            </a:lvl1pPr>
          </a:lstStyle>
          <a:p>
            <a:r>
              <a:rPr lang="en-US" dirty="0"/>
              <a:t>Science/R&amp;D hero – one image</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9"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1" name="TextBox 1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615339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impl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3736975" y="1252017"/>
            <a:ext cx="4322144" cy="1348326"/>
          </a:xfrm>
        </p:spPr>
        <p:txBody>
          <a:bodyPr anchor="b" anchorCtr="0">
            <a:noAutofit/>
          </a:bodyPr>
          <a:lstStyle>
            <a:lvl1pPr marL="0" indent="0">
              <a:buNone/>
              <a:defRPr sz="3000"/>
            </a:lvl1pPr>
          </a:lstStyle>
          <a:p>
            <a:pPr lvl="0"/>
            <a:r>
              <a:rPr lang="en-US"/>
              <a:t>Title</a:t>
            </a:r>
          </a:p>
        </p:txBody>
      </p:sp>
      <p:cxnSp>
        <p:nvCxnSpPr>
          <p:cNvPr id="10" name="Straight Connector 9"/>
          <p:cNvCxnSpPr/>
          <p:nvPr userDrawn="1"/>
        </p:nvCxnSpPr>
        <p:spPr>
          <a:xfrm>
            <a:off x="3839856" y="2780783"/>
            <a:ext cx="421926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1" hasCustomPrompt="1"/>
          </p:nvPr>
        </p:nvSpPr>
        <p:spPr>
          <a:xfrm>
            <a:off x="3736975" y="2961483"/>
            <a:ext cx="4322763" cy="1101551"/>
          </a:xfrm>
        </p:spPr>
        <p:txBody>
          <a:bodyPr>
            <a:noAutofit/>
          </a:bodyPr>
          <a:lstStyle>
            <a:lvl1pPr marL="0" indent="0">
              <a:spcBef>
                <a:spcPts val="400"/>
              </a:spcBef>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a:t>
            </a:r>
          </a:p>
          <a:p>
            <a:pPr lvl="0"/>
            <a:r>
              <a:rPr lang="en-US" dirty="0"/>
              <a:t>Venue or Organization</a:t>
            </a:r>
          </a:p>
          <a:p>
            <a:pPr lvl="0"/>
            <a:r>
              <a:rPr lang="en-US" dirty="0"/>
              <a:t>Date</a:t>
            </a:r>
          </a:p>
        </p:txBody>
      </p:sp>
      <p:pic>
        <p:nvPicPr>
          <p:cNvPr id="7" name="Graphic 6">
            <a:extLst>
              <a:ext uri="{FF2B5EF4-FFF2-40B4-BE49-F238E27FC236}">
                <a16:creationId xmlns:a16="http://schemas.microsoft.com/office/drawing/2014/main" id="{63528C9F-D43C-8E4B-8E26-1B7ED4C750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7454" y="0"/>
            <a:ext cx="2331892" cy="1092307"/>
          </a:xfrm>
          <a:prstGeom prst="rect">
            <a:avLst/>
          </a:prstGeom>
        </p:spPr>
      </p:pic>
    </p:spTree>
    <p:extLst>
      <p:ext uri="{BB962C8B-B14F-4D97-AF65-F5344CB8AC3E}">
        <p14:creationId xmlns:p14="http://schemas.microsoft.com/office/powerpoint/2010/main" val="4290127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ansition Slide - Whit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467454" y="1252017"/>
            <a:ext cx="3952146" cy="1348326"/>
          </a:xfrm>
        </p:spPr>
        <p:txBody>
          <a:bodyPr anchor="b" anchorCtr="0">
            <a:noAutofit/>
          </a:bodyPr>
          <a:lstStyle>
            <a:lvl1pPr marL="0" indent="0">
              <a:buNone/>
              <a:defRPr sz="3000"/>
            </a:lvl1pPr>
          </a:lstStyle>
          <a:p>
            <a:pPr lvl="0"/>
            <a:r>
              <a:rPr lang="en-US"/>
              <a:t>Transition Slide Title</a:t>
            </a:r>
          </a:p>
        </p:txBody>
      </p:sp>
      <p:cxnSp>
        <p:nvCxnSpPr>
          <p:cNvPr id="4" name="Straight Connector 3"/>
          <p:cNvCxnSpPr/>
          <p:nvPr userDrawn="1"/>
        </p:nvCxnSpPr>
        <p:spPr>
          <a:xfrm>
            <a:off x="570335" y="2780783"/>
            <a:ext cx="4574979"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67455" y="2961483"/>
            <a:ext cx="3952712" cy="1101551"/>
          </a:xfrm>
        </p:spPr>
        <p:txBody>
          <a:bodyPr>
            <a:noAutofit/>
          </a:bodyPr>
          <a:lstStyle>
            <a:lvl1pPr marL="0" indent="0">
              <a:spcBef>
                <a:spcPts val="400"/>
              </a:spcBef>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or additional text</a:t>
            </a:r>
          </a:p>
        </p:txBody>
      </p:sp>
    </p:spTree>
    <p:extLst>
      <p:ext uri="{BB962C8B-B14F-4D97-AF65-F5344CB8AC3E}">
        <p14:creationId xmlns:p14="http://schemas.microsoft.com/office/powerpoint/2010/main" val="28112299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11" name="Picture Placeholder 4"/>
          <p:cNvSpPr>
            <a:spLocks noGrp="1" noChangeAspect="1"/>
          </p:cNvSpPr>
          <p:nvPr>
            <p:ph type="pic" sz="quarter" idx="16" hasCustomPrompt="1"/>
          </p:nvPr>
        </p:nvSpPr>
        <p:spPr>
          <a:xfrm>
            <a:off x="218127" y="0"/>
            <a:ext cx="4480560" cy="2747963"/>
          </a:xfrm>
          <a:solidFill>
            <a:schemeClr val="bg1">
              <a:lumMod val="75000"/>
            </a:schemeClr>
          </a:solidFill>
        </p:spPr>
        <p:txBody>
          <a:bodyPr tIns="1097280" anchor="t" anchorCtr="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7" hasCustomPrompt="1"/>
          </p:nvPr>
        </p:nvSpPr>
        <p:spPr>
          <a:xfrm>
            <a:off x="4682525" y="0"/>
            <a:ext cx="4480560" cy="2747963"/>
          </a:xfrm>
          <a:solidFill>
            <a:schemeClr val="bg1">
              <a:lumMod val="85000"/>
            </a:schemeClr>
          </a:solidFill>
        </p:spPr>
        <p:txBody>
          <a:bodyPr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469900" y="3255513"/>
            <a:ext cx="8674100" cy="590324"/>
          </a:xfrm>
        </p:spPr>
        <p:txBody>
          <a:bodyPr lIns="0"/>
          <a:lstStyle>
            <a:lvl1pPr>
              <a:defRPr sz="2800" b="1">
                <a:solidFill>
                  <a:schemeClr val="bg1"/>
                </a:solidFill>
              </a:defRPr>
            </a:lvl1pPr>
          </a:lstStyle>
          <a:p>
            <a:r>
              <a:rPr lang="en-US" dirty="0"/>
              <a:t>Science/R&amp;D hero – TWO images</a:t>
            </a:r>
            <a:br>
              <a:rPr lang="en-US" dirty="0"/>
            </a:br>
            <a:r>
              <a:rPr lang="en-US" dirty="0"/>
              <a:t>Headline is </a:t>
            </a:r>
            <a:r>
              <a:rPr lang="en-US" dirty="0" err="1"/>
              <a:t>arial</a:t>
            </a:r>
            <a:r>
              <a:rPr lang="en-US" dirty="0"/>
              <a:t> in all caps</a:t>
            </a:r>
          </a:p>
        </p:txBody>
      </p:sp>
      <p:sp>
        <p:nvSpPr>
          <p:cNvPr id="9" name="Text Placeholder 7"/>
          <p:cNvSpPr>
            <a:spLocks noGrp="1"/>
          </p:cNvSpPr>
          <p:nvPr>
            <p:ph type="body" sz="quarter" idx="14"/>
          </p:nvPr>
        </p:nvSpPr>
        <p:spPr>
          <a:xfrm>
            <a:off x="469900" y="3884114"/>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0"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4" name="TextBox 13"/>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12548015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2742091"/>
            <a:ext cx="9144000" cy="2401409"/>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0"/>
            <a:ext cx="2990088" cy="275523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194237" y="0"/>
            <a:ext cx="2990088" cy="275523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186112" y="0"/>
            <a:ext cx="2957888" cy="275523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893639"/>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title" hasCustomPrompt="1"/>
          </p:nvPr>
        </p:nvSpPr>
        <p:spPr>
          <a:xfrm>
            <a:off x="469900" y="3265038"/>
            <a:ext cx="8674100" cy="590324"/>
          </a:xfrm>
        </p:spPr>
        <p:txBody>
          <a:bodyPr lIns="0"/>
          <a:lstStyle>
            <a:lvl1pPr>
              <a:defRPr sz="2800" b="1">
                <a:solidFill>
                  <a:schemeClr val="bg1"/>
                </a:solidFill>
              </a:defRPr>
            </a:lvl1pPr>
          </a:lstStyle>
          <a:p>
            <a:r>
              <a:rPr lang="en-US" dirty="0"/>
              <a:t>Science/R&amp;D hero – Three images</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12"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13" name="TextBox 12"/>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1563893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9144000" cy="5143500"/>
          </a:xfrm>
          <a:solidFill>
            <a:schemeClr val="accent2"/>
          </a:solidFill>
        </p:spPr>
        <p:txBody>
          <a:bodyPr bIns="0" anchor="b" anchorCtr="0"/>
          <a:lstStyle>
            <a:lvl1pPr marL="0" indent="0">
              <a:buNone/>
              <a:defRPr sz="100"/>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18127" y="1240631"/>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2453235" y="1240631"/>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4688341" y="1240631"/>
            <a:ext cx="2240280" cy="1678712"/>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6906022" y="1240631"/>
            <a:ext cx="2240280" cy="1678712"/>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469900" y="3484064"/>
            <a:ext cx="8434552" cy="1359776"/>
          </a:xfrm>
          <a:noFill/>
        </p:spPr>
        <p:txBody>
          <a:bodyPr lIns="0" tIns="91440"/>
          <a:lstStyle>
            <a:lvl1pPr>
              <a:defRPr sz="2400">
                <a:solidFill>
                  <a:schemeClr val="bg1"/>
                </a:solidFill>
              </a:defRPr>
            </a:lvl1pPr>
            <a:lvl2pPr>
              <a:defRPr sz="24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a:t>Science/R&amp;D hero – four images</a:t>
            </a:r>
            <a:br>
              <a:rPr lang="en-US" dirty="0"/>
            </a:br>
            <a:r>
              <a:rPr lang="en-US" dirty="0"/>
              <a:t>Headline is </a:t>
            </a:r>
            <a:r>
              <a:rPr lang="en-US" dirty="0" err="1"/>
              <a:t>arial</a:t>
            </a:r>
            <a:r>
              <a:rPr lang="en-US" dirty="0"/>
              <a:t> in all caps</a:t>
            </a:r>
          </a:p>
        </p:txBody>
      </p:sp>
      <p:sp>
        <p:nvSpPr>
          <p:cNvPr id="4" name="Text Placeholder 3"/>
          <p:cNvSpPr>
            <a:spLocks noGrp="1"/>
          </p:cNvSpPr>
          <p:nvPr>
            <p:ph type="body" sz="quarter" idx="18" hasCustomPrompt="1"/>
          </p:nvPr>
        </p:nvSpPr>
        <p:spPr>
          <a:xfrm>
            <a:off x="218128" y="2948823"/>
            <a:ext cx="2238469" cy="358378"/>
          </a:xfrm>
        </p:spPr>
        <p:txBody>
          <a:bodyPr lIns="91440" rIns="91440"/>
          <a:lstStyle>
            <a:lvl1pPr marL="0" indent="0">
              <a:lnSpc>
                <a:spcPct val="95000"/>
              </a:lnSpc>
              <a:buNone/>
              <a:defRPr sz="1200" b="0" baseline="0">
                <a:solidFill>
                  <a:schemeClr val="bg1"/>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2442595"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4681064"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6905532" y="2948823"/>
            <a:ext cx="2238469" cy="358378"/>
          </a:xfrm>
        </p:spPr>
        <p:txBody>
          <a:bodyPr lIns="91440" rIns="91440"/>
          <a:lstStyle>
            <a:lvl1pPr marL="0" indent="0">
              <a:lnSpc>
                <a:spcPct val="95000"/>
              </a:lnSpc>
              <a:buNone/>
              <a:defRPr sz="1200" b="0">
                <a:solidFill>
                  <a:schemeClr val="bg1"/>
                </a:solidFill>
              </a:defRPr>
            </a:lvl1pPr>
          </a:lstStyle>
          <a:p>
            <a:pPr lvl="0"/>
            <a:r>
              <a:rPr lang="en-US" dirty="0"/>
              <a:t>Image caption Image caption Image caption Image caption Image</a:t>
            </a:r>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AEFAAC5A-9C4F-4278-920D-DF2BAB595749}" type="slidenum">
              <a:rPr lang="en-US" smtClean="0"/>
              <a:pPr/>
              <a:t>‹#›</a:t>
            </a:fld>
            <a:endParaRPr lang="en-US" dirty="0"/>
          </a:p>
        </p:txBody>
      </p:sp>
      <p:sp>
        <p:nvSpPr>
          <p:cNvPr id="6" name="Footer Placeholder 5"/>
          <p:cNvSpPr>
            <a:spLocks noGrp="1"/>
          </p:cNvSpPr>
          <p:nvPr>
            <p:ph type="ftr" sz="quarter" idx="23"/>
          </p:nvPr>
        </p:nvSpPr>
        <p:spPr>
          <a:xfrm>
            <a:off x="0" y="-1"/>
            <a:ext cx="228600" cy="5143500"/>
          </a:xfrm>
          <a:prstGeom prst="rect">
            <a:avLst/>
          </a:prstGeom>
        </p:spPr>
        <p:txBody>
          <a:bodyPr/>
          <a:lstStyle>
            <a:lvl1pPr>
              <a:defRPr b="0" i="0">
                <a:latin typeface="Franklin Gothic Book" panose="020B0503020102020204" pitchFamily="34" charset="0"/>
              </a:defRPr>
            </a:lvl1pPr>
          </a:lstStyle>
          <a:p>
            <a:endParaRPr lang="en-US" dirty="0"/>
          </a:p>
        </p:txBody>
      </p:sp>
      <p:sp>
        <p:nvSpPr>
          <p:cNvPr id="20" name="Text Placeholder 4"/>
          <p:cNvSpPr>
            <a:spLocks noGrp="1"/>
          </p:cNvSpPr>
          <p:nvPr>
            <p:ph type="body" sz="quarter" idx="12" hasCustomPrompt="1"/>
          </p:nvPr>
        </p:nvSpPr>
        <p:spPr>
          <a:xfrm>
            <a:off x="0" y="-2"/>
            <a:ext cx="228600" cy="5143500"/>
          </a:xfrm>
          <a:solidFill>
            <a:schemeClr val="accent1"/>
          </a:solidFill>
        </p:spPr>
        <p:txBody>
          <a:bodyPr bIns="0" anchor="b"/>
          <a:lstStyle>
            <a:lvl1pPr marL="0" indent="0">
              <a:buNone/>
              <a:defRPr sz="100"/>
            </a:lvl1pPr>
          </a:lstStyle>
          <a:p>
            <a:pPr lvl="0"/>
            <a:r>
              <a:rPr lang="en-US" dirty="0"/>
              <a:t>  </a:t>
            </a:r>
          </a:p>
        </p:txBody>
      </p:sp>
      <p:sp>
        <p:nvSpPr>
          <p:cNvPr id="21" name="TextBox 20"/>
          <p:cNvSpPr txBox="1"/>
          <p:nvPr userDrawn="1"/>
        </p:nvSpPr>
        <p:spPr>
          <a:xfrm>
            <a:off x="-1876478" y="0"/>
            <a:ext cx="1548931" cy="3385542"/>
          </a:xfrm>
          <a:prstGeom prst="rect">
            <a:avLst/>
          </a:prstGeom>
          <a:solidFill>
            <a:schemeClr val="bg1">
              <a:lumMod val="50000"/>
            </a:schemeClr>
          </a:solidFill>
        </p:spPr>
        <p:txBody>
          <a:bodyPr wrap="square" rtlCol="0">
            <a:spAutoFit/>
          </a:bodyPr>
          <a:lstStyle/>
          <a:p>
            <a:r>
              <a:rPr lang="en-US" sz="1400" b="0" i="0" dirty="0">
                <a:solidFill>
                  <a:schemeClr val="bg1"/>
                </a:solidFill>
                <a:latin typeface="Franklin Gothic Book" panose="020B0503020102020204" pitchFamily="34" charset="0"/>
              </a:rPr>
              <a:t>Instructions on replacing a current image:</a:t>
            </a:r>
          </a:p>
          <a:p>
            <a:pPr marL="228600" indent="-228600">
              <a:buFont typeface="+mj-lt"/>
              <a:buAutoNum type="arabicPeriod"/>
            </a:pPr>
            <a:r>
              <a:rPr lang="en-US" sz="1400" b="0" i="0" dirty="0">
                <a:solidFill>
                  <a:schemeClr val="bg1"/>
                </a:solidFill>
                <a:latin typeface="Franklin Gothic Book" panose="020B0503020102020204" pitchFamily="34" charset="0"/>
              </a:rPr>
              <a:t>Select and delete image and click the icon to insert a different image</a:t>
            </a:r>
          </a:p>
          <a:p>
            <a:pPr marL="228600" indent="-228600">
              <a:buFont typeface="+mj-lt"/>
              <a:buAutoNum type="arabicPeriod"/>
            </a:pPr>
            <a:r>
              <a:rPr lang="en-US" sz="1400" b="0" i="0" dirty="0">
                <a:solidFill>
                  <a:schemeClr val="bg1"/>
                </a:solidFill>
                <a:latin typeface="Franklin Gothic Book" panose="020B0503020102020204" pitchFamily="34" charset="0"/>
              </a:rPr>
              <a:t>Use the crop tool to position the image within the shape.  </a:t>
            </a:r>
          </a:p>
          <a:p>
            <a:endParaRPr lang="en-US" b="0" i="0" dirty="0">
              <a:solidFill>
                <a:schemeClr val="bg1"/>
              </a:solidFill>
              <a:latin typeface="Franklin Gothic Book" panose="020B0503020102020204" pitchFamily="34" charset="0"/>
            </a:endParaRPr>
          </a:p>
        </p:txBody>
      </p:sp>
    </p:spTree>
    <p:extLst>
      <p:ext uri="{BB962C8B-B14F-4D97-AF65-F5344CB8AC3E}">
        <p14:creationId xmlns:p14="http://schemas.microsoft.com/office/powerpoint/2010/main" val="20226925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152400" y="62865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457200" y="0"/>
            <a:ext cx="8229600" cy="628649"/>
          </a:xfrm>
        </p:spPr>
        <p:txBody>
          <a:bodyPr anchor="ctr">
            <a:normAutofit/>
          </a:bodyPr>
          <a:lstStyle>
            <a:lvl1pPr>
              <a:defRPr sz="2700" baseline="0"/>
            </a:lvl1pPr>
          </a:lstStyle>
          <a:p>
            <a:r>
              <a:rPr lang="en-US" dirty="0"/>
              <a:t>Click to edit Master title style</a:t>
            </a:r>
          </a:p>
        </p:txBody>
      </p:sp>
      <p:sp>
        <p:nvSpPr>
          <p:cNvPr id="3" name="Content Placeholder 2"/>
          <p:cNvSpPr>
            <a:spLocks noGrp="1"/>
          </p:cNvSpPr>
          <p:nvPr>
            <p:ph idx="1"/>
          </p:nvPr>
        </p:nvSpPr>
        <p:spPr>
          <a:xfrm>
            <a:off x="457200" y="742955"/>
            <a:ext cx="8229600" cy="40004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pPr>
              <a:defRPr/>
            </a:pPr>
            <a:fld id="{157A59B2-37DF-4CEB-8524-92F032B0810B}" type="slidenum">
              <a:rPr lang="en-US" altLang="en-US"/>
              <a:pPr>
                <a:defRPr/>
              </a:pPr>
              <a:t>‹#›</a:t>
            </a:fld>
            <a:endParaRPr lang="en-US" altLang="en-US" dirty="0"/>
          </a:p>
        </p:txBody>
      </p:sp>
    </p:spTree>
    <p:extLst>
      <p:ext uri="{BB962C8B-B14F-4D97-AF65-F5344CB8AC3E}">
        <p14:creationId xmlns:p14="http://schemas.microsoft.com/office/powerpoint/2010/main" val="4017537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ansition Slide - Blue">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
        <p:nvSpPr>
          <p:cNvPr id="3" name="Text Placeholder 7"/>
          <p:cNvSpPr>
            <a:spLocks noGrp="1"/>
          </p:cNvSpPr>
          <p:nvPr>
            <p:ph type="body" sz="quarter" idx="10" hasCustomPrompt="1"/>
          </p:nvPr>
        </p:nvSpPr>
        <p:spPr>
          <a:xfrm>
            <a:off x="467454" y="1252017"/>
            <a:ext cx="3952146" cy="1348326"/>
          </a:xfrm>
        </p:spPr>
        <p:txBody>
          <a:bodyPr anchor="b" anchorCtr="0">
            <a:noAutofit/>
          </a:bodyPr>
          <a:lstStyle>
            <a:lvl1pPr marL="0" indent="0">
              <a:buNone/>
              <a:defRPr sz="3000">
                <a:solidFill>
                  <a:srgbClr val="FFFFFF"/>
                </a:solidFill>
              </a:defRPr>
            </a:lvl1pPr>
          </a:lstStyle>
          <a:p>
            <a:pPr lvl="0"/>
            <a:r>
              <a:rPr lang="en-US"/>
              <a:t>Transition Slide Title</a:t>
            </a:r>
          </a:p>
        </p:txBody>
      </p:sp>
      <p:cxnSp>
        <p:nvCxnSpPr>
          <p:cNvPr id="4" name="Straight Connector 3"/>
          <p:cNvCxnSpPr/>
          <p:nvPr userDrawn="1"/>
        </p:nvCxnSpPr>
        <p:spPr>
          <a:xfrm>
            <a:off x="570335" y="2780783"/>
            <a:ext cx="4574979"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67455" y="2961483"/>
            <a:ext cx="3952712" cy="1101551"/>
          </a:xfrm>
        </p:spPr>
        <p:txBody>
          <a:bodyPr>
            <a:noAutofit/>
          </a:bodyPr>
          <a:lstStyle>
            <a:lvl1pPr marL="0" indent="0">
              <a:spcBef>
                <a:spcPts val="400"/>
              </a:spcBef>
              <a:buNone/>
              <a:defRPr sz="1800"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 or additional text</a:t>
            </a:r>
          </a:p>
        </p:txBody>
      </p:sp>
    </p:spTree>
    <p:extLst>
      <p:ext uri="{BB962C8B-B14F-4D97-AF65-F5344CB8AC3E}">
        <p14:creationId xmlns:p14="http://schemas.microsoft.com/office/powerpoint/2010/main" val="19411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ey Messaging - Large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solidFill>
            <a:schemeClr val="bg1">
              <a:lumMod val="95000"/>
            </a:schemeClr>
          </a:solidFill>
        </p:spPr>
        <p:txBody>
          <a:bodyPr/>
          <a:lstStyle>
            <a:lvl1pPr marL="0" indent="0" algn="ctr">
              <a:buNone/>
              <a:defRPr baseline="0"/>
            </a:lvl1pPr>
          </a:lstStyle>
          <a:p>
            <a:r>
              <a:rPr lang="en-US"/>
              <a:t>Insert a large image here</a:t>
            </a:r>
          </a:p>
        </p:txBody>
      </p:sp>
      <p:sp>
        <p:nvSpPr>
          <p:cNvPr id="6" name="Text Placeholder 5"/>
          <p:cNvSpPr>
            <a:spLocks noGrp="1"/>
          </p:cNvSpPr>
          <p:nvPr>
            <p:ph type="body" sz="quarter" idx="11" hasCustomPrompt="1"/>
          </p:nvPr>
        </p:nvSpPr>
        <p:spPr>
          <a:xfrm>
            <a:off x="-1" y="1590675"/>
            <a:ext cx="5565779" cy="628650"/>
          </a:xfrm>
          <a:solidFill>
            <a:srgbClr val="000000">
              <a:alpha val="75000"/>
            </a:srgbClr>
          </a:solidFill>
        </p:spPr>
        <p:txBody>
          <a:bodyPr wrap="none" lIns="457200" tIns="0" rIns="457200" bIns="91440" anchor="ctr" anchorCtr="0">
            <a:noAutofit/>
          </a:bodyPr>
          <a:lstStyle>
            <a:lvl1pPr marL="0" indent="0">
              <a:buNone/>
              <a:defRPr sz="3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Key Messaging Slide One</a:t>
            </a:r>
          </a:p>
        </p:txBody>
      </p:sp>
      <p:sp>
        <p:nvSpPr>
          <p:cNvPr id="7" name="Text Placeholder 5"/>
          <p:cNvSpPr>
            <a:spLocks noGrp="1"/>
          </p:cNvSpPr>
          <p:nvPr>
            <p:ph type="body" sz="quarter" idx="12" hasCustomPrompt="1"/>
          </p:nvPr>
        </p:nvSpPr>
        <p:spPr>
          <a:xfrm>
            <a:off x="0" y="2281663"/>
            <a:ext cx="3747874" cy="628650"/>
          </a:xfrm>
          <a:solidFill>
            <a:srgbClr val="000000">
              <a:alpha val="75000"/>
            </a:srgbClr>
          </a:solidFill>
        </p:spPr>
        <p:txBody>
          <a:bodyPr wrap="none" lIns="457200" tIns="0" rIns="457200" bIns="91440" anchor="ctr" anchorCtr="0">
            <a:noAutofit/>
          </a:bodyPr>
          <a:lstStyle>
            <a:lvl1pPr marL="0" indent="0">
              <a:buNone/>
              <a:defRPr sz="3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Transition Slide</a:t>
            </a:r>
          </a:p>
        </p:txBody>
      </p:sp>
    </p:spTree>
    <p:extLst>
      <p:ext uri="{BB962C8B-B14F-4D97-AF65-F5344CB8AC3E}">
        <p14:creationId xmlns:p14="http://schemas.microsoft.com/office/powerpoint/2010/main" val="3788749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ta Slide -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09739" cy="1699456"/>
          </a:xfrm>
        </p:spPr>
        <p:txBody>
          <a:bodyPr/>
          <a:lstStyle/>
          <a:p>
            <a:r>
              <a:rPr lang="en-US" dirty="0"/>
              <a:t>Data Slide: </a:t>
            </a:r>
            <a:br>
              <a:rPr lang="en-US" dirty="0"/>
            </a:br>
            <a:r>
              <a:rPr lang="en-US" dirty="0"/>
              <a:t>Keep Title Concise</a:t>
            </a:r>
          </a:p>
        </p:txBody>
      </p:sp>
      <p:sp>
        <p:nvSpPr>
          <p:cNvPr id="4" name="Text Placeholder 3"/>
          <p:cNvSpPr>
            <a:spLocks noGrp="1"/>
          </p:cNvSpPr>
          <p:nvPr>
            <p:ph type="body" sz="quarter" idx="10" hasCustomPrompt="1"/>
          </p:nvPr>
        </p:nvSpPr>
        <p:spPr>
          <a:xfrm>
            <a:off x="4077835" y="417513"/>
            <a:ext cx="4769303" cy="1281943"/>
          </a:xfrm>
        </p:spPr>
        <p:txBody>
          <a:bodyPr lIns="0" tIns="0" rIns="0" bIns="0" anchor="ctr" anchorCtr="0">
            <a:noAutofit/>
          </a:bodyPr>
          <a:lstStyle>
            <a:lvl1pPr marL="0" indent="0">
              <a:buNone/>
              <a:defRPr sz="2000"/>
            </a:lvl1pPr>
          </a:lstStyle>
          <a:p>
            <a:pPr lvl="0"/>
            <a:r>
              <a:rPr lang="en-US" dirty="0"/>
              <a:t>Summary or description text about the slide, charts, data go here.</a:t>
            </a:r>
          </a:p>
        </p:txBody>
      </p:sp>
      <p:sp>
        <p:nvSpPr>
          <p:cNvPr id="5" name="Chart Placeholder 6"/>
          <p:cNvSpPr>
            <a:spLocks noGrp="1"/>
          </p:cNvSpPr>
          <p:nvPr>
            <p:ph type="chart" sz="quarter" idx="11" hasCustomPrompt="1"/>
          </p:nvPr>
        </p:nvSpPr>
        <p:spPr>
          <a:xfrm>
            <a:off x="468313" y="2081080"/>
            <a:ext cx="1883539" cy="1436109"/>
          </a:xfrm>
          <a:prstGeom prst="rect">
            <a:avLst/>
          </a:prstGeom>
        </p:spPr>
        <p:txBody>
          <a:bodyPr vert="horz"/>
          <a:lstStyle>
            <a:lvl1pPr marL="0" indent="0">
              <a:buNone/>
              <a:defRPr sz="1200"/>
            </a:lvl1pPr>
          </a:lstStyle>
          <a:p>
            <a:r>
              <a:rPr lang="en-US"/>
              <a:t>Insert Chart</a:t>
            </a:r>
          </a:p>
        </p:txBody>
      </p:sp>
      <p:sp>
        <p:nvSpPr>
          <p:cNvPr id="10" name="Chart Placeholder 6"/>
          <p:cNvSpPr>
            <a:spLocks noGrp="1"/>
          </p:cNvSpPr>
          <p:nvPr>
            <p:ph type="chart" sz="quarter" idx="12" hasCustomPrompt="1"/>
          </p:nvPr>
        </p:nvSpPr>
        <p:spPr>
          <a:xfrm>
            <a:off x="6963599" y="2081080"/>
            <a:ext cx="1883539" cy="1436109"/>
          </a:xfrm>
          <a:prstGeom prst="rect">
            <a:avLst/>
          </a:prstGeom>
        </p:spPr>
        <p:txBody>
          <a:bodyPr vert="horz"/>
          <a:lstStyle>
            <a:lvl1pPr marL="0" indent="0">
              <a:buNone/>
              <a:defRPr sz="1200"/>
            </a:lvl1pPr>
          </a:lstStyle>
          <a:p>
            <a:r>
              <a:rPr lang="en-US"/>
              <a:t>Insert Chart</a:t>
            </a:r>
          </a:p>
        </p:txBody>
      </p:sp>
      <p:sp>
        <p:nvSpPr>
          <p:cNvPr id="11" name="Chart Placeholder 6"/>
          <p:cNvSpPr>
            <a:spLocks noGrp="1"/>
          </p:cNvSpPr>
          <p:nvPr>
            <p:ph type="chart" sz="quarter" idx="13" hasCustomPrompt="1"/>
          </p:nvPr>
        </p:nvSpPr>
        <p:spPr>
          <a:xfrm>
            <a:off x="4765926" y="2081080"/>
            <a:ext cx="1883539" cy="1436109"/>
          </a:xfrm>
          <a:prstGeom prst="rect">
            <a:avLst/>
          </a:prstGeom>
        </p:spPr>
        <p:txBody>
          <a:bodyPr vert="horz"/>
          <a:lstStyle>
            <a:lvl1pPr marL="0" indent="0">
              <a:buNone/>
              <a:defRPr sz="1200"/>
            </a:lvl1pPr>
          </a:lstStyle>
          <a:p>
            <a:r>
              <a:rPr lang="en-US"/>
              <a:t>Insert Chart</a:t>
            </a:r>
          </a:p>
        </p:txBody>
      </p:sp>
      <p:sp>
        <p:nvSpPr>
          <p:cNvPr id="12" name="Chart Placeholder 6"/>
          <p:cNvSpPr>
            <a:spLocks noGrp="1"/>
          </p:cNvSpPr>
          <p:nvPr>
            <p:ph type="chart" sz="quarter" idx="14" hasCustomPrompt="1"/>
          </p:nvPr>
        </p:nvSpPr>
        <p:spPr>
          <a:xfrm>
            <a:off x="2618059" y="2081080"/>
            <a:ext cx="1883539" cy="1436109"/>
          </a:xfrm>
          <a:prstGeom prst="rect">
            <a:avLst/>
          </a:prstGeom>
        </p:spPr>
        <p:txBody>
          <a:bodyPr vert="horz"/>
          <a:lstStyle>
            <a:lvl1pPr marL="0" indent="0">
              <a:buNone/>
              <a:defRPr sz="1200"/>
            </a:lvl1pPr>
          </a:lstStyle>
          <a:p>
            <a:r>
              <a:rPr lang="en-US"/>
              <a:t>Insert Chart</a:t>
            </a:r>
          </a:p>
        </p:txBody>
      </p:sp>
      <p:sp>
        <p:nvSpPr>
          <p:cNvPr id="14" name="Text Placeholder 13"/>
          <p:cNvSpPr>
            <a:spLocks noGrp="1"/>
          </p:cNvSpPr>
          <p:nvPr>
            <p:ph type="body" sz="quarter" idx="15" hasCustomPrompt="1"/>
          </p:nvPr>
        </p:nvSpPr>
        <p:spPr>
          <a:xfrm>
            <a:off x="468312"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5" name="Text Placeholder 13"/>
          <p:cNvSpPr>
            <a:spLocks noGrp="1"/>
          </p:cNvSpPr>
          <p:nvPr>
            <p:ph type="body" sz="quarter" idx="16" hasCustomPrompt="1"/>
          </p:nvPr>
        </p:nvSpPr>
        <p:spPr>
          <a:xfrm>
            <a:off x="2618823"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6" name="Text Placeholder 13"/>
          <p:cNvSpPr>
            <a:spLocks noGrp="1"/>
          </p:cNvSpPr>
          <p:nvPr>
            <p:ph type="body" sz="quarter" idx="17" hasCustomPrompt="1"/>
          </p:nvPr>
        </p:nvSpPr>
        <p:spPr>
          <a:xfrm>
            <a:off x="4766690"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7" name="Text Placeholder 13"/>
          <p:cNvSpPr>
            <a:spLocks noGrp="1"/>
          </p:cNvSpPr>
          <p:nvPr>
            <p:ph type="body" sz="quarter" idx="18" hasCustomPrompt="1"/>
          </p:nvPr>
        </p:nvSpPr>
        <p:spPr>
          <a:xfrm>
            <a:off x="6963599"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8" name="Text Placeholder 13"/>
          <p:cNvSpPr>
            <a:spLocks noGrp="1"/>
          </p:cNvSpPr>
          <p:nvPr>
            <p:ph type="body" sz="quarter" idx="19" hasCustomPrompt="1"/>
          </p:nvPr>
        </p:nvSpPr>
        <p:spPr>
          <a:xfrm>
            <a:off x="468312" y="4675059"/>
            <a:ext cx="1882775" cy="205197"/>
          </a:xfrm>
        </p:spPr>
        <p:txBody>
          <a:bodyPr lIns="0" tIns="0" rIns="0" bIns="0">
            <a:noAutofit/>
          </a:bodyPr>
          <a:lstStyle>
            <a:lvl1pPr marL="0" indent="0" algn="l">
              <a:buNone/>
              <a:defRPr sz="1000" baseline="0"/>
            </a:lvl1pPr>
            <a:lvl2pPr>
              <a:defRPr sz="1400"/>
            </a:lvl2pPr>
            <a:lvl3pPr>
              <a:defRPr sz="1400"/>
            </a:lvl3pPr>
            <a:lvl4pPr>
              <a:defRPr sz="1400"/>
            </a:lvl4pPr>
            <a:lvl5pPr>
              <a:defRPr sz="1400"/>
            </a:lvl5pPr>
          </a:lstStyle>
          <a:p>
            <a:pPr lvl="0"/>
            <a:r>
              <a:rPr lang="en-US"/>
              <a:t>Data citation</a:t>
            </a:r>
          </a:p>
        </p:txBody>
      </p:sp>
      <p:sp>
        <p:nvSpPr>
          <p:cNvPr id="19" name="TextBox 18"/>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Tree>
    <p:extLst>
      <p:ext uri="{BB962C8B-B14F-4D97-AF65-F5344CB8AC3E}">
        <p14:creationId xmlns:p14="http://schemas.microsoft.com/office/powerpoint/2010/main" val="1332969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 Infographic Large Photo">
    <p:spTree>
      <p:nvGrpSpPr>
        <p:cNvPr id="1" name=""/>
        <p:cNvGrpSpPr/>
        <p:nvPr/>
      </p:nvGrpSpPr>
      <p:grpSpPr>
        <a:xfrm>
          <a:off x="0" y="0"/>
          <a:ext cx="0" cy="0"/>
          <a:chOff x="0" y="0"/>
          <a:chExt cx="0" cy="0"/>
        </a:xfrm>
      </p:grpSpPr>
      <p:sp>
        <p:nvSpPr>
          <p:cNvPr id="29" name="Picture Placeholder 28"/>
          <p:cNvSpPr>
            <a:spLocks noGrp="1"/>
          </p:cNvSpPr>
          <p:nvPr>
            <p:ph type="pic" sz="quarter" idx="49" hasCustomPrompt="1"/>
          </p:nvPr>
        </p:nvSpPr>
        <p:spPr>
          <a:xfrm>
            <a:off x="0" y="0"/>
            <a:ext cx="9144000" cy="5143500"/>
          </a:xfrm>
        </p:spPr>
        <p:txBody>
          <a:bodyPr>
            <a:normAutofit/>
          </a:bodyPr>
          <a:lstStyle>
            <a:lvl1pPr marL="0" indent="0" algn="r">
              <a:buNone/>
              <a:defRPr sz="1800"/>
            </a:lvl1pPr>
          </a:lstStyle>
          <a:p>
            <a:r>
              <a:rPr lang="en-US"/>
              <a:t>Insert a large image here</a:t>
            </a:r>
          </a:p>
        </p:txBody>
      </p:sp>
      <p:sp>
        <p:nvSpPr>
          <p:cNvPr id="16" name="Text Placeholder 6"/>
          <p:cNvSpPr>
            <a:spLocks noGrp="1"/>
          </p:cNvSpPr>
          <p:nvPr>
            <p:ph type="body" sz="quarter" idx="40"/>
          </p:nvPr>
        </p:nvSpPr>
        <p:spPr>
          <a:xfrm>
            <a:off x="0" y="2561212"/>
            <a:ext cx="9144000" cy="1983121"/>
          </a:xfrm>
          <a:prstGeom prst="rect">
            <a:avLst/>
          </a:prstGeom>
          <a:solidFill>
            <a:schemeClr val="bg1">
              <a:lumMod val="95000"/>
              <a:alpha val="85000"/>
            </a:schemeClr>
          </a:solidFill>
        </p:spPr>
        <p:txBody>
          <a:bodyPr vert="horz"/>
          <a:lstStyle>
            <a:lvl1pPr marL="0" indent="0" algn="ctr">
              <a:buNone/>
              <a:defRPr sz="100">
                <a:solidFill>
                  <a:srgbClr val="333333"/>
                </a:solidFill>
              </a:defRPr>
            </a:lvl1pPr>
          </a:lstStyle>
          <a:p>
            <a:pPr lvl="0"/>
            <a:r>
              <a:rPr lang="en-US"/>
              <a:t>Edit Master text styles</a:t>
            </a:r>
          </a:p>
        </p:txBody>
      </p:sp>
      <p:sp>
        <p:nvSpPr>
          <p:cNvPr id="17" name="Text Placeholder 3"/>
          <p:cNvSpPr>
            <a:spLocks noGrp="1"/>
          </p:cNvSpPr>
          <p:nvPr>
            <p:ph type="body" sz="quarter" idx="18" hasCustomPrompt="1"/>
          </p:nvPr>
        </p:nvSpPr>
        <p:spPr>
          <a:xfrm>
            <a:off x="468312"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18" name="Text Placeholder 17"/>
          <p:cNvSpPr>
            <a:spLocks noGrp="1"/>
          </p:cNvSpPr>
          <p:nvPr>
            <p:ph type="body" sz="quarter" idx="19" hasCustomPrompt="1"/>
          </p:nvPr>
        </p:nvSpPr>
        <p:spPr>
          <a:xfrm>
            <a:off x="468313"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19486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0" name="Text Placeholder 17"/>
          <p:cNvSpPr>
            <a:spLocks noGrp="1"/>
          </p:cNvSpPr>
          <p:nvPr>
            <p:ph type="body" sz="quarter" idx="42" hasCustomPrompt="1"/>
          </p:nvPr>
        </p:nvSpPr>
        <p:spPr>
          <a:xfrm>
            <a:off x="219487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393114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2" name="Text Placeholder 17"/>
          <p:cNvSpPr>
            <a:spLocks noGrp="1"/>
          </p:cNvSpPr>
          <p:nvPr>
            <p:ph type="body" sz="quarter" idx="44" hasCustomPrompt="1"/>
          </p:nvPr>
        </p:nvSpPr>
        <p:spPr>
          <a:xfrm>
            <a:off x="393114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565565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4" name="Text Placeholder 17"/>
          <p:cNvSpPr>
            <a:spLocks noGrp="1"/>
          </p:cNvSpPr>
          <p:nvPr>
            <p:ph type="body" sz="quarter" idx="46" hasCustomPrompt="1"/>
          </p:nvPr>
        </p:nvSpPr>
        <p:spPr>
          <a:xfrm>
            <a:off x="565566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733660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6" name="Text Placeholder 17"/>
          <p:cNvSpPr>
            <a:spLocks noGrp="1"/>
          </p:cNvSpPr>
          <p:nvPr>
            <p:ph type="body" sz="quarter" idx="48" hasCustomPrompt="1"/>
          </p:nvPr>
        </p:nvSpPr>
        <p:spPr>
          <a:xfrm>
            <a:off x="733660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32" name="Title 31"/>
          <p:cNvSpPr>
            <a:spLocks noGrp="1"/>
          </p:cNvSpPr>
          <p:nvPr>
            <p:ph type="title" hasCustomPrompt="1"/>
          </p:nvPr>
        </p:nvSpPr>
        <p:spPr>
          <a:xfrm>
            <a:off x="457200" y="0"/>
            <a:ext cx="3213510" cy="1704258"/>
          </a:xfrm>
        </p:spPr>
        <p:txBody>
          <a:bodyPr/>
          <a:lstStyle/>
          <a:p>
            <a:r>
              <a:rPr lang="en-US"/>
              <a:t>Messaging + Blue Infographic Content</a:t>
            </a:r>
          </a:p>
        </p:txBody>
      </p:sp>
      <p:sp>
        <p:nvSpPr>
          <p:cNvPr id="33" name="Picture Placeholder 24"/>
          <p:cNvSpPr>
            <a:spLocks noGrp="1" noChangeAspect="1"/>
          </p:cNvSpPr>
          <p:nvPr>
            <p:ph type="pic" sz="quarter" idx="50" hasCustomPrompt="1"/>
          </p:nvPr>
        </p:nvSpPr>
        <p:spPr>
          <a:xfrm>
            <a:off x="490683"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
        <p:nvSpPr>
          <p:cNvPr id="35" name="Picture Placeholder 24"/>
          <p:cNvSpPr>
            <a:spLocks noGrp="1" noChangeAspect="1"/>
          </p:cNvSpPr>
          <p:nvPr>
            <p:ph type="pic" sz="quarter" idx="51" hasCustomPrompt="1"/>
          </p:nvPr>
        </p:nvSpPr>
        <p:spPr>
          <a:xfrm>
            <a:off x="2239612"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6" name="Picture Placeholder 24"/>
          <p:cNvSpPr>
            <a:spLocks noGrp="1" noChangeAspect="1"/>
          </p:cNvSpPr>
          <p:nvPr>
            <p:ph type="pic" sz="quarter" idx="52" hasCustomPrompt="1"/>
          </p:nvPr>
        </p:nvSpPr>
        <p:spPr>
          <a:xfrm>
            <a:off x="3926034"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7" name="Picture Placeholder 24"/>
          <p:cNvSpPr>
            <a:spLocks noGrp="1" noChangeAspect="1"/>
          </p:cNvSpPr>
          <p:nvPr>
            <p:ph type="pic" sz="quarter" idx="53" hasCustomPrompt="1"/>
          </p:nvPr>
        </p:nvSpPr>
        <p:spPr>
          <a:xfrm>
            <a:off x="5675688"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8" name="Picture Placeholder 24"/>
          <p:cNvSpPr>
            <a:spLocks noGrp="1" noChangeAspect="1"/>
          </p:cNvSpPr>
          <p:nvPr>
            <p:ph type="pic" sz="quarter" idx="54" hasCustomPrompt="1"/>
          </p:nvPr>
        </p:nvSpPr>
        <p:spPr>
          <a:xfrm>
            <a:off x="7336601"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Tree>
    <p:extLst>
      <p:ext uri="{BB962C8B-B14F-4D97-AF65-F5344CB8AC3E}">
        <p14:creationId xmlns:p14="http://schemas.microsoft.com/office/powerpoint/2010/main" val="39821035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 Infographic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0"/>
            <a:ext cx="9144000" cy="2682875"/>
          </a:xfrm>
          <a:solidFill>
            <a:schemeClr val="bg1">
              <a:lumMod val="85000"/>
            </a:schemeClr>
          </a:solidFill>
        </p:spPr>
        <p:txBody>
          <a:bodyPr>
            <a:normAutofit/>
          </a:bodyPr>
          <a:lstStyle>
            <a:lvl1pPr marL="0" indent="0" algn="r">
              <a:buNone/>
              <a:defRPr sz="1600"/>
            </a:lvl1pPr>
          </a:lstStyle>
          <a:p>
            <a:r>
              <a:rPr lang="en-US" dirty="0"/>
              <a:t>Insert a large image here</a:t>
            </a:r>
          </a:p>
        </p:txBody>
      </p:sp>
      <p:sp>
        <p:nvSpPr>
          <p:cNvPr id="17" name="Text Placeholder 3"/>
          <p:cNvSpPr>
            <a:spLocks noGrp="1"/>
          </p:cNvSpPr>
          <p:nvPr>
            <p:ph type="body" sz="quarter" idx="18" hasCustomPrompt="1"/>
          </p:nvPr>
        </p:nvSpPr>
        <p:spPr>
          <a:xfrm>
            <a:off x="468312"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18" name="Text Placeholder 17"/>
          <p:cNvSpPr>
            <a:spLocks noGrp="1"/>
          </p:cNvSpPr>
          <p:nvPr>
            <p:ph type="body" sz="quarter" idx="19" hasCustomPrompt="1"/>
          </p:nvPr>
        </p:nvSpPr>
        <p:spPr>
          <a:xfrm>
            <a:off x="468313"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19486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0" name="Text Placeholder 17"/>
          <p:cNvSpPr>
            <a:spLocks noGrp="1"/>
          </p:cNvSpPr>
          <p:nvPr>
            <p:ph type="body" sz="quarter" idx="42" hasCustomPrompt="1"/>
          </p:nvPr>
        </p:nvSpPr>
        <p:spPr>
          <a:xfrm>
            <a:off x="219487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393114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2" name="Text Placeholder 17"/>
          <p:cNvSpPr>
            <a:spLocks noGrp="1"/>
          </p:cNvSpPr>
          <p:nvPr>
            <p:ph type="body" sz="quarter" idx="44" hasCustomPrompt="1"/>
          </p:nvPr>
        </p:nvSpPr>
        <p:spPr>
          <a:xfrm>
            <a:off x="393114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565565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4" name="Text Placeholder 17"/>
          <p:cNvSpPr>
            <a:spLocks noGrp="1"/>
          </p:cNvSpPr>
          <p:nvPr>
            <p:ph type="body" sz="quarter" idx="46" hasCustomPrompt="1"/>
          </p:nvPr>
        </p:nvSpPr>
        <p:spPr>
          <a:xfrm>
            <a:off x="565566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733660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6" name="Text Placeholder 17"/>
          <p:cNvSpPr>
            <a:spLocks noGrp="1"/>
          </p:cNvSpPr>
          <p:nvPr>
            <p:ph type="body" sz="quarter" idx="48" hasCustomPrompt="1"/>
          </p:nvPr>
        </p:nvSpPr>
        <p:spPr>
          <a:xfrm>
            <a:off x="733660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28" name="Title 31"/>
          <p:cNvSpPr>
            <a:spLocks noGrp="1"/>
          </p:cNvSpPr>
          <p:nvPr>
            <p:ph type="title" hasCustomPrompt="1"/>
          </p:nvPr>
        </p:nvSpPr>
        <p:spPr>
          <a:xfrm>
            <a:off x="457200" y="0"/>
            <a:ext cx="3213510" cy="1704258"/>
          </a:xfrm>
        </p:spPr>
        <p:txBody>
          <a:bodyPr/>
          <a:lstStyle/>
          <a:p>
            <a:r>
              <a:rPr lang="en-US"/>
              <a:t>Messaging + Blue Infographic Content</a:t>
            </a:r>
          </a:p>
        </p:txBody>
      </p:sp>
      <p:sp>
        <p:nvSpPr>
          <p:cNvPr id="39" name="Picture Placeholder 24"/>
          <p:cNvSpPr>
            <a:spLocks noGrp="1" noChangeAspect="1"/>
          </p:cNvSpPr>
          <p:nvPr>
            <p:ph type="pic" sz="quarter" idx="50" hasCustomPrompt="1"/>
          </p:nvPr>
        </p:nvSpPr>
        <p:spPr>
          <a:xfrm>
            <a:off x="490683"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dirty="0"/>
              <a:t>Insert icon</a:t>
            </a:r>
          </a:p>
        </p:txBody>
      </p:sp>
      <p:sp>
        <p:nvSpPr>
          <p:cNvPr id="40" name="Picture Placeholder 24"/>
          <p:cNvSpPr>
            <a:spLocks noGrp="1" noChangeAspect="1"/>
          </p:cNvSpPr>
          <p:nvPr>
            <p:ph type="pic" sz="quarter" idx="51" hasCustomPrompt="1"/>
          </p:nvPr>
        </p:nvSpPr>
        <p:spPr>
          <a:xfrm>
            <a:off x="2239612"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1" name="Picture Placeholder 24"/>
          <p:cNvSpPr>
            <a:spLocks noGrp="1" noChangeAspect="1"/>
          </p:cNvSpPr>
          <p:nvPr>
            <p:ph type="pic" sz="quarter" idx="52" hasCustomPrompt="1"/>
          </p:nvPr>
        </p:nvSpPr>
        <p:spPr>
          <a:xfrm>
            <a:off x="3926034"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2" name="Picture Placeholder 24"/>
          <p:cNvSpPr>
            <a:spLocks noGrp="1" noChangeAspect="1"/>
          </p:cNvSpPr>
          <p:nvPr>
            <p:ph type="pic" sz="quarter" idx="53" hasCustomPrompt="1"/>
          </p:nvPr>
        </p:nvSpPr>
        <p:spPr>
          <a:xfrm>
            <a:off x="5675688"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3" name="Picture Placeholder 24"/>
          <p:cNvSpPr>
            <a:spLocks noGrp="1" noChangeAspect="1"/>
          </p:cNvSpPr>
          <p:nvPr>
            <p:ph type="pic" sz="quarter" idx="54" hasCustomPrompt="1"/>
          </p:nvPr>
        </p:nvSpPr>
        <p:spPr>
          <a:xfrm>
            <a:off x="7336601"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Tree>
    <p:extLst>
      <p:ext uri="{BB962C8B-B14F-4D97-AF65-F5344CB8AC3E}">
        <p14:creationId xmlns:p14="http://schemas.microsoft.com/office/powerpoint/2010/main" val="6605727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0"/>
            <a:ext cx="9144000" cy="2682875"/>
          </a:xfrm>
          <a:solidFill>
            <a:schemeClr val="bg1">
              <a:lumMod val="85000"/>
            </a:schemeClr>
          </a:solidFill>
        </p:spPr>
        <p:txBody>
          <a:bodyPr>
            <a:normAutofit/>
          </a:bodyPr>
          <a:lstStyle>
            <a:lvl1pPr marL="0" indent="0" algn="r">
              <a:buNone/>
              <a:defRPr sz="1600"/>
            </a:lvl1pPr>
          </a:lstStyle>
          <a:p>
            <a:r>
              <a:rPr lang="en-US" dirty="0"/>
              <a:t>Insert a large image here</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15" name="Text Placeholder 14"/>
          <p:cNvSpPr>
            <a:spLocks noGrp="1"/>
          </p:cNvSpPr>
          <p:nvPr>
            <p:ph type="body" sz="quarter" idx="50" hasCustomPrompt="1"/>
          </p:nvPr>
        </p:nvSpPr>
        <p:spPr>
          <a:xfrm>
            <a:off x="479425" y="2968625"/>
            <a:ext cx="8267686" cy="1738313"/>
          </a:xfrm>
        </p:spPr>
        <p:txBody>
          <a:bodyPr lIns="0" tIns="0" rIns="0" bIns="0">
            <a:no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Short Slide Summary</a:t>
            </a:r>
          </a:p>
        </p:txBody>
      </p:sp>
      <p:sp>
        <p:nvSpPr>
          <p:cNvPr id="2" name="Title 1"/>
          <p:cNvSpPr>
            <a:spLocks noGrp="1"/>
          </p:cNvSpPr>
          <p:nvPr>
            <p:ph type="title" hasCustomPrompt="1"/>
          </p:nvPr>
        </p:nvSpPr>
        <p:spPr>
          <a:xfrm>
            <a:off x="0" y="2186187"/>
            <a:ext cx="4936982" cy="497572"/>
          </a:xfrm>
        </p:spPr>
        <p:txBody>
          <a:bodyPr lIns="274320" tIns="91440" bIns="45720">
            <a:spAutoFit/>
          </a:bodyPr>
          <a:lstStyle>
            <a:lvl1pPr algn="l">
              <a:defRPr/>
            </a:lvl1pPr>
          </a:lstStyle>
          <a:p>
            <a:pPr lvl="0"/>
            <a:r>
              <a:rPr lang="en-US"/>
              <a:t>Title: Content Slide</a:t>
            </a:r>
            <a:endParaRPr lang="en-US" dirty="0"/>
          </a:p>
        </p:txBody>
      </p:sp>
    </p:spTree>
    <p:extLst>
      <p:ext uri="{BB962C8B-B14F-4D97-AF65-F5344CB8AC3E}">
        <p14:creationId xmlns:p14="http://schemas.microsoft.com/office/powerpoint/2010/main" val="1638536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 Slide - Half Blue - Half Photo">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3204446"/>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3536950"/>
            <a:ext cx="3308350" cy="1096963"/>
          </a:xfrm>
        </p:spPr>
        <p:txBody>
          <a:bodyPr lIns="0" tIns="0" rIns="0" bIns="0">
            <a:noAutofit/>
          </a:bodyPr>
          <a:lstStyle>
            <a:lvl1pPr marL="0" indent="0">
              <a:spcBef>
                <a:spcPts val="0"/>
              </a:spcBef>
              <a:buNone/>
              <a:defRPr sz="28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3536950"/>
            <a:ext cx="4642454" cy="1096963"/>
          </a:xfrm>
        </p:spPr>
        <p:txBody>
          <a:bodyPr lIns="0" tIns="73152" rIns="0" bIns="0">
            <a:noAutofit/>
          </a:bodyPr>
          <a:lstStyle>
            <a:lvl1pPr marL="0" indent="0">
              <a:buNone/>
              <a:defRPr sz="2000" b="0">
                <a:solidFill>
                  <a:schemeClr val="bg1"/>
                </a:solidFill>
              </a:defRPr>
            </a:lvl1pPr>
          </a:lstStyle>
          <a:p>
            <a:pPr lvl="0"/>
            <a:r>
              <a:rPr lang="en-US" dirty="0"/>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solidFill>
                  <a:schemeClr val="bg1"/>
                </a:solidFill>
                <a:latin typeface="Franklin Gothic Book" panose="020B0503020102020204" pitchFamily="34" charset="0"/>
              </a:rPr>
              <a:t>NREL</a:t>
            </a:r>
            <a:r>
              <a:rPr lang="en-US" sz="800" b="0" i="0" baseline="0" dirty="0">
                <a:solidFill>
                  <a:schemeClr val="bg1"/>
                </a:solidFill>
                <a:latin typeface="Franklin Gothic Book" panose="020B0503020102020204" pitchFamily="34" charset="0"/>
              </a:rPr>
              <a:t>    </a:t>
            </a:r>
            <a:r>
              <a:rPr lang="en-US" sz="800" b="0" i="0" dirty="0">
                <a:solidFill>
                  <a:schemeClr val="bg1"/>
                </a:solidFill>
                <a:latin typeface="Franklin Gothic Book" panose="020B0503020102020204" pitchFamily="34" charset="0"/>
              </a:rPr>
              <a:t>|    </a:t>
            </a:r>
            <a:fld id="{BFD71CF8-5198-8441-A7C0-DC22FD64CBE4}" type="slidenum">
              <a:rPr lang="en-US" sz="800" b="0" i="0">
                <a:solidFill>
                  <a:schemeClr val="bg1"/>
                </a:solidFill>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solidFill>
                <a:schemeClr val="bg1"/>
              </a:solidFill>
              <a:latin typeface="Franklin Gothic Book" panose="020B0503020102020204" pitchFamily="34" charset="0"/>
            </a:endParaRPr>
          </a:p>
        </p:txBody>
      </p:sp>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0" y="0"/>
            <a:ext cx="9144000" cy="3205163"/>
          </a:xfrm>
          <a:solidFill>
            <a:schemeClr val="bg1">
              <a:lumMod val="95000"/>
            </a:schemeClr>
          </a:solidFill>
        </p:spPr>
        <p:txBody>
          <a:bodyPr/>
          <a:lstStyle>
            <a:lvl1pPr marL="0" indent="0" algn="ctr">
              <a:buNone/>
              <a:defRPr/>
            </a:lvl1pPr>
          </a:lstStyle>
          <a:p>
            <a:r>
              <a:rPr lang="en-US" dirty="0"/>
              <a:t>Insert Photo or Graphic</a:t>
            </a:r>
          </a:p>
        </p:txBody>
      </p:sp>
    </p:spTree>
    <p:extLst>
      <p:ext uri="{BB962C8B-B14F-4D97-AF65-F5344CB8AC3E}">
        <p14:creationId xmlns:p14="http://schemas.microsoft.com/office/powerpoint/2010/main" val="2367864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Slide - Half Blue 1">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3204446"/>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3536950"/>
            <a:ext cx="3308350" cy="1096963"/>
          </a:xfrm>
        </p:spPr>
        <p:txBody>
          <a:bodyPr lIns="0" tIns="0" rIns="0" bIns="0">
            <a:noAutofit/>
          </a:bodyPr>
          <a:lstStyle>
            <a:lvl1pPr marL="0" indent="0">
              <a:spcBef>
                <a:spcPts val="0"/>
              </a:spcBef>
              <a:buNone/>
              <a:defRPr sz="28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3536950"/>
            <a:ext cx="4642454" cy="1096963"/>
          </a:xfrm>
        </p:spPr>
        <p:txBody>
          <a:bodyPr lIns="0" tIns="73152" rIns="0" bIns="0">
            <a:noAutofit/>
          </a:bodyPr>
          <a:lstStyle>
            <a:lvl1pPr marL="0" indent="0">
              <a:buNone/>
              <a:defRPr sz="2000" b="0">
                <a:solidFill>
                  <a:schemeClr val="bg1"/>
                </a:solidFill>
              </a:defRPr>
            </a:lvl1pPr>
          </a:lstStyle>
          <a:p>
            <a:pPr lvl="0"/>
            <a:r>
              <a:rPr lang="en-US" dirty="0"/>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solidFill>
                  <a:schemeClr val="bg1"/>
                </a:solidFill>
                <a:latin typeface="Franklin Gothic Book" panose="020B0503020102020204" pitchFamily="34" charset="0"/>
              </a:rPr>
              <a:t>NREL</a:t>
            </a:r>
            <a:r>
              <a:rPr lang="en-US" sz="800" b="0" i="0" baseline="0" dirty="0">
                <a:solidFill>
                  <a:schemeClr val="bg1"/>
                </a:solidFill>
                <a:latin typeface="Franklin Gothic Book" panose="020B0503020102020204" pitchFamily="34" charset="0"/>
              </a:rPr>
              <a:t>    </a:t>
            </a:r>
            <a:r>
              <a:rPr lang="en-US" sz="800" b="0" i="0" dirty="0">
                <a:solidFill>
                  <a:schemeClr val="bg1"/>
                </a:solidFill>
                <a:latin typeface="Franklin Gothic Book" panose="020B0503020102020204" pitchFamily="34" charset="0"/>
              </a:rPr>
              <a:t>|    </a:t>
            </a:r>
            <a:fld id="{BFD71CF8-5198-8441-A7C0-DC22FD64CBE4}" type="slidenum">
              <a:rPr lang="en-US" sz="800" b="0" i="0">
                <a:solidFill>
                  <a:schemeClr val="bg1"/>
                </a:solidFill>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solidFill>
                <a:schemeClr val="bg1"/>
              </a:solidFill>
              <a:latin typeface="Franklin Gothic Book" panose="020B0503020102020204" pitchFamily="34" charset="0"/>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0"/>
            <a:ext cx="9144000" cy="320444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479425" y="583079"/>
            <a:ext cx="4642454" cy="1096963"/>
          </a:xfrm>
        </p:spPr>
        <p:txBody>
          <a:bodyPr lIns="0" tIns="73152" rIns="0" bIns="0">
            <a:noAutofit/>
          </a:bodyPr>
          <a:lstStyle>
            <a:lvl1pPr marL="0" indent="0">
              <a:buNone/>
              <a:defRPr sz="2000"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2965837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Slide - Half Blue 2">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3204446"/>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3536950"/>
            <a:ext cx="3308350" cy="1096963"/>
          </a:xfrm>
        </p:spPr>
        <p:txBody>
          <a:bodyPr lIns="0" tIns="0" rIns="0" bIns="0">
            <a:noAutofit/>
          </a:bodyPr>
          <a:lstStyle>
            <a:lvl1pPr marL="0" indent="0">
              <a:spcBef>
                <a:spcPts val="0"/>
              </a:spcBef>
              <a:buNone/>
              <a:defRPr sz="28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3536950"/>
            <a:ext cx="4642454" cy="1096963"/>
          </a:xfrm>
        </p:spPr>
        <p:txBody>
          <a:bodyPr lIns="0" tIns="73152" rIns="0" bIns="0">
            <a:noAutofit/>
          </a:bodyPr>
          <a:lstStyle>
            <a:lvl1pPr marL="0" indent="0">
              <a:buNone/>
              <a:defRPr sz="2000" b="0">
                <a:solidFill>
                  <a:schemeClr val="bg1"/>
                </a:solidFill>
              </a:defRPr>
            </a:lvl1pPr>
          </a:lstStyle>
          <a:p>
            <a:pPr lvl="0"/>
            <a:r>
              <a:rPr lang="en-US" dirty="0"/>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solidFill>
                  <a:schemeClr val="bg1"/>
                </a:solidFill>
                <a:latin typeface="Franklin Gothic Book" panose="020B0503020102020204" pitchFamily="34" charset="0"/>
              </a:rPr>
              <a:t>NREL</a:t>
            </a:r>
            <a:r>
              <a:rPr lang="en-US" sz="800" b="0" i="0" baseline="0" dirty="0">
                <a:solidFill>
                  <a:schemeClr val="bg1"/>
                </a:solidFill>
                <a:latin typeface="Franklin Gothic Book" panose="020B0503020102020204" pitchFamily="34" charset="0"/>
              </a:rPr>
              <a:t>    </a:t>
            </a:r>
            <a:r>
              <a:rPr lang="en-US" sz="800" b="0" i="0" dirty="0">
                <a:solidFill>
                  <a:schemeClr val="bg1"/>
                </a:solidFill>
                <a:latin typeface="Franklin Gothic Book" panose="020B0503020102020204" pitchFamily="34" charset="0"/>
              </a:rPr>
              <a:t>|    </a:t>
            </a:r>
            <a:fld id="{BFD71CF8-5198-8441-A7C0-DC22FD64CBE4}" type="slidenum">
              <a:rPr lang="en-US" sz="800" b="0" i="0">
                <a:solidFill>
                  <a:schemeClr val="bg1"/>
                </a:solidFill>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solidFill>
                <a:schemeClr val="bg1"/>
              </a:solidFill>
              <a:latin typeface="Franklin Gothic Book" panose="020B0503020102020204" pitchFamily="34" charset="0"/>
            </a:endParaRPr>
          </a:p>
        </p:txBody>
      </p:sp>
      <p:sp>
        <p:nvSpPr>
          <p:cNvPr id="7" name="Text Placeholder 7">
            <a:extLst>
              <a:ext uri="{FF2B5EF4-FFF2-40B4-BE49-F238E27FC236}">
                <a16:creationId xmlns:a16="http://schemas.microsoft.com/office/drawing/2014/main" id="{2736CC6A-2FA9-E242-A5D0-FCF48179A1F7}"/>
              </a:ext>
            </a:extLst>
          </p:cNvPr>
          <p:cNvSpPr>
            <a:spLocks noGrp="1"/>
          </p:cNvSpPr>
          <p:nvPr>
            <p:ph type="body" sz="quarter" idx="53" hasCustomPrompt="1"/>
          </p:nvPr>
        </p:nvSpPr>
        <p:spPr>
          <a:xfrm>
            <a:off x="479425" y="583079"/>
            <a:ext cx="4642454" cy="1096963"/>
          </a:xfrm>
        </p:spPr>
        <p:txBody>
          <a:bodyPr lIns="0" tIns="73152" rIns="0" bIns="0">
            <a:noAutofit/>
          </a:bodyPr>
          <a:lstStyle>
            <a:lvl1pPr marL="0" indent="0">
              <a:buNone/>
              <a:defRPr sz="2000"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2814080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Full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6949" cy="5143500"/>
          </a:xfrm>
          <a:prstGeom prst="rect">
            <a:avLst/>
          </a:prstGeom>
        </p:spPr>
      </p:pic>
      <p:sp>
        <p:nvSpPr>
          <p:cNvPr id="8" name="Text Placeholder 7"/>
          <p:cNvSpPr>
            <a:spLocks noGrp="1"/>
          </p:cNvSpPr>
          <p:nvPr>
            <p:ph type="body" sz="quarter" idx="10" hasCustomPrompt="1"/>
          </p:nvPr>
        </p:nvSpPr>
        <p:spPr>
          <a:xfrm>
            <a:off x="3736975" y="1504827"/>
            <a:ext cx="5393498" cy="1095516"/>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3736975" y="2744787"/>
            <a:ext cx="4322763" cy="1101551"/>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a:t>
            </a:r>
          </a:p>
          <a:p>
            <a:pPr lvl="0"/>
            <a:r>
              <a:rPr lang="en-US" dirty="0"/>
              <a:t>Venue or Organization</a:t>
            </a:r>
          </a:p>
          <a:p>
            <a:pPr lvl="0"/>
            <a:r>
              <a:rPr lang="en-US" dirty="0"/>
              <a:t>Date</a:t>
            </a:r>
          </a:p>
        </p:txBody>
      </p:sp>
      <p:pic>
        <p:nvPicPr>
          <p:cNvPr id="7" name="Graphic 6">
            <a:extLst>
              <a:ext uri="{FF2B5EF4-FFF2-40B4-BE49-F238E27FC236}">
                <a16:creationId xmlns:a16="http://schemas.microsoft.com/office/drawing/2014/main" id="{465B8CD2-BF47-094F-B614-5CEAE71B3F3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454" y="0"/>
            <a:ext cx="2331892" cy="1092307"/>
          </a:xfrm>
          <a:prstGeom prst="rect">
            <a:avLst/>
          </a:prstGeom>
        </p:spPr>
      </p:pic>
    </p:spTree>
    <p:extLst>
      <p:ext uri="{BB962C8B-B14F-4D97-AF65-F5344CB8AC3E}">
        <p14:creationId xmlns:p14="http://schemas.microsoft.com/office/powerpoint/2010/main" val="13933316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ntent Slide - Half Blue 1">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4152614"/>
            <a:ext cx="9144000" cy="9908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4319771"/>
            <a:ext cx="3308350" cy="481299"/>
          </a:xfrm>
        </p:spPr>
        <p:txBody>
          <a:bodyPr lIns="0" tIns="0" rIns="0" bIns="0">
            <a:noAutofit/>
          </a:bodyPr>
          <a:lstStyle>
            <a:lvl1pPr marL="0" indent="0">
              <a:spcBef>
                <a:spcPts val="0"/>
              </a:spcBef>
              <a:buNone/>
              <a:defRPr sz="28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4319771"/>
            <a:ext cx="4642454" cy="481299"/>
          </a:xfrm>
        </p:spPr>
        <p:txBody>
          <a:bodyPr lIns="0" tIns="73152" rIns="0" bIns="0">
            <a:noAutofit/>
          </a:bodyPr>
          <a:lstStyle>
            <a:lvl1pPr marL="0" indent="0">
              <a:buNone/>
              <a:defRPr sz="2000" b="0">
                <a:solidFill>
                  <a:schemeClr val="bg1"/>
                </a:solidFill>
              </a:defRPr>
            </a:lvl1pPr>
          </a:lstStyle>
          <a:p>
            <a:pPr lvl="0"/>
            <a:r>
              <a:rPr lang="en-US" dirty="0"/>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solidFill>
                  <a:schemeClr val="bg1"/>
                </a:solidFill>
                <a:latin typeface="Franklin Gothic Book" panose="020B0503020102020204" pitchFamily="34" charset="0"/>
              </a:rPr>
              <a:t>NREL</a:t>
            </a:r>
            <a:r>
              <a:rPr lang="en-US" sz="800" b="0" i="0" baseline="0" dirty="0">
                <a:solidFill>
                  <a:schemeClr val="bg1"/>
                </a:solidFill>
                <a:latin typeface="Franklin Gothic Book" panose="020B0503020102020204" pitchFamily="34" charset="0"/>
              </a:rPr>
              <a:t>    </a:t>
            </a:r>
            <a:r>
              <a:rPr lang="en-US" sz="800" b="0" i="0" dirty="0">
                <a:solidFill>
                  <a:schemeClr val="bg1"/>
                </a:solidFill>
                <a:latin typeface="Franklin Gothic Book" panose="020B0503020102020204" pitchFamily="34" charset="0"/>
              </a:rPr>
              <a:t>|    </a:t>
            </a:r>
            <a:fld id="{BFD71CF8-5198-8441-A7C0-DC22FD64CBE4}" type="slidenum">
              <a:rPr lang="en-US" sz="800" b="0" i="0">
                <a:solidFill>
                  <a:schemeClr val="bg1"/>
                </a:solidFill>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solidFill>
                <a:schemeClr val="bg1"/>
              </a:solidFill>
              <a:latin typeface="Franklin Gothic Book" panose="020B0503020102020204" pitchFamily="34" charset="0"/>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0"/>
            <a:ext cx="9144000" cy="415261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479425" y="583079"/>
            <a:ext cx="4642454" cy="1096963"/>
          </a:xfrm>
        </p:spPr>
        <p:txBody>
          <a:bodyPr lIns="0" tIns="73152" rIns="0" bIns="0">
            <a:noAutofit/>
          </a:bodyPr>
          <a:lstStyle>
            <a:lvl1pPr marL="0" indent="0">
              <a:buNone/>
              <a:defRPr sz="2000"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37697994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ntent Slide - Half Blue 1">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4152614"/>
            <a:ext cx="9144000" cy="9908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4319771"/>
            <a:ext cx="3308350" cy="481299"/>
          </a:xfrm>
        </p:spPr>
        <p:txBody>
          <a:bodyPr lIns="0" tIns="0" rIns="0" bIns="0">
            <a:noAutofit/>
          </a:bodyPr>
          <a:lstStyle>
            <a:lvl1pPr marL="0" indent="0">
              <a:spcBef>
                <a:spcPts val="0"/>
              </a:spcBef>
              <a:buNone/>
              <a:defRPr sz="28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4319771"/>
            <a:ext cx="4642454" cy="481299"/>
          </a:xfrm>
        </p:spPr>
        <p:txBody>
          <a:bodyPr lIns="0" tIns="73152" rIns="0" bIns="0">
            <a:noAutofit/>
          </a:bodyPr>
          <a:lstStyle>
            <a:lvl1pPr marL="0" indent="0">
              <a:buNone/>
              <a:defRPr sz="2000" b="0">
                <a:solidFill>
                  <a:schemeClr val="bg1"/>
                </a:solidFill>
              </a:defRPr>
            </a:lvl1pPr>
          </a:lstStyle>
          <a:p>
            <a:pPr lvl="0"/>
            <a:r>
              <a:rPr lang="en-US" dirty="0"/>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solidFill>
                  <a:schemeClr val="bg1"/>
                </a:solidFill>
                <a:latin typeface="Franklin Gothic Book" panose="020B0503020102020204" pitchFamily="34" charset="0"/>
              </a:rPr>
              <a:t>NREL</a:t>
            </a:r>
            <a:r>
              <a:rPr lang="en-US" sz="800" b="0" i="0" baseline="0" dirty="0">
                <a:solidFill>
                  <a:schemeClr val="bg1"/>
                </a:solidFill>
                <a:latin typeface="Franklin Gothic Book" panose="020B0503020102020204" pitchFamily="34" charset="0"/>
              </a:rPr>
              <a:t>    </a:t>
            </a:r>
            <a:r>
              <a:rPr lang="en-US" sz="800" b="0" i="0" dirty="0">
                <a:solidFill>
                  <a:schemeClr val="bg1"/>
                </a:solidFill>
                <a:latin typeface="Franklin Gothic Book" panose="020B0503020102020204" pitchFamily="34" charset="0"/>
              </a:rPr>
              <a:t>|    </a:t>
            </a:r>
            <a:fld id="{BFD71CF8-5198-8441-A7C0-DC22FD64CBE4}" type="slidenum">
              <a:rPr lang="en-US" sz="800" b="0" i="0">
                <a:solidFill>
                  <a:schemeClr val="bg1"/>
                </a:solidFill>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solidFill>
                <a:schemeClr val="bg1"/>
              </a:solidFill>
              <a:latin typeface="Franklin Gothic Book" panose="020B0503020102020204" pitchFamily="34" charset="0"/>
            </a:endParaRPr>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479425" y="583079"/>
            <a:ext cx="4642454" cy="1096963"/>
          </a:xfrm>
        </p:spPr>
        <p:txBody>
          <a:bodyPr lIns="0" tIns="73152" rIns="0" bIns="0">
            <a:noAutofit/>
          </a:bodyPr>
          <a:lstStyle>
            <a:lvl1pPr marL="0" indent="0">
              <a:buNone/>
              <a:defRPr sz="2000"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3414057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0"/>
            <a:ext cx="5917298" cy="5143500"/>
          </a:xfrm>
          <a:solidFill>
            <a:schemeClr val="bg1">
              <a:lumMod val="95000"/>
            </a:schemeClr>
          </a:solidFill>
        </p:spPr>
        <p:txBody>
          <a:bodyPr/>
          <a:lstStyle>
            <a:lvl1pPr marL="0" indent="0" algn="ctr">
              <a:buNone/>
              <a:defRPr/>
            </a:lvl1pPr>
          </a:lstStyle>
          <a:p>
            <a:r>
              <a:rPr lang="en-US" dirty="0"/>
              <a:t>Insert Photo or Graphic</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dirty="0"/>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Franklin Gothic Book" panose="020B0503020102020204" pitchFamily="34" charset="0"/>
              </a:rPr>
              <a:t>NREL</a:t>
            </a:r>
            <a:r>
              <a:rPr lang="en-US" sz="800" b="0" i="0" baseline="0" dirty="0">
                <a:solidFill>
                  <a:schemeClr val="tx1"/>
                </a:solidFill>
                <a:latin typeface="Franklin Gothic Book" panose="020B0503020102020204" pitchFamily="34" charset="0"/>
              </a:rPr>
              <a:t>    </a:t>
            </a:r>
            <a:r>
              <a:rPr lang="en-US" sz="800" b="0" i="0" dirty="0">
                <a:solidFill>
                  <a:schemeClr val="tx1"/>
                </a:solidFill>
                <a:latin typeface="Franklin Gothic Book" panose="020B0503020102020204" pitchFamily="34" charset="0"/>
              </a:rPr>
              <a:t>|    </a:t>
            </a:r>
            <a:fld id="{BFD71CF8-5198-8441-A7C0-DC22FD64CBE4}" type="slidenum">
              <a:rPr lang="en-US" sz="800" b="0" i="0">
                <a:solidFill>
                  <a:schemeClr val="tx1"/>
                </a:solidFill>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3771149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1499347" y="0"/>
            <a:ext cx="7644653" cy="5143500"/>
          </a:xfrm>
          <a:solidFill>
            <a:schemeClr val="bg1">
              <a:lumMod val="95000"/>
            </a:schemeClr>
          </a:solidFill>
        </p:spPr>
        <p:txBody>
          <a:bodyPr/>
          <a:lstStyle>
            <a:lvl1pPr marL="0" indent="0" algn="ctr">
              <a:buNone/>
              <a:defRPr/>
            </a:lvl1pPr>
          </a:lstStyle>
          <a:p>
            <a:r>
              <a:rPr lang="en-US" dirty="0"/>
              <a:t>Insert Photo or Graphic</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1" y="0"/>
            <a:ext cx="1499616"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286048" y="505618"/>
            <a:ext cx="985919" cy="1096963"/>
          </a:xfrm>
        </p:spPr>
        <p:txBody>
          <a:bodyPr lIns="0" tIns="0" rIns="0" bIns="0">
            <a:noAutofit/>
          </a:bodyPr>
          <a:lstStyle>
            <a:lvl1pPr marL="0" indent="0">
              <a:spcBef>
                <a:spcPts val="0"/>
              </a:spcBef>
              <a:buNone/>
              <a:defRPr sz="1800" b="0">
                <a:solidFill>
                  <a:schemeClr val="bg1"/>
                </a:solidFill>
              </a:defRPr>
            </a:lvl1pPr>
          </a:lstStyle>
          <a:p>
            <a:pPr lvl="0"/>
            <a:r>
              <a:rPr lang="en-US" dirty="0"/>
              <a:t>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Franklin Gothic Book" panose="020B0503020102020204" pitchFamily="34" charset="0"/>
              </a:rPr>
              <a:t>NREL</a:t>
            </a:r>
            <a:r>
              <a:rPr lang="en-US" sz="800" b="0" i="0" baseline="0" dirty="0">
                <a:solidFill>
                  <a:schemeClr val="tx1"/>
                </a:solidFill>
                <a:latin typeface="Franklin Gothic Book" panose="020B0503020102020204" pitchFamily="34" charset="0"/>
              </a:rPr>
              <a:t>    </a:t>
            </a:r>
            <a:r>
              <a:rPr lang="en-US" sz="800" b="0" i="0" dirty="0">
                <a:solidFill>
                  <a:schemeClr val="tx1"/>
                </a:solidFill>
                <a:latin typeface="Franklin Gothic Book" panose="020B0503020102020204" pitchFamily="34" charset="0"/>
              </a:rPr>
              <a:t>|    </a:t>
            </a:r>
            <a:fld id="{BFD71CF8-5198-8441-A7C0-DC22FD64CBE4}" type="slidenum">
              <a:rPr lang="en-US" sz="800" b="0" i="0">
                <a:solidFill>
                  <a:schemeClr val="tx1"/>
                </a:solidFill>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3425231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749807" y="0"/>
            <a:ext cx="8394193" cy="5143500"/>
          </a:xfrm>
          <a:solidFill>
            <a:schemeClr val="bg1">
              <a:lumMod val="95000"/>
            </a:schemeClr>
          </a:solidFill>
        </p:spPr>
        <p:txBody>
          <a:bodyPr/>
          <a:lstStyle>
            <a:lvl1pPr marL="0" indent="0" algn="ctr">
              <a:buNone/>
              <a:defRPr/>
            </a:lvl1pPr>
          </a:lstStyle>
          <a:p>
            <a:r>
              <a:rPr lang="en-US" dirty="0"/>
              <a:t>Insert Photo or Graphic</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1" y="0"/>
            <a:ext cx="749808"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Franklin Gothic Book" panose="020B0503020102020204" pitchFamily="34" charset="0"/>
              </a:rPr>
              <a:t>NREL</a:t>
            </a:r>
            <a:r>
              <a:rPr lang="en-US" sz="800" b="0" i="0" baseline="0" dirty="0">
                <a:solidFill>
                  <a:schemeClr val="tx1"/>
                </a:solidFill>
                <a:latin typeface="Franklin Gothic Book" panose="020B0503020102020204" pitchFamily="34" charset="0"/>
              </a:rPr>
              <a:t>    </a:t>
            </a:r>
            <a:r>
              <a:rPr lang="en-US" sz="800" b="0" i="0" dirty="0">
                <a:solidFill>
                  <a:schemeClr val="tx1"/>
                </a:solidFill>
                <a:latin typeface="Franklin Gothic Book" panose="020B0503020102020204" pitchFamily="34" charset="0"/>
              </a:rPr>
              <a:t>|    </a:t>
            </a:r>
            <a:fld id="{BFD71CF8-5198-8441-A7C0-DC22FD64CBE4}" type="slidenum">
              <a:rPr lang="en-US" sz="800" b="0" i="0">
                <a:solidFill>
                  <a:schemeClr val="tx1"/>
                </a:solidFill>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31503019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ontent Slide -  Vertical Blue/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8AC53-C403-F042-A661-2863C5AB400C}"/>
              </a:ext>
            </a:extLst>
          </p:cNvPr>
          <p:cNvSpPr/>
          <p:nvPr userDrawn="1"/>
        </p:nvSpPr>
        <p:spPr>
          <a:xfrm>
            <a:off x="3226702" y="0"/>
            <a:ext cx="5917298"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dirty="0"/>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Franklin Gothic Book" panose="020B0503020102020204" pitchFamily="34" charset="0"/>
              </a:rPr>
              <a:t>NREL</a:t>
            </a:r>
            <a:r>
              <a:rPr lang="en-US" sz="800" b="0" i="0" baseline="0" dirty="0">
                <a:solidFill>
                  <a:schemeClr val="tx1"/>
                </a:solidFill>
                <a:latin typeface="Franklin Gothic Book" panose="020B0503020102020204" pitchFamily="34" charset="0"/>
              </a:rPr>
              <a:t>    </a:t>
            </a:r>
            <a:r>
              <a:rPr lang="en-US" sz="800" b="0" i="0" dirty="0">
                <a:solidFill>
                  <a:schemeClr val="tx1"/>
                </a:solidFill>
                <a:latin typeface="Franklin Gothic Book" panose="020B0503020102020204" pitchFamily="34" charset="0"/>
              </a:rPr>
              <a:t>|    </a:t>
            </a:r>
            <a:fld id="{BFD71CF8-5198-8441-A7C0-DC22FD64CBE4}" type="slidenum">
              <a:rPr lang="en-US" sz="800" b="0" i="0">
                <a:solidFill>
                  <a:schemeClr val="tx1"/>
                </a:solidFill>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solidFill>
                <a:schemeClr val="tx1"/>
              </a:solidFill>
              <a:latin typeface="Franklin Gothic Book" panose="020B0503020102020204" pitchFamily="34" charset="0"/>
            </a:endParaRPr>
          </a:p>
        </p:txBody>
      </p:sp>
      <p:sp>
        <p:nvSpPr>
          <p:cNvPr id="11" name="Text Placeholder 7">
            <a:extLst>
              <a:ext uri="{FF2B5EF4-FFF2-40B4-BE49-F238E27FC236}">
                <a16:creationId xmlns:a16="http://schemas.microsoft.com/office/drawing/2014/main" id="{63524AE8-F7B5-0E44-8BCA-32443B166DB8}"/>
              </a:ext>
            </a:extLst>
          </p:cNvPr>
          <p:cNvSpPr>
            <a:spLocks noGrp="1"/>
          </p:cNvSpPr>
          <p:nvPr>
            <p:ph type="body" sz="quarter" idx="53" hasCustomPrompt="1"/>
          </p:nvPr>
        </p:nvSpPr>
        <p:spPr>
          <a:xfrm>
            <a:off x="3864124" y="505617"/>
            <a:ext cx="4642454" cy="1096963"/>
          </a:xfrm>
        </p:spPr>
        <p:txBody>
          <a:bodyPr lIns="0" tIns="73152" rIns="0" bIns="0">
            <a:noAutofit/>
          </a:bodyPr>
          <a:lstStyle>
            <a:lvl1pPr marL="0" indent="0">
              <a:buNone/>
              <a:defRPr sz="2000"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2850947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ontent Slide -  Vertical Blue/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8AC53-C403-F042-A661-2863C5AB400C}"/>
              </a:ext>
            </a:extLst>
          </p:cNvPr>
          <p:cNvSpPr/>
          <p:nvPr userDrawn="1"/>
        </p:nvSpPr>
        <p:spPr>
          <a:xfrm>
            <a:off x="1499614" y="0"/>
            <a:ext cx="7644385"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Franklin Gothic Book" panose="020B0503020102020204" pitchFamily="34" charset="0"/>
              </a:rPr>
              <a:t>NREL</a:t>
            </a:r>
            <a:r>
              <a:rPr lang="en-US" sz="800" b="0" i="0" baseline="0" dirty="0">
                <a:solidFill>
                  <a:schemeClr val="tx1"/>
                </a:solidFill>
                <a:latin typeface="Franklin Gothic Book" panose="020B0503020102020204" pitchFamily="34" charset="0"/>
              </a:rPr>
              <a:t>    </a:t>
            </a:r>
            <a:r>
              <a:rPr lang="en-US" sz="800" b="0" i="0" dirty="0">
                <a:solidFill>
                  <a:schemeClr val="tx1"/>
                </a:solidFill>
                <a:latin typeface="Franklin Gothic Book" panose="020B0503020102020204" pitchFamily="34" charset="0"/>
              </a:rPr>
              <a:t>|    </a:t>
            </a:r>
            <a:fld id="{BFD71CF8-5198-8441-A7C0-DC22FD64CBE4}" type="slidenum">
              <a:rPr lang="en-US" sz="800" b="0" i="0">
                <a:solidFill>
                  <a:schemeClr val="tx1"/>
                </a:solidFill>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solidFill>
                <a:schemeClr val="tx1"/>
              </a:solidFill>
              <a:latin typeface="Franklin Gothic Book" panose="020B0503020102020204" pitchFamily="34" charset="0"/>
            </a:endParaRPr>
          </a:p>
        </p:txBody>
      </p:sp>
      <p:sp>
        <p:nvSpPr>
          <p:cNvPr id="11" name="Text Placeholder 7">
            <a:extLst>
              <a:ext uri="{FF2B5EF4-FFF2-40B4-BE49-F238E27FC236}">
                <a16:creationId xmlns:a16="http://schemas.microsoft.com/office/drawing/2014/main" id="{63524AE8-F7B5-0E44-8BCA-32443B166DB8}"/>
              </a:ext>
            </a:extLst>
          </p:cNvPr>
          <p:cNvSpPr>
            <a:spLocks noGrp="1"/>
          </p:cNvSpPr>
          <p:nvPr>
            <p:ph type="body" sz="quarter" idx="53" hasCustomPrompt="1"/>
          </p:nvPr>
        </p:nvSpPr>
        <p:spPr>
          <a:xfrm>
            <a:off x="2137037" y="505617"/>
            <a:ext cx="4642454" cy="1096963"/>
          </a:xfrm>
        </p:spPr>
        <p:txBody>
          <a:bodyPr lIns="0" tIns="73152" rIns="0" bIns="0">
            <a:noAutofit/>
          </a:bodyPr>
          <a:lstStyle>
            <a:lvl1pPr marL="0" indent="0">
              <a:buNone/>
              <a:defRPr sz="2000" b="0">
                <a:solidFill>
                  <a:schemeClr val="tx1"/>
                </a:solidFill>
              </a:defRPr>
            </a:lvl1pPr>
          </a:lstStyle>
          <a:p>
            <a:pPr lvl="0"/>
            <a:r>
              <a:rPr lang="en-US" dirty="0"/>
              <a:t>Supporting body text</a:t>
            </a:r>
          </a:p>
        </p:txBody>
      </p:sp>
      <p:sp>
        <p:nvSpPr>
          <p:cNvPr id="12" name="Rectangle 11">
            <a:extLst>
              <a:ext uri="{FF2B5EF4-FFF2-40B4-BE49-F238E27FC236}">
                <a16:creationId xmlns:a16="http://schemas.microsoft.com/office/drawing/2014/main" id="{88E2A80C-EB6E-8C4C-AB43-79FC52672C2F}"/>
              </a:ext>
            </a:extLst>
          </p:cNvPr>
          <p:cNvSpPr/>
          <p:nvPr userDrawn="1"/>
        </p:nvSpPr>
        <p:spPr>
          <a:xfrm>
            <a:off x="-1" y="0"/>
            <a:ext cx="1499616"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
        <p:nvSpPr>
          <p:cNvPr id="14" name="Text Placeholder 7">
            <a:extLst>
              <a:ext uri="{FF2B5EF4-FFF2-40B4-BE49-F238E27FC236}">
                <a16:creationId xmlns:a16="http://schemas.microsoft.com/office/drawing/2014/main" id="{7B2998EE-741E-8640-80ED-7C22B48449F9}"/>
              </a:ext>
            </a:extLst>
          </p:cNvPr>
          <p:cNvSpPr>
            <a:spLocks noGrp="1"/>
          </p:cNvSpPr>
          <p:nvPr>
            <p:ph type="body" sz="quarter" idx="51" hasCustomPrompt="1"/>
          </p:nvPr>
        </p:nvSpPr>
        <p:spPr>
          <a:xfrm>
            <a:off x="286048" y="505618"/>
            <a:ext cx="985919" cy="1096963"/>
          </a:xfrm>
        </p:spPr>
        <p:txBody>
          <a:bodyPr lIns="0" tIns="0" rIns="0" bIns="0">
            <a:noAutofit/>
          </a:bodyPr>
          <a:lstStyle>
            <a:lvl1pPr marL="0" indent="0">
              <a:spcBef>
                <a:spcPts val="0"/>
              </a:spcBef>
              <a:buNone/>
              <a:defRPr sz="1800" b="0">
                <a:solidFill>
                  <a:schemeClr val="bg1"/>
                </a:solidFill>
              </a:defRPr>
            </a:lvl1pPr>
          </a:lstStyle>
          <a:p>
            <a:pPr lvl="0"/>
            <a:r>
              <a:rPr lang="en-US" dirty="0"/>
              <a:t>text</a:t>
            </a:r>
          </a:p>
        </p:txBody>
      </p:sp>
    </p:spTree>
    <p:extLst>
      <p:ext uri="{BB962C8B-B14F-4D97-AF65-F5344CB8AC3E}">
        <p14:creationId xmlns:p14="http://schemas.microsoft.com/office/powerpoint/2010/main" val="6939404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ontent Slide -  Vertical Blue/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8AC53-C403-F042-A661-2863C5AB400C}"/>
              </a:ext>
            </a:extLst>
          </p:cNvPr>
          <p:cNvSpPr/>
          <p:nvPr userDrawn="1"/>
        </p:nvSpPr>
        <p:spPr>
          <a:xfrm>
            <a:off x="749807" y="0"/>
            <a:ext cx="8394193"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Franklin Gothic Book" panose="020B0503020102020204" pitchFamily="34" charset="0"/>
              </a:rPr>
              <a:t>NREL</a:t>
            </a:r>
            <a:r>
              <a:rPr lang="en-US" sz="800" b="0" i="0" baseline="0" dirty="0">
                <a:solidFill>
                  <a:schemeClr val="tx1"/>
                </a:solidFill>
                <a:latin typeface="Franklin Gothic Book" panose="020B0503020102020204" pitchFamily="34" charset="0"/>
              </a:rPr>
              <a:t>    </a:t>
            </a:r>
            <a:r>
              <a:rPr lang="en-US" sz="800" b="0" i="0" dirty="0">
                <a:solidFill>
                  <a:schemeClr val="tx1"/>
                </a:solidFill>
                <a:latin typeface="Franklin Gothic Book" panose="020B0503020102020204" pitchFamily="34" charset="0"/>
              </a:rPr>
              <a:t>|    </a:t>
            </a:r>
            <a:fld id="{BFD71CF8-5198-8441-A7C0-DC22FD64CBE4}" type="slidenum">
              <a:rPr lang="en-US" sz="800" b="0" i="0">
                <a:solidFill>
                  <a:schemeClr val="tx1"/>
                </a:solidFill>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solidFill>
                <a:schemeClr val="tx1"/>
              </a:solidFill>
              <a:latin typeface="Franklin Gothic Book" panose="020B0503020102020204" pitchFamily="34" charset="0"/>
            </a:endParaRPr>
          </a:p>
        </p:txBody>
      </p:sp>
      <p:sp>
        <p:nvSpPr>
          <p:cNvPr id="11" name="Text Placeholder 7">
            <a:extLst>
              <a:ext uri="{FF2B5EF4-FFF2-40B4-BE49-F238E27FC236}">
                <a16:creationId xmlns:a16="http://schemas.microsoft.com/office/drawing/2014/main" id="{63524AE8-F7B5-0E44-8BCA-32443B166DB8}"/>
              </a:ext>
            </a:extLst>
          </p:cNvPr>
          <p:cNvSpPr>
            <a:spLocks noGrp="1"/>
          </p:cNvSpPr>
          <p:nvPr>
            <p:ph type="body" sz="quarter" idx="53" hasCustomPrompt="1"/>
          </p:nvPr>
        </p:nvSpPr>
        <p:spPr>
          <a:xfrm>
            <a:off x="1387230" y="505617"/>
            <a:ext cx="4642454" cy="1096963"/>
          </a:xfrm>
        </p:spPr>
        <p:txBody>
          <a:bodyPr lIns="0" tIns="73152" rIns="0" bIns="0">
            <a:noAutofit/>
          </a:bodyPr>
          <a:lstStyle>
            <a:lvl1pPr marL="0" indent="0">
              <a:buNone/>
              <a:defRPr sz="2000" b="0">
                <a:solidFill>
                  <a:schemeClr val="tx1"/>
                </a:solidFill>
              </a:defRPr>
            </a:lvl1pPr>
          </a:lstStyle>
          <a:p>
            <a:pPr lvl="0"/>
            <a:r>
              <a:rPr lang="en-US" dirty="0"/>
              <a:t>Supporting body text</a:t>
            </a:r>
          </a:p>
        </p:txBody>
      </p:sp>
      <p:sp>
        <p:nvSpPr>
          <p:cNvPr id="8" name="Rectangle 7">
            <a:extLst>
              <a:ext uri="{FF2B5EF4-FFF2-40B4-BE49-F238E27FC236}">
                <a16:creationId xmlns:a16="http://schemas.microsoft.com/office/drawing/2014/main" id="{C6FB4065-B034-894F-B2AD-10DA51A4FF51}"/>
              </a:ext>
            </a:extLst>
          </p:cNvPr>
          <p:cNvSpPr/>
          <p:nvPr userDrawn="1"/>
        </p:nvSpPr>
        <p:spPr>
          <a:xfrm>
            <a:off x="-1" y="0"/>
            <a:ext cx="749808"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Tree>
    <p:extLst>
      <p:ext uri="{BB962C8B-B14F-4D97-AF65-F5344CB8AC3E}">
        <p14:creationId xmlns:p14="http://schemas.microsoft.com/office/powerpoint/2010/main" val="33214152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 Slide -  Vertical Blue/photo">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dirty="0"/>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Franklin Gothic Book" panose="020B0503020102020204" pitchFamily="34" charset="0"/>
              </a:rPr>
              <a:t>NREL</a:t>
            </a:r>
            <a:r>
              <a:rPr lang="en-US" sz="800" b="0" i="0" baseline="0" dirty="0">
                <a:solidFill>
                  <a:schemeClr val="tx1"/>
                </a:solidFill>
                <a:latin typeface="Franklin Gothic Book" panose="020B0503020102020204" pitchFamily="34" charset="0"/>
              </a:rPr>
              <a:t>    </a:t>
            </a:r>
            <a:r>
              <a:rPr lang="en-US" sz="800" b="0" i="0" dirty="0">
                <a:solidFill>
                  <a:schemeClr val="tx1"/>
                </a:solidFill>
                <a:latin typeface="Franklin Gothic Book" panose="020B0503020102020204" pitchFamily="34" charset="0"/>
              </a:rPr>
              <a:t>|    </a:t>
            </a:r>
            <a:fld id="{BFD71CF8-5198-8441-A7C0-DC22FD64CBE4}" type="slidenum">
              <a:rPr lang="en-US" sz="800" b="0" i="0">
                <a:solidFill>
                  <a:schemeClr val="tx1"/>
                </a:solidFill>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solidFill>
                <a:schemeClr val="tx1"/>
              </a:solidFill>
              <a:latin typeface="Franklin Gothic Book" panose="020B0503020102020204" pitchFamily="34" charset="0"/>
            </a:endParaRPr>
          </a:p>
        </p:txBody>
      </p:sp>
      <p:sp>
        <p:nvSpPr>
          <p:cNvPr id="11" name="Text Placeholder 7">
            <a:extLst>
              <a:ext uri="{FF2B5EF4-FFF2-40B4-BE49-F238E27FC236}">
                <a16:creationId xmlns:a16="http://schemas.microsoft.com/office/drawing/2014/main" id="{9D95246B-679C-0C47-B3E3-F6535A89622F}"/>
              </a:ext>
            </a:extLst>
          </p:cNvPr>
          <p:cNvSpPr>
            <a:spLocks noGrp="1"/>
          </p:cNvSpPr>
          <p:nvPr>
            <p:ph type="body" sz="quarter" idx="53" hasCustomPrompt="1"/>
          </p:nvPr>
        </p:nvSpPr>
        <p:spPr>
          <a:xfrm>
            <a:off x="3864124" y="505617"/>
            <a:ext cx="4642454" cy="1096963"/>
          </a:xfrm>
        </p:spPr>
        <p:txBody>
          <a:bodyPr lIns="0" tIns="73152" rIns="0" bIns="0">
            <a:noAutofit/>
          </a:bodyPr>
          <a:lstStyle>
            <a:lvl1pPr marL="0" indent="0">
              <a:buNone/>
              <a:defRPr sz="2000"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22360900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ontent Slide -  Vertical Blue/photo">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Franklin Gothic Book" panose="020B0503020102020204" pitchFamily="34" charset="0"/>
              </a:rPr>
              <a:t>NREL</a:t>
            </a:r>
            <a:r>
              <a:rPr lang="en-US" sz="800" b="0" i="0" baseline="0" dirty="0">
                <a:solidFill>
                  <a:schemeClr val="tx1"/>
                </a:solidFill>
                <a:latin typeface="Franklin Gothic Book" panose="020B0503020102020204" pitchFamily="34" charset="0"/>
              </a:rPr>
              <a:t>    </a:t>
            </a:r>
            <a:r>
              <a:rPr lang="en-US" sz="800" b="0" i="0" dirty="0">
                <a:solidFill>
                  <a:schemeClr val="tx1"/>
                </a:solidFill>
                <a:latin typeface="Franklin Gothic Book" panose="020B0503020102020204" pitchFamily="34" charset="0"/>
              </a:rPr>
              <a:t>|    </a:t>
            </a:r>
            <a:fld id="{BFD71CF8-5198-8441-A7C0-DC22FD64CBE4}" type="slidenum">
              <a:rPr lang="en-US" sz="800" b="0" i="0">
                <a:solidFill>
                  <a:schemeClr val="tx1"/>
                </a:solidFill>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solidFill>
                <a:schemeClr val="tx1"/>
              </a:solidFill>
              <a:latin typeface="Franklin Gothic Book" panose="020B0503020102020204" pitchFamily="34" charset="0"/>
            </a:endParaRPr>
          </a:p>
        </p:txBody>
      </p:sp>
      <p:sp>
        <p:nvSpPr>
          <p:cNvPr id="11" name="Text Placeholder 7">
            <a:extLst>
              <a:ext uri="{FF2B5EF4-FFF2-40B4-BE49-F238E27FC236}">
                <a16:creationId xmlns:a16="http://schemas.microsoft.com/office/drawing/2014/main" id="{63524AE8-F7B5-0E44-8BCA-32443B166DB8}"/>
              </a:ext>
            </a:extLst>
          </p:cNvPr>
          <p:cNvSpPr>
            <a:spLocks noGrp="1"/>
          </p:cNvSpPr>
          <p:nvPr>
            <p:ph type="body" sz="quarter" idx="53" hasCustomPrompt="1"/>
          </p:nvPr>
        </p:nvSpPr>
        <p:spPr>
          <a:xfrm>
            <a:off x="2137037" y="505617"/>
            <a:ext cx="4642454" cy="1096963"/>
          </a:xfrm>
        </p:spPr>
        <p:txBody>
          <a:bodyPr lIns="0" tIns="73152" rIns="0" bIns="0">
            <a:noAutofit/>
          </a:bodyPr>
          <a:lstStyle>
            <a:lvl1pPr marL="0" indent="0">
              <a:buNone/>
              <a:defRPr sz="2000" b="0">
                <a:solidFill>
                  <a:schemeClr val="tx1"/>
                </a:solidFill>
              </a:defRPr>
            </a:lvl1pPr>
          </a:lstStyle>
          <a:p>
            <a:pPr lvl="0"/>
            <a:r>
              <a:rPr lang="en-US" dirty="0"/>
              <a:t>Supporting body text</a:t>
            </a:r>
          </a:p>
        </p:txBody>
      </p:sp>
      <p:sp>
        <p:nvSpPr>
          <p:cNvPr id="12" name="Rectangle 11">
            <a:extLst>
              <a:ext uri="{FF2B5EF4-FFF2-40B4-BE49-F238E27FC236}">
                <a16:creationId xmlns:a16="http://schemas.microsoft.com/office/drawing/2014/main" id="{88E2A80C-EB6E-8C4C-AB43-79FC52672C2F}"/>
              </a:ext>
            </a:extLst>
          </p:cNvPr>
          <p:cNvSpPr/>
          <p:nvPr userDrawn="1"/>
        </p:nvSpPr>
        <p:spPr>
          <a:xfrm>
            <a:off x="-1" y="0"/>
            <a:ext cx="1499616"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
        <p:nvSpPr>
          <p:cNvPr id="14" name="Text Placeholder 7">
            <a:extLst>
              <a:ext uri="{FF2B5EF4-FFF2-40B4-BE49-F238E27FC236}">
                <a16:creationId xmlns:a16="http://schemas.microsoft.com/office/drawing/2014/main" id="{7B2998EE-741E-8640-80ED-7C22B48449F9}"/>
              </a:ext>
            </a:extLst>
          </p:cNvPr>
          <p:cNvSpPr>
            <a:spLocks noGrp="1"/>
          </p:cNvSpPr>
          <p:nvPr>
            <p:ph type="body" sz="quarter" idx="51" hasCustomPrompt="1"/>
          </p:nvPr>
        </p:nvSpPr>
        <p:spPr>
          <a:xfrm>
            <a:off x="286048" y="505618"/>
            <a:ext cx="985919" cy="1096963"/>
          </a:xfrm>
        </p:spPr>
        <p:txBody>
          <a:bodyPr lIns="0" tIns="0" rIns="0" bIns="0">
            <a:noAutofit/>
          </a:bodyPr>
          <a:lstStyle>
            <a:lvl1pPr marL="0" indent="0">
              <a:spcBef>
                <a:spcPts val="0"/>
              </a:spcBef>
              <a:buNone/>
              <a:defRPr sz="1800" b="0">
                <a:solidFill>
                  <a:schemeClr val="bg1"/>
                </a:solidFill>
              </a:defRPr>
            </a:lvl1pPr>
          </a:lstStyle>
          <a:p>
            <a:pPr lvl="0"/>
            <a:r>
              <a:rPr lang="en-US" dirty="0"/>
              <a:t>text</a:t>
            </a:r>
          </a:p>
        </p:txBody>
      </p:sp>
    </p:spTree>
    <p:extLst>
      <p:ext uri="{BB962C8B-B14F-4D97-AF65-F5344CB8AC3E}">
        <p14:creationId xmlns:p14="http://schemas.microsoft.com/office/powerpoint/2010/main" val="3554884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Full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474" y="0"/>
            <a:ext cx="9144000" cy="5143500"/>
          </a:xfrm>
          <a:prstGeom prst="rect">
            <a:avLst/>
          </a:prstGeom>
        </p:spPr>
      </p:pic>
      <p:sp>
        <p:nvSpPr>
          <p:cNvPr id="8" name="Text Placeholder 7"/>
          <p:cNvSpPr>
            <a:spLocks noGrp="1"/>
          </p:cNvSpPr>
          <p:nvPr>
            <p:ph type="body" sz="quarter" idx="10" hasCustomPrompt="1"/>
          </p:nvPr>
        </p:nvSpPr>
        <p:spPr>
          <a:xfrm>
            <a:off x="3736975" y="1504827"/>
            <a:ext cx="5393498" cy="1095516"/>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3736975" y="2744787"/>
            <a:ext cx="4322763" cy="1101551"/>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a:t>
            </a:r>
          </a:p>
          <a:p>
            <a:pPr lvl="0"/>
            <a:r>
              <a:rPr lang="en-US" dirty="0"/>
              <a:t>Venue or Organization</a:t>
            </a:r>
          </a:p>
          <a:p>
            <a:pPr lvl="0"/>
            <a:r>
              <a:rPr lang="en-US" dirty="0"/>
              <a:t>Date</a:t>
            </a:r>
          </a:p>
        </p:txBody>
      </p:sp>
      <p:pic>
        <p:nvPicPr>
          <p:cNvPr id="7" name="Graphic 6">
            <a:extLst>
              <a:ext uri="{FF2B5EF4-FFF2-40B4-BE49-F238E27FC236}">
                <a16:creationId xmlns:a16="http://schemas.microsoft.com/office/drawing/2014/main" id="{821FBE40-03AF-2040-B470-29B21F4E356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454" y="0"/>
            <a:ext cx="2331892" cy="1092307"/>
          </a:xfrm>
          <a:prstGeom prst="rect">
            <a:avLst/>
          </a:prstGeom>
        </p:spPr>
      </p:pic>
    </p:spTree>
    <p:extLst>
      <p:ext uri="{BB962C8B-B14F-4D97-AF65-F5344CB8AC3E}">
        <p14:creationId xmlns:p14="http://schemas.microsoft.com/office/powerpoint/2010/main" val="38372515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Content Slide -  Vertical Blue/photo">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Franklin Gothic Book" panose="020B0503020102020204" pitchFamily="34" charset="0"/>
              </a:rPr>
              <a:t>NREL</a:t>
            </a:r>
            <a:r>
              <a:rPr lang="en-US" sz="800" b="0" i="0" baseline="0" dirty="0">
                <a:solidFill>
                  <a:schemeClr val="tx1"/>
                </a:solidFill>
                <a:latin typeface="Franklin Gothic Book" panose="020B0503020102020204" pitchFamily="34" charset="0"/>
              </a:rPr>
              <a:t>    </a:t>
            </a:r>
            <a:r>
              <a:rPr lang="en-US" sz="800" b="0" i="0" dirty="0">
                <a:solidFill>
                  <a:schemeClr val="tx1"/>
                </a:solidFill>
                <a:latin typeface="Franklin Gothic Book" panose="020B0503020102020204" pitchFamily="34" charset="0"/>
              </a:rPr>
              <a:t>|    </a:t>
            </a:r>
            <a:fld id="{BFD71CF8-5198-8441-A7C0-DC22FD64CBE4}" type="slidenum">
              <a:rPr lang="en-US" sz="800" b="0" i="0">
                <a:solidFill>
                  <a:schemeClr val="tx1"/>
                </a:solidFill>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solidFill>
                <a:schemeClr val="tx1"/>
              </a:solidFill>
              <a:latin typeface="Franklin Gothic Book" panose="020B0503020102020204" pitchFamily="34" charset="0"/>
            </a:endParaRPr>
          </a:p>
        </p:txBody>
      </p:sp>
      <p:sp>
        <p:nvSpPr>
          <p:cNvPr id="11" name="Text Placeholder 7">
            <a:extLst>
              <a:ext uri="{FF2B5EF4-FFF2-40B4-BE49-F238E27FC236}">
                <a16:creationId xmlns:a16="http://schemas.microsoft.com/office/drawing/2014/main" id="{63524AE8-F7B5-0E44-8BCA-32443B166DB8}"/>
              </a:ext>
            </a:extLst>
          </p:cNvPr>
          <p:cNvSpPr>
            <a:spLocks noGrp="1"/>
          </p:cNvSpPr>
          <p:nvPr>
            <p:ph type="body" sz="quarter" idx="53" hasCustomPrompt="1"/>
          </p:nvPr>
        </p:nvSpPr>
        <p:spPr>
          <a:xfrm>
            <a:off x="1371600" y="505617"/>
            <a:ext cx="4642454" cy="1096963"/>
          </a:xfrm>
        </p:spPr>
        <p:txBody>
          <a:bodyPr lIns="0" tIns="73152" rIns="0" bIns="0">
            <a:noAutofit/>
          </a:bodyPr>
          <a:lstStyle>
            <a:lvl1pPr marL="0" indent="0">
              <a:buNone/>
              <a:defRPr sz="2000" b="0">
                <a:solidFill>
                  <a:schemeClr val="tx1"/>
                </a:solidFill>
              </a:defRPr>
            </a:lvl1pPr>
          </a:lstStyle>
          <a:p>
            <a:pPr lvl="0"/>
            <a:r>
              <a:rPr lang="en-US" dirty="0"/>
              <a:t>Supporting body text</a:t>
            </a:r>
          </a:p>
        </p:txBody>
      </p:sp>
      <p:sp>
        <p:nvSpPr>
          <p:cNvPr id="7" name="Rectangle 6">
            <a:extLst>
              <a:ext uri="{FF2B5EF4-FFF2-40B4-BE49-F238E27FC236}">
                <a16:creationId xmlns:a16="http://schemas.microsoft.com/office/drawing/2014/main" id="{CAF46C4D-EA55-834D-A1ED-486FAB3B53C7}"/>
              </a:ext>
            </a:extLst>
          </p:cNvPr>
          <p:cNvSpPr/>
          <p:nvPr userDrawn="1"/>
        </p:nvSpPr>
        <p:spPr>
          <a:xfrm>
            <a:off x="-1" y="0"/>
            <a:ext cx="749808"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Tree>
    <p:extLst>
      <p:ext uri="{BB962C8B-B14F-4D97-AF65-F5344CB8AC3E}">
        <p14:creationId xmlns:p14="http://schemas.microsoft.com/office/powerpoint/2010/main" val="4644488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 Slide - Vertical Blue/photo/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0"/>
            <a:ext cx="5917298" cy="2571750"/>
          </a:xfrm>
          <a:solidFill>
            <a:schemeClr val="bg1"/>
          </a:solidFill>
        </p:spPr>
        <p:txBody>
          <a:bodyPr/>
          <a:lstStyle>
            <a:lvl1pPr marL="0" indent="0" algn="ctr">
              <a:buNone/>
              <a:defRPr/>
            </a:lvl1pPr>
          </a:lstStyle>
          <a:p>
            <a:r>
              <a:rPr lang="en-US" dirty="0"/>
              <a:t>Insert Photo or Graphic</a:t>
            </a:r>
          </a:p>
        </p:txBody>
      </p:sp>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3226702" y="2571750"/>
            <a:ext cx="5917298" cy="2571750"/>
          </a:xfrm>
          <a:solidFill>
            <a:schemeClr val="bg1">
              <a:lumMod val="95000"/>
            </a:schemeClr>
          </a:solidFill>
          <a:effectLst/>
        </p:spPr>
        <p:txBody>
          <a:bodyPr lIns="365760" tIns="365760" rIns="365760" bIns="640080">
            <a:noAutofit/>
          </a:bodyPr>
          <a:lstStyle>
            <a:lvl1pPr marL="0" indent="0">
              <a:buNone/>
              <a:defRPr sz="1600"/>
            </a:lvl1pPr>
            <a:lvl2pPr>
              <a:defRPr sz="1600"/>
            </a:lvl2pPr>
            <a:lvl3pPr>
              <a:defRPr sz="1600"/>
            </a:lvl3pPr>
            <a:lvl4pPr>
              <a:defRPr sz="1600"/>
            </a:lvl4pPr>
            <a:lvl5pPr>
              <a:defRPr sz="1600"/>
            </a:lvl5pPr>
          </a:lstStyle>
          <a:p>
            <a:pPr lvl="0"/>
            <a:r>
              <a:rPr lang="en-US" dirty="0"/>
              <a:t>Body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dirty="0"/>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Franklin Gothic Book" panose="020B0503020102020204" pitchFamily="34" charset="0"/>
              </a:rPr>
              <a:t>NREL</a:t>
            </a:r>
            <a:r>
              <a:rPr lang="en-US" sz="800" b="0" i="0" baseline="0" dirty="0">
                <a:solidFill>
                  <a:schemeClr val="tx1"/>
                </a:solidFill>
                <a:latin typeface="Franklin Gothic Book" panose="020B0503020102020204" pitchFamily="34" charset="0"/>
              </a:rPr>
              <a:t>    </a:t>
            </a:r>
            <a:r>
              <a:rPr lang="en-US" sz="800" b="0" i="0" dirty="0">
                <a:solidFill>
                  <a:schemeClr val="tx1"/>
                </a:solidFill>
                <a:latin typeface="Franklin Gothic Book" panose="020B0503020102020204" pitchFamily="34" charset="0"/>
              </a:rPr>
              <a:t>|    </a:t>
            </a:r>
            <a:fld id="{BFD71CF8-5198-8441-A7C0-DC22FD64CBE4}" type="slidenum">
              <a:rPr lang="en-US" sz="800" b="0" i="0">
                <a:solidFill>
                  <a:schemeClr val="tx1"/>
                </a:solidFill>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38591145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ntent Slide - Vertical Blue/photo/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1499615" y="0"/>
            <a:ext cx="7644385" cy="2571750"/>
          </a:xfrm>
          <a:solidFill>
            <a:schemeClr val="bg1"/>
          </a:solidFill>
        </p:spPr>
        <p:txBody>
          <a:bodyPr/>
          <a:lstStyle>
            <a:lvl1pPr marL="0" indent="0" algn="ctr">
              <a:buNone/>
              <a:defRPr/>
            </a:lvl1pPr>
          </a:lstStyle>
          <a:p>
            <a:r>
              <a:rPr lang="en-US" dirty="0"/>
              <a:t>Insert Photo or Graphic</a:t>
            </a:r>
          </a:p>
        </p:txBody>
      </p:sp>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1499615" y="2571750"/>
            <a:ext cx="7644385" cy="2571750"/>
          </a:xfrm>
          <a:solidFill>
            <a:schemeClr val="bg1">
              <a:lumMod val="95000"/>
            </a:schemeClr>
          </a:solidFill>
          <a:effectLst/>
        </p:spPr>
        <p:txBody>
          <a:bodyPr lIns="365760" tIns="365760" rIns="365760" bIns="640080">
            <a:noAutofit/>
          </a:bodyPr>
          <a:lstStyle>
            <a:lvl1pPr marL="0" indent="0">
              <a:buNone/>
              <a:defRPr sz="1600"/>
            </a:lvl1pPr>
            <a:lvl2pPr>
              <a:defRPr sz="1600"/>
            </a:lvl2pPr>
            <a:lvl3pPr>
              <a:defRPr sz="1600"/>
            </a:lvl3pPr>
            <a:lvl4pPr>
              <a:defRPr sz="1600"/>
            </a:lvl4pPr>
            <a:lvl5pPr>
              <a:defRPr sz="1600"/>
            </a:lvl5pPr>
          </a:lstStyle>
          <a:p>
            <a:pPr lvl="0"/>
            <a:r>
              <a:rPr lang="en-US" dirty="0"/>
              <a:t>Body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Franklin Gothic Book" panose="020B0503020102020204" pitchFamily="34" charset="0"/>
              </a:rPr>
              <a:t>NREL</a:t>
            </a:r>
            <a:r>
              <a:rPr lang="en-US" sz="800" b="0" i="0" baseline="0" dirty="0">
                <a:solidFill>
                  <a:schemeClr val="tx1"/>
                </a:solidFill>
                <a:latin typeface="Franklin Gothic Book" panose="020B0503020102020204" pitchFamily="34" charset="0"/>
              </a:rPr>
              <a:t>    </a:t>
            </a:r>
            <a:r>
              <a:rPr lang="en-US" sz="800" b="0" i="0" dirty="0">
                <a:solidFill>
                  <a:schemeClr val="tx1"/>
                </a:solidFill>
                <a:latin typeface="Franklin Gothic Book" panose="020B0503020102020204" pitchFamily="34" charset="0"/>
              </a:rPr>
              <a:t>|    </a:t>
            </a:r>
            <a:fld id="{BFD71CF8-5198-8441-A7C0-DC22FD64CBE4}" type="slidenum">
              <a:rPr lang="en-US" sz="800" b="0" i="0">
                <a:solidFill>
                  <a:schemeClr val="tx1"/>
                </a:solidFill>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solidFill>
                <a:schemeClr val="tx1"/>
              </a:solidFill>
              <a:latin typeface="Franklin Gothic Book" panose="020B0503020102020204" pitchFamily="34" charset="0"/>
            </a:endParaRPr>
          </a:p>
        </p:txBody>
      </p:sp>
      <p:sp>
        <p:nvSpPr>
          <p:cNvPr id="11" name="Rectangle 10">
            <a:extLst>
              <a:ext uri="{FF2B5EF4-FFF2-40B4-BE49-F238E27FC236}">
                <a16:creationId xmlns:a16="http://schemas.microsoft.com/office/drawing/2014/main" id="{4ABA21AF-1C86-484E-8C81-8214908BC04B}"/>
              </a:ext>
            </a:extLst>
          </p:cNvPr>
          <p:cNvSpPr/>
          <p:nvPr userDrawn="1"/>
        </p:nvSpPr>
        <p:spPr>
          <a:xfrm>
            <a:off x="-1" y="0"/>
            <a:ext cx="1499616"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
        <p:nvSpPr>
          <p:cNvPr id="12" name="Text Placeholder 7">
            <a:extLst>
              <a:ext uri="{FF2B5EF4-FFF2-40B4-BE49-F238E27FC236}">
                <a16:creationId xmlns:a16="http://schemas.microsoft.com/office/drawing/2014/main" id="{F6D85388-BAE4-4F43-AA76-E25591032497}"/>
              </a:ext>
            </a:extLst>
          </p:cNvPr>
          <p:cNvSpPr>
            <a:spLocks noGrp="1"/>
          </p:cNvSpPr>
          <p:nvPr>
            <p:ph type="body" sz="quarter" idx="51" hasCustomPrompt="1"/>
          </p:nvPr>
        </p:nvSpPr>
        <p:spPr>
          <a:xfrm>
            <a:off x="286048" y="505618"/>
            <a:ext cx="985919" cy="1096963"/>
          </a:xfrm>
        </p:spPr>
        <p:txBody>
          <a:bodyPr lIns="0" tIns="0" rIns="0" bIns="0">
            <a:noAutofit/>
          </a:bodyPr>
          <a:lstStyle>
            <a:lvl1pPr marL="0" indent="0">
              <a:spcBef>
                <a:spcPts val="0"/>
              </a:spcBef>
              <a:buNone/>
              <a:defRPr sz="1800" b="0">
                <a:solidFill>
                  <a:schemeClr val="bg1"/>
                </a:solidFill>
              </a:defRPr>
            </a:lvl1pPr>
          </a:lstStyle>
          <a:p>
            <a:pPr lvl="0"/>
            <a:r>
              <a:rPr lang="en-US" dirty="0"/>
              <a:t>text</a:t>
            </a:r>
          </a:p>
        </p:txBody>
      </p:sp>
    </p:spTree>
    <p:extLst>
      <p:ext uri="{BB962C8B-B14F-4D97-AF65-F5344CB8AC3E}">
        <p14:creationId xmlns:p14="http://schemas.microsoft.com/office/powerpoint/2010/main" val="36206487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Content Slide - Vertical Blue/photo/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749807" y="0"/>
            <a:ext cx="8394193" cy="2571750"/>
          </a:xfrm>
          <a:solidFill>
            <a:schemeClr val="bg1"/>
          </a:solidFill>
        </p:spPr>
        <p:txBody>
          <a:bodyPr/>
          <a:lstStyle>
            <a:lvl1pPr marL="0" indent="0" algn="ctr">
              <a:buNone/>
              <a:defRPr/>
            </a:lvl1pPr>
          </a:lstStyle>
          <a:p>
            <a:r>
              <a:rPr lang="en-US" dirty="0"/>
              <a:t>Insert Photo or Graphic</a:t>
            </a:r>
          </a:p>
        </p:txBody>
      </p:sp>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749807" y="2571750"/>
            <a:ext cx="8394193" cy="2571750"/>
          </a:xfrm>
          <a:solidFill>
            <a:schemeClr val="bg1">
              <a:lumMod val="95000"/>
            </a:schemeClr>
          </a:solidFill>
          <a:effectLst/>
        </p:spPr>
        <p:txBody>
          <a:bodyPr lIns="365760" tIns="365760" rIns="365760" bIns="640080">
            <a:noAutofit/>
          </a:bodyPr>
          <a:lstStyle>
            <a:lvl1pPr marL="0" indent="0">
              <a:buNone/>
              <a:defRPr sz="1600"/>
            </a:lvl1pPr>
            <a:lvl2pPr>
              <a:defRPr sz="1600"/>
            </a:lvl2pPr>
            <a:lvl3pPr>
              <a:defRPr sz="1600"/>
            </a:lvl3pPr>
            <a:lvl4pPr>
              <a:defRPr sz="1600"/>
            </a:lvl4pPr>
            <a:lvl5pPr>
              <a:defRPr sz="1600"/>
            </a:lvl5pPr>
          </a:lstStyle>
          <a:p>
            <a:pPr lvl="0"/>
            <a:r>
              <a:rPr lang="en-US" dirty="0"/>
              <a:t>Body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Franklin Gothic Book" panose="020B0503020102020204" pitchFamily="34" charset="0"/>
              </a:rPr>
              <a:t>NREL</a:t>
            </a:r>
            <a:r>
              <a:rPr lang="en-US" sz="800" b="0" i="0" baseline="0" dirty="0">
                <a:solidFill>
                  <a:schemeClr val="tx1"/>
                </a:solidFill>
                <a:latin typeface="Franklin Gothic Book" panose="020B0503020102020204" pitchFamily="34" charset="0"/>
              </a:rPr>
              <a:t>    </a:t>
            </a:r>
            <a:r>
              <a:rPr lang="en-US" sz="800" b="0" i="0" dirty="0">
                <a:solidFill>
                  <a:schemeClr val="tx1"/>
                </a:solidFill>
                <a:latin typeface="Franklin Gothic Book" panose="020B0503020102020204" pitchFamily="34" charset="0"/>
              </a:rPr>
              <a:t>|    </a:t>
            </a:r>
            <a:fld id="{BFD71CF8-5198-8441-A7C0-DC22FD64CBE4}" type="slidenum">
              <a:rPr lang="en-US" sz="800" b="0" i="0">
                <a:solidFill>
                  <a:schemeClr val="tx1"/>
                </a:solidFill>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solidFill>
                <a:schemeClr val="tx1"/>
              </a:solidFill>
              <a:latin typeface="Franklin Gothic Book" panose="020B0503020102020204" pitchFamily="34" charset="0"/>
            </a:endParaRPr>
          </a:p>
        </p:txBody>
      </p:sp>
      <p:sp>
        <p:nvSpPr>
          <p:cNvPr id="8" name="Rectangle 7">
            <a:extLst>
              <a:ext uri="{FF2B5EF4-FFF2-40B4-BE49-F238E27FC236}">
                <a16:creationId xmlns:a16="http://schemas.microsoft.com/office/drawing/2014/main" id="{199804E5-74BF-BD47-85E5-EA49688872F8}"/>
              </a:ext>
            </a:extLst>
          </p:cNvPr>
          <p:cNvSpPr/>
          <p:nvPr userDrawn="1"/>
        </p:nvSpPr>
        <p:spPr>
          <a:xfrm>
            <a:off x="-1" y="0"/>
            <a:ext cx="749808"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Tree>
    <p:extLst>
      <p:ext uri="{BB962C8B-B14F-4D97-AF65-F5344CB8AC3E}">
        <p14:creationId xmlns:p14="http://schemas.microsoft.com/office/powerpoint/2010/main" val="23491711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ntent Slide - Vertical Blue/photo/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3226702" y="2571750"/>
            <a:ext cx="5917298" cy="2571750"/>
          </a:xfrm>
          <a:solidFill>
            <a:schemeClr val="bg1">
              <a:lumMod val="95000"/>
            </a:schemeClr>
          </a:solidFill>
          <a:effectLst/>
        </p:spPr>
        <p:txBody>
          <a:bodyPr lIns="365760" tIns="365760" rIns="365760" bIns="640080">
            <a:noAutofit/>
          </a:bodyPr>
          <a:lstStyle>
            <a:lvl1pPr marL="0" indent="0">
              <a:buNone/>
              <a:defRPr sz="1600"/>
            </a:lvl1pPr>
            <a:lvl2pPr>
              <a:defRPr sz="1600"/>
            </a:lvl2pPr>
            <a:lvl3pPr>
              <a:defRPr sz="1600"/>
            </a:lvl3pPr>
            <a:lvl4pPr>
              <a:defRPr sz="1600"/>
            </a:lvl4pPr>
            <a:lvl5pPr>
              <a:defRPr sz="1600"/>
            </a:lvl5pPr>
          </a:lstStyle>
          <a:p>
            <a:pPr lvl="0"/>
            <a:r>
              <a:rPr lang="en-US" dirty="0"/>
              <a:t>Body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dirty="0"/>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dirty="0"/>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Franklin Gothic Book" panose="020B0503020102020204" pitchFamily="34" charset="0"/>
              </a:rPr>
              <a:t>NREL</a:t>
            </a:r>
            <a:r>
              <a:rPr lang="en-US" sz="800" b="0" i="0" baseline="0" dirty="0">
                <a:solidFill>
                  <a:schemeClr val="tx1"/>
                </a:solidFill>
                <a:latin typeface="Franklin Gothic Book" panose="020B0503020102020204" pitchFamily="34" charset="0"/>
              </a:rPr>
              <a:t>    </a:t>
            </a:r>
            <a:r>
              <a:rPr lang="en-US" sz="800" b="0" i="0" dirty="0">
                <a:solidFill>
                  <a:schemeClr val="tx1"/>
                </a:solidFill>
                <a:latin typeface="Franklin Gothic Book" panose="020B0503020102020204" pitchFamily="34" charset="0"/>
              </a:rPr>
              <a:t>|    </a:t>
            </a:r>
            <a:fld id="{BFD71CF8-5198-8441-A7C0-DC22FD64CBE4}" type="slidenum">
              <a:rPr lang="en-US" sz="800" b="0" i="0">
                <a:solidFill>
                  <a:schemeClr val="tx1"/>
                </a:solidFill>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solidFill>
                <a:schemeClr val="tx1"/>
              </a:solidFill>
              <a:latin typeface="Franklin Gothic Book" panose="020B0503020102020204" pitchFamily="34" charset="0"/>
            </a:endParaRPr>
          </a:p>
        </p:txBody>
      </p:sp>
      <p:sp>
        <p:nvSpPr>
          <p:cNvPr id="11" name="Text Placeholder 7">
            <a:extLst>
              <a:ext uri="{FF2B5EF4-FFF2-40B4-BE49-F238E27FC236}">
                <a16:creationId xmlns:a16="http://schemas.microsoft.com/office/drawing/2014/main" id="{E09C1F55-AA2F-B448-AD00-1949AE58B945}"/>
              </a:ext>
            </a:extLst>
          </p:cNvPr>
          <p:cNvSpPr>
            <a:spLocks noGrp="1"/>
          </p:cNvSpPr>
          <p:nvPr>
            <p:ph type="body" sz="quarter" idx="53" hasCustomPrompt="1"/>
          </p:nvPr>
        </p:nvSpPr>
        <p:spPr>
          <a:xfrm>
            <a:off x="3648971" y="505617"/>
            <a:ext cx="4642454" cy="1096963"/>
          </a:xfrm>
        </p:spPr>
        <p:txBody>
          <a:bodyPr lIns="0" tIns="73152" rIns="0" bIns="0">
            <a:noAutofit/>
          </a:bodyPr>
          <a:lstStyle>
            <a:lvl1pPr marL="0" indent="0">
              <a:buNone/>
              <a:defRPr sz="2000" b="0">
                <a:solidFill>
                  <a:schemeClr val="tx1"/>
                </a:solidFill>
              </a:defRPr>
            </a:lvl1pPr>
          </a:lstStyle>
          <a:p>
            <a:pPr lvl="0"/>
            <a:r>
              <a:rPr lang="en-US" dirty="0"/>
              <a:t>Supporting body text</a:t>
            </a:r>
          </a:p>
        </p:txBody>
      </p:sp>
    </p:spTree>
    <p:extLst>
      <p:ext uri="{BB962C8B-B14F-4D97-AF65-F5344CB8AC3E}">
        <p14:creationId xmlns:p14="http://schemas.microsoft.com/office/powerpoint/2010/main" val="3666576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ontent Slide - Vertical Blue/photo/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1499614" y="2571750"/>
            <a:ext cx="7644385" cy="2571750"/>
          </a:xfrm>
          <a:solidFill>
            <a:schemeClr val="bg1">
              <a:lumMod val="95000"/>
            </a:schemeClr>
          </a:solidFill>
          <a:effectLst/>
        </p:spPr>
        <p:txBody>
          <a:bodyPr lIns="365760" tIns="365760" rIns="365760" bIns="640080">
            <a:noAutofit/>
          </a:bodyPr>
          <a:lstStyle>
            <a:lvl1pPr marL="0" indent="0">
              <a:buNone/>
              <a:defRPr sz="1600"/>
            </a:lvl1pPr>
            <a:lvl2pPr>
              <a:defRPr sz="1600"/>
            </a:lvl2pPr>
            <a:lvl3pPr>
              <a:defRPr sz="1600"/>
            </a:lvl3pPr>
            <a:lvl4pPr>
              <a:defRPr sz="1600"/>
            </a:lvl4pPr>
            <a:lvl5pPr>
              <a:defRPr sz="1600"/>
            </a:lvl5pPr>
          </a:lstStyle>
          <a:p>
            <a:pPr lvl="0"/>
            <a:r>
              <a:rPr lang="en-US" dirty="0"/>
              <a:t>Body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Franklin Gothic Book" panose="020B0503020102020204" pitchFamily="34" charset="0"/>
              </a:rPr>
              <a:t>NREL</a:t>
            </a:r>
            <a:r>
              <a:rPr lang="en-US" sz="800" b="0" i="0" baseline="0" dirty="0">
                <a:solidFill>
                  <a:schemeClr val="tx1"/>
                </a:solidFill>
                <a:latin typeface="Franklin Gothic Book" panose="020B0503020102020204" pitchFamily="34" charset="0"/>
              </a:rPr>
              <a:t>    </a:t>
            </a:r>
            <a:r>
              <a:rPr lang="en-US" sz="800" b="0" i="0" dirty="0">
                <a:solidFill>
                  <a:schemeClr val="tx1"/>
                </a:solidFill>
                <a:latin typeface="Franklin Gothic Book" panose="020B0503020102020204" pitchFamily="34" charset="0"/>
              </a:rPr>
              <a:t>|    </a:t>
            </a:r>
            <a:fld id="{BFD71CF8-5198-8441-A7C0-DC22FD64CBE4}" type="slidenum">
              <a:rPr lang="en-US" sz="800" b="0" i="0">
                <a:solidFill>
                  <a:schemeClr val="tx1"/>
                </a:solidFill>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solidFill>
                <a:schemeClr val="tx1"/>
              </a:solidFill>
              <a:latin typeface="Franklin Gothic Book" panose="020B0503020102020204" pitchFamily="34" charset="0"/>
            </a:endParaRPr>
          </a:p>
        </p:txBody>
      </p:sp>
      <p:sp>
        <p:nvSpPr>
          <p:cNvPr id="11" name="Text Placeholder 7">
            <a:extLst>
              <a:ext uri="{FF2B5EF4-FFF2-40B4-BE49-F238E27FC236}">
                <a16:creationId xmlns:a16="http://schemas.microsoft.com/office/drawing/2014/main" id="{E09C1F55-AA2F-B448-AD00-1949AE58B945}"/>
              </a:ext>
            </a:extLst>
          </p:cNvPr>
          <p:cNvSpPr>
            <a:spLocks noGrp="1"/>
          </p:cNvSpPr>
          <p:nvPr>
            <p:ph type="body" sz="quarter" idx="53" hasCustomPrompt="1"/>
          </p:nvPr>
        </p:nvSpPr>
        <p:spPr>
          <a:xfrm>
            <a:off x="1921884" y="505617"/>
            <a:ext cx="4642454" cy="1096963"/>
          </a:xfrm>
        </p:spPr>
        <p:txBody>
          <a:bodyPr lIns="0" tIns="73152" rIns="0" bIns="0">
            <a:noAutofit/>
          </a:bodyPr>
          <a:lstStyle>
            <a:lvl1pPr marL="0" indent="0">
              <a:buNone/>
              <a:defRPr sz="2000" b="0">
                <a:solidFill>
                  <a:schemeClr val="tx1"/>
                </a:solidFill>
              </a:defRPr>
            </a:lvl1pPr>
          </a:lstStyle>
          <a:p>
            <a:pPr lvl="0"/>
            <a:r>
              <a:rPr lang="en-US" dirty="0"/>
              <a:t>Supporting body text</a:t>
            </a:r>
          </a:p>
        </p:txBody>
      </p:sp>
      <p:sp>
        <p:nvSpPr>
          <p:cNvPr id="12" name="Rectangle 11">
            <a:extLst>
              <a:ext uri="{FF2B5EF4-FFF2-40B4-BE49-F238E27FC236}">
                <a16:creationId xmlns:a16="http://schemas.microsoft.com/office/drawing/2014/main" id="{8FAAD8C3-A811-7F49-ABE6-460F673A0377}"/>
              </a:ext>
            </a:extLst>
          </p:cNvPr>
          <p:cNvSpPr/>
          <p:nvPr userDrawn="1"/>
        </p:nvSpPr>
        <p:spPr>
          <a:xfrm>
            <a:off x="-1" y="0"/>
            <a:ext cx="1499616"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
        <p:nvSpPr>
          <p:cNvPr id="14" name="Text Placeholder 7">
            <a:extLst>
              <a:ext uri="{FF2B5EF4-FFF2-40B4-BE49-F238E27FC236}">
                <a16:creationId xmlns:a16="http://schemas.microsoft.com/office/drawing/2014/main" id="{0B0CD720-AECF-2546-AD56-838BD33350C3}"/>
              </a:ext>
            </a:extLst>
          </p:cNvPr>
          <p:cNvSpPr>
            <a:spLocks noGrp="1"/>
          </p:cNvSpPr>
          <p:nvPr>
            <p:ph type="body" sz="quarter" idx="51" hasCustomPrompt="1"/>
          </p:nvPr>
        </p:nvSpPr>
        <p:spPr>
          <a:xfrm>
            <a:off x="286048" y="505618"/>
            <a:ext cx="985919" cy="1096963"/>
          </a:xfrm>
        </p:spPr>
        <p:txBody>
          <a:bodyPr lIns="0" tIns="0" rIns="0" bIns="0">
            <a:noAutofit/>
          </a:bodyPr>
          <a:lstStyle>
            <a:lvl1pPr marL="0" indent="0">
              <a:spcBef>
                <a:spcPts val="0"/>
              </a:spcBef>
              <a:buNone/>
              <a:defRPr sz="1800" b="0">
                <a:solidFill>
                  <a:schemeClr val="bg1"/>
                </a:solidFill>
              </a:defRPr>
            </a:lvl1pPr>
          </a:lstStyle>
          <a:p>
            <a:pPr lvl="0"/>
            <a:r>
              <a:rPr lang="en-US" dirty="0"/>
              <a:t>text</a:t>
            </a:r>
          </a:p>
        </p:txBody>
      </p:sp>
    </p:spTree>
    <p:extLst>
      <p:ext uri="{BB962C8B-B14F-4D97-AF65-F5344CB8AC3E}">
        <p14:creationId xmlns:p14="http://schemas.microsoft.com/office/powerpoint/2010/main" val="42009420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Content Slide - Vertical Blue/photo/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749807" y="2571750"/>
            <a:ext cx="8394193" cy="2571750"/>
          </a:xfrm>
          <a:solidFill>
            <a:schemeClr val="bg1">
              <a:lumMod val="95000"/>
            </a:schemeClr>
          </a:solidFill>
          <a:effectLst/>
        </p:spPr>
        <p:txBody>
          <a:bodyPr lIns="365760" tIns="365760" rIns="365760" bIns="640080">
            <a:noAutofit/>
          </a:bodyPr>
          <a:lstStyle>
            <a:lvl1pPr marL="0" indent="0">
              <a:buNone/>
              <a:defRPr sz="1600"/>
            </a:lvl1pPr>
            <a:lvl2pPr>
              <a:defRPr sz="1600"/>
            </a:lvl2pPr>
            <a:lvl3pPr>
              <a:defRPr sz="1600"/>
            </a:lvl3pPr>
            <a:lvl4pPr>
              <a:defRPr sz="1600"/>
            </a:lvl4pPr>
            <a:lvl5pPr>
              <a:defRPr sz="1600"/>
            </a:lvl5pPr>
          </a:lstStyle>
          <a:p>
            <a:pPr lvl="0"/>
            <a:r>
              <a:rPr lang="en-US" dirty="0"/>
              <a:t>Body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solidFill>
                  <a:schemeClr val="tx1"/>
                </a:solidFill>
                <a:latin typeface="Franklin Gothic Book" panose="020B0503020102020204" pitchFamily="34" charset="0"/>
              </a:rPr>
              <a:t>NREL</a:t>
            </a:r>
            <a:r>
              <a:rPr lang="en-US" sz="800" b="0" i="0" baseline="0" dirty="0">
                <a:solidFill>
                  <a:schemeClr val="tx1"/>
                </a:solidFill>
                <a:latin typeface="Franklin Gothic Book" panose="020B0503020102020204" pitchFamily="34" charset="0"/>
              </a:rPr>
              <a:t>    </a:t>
            </a:r>
            <a:r>
              <a:rPr lang="en-US" sz="800" b="0" i="0" dirty="0">
                <a:solidFill>
                  <a:schemeClr val="tx1"/>
                </a:solidFill>
                <a:latin typeface="Franklin Gothic Book" panose="020B0503020102020204" pitchFamily="34" charset="0"/>
              </a:rPr>
              <a:t>|    </a:t>
            </a:r>
            <a:fld id="{BFD71CF8-5198-8441-A7C0-DC22FD64CBE4}" type="slidenum">
              <a:rPr lang="en-US" sz="800" b="0" i="0">
                <a:solidFill>
                  <a:schemeClr val="tx1"/>
                </a:solidFill>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solidFill>
                <a:schemeClr val="tx1"/>
              </a:solidFill>
              <a:latin typeface="Franklin Gothic Book" panose="020B0503020102020204" pitchFamily="34" charset="0"/>
            </a:endParaRPr>
          </a:p>
        </p:txBody>
      </p:sp>
      <p:sp>
        <p:nvSpPr>
          <p:cNvPr id="11" name="Text Placeholder 7">
            <a:extLst>
              <a:ext uri="{FF2B5EF4-FFF2-40B4-BE49-F238E27FC236}">
                <a16:creationId xmlns:a16="http://schemas.microsoft.com/office/drawing/2014/main" id="{E09C1F55-AA2F-B448-AD00-1949AE58B945}"/>
              </a:ext>
            </a:extLst>
          </p:cNvPr>
          <p:cNvSpPr>
            <a:spLocks noGrp="1"/>
          </p:cNvSpPr>
          <p:nvPr>
            <p:ph type="body" sz="quarter" idx="53" hasCustomPrompt="1"/>
          </p:nvPr>
        </p:nvSpPr>
        <p:spPr>
          <a:xfrm>
            <a:off x="1172077" y="505617"/>
            <a:ext cx="4642454" cy="1096963"/>
          </a:xfrm>
        </p:spPr>
        <p:txBody>
          <a:bodyPr lIns="0" tIns="73152" rIns="0" bIns="0">
            <a:noAutofit/>
          </a:bodyPr>
          <a:lstStyle>
            <a:lvl1pPr marL="0" indent="0">
              <a:buNone/>
              <a:defRPr sz="2000" b="0">
                <a:solidFill>
                  <a:schemeClr val="tx1"/>
                </a:solidFill>
              </a:defRPr>
            </a:lvl1pPr>
          </a:lstStyle>
          <a:p>
            <a:pPr lvl="0"/>
            <a:r>
              <a:rPr lang="en-US" dirty="0"/>
              <a:t>Supporting body text</a:t>
            </a:r>
          </a:p>
        </p:txBody>
      </p:sp>
      <p:sp>
        <p:nvSpPr>
          <p:cNvPr id="8" name="Rectangle 7">
            <a:extLst>
              <a:ext uri="{FF2B5EF4-FFF2-40B4-BE49-F238E27FC236}">
                <a16:creationId xmlns:a16="http://schemas.microsoft.com/office/drawing/2014/main" id="{D9F44E30-1CE7-304C-AF61-09BD499EEA25}"/>
              </a:ext>
            </a:extLst>
          </p:cNvPr>
          <p:cNvSpPr/>
          <p:nvPr userDrawn="1"/>
        </p:nvSpPr>
        <p:spPr>
          <a:xfrm>
            <a:off x="-1" y="0"/>
            <a:ext cx="749808"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latin typeface="Franklin Gothic Book" panose="020B0503020102020204" pitchFamily="34" charset="0"/>
            </a:endParaRPr>
          </a:p>
        </p:txBody>
      </p:sp>
    </p:spTree>
    <p:extLst>
      <p:ext uri="{BB962C8B-B14F-4D97-AF65-F5344CB8AC3E}">
        <p14:creationId xmlns:p14="http://schemas.microsoft.com/office/powerpoint/2010/main" val="36619074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Slide - Multip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Photo Slide</a:t>
            </a:r>
          </a:p>
        </p:txBody>
      </p:sp>
      <p:sp>
        <p:nvSpPr>
          <p:cNvPr id="3" name="Picture Placeholder 2"/>
          <p:cNvSpPr>
            <a:spLocks noGrp="1"/>
          </p:cNvSpPr>
          <p:nvPr>
            <p:ph type="pic" sz="quarter" idx="21" hasCustomPrompt="1"/>
          </p:nvPr>
        </p:nvSpPr>
        <p:spPr>
          <a:xfrm>
            <a:off x="457200" y="1391881"/>
            <a:ext cx="4123076" cy="2542392"/>
          </a:xfrm>
          <a:prstGeom prst="rect">
            <a:avLst/>
          </a:prstGeom>
          <a:solidFill>
            <a:schemeClr val="bg1">
              <a:lumMod val="85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4" name="Text Placeholder 27"/>
          <p:cNvSpPr>
            <a:spLocks noGrp="1"/>
          </p:cNvSpPr>
          <p:nvPr>
            <p:ph type="body" sz="quarter" idx="20" hasCustomPrompt="1"/>
          </p:nvPr>
        </p:nvSpPr>
        <p:spPr>
          <a:xfrm>
            <a:off x="457200" y="4090975"/>
            <a:ext cx="4123076" cy="727263"/>
          </a:xfrm>
          <a:prstGeom prst="rect">
            <a:avLst/>
          </a:prstGeom>
        </p:spPr>
        <p:txBody>
          <a:bodyPr vert="horz" lIns="0" tIns="0" rIns="0" bIns="0" anchor="t" anchorCtr="0"/>
          <a:lstStyle>
            <a:lvl1pPr marL="0" indent="0">
              <a:spcBef>
                <a:spcPts val="1000"/>
              </a:spcBef>
              <a:buFont typeface="Arial"/>
              <a:buNone/>
              <a:defRPr sz="1800" baseline="0"/>
            </a:lvl1pPr>
          </a:lstStyle>
          <a:p>
            <a:pPr lvl="0"/>
            <a:r>
              <a:rPr lang="en-US"/>
              <a:t>Description of the photo/image</a:t>
            </a:r>
          </a:p>
        </p:txBody>
      </p:sp>
      <p:sp>
        <p:nvSpPr>
          <p:cNvPr id="6" name="Picture Placeholder 2"/>
          <p:cNvSpPr>
            <a:spLocks noGrp="1"/>
          </p:cNvSpPr>
          <p:nvPr>
            <p:ph type="pic" sz="quarter" idx="22" hasCustomPrompt="1"/>
          </p:nvPr>
        </p:nvSpPr>
        <p:spPr>
          <a:xfrm>
            <a:off x="4825308" y="182880"/>
            <a:ext cx="3871998" cy="2095512"/>
          </a:xfrm>
          <a:prstGeom prst="rect">
            <a:avLst/>
          </a:prstGeom>
          <a:solidFill>
            <a:schemeClr val="bg1">
              <a:lumMod val="85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7" name="Picture Placeholder 2"/>
          <p:cNvSpPr>
            <a:spLocks noGrp="1"/>
          </p:cNvSpPr>
          <p:nvPr>
            <p:ph type="pic" sz="quarter" idx="23" hasCustomPrompt="1"/>
          </p:nvPr>
        </p:nvSpPr>
        <p:spPr>
          <a:xfrm>
            <a:off x="4825308" y="2479946"/>
            <a:ext cx="3871998" cy="2338291"/>
          </a:xfrm>
          <a:prstGeom prst="rect">
            <a:avLst/>
          </a:prstGeom>
          <a:solidFill>
            <a:schemeClr val="bg1">
              <a:lumMod val="85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8" name="TextBox 7"/>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Tree>
    <p:extLst>
      <p:ext uri="{BB962C8B-B14F-4D97-AF65-F5344CB8AC3E}">
        <p14:creationId xmlns:p14="http://schemas.microsoft.com/office/powerpoint/2010/main" val="6345954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3673164" y="410296"/>
            <a:ext cx="4606372" cy="1348326"/>
          </a:xfrm>
        </p:spPr>
        <p:txBody>
          <a:bodyPr anchor="b" anchorCtr="0">
            <a:noAutofit/>
          </a:bodyPr>
          <a:lstStyle>
            <a:lvl1pPr marL="0" indent="0">
              <a:buNone/>
              <a:defRPr sz="4000" baseline="0"/>
            </a:lvl1pPr>
          </a:lstStyle>
          <a:p>
            <a:pPr lvl="0"/>
            <a:r>
              <a:rPr lang="en-US" dirty="0"/>
              <a:t>Q&amp;A or Thank You</a:t>
            </a:r>
          </a:p>
        </p:txBody>
      </p:sp>
      <p:cxnSp>
        <p:nvCxnSpPr>
          <p:cNvPr id="4" name="Straight Connector 3"/>
          <p:cNvCxnSpPr/>
          <p:nvPr userDrawn="1"/>
        </p:nvCxnSpPr>
        <p:spPr>
          <a:xfrm>
            <a:off x="3741647" y="1939062"/>
            <a:ext cx="495565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3673071" y="2588317"/>
            <a:ext cx="4607032" cy="336156"/>
          </a:xfrm>
        </p:spPr>
        <p:txBody>
          <a:bodyPr>
            <a:noAutofit/>
          </a:bodyPr>
          <a:lstStyle>
            <a:lvl1pPr marL="0" indent="0">
              <a:spcBef>
                <a:spcPts val="400"/>
              </a:spcBef>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Publication Number</a:t>
            </a:r>
          </a:p>
        </p:txBody>
      </p:sp>
      <p:sp>
        <p:nvSpPr>
          <p:cNvPr id="9" name="TextBox 8"/>
          <p:cNvSpPr txBox="1"/>
          <p:nvPr userDrawn="1"/>
        </p:nvSpPr>
        <p:spPr>
          <a:xfrm>
            <a:off x="3673167" y="2069602"/>
            <a:ext cx="2116667" cy="353860"/>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r>
              <a:rPr lang="en-US" b="0" i="0" dirty="0">
                <a:solidFill>
                  <a:srgbClr val="333333"/>
                </a:solidFill>
                <a:latin typeface="Franklin Gothic Book" panose="020B0503020102020204" pitchFamily="34" charset="0"/>
              </a:rPr>
              <a:t>  www.nrel.gov</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12770" y="4013200"/>
            <a:ext cx="2413000" cy="1130300"/>
          </a:xfrm>
          <a:prstGeom prst="rect">
            <a:avLst/>
          </a:prstGeom>
        </p:spPr>
      </p:pic>
    </p:spTree>
    <p:extLst>
      <p:ext uri="{BB962C8B-B14F-4D97-AF65-F5344CB8AC3E}">
        <p14:creationId xmlns:p14="http://schemas.microsoft.com/office/powerpoint/2010/main" val="19421678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3673164" y="410296"/>
            <a:ext cx="4606372" cy="1348326"/>
          </a:xfrm>
        </p:spPr>
        <p:txBody>
          <a:bodyPr anchor="b" anchorCtr="0">
            <a:noAutofit/>
          </a:bodyPr>
          <a:lstStyle>
            <a:lvl1pPr marL="0" indent="0">
              <a:buNone/>
              <a:defRPr sz="4000" baseline="0"/>
            </a:lvl1pPr>
          </a:lstStyle>
          <a:p>
            <a:pPr lvl="0"/>
            <a:r>
              <a:rPr lang="en-US" dirty="0"/>
              <a:t>Q&amp;A or Thank You</a:t>
            </a:r>
          </a:p>
        </p:txBody>
      </p:sp>
      <p:cxnSp>
        <p:nvCxnSpPr>
          <p:cNvPr id="4" name="Straight Connector 3"/>
          <p:cNvCxnSpPr/>
          <p:nvPr userDrawn="1"/>
        </p:nvCxnSpPr>
        <p:spPr>
          <a:xfrm>
            <a:off x="3741647" y="1939062"/>
            <a:ext cx="495565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3673071" y="2588317"/>
            <a:ext cx="4607032" cy="336156"/>
          </a:xfrm>
        </p:spPr>
        <p:txBody>
          <a:bodyPr>
            <a:noAutofit/>
          </a:bodyPr>
          <a:lstStyle>
            <a:lvl1pPr marL="0" indent="0">
              <a:spcBef>
                <a:spcPts val="400"/>
              </a:spcBef>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Publication Number</a:t>
            </a:r>
          </a:p>
        </p:txBody>
      </p:sp>
      <p:sp>
        <p:nvSpPr>
          <p:cNvPr id="9" name="TextBox 8"/>
          <p:cNvSpPr txBox="1"/>
          <p:nvPr userDrawn="1"/>
        </p:nvSpPr>
        <p:spPr>
          <a:xfrm>
            <a:off x="3673167" y="2069602"/>
            <a:ext cx="2116667" cy="353860"/>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r>
              <a:rPr lang="en-US" b="0" i="0" dirty="0">
                <a:solidFill>
                  <a:srgbClr val="333333"/>
                </a:solidFill>
                <a:latin typeface="Franklin Gothic Book" panose="020B0503020102020204" pitchFamily="34" charset="0"/>
              </a:rPr>
              <a:t>  www.nrel.gov</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12770" y="4013200"/>
            <a:ext cx="2413000" cy="1130300"/>
          </a:xfrm>
          <a:prstGeom prst="rect">
            <a:avLst/>
          </a:prstGeom>
        </p:spPr>
      </p:pic>
      <p:sp>
        <p:nvSpPr>
          <p:cNvPr id="7" name="TextBox 6">
            <a:extLst>
              <a:ext uri="{FF2B5EF4-FFF2-40B4-BE49-F238E27FC236}">
                <a16:creationId xmlns:a16="http://schemas.microsoft.com/office/drawing/2014/main" id="{4D25D62E-9C80-6549-866A-CF8A873BF3DE}"/>
              </a:ext>
            </a:extLst>
          </p:cNvPr>
          <p:cNvSpPr txBox="1"/>
          <p:nvPr userDrawn="1"/>
        </p:nvSpPr>
        <p:spPr>
          <a:xfrm>
            <a:off x="107795" y="3835487"/>
            <a:ext cx="5580695" cy="1338828"/>
          </a:xfrm>
          <a:prstGeom prst="rect">
            <a:avLst/>
          </a:prstGeom>
          <a:noFill/>
        </p:spPr>
        <p:txBody>
          <a:bodyPr wrap="square" rtlCol="0">
            <a:spAutoFit/>
          </a:bodyPr>
          <a:lstStyle/>
          <a:p>
            <a:r>
              <a:rPr lang="en-US" sz="900" b="0" i="0" dirty="0">
                <a:latin typeface="Franklin Gothic Book" panose="020B0503020102020204" pitchFamily="34" charset="0"/>
              </a:rPr>
              <a:t>This work was authored </a:t>
            </a:r>
            <a:r>
              <a:rPr lang="en-US" sz="900" b="0" i="0" dirty="0">
                <a:solidFill>
                  <a:srgbClr val="FF0000"/>
                </a:solidFill>
                <a:latin typeface="Franklin Gothic Book" panose="020B0503020102020204" pitchFamily="34" charset="0"/>
              </a:rPr>
              <a:t>[in part]</a:t>
            </a:r>
            <a:r>
              <a:rPr lang="en-US" sz="900" b="0" i="0" dirty="0">
                <a:latin typeface="Franklin Gothic Book" panose="020B0503020102020204" pitchFamily="34" charset="0"/>
              </a:rPr>
              <a:t> by the National Renewable Energy Laboratory, operated by Alliance for Sustainable Energy, LLC, for the U.S. Department of Energy (DOE) under Contract No. DE-AC36-08GO28308. Funding provided by </a:t>
            </a:r>
            <a:r>
              <a:rPr lang="en-US" sz="900" b="0" i="0" dirty="0">
                <a:solidFill>
                  <a:srgbClr val="FF0000"/>
                </a:solidFill>
                <a:latin typeface="Franklin Gothic Book" panose="020B0503020102020204" pitchFamily="34" charset="0"/>
              </a:rPr>
              <a:t>[applicable Department of Energy office and program office, e.g., U.S. Department of Energy Office of Energy Efficiency and Renewable Energy Solar Energy Technologies Office (spell out full office names; do not use initialisms/acronyms)]</a:t>
            </a:r>
            <a:r>
              <a:rPr lang="en-US" sz="900" b="0" i="0" dirty="0">
                <a:latin typeface="Franklin Gothic Book" panose="020B0503020102020204" pitchFamily="34" charset="0"/>
              </a:rPr>
              <a:t>. The views expressed in the article do not necessarily represent the views of the DOE or the U.S. Government. The U.S. Government retains and the publisher, by accepting the article for publication, acknowledges that the U.S. Government retains a nonexclusive, paid-up, irrevocable, worldwide license to publish or reproduce the published form of this work, or allow others to do so, for U.S. Government purposes.</a:t>
            </a:r>
            <a:endParaRPr lang="en-US" sz="900" b="0" i="0" dirty="0">
              <a:solidFill>
                <a:schemeClr val="tx1"/>
              </a:solidFill>
              <a:latin typeface="Franklin Gothic Book" panose="020B0503020102020204" pitchFamily="34" charset="0"/>
            </a:endParaRPr>
          </a:p>
        </p:txBody>
      </p:sp>
      <p:grpSp>
        <p:nvGrpSpPr>
          <p:cNvPr id="8" name="Group 7">
            <a:extLst>
              <a:ext uri="{FF2B5EF4-FFF2-40B4-BE49-F238E27FC236}">
                <a16:creationId xmlns:a16="http://schemas.microsoft.com/office/drawing/2014/main" id="{EF1042E9-C103-A54C-BB93-07B4BA47A9A6}"/>
              </a:ext>
            </a:extLst>
          </p:cNvPr>
          <p:cNvGrpSpPr/>
          <p:nvPr userDrawn="1"/>
        </p:nvGrpSpPr>
        <p:grpSpPr>
          <a:xfrm>
            <a:off x="1160290" y="2923344"/>
            <a:ext cx="1200990" cy="991534"/>
            <a:chOff x="2576623" y="33912667"/>
            <a:chExt cx="2971800" cy="2453509"/>
          </a:xfrm>
        </p:grpSpPr>
        <p:sp>
          <p:nvSpPr>
            <p:cNvPr id="10" name="Rounded Rectangular Callout 9">
              <a:extLst>
                <a:ext uri="{FF2B5EF4-FFF2-40B4-BE49-F238E27FC236}">
                  <a16:creationId xmlns:a16="http://schemas.microsoft.com/office/drawing/2014/main" id="{E992B2AE-3F65-9F4A-9CF6-9647603DC89A}"/>
                </a:ext>
              </a:extLst>
            </p:cNvPr>
            <p:cNvSpPr/>
            <p:nvPr/>
          </p:nvSpPr>
          <p:spPr bwMode="auto">
            <a:xfrm>
              <a:off x="2576623" y="33912667"/>
              <a:ext cx="2971800" cy="2206133"/>
            </a:xfrm>
            <a:prstGeom prst="wedgeRoundRectCallout">
              <a:avLst/>
            </a:prstGeom>
            <a:solidFill>
              <a:schemeClr val="bg1"/>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Franklin Gothic Book" panose="020B0503020102020204" pitchFamily="34" charset="0"/>
                <a:ea typeface="ＭＳ Ｐゴシック" pitchFamily="-106" charset="-128"/>
                <a:cs typeface="ＭＳ Ｐゴシック" pitchFamily="-106" charset="-128"/>
              </a:endParaRPr>
            </a:p>
          </p:txBody>
        </p:sp>
        <p:sp>
          <p:nvSpPr>
            <p:cNvPr id="11" name="TextBox 10">
              <a:extLst>
                <a:ext uri="{FF2B5EF4-FFF2-40B4-BE49-F238E27FC236}">
                  <a16:creationId xmlns:a16="http://schemas.microsoft.com/office/drawing/2014/main" id="{50095912-C565-554A-B23A-0162EEF02886}"/>
                </a:ext>
              </a:extLst>
            </p:cNvPr>
            <p:cNvSpPr txBox="1"/>
            <p:nvPr/>
          </p:nvSpPr>
          <p:spPr>
            <a:xfrm>
              <a:off x="2662702" y="34195673"/>
              <a:ext cx="2885721" cy="2170503"/>
            </a:xfrm>
            <a:prstGeom prst="rect">
              <a:avLst/>
            </a:prstGeom>
            <a:noFill/>
          </p:spPr>
          <p:txBody>
            <a:bodyPr wrap="square" rtlCol="0">
              <a:spAutoFit/>
            </a:bodyPr>
            <a:lstStyle/>
            <a:p>
              <a:r>
                <a:rPr lang="en-US" sz="1000" b="0" i="0" dirty="0">
                  <a:solidFill>
                    <a:srgbClr val="FF0000"/>
                  </a:solidFill>
                  <a:latin typeface="Franklin Gothic Book" panose="020B0503020102020204" pitchFamily="34" charset="0"/>
                </a:rPr>
                <a:t>Insert the words “in part” if this work includes </a:t>
              </a:r>
              <a:br>
                <a:rPr lang="en-US" sz="1000" b="0" i="0" dirty="0">
                  <a:solidFill>
                    <a:srgbClr val="FF0000"/>
                  </a:solidFill>
                  <a:latin typeface="Franklin Gothic Book" panose="020B0503020102020204" pitchFamily="34" charset="0"/>
                </a:rPr>
              </a:br>
              <a:r>
                <a:rPr lang="en-US" sz="1000" b="0" i="0" dirty="0">
                  <a:solidFill>
                    <a:srgbClr val="FF0000"/>
                  </a:solidFill>
                  <a:latin typeface="Franklin Gothic Book" panose="020B0503020102020204" pitchFamily="34" charset="0"/>
                </a:rPr>
                <a:t>non-NREL authors.</a:t>
              </a:r>
            </a:p>
            <a:p>
              <a:pPr algn="l"/>
              <a:r>
                <a:rPr lang="en-US" sz="100" b="0" i="0" dirty="0">
                  <a:solidFill>
                    <a:srgbClr val="FF0000"/>
                  </a:solidFill>
                  <a:latin typeface="Franklin Gothic Book" panose="020B0503020102020204" pitchFamily="34" charset="0"/>
                </a:rPr>
                <a:t>.</a:t>
              </a:r>
            </a:p>
          </p:txBody>
        </p:sp>
      </p:grpSp>
      <p:grpSp>
        <p:nvGrpSpPr>
          <p:cNvPr id="12" name="Group 11">
            <a:extLst>
              <a:ext uri="{FF2B5EF4-FFF2-40B4-BE49-F238E27FC236}">
                <a16:creationId xmlns:a16="http://schemas.microsoft.com/office/drawing/2014/main" id="{459BF0D5-6437-5C45-BCE8-E796DD25A9F5}"/>
              </a:ext>
            </a:extLst>
          </p:cNvPr>
          <p:cNvGrpSpPr/>
          <p:nvPr userDrawn="1"/>
        </p:nvGrpSpPr>
        <p:grpSpPr>
          <a:xfrm>
            <a:off x="3413774" y="2835779"/>
            <a:ext cx="2316254" cy="1267310"/>
            <a:chOff x="-183051" y="33227554"/>
            <a:chExt cx="5731474" cy="3167933"/>
          </a:xfrm>
          <a:solidFill>
            <a:schemeClr val="bg1">
              <a:alpha val="38000"/>
            </a:schemeClr>
          </a:solidFill>
        </p:grpSpPr>
        <p:sp>
          <p:nvSpPr>
            <p:cNvPr id="13" name="Rounded Rectangular Callout 12">
              <a:extLst>
                <a:ext uri="{FF2B5EF4-FFF2-40B4-BE49-F238E27FC236}">
                  <a16:creationId xmlns:a16="http://schemas.microsoft.com/office/drawing/2014/main" id="{993AE333-8181-7B4E-A36B-01F4F72B5AC8}"/>
                </a:ext>
              </a:extLst>
            </p:cNvPr>
            <p:cNvSpPr/>
            <p:nvPr/>
          </p:nvSpPr>
          <p:spPr bwMode="auto">
            <a:xfrm>
              <a:off x="-183051" y="33227554"/>
              <a:ext cx="5731474" cy="3039310"/>
            </a:xfrm>
            <a:prstGeom prst="wedgeRoundRectCallout">
              <a:avLst/>
            </a:prstGeom>
            <a:solidFill>
              <a:schemeClr val="bg1">
                <a:alpha val="81000"/>
              </a:schemeClr>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Franklin Gothic Book" panose="020B0503020102020204" pitchFamily="34" charset="0"/>
                <a:ea typeface="ＭＳ Ｐゴシック" pitchFamily="-106" charset="-128"/>
                <a:cs typeface="ＭＳ Ｐゴシック" pitchFamily="-106" charset="-128"/>
              </a:endParaRPr>
            </a:p>
          </p:txBody>
        </p:sp>
        <p:sp>
          <p:nvSpPr>
            <p:cNvPr id="14" name="TextBox 13">
              <a:extLst>
                <a:ext uri="{FF2B5EF4-FFF2-40B4-BE49-F238E27FC236}">
                  <a16:creationId xmlns:a16="http://schemas.microsoft.com/office/drawing/2014/main" id="{BFE1391B-DFC1-8D43-9278-AEF2B02003B1}"/>
                </a:ext>
              </a:extLst>
            </p:cNvPr>
            <p:cNvSpPr txBox="1"/>
            <p:nvPr/>
          </p:nvSpPr>
          <p:spPr>
            <a:xfrm>
              <a:off x="29149" y="33394988"/>
              <a:ext cx="5307072" cy="3000499"/>
            </a:xfrm>
            <a:prstGeom prst="rect">
              <a:avLst/>
            </a:prstGeom>
            <a:grpFill/>
          </p:spPr>
          <p:txBody>
            <a:bodyPr wrap="square" rtlCol="0">
              <a:spAutoFit/>
            </a:bodyPr>
            <a:lstStyle/>
            <a:p>
              <a:r>
                <a:rPr lang="en-US" sz="900" b="0" i="0" dirty="0">
                  <a:solidFill>
                    <a:srgbClr val="FF0000"/>
                  </a:solidFill>
                  <a:latin typeface="Franklin Gothic Book" panose="020B0503020102020204" pitchFamily="34" charset="0"/>
                </a:rPr>
                <a:t>Edit the red bracketed text as appropriate with the applicable DOE office(s) and program office(s) that sponsored the work and/or add other funding as needed.  For non-EERE funding, see </a:t>
              </a:r>
              <a:r>
                <a:rPr lang="en-US" sz="900" b="0" i="0" u="sng" dirty="0">
                  <a:solidFill>
                    <a:srgbClr val="FF0000"/>
                  </a:solidFill>
                  <a:latin typeface="Franklin Gothic Book" panose="020B0503020102020204" pitchFamily="34" charset="0"/>
                  <a:hlinkClick r:id="rId4"/>
                </a:rPr>
                <a:t>https://thesource.nrel.gov/publishing/disclaimers.html</a:t>
              </a:r>
              <a:endParaRPr lang="en-US" sz="200" b="0" i="0" dirty="0">
                <a:solidFill>
                  <a:srgbClr val="FF0000"/>
                </a:solidFill>
                <a:latin typeface="Franklin Gothic Book" panose="020B0503020102020204" pitchFamily="34" charset="0"/>
              </a:endParaRPr>
            </a:p>
          </p:txBody>
        </p:sp>
      </p:grpSp>
    </p:spTree>
    <p:extLst>
      <p:ext uri="{BB962C8B-B14F-4D97-AF65-F5344CB8AC3E}">
        <p14:creationId xmlns:p14="http://schemas.microsoft.com/office/powerpoint/2010/main" val="1124723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 Blue Background">
    <p:spTree>
      <p:nvGrpSpPr>
        <p:cNvPr id="1" name=""/>
        <p:cNvGrpSpPr/>
        <p:nvPr/>
      </p:nvGrpSpPr>
      <p:grpSpPr>
        <a:xfrm>
          <a:off x="0" y="0"/>
          <a:ext cx="0" cy="0"/>
          <a:chOff x="0" y="0"/>
          <a:chExt cx="0" cy="0"/>
        </a:xfrm>
      </p:grpSpPr>
      <p:pic>
        <p:nvPicPr>
          <p:cNvPr id="6" name="Picture 5" descr="iStock-505476426_FlareFree.jpg">
            <a:extLst>
              <a:ext uri="{FF2B5EF4-FFF2-40B4-BE49-F238E27FC236}">
                <a16:creationId xmlns:a16="http://schemas.microsoft.com/office/drawing/2014/main" id="{312AD4B6-5589-B742-BDDC-8DE22CCB22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51120"/>
          </a:xfrm>
          <a:prstGeom prst="rect">
            <a:avLst/>
          </a:prstGeom>
        </p:spPr>
      </p:pic>
      <p:sp>
        <p:nvSpPr>
          <p:cNvPr id="8" name="Text Placeholder 7"/>
          <p:cNvSpPr>
            <a:spLocks noGrp="1"/>
          </p:cNvSpPr>
          <p:nvPr>
            <p:ph type="body" sz="quarter" idx="10" hasCustomPrompt="1"/>
          </p:nvPr>
        </p:nvSpPr>
        <p:spPr>
          <a:xfrm>
            <a:off x="3736975" y="1504827"/>
            <a:ext cx="5393498" cy="1095516"/>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3736975" y="2744787"/>
            <a:ext cx="4322763" cy="1101551"/>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 Name</a:t>
            </a:r>
          </a:p>
          <a:p>
            <a:pPr lvl="0"/>
            <a:r>
              <a:rPr lang="en-US" dirty="0"/>
              <a:t>Venue or Organization</a:t>
            </a:r>
          </a:p>
          <a:p>
            <a:pPr lvl="0"/>
            <a:r>
              <a:rPr lang="en-US" dirty="0"/>
              <a:t>Date</a:t>
            </a:r>
          </a:p>
        </p:txBody>
      </p:sp>
      <p:pic>
        <p:nvPicPr>
          <p:cNvPr id="7" name="Graphic 6">
            <a:extLst>
              <a:ext uri="{FF2B5EF4-FFF2-40B4-BE49-F238E27FC236}">
                <a16:creationId xmlns:a16="http://schemas.microsoft.com/office/drawing/2014/main" id="{67876295-9728-A943-A66A-D4797EDDAE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7454" y="0"/>
            <a:ext cx="2331892" cy="1092307"/>
          </a:xfrm>
          <a:prstGeom prst="rect">
            <a:avLst/>
          </a:prstGeom>
        </p:spPr>
      </p:pic>
    </p:spTree>
    <p:extLst>
      <p:ext uri="{BB962C8B-B14F-4D97-AF65-F5344CB8AC3E}">
        <p14:creationId xmlns:p14="http://schemas.microsoft.com/office/powerpoint/2010/main" val="12911680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5" name="Rectangle 4"/>
          <p:cNvSpPr/>
          <p:nvPr/>
        </p:nvSpPr>
        <p:spPr>
          <a:xfrm>
            <a:off x="0" y="507207"/>
            <a:ext cx="9144000" cy="211931"/>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b="0" i="0" dirty="0">
              <a:solidFill>
                <a:srgbClr val="FFFFFF"/>
              </a:solidFill>
              <a:latin typeface="Franklin Gothic Book" panose="020B0503020102020204" pitchFamily="34" charset="0"/>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screen">
            <a:extLst>
              <a:ext uri="{28A0092B-C50C-407E-A947-70E740481C1C}">
                <a14:useLocalDpi xmlns:a14="http://schemas.microsoft.com/office/drawing/2010/main"/>
              </a:ext>
            </a:extLst>
          </a:blip>
          <a:srcRect t="28281"/>
          <a:stretch>
            <a:fillRect/>
          </a:stretch>
        </p:blipFill>
        <p:spPr bwMode="auto">
          <a:xfrm>
            <a:off x="647701" y="0"/>
            <a:ext cx="1857375" cy="1015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7938" y="3115186"/>
            <a:ext cx="9166226" cy="2033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530961" y="1158540"/>
            <a:ext cx="8269754" cy="1036020"/>
          </a:xfrm>
          <a:prstGeom prst="rect">
            <a:avLst/>
          </a:prstGeom>
        </p:spPr>
        <p:txBody>
          <a:bodyPr>
            <a:normAutofit/>
          </a:bodyPr>
          <a:lstStyle>
            <a:lvl1pPr marL="0" indent="0" algn="l">
              <a:buNone/>
              <a:defRPr sz="3000" b="0" i="0">
                <a:solidFill>
                  <a:srgbClr val="282B2E"/>
                </a:solidFill>
                <a:latin typeface="Franklin Gothic Book" panose="020B0503020102020204" pitchFamily="34" charset="0"/>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20" name="Text Placeholder 17"/>
          <p:cNvSpPr>
            <a:spLocks noGrp="1"/>
          </p:cNvSpPr>
          <p:nvPr>
            <p:ph type="body" sz="quarter" idx="10"/>
          </p:nvPr>
        </p:nvSpPr>
        <p:spPr>
          <a:xfrm>
            <a:off x="554669" y="2232264"/>
            <a:ext cx="4171052" cy="248344"/>
          </a:xfrm>
          <a:prstGeom prst="rect">
            <a:avLst/>
          </a:prstGeom>
        </p:spPr>
        <p:txBody>
          <a:bodyPr/>
          <a:lstStyle>
            <a:lvl1pPr marL="0" marR="0" indent="0" algn="l" defTabSz="3429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rgbClr val="282B2E"/>
                </a:solidFill>
                <a:effectLst/>
                <a:uLnTx/>
                <a:uFillTx/>
                <a:latin typeface="Franklin Gothic Book" panose="020B0503020102020204" pitchFamily="34" charset="0"/>
                <a:cs typeface="Arial"/>
              </a:defRPr>
            </a:lvl1pPr>
          </a:lstStyle>
          <a:p>
            <a:pPr lvl="0"/>
            <a:r>
              <a:rPr lang="en-US" noProof="0" dirty="0"/>
              <a:t>Edit Master text styles</a:t>
            </a:r>
          </a:p>
        </p:txBody>
      </p:sp>
      <p:sp>
        <p:nvSpPr>
          <p:cNvPr id="22" name="Text Placeholder 18"/>
          <p:cNvSpPr>
            <a:spLocks noGrp="1"/>
          </p:cNvSpPr>
          <p:nvPr>
            <p:ph type="body" sz="quarter" idx="13"/>
          </p:nvPr>
        </p:nvSpPr>
        <p:spPr>
          <a:xfrm>
            <a:off x="559106" y="2568125"/>
            <a:ext cx="2849177" cy="216515"/>
          </a:xfrm>
          <a:prstGeom prst="rect">
            <a:avLst/>
          </a:prstGeom>
        </p:spPr>
        <p:txBody>
          <a:bodyPr>
            <a:normAutofit/>
          </a:bodyPr>
          <a:lstStyle>
            <a:lvl1pPr>
              <a:buNone/>
              <a:defRPr sz="900" b="0" i="0">
                <a:solidFill>
                  <a:srgbClr val="282B2E"/>
                </a:solidFill>
                <a:latin typeface="Franklin Gothic Book" panose="020B0503020102020204" pitchFamily="34" charset="0"/>
                <a:cs typeface="Arial"/>
              </a:defRPr>
            </a:lvl1pPr>
            <a:lvl5pPr>
              <a:defRPr/>
            </a:lvl5pPr>
          </a:lstStyle>
          <a:p>
            <a:pPr lvl="0"/>
            <a:r>
              <a:rPr lang="en-US" dirty="0"/>
              <a:t>Edit Master text styles</a:t>
            </a:r>
          </a:p>
        </p:txBody>
      </p:sp>
    </p:spTree>
    <p:extLst>
      <p:ext uri="{BB962C8B-B14F-4D97-AF65-F5344CB8AC3E}">
        <p14:creationId xmlns:p14="http://schemas.microsoft.com/office/powerpoint/2010/main" val="30915337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240030"/>
            <a:ext cx="205740" cy="383182"/>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05740" y="240030"/>
            <a:ext cx="1059505" cy="383182"/>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05741" y="805815"/>
            <a:ext cx="8500937" cy="3174934"/>
          </a:xfrm>
          <a:prstGeom prst="rect">
            <a:avLst/>
          </a:prstGeom>
        </p:spPr>
      </p:pic>
      <p:sp>
        <p:nvSpPr>
          <p:cNvPr id="2" name="Title 1"/>
          <p:cNvSpPr>
            <a:spLocks noGrp="1"/>
          </p:cNvSpPr>
          <p:nvPr userDrawn="1">
            <p:ph type="ctrTitle" hasCustomPrompt="1"/>
          </p:nvPr>
        </p:nvSpPr>
        <p:spPr>
          <a:xfrm>
            <a:off x="321552" y="1041722"/>
            <a:ext cx="6508646" cy="757130"/>
          </a:xfrm>
        </p:spPr>
        <p:txBody>
          <a:bodyPr/>
          <a:lstStyle>
            <a:lvl1pPr algn="l">
              <a:defRPr sz="2400" b="0" i="0" baseline="0">
                <a:solidFill>
                  <a:schemeClr val="bg1"/>
                </a:solidFill>
                <a:latin typeface="Franklin Gothic Book" panose="020B05030201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335611" y="2260092"/>
            <a:ext cx="4080386" cy="1521076"/>
          </a:xfrm>
        </p:spPr>
        <p:txBody>
          <a:bodyPr/>
          <a:lstStyle>
            <a:lvl1pPr marL="0" indent="0" algn="l">
              <a:buNone/>
              <a:defRPr sz="1500" b="0" i="0" baseline="0">
                <a:solidFill>
                  <a:schemeClr val="bg1"/>
                </a:solidFill>
                <a:latin typeface="Franklin Gothic Book" panose="020B05030201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847" y="342183"/>
            <a:ext cx="816102" cy="196395"/>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4572000" y="0"/>
            <a:ext cx="4572000" cy="51435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50932" y="4057116"/>
            <a:ext cx="1202817" cy="291415"/>
          </a:xfrm>
          <a:prstGeom prst="rect">
            <a:avLst/>
          </a:prstGeom>
        </p:spPr>
      </p:pic>
    </p:spTree>
    <p:extLst>
      <p:ext uri="{BB962C8B-B14F-4D97-AF65-F5344CB8AC3E}">
        <p14:creationId xmlns:p14="http://schemas.microsoft.com/office/powerpoint/2010/main" val="2505840177"/>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2325" y="205740"/>
            <a:ext cx="8572500" cy="424732"/>
          </a:xfrm>
        </p:spPr>
        <p:txBody>
          <a:bodyPr/>
          <a:lstStyle>
            <a:lvl1pPr>
              <a:lnSpc>
                <a:spcPct val="90000"/>
              </a:lnSpc>
              <a:defRPr sz="2400"/>
            </a:lvl1pPr>
          </a:lstStyle>
          <a:p>
            <a:r>
              <a:rPr lang="en-US" dirty="0"/>
              <a:t>Click to edit Master title style</a:t>
            </a:r>
          </a:p>
        </p:txBody>
      </p:sp>
      <p:sp>
        <p:nvSpPr>
          <p:cNvPr id="3" name="Content Placeholder 2"/>
          <p:cNvSpPr>
            <a:spLocks noGrp="1"/>
          </p:cNvSpPr>
          <p:nvPr>
            <p:ph idx="1"/>
          </p:nvPr>
        </p:nvSpPr>
        <p:spPr>
          <a:xfrm>
            <a:off x="336041" y="1240301"/>
            <a:ext cx="8572500" cy="3035834"/>
          </a:xfrm>
        </p:spPr>
        <p:txBody>
          <a:bodyPr/>
          <a:lstStyle>
            <a:lvl1pPr marL="216694" indent="-216694">
              <a:spcBef>
                <a:spcPts val="1350"/>
              </a:spcBef>
              <a:buClr>
                <a:schemeClr val="tx1"/>
              </a:buClr>
              <a:buSzPct val="90000"/>
              <a:buFont typeface="Century Gothic" panose="020B0502020202020204" pitchFamily="34" charset="0"/>
              <a:buChar char="•"/>
              <a:defRPr lang="en-US" sz="2100" b="0" i="0" kern="1200" dirty="0">
                <a:solidFill>
                  <a:schemeClr val="tx1"/>
                </a:solidFill>
                <a:latin typeface="Franklin Gothic Book" panose="020B0503020102020204" pitchFamily="34" charset="0"/>
                <a:ea typeface="+mn-ea"/>
                <a:cs typeface="+mn-cs"/>
              </a:defRPr>
            </a:lvl1pPr>
            <a:lvl2pPr marL="515541" indent="-216694">
              <a:buClr>
                <a:schemeClr val="tx1"/>
              </a:buClr>
              <a:buSzPct val="90000"/>
              <a:buFont typeface="Century Gothic" panose="020B0502020202020204" pitchFamily="34" charset="0"/>
              <a:buChar char="–"/>
              <a:defRPr b="0" i="0">
                <a:latin typeface="Franklin Gothic Book" panose="020B0503020102020204" pitchFamily="34" charset="0"/>
                <a:cs typeface="Arial" panose="020B0604020202020204" pitchFamily="34" charset="0"/>
              </a:defRPr>
            </a:lvl2pPr>
            <a:lvl3pPr marL="773906" indent="-216694">
              <a:buClr>
                <a:schemeClr val="tx1"/>
              </a:buClr>
              <a:buSzPct val="90000"/>
              <a:buFont typeface="Century Gothic" panose="020B0502020202020204" pitchFamily="34" charset="0"/>
              <a:buChar char="•"/>
              <a:defRPr b="0" i="0">
                <a:latin typeface="Franklin Gothic Book" panose="020B0503020102020204" pitchFamily="34" charset="0"/>
                <a:cs typeface="Arial" panose="020B0604020202020204" pitchFamily="34" charset="0"/>
              </a:defRPr>
            </a:lvl3pPr>
            <a:lvl4pPr>
              <a:buClr>
                <a:schemeClr val="tx1"/>
              </a:buClr>
              <a:defRPr>
                <a:latin typeface="+mn-lt"/>
                <a:cs typeface="Arial" panose="020B0604020202020204" pitchFamily="34" charset="0"/>
              </a:defRPr>
            </a:lvl4pPr>
            <a:lvl5pPr marL="1112044" indent="-166688">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240031"/>
            <a:ext cx="205740" cy="490346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3293" y="4969599"/>
            <a:ext cx="210301" cy="114300"/>
          </a:xfrm>
          <a:prstGeom prst="rect">
            <a:avLst/>
          </a:prstGeom>
          <a:noFill/>
          <a:ln w="9525">
            <a:noFill/>
            <a:miter lim="800000"/>
            <a:headEnd/>
            <a:tailEnd/>
          </a:ln>
          <a:effectLst/>
        </p:spPr>
        <p:txBody>
          <a:bodyPr lIns="0" tIns="0" rIns="0" bIns="0"/>
          <a:lstStyle/>
          <a:p>
            <a:pPr marL="0" marR="0" lvl="0" indent="0" algn="ctr" defTabSz="129779" rtl="0" eaLnBrk="1" fontAlgn="auto" latinLnBrk="0" hangingPunct="1">
              <a:lnSpc>
                <a:spcPct val="90000"/>
              </a:lnSpc>
              <a:spcBef>
                <a:spcPts val="0"/>
              </a:spcBef>
              <a:spcAft>
                <a:spcPts val="0"/>
              </a:spcAft>
              <a:buClrTx/>
              <a:buSzTx/>
              <a:buFontTx/>
              <a:buNone/>
              <a:tabLst>
                <a:tab pos="172641" algn="l"/>
              </a:tabLst>
              <a:defRPr/>
            </a:pPr>
            <a:fld id="{040BB257-551A-4736-B50F-DCF1BA034C06}" type="slidenum">
              <a:rPr kumimoji="0" lang="en-US" sz="675" b="0" i="0" u="none" strike="noStrike" kern="1200" cap="none" spc="0" normalizeH="0" baseline="0" noProof="0" smtClean="0">
                <a:ln>
                  <a:noFill/>
                </a:ln>
                <a:solidFill>
                  <a:prstClr val="black"/>
                </a:solidFill>
                <a:effectLst/>
                <a:uLnTx/>
                <a:uFillTx/>
                <a:latin typeface="Franklin Gothic Book" panose="020B0503020102020204" pitchFamily="34" charset="0"/>
                <a:ea typeface="+mn-ea"/>
                <a:cs typeface="Times New Roman" panose="02020603050405020304" pitchFamily="18" charset="0"/>
              </a:rPr>
              <a:pPr marL="0" marR="0" lvl="0" indent="0" algn="ctr" defTabSz="129779" rtl="0" eaLnBrk="1" fontAlgn="auto" latinLnBrk="0" hangingPunct="1">
                <a:lnSpc>
                  <a:spcPct val="90000"/>
                </a:lnSpc>
                <a:spcBef>
                  <a:spcPts val="0"/>
                </a:spcBef>
                <a:spcAft>
                  <a:spcPts val="0"/>
                </a:spcAft>
                <a:buClrTx/>
                <a:buSzTx/>
                <a:buFontTx/>
                <a:buNone/>
                <a:tabLst>
                  <a:tab pos="172641" algn="l"/>
                </a:tabLst>
                <a:defRPr/>
              </a:pPr>
              <a:t>‹#›</a:t>
            </a:fld>
            <a:endParaRPr kumimoji="0" lang="en-US" sz="675"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6007712" y="4937760"/>
            <a:ext cx="2895600" cy="136922"/>
          </a:xfrm>
          <a:prstGeom prst="rect">
            <a:avLst/>
          </a:prstGeom>
          <a:ln/>
        </p:spPr>
        <p:txBody>
          <a:bodyPr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BFBFBF"/>
                </a:solidFill>
                <a:effectLst/>
                <a:uLnTx/>
                <a:uFillTx/>
                <a:latin typeface="Franklin Gothic Book" panose="020B0503020102020204" pitchFamily="34" charset="0"/>
                <a:ea typeface="+mn-ea"/>
                <a:cs typeface="Arial" pitchFamily="34" charset="0"/>
              </a:rPr>
              <a:t> </a:t>
            </a:r>
          </a:p>
        </p:txBody>
      </p:sp>
      <p:pic>
        <p:nvPicPr>
          <p:cNvPr id="9" name="Picture 8">
            <a:extLst>
              <a:ext uri="{FF2B5EF4-FFF2-40B4-BE49-F238E27FC236}">
                <a16:creationId xmlns:a16="http://schemas.microsoft.com/office/drawing/2014/main" id="{FF0D8900-C7F6-9647-9BB6-7579337FC0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233" y="4838700"/>
            <a:ext cx="1588829" cy="226976"/>
          </a:xfrm>
          <a:prstGeom prst="rect">
            <a:avLst/>
          </a:prstGeom>
        </p:spPr>
      </p:pic>
    </p:spTree>
    <p:extLst>
      <p:ext uri="{BB962C8B-B14F-4D97-AF65-F5344CB8AC3E}">
        <p14:creationId xmlns:p14="http://schemas.microsoft.com/office/powerpoint/2010/main" val="16047145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01" b="-1"/>
          <a:stretch/>
        </p:blipFill>
        <p:spPr>
          <a:xfrm>
            <a:off x="4571999" y="809244"/>
            <a:ext cx="4151269" cy="3171505"/>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05740" y="809244"/>
            <a:ext cx="4366260" cy="3171505"/>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322326" y="1014360"/>
            <a:ext cx="4060102" cy="757130"/>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309163" y="2168912"/>
            <a:ext cx="4073266" cy="1689410"/>
          </a:xfrm>
        </p:spPr>
        <p:txBody>
          <a:bodyPr/>
          <a:lstStyle>
            <a:lvl1pPr marL="215504" indent="-215504">
              <a:buClr>
                <a:schemeClr val="tx1"/>
              </a:buClr>
              <a:buFont typeface="Century Gothic" panose="020B0502020202020204" pitchFamily="34" charset="0"/>
              <a:buChar char="•"/>
              <a:defRPr sz="1500" b="0" i="0">
                <a:latin typeface="Franklin Gothic Book" panose="020B0503020102020204" pitchFamily="34" charset="0"/>
              </a:defRPr>
            </a:lvl1pPr>
            <a:lvl2pPr marL="516731" indent="-214313">
              <a:buClr>
                <a:schemeClr val="tx1"/>
              </a:buClr>
              <a:buFont typeface="Century Gothic" panose="020B0502020202020204" pitchFamily="34" charset="0"/>
              <a:buChar char="–"/>
              <a:defRPr sz="1350" b="0" i="0">
                <a:latin typeface="Franklin Gothic Book" panose="020B0503020102020204" pitchFamily="34" charset="0"/>
              </a:defRPr>
            </a:lvl2pPr>
            <a:lvl3pPr>
              <a:defRPr sz="1200"/>
            </a:lvl3pPr>
            <a:lvl4pPr>
              <a:defRPr sz="1050"/>
            </a:lvl4pPr>
            <a:lvl5pPr marL="1112044" indent="-166688">
              <a:defRPr lang="en-US" sz="12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240030"/>
            <a:ext cx="205740" cy="383182"/>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05740" y="240030"/>
            <a:ext cx="1059505" cy="383182"/>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847" y="342183"/>
            <a:ext cx="816102" cy="196395"/>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4572000" y="0"/>
            <a:ext cx="4572000" cy="51435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2290134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240031"/>
            <a:ext cx="205740" cy="490346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2" name="Title 1"/>
          <p:cNvSpPr>
            <a:spLocks noGrp="1"/>
          </p:cNvSpPr>
          <p:nvPr>
            <p:ph type="title"/>
          </p:nvPr>
        </p:nvSpPr>
        <p:spPr>
          <a:xfrm>
            <a:off x="322326" y="205741"/>
            <a:ext cx="8568927" cy="424732"/>
          </a:xfrm>
        </p:spPr>
        <p:txBody>
          <a:bodyPr/>
          <a:lstStyle>
            <a:lvl1pPr>
              <a:lnSpc>
                <a:spcPct val="90000"/>
              </a:lnSpc>
              <a:defRPr sz="2400" baseline="0"/>
            </a:lvl1pPr>
          </a:lstStyle>
          <a:p>
            <a:r>
              <a:rPr lang="en-US" dirty="0"/>
              <a:t>Click to edit Master title style</a:t>
            </a: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3293" y="4969599"/>
            <a:ext cx="210301" cy="114300"/>
          </a:xfrm>
          <a:prstGeom prst="rect">
            <a:avLst/>
          </a:prstGeom>
          <a:noFill/>
          <a:ln w="9525">
            <a:noFill/>
            <a:miter lim="800000"/>
            <a:headEnd/>
            <a:tailEnd/>
          </a:ln>
          <a:effectLst/>
        </p:spPr>
        <p:txBody>
          <a:bodyPr lIns="0" tIns="0" rIns="0" bIns="0"/>
          <a:lstStyle/>
          <a:p>
            <a:pPr marL="0" marR="0" lvl="0" indent="0" algn="ctr" defTabSz="129779" rtl="0" eaLnBrk="1" fontAlgn="auto" latinLnBrk="0" hangingPunct="1">
              <a:lnSpc>
                <a:spcPct val="90000"/>
              </a:lnSpc>
              <a:spcBef>
                <a:spcPts val="0"/>
              </a:spcBef>
              <a:spcAft>
                <a:spcPts val="0"/>
              </a:spcAft>
              <a:buClrTx/>
              <a:buSzTx/>
              <a:buFontTx/>
              <a:buNone/>
              <a:tabLst>
                <a:tab pos="172641" algn="l"/>
              </a:tabLst>
              <a:defRPr/>
            </a:pPr>
            <a:fld id="{040BB257-551A-4736-B50F-DCF1BA034C06}" type="slidenum">
              <a:rPr kumimoji="0" lang="en-US" sz="675" b="0" i="0" u="none" strike="noStrike" kern="1200" cap="none" spc="0" normalizeH="0" baseline="0" noProof="0" smtClean="0">
                <a:ln>
                  <a:noFill/>
                </a:ln>
                <a:solidFill>
                  <a:prstClr val="black"/>
                </a:solidFill>
                <a:effectLst/>
                <a:uLnTx/>
                <a:uFillTx/>
                <a:latin typeface="Franklin Gothic Book" panose="020B0503020102020204" pitchFamily="34" charset="0"/>
                <a:ea typeface="+mn-ea"/>
                <a:cs typeface="Times New Roman" panose="02020603050405020304" pitchFamily="18" charset="0"/>
              </a:rPr>
              <a:pPr marL="0" marR="0" lvl="0" indent="0" algn="ctr" defTabSz="129779" rtl="0" eaLnBrk="1" fontAlgn="auto" latinLnBrk="0" hangingPunct="1">
                <a:lnSpc>
                  <a:spcPct val="90000"/>
                </a:lnSpc>
                <a:spcBef>
                  <a:spcPts val="0"/>
                </a:spcBef>
                <a:spcAft>
                  <a:spcPts val="0"/>
                </a:spcAft>
                <a:buClrTx/>
                <a:buSzTx/>
                <a:buFontTx/>
                <a:buNone/>
                <a:tabLst>
                  <a:tab pos="172641" algn="l"/>
                </a:tabLst>
                <a:defRPr/>
              </a:pPr>
              <a:t>‹#›</a:t>
            </a:fld>
            <a:endParaRPr kumimoji="0" lang="en-US" sz="675"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Times New Roman" panose="02020603050405020304" pitchFamily="18" charset="0"/>
            </a:endParaRPr>
          </a:p>
        </p:txBody>
      </p:sp>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6007712" y="4937760"/>
            <a:ext cx="2895600" cy="136922"/>
          </a:xfrm>
          <a:prstGeom prst="rect">
            <a:avLst/>
          </a:prstGeom>
          <a:ln/>
        </p:spPr>
        <p:txBody>
          <a:bodyPr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BFBFBF"/>
                </a:solidFill>
                <a:effectLst/>
                <a:uLnTx/>
                <a:uFillTx/>
                <a:latin typeface="Franklin Gothic Book" panose="020B0503020102020204" pitchFamily="34" charset="0"/>
                <a:ea typeface="+mn-ea"/>
                <a:cs typeface="Arial" pitchFamily="34" charset="0"/>
              </a:rPr>
              <a:t> </a:t>
            </a:r>
          </a:p>
        </p:txBody>
      </p:sp>
      <p:pic>
        <p:nvPicPr>
          <p:cNvPr id="8" name="Picture 7">
            <a:extLst>
              <a:ext uri="{FF2B5EF4-FFF2-40B4-BE49-F238E27FC236}">
                <a16:creationId xmlns:a16="http://schemas.microsoft.com/office/drawing/2014/main" id="{5CD9890E-EEAD-134D-8A7A-7DA3E245E4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233" y="4838700"/>
            <a:ext cx="1588829" cy="226976"/>
          </a:xfrm>
          <a:prstGeom prst="rect">
            <a:avLst/>
          </a:prstGeom>
        </p:spPr>
      </p:pic>
    </p:spTree>
    <p:extLst>
      <p:ext uri="{BB962C8B-B14F-4D97-AF65-F5344CB8AC3E}">
        <p14:creationId xmlns:p14="http://schemas.microsoft.com/office/powerpoint/2010/main" val="31557177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userDrawn="1"/>
        </p:nvSpPr>
        <p:spPr>
          <a:xfrm>
            <a:off x="0" y="240031"/>
            <a:ext cx="205740" cy="490346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2" name="Title 1"/>
          <p:cNvSpPr>
            <a:spLocks noGrp="1"/>
          </p:cNvSpPr>
          <p:nvPr>
            <p:ph type="title"/>
          </p:nvPr>
        </p:nvSpPr>
        <p:spPr>
          <a:xfrm>
            <a:off x="322326" y="205741"/>
            <a:ext cx="8628678" cy="424732"/>
          </a:xfrm>
        </p:spPr>
        <p:txBody>
          <a:bodyPr/>
          <a:lstStyle>
            <a:lvl1pPr>
              <a:lnSpc>
                <a:spcPct val="90000"/>
              </a:lnSpc>
              <a:defRPr sz="24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312758" y="1083564"/>
            <a:ext cx="4130874" cy="615893"/>
          </a:xfrm>
        </p:spPr>
        <p:txBody>
          <a:bodyPr anchor="b"/>
          <a:lstStyle>
            <a:lvl1pPr marL="0" indent="0">
              <a:buNone/>
              <a:defRPr sz="1800" b="0" i="0" baseline="0">
                <a:solidFill>
                  <a:schemeClr val="tx1"/>
                </a:solidFill>
                <a:latin typeface="Franklin Gothic Book" panose="020B05030201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312758" y="1706601"/>
            <a:ext cx="4130874" cy="2529922"/>
          </a:xfrm>
        </p:spPr>
        <p:txBody>
          <a:bodyPr/>
          <a:lstStyle>
            <a:lvl1pPr marL="172641" indent="-172641">
              <a:buClr>
                <a:schemeClr val="tx1"/>
              </a:buClr>
              <a:buFont typeface="Century Gothic" panose="020B0502020202020204" pitchFamily="34" charset="0"/>
              <a:buChar char="•"/>
              <a:defRPr sz="1500" b="0" i="0" baseline="0">
                <a:latin typeface="Franklin Gothic Book" panose="020B0503020102020204" pitchFamily="34" charset="0"/>
              </a:defRPr>
            </a:lvl1pPr>
            <a:lvl2pPr marL="469106" indent="-209550">
              <a:buClr>
                <a:schemeClr val="tx1"/>
              </a:buClr>
              <a:buSzPct val="90000"/>
              <a:buFont typeface="Century Gothic" panose="020B0502020202020204" pitchFamily="34" charset="0"/>
              <a:buChar char="–"/>
              <a:defRPr sz="1350" b="0" i="0">
                <a:latin typeface="Franklin Gothic Book" panose="020B0503020102020204" pitchFamily="34" charset="0"/>
              </a:defRPr>
            </a:lvl2pPr>
            <a:lvl3pPr marL="685800" indent="-172641">
              <a:buClr>
                <a:schemeClr val="tx1"/>
              </a:buClr>
              <a:buFont typeface="Century Gothic" panose="020B0502020202020204" pitchFamily="34" charset="0"/>
              <a:buChar char="•"/>
              <a:defRPr sz="1200" b="0" i="0" baseline="0">
                <a:latin typeface="Franklin Gothic Book" panose="020B0503020102020204" pitchFamily="34" charset="0"/>
              </a:defRPr>
            </a:lvl3pPr>
            <a:lvl4pPr marL="728663" indent="0">
              <a:buClr>
                <a:schemeClr val="tx1"/>
              </a:buClr>
              <a:buFont typeface="Century Gothic" panose="020B0502020202020204" pitchFamily="34" charset="0"/>
              <a:buNone/>
              <a:defRPr sz="1050">
                <a:latin typeface="+mn-lt"/>
              </a:defRPr>
            </a:lvl4pPr>
            <a:lvl5pPr marL="1112044" indent="-166688">
              <a:buClr>
                <a:schemeClr val="tx1"/>
              </a:buClr>
              <a:buFont typeface="Century Gothic" panose="020B0502020202020204" pitchFamily="34" charset="0"/>
              <a:buChar char="•"/>
              <a:defRPr sz="1200">
                <a:latin typeface="+mn-lt"/>
              </a:defRPr>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645026" y="1083564"/>
            <a:ext cx="4128516" cy="615893"/>
          </a:xfrm>
        </p:spPr>
        <p:txBody>
          <a:bodyPr anchor="b"/>
          <a:lstStyle>
            <a:lvl1pPr marL="0" indent="0">
              <a:buNone/>
              <a:defRPr sz="1800" b="0" i="0" baseline="0">
                <a:solidFill>
                  <a:schemeClr val="tx1"/>
                </a:solidFill>
                <a:latin typeface="Franklin Gothic Book" panose="020B05030201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4645026" y="1706601"/>
            <a:ext cx="4128516" cy="2529922"/>
          </a:xfrm>
        </p:spPr>
        <p:txBody>
          <a:bodyPr/>
          <a:lstStyle>
            <a:lvl1pPr marL="215504" indent="-215504">
              <a:buClr>
                <a:schemeClr val="tx1"/>
              </a:buClr>
              <a:buFont typeface="Century Gothic" panose="020B0502020202020204" pitchFamily="34" charset="0"/>
              <a:buChar char="•"/>
              <a:defRPr sz="1500" b="0" i="0" baseline="0">
                <a:latin typeface="Franklin Gothic Book" panose="020B0503020102020204" pitchFamily="34" charset="0"/>
              </a:defRPr>
            </a:lvl1pPr>
            <a:lvl2pPr marL="469106" indent="-209550">
              <a:buClr>
                <a:schemeClr val="tx1"/>
              </a:buClr>
              <a:buSzPct val="90000"/>
              <a:buFont typeface="Century Gothic" panose="020B0502020202020204" pitchFamily="34" charset="0"/>
              <a:buChar char="–"/>
              <a:defRPr sz="1350" b="0" i="0" baseline="0">
                <a:latin typeface="Franklin Gothic Book" panose="020B0503020102020204" pitchFamily="34" charset="0"/>
              </a:defRPr>
            </a:lvl2pPr>
            <a:lvl3pPr marL="685800" indent="-172641">
              <a:buClr>
                <a:schemeClr val="tx1"/>
              </a:buClr>
              <a:buFont typeface="Century Gothic" panose="020B0502020202020204" pitchFamily="34" charset="0"/>
              <a:buChar char="•"/>
              <a:defRPr sz="1200" b="0" i="0">
                <a:latin typeface="Franklin Gothic Book" panose="020B0503020102020204" pitchFamily="34" charset="0"/>
              </a:defRPr>
            </a:lvl3pPr>
            <a:lvl4pPr marL="858441" indent="-129779">
              <a:buClr>
                <a:schemeClr val="tx1"/>
              </a:buClr>
              <a:buFont typeface="Century Gothic" panose="020B0502020202020204" pitchFamily="34" charset="0"/>
              <a:buChar char="•"/>
              <a:defRPr sz="1050">
                <a:latin typeface="+mn-lt"/>
              </a:defRPr>
            </a:lvl4pPr>
            <a:lvl5pPr marL="1112044" indent="-166688">
              <a:buClr>
                <a:schemeClr val="tx1"/>
              </a:buClr>
              <a:defRPr lang="en-US" sz="12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3293" y="4969599"/>
            <a:ext cx="210301" cy="114300"/>
          </a:xfrm>
          <a:prstGeom prst="rect">
            <a:avLst/>
          </a:prstGeom>
          <a:noFill/>
          <a:ln w="9525">
            <a:noFill/>
            <a:miter lim="800000"/>
            <a:headEnd/>
            <a:tailEnd/>
          </a:ln>
          <a:effectLst/>
        </p:spPr>
        <p:txBody>
          <a:bodyPr lIns="0" tIns="0" rIns="0" bIns="0"/>
          <a:lstStyle/>
          <a:p>
            <a:pPr marL="0" marR="0" lvl="0" indent="0" algn="ctr" defTabSz="129779" rtl="0" eaLnBrk="1" fontAlgn="auto" latinLnBrk="0" hangingPunct="1">
              <a:lnSpc>
                <a:spcPct val="90000"/>
              </a:lnSpc>
              <a:spcBef>
                <a:spcPts val="0"/>
              </a:spcBef>
              <a:spcAft>
                <a:spcPts val="0"/>
              </a:spcAft>
              <a:buClrTx/>
              <a:buSzTx/>
              <a:buFontTx/>
              <a:buNone/>
              <a:tabLst>
                <a:tab pos="172641" algn="l"/>
              </a:tabLst>
              <a:defRPr/>
            </a:pPr>
            <a:fld id="{040BB257-551A-4736-B50F-DCF1BA034C06}" type="slidenum">
              <a:rPr kumimoji="0" lang="en-US" sz="675" b="0" i="0" u="none" strike="noStrike" kern="1200" cap="none" spc="0" normalizeH="0" baseline="0" noProof="0" smtClean="0">
                <a:ln>
                  <a:noFill/>
                </a:ln>
                <a:solidFill>
                  <a:prstClr val="black"/>
                </a:solidFill>
                <a:effectLst/>
                <a:uLnTx/>
                <a:uFillTx/>
                <a:latin typeface="Franklin Gothic Book" panose="020B0503020102020204" pitchFamily="34" charset="0"/>
                <a:ea typeface="+mn-ea"/>
                <a:cs typeface="Times New Roman" panose="02020603050405020304" pitchFamily="18" charset="0"/>
              </a:rPr>
              <a:pPr marL="0" marR="0" lvl="0" indent="0" algn="ctr" defTabSz="129779" rtl="0" eaLnBrk="1" fontAlgn="auto" latinLnBrk="0" hangingPunct="1">
                <a:lnSpc>
                  <a:spcPct val="90000"/>
                </a:lnSpc>
                <a:spcBef>
                  <a:spcPts val="0"/>
                </a:spcBef>
                <a:spcAft>
                  <a:spcPts val="0"/>
                </a:spcAft>
                <a:buClrTx/>
                <a:buSzTx/>
                <a:buFontTx/>
                <a:buNone/>
                <a:tabLst>
                  <a:tab pos="172641" algn="l"/>
                </a:tabLst>
                <a:defRPr/>
              </a:pPr>
              <a:t>‹#›</a:t>
            </a:fld>
            <a:endParaRPr kumimoji="0" lang="en-US" sz="675"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Times New Roman" panose="02020603050405020304" pitchFamily="18" charset="0"/>
            </a:endParaRP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6007712" y="4937760"/>
            <a:ext cx="2895600" cy="136922"/>
          </a:xfrm>
          <a:prstGeom prst="rect">
            <a:avLst/>
          </a:prstGeom>
          <a:ln/>
        </p:spPr>
        <p:txBody>
          <a:bodyPr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BFBFBF"/>
                </a:solidFill>
                <a:effectLst/>
                <a:uLnTx/>
                <a:uFillTx/>
                <a:latin typeface="Franklin Gothic Book" panose="020B0503020102020204" pitchFamily="34" charset="0"/>
                <a:ea typeface="+mn-ea"/>
                <a:cs typeface="Arial" pitchFamily="34" charset="0"/>
              </a:rPr>
              <a:t> </a:t>
            </a:r>
          </a:p>
        </p:txBody>
      </p:sp>
      <p:pic>
        <p:nvPicPr>
          <p:cNvPr id="13" name="Picture 12">
            <a:extLst>
              <a:ext uri="{FF2B5EF4-FFF2-40B4-BE49-F238E27FC236}">
                <a16:creationId xmlns:a16="http://schemas.microsoft.com/office/drawing/2014/main" id="{8D54DAC2-7F01-454C-9307-D994536EBF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233" y="4838700"/>
            <a:ext cx="1588829" cy="226976"/>
          </a:xfrm>
          <a:prstGeom prst="rect">
            <a:avLst/>
          </a:prstGeom>
        </p:spPr>
      </p:pic>
    </p:spTree>
    <p:extLst>
      <p:ext uri="{BB962C8B-B14F-4D97-AF65-F5344CB8AC3E}">
        <p14:creationId xmlns:p14="http://schemas.microsoft.com/office/powerpoint/2010/main" val="32449923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C5867-1737-E84C-B42D-608A49EBBAA6}"/>
              </a:ext>
            </a:extLst>
          </p:cNvPr>
          <p:cNvSpPr/>
          <p:nvPr userDrawn="1"/>
        </p:nvSpPr>
        <p:spPr>
          <a:xfrm>
            <a:off x="0" y="240031"/>
            <a:ext cx="205740" cy="490346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2" name="Title 1"/>
          <p:cNvSpPr>
            <a:spLocks noGrp="1"/>
          </p:cNvSpPr>
          <p:nvPr>
            <p:ph type="title"/>
          </p:nvPr>
        </p:nvSpPr>
        <p:spPr>
          <a:xfrm>
            <a:off x="322326" y="205741"/>
            <a:ext cx="8628678" cy="424732"/>
          </a:xfrm>
        </p:spPr>
        <p:txBody>
          <a:bodyPr/>
          <a:lstStyle>
            <a:lvl1pPr>
              <a:lnSpc>
                <a:spcPct val="90000"/>
              </a:lnSpc>
              <a:defRPr sz="2400"/>
            </a:lvl1pPr>
          </a:lstStyle>
          <a:p>
            <a:r>
              <a:rPr lang="en-US"/>
              <a:t>Click to edit Master title style</a:t>
            </a:r>
            <a:endParaRPr lang="en-US" dirty="0"/>
          </a:p>
        </p:txBody>
      </p:sp>
      <p:sp>
        <p:nvSpPr>
          <p:cNvPr id="3" name="Text Placeholder 2"/>
          <p:cNvSpPr>
            <a:spLocks noGrp="1"/>
          </p:cNvSpPr>
          <p:nvPr>
            <p:ph type="body" idx="1"/>
          </p:nvPr>
        </p:nvSpPr>
        <p:spPr>
          <a:xfrm>
            <a:off x="402522" y="1040701"/>
            <a:ext cx="2707859" cy="615893"/>
          </a:xfrm>
          <a:solidFill>
            <a:schemeClr val="tx2"/>
          </a:solidFill>
          <a:ln w="12700">
            <a:solidFill>
              <a:schemeClr val="tx2"/>
            </a:solidFill>
          </a:ln>
        </p:spPr>
        <p:txBody>
          <a:bodyPr tIns="91440" bIns="91440" anchor="b"/>
          <a:lstStyle>
            <a:lvl1pPr marL="0" indent="0">
              <a:lnSpc>
                <a:spcPct val="90000"/>
              </a:lnSpc>
              <a:buNone/>
              <a:defRPr sz="1500" b="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402522" y="1656595"/>
            <a:ext cx="2707859" cy="2859803"/>
          </a:xfrm>
          <a:ln w="12700">
            <a:gradFill flip="none" rotWithShape="1">
              <a:gsLst>
                <a:gs pos="0">
                  <a:schemeClr val="bg1">
                    <a:alpha val="0"/>
                  </a:schemeClr>
                </a:gs>
                <a:gs pos="100000">
                  <a:schemeClr val="tx2"/>
                </a:gs>
              </a:gsLst>
              <a:lin ang="16200000" scaled="1"/>
              <a:tileRect/>
            </a:gradFill>
          </a:ln>
        </p:spPr>
        <p:txBody>
          <a:bodyPr tIns="91440" bIns="91440"/>
          <a:lstStyle>
            <a:lvl1pPr marL="170260" indent="-170260">
              <a:lnSpc>
                <a:spcPct val="90000"/>
              </a:lnSpc>
              <a:buClr>
                <a:schemeClr val="tx1"/>
              </a:buClr>
              <a:buFont typeface="Century Gothic" panose="020B0502020202020204" pitchFamily="34" charset="0"/>
              <a:buChar char="•"/>
              <a:defRPr sz="1350" baseline="0"/>
            </a:lvl1pPr>
            <a:lvl2pPr marL="385763" indent="-169069">
              <a:lnSpc>
                <a:spcPct val="90000"/>
              </a:lnSpc>
              <a:buClr>
                <a:schemeClr val="tx1"/>
              </a:buClr>
              <a:buSzPct val="90000"/>
              <a:buFont typeface="Century Gothic" panose="020B0502020202020204" pitchFamily="34" charset="0"/>
              <a:buChar char="–"/>
              <a:defRPr sz="1200" baseline="0"/>
            </a:lvl2pPr>
            <a:lvl3pPr marL="557213" indent="-129779">
              <a:lnSpc>
                <a:spcPct val="90000"/>
              </a:lnSpc>
              <a:buClr>
                <a:schemeClr val="tx1"/>
              </a:buClr>
              <a:buFont typeface="Century Gothic" panose="020B0502020202020204" pitchFamily="34" charset="0"/>
              <a:buChar char="•"/>
              <a:defRPr sz="1050"/>
            </a:lvl3pPr>
            <a:lvl4pPr marL="858441" indent="-129779">
              <a:lnSpc>
                <a:spcPct val="90000"/>
              </a:lnSpc>
              <a:buClr>
                <a:schemeClr val="tx1"/>
              </a:buClr>
              <a:buSzPct val="90000"/>
              <a:buFont typeface="Century Gothic" panose="020B0502020202020204" pitchFamily="34" charset="0"/>
              <a:buChar char="–"/>
              <a:defRPr sz="900"/>
            </a:lvl4pPr>
            <a:lvl5pPr marL="1112044" indent="-166688">
              <a:lnSpc>
                <a:spcPct val="90000"/>
              </a:lnSpc>
              <a:buClr>
                <a:schemeClr val="tx1"/>
              </a:buClr>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3295244" y="1040701"/>
            <a:ext cx="2706314" cy="615893"/>
          </a:xfrm>
          <a:solidFill>
            <a:schemeClr val="tx2"/>
          </a:solidFill>
          <a:ln w="12700">
            <a:solidFill>
              <a:schemeClr val="tx2"/>
            </a:solidFill>
          </a:ln>
        </p:spPr>
        <p:txBody>
          <a:bodyPr tIns="91440" bIns="91440" anchor="b"/>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295244" y="1659889"/>
            <a:ext cx="2706314" cy="2859803"/>
          </a:xfrm>
          <a:ln w="12700">
            <a:gradFill flip="none" rotWithShape="1">
              <a:gsLst>
                <a:gs pos="0">
                  <a:schemeClr val="bg1">
                    <a:alpha val="0"/>
                  </a:schemeClr>
                </a:gs>
                <a:gs pos="100000">
                  <a:schemeClr val="tx2"/>
                </a:gs>
              </a:gsLst>
              <a:lin ang="16200000" scaled="1"/>
              <a:tileRect/>
            </a:gradFill>
          </a:ln>
        </p:spPr>
        <p:txBody>
          <a:bodyPr tIns="91440" bIns="91440"/>
          <a:lstStyle>
            <a:lvl1pPr marL="170260" indent="-170260">
              <a:lnSpc>
                <a:spcPct val="90000"/>
              </a:lnSpc>
              <a:buClr>
                <a:schemeClr val="tx1"/>
              </a:buClr>
              <a:buFont typeface="Century Gothic" panose="020B0502020202020204" pitchFamily="34" charset="0"/>
              <a:buChar char="•"/>
              <a:defRPr sz="1350"/>
            </a:lvl1pPr>
            <a:lvl2pPr marL="345281" indent="-128588">
              <a:lnSpc>
                <a:spcPct val="90000"/>
              </a:lnSpc>
              <a:buClr>
                <a:schemeClr val="tx1"/>
              </a:buClr>
              <a:buSzPct val="90000"/>
              <a:buFont typeface="Century Gothic" panose="020B0502020202020204" pitchFamily="34" charset="0"/>
              <a:buChar char="–"/>
              <a:defRPr lang="en-US" sz="1200" b="0" i="0" kern="1200" baseline="0" dirty="0">
                <a:solidFill>
                  <a:schemeClr val="tx1"/>
                </a:solidFill>
                <a:latin typeface="Franklin Gothic Book" panose="020B0503020102020204" pitchFamily="34" charset="0"/>
                <a:ea typeface="+mn-ea"/>
                <a:cs typeface="+mn-cs"/>
              </a:defRPr>
            </a:lvl2pPr>
            <a:lvl3pPr marL="557213" indent="-129779">
              <a:lnSpc>
                <a:spcPct val="90000"/>
              </a:lnSpc>
              <a:buClr>
                <a:schemeClr val="tx1"/>
              </a:buClr>
              <a:buFont typeface="Century Gothic" panose="020B0502020202020204" pitchFamily="34" charset="0"/>
              <a:buChar char="•"/>
              <a:defRPr sz="1050"/>
            </a:lvl3pPr>
            <a:lvl4pPr marL="858441" indent="-129779">
              <a:lnSpc>
                <a:spcPct val="90000"/>
              </a:lnSpc>
              <a:buClr>
                <a:schemeClr val="tx1"/>
              </a:buClr>
              <a:buSzPct val="90000"/>
              <a:buFont typeface="Century Gothic" panose="020B0502020202020204" pitchFamily="34" charset="0"/>
              <a:buChar char="–"/>
              <a:defRPr sz="900"/>
            </a:lvl4pPr>
            <a:lvl5pPr marL="1112044" indent="-166688">
              <a:lnSpc>
                <a:spcPct val="90000"/>
              </a:lnSpc>
              <a:buClr>
                <a:schemeClr val="tx1"/>
              </a:buClr>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dirty="0"/>
              <a:t>Edit Master text styles</a:t>
            </a:r>
          </a:p>
          <a:p>
            <a:pPr marL="385763" lvl="1" indent="-169069"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6186421" y="1040701"/>
            <a:ext cx="2706314" cy="615893"/>
          </a:xfrm>
          <a:solidFill>
            <a:schemeClr val="tx2"/>
          </a:solidFill>
          <a:ln w="12700">
            <a:solidFill>
              <a:schemeClr val="tx2"/>
            </a:solidFill>
          </a:ln>
        </p:spPr>
        <p:txBody>
          <a:bodyPr tIns="91440" bIns="91440" anchor="b"/>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6186421" y="1659889"/>
            <a:ext cx="2706314" cy="2859803"/>
          </a:xfrm>
          <a:ln w="12700">
            <a:gradFill flip="none" rotWithShape="1">
              <a:gsLst>
                <a:gs pos="0">
                  <a:schemeClr val="bg1">
                    <a:alpha val="0"/>
                  </a:schemeClr>
                </a:gs>
                <a:gs pos="100000">
                  <a:schemeClr val="tx2"/>
                </a:gs>
              </a:gsLst>
              <a:lin ang="16200000" scaled="1"/>
              <a:tileRect/>
            </a:gradFill>
          </a:ln>
        </p:spPr>
        <p:txBody>
          <a:bodyPr tIns="91440" bIns="91440"/>
          <a:lstStyle>
            <a:lvl1pPr marL="170260" indent="-170260">
              <a:lnSpc>
                <a:spcPct val="90000"/>
              </a:lnSpc>
              <a:buClr>
                <a:schemeClr val="tx1"/>
              </a:buClr>
              <a:buFont typeface="Century Gothic" panose="020B0502020202020204" pitchFamily="34" charset="0"/>
              <a:buChar char="•"/>
              <a:defRPr sz="1350"/>
            </a:lvl1pPr>
            <a:lvl2pPr marL="345281" indent="-128588">
              <a:lnSpc>
                <a:spcPct val="90000"/>
              </a:lnSpc>
              <a:buClr>
                <a:schemeClr val="tx1"/>
              </a:buClr>
              <a:buSzPct val="90000"/>
              <a:buFont typeface="Century Gothic" panose="020B0502020202020204" pitchFamily="34" charset="0"/>
              <a:buChar char="–"/>
              <a:defRPr lang="en-US" sz="1200" b="0" i="0" kern="1200" baseline="0" dirty="0">
                <a:solidFill>
                  <a:schemeClr val="tx1"/>
                </a:solidFill>
                <a:latin typeface="Franklin Gothic Book" panose="020B0503020102020204" pitchFamily="34" charset="0"/>
                <a:ea typeface="+mn-ea"/>
                <a:cs typeface="+mn-cs"/>
              </a:defRPr>
            </a:lvl2pPr>
            <a:lvl3pPr marL="557213" indent="-129779">
              <a:lnSpc>
                <a:spcPct val="90000"/>
              </a:lnSpc>
              <a:buClr>
                <a:schemeClr val="tx1"/>
              </a:buClr>
              <a:buFont typeface="Century Gothic" panose="020B0502020202020204" pitchFamily="34" charset="0"/>
              <a:buChar char="•"/>
              <a:defRPr sz="1050"/>
            </a:lvl3pPr>
            <a:lvl4pPr marL="858441" indent="-129779">
              <a:lnSpc>
                <a:spcPct val="90000"/>
              </a:lnSpc>
              <a:buClr>
                <a:schemeClr val="tx1"/>
              </a:buClr>
              <a:buSzPct val="90000"/>
              <a:buFont typeface="Century Gothic" panose="020B0502020202020204" pitchFamily="34" charset="0"/>
              <a:buChar char="–"/>
              <a:defRPr sz="900"/>
            </a:lvl4pPr>
            <a:lvl5pPr marL="1112044" indent="-166688">
              <a:lnSpc>
                <a:spcPct val="90000"/>
              </a:lnSpc>
              <a:buClr>
                <a:schemeClr val="tx1"/>
              </a:buClr>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dirty="0"/>
              <a:t>Edit Master text styles</a:t>
            </a:r>
          </a:p>
          <a:p>
            <a:pPr marL="385763" lvl="1" indent="-169069"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pPr>
            <a:r>
              <a:rPr lang="en-US" dirty="0"/>
              <a:t>Second level</a:t>
            </a:r>
          </a:p>
          <a:p>
            <a:pPr lvl="2"/>
            <a:r>
              <a:rPr lang="en-US" dirty="0"/>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3293" y="4969599"/>
            <a:ext cx="210301" cy="114300"/>
          </a:xfrm>
          <a:prstGeom prst="rect">
            <a:avLst/>
          </a:prstGeom>
          <a:noFill/>
          <a:ln w="9525">
            <a:noFill/>
            <a:miter lim="800000"/>
            <a:headEnd/>
            <a:tailEnd/>
          </a:ln>
          <a:effectLst/>
        </p:spPr>
        <p:txBody>
          <a:bodyPr lIns="0" tIns="0" rIns="0" bIns="0"/>
          <a:lstStyle/>
          <a:p>
            <a:pPr marL="0" marR="0" lvl="0" indent="0" algn="ctr" defTabSz="129779" rtl="0" eaLnBrk="1" fontAlgn="auto" latinLnBrk="0" hangingPunct="1">
              <a:lnSpc>
                <a:spcPct val="90000"/>
              </a:lnSpc>
              <a:spcBef>
                <a:spcPts val="0"/>
              </a:spcBef>
              <a:spcAft>
                <a:spcPts val="0"/>
              </a:spcAft>
              <a:buClrTx/>
              <a:buSzTx/>
              <a:buFontTx/>
              <a:buNone/>
              <a:tabLst>
                <a:tab pos="172641" algn="l"/>
              </a:tabLst>
              <a:defRPr/>
            </a:pPr>
            <a:fld id="{040BB257-551A-4736-B50F-DCF1BA034C06}" type="slidenum">
              <a:rPr kumimoji="0" lang="en-US" sz="675" b="0" i="0" u="none" strike="noStrike" kern="1200" cap="none" spc="0" normalizeH="0" baseline="0" noProof="0" smtClean="0">
                <a:ln>
                  <a:noFill/>
                </a:ln>
                <a:solidFill>
                  <a:prstClr val="black"/>
                </a:solidFill>
                <a:effectLst/>
                <a:uLnTx/>
                <a:uFillTx/>
                <a:latin typeface="Franklin Gothic Book" panose="020B0503020102020204" pitchFamily="34" charset="0"/>
                <a:ea typeface="+mn-ea"/>
                <a:cs typeface="Times New Roman" panose="02020603050405020304" pitchFamily="18" charset="0"/>
              </a:rPr>
              <a:pPr marL="0" marR="0" lvl="0" indent="0" algn="ctr" defTabSz="129779" rtl="0" eaLnBrk="1" fontAlgn="auto" latinLnBrk="0" hangingPunct="1">
                <a:lnSpc>
                  <a:spcPct val="90000"/>
                </a:lnSpc>
                <a:spcBef>
                  <a:spcPts val="0"/>
                </a:spcBef>
                <a:spcAft>
                  <a:spcPts val="0"/>
                </a:spcAft>
                <a:buClrTx/>
                <a:buSzTx/>
                <a:buFontTx/>
                <a:buNone/>
                <a:tabLst>
                  <a:tab pos="172641" algn="l"/>
                </a:tabLst>
                <a:defRPr/>
              </a:pPr>
              <a:t>‹#›</a:t>
            </a:fld>
            <a:endParaRPr kumimoji="0" lang="en-US" sz="675"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Times New Roman" panose="02020603050405020304" pitchFamily="18" charset="0"/>
            </a:endParaRP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6007712" y="4937760"/>
            <a:ext cx="2895600" cy="136922"/>
          </a:xfrm>
          <a:prstGeom prst="rect">
            <a:avLst/>
          </a:prstGeom>
          <a:ln/>
        </p:spPr>
        <p:txBody>
          <a:bodyPr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BFBFBF"/>
                </a:solidFill>
                <a:effectLst/>
                <a:uLnTx/>
                <a:uFillTx/>
                <a:latin typeface="Franklin Gothic Book" panose="020B0503020102020204" pitchFamily="34" charset="0"/>
                <a:ea typeface="+mn-ea"/>
                <a:cs typeface="Arial" pitchFamily="34" charset="0"/>
              </a:rPr>
              <a:t> </a:t>
            </a:r>
          </a:p>
        </p:txBody>
      </p:sp>
      <p:pic>
        <p:nvPicPr>
          <p:cNvPr id="15" name="Picture 14">
            <a:extLst>
              <a:ext uri="{FF2B5EF4-FFF2-40B4-BE49-F238E27FC236}">
                <a16:creationId xmlns:a16="http://schemas.microsoft.com/office/drawing/2014/main" id="{B95A8BAC-4D71-7146-8A05-E37AC78EA6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233" y="4838700"/>
            <a:ext cx="1588829" cy="226976"/>
          </a:xfrm>
          <a:prstGeom prst="rect">
            <a:avLst/>
          </a:prstGeom>
        </p:spPr>
      </p:pic>
    </p:spTree>
    <p:extLst>
      <p:ext uri="{BB962C8B-B14F-4D97-AF65-F5344CB8AC3E}">
        <p14:creationId xmlns:p14="http://schemas.microsoft.com/office/powerpoint/2010/main" val="10807663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05740" y="1076664"/>
            <a:ext cx="4380567" cy="3918310"/>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763689" y="1076664"/>
            <a:ext cx="4380311" cy="3918310"/>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05740" y="711028"/>
            <a:ext cx="4379004" cy="365166"/>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763689" y="711028"/>
            <a:ext cx="4380311" cy="365166"/>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10603" y="724624"/>
            <a:ext cx="4361396" cy="342900"/>
          </a:xfrm>
          <a:noFill/>
          <a:ln w="12700">
            <a:noFill/>
          </a:ln>
        </p:spPr>
        <p:txBody>
          <a:bodyPr tIns="91440" bIns="91440" anchor="ctr"/>
          <a:lstStyle>
            <a:lvl1pPr marL="0" indent="0">
              <a:lnSpc>
                <a:spcPct val="90000"/>
              </a:lnSpc>
              <a:buNone/>
              <a:defRPr sz="1500" b="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10603" y="1138142"/>
            <a:ext cx="4361396" cy="3082764"/>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768008" y="724624"/>
            <a:ext cx="4358907" cy="342900"/>
          </a:xfrm>
          <a:noFill/>
          <a:ln w="12700">
            <a:noFill/>
          </a:ln>
        </p:spPr>
        <p:txBody>
          <a:bodyPr tIns="91440" bIns="9144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768008" y="1138142"/>
            <a:ext cx="4358907" cy="3082764"/>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330252" y="240030"/>
            <a:ext cx="7813748" cy="383182"/>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330252" y="257053"/>
            <a:ext cx="7749540" cy="342900"/>
          </a:xfrm>
        </p:spPr>
        <p:txBody>
          <a:bodyPr anchor="ctr"/>
          <a:lstStyle>
            <a:lvl1pPr>
              <a:lnSpc>
                <a:spcPct val="90000"/>
              </a:lnSpc>
              <a:defRPr sz="1800" b="0" i="0">
                <a:solidFill>
                  <a:schemeClr val="tx1"/>
                </a:solidFill>
                <a:latin typeface="Franklin Gothic Book" panose="020B05030201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240030"/>
            <a:ext cx="205740" cy="383182"/>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05740" y="240030"/>
            <a:ext cx="1059505" cy="383182"/>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3293" y="4969599"/>
            <a:ext cx="210301" cy="114300"/>
          </a:xfrm>
          <a:prstGeom prst="rect">
            <a:avLst/>
          </a:prstGeom>
          <a:noFill/>
          <a:ln w="9525">
            <a:noFill/>
            <a:miter lim="800000"/>
            <a:headEnd/>
            <a:tailEnd/>
          </a:ln>
          <a:effectLst/>
        </p:spPr>
        <p:txBody>
          <a:bodyPr lIns="0" tIns="0" rIns="0" bIns="0"/>
          <a:lstStyle/>
          <a:p>
            <a:pPr marL="0" marR="0" lvl="0" indent="0" algn="ctr" defTabSz="129779" rtl="0" eaLnBrk="1" fontAlgn="auto" latinLnBrk="0" hangingPunct="1">
              <a:lnSpc>
                <a:spcPct val="90000"/>
              </a:lnSpc>
              <a:spcBef>
                <a:spcPts val="0"/>
              </a:spcBef>
              <a:spcAft>
                <a:spcPts val="0"/>
              </a:spcAft>
              <a:buClrTx/>
              <a:buSzTx/>
              <a:buFontTx/>
              <a:buNone/>
              <a:tabLst>
                <a:tab pos="172641" algn="l"/>
              </a:tabLst>
              <a:defRPr/>
            </a:pPr>
            <a:fld id="{040BB257-551A-4736-B50F-DCF1BA034C06}" type="slidenum">
              <a:rPr kumimoji="0" lang="en-US" sz="675" b="0" i="0" u="none" strike="noStrike" kern="1200" cap="none" spc="0" normalizeH="0" baseline="0" noProof="0" smtClean="0">
                <a:ln>
                  <a:noFill/>
                </a:ln>
                <a:solidFill>
                  <a:prstClr val="black"/>
                </a:solidFill>
                <a:effectLst/>
                <a:uLnTx/>
                <a:uFillTx/>
                <a:latin typeface="Franklin Gothic Book" panose="020B0503020102020204" pitchFamily="34" charset="0"/>
                <a:ea typeface="+mn-ea"/>
                <a:cs typeface="Times New Roman" panose="02020603050405020304" pitchFamily="18" charset="0"/>
              </a:rPr>
              <a:pPr marL="0" marR="0" lvl="0" indent="0" algn="ctr" defTabSz="129779" rtl="0" eaLnBrk="1" fontAlgn="auto" latinLnBrk="0" hangingPunct="1">
                <a:lnSpc>
                  <a:spcPct val="90000"/>
                </a:lnSpc>
                <a:spcBef>
                  <a:spcPts val="0"/>
                </a:spcBef>
                <a:spcAft>
                  <a:spcPts val="0"/>
                </a:spcAft>
                <a:buClrTx/>
                <a:buSzTx/>
                <a:buFontTx/>
                <a:buNone/>
                <a:tabLst>
                  <a:tab pos="172641" algn="l"/>
                </a:tabLst>
                <a:defRPr/>
              </a:pPr>
              <a:t>‹#›</a:t>
            </a:fld>
            <a:endParaRPr kumimoji="0" lang="en-US" sz="675"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847" y="342183"/>
            <a:ext cx="816102" cy="196395"/>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6008302" y="4909560"/>
            <a:ext cx="2895600" cy="136922"/>
          </a:xfrm>
          <a:prstGeom prst="rect">
            <a:avLst/>
          </a:prstGeom>
          <a:ln/>
        </p:spPr>
        <p:txBody>
          <a:bodyPr anchor="ctr"/>
          <a:lstStyle/>
          <a:p>
            <a:pPr marL="0" marR="0" lvl="0" indent="0" algn="r" defTabSz="6858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BFBFBF"/>
                </a:solidFill>
                <a:effectLst/>
                <a:uLnTx/>
                <a:uFillTx/>
                <a:latin typeface="Franklin Gothic Book" panose="020B0503020102020204" pitchFamily="34" charset="0"/>
                <a:ea typeface="+mn-ea"/>
                <a:cs typeface="Arial" pitchFamily="34" charset="0"/>
              </a:rPr>
              <a:t> </a:t>
            </a:r>
          </a:p>
        </p:txBody>
      </p:sp>
    </p:spTree>
    <p:extLst>
      <p:ext uri="{BB962C8B-B14F-4D97-AF65-F5344CB8AC3E}">
        <p14:creationId xmlns:p14="http://schemas.microsoft.com/office/powerpoint/2010/main" val="39023296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05740" y="1076664"/>
            <a:ext cx="2901104" cy="3918310"/>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24318" y="1076664"/>
            <a:ext cx="2900934" cy="3918310"/>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242895" y="1076664"/>
            <a:ext cx="2901104" cy="3918310"/>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05740" y="711028"/>
            <a:ext cx="2900069" cy="365166"/>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24317" y="711028"/>
            <a:ext cx="2900934" cy="365166"/>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242896" y="711028"/>
            <a:ext cx="2914448" cy="365166"/>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08500" y="724624"/>
            <a:ext cx="2875410" cy="342900"/>
          </a:xfrm>
          <a:noFill/>
          <a:ln w="12700">
            <a:noFill/>
          </a:ln>
        </p:spPr>
        <p:txBody>
          <a:bodyPr tIns="91440" bIns="91440" anchor="ctr"/>
          <a:lstStyle>
            <a:lvl1pPr marL="0" indent="0">
              <a:lnSpc>
                <a:spcPct val="90000"/>
              </a:lnSpc>
              <a:buNone/>
              <a:defRPr sz="1500" b="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12598" y="1138428"/>
            <a:ext cx="2875410" cy="3082764"/>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34012" y="724624"/>
            <a:ext cx="2873769" cy="342900"/>
          </a:xfrm>
          <a:noFill/>
          <a:ln w="12700">
            <a:noFill/>
          </a:ln>
        </p:spPr>
        <p:txBody>
          <a:bodyPr tIns="91440" bIns="9144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39873" y="1138428"/>
            <a:ext cx="2873769" cy="3082764"/>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253455" y="724624"/>
            <a:ext cx="2847992" cy="342900"/>
          </a:xfrm>
          <a:noFill/>
          <a:ln w="12700">
            <a:noFill/>
          </a:ln>
        </p:spPr>
        <p:txBody>
          <a:bodyPr tIns="91440" bIns="9144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259316" y="1138428"/>
            <a:ext cx="2847992" cy="3082764"/>
          </a:xfrm>
          <a:ln w="12700">
            <a:noFill/>
          </a:ln>
        </p:spPr>
        <p:txBody>
          <a:bodyPr tIns="45720" bIns="91440"/>
          <a:lstStyle>
            <a:lvl1pPr marL="170260" indent="-170260">
              <a:lnSpc>
                <a:spcPct val="90000"/>
              </a:lnSpc>
              <a:defRPr sz="1350"/>
            </a:lvl1pPr>
            <a:lvl2pPr marL="427435" indent="-169069">
              <a:lnSpc>
                <a:spcPct val="90000"/>
              </a:lnSpc>
              <a:buSzPct val="90000"/>
              <a:buFont typeface="Century Gothic" panose="020B0502020202020204" pitchFamily="34" charset="0"/>
              <a:buChar char="–"/>
              <a:defRPr sz="1200"/>
            </a:lvl2pPr>
            <a:lvl3pPr marL="645319" indent="-129779">
              <a:lnSpc>
                <a:spcPct val="90000"/>
              </a:lnSpc>
              <a:buFont typeface="Century Gothic" panose="020B0502020202020204" pitchFamily="34" charset="0"/>
              <a:buChar char="•"/>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330252" y="240030"/>
            <a:ext cx="7813748" cy="383182"/>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330452" y="260604"/>
            <a:ext cx="7749540" cy="342900"/>
          </a:xfrm>
        </p:spPr>
        <p:txBody>
          <a:bodyPr anchor="ctr"/>
          <a:lstStyle>
            <a:lvl1pPr>
              <a:lnSpc>
                <a:spcPct val="90000"/>
              </a:lnSpc>
              <a:defRPr sz="1800" b="0" i="0">
                <a:solidFill>
                  <a:schemeClr val="tx1"/>
                </a:solidFill>
                <a:latin typeface="Franklin Gothic Book" panose="020B05030201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240030"/>
            <a:ext cx="205740" cy="383182"/>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05740" y="240030"/>
            <a:ext cx="1059505" cy="383182"/>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3293" y="4969599"/>
            <a:ext cx="210301" cy="114300"/>
          </a:xfrm>
          <a:prstGeom prst="rect">
            <a:avLst/>
          </a:prstGeom>
          <a:noFill/>
          <a:ln w="9525">
            <a:noFill/>
            <a:miter lim="800000"/>
            <a:headEnd/>
            <a:tailEnd/>
          </a:ln>
          <a:effectLst/>
        </p:spPr>
        <p:txBody>
          <a:bodyPr lIns="0" tIns="0" rIns="0" bIns="0"/>
          <a:lstStyle/>
          <a:p>
            <a:pPr marL="0" marR="0" lvl="0" indent="0" algn="ctr" defTabSz="129779" rtl="0" eaLnBrk="1" fontAlgn="auto" latinLnBrk="0" hangingPunct="1">
              <a:lnSpc>
                <a:spcPct val="90000"/>
              </a:lnSpc>
              <a:spcBef>
                <a:spcPts val="0"/>
              </a:spcBef>
              <a:spcAft>
                <a:spcPts val="0"/>
              </a:spcAft>
              <a:buClrTx/>
              <a:buSzTx/>
              <a:buFontTx/>
              <a:buNone/>
              <a:tabLst>
                <a:tab pos="172641" algn="l"/>
              </a:tabLst>
              <a:defRPr/>
            </a:pPr>
            <a:fld id="{040BB257-551A-4736-B50F-DCF1BA034C06}" type="slidenum">
              <a:rPr kumimoji="0" lang="en-US" sz="675" b="0" i="0" u="none" strike="noStrike" kern="1200" cap="none" spc="0" normalizeH="0" baseline="0" noProof="0" smtClean="0">
                <a:ln>
                  <a:noFill/>
                </a:ln>
                <a:solidFill>
                  <a:prstClr val="black"/>
                </a:solidFill>
                <a:effectLst/>
                <a:uLnTx/>
                <a:uFillTx/>
                <a:latin typeface="Franklin Gothic Book" panose="020B0503020102020204" pitchFamily="34" charset="0"/>
                <a:ea typeface="+mn-ea"/>
                <a:cs typeface="Times New Roman" panose="02020603050405020304" pitchFamily="18" charset="0"/>
              </a:rPr>
              <a:pPr marL="0" marR="0" lvl="0" indent="0" algn="ctr" defTabSz="129779" rtl="0" eaLnBrk="1" fontAlgn="auto" latinLnBrk="0" hangingPunct="1">
                <a:lnSpc>
                  <a:spcPct val="90000"/>
                </a:lnSpc>
                <a:spcBef>
                  <a:spcPts val="0"/>
                </a:spcBef>
                <a:spcAft>
                  <a:spcPts val="0"/>
                </a:spcAft>
                <a:buClrTx/>
                <a:buSzTx/>
                <a:buFontTx/>
                <a:buNone/>
                <a:tabLst>
                  <a:tab pos="172641" algn="l"/>
                </a:tabLst>
                <a:defRPr/>
              </a:pPr>
              <a:t>‹#›</a:t>
            </a:fld>
            <a:endParaRPr kumimoji="0" lang="en-US" sz="675"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847" y="342183"/>
            <a:ext cx="816102" cy="196395"/>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6008302" y="4909560"/>
            <a:ext cx="2895600" cy="136922"/>
          </a:xfrm>
          <a:prstGeom prst="rect">
            <a:avLst/>
          </a:prstGeom>
          <a:ln/>
        </p:spPr>
        <p:txBody>
          <a:bodyPr anchor="ctr"/>
          <a:lstStyle/>
          <a:p>
            <a:pPr marL="0" marR="0" lvl="0" indent="0" algn="r" defTabSz="685800" rtl="0" eaLnBrk="1" fontAlgn="auto" latinLnBrk="0" hangingPunct="1">
              <a:lnSpc>
                <a:spcPct val="9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BFBFBF"/>
                </a:solidFill>
                <a:effectLst/>
                <a:uLnTx/>
                <a:uFillTx/>
                <a:latin typeface="Franklin Gothic Book" panose="020B0503020102020204" pitchFamily="34" charset="0"/>
                <a:ea typeface="+mn-ea"/>
                <a:cs typeface="Arial" pitchFamily="34" charset="0"/>
              </a:rPr>
              <a:t> </a:t>
            </a:r>
          </a:p>
        </p:txBody>
      </p:sp>
    </p:spTree>
    <p:extLst>
      <p:ext uri="{BB962C8B-B14F-4D97-AF65-F5344CB8AC3E}">
        <p14:creationId xmlns:p14="http://schemas.microsoft.com/office/powerpoint/2010/main" val="7402419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05741" y="711028"/>
            <a:ext cx="2156105" cy="365166"/>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09112" y="724844"/>
            <a:ext cx="2161143" cy="342900"/>
          </a:xfrm>
          <a:noFill/>
          <a:ln w="12700">
            <a:noFill/>
          </a:ln>
        </p:spPr>
        <p:txBody>
          <a:bodyPr lIns="91440" tIns="45720" rIns="91440" bIns="4572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05740" y="1076194"/>
            <a:ext cx="2156105" cy="3901196"/>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2466458" y="1076194"/>
            <a:ext cx="2156105" cy="3901196"/>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2466458" y="711028"/>
            <a:ext cx="2156104" cy="365166"/>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4727176" y="1076194"/>
            <a:ext cx="2156105" cy="3901196"/>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4727176" y="711028"/>
            <a:ext cx="2156105" cy="365166"/>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6987895" y="1076194"/>
            <a:ext cx="2156105" cy="3901196"/>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6987895" y="711028"/>
            <a:ext cx="2156105" cy="365166"/>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12598" y="1138428"/>
            <a:ext cx="2132838" cy="3758184"/>
          </a:xfrm>
          <a:ln w="12700">
            <a:noFill/>
          </a:ln>
        </p:spPr>
        <p:txBody>
          <a:bodyPr tIns="45720" bIns="91440"/>
          <a:lstStyle>
            <a:lvl1pPr marL="170260" indent="-170260">
              <a:lnSpc>
                <a:spcPct val="90000"/>
              </a:lnSpc>
              <a:buFont typeface="Century Gothic" panose="020B0502020202020204" pitchFamily="34" charset="0"/>
              <a:buChar char="•"/>
              <a:defRPr sz="1350"/>
            </a:lvl1pPr>
            <a:lvl2pPr marL="427435" indent="-169069">
              <a:lnSpc>
                <a:spcPct val="90000"/>
              </a:lnSpc>
              <a:buSzPct val="90000"/>
              <a:buFont typeface="Century Gothic" panose="020B0502020202020204" pitchFamily="34" charset="0"/>
              <a:buChar char="–"/>
              <a:defRPr sz="1200"/>
            </a:lvl2pPr>
            <a:lvl3pPr marL="685800" indent="-170260">
              <a:lnSpc>
                <a:spcPct val="90000"/>
              </a:lnSpc>
              <a:buFont typeface="Century Gothic" panose="020B0502020202020204" pitchFamily="34" charset="0"/>
              <a:buChar char="•"/>
              <a:tabLst/>
              <a:defRPr sz="1050"/>
            </a:lvl3pPr>
            <a:lvl4pPr marL="858441" indent="-129779">
              <a:lnSpc>
                <a:spcPct val="90000"/>
              </a:lnSpc>
              <a:buSzPct val="90000"/>
              <a:buFont typeface="Century Gothic" panose="020B0502020202020204" pitchFamily="34" charset="0"/>
              <a:buChar char="–"/>
              <a:defRPr sz="900"/>
            </a:lvl4pPr>
            <a:lvl5pPr marL="1112044" indent="-166688">
              <a:lnSpc>
                <a:spcPct val="90000"/>
              </a:lnSpc>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2462937" y="726948"/>
            <a:ext cx="2161143" cy="342900"/>
          </a:xfrm>
          <a:noFill/>
          <a:ln w="12700">
            <a:noFill/>
          </a:ln>
        </p:spPr>
        <p:txBody>
          <a:bodyPr lIns="91440" tIns="45720" rIns="91440" bIns="4572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2479034" y="1138428"/>
            <a:ext cx="2132838" cy="3758184"/>
          </a:xfrm>
          <a:ln w="12700">
            <a:noFill/>
          </a:ln>
        </p:spPr>
        <p:txBody>
          <a:bodyPr tIns="45720" bIns="91440"/>
          <a:lstStyle>
            <a:lvl1pPr marL="170260" indent="-170260">
              <a:lnSpc>
                <a:spcPct val="90000"/>
              </a:lnSpc>
              <a:buFont typeface="Century Gothic" panose="020B0502020202020204" pitchFamily="34" charset="0"/>
              <a:buChar char="•"/>
              <a:defRPr sz="1350"/>
            </a:lvl1pPr>
            <a:lvl2pPr marL="472679" indent="-214313">
              <a:lnSpc>
                <a:spcPct val="90000"/>
              </a:lnSpc>
              <a:buSzPct val="90000"/>
              <a:buFont typeface="Century Gothic" panose="020B0502020202020204" pitchFamily="34" charset="0"/>
              <a:buChar char="–"/>
              <a:defRPr lang="en-US" sz="1200" b="0" i="0" kern="1200" dirty="0">
                <a:solidFill>
                  <a:schemeClr val="tx1"/>
                </a:solidFill>
                <a:latin typeface="Franklin Gothic Book" panose="020B0503020102020204" pitchFamily="34" charset="0"/>
                <a:ea typeface="+mn-ea"/>
                <a:cs typeface="+mn-cs"/>
              </a:defRPr>
            </a:lvl2pPr>
            <a:lvl3pPr marL="729853" indent="-214313">
              <a:lnSpc>
                <a:spcPct val="90000"/>
              </a:lnSpc>
              <a:buFont typeface="Century Gothic" panose="020B0502020202020204" pitchFamily="34" charset="0"/>
              <a:buChar char="•"/>
              <a:defRPr lang="en-US" sz="1050" b="0" i="0" kern="1200" dirty="0">
                <a:solidFill>
                  <a:schemeClr val="tx1"/>
                </a:solidFill>
                <a:latin typeface="Franklin Gothic Book" panose="020B0503020102020204" pitchFamily="34" charset="0"/>
                <a:ea typeface="+mn-ea"/>
                <a:cs typeface="+mn-cs"/>
              </a:defRPr>
            </a:lvl3pPr>
            <a:lvl4pPr>
              <a:lnSpc>
                <a:spcPct val="90000"/>
              </a:lnSpc>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dirty="0"/>
              <a:t>Edit Master text styles</a:t>
            </a:r>
          </a:p>
          <a:p>
            <a:pPr marL="427435" lvl="1" indent="-169069"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pPr>
            <a:r>
              <a:rPr lang="en-US" dirty="0"/>
              <a:t>Second level</a:t>
            </a:r>
          </a:p>
          <a:p>
            <a:pPr marL="685800" lvl="2" indent="-17026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tabLst/>
            </a:pPr>
            <a:r>
              <a:rPr lang="en-US" dirty="0"/>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4728692" y="726948"/>
            <a:ext cx="2151068" cy="342900"/>
          </a:xfrm>
          <a:noFill/>
          <a:ln w="12700">
            <a:noFill/>
          </a:ln>
        </p:spPr>
        <p:txBody>
          <a:bodyPr lIns="91440" tIns="45720" rIns="91440" bIns="4572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4734714" y="1138428"/>
            <a:ext cx="2132838" cy="3758184"/>
          </a:xfrm>
          <a:ln w="12700">
            <a:noFill/>
          </a:ln>
        </p:spPr>
        <p:txBody>
          <a:bodyPr tIns="45720" bIns="91440"/>
          <a:lstStyle>
            <a:lvl1pPr marL="170260" indent="-170260">
              <a:lnSpc>
                <a:spcPct val="90000"/>
              </a:lnSpc>
              <a:buFont typeface="Century Gothic" panose="020B0502020202020204" pitchFamily="34" charset="0"/>
              <a:buChar char="•"/>
              <a:defRPr sz="1350"/>
            </a:lvl1pPr>
            <a:lvl2pPr marL="472679" indent="-214313">
              <a:lnSpc>
                <a:spcPct val="90000"/>
              </a:lnSpc>
              <a:buSzPct val="90000"/>
              <a:buFont typeface="Century Gothic" panose="020B0502020202020204" pitchFamily="34" charset="0"/>
              <a:buChar char="–"/>
              <a:defRPr lang="en-US" sz="1200" b="0" i="0" kern="1200" dirty="0">
                <a:solidFill>
                  <a:schemeClr val="tx1"/>
                </a:solidFill>
                <a:latin typeface="Franklin Gothic Book" panose="020B0503020102020204" pitchFamily="34" charset="0"/>
                <a:ea typeface="+mn-ea"/>
                <a:cs typeface="+mn-cs"/>
              </a:defRPr>
            </a:lvl2pPr>
            <a:lvl3pPr marL="729853" indent="-214313">
              <a:lnSpc>
                <a:spcPct val="90000"/>
              </a:lnSpc>
              <a:buFont typeface="Century Gothic" panose="020B0502020202020204" pitchFamily="34" charset="0"/>
              <a:buChar char="•"/>
              <a:defRPr lang="en-US" sz="1050" b="0" i="0" kern="1200" dirty="0">
                <a:solidFill>
                  <a:schemeClr val="tx1"/>
                </a:solidFill>
                <a:latin typeface="Franklin Gothic Book" panose="020B0503020102020204" pitchFamily="34" charset="0"/>
                <a:ea typeface="+mn-ea"/>
                <a:cs typeface="+mn-cs"/>
              </a:defRPr>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dirty="0"/>
              <a:t>Edit Master text styles</a:t>
            </a:r>
          </a:p>
          <a:p>
            <a:pPr marL="427435" lvl="1" indent="-169069"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pPr>
            <a:r>
              <a:rPr lang="en-US" dirty="0"/>
              <a:t>Second level</a:t>
            </a:r>
          </a:p>
          <a:p>
            <a:pPr marL="685800" lvl="2" indent="-17026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tabLst/>
            </a:pPr>
            <a:r>
              <a:rPr lang="en-US" dirty="0"/>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330252" y="240030"/>
            <a:ext cx="7813748" cy="383182"/>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330252" y="260604"/>
            <a:ext cx="7749540" cy="342900"/>
          </a:xfrm>
        </p:spPr>
        <p:txBody>
          <a:bodyPr anchor="ctr"/>
          <a:lstStyle>
            <a:lvl1pPr>
              <a:lnSpc>
                <a:spcPct val="90000"/>
              </a:lnSpc>
              <a:defRPr sz="1800" b="0" i="0">
                <a:solidFill>
                  <a:schemeClr val="tx1"/>
                </a:solidFill>
                <a:latin typeface="Franklin Gothic Book" panose="020B05030201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240030"/>
            <a:ext cx="205740" cy="383182"/>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05740" y="240030"/>
            <a:ext cx="1059505" cy="383182"/>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3293" y="4969599"/>
            <a:ext cx="210301" cy="114300"/>
          </a:xfrm>
          <a:prstGeom prst="rect">
            <a:avLst/>
          </a:prstGeom>
          <a:noFill/>
          <a:ln w="9525">
            <a:noFill/>
            <a:miter lim="800000"/>
            <a:headEnd/>
            <a:tailEnd/>
          </a:ln>
          <a:effectLst/>
        </p:spPr>
        <p:txBody>
          <a:bodyPr lIns="0" tIns="0" rIns="0" bIns="0"/>
          <a:lstStyle/>
          <a:p>
            <a:pPr marL="0" marR="0" lvl="0" indent="0" algn="ctr" defTabSz="129779" rtl="0" eaLnBrk="1" fontAlgn="auto" latinLnBrk="0" hangingPunct="1">
              <a:lnSpc>
                <a:spcPct val="90000"/>
              </a:lnSpc>
              <a:spcBef>
                <a:spcPts val="0"/>
              </a:spcBef>
              <a:spcAft>
                <a:spcPts val="0"/>
              </a:spcAft>
              <a:buClrTx/>
              <a:buSzTx/>
              <a:buFontTx/>
              <a:buNone/>
              <a:tabLst>
                <a:tab pos="172641" algn="l"/>
              </a:tabLst>
              <a:defRPr/>
            </a:pPr>
            <a:fld id="{040BB257-551A-4736-B50F-DCF1BA034C06}" type="slidenum">
              <a:rPr kumimoji="0" lang="en-US" sz="675" b="0" i="0" u="none" strike="noStrike" kern="1200" cap="none" spc="0" normalizeH="0" baseline="0" noProof="0" smtClean="0">
                <a:ln>
                  <a:noFill/>
                </a:ln>
                <a:solidFill>
                  <a:prstClr val="black"/>
                </a:solidFill>
                <a:effectLst/>
                <a:uLnTx/>
                <a:uFillTx/>
                <a:latin typeface="Franklin Gothic Book" panose="020B0503020102020204" pitchFamily="34" charset="0"/>
                <a:ea typeface="+mn-ea"/>
                <a:cs typeface="Times New Roman" panose="02020603050405020304" pitchFamily="18" charset="0"/>
              </a:rPr>
              <a:pPr marL="0" marR="0" lvl="0" indent="0" algn="ctr" defTabSz="129779" rtl="0" eaLnBrk="1" fontAlgn="auto" latinLnBrk="0" hangingPunct="1">
                <a:lnSpc>
                  <a:spcPct val="90000"/>
                </a:lnSpc>
                <a:spcBef>
                  <a:spcPts val="0"/>
                </a:spcBef>
                <a:spcAft>
                  <a:spcPts val="0"/>
                </a:spcAft>
                <a:buClrTx/>
                <a:buSzTx/>
                <a:buFontTx/>
                <a:buNone/>
                <a:tabLst>
                  <a:tab pos="172641" algn="l"/>
                </a:tabLst>
                <a:defRPr/>
              </a:pPr>
              <a:t>‹#›</a:t>
            </a:fld>
            <a:endParaRPr kumimoji="0" lang="en-US" sz="675"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847" y="342183"/>
            <a:ext cx="816102" cy="196395"/>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6984373" y="726948"/>
            <a:ext cx="2159627" cy="342900"/>
          </a:xfrm>
          <a:noFill/>
          <a:ln w="12700">
            <a:noFill/>
          </a:ln>
        </p:spPr>
        <p:txBody>
          <a:bodyPr lIns="91440" tIns="45720" rIns="91440" bIns="45720" anchor="ctr"/>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6998954" y="1138428"/>
            <a:ext cx="2132838" cy="3758184"/>
          </a:xfrm>
          <a:ln w="12700">
            <a:noFill/>
          </a:ln>
        </p:spPr>
        <p:txBody>
          <a:bodyPr tIns="45720" bIns="91440"/>
          <a:lstStyle>
            <a:lvl1pPr marL="170260" indent="-170260">
              <a:lnSpc>
                <a:spcPct val="90000"/>
              </a:lnSpc>
              <a:buFont typeface="Century Gothic" panose="020B0502020202020204" pitchFamily="34" charset="0"/>
              <a:buChar char="•"/>
              <a:defRPr sz="1350"/>
            </a:lvl1pPr>
            <a:lvl2pPr marL="472679" indent="-214313">
              <a:lnSpc>
                <a:spcPct val="90000"/>
              </a:lnSpc>
              <a:buSzPct val="90000"/>
              <a:buFont typeface="Century Gothic" panose="020B0502020202020204" pitchFamily="34" charset="0"/>
              <a:buChar char="–"/>
              <a:defRPr lang="en-US" sz="1200" b="0" i="0" kern="1200" dirty="0">
                <a:solidFill>
                  <a:schemeClr val="tx1"/>
                </a:solidFill>
                <a:latin typeface="Franklin Gothic Book" panose="020B0503020102020204" pitchFamily="34" charset="0"/>
                <a:ea typeface="+mn-ea"/>
                <a:cs typeface="+mn-cs"/>
              </a:defRPr>
            </a:lvl2pPr>
            <a:lvl3pPr marL="729853" indent="-214313">
              <a:lnSpc>
                <a:spcPct val="90000"/>
              </a:lnSpc>
              <a:buFont typeface="Century Gothic" panose="020B0502020202020204" pitchFamily="34" charset="0"/>
              <a:buChar char="•"/>
              <a:defRPr lang="en-US" sz="1050" b="0" i="0" kern="1200" dirty="0">
                <a:solidFill>
                  <a:schemeClr val="tx1"/>
                </a:solidFill>
                <a:latin typeface="Franklin Gothic Book" panose="020B0503020102020204" pitchFamily="34" charset="0"/>
                <a:ea typeface="+mn-ea"/>
                <a:cs typeface="+mn-cs"/>
              </a:defRPr>
            </a:lvl3pPr>
            <a:lvl4pPr marL="858441" indent="-129779">
              <a:lnSpc>
                <a:spcPct val="90000"/>
              </a:lnSpc>
              <a:buSzPct val="90000"/>
              <a:buFont typeface="Century Gothic" panose="020B0502020202020204" pitchFamily="34" charset="0"/>
              <a:buChar char="–"/>
              <a:defRPr sz="900"/>
            </a:lvl4pPr>
            <a:lvl5pPr marL="1112044" indent="-166688">
              <a:lnSpc>
                <a:spcPct val="90000"/>
              </a:lnSpc>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dirty="0"/>
              <a:t>Edit Master text styles</a:t>
            </a:r>
          </a:p>
          <a:p>
            <a:pPr marL="427435" lvl="1" indent="-169069"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pPr>
            <a:r>
              <a:rPr lang="en-US" dirty="0"/>
              <a:t>Second level</a:t>
            </a:r>
          </a:p>
          <a:p>
            <a:pPr marL="685800" lvl="2" indent="-17026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tabLst/>
            </a:pPr>
            <a:r>
              <a:rPr lang="en-US" dirty="0"/>
              <a:t>Third level</a:t>
            </a:r>
          </a:p>
        </p:txBody>
      </p:sp>
    </p:spTree>
    <p:extLst>
      <p:ext uri="{BB962C8B-B14F-4D97-AF65-F5344CB8AC3E}">
        <p14:creationId xmlns:p14="http://schemas.microsoft.com/office/powerpoint/2010/main" val="1895755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 Slid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Simple Slide</a:t>
            </a:r>
          </a:p>
        </p:txBody>
      </p:sp>
      <p:sp>
        <p:nvSpPr>
          <p:cNvPr id="9" name="Text Placeholder 8"/>
          <p:cNvSpPr>
            <a:spLocks noGrp="1"/>
          </p:cNvSpPr>
          <p:nvPr>
            <p:ph type="body" sz="quarter" idx="10"/>
          </p:nvPr>
        </p:nvSpPr>
        <p:spPr>
          <a:xfrm>
            <a:off x="457200" y="1371600"/>
            <a:ext cx="8120063" cy="3375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Tree>
    <p:extLst>
      <p:ext uri="{BB962C8B-B14F-4D97-AF65-F5344CB8AC3E}">
        <p14:creationId xmlns:p14="http://schemas.microsoft.com/office/powerpoint/2010/main" val="737464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571728" y="812816"/>
            <a:ext cx="4115073" cy="3164468"/>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05740" y="809245"/>
            <a:ext cx="4366260" cy="316625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2" name="Title 1"/>
          <p:cNvSpPr>
            <a:spLocks noGrp="1"/>
          </p:cNvSpPr>
          <p:nvPr>
            <p:ph type="title" hasCustomPrompt="1"/>
          </p:nvPr>
        </p:nvSpPr>
        <p:spPr>
          <a:xfrm>
            <a:off x="291060" y="956841"/>
            <a:ext cx="4153054" cy="757130"/>
          </a:xfrm>
        </p:spPr>
        <p:txBody>
          <a:bodyPr/>
          <a:lstStyle>
            <a:lvl1pPr>
              <a:lnSpc>
                <a:spcPct val="90000"/>
              </a:lnSpc>
              <a:defRPr sz="2400" b="0" i="0">
                <a:solidFill>
                  <a:schemeClr val="tx1"/>
                </a:solidFill>
                <a:latin typeface="Franklin Gothic Book" panose="020B05030201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240030"/>
            <a:ext cx="205740" cy="383182"/>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05740" y="240030"/>
            <a:ext cx="1059505" cy="383182"/>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3293" y="4969599"/>
            <a:ext cx="210301" cy="114300"/>
          </a:xfrm>
          <a:prstGeom prst="rect">
            <a:avLst/>
          </a:prstGeom>
          <a:noFill/>
          <a:ln w="9525">
            <a:noFill/>
            <a:miter lim="800000"/>
            <a:headEnd/>
            <a:tailEnd/>
          </a:ln>
          <a:effectLst/>
        </p:spPr>
        <p:txBody>
          <a:bodyPr lIns="0" tIns="0" rIns="0" bIns="0"/>
          <a:lstStyle/>
          <a:p>
            <a:pPr marL="0" marR="0" lvl="0" indent="0" algn="ctr" defTabSz="129779" rtl="0" eaLnBrk="1" fontAlgn="auto" latinLnBrk="0" hangingPunct="1">
              <a:lnSpc>
                <a:spcPct val="90000"/>
              </a:lnSpc>
              <a:spcBef>
                <a:spcPts val="0"/>
              </a:spcBef>
              <a:spcAft>
                <a:spcPts val="0"/>
              </a:spcAft>
              <a:buClrTx/>
              <a:buSzTx/>
              <a:buFontTx/>
              <a:buNone/>
              <a:tabLst>
                <a:tab pos="172641" algn="l"/>
              </a:tabLst>
              <a:defRPr/>
            </a:pPr>
            <a:fld id="{040BB257-551A-4736-B50F-DCF1BA034C06}" type="slidenum">
              <a:rPr kumimoji="0" lang="en-US" sz="675" b="0" i="0" u="none" strike="noStrike" kern="1200" cap="none" spc="0" normalizeH="0" baseline="0" noProof="0" smtClean="0">
                <a:ln>
                  <a:noFill/>
                </a:ln>
                <a:solidFill>
                  <a:prstClr val="black"/>
                </a:solidFill>
                <a:effectLst/>
                <a:uLnTx/>
                <a:uFillTx/>
                <a:latin typeface="Franklin Gothic Book" panose="020B0503020102020204" pitchFamily="34" charset="0"/>
                <a:ea typeface="+mn-ea"/>
                <a:cs typeface="Times New Roman" panose="02020603050405020304" pitchFamily="18" charset="0"/>
              </a:rPr>
              <a:pPr marL="0" marR="0" lvl="0" indent="0" algn="ctr" defTabSz="129779" rtl="0" eaLnBrk="1" fontAlgn="auto" latinLnBrk="0" hangingPunct="1">
                <a:lnSpc>
                  <a:spcPct val="90000"/>
                </a:lnSpc>
                <a:spcBef>
                  <a:spcPts val="0"/>
                </a:spcBef>
                <a:spcAft>
                  <a:spcPts val="0"/>
                </a:spcAft>
                <a:buClrTx/>
                <a:buSzTx/>
                <a:buFontTx/>
                <a:buNone/>
                <a:tabLst>
                  <a:tab pos="172641" algn="l"/>
                </a:tabLst>
                <a:defRPr/>
              </a:pPr>
              <a:t>‹#›</a:t>
            </a:fld>
            <a:endParaRPr kumimoji="0" lang="en-US" sz="675"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847" y="342183"/>
            <a:ext cx="816102" cy="196395"/>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6003131" y="61674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6003131" y="61674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4572000" y="0"/>
            <a:ext cx="4572000" cy="51435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291059" y="1839988"/>
            <a:ext cx="4134678" cy="2017638"/>
          </a:xfrm>
        </p:spPr>
        <p:txBody>
          <a:bodyPr/>
          <a:lstStyle>
            <a:lvl1pPr marL="215504" indent="-215504">
              <a:lnSpc>
                <a:spcPct val="90000"/>
              </a:lnSpc>
              <a:buClr>
                <a:schemeClr val="tx1"/>
              </a:buClr>
              <a:buFont typeface="Century Gothic" panose="020B0502020202020204" pitchFamily="34" charset="0"/>
              <a:buChar char="•"/>
              <a:defRPr sz="1500" b="0" i="0">
                <a:latin typeface="Franklin Gothic Book" panose="020B0503020102020204" pitchFamily="34" charset="0"/>
              </a:defRPr>
            </a:lvl1pPr>
            <a:lvl2pPr marL="516731" indent="-214313">
              <a:lnSpc>
                <a:spcPct val="90000"/>
              </a:lnSpc>
              <a:buClr>
                <a:schemeClr val="tx1"/>
              </a:buClr>
              <a:buFont typeface="Century Gothic" panose="020B0502020202020204" pitchFamily="34" charset="0"/>
              <a:buChar char="–"/>
              <a:defRPr lang="en-US" sz="1350" b="0" i="0" kern="1200" dirty="0">
                <a:solidFill>
                  <a:schemeClr val="tx1"/>
                </a:solidFill>
                <a:latin typeface="Franklin Gothic Book" panose="020B0503020102020204" pitchFamily="34" charset="0"/>
                <a:ea typeface="+mn-ea"/>
                <a:cs typeface="+mn-cs"/>
              </a:defRPr>
            </a:lvl2pPr>
            <a:lvl3pPr>
              <a:defRPr sz="1200"/>
            </a:lvl3pPr>
            <a:lvl4pPr>
              <a:defRPr sz="1050"/>
            </a:lvl4pPr>
            <a:lvl5pPr marL="1112044" indent="-166688">
              <a:defRPr lang="en-US" sz="12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dirty="0"/>
              <a:t>Edit Master text styles</a:t>
            </a:r>
          </a:p>
          <a:p>
            <a:pPr marL="516731" lvl="1" indent="-214313"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pPr>
            <a:r>
              <a:rPr lang="en-US" dirty="0"/>
              <a:t>Second level</a:t>
            </a:r>
          </a:p>
        </p:txBody>
      </p:sp>
    </p:spTree>
    <p:extLst>
      <p:ext uri="{BB962C8B-B14F-4D97-AF65-F5344CB8AC3E}">
        <p14:creationId xmlns:p14="http://schemas.microsoft.com/office/powerpoint/2010/main" val="8638565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571727" y="809244"/>
            <a:ext cx="4115305" cy="3168039"/>
          </a:xfrm>
          <a:noFill/>
        </p:spPr>
        <p:txBody>
          <a:bodyPr/>
          <a:lstStyle>
            <a:lvl1pPr marL="0" indent="0">
              <a:buFont typeface="Century Gothic" panose="020B0502020202020204" pitchFamily="34" charse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05740" y="809244"/>
            <a:ext cx="4366260" cy="4334256"/>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2" name="Title 1"/>
          <p:cNvSpPr>
            <a:spLocks noGrp="1"/>
          </p:cNvSpPr>
          <p:nvPr>
            <p:ph type="title" hasCustomPrompt="1"/>
          </p:nvPr>
        </p:nvSpPr>
        <p:spPr>
          <a:xfrm>
            <a:off x="291060" y="956841"/>
            <a:ext cx="4153054" cy="757130"/>
          </a:xfrm>
        </p:spPr>
        <p:txBody>
          <a:bodyPr/>
          <a:lstStyle>
            <a:lvl1pPr>
              <a:lnSpc>
                <a:spcPct val="90000"/>
              </a:lnSpc>
              <a:defRPr sz="2400" b="0" i="0">
                <a:solidFill>
                  <a:schemeClr val="tx1"/>
                </a:solidFill>
                <a:latin typeface="Franklin Gothic Book" panose="020B05030201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291059" y="1839988"/>
            <a:ext cx="4134678" cy="3122468"/>
          </a:xfrm>
        </p:spPr>
        <p:txBody>
          <a:bodyPr/>
          <a:lstStyle>
            <a:lvl1pPr marL="215504" indent="-215504">
              <a:lnSpc>
                <a:spcPct val="90000"/>
              </a:lnSpc>
              <a:buClr>
                <a:schemeClr val="tx1"/>
              </a:buClr>
              <a:buFont typeface="Century Gothic" panose="020B0502020202020204" pitchFamily="34" charset="0"/>
              <a:buChar char="•"/>
              <a:defRPr sz="1500" b="0" i="0">
                <a:latin typeface="Franklin Gothic Book" panose="020B0503020102020204" pitchFamily="34" charset="0"/>
              </a:defRPr>
            </a:lvl1pPr>
            <a:lvl2pPr marL="516731" indent="-214313">
              <a:lnSpc>
                <a:spcPct val="90000"/>
              </a:lnSpc>
              <a:buClr>
                <a:schemeClr val="tx1"/>
              </a:buClr>
              <a:buFont typeface="Century Gothic" panose="020B0502020202020204" pitchFamily="34" charset="0"/>
              <a:buChar char="–"/>
              <a:defRPr lang="en-US" sz="1350" b="0" i="0" kern="1200" dirty="0">
                <a:solidFill>
                  <a:schemeClr val="tx1"/>
                </a:solidFill>
                <a:latin typeface="Franklin Gothic Book" panose="020B0503020102020204" pitchFamily="34" charset="0"/>
                <a:ea typeface="+mn-ea"/>
                <a:cs typeface="+mn-cs"/>
              </a:defRPr>
            </a:lvl2pPr>
            <a:lvl3pPr>
              <a:defRPr sz="1200"/>
            </a:lvl3pPr>
            <a:lvl4pPr>
              <a:defRPr sz="1050"/>
            </a:lvl4pPr>
            <a:lvl5pPr marL="1112044" indent="-166688">
              <a:defRPr lang="en-US" sz="12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dirty="0"/>
              <a:t>Edit Master text styles</a:t>
            </a:r>
          </a:p>
          <a:p>
            <a:pPr marL="516731" lvl="1" indent="-214313"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240030"/>
            <a:ext cx="205740" cy="383182"/>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05740" y="240030"/>
            <a:ext cx="1059505" cy="383182"/>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3293" y="4969599"/>
            <a:ext cx="210301" cy="114300"/>
          </a:xfrm>
          <a:prstGeom prst="rect">
            <a:avLst/>
          </a:prstGeom>
          <a:noFill/>
          <a:ln w="9525">
            <a:noFill/>
            <a:miter lim="800000"/>
            <a:headEnd/>
            <a:tailEnd/>
          </a:ln>
          <a:effectLst/>
        </p:spPr>
        <p:txBody>
          <a:bodyPr lIns="0" tIns="0" rIns="0" bIns="0"/>
          <a:lstStyle/>
          <a:p>
            <a:pPr marL="0" marR="0" lvl="0" indent="0" algn="ctr" defTabSz="129779" rtl="0" eaLnBrk="1" fontAlgn="auto" latinLnBrk="0" hangingPunct="1">
              <a:lnSpc>
                <a:spcPct val="90000"/>
              </a:lnSpc>
              <a:spcBef>
                <a:spcPts val="0"/>
              </a:spcBef>
              <a:spcAft>
                <a:spcPts val="0"/>
              </a:spcAft>
              <a:buClrTx/>
              <a:buSzTx/>
              <a:buFontTx/>
              <a:buNone/>
              <a:tabLst>
                <a:tab pos="172641" algn="l"/>
              </a:tabLst>
              <a:defRPr/>
            </a:pPr>
            <a:fld id="{040BB257-551A-4736-B50F-DCF1BA034C06}" type="slidenum">
              <a:rPr kumimoji="0" lang="en-US" sz="675" b="0" i="0" u="none" strike="noStrike" kern="1200" cap="none" spc="0" normalizeH="0" baseline="0" noProof="0" smtClean="0">
                <a:ln>
                  <a:noFill/>
                </a:ln>
                <a:solidFill>
                  <a:prstClr val="black"/>
                </a:solidFill>
                <a:effectLst/>
                <a:uLnTx/>
                <a:uFillTx/>
                <a:latin typeface="Franklin Gothic Book" panose="020B0503020102020204" pitchFamily="34" charset="0"/>
                <a:ea typeface="+mn-ea"/>
                <a:cs typeface="Times New Roman" panose="02020603050405020304" pitchFamily="18" charset="0"/>
              </a:rPr>
              <a:pPr marL="0" marR="0" lvl="0" indent="0" algn="ctr" defTabSz="129779" rtl="0" eaLnBrk="1" fontAlgn="auto" latinLnBrk="0" hangingPunct="1">
                <a:lnSpc>
                  <a:spcPct val="90000"/>
                </a:lnSpc>
                <a:spcBef>
                  <a:spcPts val="0"/>
                </a:spcBef>
                <a:spcAft>
                  <a:spcPts val="0"/>
                </a:spcAft>
                <a:buClrTx/>
                <a:buSzTx/>
                <a:buFontTx/>
                <a:buNone/>
                <a:tabLst>
                  <a:tab pos="172641" algn="l"/>
                </a:tabLst>
                <a:defRPr/>
              </a:pPr>
              <a:t>‹#›</a:t>
            </a:fld>
            <a:endParaRPr kumimoji="0" lang="en-US" sz="675"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847" y="342183"/>
            <a:ext cx="816102" cy="196395"/>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4572000" y="0"/>
            <a:ext cx="4572000" cy="51435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2290957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3090446" y="809242"/>
            <a:ext cx="5598140" cy="3169502"/>
          </a:xfrm>
          <a:noFill/>
        </p:spPr>
        <p:txBody>
          <a:bodyPr/>
          <a:lstStyle>
            <a:lvl1pPr marL="0" indent="0">
              <a:buNone/>
              <a:defRPr/>
            </a:lvl1pPr>
          </a:lstStyle>
          <a:p>
            <a:r>
              <a:rPr lang="en-US" dirty="0"/>
              <a:t>Click icon to add picture</a:t>
            </a:r>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05741" y="809244"/>
            <a:ext cx="2884706" cy="4334255"/>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2" name="Title 1"/>
          <p:cNvSpPr>
            <a:spLocks noGrp="1"/>
          </p:cNvSpPr>
          <p:nvPr>
            <p:ph type="title"/>
          </p:nvPr>
        </p:nvSpPr>
        <p:spPr>
          <a:xfrm>
            <a:off x="291059" y="956842"/>
            <a:ext cx="2682171" cy="757130"/>
          </a:xfrm>
        </p:spPr>
        <p:txBody>
          <a:bodyPr/>
          <a:lstStyle>
            <a:lvl1pPr>
              <a:lnSpc>
                <a:spcPct val="90000"/>
              </a:lnSpc>
              <a:defRPr sz="2400" b="0" i="0">
                <a:solidFill>
                  <a:schemeClr val="tx1"/>
                </a:solidFill>
                <a:latin typeface="Franklin Gothic Book" panose="020B0503020102020204" pitchFamily="34" charset="0"/>
              </a:defRPr>
            </a:lvl1pPr>
          </a:lstStyle>
          <a:p>
            <a:r>
              <a:rPr lang="en-US" dirty="0"/>
              <a:t>Click to edit Master title style</a:t>
            </a:r>
          </a:p>
        </p:txBody>
      </p:sp>
      <p:sp>
        <p:nvSpPr>
          <p:cNvPr id="6" name="Content Placeholder 5"/>
          <p:cNvSpPr>
            <a:spLocks noGrp="1"/>
          </p:cNvSpPr>
          <p:nvPr>
            <p:ph sz="quarter" idx="4"/>
          </p:nvPr>
        </p:nvSpPr>
        <p:spPr>
          <a:xfrm>
            <a:off x="291060" y="2100262"/>
            <a:ext cx="2656459" cy="2862194"/>
          </a:xfrm>
        </p:spPr>
        <p:txBody>
          <a:bodyPr/>
          <a:lstStyle>
            <a:lvl1pPr marL="215504" indent="-215504">
              <a:lnSpc>
                <a:spcPct val="90000"/>
              </a:lnSpc>
              <a:buClr>
                <a:schemeClr val="tx1"/>
              </a:buClr>
              <a:buFont typeface="Century Gothic" panose="020B0502020202020204" pitchFamily="34" charset="0"/>
              <a:buChar char="•"/>
              <a:defRPr sz="1500" b="0" i="0">
                <a:latin typeface="Franklin Gothic Book" panose="020B0503020102020204" pitchFamily="34" charset="0"/>
              </a:defRPr>
            </a:lvl1pPr>
            <a:lvl2pPr marL="516731" indent="-214313">
              <a:lnSpc>
                <a:spcPct val="90000"/>
              </a:lnSpc>
              <a:buClr>
                <a:schemeClr val="tx1"/>
              </a:buClr>
              <a:buFont typeface="Century Gothic" panose="020B0502020202020204" pitchFamily="34" charset="0"/>
              <a:buChar char="–"/>
              <a:defRPr lang="en-US" sz="1350" b="0" i="0" kern="1200" dirty="0">
                <a:solidFill>
                  <a:schemeClr val="tx1"/>
                </a:solidFill>
                <a:latin typeface="Franklin Gothic Book" panose="020B0503020102020204" pitchFamily="34" charset="0"/>
                <a:ea typeface="+mn-ea"/>
                <a:cs typeface="+mn-cs"/>
              </a:defRPr>
            </a:lvl2pPr>
            <a:lvl3pPr>
              <a:defRPr sz="1200"/>
            </a:lvl3pPr>
            <a:lvl4pPr>
              <a:defRPr sz="1050"/>
            </a:lvl4pPr>
            <a:lvl5pPr marL="1112044" indent="-166688">
              <a:defRPr lang="en-US" sz="12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dirty="0"/>
              <a:t>Edit Master text styles</a:t>
            </a:r>
          </a:p>
          <a:p>
            <a:pPr marL="516731" lvl="1" indent="-214313"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pPr>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240030"/>
            <a:ext cx="205740" cy="383182"/>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05740" y="240030"/>
            <a:ext cx="1059505" cy="383182"/>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3293" y="4969599"/>
            <a:ext cx="210301" cy="114300"/>
          </a:xfrm>
          <a:prstGeom prst="rect">
            <a:avLst/>
          </a:prstGeom>
          <a:noFill/>
          <a:ln w="9525">
            <a:noFill/>
            <a:miter lim="800000"/>
            <a:headEnd/>
            <a:tailEnd/>
          </a:ln>
          <a:effectLst/>
        </p:spPr>
        <p:txBody>
          <a:bodyPr lIns="0" tIns="0" rIns="0" bIns="0"/>
          <a:lstStyle/>
          <a:p>
            <a:pPr marL="0" marR="0" lvl="0" indent="0" algn="ctr" defTabSz="129779" rtl="0" eaLnBrk="1" fontAlgn="auto" latinLnBrk="0" hangingPunct="1">
              <a:lnSpc>
                <a:spcPct val="90000"/>
              </a:lnSpc>
              <a:spcBef>
                <a:spcPts val="0"/>
              </a:spcBef>
              <a:spcAft>
                <a:spcPts val="0"/>
              </a:spcAft>
              <a:buClrTx/>
              <a:buSzTx/>
              <a:buFontTx/>
              <a:buNone/>
              <a:tabLst>
                <a:tab pos="172641" algn="l"/>
              </a:tabLst>
              <a:defRPr/>
            </a:pPr>
            <a:fld id="{040BB257-551A-4736-B50F-DCF1BA034C06}" type="slidenum">
              <a:rPr kumimoji="0" lang="en-US" sz="675" b="0" i="0" u="none" strike="noStrike" kern="1200" cap="none" spc="0" normalizeH="0" baseline="0" noProof="0" smtClean="0">
                <a:ln>
                  <a:noFill/>
                </a:ln>
                <a:solidFill>
                  <a:prstClr val="black"/>
                </a:solidFill>
                <a:effectLst/>
                <a:uLnTx/>
                <a:uFillTx/>
                <a:latin typeface="Franklin Gothic Book" panose="020B0503020102020204" pitchFamily="34" charset="0"/>
                <a:ea typeface="+mn-ea"/>
                <a:cs typeface="Times New Roman" panose="02020603050405020304" pitchFamily="18" charset="0"/>
              </a:rPr>
              <a:pPr marL="0" marR="0" lvl="0" indent="0" algn="ctr" defTabSz="129779" rtl="0" eaLnBrk="1" fontAlgn="auto" latinLnBrk="0" hangingPunct="1">
                <a:lnSpc>
                  <a:spcPct val="90000"/>
                </a:lnSpc>
                <a:spcBef>
                  <a:spcPts val="0"/>
                </a:spcBef>
                <a:spcAft>
                  <a:spcPts val="0"/>
                </a:spcAft>
                <a:buClrTx/>
                <a:buSzTx/>
                <a:buFontTx/>
                <a:buNone/>
                <a:tabLst>
                  <a:tab pos="172641" algn="l"/>
                </a:tabLst>
                <a:defRPr/>
              </a:pPr>
              <a:t>‹#›</a:t>
            </a:fld>
            <a:endParaRPr kumimoji="0" lang="en-US" sz="675"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9847" y="342183"/>
            <a:ext cx="816102" cy="196395"/>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3090447" y="1"/>
            <a:ext cx="6053554" cy="5143499"/>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4054532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05741" y="1786"/>
            <a:ext cx="8484632" cy="4756516"/>
          </a:xfrm>
          <a:noFill/>
          <a:ln>
            <a:noFill/>
          </a:ln>
        </p:spPr>
        <p:txBody>
          <a:bodyPr/>
          <a:lstStyle>
            <a:lvl1pPr marL="0" indent="0">
              <a:buFont typeface="Century Gothic" panose="020B0502020202020204" pitchFamily="34" charset="0"/>
              <a:buNone/>
              <a:defRPr/>
            </a:lvl1pPr>
          </a:lstStyle>
          <a:p>
            <a:r>
              <a:rPr lang="en-US" dirty="0"/>
              <a:t>Click icon to add picture</a:t>
            </a:r>
          </a:p>
        </p:txBody>
      </p:sp>
      <p:sp>
        <p:nvSpPr>
          <p:cNvPr id="2" name="Title 1"/>
          <p:cNvSpPr>
            <a:spLocks noGrp="1"/>
          </p:cNvSpPr>
          <p:nvPr>
            <p:ph type="title"/>
          </p:nvPr>
        </p:nvSpPr>
        <p:spPr>
          <a:xfrm>
            <a:off x="322327" y="205741"/>
            <a:ext cx="8250174" cy="424732"/>
          </a:xfrm>
        </p:spPr>
        <p:txBody>
          <a:bodyPr/>
          <a:lstStyle>
            <a:lvl1pPr>
              <a:lnSpc>
                <a:spcPct val="90000"/>
              </a:lnSpc>
              <a:defRPr sz="2400" b="0" i="0">
                <a:solidFill>
                  <a:schemeClr val="tx1"/>
                </a:solidFill>
                <a:effectLst/>
                <a:latin typeface="Franklin Gothic Book" panose="020B0503020102020204" pitchFamily="34" charset="0"/>
              </a:defRPr>
            </a:lvl1pPr>
          </a:lstStyle>
          <a:p>
            <a:r>
              <a:rPr lang="en-US" dirty="0"/>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6007712" y="4857750"/>
            <a:ext cx="2895600" cy="136922"/>
          </a:xfrm>
          <a:prstGeom prst="rect">
            <a:avLst/>
          </a:prstGeom>
          <a:ln/>
        </p:spPr>
        <p:txBody>
          <a:bodyPr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4519612" y="0"/>
            <a:ext cx="4624388" cy="51435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4758302"/>
            <a:ext cx="205740" cy="383182"/>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3293" y="4969599"/>
            <a:ext cx="210301" cy="114300"/>
          </a:xfrm>
          <a:prstGeom prst="rect">
            <a:avLst/>
          </a:prstGeom>
          <a:noFill/>
          <a:ln w="9525">
            <a:noFill/>
            <a:miter lim="800000"/>
            <a:headEnd/>
            <a:tailEnd/>
          </a:ln>
          <a:effectLst/>
        </p:spPr>
        <p:txBody>
          <a:bodyPr lIns="0" tIns="0" rIns="0" bIns="0"/>
          <a:lstStyle/>
          <a:p>
            <a:pPr marL="0" marR="0" lvl="0" indent="0" algn="ctr" defTabSz="129779" rtl="0" eaLnBrk="1" fontAlgn="auto" latinLnBrk="0" hangingPunct="1">
              <a:lnSpc>
                <a:spcPct val="90000"/>
              </a:lnSpc>
              <a:spcBef>
                <a:spcPts val="0"/>
              </a:spcBef>
              <a:spcAft>
                <a:spcPts val="0"/>
              </a:spcAft>
              <a:buClrTx/>
              <a:buSzTx/>
              <a:buFontTx/>
              <a:buNone/>
              <a:tabLst>
                <a:tab pos="172641" algn="l"/>
              </a:tabLst>
              <a:defRPr/>
            </a:pPr>
            <a:fld id="{040BB257-551A-4736-B50F-DCF1BA034C06}" type="slidenum">
              <a:rPr kumimoji="0" lang="en-US" sz="675" b="0" i="0" u="none" strike="noStrike" kern="1200" cap="none" spc="0" normalizeH="0" baseline="0" noProof="0" smtClean="0">
                <a:ln>
                  <a:noFill/>
                </a:ln>
                <a:solidFill>
                  <a:prstClr val="black"/>
                </a:solidFill>
                <a:effectLst/>
                <a:uLnTx/>
                <a:uFillTx/>
                <a:latin typeface="Franklin Gothic Book" panose="020B0503020102020204" pitchFamily="34" charset="0"/>
                <a:ea typeface="+mn-ea"/>
                <a:cs typeface="Times New Roman" panose="02020603050405020304" pitchFamily="18" charset="0"/>
              </a:rPr>
              <a:pPr marL="0" marR="0" lvl="0" indent="0" algn="ctr" defTabSz="129779" rtl="0" eaLnBrk="1" fontAlgn="auto" latinLnBrk="0" hangingPunct="1">
                <a:lnSpc>
                  <a:spcPct val="90000"/>
                </a:lnSpc>
                <a:spcBef>
                  <a:spcPts val="0"/>
                </a:spcBef>
                <a:spcAft>
                  <a:spcPts val="0"/>
                </a:spcAft>
                <a:buClrTx/>
                <a:buSzTx/>
                <a:buFontTx/>
                <a:buNone/>
                <a:tabLst>
                  <a:tab pos="172641" algn="l"/>
                </a:tabLst>
                <a:defRPr/>
              </a:pPr>
              <a:t>‹#›</a:t>
            </a:fld>
            <a:endParaRPr kumimoji="0" lang="en-US" sz="675"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AE087845-B250-B14A-B135-8605F46721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233" y="4838700"/>
            <a:ext cx="1588829" cy="226976"/>
          </a:xfrm>
          <a:prstGeom prst="rect">
            <a:avLst/>
          </a:prstGeom>
        </p:spPr>
      </p:pic>
    </p:spTree>
    <p:extLst>
      <p:ext uri="{BB962C8B-B14F-4D97-AF65-F5344CB8AC3E}">
        <p14:creationId xmlns:p14="http://schemas.microsoft.com/office/powerpoint/2010/main" val="12678219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3"/>
          <p:cNvCxnSpPr/>
          <p:nvPr userDrawn="1"/>
        </p:nvCxnSpPr>
        <p:spPr>
          <a:xfrm>
            <a:off x="152400" y="245745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9" name="Title 8"/>
          <p:cNvSpPr>
            <a:spLocks noGrp="1"/>
          </p:cNvSpPr>
          <p:nvPr>
            <p:ph type="ctrTitle"/>
          </p:nvPr>
        </p:nvSpPr>
        <p:spPr>
          <a:xfrm>
            <a:off x="533400" y="1028700"/>
            <a:ext cx="7851648" cy="13716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4200" b="0" i="0">
                <a:ln>
                  <a:noFill/>
                </a:ln>
                <a:solidFill>
                  <a:schemeClr val="accent3">
                    <a:tint val="90000"/>
                    <a:satMod val="120000"/>
                  </a:schemeClr>
                </a:solidFill>
                <a:effectLst>
                  <a:outerShdw blurRad="38100" dist="25400" dir="5400000" algn="tl" rotWithShape="0">
                    <a:srgbClr val="000000">
                      <a:alpha val="43000"/>
                    </a:srgbClr>
                  </a:outerShdw>
                </a:effectLst>
                <a:latin typeface="Franklin Gothic Book" panose="020B0503020102020204" pitchFamily="34" charset="0"/>
                <a:ea typeface="+mj-ea"/>
                <a:cs typeface="+mj-cs"/>
              </a:defRPr>
            </a:lvl1pPr>
          </a:lstStyle>
          <a:p>
            <a:r>
              <a:rPr lang="en-US" dirty="0"/>
              <a:t>Click to edit Master title style</a:t>
            </a:r>
          </a:p>
        </p:txBody>
      </p:sp>
      <p:sp>
        <p:nvSpPr>
          <p:cNvPr id="17" name="Subtitle 16"/>
          <p:cNvSpPr>
            <a:spLocks noGrp="1"/>
          </p:cNvSpPr>
          <p:nvPr>
            <p:ph type="subTitle" idx="1"/>
          </p:nvPr>
        </p:nvSpPr>
        <p:spPr>
          <a:xfrm>
            <a:off x="533400" y="2421402"/>
            <a:ext cx="7854696" cy="1314450"/>
          </a:xfrm>
        </p:spPr>
        <p:txBody>
          <a:bodyPr lIns="0" rIns="18288"/>
          <a:lstStyle>
            <a:lvl1pPr marL="0" marR="34290" indent="0" algn="r">
              <a:buNone/>
              <a:defRPr>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p>
        </p:txBody>
      </p:sp>
      <p:sp>
        <p:nvSpPr>
          <p:cNvPr id="5" name="Date Placeholder 29"/>
          <p:cNvSpPr>
            <a:spLocks noGrp="1"/>
          </p:cNvSpPr>
          <p:nvPr>
            <p:ph type="dt" sz="half" idx="10"/>
          </p:nvPr>
        </p:nvSpPr>
        <p:spPr/>
        <p:txBody>
          <a:bodyPr/>
          <a:lstStyle>
            <a:lvl1pPr>
              <a:defRPr b="0" i="0"/>
            </a:lvl1pPr>
          </a:lstStyle>
          <a:p>
            <a:pPr>
              <a:defRPr/>
            </a:pPr>
            <a:fld id="{93F75661-D703-434C-85E1-C113703EA47E}" type="datetimeFigureOut">
              <a:rPr lang="en-US" smtClean="0"/>
              <a:pPr>
                <a:defRPr/>
              </a:pPr>
              <a:t>5/22/2020</a:t>
            </a:fld>
            <a:endParaRPr lang="en-US" dirty="0"/>
          </a:p>
        </p:txBody>
      </p:sp>
      <p:sp>
        <p:nvSpPr>
          <p:cNvPr id="6" name="Footer Placeholder 18"/>
          <p:cNvSpPr>
            <a:spLocks noGrp="1"/>
          </p:cNvSpPr>
          <p:nvPr>
            <p:ph type="ftr" sz="quarter" idx="11"/>
          </p:nvPr>
        </p:nvSpPr>
        <p:spPr/>
        <p:txBody>
          <a:bodyPr/>
          <a:lstStyle>
            <a:lvl1pPr>
              <a:defRPr b="0" i="0"/>
            </a:lvl1pPr>
          </a:lstStyle>
          <a:p>
            <a:pPr>
              <a:defRPr/>
            </a:pPr>
            <a:endParaRPr lang="en-US" dirty="0"/>
          </a:p>
        </p:txBody>
      </p:sp>
      <p:sp>
        <p:nvSpPr>
          <p:cNvPr id="7" name="Slide Number Placeholder 26"/>
          <p:cNvSpPr>
            <a:spLocks noGrp="1"/>
          </p:cNvSpPr>
          <p:nvPr>
            <p:ph type="sldNum" sz="quarter" idx="12"/>
          </p:nvPr>
        </p:nvSpPr>
        <p:spPr/>
        <p:txBody>
          <a:bodyPr/>
          <a:lstStyle>
            <a:lvl1pPr>
              <a:defRPr/>
            </a:lvl1pPr>
          </a:lstStyle>
          <a:p>
            <a:pPr>
              <a:defRPr/>
            </a:pPr>
            <a:fld id="{4986AFDA-C767-4A0C-A867-D057A752C1BB}" type="slidenum">
              <a:rPr lang="en-US" altLang="en-US"/>
              <a:pPr>
                <a:defRPr/>
              </a:pPr>
              <a:t>‹#›</a:t>
            </a:fld>
            <a:endParaRPr lang="en-US" altLang="en-US" dirty="0"/>
          </a:p>
        </p:txBody>
      </p:sp>
    </p:spTree>
    <p:extLst>
      <p:ext uri="{BB962C8B-B14F-4D97-AF65-F5344CB8AC3E}">
        <p14:creationId xmlns:p14="http://schemas.microsoft.com/office/powerpoint/2010/main" val="16464866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152400" y="62865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457200" y="0"/>
            <a:ext cx="8229600" cy="628649"/>
          </a:xfrm>
        </p:spPr>
        <p:txBody>
          <a:bodyPr anchor="ctr">
            <a:normAutofit/>
          </a:bodyPr>
          <a:lstStyle>
            <a:lvl1pPr>
              <a:defRPr sz="2700" baseline="0"/>
            </a:lvl1pPr>
          </a:lstStyle>
          <a:p>
            <a:r>
              <a:rPr lang="en-US" dirty="0"/>
              <a:t>Click to edit Master title style</a:t>
            </a:r>
          </a:p>
        </p:txBody>
      </p:sp>
      <p:sp>
        <p:nvSpPr>
          <p:cNvPr id="3" name="Content Placeholder 2"/>
          <p:cNvSpPr>
            <a:spLocks noGrp="1"/>
          </p:cNvSpPr>
          <p:nvPr>
            <p:ph idx="1"/>
          </p:nvPr>
        </p:nvSpPr>
        <p:spPr>
          <a:xfrm>
            <a:off x="457200" y="742955"/>
            <a:ext cx="8229600" cy="40004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pPr>
              <a:defRPr/>
            </a:pPr>
            <a:fld id="{157A59B2-37DF-4CEB-8524-92F032B0810B}" type="slidenum">
              <a:rPr lang="en-US" altLang="en-US"/>
              <a:pPr>
                <a:defRPr/>
              </a:pPr>
              <a:t>‹#›</a:t>
            </a:fld>
            <a:endParaRPr lang="en-US" altLang="en-US" dirty="0"/>
          </a:p>
        </p:txBody>
      </p:sp>
    </p:spTree>
    <p:extLst>
      <p:ext uri="{BB962C8B-B14F-4D97-AF65-F5344CB8AC3E}">
        <p14:creationId xmlns:p14="http://schemas.microsoft.com/office/powerpoint/2010/main" val="18884493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987552"/>
            <a:ext cx="7772400" cy="1021842"/>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4200" b="0" i="0"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Franklin Gothic Book" panose="020B0503020102020204" pitchFamily="34" charset="0"/>
                <a:ea typeface="+mj-ea"/>
                <a:cs typeface="+mj-cs"/>
              </a:defRPr>
            </a:lvl1pPr>
          </a:lstStyle>
          <a:p>
            <a:r>
              <a:rPr lang="en-US" dirty="0"/>
              <a:t>Click to edit Master title style</a:t>
            </a:r>
          </a:p>
        </p:txBody>
      </p:sp>
      <p:sp>
        <p:nvSpPr>
          <p:cNvPr id="3" name="Text Placeholder 2"/>
          <p:cNvSpPr>
            <a:spLocks noGrp="1"/>
          </p:cNvSpPr>
          <p:nvPr>
            <p:ph type="body" idx="1"/>
          </p:nvPr>
        </p:nvSpPr>
        <p:spPr>
          <a:xfrm>
            <a:off x="530352" y="2028498"/>
            <a:ext cx="7772400" cy="1132284"/>
          </a:xfrm>
        </p:spPr>
        <p:txBody>
          <a:bodyPr lIns="45720" rIns="45720"/>
          <a:lstStyle>
            <a:lvl1pPr marL="0" indent="0">
              <a:buNone/>
              <a:defRPr sz="1650">
                <a:solidFill>
                  <a:schemeClr val="tx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b="0" i="0"/>
            </a:lvl1pPr>
          </a:lstStyle>
          <a:p>
            <a:pPr>
              <a:defRPr/>
            </a:pPr>
            <a:fld id="{049AF184-2201-4201-B3FE-5C87FC092490}" type="datetimeFigureOut">
              <a:rPr lang="en-US" smtClean="0"/>
              <a:pPr>
                <a:defRPr/>
              </a:pPr>
              <a:t>5/22/2020</a:t>
            </a:fld>
            <a:endParaRPr lang="en-US" dirty="0"/>
          </a:p>
        </p:txBody>
      </p:sp>
      <p:sp>
        <p:nvSpPr>
          <p:cNvPr id="5" name="Footer Placeholder 4"/>
          <p:cNvSpPr>
            <a:spLocks noGrp="1"/>
          </p:cNvSpPr>
          <p:nvPr>
            <p:ph type="ftr" sz="quarter" idx="11"/>
          </p:nvPr>
        </p:nvSpPr>
        <p:spPr/>
        <p:txBody>
          <a:bodyPr/>
          <a:lstStyle>
            <a:lvl1pPr>
              <a:defRPr b="0" i="0"/>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DB953A6-6A82-4A56-B223-EBA5E95486C1}" type="slidenum">
              <a:rPr lang="en-US" altLang="en-US"/>
              <a:pPr>
                <a:defRPr/>
              </a:pPr>
              <a:t>‹#›</a:t>
            </a:fld>
            <a:endParaRPr lang="en-US" altLang="en-US" dirty="0"/>
          </a:p>
        </p:txBody>
      </p:sp>
    </p:spTree>
    <p:extLst>
      <p:ext uri="{BB962C8B-B14F-4D97-AF65-F5344CB8AC3E}">
        <p14:creationId xmlns:p14="http://schemas.microsoft.com/office/powerpoint/2010/main" val="2403429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8066"/>
            <a:ext cx="8229600" cy="857250"/>
          </a:xfrm>
        </p:spPr>
        <p:txBody>
          <a:bodyPr/>
          <a:lstStyle/>
          <a:p>
            <a:r>
              <a:rPr lang="en-US"/>
              <a:t>Click to edit Master title style</a:t>
            </a:r>
          </a:p>
        </p:txBody>
      </p:sp>
      <p:sp>
        <p:nvSpPr>
          <p:cNvPr id="3" name="Content Placeholder 2"/>
          <p:cNvSpPr>
            <a:spLocks noGrp="1"/>
          </p:cNvSpPr>
          <p:nvPr>
            <p:ph sz="half" idx="1"/>
          </p:nvPr>
        </p:nvSpPr>
        <p:spPr>
          <a:xfrm>
            <a:off x="457200" y="1440064"/>
            <a:ext cx="4038600" cy="3326130"/>
          </a:xfrm>
        </p:spPr>
        <p:txBody>
          <a:bodyPr/>
          <a:lstStyle>
            <a:lvl1pPr>
              <a:defRPr sz="195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0064"/>
            <a:ext cx="4038600" cy="3326130"/>
          </a:xfrm>
        </p:spPr>
        <p:txBody>
          <a:bodyPr/>
          <a:lstStyle>
            <a:lvl1pPr>
              <a:defRPr sz="195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b="0" i="0"/>
            </a:lvl1pPr>
          </a:lstStyle>
          <a:p>
            <a:pPr>
              <a:defRPr/>
            </a:pPr>
            <a:fld id="{DB443DA7-6015-4FC8-8236-7F44CA519289}" type="datetimeFigureOut">
              <a:rPr lang="en-US" smtClean="0"/>
              <a:pPr>
                <a:defRPr/>
              </a:pPr>
              <a:t>5/22/2020</a:t>
            </a:fld>
            <a:endParaRPr lang="en-US" dirty="0"/>
          </a:p>
        </p:txBody>
      </p:sp>
      <p:sp>
        <p:nvSpPr>
          <p:cNvPr id="6" name="Footer Placeholder 21"/>
          <p:cNvSpPr>
            <a:spLocks noGrp="1"/>
          </p:cNvSpPr>
          <p:nvPr>
            <p:ph type="ftr" sz="quarter" idx="11"/>
          </p:nvPr>
        </p:nvSpPr>
        <p:spPr/>
        <p:txBody>
          <a:bodyPr/>
          <a:lstStyle>
            <a:lvl1pPr>
              <a:defRPr b="0" i="0"/>
            </a:lvl1pPr>
          </a:lstStyle>
          <a:p>
            <a:pPr>
              <a:defRPr/>
            </a:pPr>
            <a:endParaRPr lang="en-US" dirty="0"/>
          </a:p>
        </p:txBody>
      </p:sp>
      <p:sp>
        <p:nvSpPr>
          <p:cNvPr id="7" name="Slide Number Placeholder 17"/>
          <p:cNvSpPr>
            <a:spLocks noGrp="1"/>
          </p:cNvSpPr>
          <p:nvPr>
            <p:ph type="sldNum" sz="quarter" idx="12"/>
          </p:nvPr>
        </p:nvSpPr>
        <p:spPr/>
        <p:txBody>
          <a:bodyPr/>
          <a:lstStyle>
            <a:lvl1pPr>
              <a:defRPr/>
            </a:lvl1pPr>
          </a:lstStyle>
          <a:p>
            <a:pPr>
              <a:defRPr/>
            </a:pPr>
            <a:fld id="{B2A5A40F-1F78-464D-A015-FE0FCC73FD0A}" type="slidenum">
              <a:rPr lang="en-US" altLang="en-US"/>
              <a:pPr>
                <a:defRPr/>
              </a:pPr>
              <a:t>‹#›</a:t>
            </a:fld>
            <a:endParaRPr lang="en-US" altLang="en-US" dirty="0"/>
          </a:p>
        </p:txBody>
      </p:sp>
    </p:spTree>
    <p:extLst>
      <p:ext uri="{BB962C8B-B14F-4D97-AF65-F5344CB8AC3E}">
        <p14:creationId xmlns:p14="http://schemas.microsoft.com/office/powerpoint/2010/main" val="29886356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152400" y="62865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457200" y="528066"/>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391436"/>
            <a:ext cx="4040188" cy="494514"/>
          </a:xfrm>
        </p:spPr>
        <p:txBody>
          <a:bodyPr lIns="45720" tIns="0" rIns="45720" bIns="0" anchor="ctr">
            <a:noAutofit/>
          </a:bodyPr>
          <a:lstStyle>
            <a:lvl1pPr marL="0" indent="0">
              <a:buNone/>
              <a:defRPr sz="1800" b="1" cap="none" baseline="0">
                <a:solidFill>
                  <a:schemeClr val="tx2"/>
                </a:solidFill>
                <a:effectLst/>
              </a:defRPr>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4" name="Text Placeholder 3"/>
          <p:cNvSpPr>
            <a:spLocks noGrp="1"/>
          </p:cNvSpPr>
          <p:nvPr>
            <p:ph type="body" sz="half" idx="3"/>
          </p:nvPr>
        </p:nvSpPr>
        <p:spPr>
          <a:xfrm>
            <a:off x="4645026" y="1394818"/>
            <a:ext cx="4041775" cy="491132"/>
          </a:xfrm>
        </p:spPr>
        <p:txBody>
          <a:bodyPr lIns="45720" tIns="0" rIns="45720" bIns="0" anchor="ctr"/>
          <a:lstStyle>
            <a:lvl1pPr marL="0" indent="0">
              <a:buNone/>
              <a:defRPr sz="1800" b="1" cap="none" baseline="0">
                <a:solidFill>
                  <a:schemeClr val="tx2"/>
                </a:solidFill>
                <a:effectLst/>
              </a:defRPr>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5" name="Content Placeholder 4"/>
          <p:cNvSpPr>
            <a:spLocks noGrp="1"/>
          </p:cNvSpPr>
          <p:nvPr>
            <p:ph sz="quarter" idx="2"/>
          </p:nvPr>
        </p:nvSpPr>
        <p:spPr>
          <a:xfrm>
            <a:off x="457200" y="1885950"/>
            <a:ext cx="4040188" cy="2884290"/>
          </a:xfrm>
        </p:spPr>
        <p:txBody>
          <a:bodyPr tIns="0"/>
          <a:lstStyle>
            <a:lvl1pPr>
              <a:defRPr sz="165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6" y="1885950"/>
            <a:ext cx="4041775" cy="2884290"/>
          </a:xfrm>
        </p:spPr>
        <p:txBody>
          <a:bodyPr tIns="0"/>
          <a:lstStyle>
            <a:lvl1pPr>
              <a:defRPr sz="1650"/>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p:cNvSpPr>
            <a:spLocks noGrp="1"/>
          </p:cNvSpPr>
          <p:nvPr>
            <p:ph type="dt" sz="half" idx="10"/>
          </p:nvPr>
        </p:nvSpPr>
        <p:spPr/>
        <p:txBody>
          <a:bodyPr/>
          <a:lstStyle>
            <a:lvl1pPr>
              <a:defRPr b="0" i="0"/>
            </a:lvl1pPr>
          </a:lstStyle>
          <a:p>
            <a:pPr>
              <a:defRPr/>
            </a:pPr>
            <a:fld id="{21254972-2148-4639-978D-4C06DF09A15A}" type="datetimeFigureOut">
              <a:rPr lang="en-US" smtClean="0"/>
              <a:pPr>
                <a:defRPr/>
              </a:pPr>
              <a:t>5/22/2020</a:t>
            </a:fld>
            <a:endParaRPr lang="en-US" dirty="0"/>
          </a:p>
        </p:txBody>
      </p:sp>
      <p:sp>
        <p:nvSpPr>
          <p:cNvPr id="9" name="Footer Placeholder 7"/>
          <p:cNvSpPr>
            <a:spLocks noGrp="1"/>
          </p:cNvSpPr>
          <p:nvPr>
            <p:ph type="ftr" sz="quarter" idx="11"/>
          </p:nvPr>
        </p:nvSpPr>
        <p:spPr/>
        <p:txBody>
          <a:bodyPr/>
          <a:lstStyle>
            <a:lvl1pPr>
              <a:defRPr b="0" i="0"/>
            </a:lvl1pPr>
          </a:lstStyle>
          <a:p>
            <a:pPr>
              <a:defRPr/>
            </a:pPr>
            <a:endParaRPr lang="en-US" dirty="0"/>
          </a:p>
        </p:txBody>
      </p:sp>
      <p:sp>
        <p:nvSpPr>
          <p:cNvPr id="10" name="Slide Number Placeholder 8"/>
          <p:cNvSpPr>
            <a:spLocks noGrp="1"/>
          </p:cNvSpPr>
          <p:nvPr>
            <p:ph type="sldNum" sz="quarter" idx="12"/>
          </p:nvPr>
        </p:nvSpPr>
        <p:spPr/>
        <p:txBody>
          <a:bodyPr/>
          <a:lstStyle>
            <a:lvl1pPr>
              <a:defRPr/>
            </a:lvl1pPr>
          </a:lstStyle>
          <a:p>
            <a:pPr>
              <a:defRPr/>
            </a:pPr>
            <a:fld id="{D20825E1-F80E-4235-AB07-F3D1B7508DEF}" type="slidenum">
              <a:rPr lang="en-US" altLang="en-US"/>
              <a:pPr>
                <a:defRPr/>
              </a:pPr>
              <a:t>‹#›</a:t>
            </a:fld>
            <a:endParaRPr lang="en-US" altLang="en-US" dirty="0"/>
          </a:p>
        </p:txBody>
      </p:sp>
    </p:spTree>
    <p:extLst>
      <p:ext uri="{BB962C8B-B14F-4D97-AF65-F5344CB8AC3E}">
        <p14:creationId xmlns:p14="http://schemas.microsoft.com/office/powerpoint/2010/main" val="21548210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152400" y="62865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457200" y="528066"/>
            <a:ext cx="8305800" cy="85725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3750" b="0" i="0">
                <a:ln>
                  <a:noFill/>
                </a:ln>
                <a:solidFill>
                  <a:schemeClr val="tx2"/>
                </a:solidFill>
                <a:effectLst/>
                <a:latin typeface="Franklin Gothic Book" panose="020B0503020102020204" pitchFamily="34" charset="0"/>
                <a:ea typeface="+mj-ea"/>
                <a:cs typeface="+mj-cs"/>
              </a:defRPr>
            </a:lvl1pPr>
          </a:lstStyle>
          <a:p>
            <a:r>
              <a:rPr lang="en-US" dirty="0"/>
              <a:t>Click to edit Master title style</a:t>
            </a:r>
          </a:p>
        </p:txBody>
      </p:sp>
      <p:sp>
        <p:nvSpPr>
          <p:cNvPr id="4" name="Date Placeholder 2"/>
          <p:cNvSpPr>
            <a:spLocks noGrp="1"/>
          </p:cNvSpPr>
          <p:nvPr>
            <p:ph type="dt" sz="half" idx="10"/>
          </p:nvPr>
        </p:nvSpPr>
        <p:spPr/>
        <p:txBody>
          <a:bodyPr/>
          <a:lstStyle>
            <a:lvl1pPr>
              <a:defRPr b="0" i="0"/>
            </a:lvl1pPr>
          </a:lstStyle>
          <a:p>
            <a:pPr>
              <a:defRPr/>
            </a:pPr>
            <a:fld id="{3EE4353F-0EA2-4C3D-A5D6-BBF112BFFA7C}" type="datetimeFigureOut">
              <a:rPr lang="en-US" smtClean="0"/>
              <a:pPr>
                <a:defRPr/>
              </a:pPr>
              <a:t>5/22/2020</a:t>
            </a:fld>
            <a:endParaRPr lang="en-US" dirty="0"/>
          </a:p>
        </p:txBody>
      </p:sp>
      <p:sp>
        <p:nvSpPr>
          <p:cNvPr id="5" name="Footer Placeholder 3"/>
          <p:cNvSpPr>
            <a:spLocks noGrp="1"/>
          </p:cNvSpPr>
          <p:nvPr>
            <p:ph type="ftr" sz="quarter" idx="11"/>
          </p:nvPr>
        </p:nvSpPr>
        <p:spPr/>
        <p:txBody>
          <a:bodyPr/>
          <a:lstStyle>
            <a:lvl1pPr>
              <a:defRPr b="0" i="0"/>
            </a:lvl1pPr>
          </a:lstStyle>
          <a:p>
            <a:pPr>
              <a:defRPr/>
            </a:pPr>
            <a:endParaRPr lang="en-US" dirty="0"/>
          </a:p>
        </p:txBody>
      </p:sp>
      <p:sp>
        <p:nvSpPr>
          <p:cNvPr id="6" name="Slide Number Placeholder 4"/>
          <p:cNvSpPr>
            <a:spLocks noGrp="1"/>
          </p:cNvSpPr>
          <p:nvPr>
            <p:ph type="sldNum" sz="quarter" idx="12"/>
          </p:nvPr>
        </p:nvSpPr>
        <p:spPr/>
        <p:txBody>
          <a:bodyPr/>
          <a:lstStyle>
            <a:lvl1pPr>
              <a:defRPr/>
            </a:lvl1pPr>
          </a:lstStyle>
          <a:p>
            <a:pPr>
              <a:defRPr/>
            </a:pPr>
            <a:fld id="{C57FEA2D-C45D-40F2-8496-64C3303B0E58}" type="slidenum">
              <a:rPr lang="en-US" altLang="en-US"/>
              <a:pPr>
                <a:defRPr/>
              </a:pPr>
              <a:t>‹#›</a:t>
            </a:fld>
            <a:endParaRPr lang="en-US" altLang="en-US" dirty="0"/>
          </a:p>
        </p:txBody>
      </p:sp>
    </p:spTree>
    <p:extLst>
      <p:ext uri="{BB962C8B-B14F-4D97-AF65-F5344CB8AC3E}">
        <p14:creationId xmlns:p14="http://schemas.microsoft.com/office/powerpoint/2010/main" val="3928154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mple Slide -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0"/>
            <a:ext cx="5936343" cy="907143"/>
          </a:xfrm>
        </p:spPr>
        <p:txBody>
          <a:bodyPr/>
          <a:lstStyle/>
          <a:p>
            <a:r>
              <a:rPr lang="en-US"/>
              <a:t>Simple Slide</a:t>
            </a:r>
          </a:p>
        </p:txBody>
      </p:sp>
      <p:sp>
        <p:nvSpPr>
          <p:cNvPr id="9" name="Text Placeholder 8"/>
          <p:cNvSpPr>
            <a:spLocks noGrp="1"/>
          </p:cNvSpPr>
          <p:nvPr>
            <p:ph type="body" sz="quarter" idx="10"/>
          </p:nvPr>
        </p:nvSpPr>
        <p:spPr>
          <a:xfrm>
            <a:off x="457200" y="1124857"/>
            <a:ext cx="8120063" cy="3621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Tree>
    <p:extLst>
      <p:ext uri="{BB962C8B-B14F-4D97-AF65-F5344CB8AC3E}">
        <p14:creationId xmlns:p14="http://schemas.microsoft.com/office/powerpoint/2010/main" val="28254053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2" name="Straight Connector 1"/>
          <p:cNvCxnSpPr/>
          <p:nvPr userDrawn="1"/>
        </p:nvCxnSpPr>
        <p:spPr>
          <a:xfrm>
            <a:off x="152400" y="2457450"/>
            <a:ext cx="8839200"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p:nvSpPr>
          <p:cNvPr id="3" name="Date Placeholder 1"/>
          <p:cNvSpPr>
            <a:spLocks noGrp="1"/>
          </p:cNvSpPr>
          <p:nvPr>
            <p:ph type="dt" sz="half" idx="10"/>
          </p:nvPr>
        </p:nvSpPr>
        <p:spPr/>
        <p:txBody>
          <a:bodyPr/>
          <a:lstStyle>
            <a:lvl1pPr>
              <a:defRPr b="0" i="0"/>
            </a:lvl1pPr>
          </a:lstStyle>
          <a:p>
            <a:pPr>
              <a:defRPr/>
            </a:pPr>
            <a:fld id="{118FB837-3781-4E1F-AF07-51ABDB842424}" type="datetimeFigureOut">
              <a:rPr lang="en-US" smtClean="0"/>
              <a:pPr>
                <a:defRPr/>
              </a:pPr>
              <a:t>5/22/2020</a:t>
            </a:fld>
            <a:endParaRPr lang="en-US" dirty="0"/>
          </a:p>
        </p:txBody>
      </p:sp>
      <p:sp>
        <p:nvSpPr>
          <p:cNvPr id="4" name="Footer Placeholder 2"/>
          <p:cNvSpPr>
            <a:spLocks noGrp="1"/>
          </p:cNvSpPr>
          <p:nvPr>
            <p:ph type="ftr" sz="quarter" idx="11"/>
          </p:nvPr>
        </p:nvSpPr>
        <p:spPr/>
        <p:txBody>
          <a:bodyPr/>
          <a:lstStyle>
            <a:lvl1pPr>
              <a:defRPr b="0" i="0"/>
            </a:lvl1pPr>
          </a:lstStyle>
          <a:p>
            <a:pPr>
              <a:defRPr/>
            </a:pPr>
            <a:endParaRPr lang="en-US" dirty="0"/>
          </a:p>
        </p:txBody>
      </p:sp>
      <p:sp>
        <p:nvSpPr>
          <p:cNvPr id="5" name="Slide Number Placeholder 3"/>
          <p:cNvSpPr>
            <a:spLocks noGrp="1"/>
          </p:cNvSpPr>
          <p:nvPr>
            <p:ph type="sldNum" sz="quarter" idx="12"/>
          </p:nvPr>
        </p:nvSpPr>
        <p:spPr/>
        <p:txBody>
          <a:bodyPr/>
          <a:lstStyle>
            <a:lvl1pPr>
              <a:defRPr/>
            </a:lvl1pPr>
          </a:lstStyle>
          <a:p>
            <a:pPr>
              <a:defRPr/>
            </a:pPr>
            <a:fld id="{3EC7C257-FE96-484D-B474-5DC765EE1E55}" type="slidenum">
              <a:rPr lang="en-US" altLang="en-US"/>
              <a:pPr>
                <a:defRPr/>
              </a:pPr>
              <a:t>‹#›</a:t>
            </a:fld>
            <a:endParaRPr lang="en-US" altLang="en-US" dirty="0"/>
          </a:p>
        </p:txBody>
      </p:sp>
    </p:spTree>
    <p:extLst>
      <p:ext uri="{BB962C8B-B14F-4D97-AF65-F5344CB8AC3E}">
        <p14:creationId xmlns:p14="http://schemas.microsoft.com/office/powerpoint/2010/main" val="42438149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85764"/>
            <a:ext cx="2743200" cy="871538"/>
          </a:xfrm>
        </p:spPr>
        <p:txBody>
          <a:bodyPr>
            <a:noAutofit/>
          </a:bodyPr>
          <a:lstStyle>
            <a:lvl1pPr algn="l" rtl="0">
              <a:spcBef>
                <a:spcPct val="0"/>
              </a:spcBef>
              <a:buNone/>
              <a:defRPr sz="1950" b="0" i="0">
                <a:ln>
                  <a:noFill/>
                </a:ln>
                <a:solidFill>
                  <a:schemeClr val="tx2"/>
                </a:solidFill>
                <a:effectLst/>
                <a:latin typeface="Franklin Gothic Book" panose="020B0503020102020204" pitchFamily="34" charset="0"/>
                <a:ea typeface="+mj-ea"/>
                <a:cs typeface="+mj-cs"/>
              </a:defRPr>
            </a:lvl1pPr>
          </a:lstStyle>
          <a:p>
            <a:r>
              <a:rPr lang="en-US" dirty="0"/>
              <a:t>Click to edit Master title style</a:t>
            </a:r>
          </a:p>
        </p:txBody>
      </p:sp>
      <p:sp>
        <p:nvSpPr>
          <p:cNvPr id="3" name="Text Placeholder 2"/>
          <p:cNvSpPr>
            <a:spLocks noGrp="1"/>
          </p:cNvSpPr>
          <p:nvPr>
            <p:ph type="body" idx="2"/>
          </p:nvPr>
        </p:nvSpPr>
        <p:spPr>
          <a:xfrm>
            <a:off x="685800" y="1257300"/>
            <a:ext cx="2743200" cy="3429000"/>
          </a:xfrm>
        </p:spPr>
        <p:txBody>
          <a:bodyPr lIns="18288" rIns="18288"/>
          <a:lstStyle>
            <a:lvl1pPr marL="0" indent="0" algn="l">
              <a:buNone/>
              <a:defRPr sz="1050"/>
            </a:lvl1pPr>
            <a:lvl2pPr indent="0" algn="l">
              <a:buNone/>
              <a:defRPr sz="900"/>
            </a:lvl2pPr>
            <a:lvl3pPr indent="0" algn="l">
              <a:buNone/>
              <a:defRPr sz="750"/>
            </a:lvl3pPr>
            <a:lvl4pPr indent="0" algn="l">
              <a:buNone/>
              <a:defRPr sz="675"/>
            </a:lvl4pPr>
            <a:lvl5pPr indent="0" algn="l">
              <a:buNone/>
              <a:defRPr sz="675"/>
            </a:lvl5pPr>
          </a:lstStyle>
          <a:p>
            <a:pPr lvl="0"/>
            <a:r>
              <a:rPr lang="en-US"/>
              <a:t>Click to edit Master text styles</a:t>
            </a:r>
          </a:p>
        </p:txBody>
      </p:sp>
      <p:sp>
        <p:nvSpPr>
          <p:cNvPr id="4" name="Content Placeholder 3"/>
          <p:cNvSpPr>
            <a:spLocks noGrp="1"/>
          </p:cNvSpPr>
          <p:nvPr>
            <p:ph sz="half" idx="1"/>
          </p:nvPr>
        </p:nvSpPr>
        <p:spPr>
          <a:xfrm>
            <a:off x="3575050" y="1257300"/>
            <a:ext cx="5111750" cy="3429000"/>
          </a:xfrm>
        </p:spPr>
        <p:txBody>
          <a:bodyPr tIns="0"/>
          <a:lstStyle>
            <a:lvl1pPr>
              <a:defRPr sz="2100"/>
            </a:lvl1pPr>
            <a:lvl2pPr>
              <a:defRPr sz="1950"/>
            </a:lvl2pPr>
            <a:lvl3pPr>
              <a:defRPr sz="1800"/>
            </a:lvl3pPr>
            <a:lvl4pPr>
              <a:defRPr sz="150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b="0" i="0"/>
            </a:lvl1pPr>
          </a:lstStyle>
          <a:p>
            <a:pPr>
              <a:defRPr/>
            </a:pPr>
            <a:fld id="{660EC226-0693-4CCD-AF9D-436F38F8C2C5}" type="datetimeFigureOut">
              <a:rPr lang="en-US" smtClean="0"/>
              <a:pPr>
                <a:defRPr/>
              </a:pPr>
              <a:t>5/22/2020</a:t>
            </a:fld>
            <a:endParaRPr lang="en-US" dirty="0"/>
          </a:p>
        </p:txBody>
      </p:sp>
      <p:sp>
        <p:nvSpPr>
          <p:cNvPr id="6" name="Footer Placeholder 21"/>
          <p:cNvSpPr>
            <a:spLocks noGrp="1"/>
          </p:cNvSpPr>
          <p:nvPr>
            <p:ph type="ftr" sz="quarter" idx="11"/>
          </p:nvPr>
        </p:nvSpPr>
        <p:spPr/>
        <p:txBody>
          <a:bodyPr/>
          <a:lstStyle>
            <a:lvl1pPr>
              <a:defRPr b="0" i="0"/>
            </a:lvl1pPr>
          </a:lstStyle>
          <a:p>
            <a:pPr>
              <a:defRPr/>
            </a:pPr>
            <a:endParaRPr lang="en-US" dirty="0"/>
          </a:p>
        </p:txBody>
      </p:sp>
      <p:sp>
        <p:nvSpPr>
          <p:cNvPr id="7" name="Slide Number Placeholder 17"/>
          <p:cNvSpPr>
            <a:spLocks noGrp="1"/>
          </p:cNvSpPr>
          <p:nvPr>
            <p:ph type="sldNum" sz="quarter" idx="12"/>
          </p:nvPr>
        </p:nvSpPr>
        <p:spPr/>
        <p:txBody>
          <a:bodyPr/>
          <a:lstStyle>
            <a:lvl1pPr>
              <a:defRPr/>
            </a:lvl1pPr>
          </a:lstStyle>
          <a:p>
            <a:pPr>
              <a:defRPr/>
            </a:pPr>
            <a:fld id="{443B708C-A0FD-4D63-96EF-7D1DA40CED71}" type="slidenum">
              <a:rPr lang="en-US" altLang="en-US"/>
              <a:pPr>
                <a:defRPr/>
              </a:pPr>
              <a:t>‹#›</a:t>
            </a:fld>
            <a:endParaRPr lang="en-US" altLang="en-US" dirty="0"/>
          </a:p>
        </p:txBody>
      </p:sp>
    </p:spTree>
    <p:extLst>
      <p:ext uri="{BB962C8B-B14F-4D97-AF65-F5344CB8AC3E}">
        <p14:creationId xmlns:p14="http://schemas.microsoft.com/office/powerpoint/2010/main" val="4583037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831056"/>
            <a:ext cx="5257800" cy="30861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350" b="0" i="0" dirty="0">
              <a:latin typeface="Franklin Gothic Book" panose="020B0503020102020204" pitchFamily="34" charset="0"/>
            </a:endParaRPr>
          </a:p>
        </p:txBody>
      </p:sp>
      <p:sp>
        <p:nvSpPr>
          <p:cNvPr id="6" name="Right Triangle 5"/>
          <p:cNvSpPr/>
          <p:nvPr/>
        </p:nvSpPr>
        <p:spPr>
          <a:xfrm rot="420000" flipV="1">
            <a:off x="8004176" y="4019551"/>
            <a:ext cx="155575" cy="116681"/>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350" b="0" i="0" dirty="0">
              <a:latin typeface="Franklin Gothic Book" panose="020B0503020102020204" pitchFamily="34" charset="0"/>
            </a:endParaRPr>
          </a:p>
        </p:txBody>
      </p:sp>
      <p:sp>
        <p:nvSpPr>
          <p:cNvPr id="7" name="Freeform 6"/>
          <p:cNvSpPr>
            <a:spLocks/>
          </p:cNvSpPr>
          <p:nvPr/>
        </p:nvSpPr>
        <p:spPr bwMode="auto">
          <a:xfrm flipV="1">
            <a:off x="-9525" y="4362450"/>
            <a:ext cx="9163050" cy="78105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350" b="0" i="0" dirty="0">
              <a:latin typeface="Franklin Gothic Book" panose="020B0503020102020204" pitchFamily="34" charset="0"/>
              <a:cs typeface="+mn-cs"/>
            </a:endParaRPr>
          </a:p>
        </p:txBody>
      </p:sp>
      <p:sp>
        <p:nvSpPr>
          <p:cNvPr id="8" name="Freeform 7"/>
          <p:cNvSpPr>
            <a:spLocks/>
          </p:cNvSpPr>
          <p:nvPr/>
        </p:nvSpPr>
        <p:spPr bwMode="auto">
          <a:xfrm flipV="1">
            <a:off x="4381500" y="4664869"/>
            <a:ext cx="4762500" cy="478631"/>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350" b="0" i="0" dirty="0">
              <a:latin typeface="Franklin Gothic Book" panose="020B0503020102020204" pitchFamily="34" charset="0"/>
              <a:cs typeface="+mn-cs"/>
            </a:endParaRPr>
          </a:p>
        </p:txBody>
      </p:sp>
      <p:sp>
        <p:nvSpPr>
          <p:cNvPr id="2" name="Title 1"/>
          <p:cNvSpPr>
            <a:spLocks noGrp="1"/>
          </p:cNvSpPr>
          <p:nvPr>
            <p:ph type="title"/>
          </p:nvPr>
        </p:nvSpPr>
        <p:spPr>
          <a:xfrm>
            <a:off x="609600" y="882747"/>
            <a:ext cx="2212848" cy="1186966"/>
          </a:xfrm>
        </p:spPr>
        <p:txBody>
          <a:bodyPr lIns="45720" rIns="45720" bIns="45720"/>
          <a:lstStyle>
            <a:lvl1pPr algn="l">
              <a:buNone/>
              <a:defRPr sz="15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121589"/>
            <a:ext cx="2209800" cy="1634490"/>
          </a:xfrm>
        </p:spPr>
        <p:txBody>
          <a:bodyPr lIns="64008" rIns="45720"/>
          <a:lstStyle>
            <a:lvl1pPr marL="0" indent="0" algn="l">
              <a:spcBef>
                <a:spcPts val="188"/>
              </a:spcBef>
              <a:buFontTx/>
              <a:buNone/>
              <a:defRPr sz="975"/>
            </a:lvl1pPr>
            <a:lvl2pPr>
              <a:defRPr sz="900"/>
            </a:lvl2pPr>
            <a:lvl3pPr>
              <a:defRPr sz="750"/>
            </a:lvl3pPr>
            <a:lvl4pPr>
              <a:defRPr sz="675"/>
            </a:lvl4pPr>
            <a:lvl5pPr>
              <a:defRPr sz="675"/>
            </a:lvl5pPr>
          </a:lstStyle>
          <a:p>
            <a:pPr lvl="0"/>
            <a:r>
              <a:rPr lang="en-US"/>
              <a:t>Click to edit Master text styles</a:t>
            </a:r>
          </a:p>
        </p:txBody>
      </p:sp>
      <p:sp>
        <p:nvSpPr>
          <p:cNvPr id="3" name="Picture Placeholder 2"/>
          <p:cNvSpPr>
            <a:spLocks noGrp="1"/>
          </p:cNvSpPr>
          <p:nvPr>
            <p:ph type="pic" idx="1"/>
          </p:nvPr>
        </p:nvSpPr>
        <p:spPr>
          <a:xfrm rot="420000">
            <a:off x="3485793" y="899638"/>
            <a:ext cx="4617720" cy="2948940"/>
          </a:xfrm>
          <a:prstGeom prst="rect">
            <a:avLst/>
          </a:prstGeom>
          <a:solidFill>
            <a:schemeClr val="bg2"/>
          </a:solidFill>
          <a:ln w="3000" cap="rnd">
            <a:solidFill>
              <a:srgbClr val="C0C0C0"/>
            </a:solidFill>
            <a:round/>
          </a:ln>
          <a:effectLst/>
        </p:spPr>
        <p:txBody>
          <a:bodyPr>
            <a:normAutofit/>
          </a:bodyPr>
          <a:lstStyle>
            <a:lvl1pPr marL="0" indent="0">
              <a:buNone/>
              <a:defRPr sz="2400"/>
            </a:lvl1pPr>
          </a:lstStyle>
          <a:p>
            <a:pPr lvl="0"/>
            <a:r>
              <a:rPr lang="en-US" noProof="0" dirty="0"/>
              <a:t>Click icon to add picture</a:t>
            </a:r>
          </a:p>
        </p:txBody>
      </p:sp>
      <p:sp>
        <p:nvSpPr>
          <p:cNvPr id="9" name="Date Placeholder 4"/>
          <p:cNvSpPr>
            <a:spLocks noGrp="1"/>
          </p:cNvSpPr>
          <p:nvPr>
            <p:ph type="dt" sz="half" idx="10"/>
          </p:nvPr>
        </p:nvSpPr>
        <p:spPr/>
        <p:txBody>
          <a:bodyPr/>
          <a:lstStyle>
            <a:lvl1pPr>
              <a:defRPr b="0" i="0"/>
            </a:lvl1pPr>
          </a:lstStyle>
          <a:p>
            <a:pPr>
              <a:defRPr/>
            </a:pPr>
            <a:fld id="{F9E15751-2693-4714-952A-7B36B7035B9E}" type="datetimeFigureOut">
              <a:rPr lang="en-US" smtClean="0"/>
              <a:pPr>
                <a:defRPr/>
              </a:pPr>
              <a:t>5/22/2020</a:t>
            </a:fld>
            <a:endParaRPr lang="en-US" dirty="0"/>
          </a:p>
        </p:txBody>
      </p:sp>
      <p:sp>
        <p:nvSpPr>
          <p:cNvPr id="10" name="Footer Placeholder 5"/>
          <p:cNvSpPr>
            <a:spLocks noGrp="1"/>
          </p:cNvSpPr>
          <p:nvPr>
            <p:ph type="ftr" sz="quarter" idx="11"/>
          </p:nvPr>
        </p:nvSpPr>
        <p:spPr/>
        <p:txBody>
          <a:bodyPr/>
          <a:lstStyle>
            <a:lvl1pPr>
              <a:defRPr b="0" i="0"/>
            </a:lvl1pPr>
          </a:lstStyle>
          <a:p>
            <a:pPr>
              <a:defRPr/>
            </a:pPr>
            <a:endParaRPr lang="en-US" dirty="0"/>
          </a:p>
        </p:txBody>
      </p:sp>
      <p:sp>
        <p:nvSpPr>
          <p:cNvPr id="11" name="Slide Number Placeholder 6"/>
          <p:cNvSpPr>
            <a:spLocks noGrp="1"/>
          </p:cNvSpPr>
          <p:nvPr>
            <p:ph type="sldNum" sz="quarter" idx="12"/>
          </p:nvPr>
        </p:nvSpPr>
        <p:spPr>
          <a:xfrm>
            <a:off x="8077200" y="4767263"/>
            <a:ext cx="609600" cy="273844"/>
          </a:xfrm>
        </p:spPr>
        <p:txBody>
          <a:bodyPr/>
          <a:lstStyle>
            <a:lvl1pPr>
              <a:defRPr/>
            </a:lvl1pPr>
          </a:lstStyle>
          <a:p>
            <a:pPr>
              <a:defRPr/>
            </a:pPr>
            <a:fld id="{51F990F9-3ADB-4691-BBA4-3E315A21D5CA}" type="slidenum">
              <a:rPr lang="en-US" altLang="en-US"/>
              <a:pPr>
                <a:defRPr/>
              </a:pPr>
              <a:t>‹#›</a:t>
            </a:fld>
            <a:endParaRPr lang="en-US" altLang="en-US" dirty="0"/>
          </a:p>
        </p:txBody>
      </p:sp>
    </p:spTree>
    <p:extLst>
      <p:ext uri="{BB962C8B-B14F-4D97-AF65-F5344CB8AC3E}">
        <p14:creationId xmlns:p14="http://schemas.microsoft.com/office/powerpoint/2010/main" val="21974055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
            <a:ext cx="8229600" cy="857250"/>
          </a:xfrm>
        </p:spPr>
        <p:txBody>
          <a:bodyPr>
            <a:normAutofit/>
          </a:bodyPr>
          <a:lstStyle>
            <a:lvl1pPr>
              <a:defRPr sz="3375" baseline="0"/>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b="0" i="0"/>
            </a:lvl1pPr>
          </a:lstStyle>
          <a:p>
            <a:pPr>
              <a:defRPr/>
            </a:pPr>
            <a:fld id="{C2D2818F-C607-40C3-9A28-042BAEAFF904}" type="datetimeFigureOut">
              <a:rPr lang="en-US" smtClean="0"/>
              <a:pPr>
                <a:defRPr/>
              </a:pPr>
              <a:t>5/22/2020</a:t>
            </a:fld>
            <a:endParaRPr lang="en-US" dirty="0"/>
          </a:p>
        </p:txBody>
      </p:sp>
      <p:sp>
        <p:nvSpPr>
          <p:cNvPr id="5" name="Footer Placeholder 21"/>
          <p:cNvSpPr>
            <a:spLocks noGrp="1"/>
          </p:cNvSpPr>
          <p:nvPr>
            <p:ph type="ftr" sz="quarter" idx="11"/>
          </p:nvPr>
        </p:nvSpPr>
        <p:spPr/>
        <p:txBody>
          <a:bodyPr/>
          <a:lstStyle>
            <a:lvl1pPr>
              <a:defRPr b="0" i="0"/>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72F5A7CB-5B1C-46F0-83DA-11D4178FB418}" type="slidenum">
              <a:rPr lang="en-US" altLang="en-US"/>
              <a:pPr>
                <a:defRPr/>
              </a:pPr>
              <a:t>‹#›</a:t>
            </a:fld>
            <a:endParaRPr lang="en-US" altLang="en-US" dirty="0"/>
          </a:p>
        </p:txBody>
      </p:sp>
    </p:spTree>
    <p:extLst>
      <p:ext uri="{BB962C8B-B14F-4D97-AF65-F5344CB8AC3E}">
        <p14:creationId xmlns:p14="http://schemas.microsoft.com/office/powerpoint/2010/main" val="26683024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1"/>
            <a:ext cx="2057400" cy="39088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85801"/>
            <a:ext cx="6019800" cy="3908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b="0" i="0"/>
            </a:lvl1pPr>
          </a:lstStyle>
          <a:p>
            <a:pPr>
              <a:defRPr/>
            </a:pPr>
            <a:fld id="{8511DCA5-EA22-43D8-AFE5-1053C1E85373}" type="datetimeFigureOut">
              <a:rPr lang="en-US" smtClean="0"/>
              <a:pPr>
                <a:defRPr/>
              </a:pPr>
              <a:t>5/22/2020</a:t>
            </a:fld>
            <a:endParaRPr lang="en-US" dirty="0"/>
          </a:p>
        </p:txBody>
      </p:sp>
      <p:sp>
        <p:nvSpPr>
          <p:cNvPr id="5" name="Footer Placeholder 21"/>
          <p:cNvSpPr>
            <a:spLocks noGrp="1"/>
          </p:cNvSpPr>
          <p:nvPr>
            <p:ph type="ftr" sz="quarter" idx="11"/>
          </p:nvPr>
        </p:nvSpPr>
        <p:spPr/>
        <p:txBody>
          <a:bodyPr/>
          <a:lstStyle>
            <a:lvl1pPr>
              <a:defRPr b="0" i="0"/>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51E5DEAD-5BF0-427F-B1D5-13852BF69462}" type="slidenum">
              <a:rPr lang="en-US" altLang="en-US"/>
              <a:pPr>
                <a:defRPr/>
              </a:pPr>
              <a:t>‹#›</a:t>
            </a:fld>
            <a:endParaRPr lang="en-US" altLang="en-US" dirty="0"/>
          </a:p>
        </p:txBody>
      </p:sp>
    </p:spTree>
    <p:extLst>
      <p:ext uri="{BB962C8B-B14F-4D97-AF65-F5344CB8AC3E}">
        <p14:creationId xmlns:p14="http://schemas.microsoft.com/office/powerpoint/2010/main" val="42874438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2325" y="205740"/>
            <a:ext cx="8572500" cy="404622"/>
          </a:xfrm>
        </p:spPr>
        <p:txBody>
          <a:bodyPr/>
          <a:lstStyle>
            <a:lvl1pPr>
              <a:lnSpc>
                <a:spcPct val="90000"/>
              </a:lnSpc>
              <a:defRPr sz="1800"/>
            </a:lvl1pPr>
          </a:lstStyle>
          <a:p>
            <a:r>
              <a:rPr lang="en-US" dirty="0"/>
              <a:t>Click to edit Master title style</a:t>
            </a:r>
          </a:p>
        </p:txBody>
      </p:sp>
      <p:sp>
        <p:nvSpPr>
          <p:cNvPr id="3" name="Content Placeholder 2"/>
          <p:cNvSpPr>
            <a:spLocks noGrp="1"/>
          </p:cNvSpPr>
          <p:nvPr>
            <p:ph idx="1"/>
          </p:nvPr>
        </p:nvSpPr>
        <p:spPr>
          <a:xfrm>
            <a:off x="336041" y="1240301"/>
            <a:ext cx="8572500" cy="3035834"/>
          </a:xfrm>
        </p:spPr>
        <p:txBody>
          <a:bodyPr/>
          <a:lstStyle>
            <a:lvl1pPr marL="162521" indent="-162521">
              <a:spcBef>
                <a:spcPts val="1013"/>
              </a:spcBef>
              <a:buClr>
                <a:schemeClr val="tx1"/>
              </a:buClr>
              <a:buSzPct val="90000"/>
              <a:buFont typeface="Century Gothic" panose="020B0502020202020204" pitchFamily="34" charset="0"/>
              <a:buChar char="•"/>
              <a:defRPr lang="en-US" sz="1575" b="0" i="0" kern="1200" dirty="0">
                <a:solidFill>
                  <a:schemeClr val="tx1"/>
                </a:solidFill>
                <a:latin typeface="Franklin Gothic Book" panose="020B0503020102020204" pitchFamily="34" charset="0"/>
                <a:ea typeface="+mn-ea"/>
                <a:cs typeface="+mn-cs"/>
              </a:defRPr>
            </a:lvl1pPr>
            <a:lvl2pPr marL="386656" indent="-162521">
              <a:buClr>
                <a:schemeClr val="tx1"/>
              </a:buClr>
              <a:buSzPct val="90000"/>
              <a:buFont typeface="Century Gothic" panose="020B0502020202020204" pitchFamily="34" charset="0"/>
              <a:buChar char="–"/>
              <a:defRPr b="0" i="0">
                <a:latin typeface="Franklin Gothic Book" panose="020B0503020102020204" pitchFamily="34" charset="0"/>
                <a:cs typeface="Arial" panose="020B0604020202020204" pitchFamily="34" charset="0"/>
              </a:defRPr>
            </a:lvl2pPr>
            <a:lvl3pPr marL="580430" indent="-162521">
              <a:buClr>
                <a:schemeClr val="tx1"/>
              </a:buClr>
              <a:buSzPct val="90000"/>
              <a:buFont typeface="Century Gothic" panose="020B0502020202020204" pitchFamily="34" charset="0"/>
              <a:buChar char="•"/>
              <a:defRPr b="0" i="0">
                <a:latin typeface="Franklin Gothic Book" panose="020B0503020102020204" pitchFamily="34" charset="0"/>
                <a:cs typeface="Arial" panose="020B0604020202020204" pitchFamily="34" charset="0"/>
              </a:defRPr>
            </a:lvl3pPr>
            <a:lvl4pPr>
              <a:buClr>
                <a:schemeClr val="tx1"/>
              </a:buClr>
              <a:defRPr>
                <a:latin typeface="+mn-lt"/>
                <a:cs typeface="Arial" panose="020B0604020202020204" pitchFamily="34" charset="0"/>
              </a:defRPr>
            </a:lvl4pPr>
            <a:lvl5pPr marL="834033" indent="-125016">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240031"/>
            <a:ext cx="205740" cy="490346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25718" tIns="25718" rIns="25718" bIns="25718" numCol="1" spcCol="0" rtlCol="0" fromWordArt="0" anchor="ctr" anchorCtr="0" forceAA="0" compatLnSpc="1">
            <a:prstTxWarp prst="textNoShape">
              <a:avLst/>
            </a:prstTxWarp>
            <a:noAutofit/>
          </a:bodyPr>
          <a:lstStyle/>
          <a:p>
            <a:pPr algn="ctr">
              <a:lnSpc>
                <a:spcPct val="90000"/>
              </a:lnSpc>
            </a:pPr>
            <a:endParaRPr lang="en-US" sz="1350" b="0" i="0" dirty="0">
              <a:solidFill>
                <a:schemeClr val="tx1"/>
              </a:solidFill>
              <a:latin typeface="Franklin Gothic Book" panose="020B0503020102020204" pitchFamily="34" charset="0"/>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3293" y="4969599"/>
            <a:ext cx="210301" cy="114300"/>
          </a:xfrm>
          <a:prstGeom prst="rect">
            <a:avLst/>
          </a:prstGeom>
          <a:noFill/>
          <a:ln w="9525">
            <a:noFill/>
            <a:miter lim="800000"/>
            <a:headEnd/>
            <a:tailEnd/>
          </a:ln>
          <a:effectLst/>
        </p:spPr>
        <p:txBody>
          <a:bodyPr lIns="0" tIns="0" rIns="0" bIns="0"/>
          <a:lstStyle/>
          <a:p>
            <a:pPr algn="ctr" defTabSz="97334">
              <a:lnSpc>
                <a:spcPct val="90000"/>
              </a:lnSpc>
              <a:tabLst>
                <a:tab pos="129481" algn="l"/>
              </a:tabLst>
              <a:defRPr/>
            </a:pPr>
            <a:fld id="{040BB257-551A-4736-B50F-DCF1BA034C06}" type="slidenum">
              <a:rPr lang="en-US" sz="506" b="0" i="0" smtClean="0">
                <a:solidFill>
                  <a:schemeClr val="tx1"/>
                </a:solidFill>
                <a:latin typeface="Franklin Gothic Book" panose="020B0503020102020204" pitchFamily="34" charset="0"/>
                <a:cs typeface="Times New Roman" panose="02020603050405020304" pitchFamily="18" charset="0"/>
              </a:rPr>
              <a:pPr algn="ctr" defTabSz="97334">
                <a:lnSpc>
                  <a:spcPct val="90000"/>
                </a:lnSpc>
                <a:tabLst>
                  <a:tab pos="129481" algn="l"/>
                </a:tabLst>
                <a:defRPr/>
              </a:pPr>
              <a:t>‹#›</a:t>
            </a:fld>
            <a:endParaRPr lang="en-US" sz="506" b="0" i="0" dirty="0">
              <a:solidFill>
                <a:schemeClr val="tx1"/>
              </a:solidFill>
              <a:latin typeface="Franklin Gothic Book" panose="020B0503020102020204" pitchFamily="34" charset="0"/>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6007712" y="4937760"/>
            <a:ext cx="2895600" cy="136922"/>
          </a:xfrm>
          <a:prstGeom prst="rect">
            <a:avLst/>
          </a:prstGeom>
          <a:ln/>
        </p:spPr>
        <p:txBody>
          <a:bodyPr anchor="ctr"/>
          <a:lstStyle/>
          <a:p>
            <a:pPr algn="r"/>
            <a:r>
              <a:rPr lang="en-US" sz="563" b="0" i="0" dirty="0">
                <a:solidFill>
                  <a:srgbClr val="BFBFBF"/>
                </a:solidFill>
                <a:latin typeface="Franklin Gothic Book" panose="020B0503020102020204" pitchFamily="34" charset="0"/>
                <a:cs typeface="Arial" pitchFamily="34" charset="0"/>
              </a:rPr>
              <a:t> </a:t>
            </a:r>
          </a:p>
        </p:txBody>
      </p:sp>
      <p:pic>
        <p:nvPicPr>
          <p:cNvPr id="9" name="Picture 8">
            <a:extLst>
              <a:ext uri="{FF2B5EF4-FFF2-40B4-BE49-F238E27FC236}">
                <a16:creationId xmlns:a16="http://schemas.microsoft.com/office/drawing/2014/main" id="{FF0D8900-C7F6-9647-9BB6-7579337FC09D}"/>
              </a:ext>
            </a:extLst>
          </p:cNvPr>
          <p:cNvPicPr>
            <a:picLocks noChangeAspect="1"/>
          </p:cNvPicPr>
          <p:nvPr userDrawn="1"/>
        </p:nvPicPr>
        <p:blipFill>
          <a:blip r:embed="rId2"/>
          <a:stretch>
            <a:fillRect/>
          </a:stretch>
        </p:blipFill>
        <p:spPr>
          <a:xfrm>
            <a:off x="304234" y="4838700"/>
            <a:ext cx="1588829" cy="226976"/>
          </a:xfrm>
          <a:prstGeom prst="rect">
            <a:avLst/>
          </a:prstGeom>
        </p:spPr>
      </p:pic>
    </p:spTree>
    <p:extLst>
      <p:ext uri="{BB962C8B-B14F-4D97-AF65-F5344CB8AC3E}">
        <p14:creationId xmlns:p14="http://schemas.microsoft.com/office/powerpoint/2010/main" val="34922466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Simple Slide - Any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7200" y="1"/>
            <a:ext cx="8236857" cy="776514"/>
          </a:xfrm>
        </p:spPr>
        <p:txBody>
          <a:bodyPr/>
          <a:lstStyle/>
          <a:p>
            <a:r>
              <a:rPr lang="en-US"/>
              <a:t>Simple Slide</a:t>
            </a:r>
          </a:p>
        </p:txBody>
      </p:sp>
      <p:sp>
        <p:nvSpPr>
          <p:cNvPr id="5" name="TextBox 4"/>
          <p:cNvSpPr txBox="1"/>
          <p:nvPr userDrawn="1"/>
        </p:nvSpPr>
        <p:spPr>
          <a:xfrm>
            <a:off x="6711702" y="4840514"/>
            <a:ext cx="2279522" cy="184666"/>
          </a:xfrm>
          <a:prstGeom prst="rect">
            <a:avLst/>
          </a:prstGeom>
          <a:noFill/>
        </p:spPr>
        <p:txBody>
          <a:bodyPr wrap="square" rtlCol="0">
            <a:spAutoFit/>
          </a:bodyPr>
          <a:lstStyle/>
          <a:p>
            <a:pPr marL="0" marR="0" indent="0" algn="r" defTabSz="342892" rtl="0" eaLnBrk="1" fontAlgn="auto" latinLnBrk="0" hangingPunct="1">
              <a:lnSpc>
                <a:spcPct val="100000"/>
              </a:lnSpc>
              <a:spcBef>
                <a:spcPts val="0"/>
              </a:spcBef>
              <a:spcAft>
                <a:spcPts val="0"/>
              </a:spcAft>
              <a:buClrTx/>
              <a:buSzTx/>
              <a:buFontTx/>
              <a:buNone/>
              <a:tabLst/>
              <a:defRPr/>
            </a:pPr>
            <a:r>
              <a:rPr lang="en-US" sz="600" b="0" i="0" dirty="0">
                <a:latin typeface="Franklin Gothic Book" panose="020B0503020102020204" pitchFamily="34" charset="0"/>
              </a:rPr>
              <a:t>NREL</a:t>
            </a:r>
            <a:r>
              <a:rPr lang="en-US" sz="600" b="0" i="0" baseline="0" dirty="0">
                <a:latin typeface="Franklin Gothic Book" panose="020B0503020102020204" pitchFamily="34" charset="0"/>
              </a:rPr>
              <a:t>    </a:t>
            </a:r>
            <a:r>
              <a:rPr lang="en-US" sz="600" b="0" i="0" dirty="0">
                <a:latin typeface="Franklin Gothic Book" panose="020B0503020102020204" pitchFamily="34" charset="0"/>
              </a:rPr>
              <a:t>|    </a:t>
            </a:r>
            <a:fld id="{BFD71CF8-5198-8441-A7C0-DC22FD64CBE4}" type="slidenum">
              <a:rPr lang="en-US" sz="600" b="0" i="0">
                <a:latin typeface="Franklin Gothic Book" panose="020B0503020102020204" pitchFamily="34" charset="0"/>
              </a:rPr>
              <a:pPr marL="0" marR="0" indent="0" algn="r" defTabSz="342892" rtl="0" eaLnBrk="1" fontAlgn="auto" latinLnBrk="0" hangingPunct="1">
                <a:lnSpc>
                  <a:spcPct val="100000"/>
                </a:lnSpc>
                <a:spcBef>
                  <a:spcPts val="0"/>
                </a:spcBef>
                <a:spcAft>
                  <a:spcPts val="0"/>
                </a:spcAft>
                <a:buClrTx/>
                <a:buSzTx/>
                <a:buFontTx/>
                <a:buNone/>
                <a:tabLst/>
                <a:defRPr/>
              </a:pPr>
              <a:t>‹#›</a:t>
            </a:fld>
            <a:endParaRPr lang="en-US" sz="600" b="0" i="0" dirty="0">
              <a:latin typeface="Franklin Gothic Book" panose="020B0503020102020204" pitchFamily="34" charset="0"/>
            </a:endParaRPr>
          </a:p>
        </p:txBody>
      </p:sp>
    </p:spTree>
    <p:extLst>
      <p:ext uri="{BB962C8B-B14F-4D97-AF65-F5344CB8AC3E}">
        <p14:creationId xmlns:p14="http://schemas.microsoft.com/office/powerpoint/2010/main" val="37079095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Simple Slid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Simple Slide</a:t>
            </a:r>
          </a:p>
        </p:txBody>
      </p:sp>
      <p:sp>
        <p:nvSpPr>
          <p:cNvPr id="9" name="Text Placeholder 8"/>
          <p:cNvSpPr>
            <a:spLocks noGrp="1"/>
          </p:cNvSpPr>
          <p:nvPr>
            <p:ph type="body" sz="quarter" idx="10"/>
          </p:nvPr>
        </p:nvSpPr>
        <p:spPr>
          <a:xfrm>
            <a:off x="457202" y="1371601"/>
            <a:ext cx="8120063" cy="3375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6711702"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latin typeface="Franklin Gothic Book" panose="020B0503020102020204" pitchFamily="34" charset="0"/>
              </a:rPr>
              <a:t>NREL</a:t>
            </a:r>
            <a:r>
              <a:rPr lang="en-US" sz="600" b="0" i="0" baseline="0" dirty="0">
                <a:latin typeface="Franklin Gothic Book" panose="020B0503020102020204" pitchFamily="34" charset="0"/>
              </a:rPr>
              <a:t>    </a:t>
            </a:r>
            <a:r>
              <a:rPr lang="en-US" sz="600" b="0" i="0" dirty="0">
                <a:latin typeface="Franklin Gothic Book" panose="020B0503020102020204" pitchFamily="34" charset="0"/>
              </a:rPr>
              <a:t>|    </a:t>
            </a:r>
            <a:fld id="{BFD71CF8-5198-8441-A7C0-DC22FD64CBE4}" type="slidenum">
              <a:rPr lang="en-US" sz="600" b="0" i="0">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latin typeface="Franklin Gothic Book" panose="020B0503020102020204" pitchFamily="34" charset="0"/>
            </a:endParaRPr>
          </a:p>
        </p:txBody>
      </p:sp>
    </p:spTree>
    <p:extLst>
      <p:ext uri="{BB962C8B-B14F-4D97-AF65-F5344CB8AC3E}">
        <p14:creationId xmlns:p14="http://schemas.microsoft.com/office/powerpoint/2010/main" val="2859892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Simple Slide -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1"/>
            <a:ext cx="5936343" cy="907143"/>
          </a:xfrm>
        </p:spPr>
        <p:txBody>
          <a:bodyPr/>
          <a:lstStyle/>
          <a:p>
            <a:r>
              <a:rPr lang="en-US"/>
              <a:t>Simple Slide</a:t>
            </a:r>
          </a:p>
        </p:txBody>
      </p:sp>
      <p:sp>
        <p:nvSpPr>
          <p:cNvPr id="9" name="Text Placeholder 8"/>
          <p:cNvSpPr>
            <a:spLocks noGrp="1"/>
          </p:cNvSpPr>
          <p:nvPr>
            <p:ph type="body" sz="quarter" idx="10"/>
          </p:nvPr>
        </p:nvSpPr>
        <p:spPr>
          <a:xfrm>
            <a:off x="457202" y="1124858"/>
            <a:ext cx="8120063" cy="3621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6711702"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latin typeface="Franklin Gothic Book" panose="020B0503020102020204" pitchFamily="34" charset="0"/>
              </a:rPr>
              <a:t>NREL</a:t>
            </a:r>
            <a:r>
              <a:rPr lang="en-US" sz="600" b="0" i="0" baseline="0" dirty="0">
                <a:latin typeface="Franklin Gothic Book" panose="020B0503020102020204" pitchFamily="34" charset="0"/>
              </a:rPr>
              <a:t>    </a:t>
            </a:r>
            <a:r>
              <a:rPr lang="en-US" sz="600" b="0" i="0" dirty="0">
                <a:latin typeface="Franklin Gothic Book" panose="020B0503020102020204" pitchFamily="34" charset="0"/>
              </a:rPr>
              <a:t>|    </a:t>
            </a:r>
            <a:fld id="{BFD71CF8-5198-8441-A7C0-DC22FD64CBE4}" type="slidenum">
              <a:rPr lang="en-US" sz="600" b="0" i="0">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latin typeface="Franklin Gothic Book" panose="020B0503020102020204" pitchFamily="34" charset="0"/>
            </a:endParaRPr>
          </a:p>
        </p:txBody>
      </p:sp>
    </p:spTree>
    <p:extLst>
      <p:ext uri="{BB962C8B-B14F-4D97-AF65-F5344CB8AC3E}">
        <p14:creationId xmlns:p14="http://schemas.microsoft.com/office/powerpoint/2010/main" val="2856279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57202" y="2148572"/>
            <a:ext cx="8120063" cy="536572"/>
          </a:xfrm>
        </p:spPr>
        <p:txBody>
          <a:bodyPr/>
          <a:lstStyle>
            <a:lvl1pPr marL="0" indent="0" algn="ctr">
              <a:buNone/>
              <a:defRPr baseline="0"/>
            </a:lvl1pPr>
          </a:lstStyle>
          <a:p>
            <a:pPr lvl="0"/>
            <a:r>
              <a:rPr lang="en-US"/>
              <a:t>Blank Slide for Any Content</a:t>
            </a:r>
          </a:p>
        </p:txBody>
      </p:sp>
      <p:sp>
        <p:nvSpPr>
          <p:cNvPr id="4" name="TextBox 3"/>
          <p:cNvSpPr txBox="1"/>
          <p:nvPr userDrawn="1"/>
        </p:nvSpPr>
        <p:spPr>
          <a:xfrm>
            <a:off x="6711702" y="4840514"/>
            <a:ext cx="2279522" cy="184666"/>
          </a:xfrm>
          <a:prstGeom prst="rect">
            <a:avLst/>
          </a:prstGeom>
          <a:noFill/>
        </p:spPr>
        <p:txBody>
          <a:bodyPr wrap="square" rtlCol="0">
            <a:spAutoFit/>
          </a:bodyPr>
          <a:lstStyle/>
          <a:p>
            <a:pPr marL="0" marR="0" indent="0" algn="r" defTabSz="342900" rtl="0" eaLnBrk="1" fontAlgn="auto" latinLnBrk="0" hangingPunct="1">
              <a:lnSpc>
                <a:spcPct val="100000"/>
              </a:lnSpc>
              <a:spcBef>
                <a:spcPts val="0"/>
              </a:spcBef>
              <a:spcAft>
                <a:spcPts val="0"/>
              </a:spcAft>
              <a:buClrTx/>
              <a:buSzTx/>
              <a:buFontTx/>
              <a:buNone/>
              <a:tabLst/>
              <a:defRPr/>
            </a:pPr>
            <a:r>
              <a:rPr lang="en-US" sz="600" b="0" i="0" dirty="0">
                <a:latin typeface="Franklin Gothic Book" panose="020B0503020102020204" pitchFamily="34" charset="0"/>
              </a:rPr>
              <a:t>NREL</a:t>
            </a:r>
            <a:r>
              <a:rPr lang="en-US" sz="600" b="0" i="0" baseline="0" dirty="0">
                <a:latin typeface="Franklin Gothic Book" panose="020B0503020102020204" pitchFamily="34" charset="0"/>
              </a:rPr>
              <a:t>    </a:t>
            </a:r>
            <a:r>
              <a:rPr lang="en-US" sz="600" b="0" i="0" dirty="0">
                <a:latin typeface="Franklin Gothic Book" panose="020B0503020102020204" pitchFamily="34" charset="0"/>
              </a:rPr>
              <a:t>|    </a:t>
            </a:r>
            <a:fld id="{BFD71CF8-5198-8441-A7C0-DC22FD64CBE4}" type="slidenum">
              <a:rPr lang="en-US" sz="600" b="0" i="0">
                <a:latin typeface="Franklin Gothic Book" panose="020B0503020102020204" pitchFamily="34" charset="0"/>
              </a:rPr>
              <a:pPr marL="0" marR="0" indent="0" algn="r" defTabSz="342900" rtl="0" eaLnBrk="1" fontAlgn="auto" latinLnBrk="0" hangingPunct="1">
                <a:lnSpc>
                  <a:spcPct val="100000"/>
                </a:lnSpc>
                <a:spcBef>
                  <a:spcPts val="0"/>
                </a:spcBef>
                <a:spcAft>
                  <a:spcPts val="0"/>
                </a:spcAft>
                <a:buClrTx/>
                <a:buSzTx/>
                <a:buFontTx/>
                <a:buNone/>
                <a:tabLst/>
                <a:defRPr/>
              </a:pPr>
              <a:t>‹#›</a:t>
            </a:fld>
            <a:endParaRPr lang="en-US" sz="600" b="0" i="0" dirty="0">
              <a:latin typeface="Franklin Gothic Book" panose="020B0503020102020204" pitchFamily="34" charset="0"/>
            </a:endParaRPr>
          </a:p>
        </p:txBody>
      </p:sp>
    </p:spTree>
    <p:extLst>
      <p:ext uri="{BB962C8B-B14F-4D97-AF65-F5344CB8AC3E}">
        <p14:creationId xmlns:p14="http://schemas.microsoft.com/office/powerpoint/2010/main" val="2348220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mple Slide - Any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7199" y="1"/>
            <a:ext cx="8236857" cy="776514"/>
          </a:xfrm>
        </p:spPr>
        <p:txBody>
          <a:bodyPr/>
          <a:lstStyle/>
          <a:p>
            <a:r>
              <a:rPr lang="en-US"/>
              <a:t>Simple Slide</a:t>
            </a:r>
          </a:p>
        </p:txBody>
      </p:sp>
      <p:sp>
        <p:nvSpPr>
          <p:cNvPr id="5" name="TextBox 4"/>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Tree>
    <p:extLst>
      <p:ext uri="{BB962C8B-B14F-4D97-AF65-F5344CB8AC3E}">
        <p14:creationId xmlns:p14="http://schemas.microsoft.com/office/powerpoint/2010/main" val="14850096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05741" y="805815"/>
            <a:ext cx="8500937" cy="3174934"/>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4572000" y="0"/>
            <a:ext cx="4572000" cy="51435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sz="1350" b="0" i="0" dirty="0">
              <a:latin typeface="Franklin Gothic Book" panose="020B0503020102020204" pitchFamily="34" charset="0"/>
              <a:cs typeface="+mn-cs"/>
            </a:endParaRPr>
          </a:p>
        </p:txBody>
      </p:sp>
      <p:pic>
        <p:nvPicPr>
          <p:cNvPr id="16" name="Picture 15">
            <a:extLst>
              <a:ext uri="{FF2B5EF4-FFF2-40B4-BE49-F238E27FC236}">
                <a16:creationId xmlns:a16="http://schemas.microsoft.com/office/drawing/2014/main" id="{70494F7A-66DD-4829-9AF4-30A3A0F241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0932" y="4044638"/>
            <a:ext cx="1233582" cy="301976"/>
          </a:xfrm>
          <a:prstGeom prst="rect">
            <a:avLst/>
          </a:prstGeom>
        </p:spPr>
      </p:pic>
      <p:sp>
        <p:nvSpPr>
          <p:cNvPr id="11" name="Rectangle 10">
            <a:extLst>
              <a:ext uri="{FF2B5EF4-FFF2-40B4-BE49-F238E27FC236}">
                <a16:creationId xmlns:a16="http://schemas.microsoft.com/office/drawing/2014/main" id="{6337BA4A-B024-42C0-AEE3-721B228F8259}"/>
              </a:ext>
            </a:extLst>
          </p:cNvPr>
          <p:cNvSpPr/>
          <p:nvPr userDrawn="1"/>
        </p:nvSpPr>
        <p:spPr>
          <a:xfrm>
            <a:off x="0" y="240030"/>
            <a:ext cx="205740" cy="383182"/>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sz="1350" b="0" i="0" dirty="0">
              <a:solidFill>
                <a:schemeClr val="tx1"/>
              </a:solidFill>
              <a:latin typeface="Franklin Gothic Book" panose="020B0503020102020204" pitchFamily="34" charset="0"/>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05740" y="240030"/>
            <a:ext cx="1059505" cy="383182"/>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350" b="0" i="0" dirty="0">
              <a:solidFill>
                <a:schemeClr val="tx1"/>
              </a:solidFill>
              <a:latin typeface="Franklin Gothic Book" panose="020B0503020102020204" pitchFamily="34" charset="0"/>
            </a:endParaRPr>
          </a:p>
        </p:txBody>
      </p:sp>
      <p:sp>
        <p:nvSpPr>
          <p:cNvPr id="10" name="TextBox 9"/>
          <p:cNvSpPr txBox="1"/>
          <p:nvPr userDrawn="1"/>
        </p:nvSpPr>
        <p:spPr>
          <a:xfrm>
            <a:off x="200371" y="4007876"/>
            <a:ext cx="4038605" cy="230832"/>
          </a:xfrm>
          <a:prstGeom prst="rect">
            <a:avLst/>
          </a:prstGeom>
          <a:noFill/>
        </p:spPr>
        <p:txBody>
          <a:bodyPr wrap="square" rtlCol="0">
            <a:spAutoFit/>
          </a:bodyPr>
          <a:lstStyle/>
          <a:p>
            <a:r>
              <a:rPr lang="en-US" sz="900" b="0" i="0" dirty="0">
                <a:solidFill>
                  <a:schemeClr val="tx1"/>
                </a:solidFill>
                <a:latin typeface="Franklin Gothic Book" panose="020B0503020102020204" pitchFamily="34" charset="0"/>
              </a:rPr>
              <a:t>ORNL is managed by UT-Battelle, LLC for the US Department of Energy</a:t>
            </a:r>
          </a:p>
        </p:txBody>
      </p:sp>
      <p:sp>
        <p:nvSpPr>
          <p:cNvPr id="2" name="Title 1"/>
          <p:cNvSpPr>
            <a:spLocks noGrp="1"/>
          </p:cNvSpPr>
          <p:nvPr userDrawn="1">
            <p:ph type="ctrTitle" hasCustomPrompt="1"/>
          </p:nvPr>
        </p:nvSpPr>
        <p:spPr>
          <a:xfrm>
            <a:off x="321552" y="1041722"/>
            <a:ext cx="6508646" cy="757130"/>
          </a:xfrm>
        </p:spPr>
        <p:txBody>
          <a:bodyPr/>
          <a:lstStyle>
            <a:lvl1pPr algn="l">
              <a:defRPr sz="2400" b="0" i="0" baseline="0">
                <a:solidFill>
                  <a:schemeClr val="bg1"/>
                </a:solidFill>
                <a:latin typeface="Franklin Gothic Book" panose="020B05030201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335611" y="2260092"/>
            <a:ext cx="4080386" cy="1521076"/>
          </a:xfrm>
        </p:spPr>
        <p:txBody>
          <a:bodyPr/>
          <a:lstStyle>
            <a:lvl1pPr marL="0" indent="0" algn="l">
              <a:buNone/>
              <a:defRPr sz="1500" b="0" i="0" baseline="0">
                <a:solidFill>
                  <a:schemeClr val="bg1"/>
                </a:solidFill>
                <a:latin typeface="Franklin Gothic Book" panose="020B05030201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4"/>
          <a:stretch>
            <a:fillRect/>
          </a:stretch>
        </p:blipFill>
        <p:spPr>
          <a:xfrm>
            <a:off x="309847" y="342183"/>
            <a:ext cx="816102" cy="196395"/>
          </a:xfrm>
          <a:prstGeom prst="rect">
            <a:avLst/>
          </a:prstGeom>
        </p:spPr>
      </p:pic>
    </p:spTree>
    <p:extLst>
      <p:ext uri="{BB962C8B-B14F-4D97-AF65-F5344CB8AC3E}">
        <p14:creationId xmlns:p14="http://schemas.microsoft.com/office/powerpoint/2010/main" val="882662761"/>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2325" y="205740"/>
            <a:ext cx="8572500" cy="424732"/>
          </a:xfrm>
        </p:spPr>
        <p:txBody>
          <a:bodyPr/>
          <a:lstStyle>
            <a:lvl1pPr>
              <a:lnSpc>
                <a:spcPct val="90000"/>
              </a:lnSpc>
              <a:defRPr sz="2400"/>
            </a:lvl1pPr>
          </a:lstStyle>
          <a:p>
            <a:r>
              <a:rPr lang="en-US"/>
              <a:t>Click to edit Master title style</a:t>
            </a:r>
            <a:endParaRPr lang="en-US" dirty="0"/>
          </a:p>
        </p:txBody>
      </p:sp>
      <p:sp>
        <p:nvSpPr>
          <p:cNvPr id="3" name="Content Placeholder 2"/>
          <p:cNvSpPr>
            <a:spLocks noGrp="1"/>
          </p:cNvSpPr>
          <p:nvPr>
            <p:ph idx="1"/>
          </p:nvPr>
        </p:nvSpPr>
        <p:spPr>
          <a:xfrm>
            <a:off x="336041" y="1240301"/>
            <a:ext cx="8572500" cy="3035834"/>
          </a:xfrm>
        </p:spPr>
        <p:txBody>
          <a:bodyPr/>
          <a:lstStyle>
            <a:lvl1pPr marL="216694" indent="-216694">
              <a:spcBef>
                <a:spcPts val="1350"/>
              </a:spcBef>
              <a:buClr>
                <a:schemeClr val="tx1"/>
              </a:buClr>
              <a:buSzPct val="90000"/>
              <a:buFont typeface="Century Gothic" panose="020B0502020202020204" pitchFamily="34" charset="0"/>
              <a:buChar char="•"/>
              <a:defRPr lang="en-US" sz="2100" b="0" i="0" kern="1200" dirty="0">
                <a:solidFill>
                  <a:schemeClr val="tx1"/>
                </a:solidFill>
                <a:latin typeface="Franklin Gothic Book" panose="020B0503020102020204" pitchFamily="34" charset="0"/>
                <a:ea typeface="+mn-ea"/>
                <a:cs typeface="+mn-cs"/>
              </a:defRPr>
            </a:lvl1pPr>
            <a:lvl2pPr marL="515541" indent="-216694">
              <a:buClr>
                <a:schemeClr val="tx1"/>
              </a:buClr>
              <a:buSzPct val="90000"/>
              <a:buFont typeface="Century Gothic" panose="020B0502020202020204" pitchFamily="34" charset="0"/>
              <a:buChar char="–"/>
              <a:defRPr b="0" i="0">
                <a:latin typeface="Franklin Gothic Book" panose="020B0503020102020204" pitchFamily="34" charset="0"/>
                <a:cs typeface="Arial" panose="020B0604020202020204" pitchFamily="34" charset="0"/>
              </a:defRPr>
            </a:lvl2pPr>
            <a:lvl3pPr marL="773906" indent="-216694">
              <a:buClr>
                <a:schemeClr val="tx1"/>
              </a:buClr>
              <a:buSzPct val="90000"/>
              <a:buFont typeface="Century Gothic" panose="020B0502020202020204" pitchFamily="34" charset="0"/>
              <a:buChar char="•"/>
              <a:defRPr b="0" i="0">
                <a:latin typeface="Franklin Gothic Book" panose="020B0503020102020204" pitchFamily="34" charset="0"/>
                <a:cs typeface="Arial" panose="020B0604020202020204" pitchFamily="34" charset="0"/>
              </a:defRPr>
            </a:lvl3pPr>
            <a:lvl4pPr>
              <a:buClr>
                <a:schemeClr val="tx1"/>
              </a:buClr>
              <a:defRPr>
                <a:latin typeface="+mn-lt"/>
                <a:cs typeface="Arial" panose="020B0604020202020204" pitchFamily="34" charset="0"/>
              </a:defRPr>
            </a:lvl4pPr>
            <a:lvl5pPr marL="1112044" indent="-166688">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588235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4571999" y="809244"/>
            <a:ext cx="4151269" cy="3171505"/>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05740" y="809244"/>
            <a:ext cx="4366260" cy="3171505"/>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350" b="0" i="0" dirty="0">
              <a:solidFill>
                <a:schemeClr val="tx1"/>
              </a:solidFill>
              <a:latin typeface="Franklin Gothic Book" panose="020B0503020102020204" pitchFamily="34" charset="0"/>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322326" y="1014360"/>
            <a:ext cx="4060102" cy="757130"/>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309163" y="2168912"/>
            <a:ext cx="4073266" cy="1689410"/>
          </a:xfrm>
        </p:spPr>
        <p:txBody>
          <a:bodyPr/>
          <a:lstStyle>
            <a:lvl1pPr marL="215504" indent="-215504">
              <a:buClr>
                <a:schemeClr val="tx1"/>
              </a:buClr>
              <a:buFont typeface="Century Gothic" panose="020B0502020202020204" pitchFamily="34" charset="0"/>
              <a:buChar char="•"/>
              <a:defRPr sz="1500" b="0" i="0">
                <a:latin typeface="Franklin Gothic Book" panose="020B0503020102020204" pitchFamily="34" charset="0"/>
              </a:defRPr>
            </a:lvl1pPr>
            <a:lvl2pPr marL="516731" indent="-214313">
              <a:buClr>
                <a:schemeClr val="tx1"/>
              </a:buClr>
              <a:buFont typeface="Century Gothic" panose="020B0502020202020204" pitchFamily="34" charset="0"/>
              <a:buChar char="–"/>
              <a:defRPr sz="1350" b="0" i="0">
                <a:latin typeface="Franklin Gothic Book" panose="020B0503020102020204" pitchFamily="34" charset="0"/>
              </a:defRPr>
            </a:lvl2pPr>
            <a:lvl3pPr>
              <a:defRPr sz="1200"/>
            </a:lvl3pPr>
            <a:lvl4pPr>
              <a:defRPr sz="1050"/>
            </a:lvl4pPr>
            <a:lvl5pPr marL="1112044" indent="-166688">
              <a:defRPr lang="en-US" sz="12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240030"/>
            <a:ext cx="205740" cy="383182"/>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sz="1350" b="0" i="0" dirty="0">
              <a:solidFill>
                <a:schemeClr val="tx1"/>
              </a:solidFill>
              <a:latin typeface="Franklin Gothic Book" panose="020B0503020102020204" pitchFamily="34" charset="0"/>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05740" y="240030"/>
            <a:ext cx="1059505" cy="383182"/>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350" b="0" i="0" dirty="0">
              <a:solidFill>
                <a:schemeClr val="tx1"/>
              </a:solidFill>
              <a:latin typeface="Franklin Gothic Book" panose="020B0503020102020204" pitchFamily="34" charset="0"/>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309847" y="342183"/>
            <a:ext cx="816102" cy="196395"/>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4572000" y="0"/>
            <a:ext cx="4572000" cy="51435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68580" tIns="34290" rIns="68580" bIns="34290" numCol="1" anchor="t" anchorCtr="0" compatLnSpc="1">
            <a:prstTxWarp prst="textNoShape">
              <a:avLst/>
            </a:prstTxWarp>
          </a:bodyPr>
          <a:lstStyle/>
          <a:p>
            <a:endParaRPr lang="en-US" sz="1350" b="0" i="0" dirty="0">
              <a:latin typeface="Franklin Gothic Book" panose="020B0503020102020204" pitchFamily="34" charset="0"/>
            </a:endParaRPr>
          </a:p>
        </p:txBody>
      </p:sp>
    </p:spTree>
    <p:extLst>
      <p:ext uri="{BB962C8B-B14F-4D97-AF65-F5344CB8AC3E}">
        <p14:creationId xmlns:p14="http://schemas.microsoft.com/office/powerpoint/2010/main" val="41140128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22326" y="205741"/>
            <a:ext cx="8628678" cy="424732"/>
          </a:xfrm>
        </p:spPr>
        <p:txBody>
          <a:bodyPr/>
          <a:lstStyle>
            <a:lvl1pPr>
              <a:lnSpc>
                <a:spcPct val="90000"/>
              </a:lnSpc>
              <a:defRPr sz="24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348851" y="1083565"/>
            <a:ext cx="4130874" cy="3152958"/>
          </a:xfrm>
        </p:spPr>
        <p:txBody>
          <a:bodyPr/>
          <a:lstStyle>
            <a:lvl1pPr marL="172641" indent="-172641">
              <a:buClr>
                <a:schemeClr val="tx1"/>
              </a:buClr>
              <a:buFont typeface="Century Gothic" panose="020B0502020202020204" pitchFamily="34" charset="0"/>
              <a:buChar char="•"/>
              <a:defRPr sz="1500" b="0" i="0" baseline="0">
                <a:latin typeface="Franklin Gothic Book" panose="020B0503020102020204" pitchFamily="34" charset="0"/>
              </a:defRPr>
            </a:lvl1pPr>
            <a:lvl2pPr marL="469106" indent="-209550">
              <a:buClr>
                <a:schemeClr val="tx1"/>
              </a:buClr>
              <a:buSzPct val="90000"/>
              <a:buFont typeface="Century Gothic" panose="020B0502020202020204" pitchFamily="34" charset="0"/>
              <a:buChar char="–"/>
              <a:defRPr sz="1350" b="0" i="0">
                <a:latin typeface="Franklin Gothic Book" panose="020B0503020102020204" pitchFamily="34" charset="0"/>
              </a:defRPr>
            </a:lvl2pPr>
            <a:lvl3pPr marL="685800" indent="-172641">
              <a:buClr>
                <a:schemeClr val="tx1"/>
              </a:buClr>
              <a:buFont typeface="Century Gothic" panose="020B0502020202020204" pitchFamily="34" charset="0"/>
              <a:buChar char="•"/>
              <a:defRPr sz="1200" b="0" i="0" baseline="0">
                <a:latin typeface="Franklin Gothic Book" panose="020B0503020102020204" pitchFamily="34" charset="0"/>
              </a:defRPr>
            </a:lvl3pPr>
            <a:lvl4pPr marL="728663" indent="0">
              <a:buClr>
                <a:schemeClr val="tx1"/>
              </a:buClr>
              <a:buFont typeface="Century Gothic" panose="020B0502020202020204" pitchFamily="34" charset="0"/>
              <a:buNone/>
              <a:defRPr sz="1050">
                <a:latin typeface="+mn-lt"/>
              </a:defRPr>
            </a:lvl4pPr>
            <a:lvl5pPr marL="1112044" indent="-166688">
              <a:buClr>
                <a:schemeClr val="tx1"/>
              </a:buClr>
              <a:buFont typeface="Century Gothic" panose="020B0502020202020204" pitchFamily="34" charset="0"/>
              <a:buChar char="•"/>
              <a:defRPr sz="1200">
                <a:latin typeface="+mn-lt"/>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p:txBody>
      </p:sp>
      <p:sp>
        <p:nvSpPr>
          <p:cNvPr id="6" name="Content Placeholder 5"/>
          <p:cNvSpPr>
            <a:spLocks noGrp="1"/>
          </p:cNvSpPr>
          <p:nvPr>
            <p:ph sz="quarter" idx="4"/>
          </p:nvPr>
        </p:nvSpPr>
        <p:spPr>
          <a:xfrm>
            <a:off x="4681120" y="1083565"/>
            <a:ext cx="4128516" cy="3152958"/>
          </a:xfrm>
        </p:spPr>
        <p:txBody>
          <a:bodyPr/>
          <a:lstStyle>
            <a:lvl1pPr marL="215504" indent="-215504">
              <a:buClr>
                <a:schemeClr val="tx1"/>
              </a:buClr>
              <a:buFont typeface="Century Gothic" panose="020B0502020202020204" pitchFamily="34" charset="0"/>
              <a:buChar char="•"/>
              <a:defRPr sz="1500" b="0" i="0" baseline="0">
                <a:latin typeface="Franklin Gothic Book" panose="020B0503020102020204" pitchFamily="34" charset="0"/>
              </a:defRPr>
            </a:lvl1pPr>
            <a:lvl2pPr marL="469106" indent="-209550">
              <a:buClr>
                <a:schemeClr val="tx1"/>
              </a:buClr>
              <a:buSzPct val="90000"/>
              <a:buFont typeface="Century Gothic" panose="020B0502020202020204" pitchFamily="34" charset="0"/>
              <a:buChar char="–"/>
              <a:defRPr sz="1350" b="0" i="0" baseline="0">
                <a:latin typeface="Franklin Gothic Book" panose="020B0503020102020204" pitchFamily="34" charset="0"/>
              </a:defRPr>
            </a:lvl2pPr>
            <a:lvl3pPr marL="685800" indent="-172641">
              <a:buClr>
                <a:schemeClr val="tx1"/>
              </a:buClr>
              <a:buFont typeface="Century Gothic" panose="020B0502020202020204" pitchFamily="34" charset="0"/>
              <a:buChar char="•"/>
              <a:defRPr sz="1200" b="0" i="0">
                <a:latin typeface="Franklin Gothic Book" panose="020B0503020102020204" pitchFamily="34" charset="0"/>
              </a:defRPr>
            </a:lvl3pPr>
            <a:lvl4pPr marL="858441" indent="-129779">
              <a:buClr>
                <a:schemeClr val="tx1"/>
              </a:buClr>
              <a:buFont typeface="Century Gothic" panose="020B0502020202020204" pitchFamily="34" charset="0"/>
              <a:buChar char="•"/>
              <a:defRPr sz="1050">
                <a:latin typeface="+mn-lt"/>
              </a:defRPr>
            </a:lvl4pPr>
            <a:lvl5pPr marL="1112044" indent="-166688">
              <a:buClr>
                <a:schemeClr val="tx1"/>
              </a:buClr>
              <a:defRPr lang="en-US" sz="12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6007712" y="4937760"/>
            <a:ext cx="2895600" cy="136922"/>
          </a:xfrm>
          <a:prstGeom prst="rect">
            <a:avLst/>
          </a:prstGeom>
          <a:ln/>
        </p:spPr>
        <p:txBody>
          <a:bodyPr anchor="ctr"/>
          <a:lstStyle/>
          <a:p>
            <a:pPr algn="r"/>
            <a:r>
              <a:rPr lang="en-US" sz="750" b="0" i="0" dirty="0">
                <a:solidFill>
                  <a:srgbClr val="BFBFBF"/>
                </a:solidFill>
                <a:latin typeface="Franklin Gothic Book" panose="020B0503020102020204" pitchFamily="34" charset="0"/>
                <a:cs typeface="Arial" pitchFamily="34" charset="0"/>
              </a:rPr>
              <a:t> </a:t>
            </a:r>
          </a:p>
        </p:txBody>
      </p:sp>
    </p:spTree>
    <p:extLst>
      <p:ext uri="{BB962C8B-B14F-4D97-AF65-F5344CB8AC3E}">
        <p14:creationId xmlns:p14="http://schemas.microsoft.com/office/powerpoint/2010/main" val="36014922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322326" y="205741"/>
            <a:ext cx="8628678" cy="424732"/>
          </a:xfrm>
        </p:spPr>
        <p:txBody>
          <a:bodyPr/>
          <a:lstStyle>
            <a:lvl1pPr>
              <a:lnSpc>
                <a:spcPct val="90000"/>
              </a:lnSpc>
              <a:defRPr sz="24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348851" y="1083564"/>
            <a:ext cx="4130874" cy="615893"/>
          </a:xfrm>
        </p:spPr>
        <p:txBody>
          <a:bodyPr anchor="b"/>
          <a:lstStyle>
            <a:lvl1pPr marL="0" indent="0">
              <a:buNone/>
              <a:defRPr sz="1800" b="0" i="0" baseline="0">
                <a:solidFill>
                  <a:schemeClr val="tx1"/>
                </a:solidFill>
                <a:latin typeface="Franklin Gothic Book" panose="020B05030201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348851" y="1706601"/>
            <a:ext cx="4130874" cy="2529922"/>
          </a:xfrm>
        </p:spPr>
        <p:txBody>
          <a:bodyPr/>
          <a:lstStyle>
            <a:lvl1pPr marL="172641" indent="-172641">
              <a:buClr>
                <a:schemeClr val="tx1"/>
              </a:buClr>
              <a:buFont typeface="Century Gothic" panose="020B0502020202020204" pitchFamily="34" charset="0"/>
              <a:buChar char="•"/>
              <a:defRPr sz="1500" b="0" i="0" baseline="0">
                <a:latin typeface="Franklin Gothic Book" panose="020B0503020102020204" pitchFamily="34" charset="0"/>
              </a:defRPr>
            </a:lvl1pPr>
            <a:lvl2pPr marL="469106" indent="-209550">
              <a:buClr>
                <a:schemeClr val="tx1"/>
              </a:buClr>
              <a:buSzPct val="90000"/>
              <a:buFont typeface="Century Gothic" panose="020B0502020202020204" pitchFamily="34" charset="0"/>
              <a:buChar char="–"/>
              <a:defRPr sz="1350" b="0" i="0">
                <a:latin typeface="Franklin Gothic Book" panose="020B0503020102020204" pitchFamily="34" charset="0"/>
              </a:defRPr>
            </a:lvl2pPr>
            <a:lvl3pPr marL="685800" indent="-172641">
              <a:buClr>
                <a:schemeClr val="tx1"/>
              </a:buClr>
              <a:buFont typeface="Century Gothic" panose="020B0502020202020204" pitchFamily="34" charset="0"/>
              <a:buChar char="•"/>
              <a:defRPr sz="1200" b="0" i="0" baseline="0">
                <a:latin typeface="Franklin Gothic Book" panose="020B0503020102020204" pitchFamily="34" charset="0"/>
              </a:defRPr>
            </a:lvl3pPr>
            <a:lvl4pPr marL="728663" indent="0">
              <a:buClr>
                <a:schemeClr val="tx1"/>
              </a:buClr>
              <a:buFont typeface="Century Gothic" panose="020B0502020202020204" pitchFamily="34" charset="0"/>
              <a:buNone/>
              <a:defRPr sz="1050">
                <a:latin typeface="+mn-lt"/>
              </a:defRPr>
            </a:lvl4pPr>
            <a:lvl5pPr marL="1112044" indent="-166688">
              <a:buClr>
                <a:schemeClr val="tx1"/>
              </a:buClr>
              <a:buFont typeface="Century Gothic" panose="020B0502020202020204" pitchFamily="34" charset="0"/>
              <a:buChar char="•"/>
              <a:defRPr sz="1200">
                <a:latin typeface="+mn-lt"/>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681120" y="1083564"/>
            <a:ext cx="4128516" cy="615893"/>
          </a:xfrm>
        </p:spPr>
        <p:txBody>
          <a:bodyPr anchor="b"/>
          <a:lstStyle>
            <a:lvl1pPr marL="0" indent="0">
              <a:buNone/>
              <a:defRPr sz="1800" b="0" i="0" baseline="0">
                <a:solidFill>
                  <a:schemeClr val="tx1"/>
                </a:solidFill>
                <a:latin typeface="Franklin Gothic Book" panose="020B05030201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81120" y="1706601"/>
            <a:ext cx="4128516" cy="2529922"/>
          </a:xfrm>
        </p:spPr>
        <p:txBody>
          <a:bodyPr/>
          <a:lstStyle>
            <a:lvl1pPr marL="215504" indent="-215504">
              <a:buClr>
                <a:schemeClr val="tx1"/>
              </a:buClr>
              <a:buFont typeface="Century Gothic" panose="020B0502020202020204" pitchFamily="34" charset="0"/>
              <a:buChar char="•"/>
              <a:defRPr sz="1500" b="0" i="0" baseline="0">
                <a:latin typeface="Franklin Gothic Book" panose="020B0503020102020204" pitchFamily="34" charset="0"/>
              </a:defRPr>
            </a:lvl1pPr>
            <a:lvl2pPr marL="469106" indent="-209550">
              <a:buClr>
                <a:schemeClr val="tx1"/>
              </a:buClr>
              <a:buSzPct val="90000"/>
              <a:buFont typeface="Century Gothic" panose="020B0502020202020204" pitchFamily="34" charset="0"/>
              <a:buChar char="–"/>
              <a:defRPr sz="1350" b="0" i="0" baseline="0">
                <a:latin typeface="Franklin Gothic Book" panose="020B0503020102020204" pitchFamily="34" charset="0"/>
              </a:defRPr>
            </a:lvl2pPr>
            <a:lvl3pPr marL="685800" indent="-172641">
              <a:buClr>
                <a:schemeClr val="tx1"/>
              </a:buClr>
              <a:buFont typeface="Century Gothic" panose="020B0502020202020204" pitchFamily="34" charset="0"/>
              <a:buChar char="•"/>
              <a:defRPr sz="1200" b="0" i="0">
                <a:latin typeface="Franklin Gothic Book" panose="020B0503020102020204" pitchFamily="34" charset="0"/>
              </a:defRPr>
            </a:lvl3pPr>
            <a:lvl4pPr marL="858441" indent="-129779">
              <a:buClr>
                <a:schemeClr val="tx1"/>
              </a:buClr>
              <a:buFont typeface="Century Gothic" panose="020B0502020202020204" pitchFamily="34" charset="0"/>
              <a:buChar char="•"/>
              <a:defRPr sz="1050">
                <a:latin typeface="+mn-lt"/>
              </a:defRPr>
            </a:lvl4pPr>
            <a:lvl5pPr marL="1112044" indent="-166688">
              <a:buClr>
                <a:schemeClr val="tx1"/>
              </a:buClr>
              <a:defRPr lang="en-US" sz="12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6007712" y="4937760"/>
            <a:ext cx="2895600" cy="136922"/>
          </a:xfrm>
          <a:prstGeom prst="rect">
            <a:avLst/>
          </a:prstGeom>
          <a:ln/>
        </p:spPr>
        <p:txBody>
          <a:bodyPr anchor="ctr"/>
          <a:lstStyle/>
          <a:p>
            <a:pPr algn="r"/>
            <a:r>
              <a:rPr lang="en-US" sz="750" b="0" i="0" dirty="0">
                <a:solidFill>
                  <a:srgbClr val="BFBFBF"/>
                </a:solidFill>
                <a:latin typeface="Franklin Gothic Book" panose="020B0503020102020204" pitchFamily="34" charset="0"/>
                <a:cs typeface="Arial" pitchFamily="34" charset="0"/>
              </a:rPr>
              <a:t> </a:t>
            </a:r>
          </a:p>
        </p:txBody>
      </p:sp>
    </p:spTree>
    <p:extLst>
      <p:ext uri="{BB962C8B-B14F-4D97-AF65-F5344CB8AC3E}">
        <p14:creationId xmlns:p14="http://schemas.microsoft.com/office/powerpoint/2010/main" val="28816908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2326" y="205741"/>
            <a:ext cx="8568927" cy="424732"/>
          </a:xfrm>
        </p:spPr>
        <p:txBody>
          <a:bodyPr/>
          <a:lstStyle>
            <a:lvl1pPr>
              <a:lnSpc>
                <a:spcPct val="90000"/>
              </a:lnSpc>
              <a:defRPr sz="2400" baseline="0"/>
            </a:lvl1pPr>
          </a:lstStyle>
          <a:p>
            <a:r>
              <a:rPr lang="en-US"/>
              <a:t>Click to edit Master title style</a:t>
            </a:r>
            <a:endParaRPr lang="en-US" dirty="0"/>
          </a:p>
        </p:txBody>
      </p:sp>
    </p:spTree>
    <p:extLst>
      <p:ext uri="{BB962C8B-B14F-4D97-AF65-F5344CB8AC3E}">
        <p14:creationId xmlns:p14="http://schemas.microsoft.com/office/powerpoint/2010/main" val="11012189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2244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322326" y="205741"/>
            <a:ext cx="8628678" cy="424732"/>
          </a:xfrm>
        </p:spPr>
        <p:txBody>
          <a:bodyPr/>
          <a:lstStyle>
            <a:lvl1pPr>
              <a:lnSpc>
                <a:spcPct val="90000"/>
              </a:lnSpc>
              <a:defRPr sz="2400"/>
            </a:lvl1pPr>
          </a:lstStyle>
          <a:p>
            <a:r>
              <a:rPr lang="en-US"/>
              <a:t>Click to edit Master title style</a:t>
            </a:r>
            <a:endParaRPr lang="en-US" dirty="0"/>
          </a:p>
        </p:txBody>
      </p:sp>
      <p:sp>
        <p:nvSpPr>
          <p:cNvPr id="3" name="Text Placeholder 2"/>
          <p:cNvSpPr>
            <a:spLocks noGrp="1"/>
          </p:cNvSpPr>
          <p:nvPr>
            <p:ph type="body" idx="1"/>
          </p:nvPr>
        </p:nvSpPr>
        <p:spPr>
          <a:xfrm>
            <a:off x="402522" y="1040701"/>
            <a:ext cx="4114800" cy="615893"/>
          </a:xfrm>
          <a:solidFill>
            <a:schemeClr val="tx2"/>
          </a:solidFill>
          <a:ln w="12700">
            <a:solidFill>
              <a:schemeClr val="tx2"/>
            </a:solidFill>
          </a:ln>
        </p:spPr>
        <p:txBody>
          <a:bodyPr tIns="91440" bIns="91440" anchor="b"/>
          <a:lstStyle>
            <a:lvl1pPr marL="0" indent="0">
              <a:lnSpc>
                <a:spcPct val="90000"/>
              </a:lnSpc>
              <a:buNone/>
              <a:defRPr sz="1500" b="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02522" y="1656595"/>
            <a:ext cx="4114800" cy="2859803"/>
          </a:xfrm>
          <a:ln w="12700">
            <a:gradFill flip="none" rotWithShape="1">
              <a:gsLst>
                <a:gs pos="0">
                  <a:schemeClr val="bg1">
                    <a:alpha val="0"/>
                  </a:schemeClr>
                </a:gs>
                <a:gs pos="100000">
                  <a:schemeClr val="tx2"/>
                </a:gs>
              </a:gsLst>
              <a:lin ang="16200000" scaled="1"/>
              <a:tileRect/>
            </a:gradFill>
          </a:ln>
        </p:spPr>
        <p:txBody>
          <a:bodyPr tIns="91440" bIns="91440"/>
          <a:lstStyle>
            <a:lvl1pPr marL="170260" indent="-170260">
              <a:lnSpc>
                <a:spcPct val="90000"/>
              </a:lnSpc>
              <a:buClr>
                <a:schemeClr val="tx1"/>
              </a:buClr>
              <a:buFont typeface="Century Gothic" panose="020B0502020202020204" pitchFamily="34" charset="0"/>
              <a:buChar char="•"/>
              <a:defRPr sz="1350" baseline="0"/>
            </a:lvl1pPr>
            <a:lvl2pPr marL="385763" indent="-169069">
              <a:lnSpc>
                <a:spcPct val="90000"/>
              </a:lnSpc>
              <a:buClr>
                <a:schemeClr val="tx1"/>
              </a:buClr>
              <a:buSzPct val="90000"/>
              <a:buFont typeface="Century Gothic" panose="020B0502020202020204" pitchFamily="34" charset="0"/>
              <a:buChar char="–"/>
              <a:defRPr sz="1200" baseline="0"/>
            </a:lvl2pPr>
            <a:lvl3pPr marL="557213" indent="-129779">
              <a:lnSpc>
                <a:spcPct val="90000"/>
              </a:lnSpc>
              <a:buClr>
                <a:schemeClr val="tx1"/>
              </a:buClr>
              <a:buFont typeface="Century Gothic" panose="020B0502020202020204" pitchFamily="34" charset="0"/>
              <a:buChar char="•"/>
              <a:defRPr sz="1050"/>
            </a:lvl3pPr>
            <a:lvl4pPr marL="858441" indent="-129779">
              <a:lnSpc>
                <a:spcPct val="90000"/>
              </a:lnSpc>
              <a:buClr>
                <a:schemeClr val="tx1"/>
              </a:buClr>
              <a:buSzPct val="90000"/>
              <a:buFont typeface="Century Gothic" panose="020B0502020202020204" pitchFamily="34" charset="0"/>
              <a:buChar char="–"/>
              <a:defRPr sz="900"/>
            </a:lvl4pPr>
            <a:lvl5pPr marL="1112044" indent="-166688">
              <a:lnSpc>
                <a:spcPct val="90000"/>
              </a:lnSpc>
              <a:buClr>
                <a:schemeClr val="tx1"/>
              </a:buClr>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788512" y="1040701"/>
            <a:ext cx="4114800" cy="615893"/>
          </a:xfrm>
          <a:solidFill>
            <a:schemeClr val="tx2"/>
          </a:solidFill>
          <a:ln w="12700">
            <a:solidFill>
              <a:schemeClr val="tx2"/>
            </a:solidFill>
          </a:ln>
        </p:spPr>
        <p:txBody>
          <a:bodyPr tIns="91440" bIns="91440" anchor="b"/>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88512" y="1659889"/>
            <a:ext cx="4114800" cy="2859803"/>
          </a:xfrm>
          <a:ln w="12700">
            <a:gradFill flip="none" rotWithShape="1">
              <a:gsLst>
                <a:gs pos="0">
                  <a:schemeClr val="bg1">
                    <a:alpha val="0"/>
                  </a:schemeClr>
                </a:gs>
                <a:gs pos="100000">
                  <a:schemeClr val="tx2"/>
                </a:gs>
              </a:gsLst>
              <a:lin ang="16200000" scaled="1"/>
              <a:tileRect/>
            </a:gradFill>
          </a:ln>
        </p:spPr>
        <p:txBody>
          <a:bodyPr tIns="91440" bIns="91440"/>
          <a:lstStyle>
            <a:lvl1pPr marL="170260" indent="-170260">
              <a:lnSpc>
                <a:spcPct val="90000"/>
              </a:lnSpc>
              <a:buClr>
                <a:schemeClr val="tx1"/>
              </a:buClr>
              <a:buFont typeface="Century Gothic" panose="020B0502020202020204" pitchFamily="34" charset="0"/>
              <a:buChar char="•"/>
              <a:defRPr sz="1350"/>
            </a:lvl1pPr>
            <a:lvl2pPr marL="345281" indent="-128588">
              <a:lnSpc>
                <a:spcPct val="90000"/>
              </a:lnSpc>
              <a:buClr>
                <a:schemeClr val="tx1"/>
              </a:buClr>
              <a:buSzPct val="90000"/>
              <a:buFont typeface="Century Gothic" panose="020B0502020202020204" pitchFamily="34" charset="0"/>
              <a:buChar char="–"/>
              <a:defRPr lang="en-US" sz="1200" b="0" i="0" kern="1200" baseline="0" dirty="0">
                <a:solidFill>
                  <a:schemeClr val="tx1"/>
                </a:solidFill>
                <a:latin typeface="Franklin Gothic Book" panose="020B0503020102020204" pitchFamily="34" charset="0"/>
                <a:ea typeface="+mn-ea"/>
                <a:cs typeface="+mn-cs"/>
              </a:defRPr>
            </a:lvl2pPr>
            <a:lvl3pPr marL="557213" indent="-129779">
              <a:lnSpc>
                <a:spcPct val="90000"/>
              </a:lnSpc>
              <a:buClr>
                <a:schemeClr val="tx1"/>
              </a:buClr>
              <a:buFont typeface="Century Gothic" panose="020B0502020202020204" pitchFamily="34" charset="0"/>
              <a:buChar char="•"/>
              <a:defRPr sz="1050"/>
            </a:lvl3pPr>
            <a:lvl4pPr marL="858441" indent="-129779">
              <a:lnSpc>
                <a:spcPct val="90000"/>
              </a:lnSpc>
              <a:buClr>
                <a:schemeClr val="tx1"/>
              </a:buClr>
              <a:buSzPct val="90000"/>
              <a:buFont typeface="Century Gothic" panose="020B0502020202020204" pitchFamily="34" charset="0"/>
              <a:buChar char="–"/>
              <a:defRPr sz="900"/>
            </a:lvl4pPr>
            <a:lvl5pPr marL="1112044" indent="-166688">
              <a:lnSpc>
                <a:spcPct val="90000"/>
              </a:lnSpc>
              <a:buClr>
                <a:schemeClr val="tx1"/>
              </a:buClr>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6007712" y="4937760"/>
            <a:ext cx="2895600" cy="136922"/>
          </a:xfrm>
          <a:prstGeom prst="rect">
            <a:avLst/>
          </a:prstGeom>
          <a:ln/>
        </p:spPr>
        <p:txBody>
          <a:bodyPr anchor="ctr"/>
          <a:lstStyle/>
          <a:p>
            <a:pPr algn="r"/>
            <a:r>
              <a:rPr lang="en-US" sz="750" b="0" i="0" dirty="0">
                <a:solidFill>
                  <a:srgbClr val="BFBFBF"/>
                </a:solidFill>
                <a:latin typeface="Franklin Gothic Book" panose="020B0503020102020204" pitchFamily="34" charset="0"/>
                <a:cs typeface="Arial" pitchFamily="34" charset="0"/>
              </a:rPr>
              <a:t> </a:t>
            </a:r>
          </a:p>
        </p:txBody>
      </p:sp>
    </p:spTree>
    <p:extLst>
      <p:ext uri="{BB962C8B-B14F-4D97-AF65-F5344CB8AC3E}">
        <p14:creationId xmlns:p14="http://schemas.microsoft.com/office/powerpoint/2010/main" val="6067045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322326" y="205741"/>
            <a:ext cx="8628678" cy="424732"/>
          </a:xfrm>
        </p:spPr>
        <p:txBody>
          <a:bodyPr/>
          <a:lstStyle>
            <a:lvl1pPr>
              <a:lnSpc>
                <a:spcPct val="90000"/>
              </a:lnSpc>
              <a:defRPr sz="2400"/>
            </a:lvl1pPr>
          </a:lstStyle>
          <a:p>
            <a:r>
              <a:rPr lang="en-US"/>
              <a:t>Click to edit Master title style</a:t>
            </a:r>
            <a:endParaRPr lang="en-US" dirty="0"/>
          </a:p>
        </p:txBody>
      </p:sp>
      <p:sp>
        <p:nvSpPr>
          <p:cNvPr id="3" name="Text Placeholder 2"/>
          <p:cNvSpPr>
            <a:spLocks noGrp="1"/>
          </p:cNvSpPr>
          <p:nvPr>
            <p:ph type="body" idx="1"/>
          </p:nvPr>
        </p:nvSpPr>
        <p:spPr>
          <a:xfrm>
            <a:off x="402522" y="1040701"/>
            <a:ext cx="2707859" cy="615893"/>
          </a:xfrm>
          <a:solidFill>
            <a:schemeClr val="tx2"/>
          </a:solidFill>
          <a:ln w="12700">
            <a:solidFill>
              <a:schemeClr val="tx2"/>
            </a:solidFill>
          </a:ln>
        </p:spPr>
        <p:txBody>
          <a:bodyPr tIns="91440" bIns="91440" anchor="b"/>
          <a:lstStyle>
            <a:lvl1pPr marL="0" indent="0">
              <a:lnSpc>
                <a:spcPct val="90000"/>
              </a:lnSpc>
              <a:buNone/>
              <a:defRPr sz="1500" b="0"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02522" y="1656595"/>
            <a:ext cx="2707859" cy="2859803"/>
          </a:xfrm>
          <a:ln w="12700">
            <a:gradFill flip="none" rotWithShape="1">
              <a:gsLst>
                <a:gs pos="0">
                  <a:schemeClr val="bg1">
                    <a:alpha val="0"/>
                  </a:schemeClr>
                </a:gs>
                <a:gs pos="100000">
                  <a:schemeClr val="tx2"/>
                </a:gs>
              </a:gsLst>
              <a:lin ang="16200000" scaled="1"/>
              <a:tileRect/>
            </a:gradFill>
          </a:ln>
        </p:spPr>
        <p:txBody>
          <a:bodyPr tIns="91440" bIns="91440"/>
          <a:lstStyle>
            <a:lvl1pPr marL="170260" indent="-170260">
              <a:lnSpc>
                <a:spcPct val="90000"/>
              </a:lnSpc>
              <a:buClr>
                <a:schemeClr val="tx1"/>
              </a:buClr>
              <a:buFont typeface="Century Gothic" panose="020B0502020202020204" pitchFamily="34" charset="0"/>
              <a:buChar char="•"/>
              <a:defRPr sz="1350" baseline="0"/>
            </a:lvl1pPr>
            <a:lvl2pPr marL="385763" indent="-169069">
              <a:lnSpc>
                <a:spcPct val="90000"/>
              </a:lnSpc>
              <a:buClr>
                <a:schemeClr val="tx1"/>
              </a:buClr>
              <a:buSzPct val="90000"/>
              <a:buFont typeface="Century Gothic" panose="020B0502020202020204" pitchFamily="34" charset="0"/>
              <a:buChar char="–"/>
              <a:defRPr sz="1200" baseline="0"/>
            </a:lvl2pPr>
            <a:lvl3pPr marL="557213" indent="-129779">
              <a:lnSpc>
                <a:spcPct val="90000"/>
              </a:lnSpc>
              <a:buClr>
                <a:schemeClr val="tx1"/>
              </a:buClr>
              <a:buFont typeface="Century Gothic" panose="020B0502020202020204" pitchFamily="34" charset="0"/>
              <a:buChar char="•"/>
              <a:defRPr sz="1050"/>
            </a:lvl3pPr>
            <a:lvl4pPr marL="858441" indent="-129779">
              <a:lnSpc>
                <a:spcPct val="90000"/>
              </a:lnSpc>
              <a:buClr>
                <a:schemeClr val="tx1"/>
              </a:buClr>
              <a:buSzPct val="90000"/>
              <a:buFont typeface="Century Gothic" panose="020B0502020202020204" pitchFamily="34" charset="0"/>
              <a:buChar char="–"/>
              <a:defRPr sz="900"/>
            </a:lvl4pPr>
            <a:lvl5pPr marL="1112044" indent="-166688">
              <a:lnSpc>
                <a:spcPct val="90000"/>
              </a:lnSpc>
              <a:buClr>
                <a:schemeClr val="tx1"/>
              </a:buClr>
              <a:buFont typeface="Arial" panose="020B0604020202020204" pitchFamily="34" charset="0"/>
              <a:buChar cha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3295244" y="1040701"/>
            <a:ext cx="2706314" cy="615893"/>
          </a:xfrm>
          <a:solidFill>
            <a:schemeClr val="tx2"/>
          </a:solidFill>
          <a:ln w="12700">
            <a:solidFill>
              <a:schemeClr val="tx2"/>
            </a:solidFill>
          </a:ln>
        </p:spPr>
        <p:txBody>
          <a:bodyPr tIns="91440" bIns="91440" anchor="b"/>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295244" y="1659889"/>
            <a:ext cx="2706314" cy="2859803"/>
          </a:xfrm>
          <a:ln w="12700">
            <a:gradFill flip="none" rotWithShape="1">
              <a:gsLst>
                <a:gs pos="0">
                  <a:schemeClr val="bg1">
                    <a:alpha val="0"/>
                  </a:schemeClr>
                </a:gs>
                <a:gs pos="100000">
                  <a:schemeClr val="tx2"/>
                </a:gs>
              </a:gsLst>
              <a:lin ang="16200000" scaled="1"/>
              <a:tileRect/>
            </a:gradFill>
          </a:ln>
        </p:spPr>
        <p:txBody>
          <a:bodyPr tIns="91440" bIns="91440"/>
          <a:lstStyle>
            <a:lvl1pPr marL="170260" indent="-170260">
              <a:lnSpc>
                <a:spcPct val="90000"/>
              </a:lnSpc>
              <a:buClr>
                <a:schemeClr val="tx1"/>
              </a:buClr>
              <a:buFont typeface="Century Gothic" panose="020B0502020202020204" pitchFamily="34" charset="0"/>
              <a:buChar char="•"/>
              <a:defRPr sz="1350"/>
            </a:lvl1pPr>
            <a:lvl2pPr marL="345281" indent="-128588">
              <a:lnSpc>
                <a:spcPct val="90000"/>
              </a:lnSpc>
              <a:buClr>
                <a:schemeClr val="tx1"/>
              </a:buClr>
              <a:buSzPct val="90000"/>
              <a:buFont typeface="Century Gothic" panose="020B0502020202020204" pitchFamily="34" charset="0"/>
              <a:buChar char="–"/>
              <a:defRPr lang="en-US" sz="1200" b="0" i="0" kern="1200" baseline="0" dirty="0">
                <a:solidFill>
                  <a:schemeClr val="tx1"/>
                </a:solidFill>
                <a:latin typeface="Franklin Gothic Book" panose="020B0503020102020204" pitchFamily="34" charset="0"/>
                <a:ea typeface="+mn-ea"/>
                <a:cs typeface="+mn-cs"/>
              </a:defRPr>
            </a:lvl2pPr>
            <a:lvl3pPr marL="557213" indent="-129779">
              <a:lnSpc>
                <a:spcPct val="90000"/>
              </a:lnSpc>
              <a:buClr>
                <a:schemeClr val="tx1"/>
              </a:buClr>
              <a:buFont typeface="Century Gothic" panose="020B0502020202020204" pitchFamily="34" charset="0"/>
              <a:buChar char="•"/>
              <a:defRPr sz="1050"/>
            </a:lvl3pPr>
            <a:lvl4pPr marL="858441" indent="-129779">
              <a:lnSpc>
                <a:spcPct val="90000"/>
              </a:lnSpc>
              <a:buClr>
                <a:schemeClr val="tx1"/>
              </a:buClr>
              <a:buSzPct val="90000"/>
              <a:buFont typeface="Century Gothic" panose="020B0502020202020204" pitchFamily="34" charset="0"/>
              <a:buChar char="–"/>
              <a:defRPr sz="900"/>
            </a:lvl4pPr>
            <a:lvl5pPr marL="1112044" indent="-166688">
              <a:lnSpc>
                <a:spcPct val="90000"/>
              </a:lnSpc>
              <a:buClr>
                <a:schemeClr val="tx1"/>
              </a:buClr>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6186421" y="1040701"/>
            <a:ext cx="2706314" cy="615893"/>
          </a:xfrm>
          <a:solidFill>
            <a:schemeClr val="tx2"/>
          </a:solidFill>
          <a:ln w="12700">
            <a:solidFill>
              <a:schemeClr val="tx2"/>
            </a:solidFill>
          </a:ln>
        </p:spPr>
        <p:txBody>
          <a:bodyPr tIns="91440" bIns="91440" anchor="b"/>
          <a:lstStyle>
            <a:lvl1pPr marL="0" indent="0">
              <a:lnSpc>
                <a:spcPct val="90000"/>
              </a:lnSpc>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6186421" y="1659889"/>
            <a:ext cx="2706314" cy="2859803"/>
          </a:xfrm>
          <a:ln w="12700">
            <a:gradFill flip="none" rotWithShape="1">
              <a:gsLst>
                <a:gs pos="0">
                  <a:schemeClr val="bg1">
                    <a:alpha val="0"/>
                  </a:schemeClr>
                </a:gs>
                <a:gs pos="100000">
                  <a:schemeClr val="tx2"/>
                </a:gs>
              </a:gsLst>
              <a:lin ang="16200000" scaled="1"/>
              <a:tileRect/>
            </a:gradFill>
          </a:ln>
        </p:spPr>
        <p:txBody>
          <a:bodyPr tIns="91440" bIns="91440"/>
          <a:lstStyle>
            <a:lvl1pPr marL="170260" indent="-170260">
              <a:lnSpc>
                <a:spcPct val="90000"/>
              </a:lnSpc>
              <a:buClr>
                <a:schemeClr val="tx1"/>
              </a:buClr>
              <a:buFont typeface="Century Gothic" panose="020B0502020202020204" pitchFamily="34" charset="0"/>
              <a:buChar char="•"/>
              <a:defRPr sz="1350"/>
            </a:lvl1pPr>
            <a:lvl2pPr marL="345281" indent="-128588">
              <a:lnSpc>
                <a:spcPct val="90000"/>
              </a:lnSpc>
              <a:buClr>
                <a:schemeClr val="tx1"/>
              </a:buClr>
              <a:buSzPct val="90000"/>
              <a:buFont typeface="Century Gothic" panose="020B0502020202020204" pitchFamily="34" charset="0"/>
              <a:buChar char="–"/>
              <a:defRPr lang="en-US" sz="1200" b="0" i="0" kern="1200" baseline="0" dirty="0">
                <a:solidFill>
                  <a:schemeClr val="tx1"/>
                </a:solidFill>
                <a:latin typeface="Franklin Gothic Book" panose="020B0503020102020204" pitchFamily="34" charset="0"/>
                <a:ea typeface="+mn-ea"/>
                <a:cs typeface="+mn-cs"/>
              </a:defRPr>
            </a:lvl2pPr>
            <a:lvl3pPr marL="557213" indent="-129779">
              <a:lnSpc>
                <a:spcPct val="90000"/>
              </a:lnSpc>
              <a:buClr>
                <a:schemeClr val="tx1"/>
              </a:buClr>
              <a:buFont typeface="Century Gothic" panose="020B0502020202020204" pitchFamily="34" charset="0"/>
              <a:buChar char="•"/>
              <a:defRPr sz="1050"/>
            </a:lvl3pPr>
            <a:lvl4pPr marL="858441" indent="-129779">
              <a:lnSpc>
                <a:spcPct val="90000"/>
              </a:lnSpc>
              <a:buClr>
                <a:schemeClr val="tx1"/>
              </a:buClr>
              <a:buSzPct val="90000"/>
              <a:buFont typeface="Century Gothic" panose="020B0502020202020204" pitchFamily="34" charset="0"/>
              <a:buChar char="–"/>
              <a:defRPr sz="900"/>
            </a:lvl4pPr>
            <a:lvl5pPr marL="1112044" indent="-166688">
              <a:lnSpc>
                <a:spcPct val="90000"/>
              </a:lnSpc>
              <a:buClr>
                <a:schemeClr val="tx1"/>
              </a:buClr>
              <a:defRPr lang="en-US" sz="105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6007712" y="4937760"/>
            <a:ext cx="2895600" cy="136922"/>
          </a:xfrm>
          <a:prstGeom prst="rect">
            <a:avLst/>
          </a:prstGeom>
          <a:ln/>
        </p:spPr>
        <p:txBody>
          <a:bodyPr anchor="ctr"/>
          <a:lstStyle/>
          <a:p>
            <a:pPr algn="r"/>
            <a:r>
              <a:rPr lang="en-US" sz="750" b="0" i="0" dirty="0">
                <a:solidFill>
                  <a:srgbClr val="BFBFBF"/>
                </a:solidFill>
                <a:latin typeface="Franklin Gothic Book" panose="020B0503020102020204" pitchFamily="34" charset="0"/>
                <a:cs typeface="Arial" pitchFamily="34" charset="0"/>
              </a:rPr>
              <a:t> </a:t>
            </a:r>
          </a:p>
        </p:txBody>
      </p:sp>
    </p:spTree>
    <p:extLst>
      <p:ext uri="{BB962C8B-B14F-4D97-AF65-F5344CB8AC3E}">
        <p14:creationId xmlns:p14="http://schemas.microsoft.com/office/powerpoint/2010/main" val="4273319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571728" y="812816"/>
            <a:ext cx="4115073" cy="3164468"/>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05740" y="809245"/>
            <a:ext cx="4366260" cy="316625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sz="1350" b="0" i="0" dirty="0">
              <a:solidFill>
                <a:schemeClr val="tx1"/>
              </a:solidFill>
              <a:latin typeface="Franklin Gothic Book" panose="020B0503020102020204" pitchFamily="34" charset="0"/>
            </a:endParaRPr>
          </a:p>
        </p:txBody>
      </p:sp>
      <p:sp>
        <p:nvSpPr>
          <p:cNvPr id="2" name="Title 1"/>
          <p:cNvSpPr>
            <a:spLocks noGrp="1"/>
          </p:cNvSpPr>
          <p:nvPr>
            <p:ph type="title" hasCustomPrompt="1"/>
          </p:nvPr>
        </p:nvSpPr>
        <p:spPr>
          <a:xfrm>
            <a:off x="291060" y="956841"/>
            <a:ext cx="4153054" cy="757130"/>
          </a:xfrm>
        </p:spPr>
        <p:txBody>
          <a:bodyPr/>
          <a:lstStyle>
            <a:lvl1pPr>
              <a:lnSpc>
                <a:spcPct val="90000"/>
              </a:lnSpc>
              <a:defRPr sz="2400" b="0" i="0">
                <a:solidFill>
                  <a:schemeClr val="tx1"/>
                </a:solidFill>
                <a:latin typeface="Franklin Gothic Book" panose="020B05030201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240030"/>
            <a:ext cx="205740" cy="383182"/>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sz="1350" b="0" i="0" dirty="0">
              <a:solidFill>
                <a:schemeClr val="tx1"/>
              </a:solidFill>
              <a:latin typeface="Franklin Gothic Book" panose="020B0503020102020204" pitchFamily="34" charset="0"/>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05740" y="240030"/>
            <a:ext cx="1059505" cy="383182"/>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350" b="0" i="0" dirty="0">
              <a:solidFill>
                <a:schemeClr val="tx1"/>
              </a:solidFill>
              <a:latin typeface="Franklin Gothic Book" panose="020B0503020102020204" pitchFamily="34" charset="0"/>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3293" y="4969599"/>
            <a:ext cx="210301" cy="1143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b="0" i="0" smtClean="0">
                <a:solidFill>
                  <a:schemeClr val="tx1"/>
                </a:solidFill>
                <a:latin typeface="Franklin Gothic Book" panose="020B0503020102020204" pitchFamily="34" charset="0"/>
                <a:cs typeface="Times New Roman" panose="02020603050405020304" pitchFamily="18" charset="0"/>
              </a:rPr>
              <a:pPr algn="ctr" defTabSz="129779">
                <a:lnSpc>
                  <a:spcPct val="90000"/>
                </a:lnSpc>
                <a:tabLst>
                  <a:tab pos="172641" algn="l"/>
                </a:tabLst>
                <a:defRPr/>
              </a:pPr>
              <a:t>‹#›</a:t>
            </a:fld>
            <a:endParaRPr lang="en-US" sz="675" b="0" i="0" dirty="0">
              <a:solidFill>
                <a:schemeClr val="tx1"/>
              </a:solidFill>
              <a:latin typeface="Franklin Gothic Book" panose="020B050302010202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309847" y="342183"/>
            <a:ext cx="816102" cy="196395"/>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6003131" y="61674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0" i="0" dirty="0">
              <a:latin typeface="Franklin Gothic Book" panose="020B05030201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6003131" y="61674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0" i="0" dirty="0">
              <a:latin typeface="Franklin Gothic Book" panose="020B05030201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4572000" y="0"/>
            <a:ext cx="4572000" cy="51435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en-US" sz="1350" b="0" i="0" dirty="0">
              <a:latin typeface="Franklin Gothic Book" panose="020B05030201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291059" y="1839988"/>
            <a:ext cx="4134678" cy="2017638"/>
          </a:xfrm>
        </p:spPr>
        <p:txBody>
          <a:bodyPr/>
          <a:lstStyle>
            <a:lvl1pPr marL="215504" indent="-215504">
              <a:lnSpc>
                <a:spcPct val="90000"/>
              </a:lnSpc>
              <a:buClr>
                <a:schemeClr val="tx1"/>
              </a:buClr>
              <a:buFont typeface="Century Gothic" panose="020B0502020202020204" pitchFamily="34" charset="0"/>
              <a:buChar char="•"/>
              <a:defRPr sz="1500" b="0" i="0">
                <a:latin typeface="Franklin Gothic Book" panose="020B0503020102020204" pitchFamily="34" charset="0"/>
              </a:defRPr>
            </a:lvl1pPr>
            <a:lvl2pPr marL="516731" indent="-214313">
              <a:lnSpc>
                <a:spcPct val="90000"/>
              </a:lnSpc>
              <a:buClr>
                <a:schemeClr val="tx1"/>
              </a:buClr>
              <a:buFont typeface="Century Gothic" panose="020B0502020202020204" pitchFamily="34" charset="0"/>
              <a:buChar char="–"/>
              <a:defRPr lang="en-US" sz="1350" b="0" i="0" kern="1200" dirty="0">
                <a:solidFill>
                  <a:schemeClr val="tx1"/>
                </a:solidFill>
                <a:latin typeface="Franklin Gothic Book" panose="020B0503020102020204" pitchFamily="34" charset="0"/>
                <a:ea typeface="+mn-ea"/>
                <a:cs typeface="+mn-cs"/>
              </a:defRPr>
            </a:lvl2pPr>
            <a:lvl3pPr>
              <a:defRPr sz="1200"/>
            </a:lvl3pPr>
            <a:lvl4pPr>
              <a:defRPr sz="1050"/>
            </a:lvl4pPr>
            <a:lvl5pPr marL="1112044" indent="-166688">
              <a:defRPr lang="en-US" sz="12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15859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imple Slide -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0"/>
            <a:ext cx="5936343" cy="907143"/>
          </a:xfrm>
        </p:spPr>
        <p:txBody>
          <a:bodyPr/>
          <a:lstStyle/>
          <a:p>
            <a:r>
              <a:rPr lang="en-US" dirty="0"/>
              <a:t>Simple Slide + Image</a:t>
            </a:r>
          </a:p>
        </p:txBody>
      </p:sp>
      <p:sp>
        <p:nvSpPr>
          <p:cNvPr id="9" name="Text Placeholder 8"/>
          <p:cNvSpPr>
            <a:spLocks noGrp="1"/>
          </p:cNvSpPr>
          <p:nvPr>
            <p:ph type="body" sz="quarter" idx="10" hasCustomPrompt="1"/>
          </p:nvPr>
        </p:nvSpPr>
        <p:spPr>
          <a:xfrm>
            <a:off x="457200" y="1124857"/>
            <a:ext cx="5143499" cy="3621769"/>
          </a:xfrm>
        </p:spPr>
        <p:txBody>
          <a:bodyPr/>
          <a:lstStyle>
            <a:lvl1pPr marL="0" indent="0">
              <a:buNone/>
              <a:defRPr b="1"/>
            </a:lvl1pPr>
            <a:lvl2pPr>
              <a:defRPr sz="2000"/>
            </a:lvl2pPr>
          </a:lstStyle>
          <a:p>
            <a:pPr lvl="0"/>
            <a:r>
              <a:rPr lang="en-US" dirty="0"/>
              <a:t>Header text</a:t>
            </a:r>
          </a:p>
          <a:p>
            <a:pPr lvl="1"/>
            <a:r>
              <a:rPr lang="en-US" dirty="0"/>
              <a:t>Bullet point 1</a:t>
            </a:r>
          </a:p>
          <a:p>
            <a:pPr lvl="1"/>
            <a:r>
              <a:rPr lang="en-US" dirty="0"/>
              <a:t>Bullet point 2</a:t>
            </a:r>
          </a:p>
          <a:p>
            <a:pPr lvl="1"/>
            <a:r>
              <a:rPr lang="en-US" dirty="0"/>
              <a:t>Bullet point 3</a:t>
            </a:r>
            <a:br>
              <a:rPr lang="en-US" dirty="0"/>
            </a:br>
            <a:endParaRPr lang="en-US" dirty="0"/>
          </a:p>
          <a:p>
            <a:pPr lvl="0"/>
            <a:r>
              <a:rPr lang="en-US" dirty="0"/>
              <a:t>Header text</a:t>
            </a:r>
          </a:p>
          <a:p>
            <a:pPr lvl="1"/>
            <a:r>
              <a:rPr lang="en-US" dirty="0"/>
              <a:t>Bullet point 1</a:t>
            </a:r>
          </a:p>
          <a:p>
            <a:pPr lvl="1"/>
            <a:r>
              <a:rPr lang="en-US" dirty="0"/>
              <a:t>Bullet point 2</a:t>
            </a:r>
          </a:p>
          <a:p>
            <a:pPr lvl="1"/>
            <a:r>
              <a:rPr lang="en-US" dirty="0"/>
              <a:t>Bullet point 3</a:t>
            </a:r>
          </a:p>
        </p:txBody>
      </p:sp>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b="0" i="0" dirty="0">
                <a:latin typeface="Franklin Gothic Book" panose="020B0503020102020204" pitchFamily="34" charset="0"/>
              </a:rPr>
              <a:t>NREL</a:t>
            </a:r>
            <a:r>
              <a:rPr lang="en-US" sz="800" b="0" i="0" baseline="0" dirty="0">
                <a:latin typeface="Franklin Gothic Book" panose="020B0503020102020204" pitchFamily="34" charset="0"/>
              </a:rPr>
              <a:t>    </a:t>
            </a:r>
            <a:r>
              <a:rPr lang="en-US" sz="800" b="0" i="0" dirty="0">
                <a:latin typeface="Franklin Gothic Book" panose="020B0503020102020204" pitchFamily="34" charset="0"/>
              </a:rPr>
              <a:t>|    </a:t>
            </a:r>
            <a:fld id="{BFD71CF8-5198-8441-A7C0-DC22FD64CBE4}" type="slidenum">
              <a:rPr lang="en-US" sz="800" b="0" i="0">
                <a:latin typeface="Franklin Gothic Book" panose="020B0503020102020204" pitchFamily="34" charset="0"/>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b="0" i="0" dirty="0">
              <a:latin typeface="Franklin Gothic Book" panose="020B0503020102020204" pitchFamily="34" charset="0"/>
            </a:endParaRPr>
          </a:p>
        </p:txBody>
      </p:sp>
      <p:sp>
        <p:nvSpPr>
          <p:cNvPr id="5" name="Picture Placeholder 4">
            <a:extLst>
              <a:ext uri="{FF2B5EF4-FFF2-40B4-BE49-F238E27FC236}">
                <a16:creationId xmlns:a16="http://schemas.microsoft.com/office/drawing/2014/main" id="{610250B1-824A-CC4A-9A13-92F03EBFAA8F}"/>
              </a:ext>
            </a:extLst>
          </p:cNvPr>
          <p:cNvSpPr>
            <a:spLocks noGrp="1"/>
          </p:cNvSpPr>
          <p:nvPr>
            <p:ph type="pic" sz="quarter" idx="11" hasCustomPrompt="1"/>
          </p:nvPr>
        </p:nvSpPr>
        <p:spPr>
          <a:xfrm>
            <a:off x="5952392" y="1125538"/>
            <a:ext cx="2734407" cy="3621088"/>
          </a:xfrm>
          <a:solidFill>
            <a:schemeClr val="bg1">
              <a:lumMod val="85000"/>
            </a:schemeClr>
          </a:solidFill>
        </p:spPr>
        <p:txBody>
          <a:bodyPr>
            <a:normAutofit/>
          </a:bodyPr>
          <a:lstStyle>
            <a:lvl1pPr marL="0" indent="0">
              <a:buNone/>
              <a:defRPr sz="1600"/>
            </a:lvl1pPr>
          </a:lstStyle>
          <a:p>
            <a:r>
              <a:rPr lang="en-US" dirty="0"/>
              <a:t>Insert image here</a:t>
            </a:r>
          </a:p>
        </p:txBody>
      </p:sp>
    </p:spTree>
    <p:extLst>
      <p:ext uri="{BB962C8B-B14F-4D97-AF65-F5344CB8AC3E}">
        <p14:creationId xmlns:p14="http://schemas.microsoft.com/office/powerpoint/2010/main" val="3570781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571727" y="809244"/>
            <a:ext cx="4115305" cy="3168039"/>
          </a:xfrm>
          <a:noFill/>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05740" y="809244"/>
            <a:ext cx="4366260" cy="4334256"/>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sz="1350" b="0" i="0" dirty="0">
              <a:solidFill>
                <a:schemeClr val="tx1"/>
              </a:solidFill>
              <a:latin typeface="Franklin Gothic Book" panose="020B0503020102020204" pitchFamily="34" charset="0"/>
            </a:endParaRPr>
          </a:p>
        </p:txBody>
      </p:sp>
      <p:sp>
        <p:nvSpPr>
          <p:cNvPr id="2" name="Title 1"/>
          <p:cNvSpPr>
            <a:spLocks noGrp="1"/>
          </p:cNvSpPr>
          <p:nvPr>
            <p:ph type="title" hasCustomPrompt="1"/>
          </p:nvPr>
        </p:nvSpPr>
        <p:spPr>
          <a:xfrm>
            <a:off x="291060" y="956841"/>
            <a:ext cx="4153054" cy="757130"/>
          </a:xfrm>
        </p:spPr>
        <p:txBody>
          <a:bodyPr/>
          <a:lstStyle>
            <a:lvl1pPr>
              <a:lnSpc>
                <a:spcPct val="90000"/>
              </a:lnSpc>
              <a:defRPr sz="2400" b="0" i="0">
                <a:solidFill>
                  <a:schemeClr val="tx1"/>
                </a:solidFill>
                <a:latin typeface="Franklin Gothic Book" panose="020B05030201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291059" y="1839988"/>
            <a:ext cx="4134678" cy="3122468"/>
          </a:xfrm>
        </p:spPr>
        <p:txBody>
          <a:bodyPr/>
          <a:lstStyle>
            <a:lvl1pPr marL="215504" indent="-215504">
              <a:lnSpc>
                <a:spcPct val="90000"/>
              </a:lnSpc>
              <a:buClr>
                <a:schemeClr val="tx1"/>
              </a:buClr>
              <a:buFont typeface="Century Gothic" panose="020B0502020202020204" pitchFamily="34" charset="0"/>
              <a:buChar char="•"/>
              <a:defRPr sz="1500" b="0" i="0">
                <a:latin typeface="Franklin Gothic Book" panose="020B0503020102020204" pitchFamily="34" charset="0"/>
              </a:defRPr>
            </a:lvl1pPr>
            <a:lvl2pPr marL="516731" indent="-214313">
              <a:lnSpc>
                <a:spcPct val="90000"/>
              </a:lnSpc>
              <a:buClr>
                <a:schemeClr val="tx1"/>
              </a:buClr>
              <a:buFont typeface="Century Gothic" panose="020B0502020202020204" pitchFamily="34" charset="0"/>
              <a:buChar char="–"/>
              <a:defRPr lang="en-US" sz="1350" b="0" i="0" kern="1200" dirty="0">
                <a:solidFill>
                  <a:schemeClr val="tx1"/>
                </a:solidFill>
                <a:latin typeface="Franklin Gothic Book" panose="020B0503020102020204" pitchFamily="34" charset="0"/>
                <a:ea typeface="+mn-ea"/>
                <a:cs typeface="+mn-cs"/>
              </a:defRPr>
            </a:lvl2pPr>
            <a:lvl3pPr>
              <a:defRPr sz="1200"/>
            </a:lvl3pPr>
            <a:lvl4pPr>
              <a:defRPr sz="1050"/>
            </a:lvl4pPr>
            <a:lvl5pPr marL="1112044" indent="-166688">
              <a:defRPr lang="en-US" sz="12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240030"/>
            <a:ext cx="205740" cy="383182"/>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sz="1350" b="0" i="0" dirty="0">
              <a:solidFill>
                <a:schemeClr val="tx1"/>
              </a:solidFill>
              <a:latin typeface="Franklin Gothic Book" panose="020B0503020102020204" pitchFamily="34" charset="0"/>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05740" y="240030"/>
            <a:ext cx="1059505" cy="383182"/>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350" b="0" i="0" dirty="0">
              <a:solidFill>
                <a:schemeClr val="tx1"/>
              </a:solidFill>
              <a:latin typeface="Franklin Gothic Book" panose="020B0503020102020204" pitchFamily="34" charset="0"/>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3293" y="4969599"/>
            <a:ext cx="210301" cy="1143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b="0" i="0" smtClean="0">
                <a:solidFill>
                  <a:schemeClr val="tx1"/>
                </a:solidFill>
                <a:latin typeface="Franklin Gothic Book" panose="020B0503020102020204" pitchFamily="34" charset="0"/>
                <a:cs typeface="Times New Roman" panose="02020603050405020304" pitchFamily="18" charset="0"/>
              </a:rPr>
              <a:pPr algn="ctr" defTabSz="129779">
                <a:lnSpc>
                  <a:spcPct val="90000"/>
                </a:lnSpc>
                <a:tabLst>
                  <a:tab pos="172641" algn="l"/>
                </a:tabLst>
                <a:defRPr/>
              </a:pPr>
              <a:t>‹#›</a:t>
            </a:fld>
            <a:endParaRPr lang="en-US" sz="675" b="0" i="0" dirty="0">
              <a:solidFill>
                <a:schemeClr val="tx1"/>
              </a:solidFill>
              <a:latin typeface="Franklin Gothic Book" panose="020B050302010202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309847" y="342183"/>
            <a:ext cx="816102" cy="196395"/>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4572000" y="0"/>
            <a:ext cx="4572000" cy="51435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en-US" sz="1350" b="0" i="0" dirty="0">
              <a:latin typeface="Franklin Gothic Book" panose="020B0503020102020204" pitchFamily="34" charset="0"/>
            </a:endParaRPr>
          </a:p>
        </p:txBody>
      </p:sp>
    </p:spTree>
    <p:extLst>
      <p:ext uri="{BB962C8B-B14F-4D97-AF65-F5344CB8AC3E}">
        <p14:creationId xmlns:p14="http://schemas.microsoft.com/office/powerpoint/2010/main" val="41123978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3090446" y="809242"/>
            <a:ext cx="5598140" cy="3169502"/>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05741" y="809244"/>
            <a:ext cx="2884706" cy="4334255"/>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sz="1350" b="0" i="0" dirty="0">
              <a:solidFill>
                <a:schemeClr val="tx1"/>
              </a:solidFill>
              <a:latin typeface="Franklin Gothic Book" panose="020B0503020102020204" pitchFamily="34" charset="0"/>
            </a:endParaRPr>
          </a:p>
        </p:txBody>
      </p:sp>
      <p:sp>
        <p:nvSpPr>
          <p:cNvPr id="2" name="Title 1"/>
          <p:cNvSpPr>
            <a:spLocks noGrp="1"/>
          </p:cNvSpPr>
          <p:nvPr>
            <p:ph type="title"/>
          </p:nvPr>
        </p:nvSpPr>
        <p:spPr>
          <a:xfrm>
            <a:off x="291059" y="956842"/>
            <a:ext cx="2682171" cy="757130"/>
          </a:xfrm>
        </p:spPr>
        <p:txBody>
          <a:bodyPr/>
          <a:lstStyle>
            <a:lvl1pPr>
              <a:lnSpc>
                <a:spcPct val="90000"/>
              </a:lnSpc>
              <a:defRPr sz="2400" b="0" i="0">
                <a:solidFill>
                  <a:schemeClr val="tx1"/>
                </a:solidFill>
                <a:latin typeface="Franklin Gothic Book" panose="020B0503020102020204" pitchFamily="34" charset="0"/>
              </a:defRPr>
            </a:lvl1pPr>
          </a:lstStyle>
          <a:p>
            <a:r>
              <a:rPr lang="en-US" dirty="0"/>
              <a:t>Click to edit Master title style</a:t>
            </a:r>
          </a:p>
        </p:txBody>
      </p:sp>
      <p:sp>
        <p:nvSpPr>
          <p:cNvPr id="6" name="Content Placeholder 5"/>
          <p:cNvSpPr>
            <a:spLocks noGrp="1"/>
          </p:cNvSpPr>
          <p:nvPr>
            <p:ph sz="quarter" idx="4"/>
          </p:nvPr>
        </p:nvSpPr>
        <p:spPr>
          <a:xfrm>
            <a:off x="291060" y="2100262"/>
            <a:ext cx="2656459" cy="2862194"/>
          </a:xfrm>
        </p:spPr>
        <p:txBody>
          <a:bodyPr/>
          <a:lstStyle>
            <a:lvl1pPr marL="215504" indent="-215504">
              <a:lnSpc>
                <a:spcPct val="90000"/>
              </a:lnSpc>
              <a:buClr>
                <a:schemeClr val="tx1"/>
              </a:buClr>
              <a:buFont typeface="Century Gothic" panose="020B0502020202020204" pitchFamily="34" charset="0"/>
              <a:buChar char="•"/>
              <a:defRPr sz="1500" b="0" i="0">
                <a:latin typeface="Franklin Gothic Book" panose="020B0503020102020204" pitchFamily="34" charset="0"/>
              </a:defRPr>
            </a:lvl1pPr>
            <a:lvl2pPr marL="516731" indent="-214313">
              <a:lnSpc>
                <a:spcPct val="90000"/>
              </a:lnSpc>
              <a:buClr>
                <a:schemeClr val="tx1"/>
              </a:buClr>
              <a:buFont typeface="Century Gothic" panose="020B0502020202020204" pitchFamily="34" charset="0"/>
              <a:buChar char="–"/>
              <a:defRPr lang="en-US" sz="1350" b="0" i="0" kern="1200" dirty="0">
                <a:solidFill>
                  <a:schemeClr val="tx1"/>
                </a:solidFill>
                <a:latin typeface="Franklin Gothic Book" panose="020B0503020102020204" pitchFamily="34" charset="0"/>
                <a:ea typeface="+mn-ea"/>
                <a:cs typeface="+mn-cs"/>
              </a:defRPr>
            </a:lvl2pPr>
            <a:lvl3pPr>
              <a:defRPr sz="1200"/>
            </a:lvl3pPr>
            <a:lvl4pPr>
              <a:defRPr sz="1050"/>
            </a:lvl4pPr>
            <a:lvl5pPr marL="1112044" indent="-166688">
              <a:defRPr lang="en-US" sz="12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240030"/>
            <a:ext cx="205740" cy="383182"/>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sz="1350" b="0" i="0" dirty="0">
              <a:solidFill>
                <a:schemeClr val="tx1"/>
              </a:solidFill>
              <a:latin typeface="Franklin Gothic Book" panose="020B0503020102020204" pitchFamily="34" charset="0"/>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05740" y="240030"/>
            <a:ext cx="1059505" cy="383182"/>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350" b="0" i="0" dirty="0">
              <a:solidFill>
                <a:schemeClr val="tx1"/>
              </a:solidFill>
              <a:latin typeface="Franklin Gothic Book" panose="020B0503020102020204" pitchFamily="34" charset="0"/>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3293" y="4969599"/>
            <a:ext cx="210301" cy="1143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b="0" i="0" smtClean="0">
                <a:solidFill>
                  <a:schemeClr val="tx1"/>
                </a:solidFill>
                <a:latin typeface="Franklin Gothic Book" panose="020B0503020102020204" pitchFamily="34" charset="0"/>
                <a:cs typeface="Times New Roman" panose="02020603050405020304" pitchFamily="18" charset="0"/>
              </a:rPr>
              <a:pPr algn="ctr" defTabSz="129779">
                <a:lnSpc>
                  <a:spcPct val="90000"/>
                </a:lnSpc>
                <a:tabLst>
                  <a:tab pos="172641" algn="l"/>
                </a:tabLst>
                <a:defRPr/>
              </a:pPr>
              <a:t>‹#›</a:t>
            </a:fld>
            <a:endParaRPr lang="en-US" sz="675" b="0" i="0" dirty="0">
              <a:solidFill>
                <a:schemeClr val="tx1"/>
              </a:solidFill>
              <a:latin typeface="Franklin Gothic Book" panose="020B050302010202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309847" y="342183"/>
            <a:ext cx="816102" cy="196395"/>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3090447" y="1"/>
            <a:ext cx="6053554" cy="5143499"/>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0" i="0" dirty="0">
              <a:latin typeface="Franklin Gothic Book" panose="020B0503020102020204" pitchFamily="34" charset="0"/>
            </a:endParaRPr>
          </a:p>
        </p:txBody>
      </p:sp>
    </p:spTree>
    <p:extLst>
      <p:ext uri="{BB962C8B-B14F-4D97-AF65-F5344CB8AC3E}">
        <p14:creationId xmlns:p14="http://schemas.microsoft.com/office/powerpoint/2010/main" val="20927375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05741" y="1786"/>
            <a:ext cx="8484632" cy="4756516"/>
          </a:xfrm>
          <a:noFill/>
          <a:ln>
            <a:noFill/>
          </a:ln>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 name="Title 1"/>
          <p:cNvSpPr>
            <a:spLocks noGrp="1"/>
          </p:cNvSpPr>
          <p:nvPr>
            <p:ph type="title"/>
          </p:nvPr>
        </p:nvSpPr>
        <p:spPr>
          <a:xfrm>
            <a:off x="322327" y="205741"/>
            <a:ext cx="8250174" cy="424732"/>
          </a:xfrm>
        </p:spPr>
        <p:txBody>
          <a:bodyPr/>
          <a:lstStyle>
            <a:lvl1pPr>
              <a:lnSpc>
                <a:spcPct val="90000"/>
              </a:lnSpc>
              <a:defRPr sz="2400" b="0" i="0">
                <a:solidFill>
                  <a:schemeClr val="tx1"/>
                </a:solidFill>
                <a:effectLst/>
                <a:latin typeface="Franklin Gothic Book" panose="020B0503020102020204" pitchFamily="34" charset="0"/>
              </a:defRPr>
            </a:lvl1pPr>
          </a:lstStyle>
          <a:p>
            <a:r>
              <a:rPr lang="en-US" dirty="0"/>
              <a:t>Click to edit Master title style</a:t>
            </a:r>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6007712" y="4857750"/>
            <a:ext cx="2895600" cy="136922"/>
          </a:xfrm>
          <a:prstGeom prst="rect">
            <a:avLst/>
          </a:prstGeom>
          <a:ln/>
        </p:spPr>
        <p:txBody>
          <a:bodyPr anchor="ctr"/>
          <a:lstStyle/>
          <a:p>
            <a:pPr algn="r"/>
            <a:r>
              <a:rPr lang="en-US" sz="750" b="0" i="0" dirty="0">
                <a:solidFill>
                  <a:schemeClr val="bg1"/>
                </a:solidFill>
                <a:latin typeface="Franklin Gothic Book" panose="020B05030201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4519612" y="0"/>
            <a:ext cx="4624388" cy="51435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b="0" i="0" dirty="0">
              <a:latin typeface="Franklin Gothic Book" panose="020B05030201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4758302"/>
            <a:ext cx="205740" cy="383182"/>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sz="1350" b="0" i="0" dirty="0">
              <a:solidFill>
                <a:schemeClr val="tx1"/>
              </a:solidFill>
              <a:latin typeface="Franklin Gothic Book" panose="020B0503020102020204" pitchFamily="34" charset="0"/>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3293" y="4969599"/>
            <a:ext cx="210301" cy="1143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b="0" i="0" smtClean="0">
                <a:solidFill>
                  <a:schemeClr val="tx1"/>
                </a:solidFill>
                <a:latin typeface="Franklin Gothic Book" panose="020B0503020102020204" pitchFamily="34" charset="0"/>
                <a:cs typeface="Times New Roman" panose="02020603050405020304" pitchFamily="18" charset="0"/>
              </a:rPr>
              <a:pPr algn="ctr" defTabSz="129779">
                <a:lnSpc>
                  <a:spcPct val="90000"/>
                </a:lnSpc>
                <a:tabLst>
                  <a:tab pos="172641" algn="l"/>
                </a:tabLst>
                <a:defRPr/>
              </a:pPr>
              <a:t>‹#›</a:t>
            </a:fld>
            <a:endParaRPr lang="en-US" sz="675" b="0" i="0" dirty="0">
              <a:solidFill>
                <a:schemeClr val="tx1"/>
              </a:solidFill>
              <a:latin typeface="Franklin Gothic Book" panose="020B05030201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BD3AC615-0875-4C80-B019-11A28EDCB638}"/>
              </a:ext>
            </a:extLst>
          </p:cNvPr>
          <p:cNvPicPr>
            <a:picLocks noChangeAspect="1"/>
          </p:cNvPicPr>
          <p:nvPr userDrawn="1"/>
        </p:nvPicPr>
        <p:blipFill>
          <a:blip r:embed="rId2"/>
          <a:stretch>
            <a:fillRect/>
          </a:stretch>
        </p:blipFill>
        <p:spPr>
          <a:xfrm>
            <a:off x="309847" y="4857750"/>
            <a:ext cx="816102" cy="196395"/>
          </a:xfrm>
          <a:prstGeom prst="rect">
            <a:avLst/>
          </a:prstGeom>
        </p:spPr>
      </p:pic>
    </p:spTree>
    <p:extLst>
      <p:ext uri="{BB962C8B-B14F-4D97-AF65-F5344CB8AC3E}">
        <p14:creationId xmlns:p14="http://schemas.microsoft.com/office/powerpoint/2010/main" val="37466142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05740" y="1059079"/>
            <a:ext cx="4380442" cy="3970121"/>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sz="1350" b="0" i="0" dirty="0">
              <a:solidFill>
                <a:schemeClr val="tx1"/>
              </a:solidFill>
              <a:latin typeface="Franklin Gothic Book" panose="020B0503020102020204" pitchFamily="34" charset="0"/>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763559" y="1059079"/>
            <a:ext cx="4380442" cy="3970121"/>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sz="1350" b="0" i="0" dirty="0">
              <a:solidFill>
                <a:schemeClr val="tx1"/>
              </a:solidFill>
              <a:latin typeface="Franklin Gothic Book" panose="020B0503020102020204" pitchFamily="34" charset="0"/>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05740" y="711028"/>
            <a:ext cx="4380442" cy="365166"/>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350" b="0" i="0" dirty="0">
              <a:solidFill>
                <a:schemeClr val="tx1"/>
              </a:solidFill>
              <a:latin typeface="Franklin Gothic Book" panose="020B0503020102020204" pitchFamily="34" charset="0"/>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763559" y="711028"/>
            <a:ext cx="4380442" cy="365166"/>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350" b="0" i="0" dirty="0">
              <a:solidFill>
                <a:schemeClr val="tx1"/>
              </a:solidFill>
              <a:latin typeface="Franklin Gothic Book" panose="020B0503020102020204" pitchFamily="34" charset="0"/>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05738" y="754380"/>
            <a:ext cx="4366262" cy="304700"/>
          </a:xfrm>
          <a:noFill/>
          <a:ln w="12700">
            <a:noFill/>
          </a:ln>
        </p:spPr>
        <p:txBody>
          <a:bodyPr tIns="91440" bIns="91440" anchor="ctr"/>
          <a:lstStyle>
            <a:lvl1pPr marL="0" indent="0">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34175" y="1145286"/>
            <a:ext cx="4337825" cy="3082764"/>
          </a:xfrm>
          <a:ln w="12700">
            <a:noFill/>
          </a:ln>
        </p:spPr>
        <p:txBody>
          <a:bodyPr tIns="45720" bIns="91440"/>
          <a:lstStyle>
            <a:lvl1pPr>
              <a:defRPr sz="1350"/>
            </a:lvl1pPr>
            <a:lvl2pPr>
              <a:defRPr sz="1200"/>
            </a:lvl2pPr>
            <a:lvl3pPr>
              <a:defRPr sz="1050"/>
            </a:lvl3pPr>
            <a:lvl4pPr>
              <a:defRPr sz="900" b="0" i="0">
                <a:latin typeface="Franklin Gothic Book" panose="020B0503020102020204" pitchFamily="34" charset="0"/>
              </a:defRPr>
            </a:lvl4pPr>
            <a:lvl5pPr marL="1112044" indent="-166688">
              <a:buFont typeface="Arial" panose="020B0604020202020204" pitchFamily="34" charset="0"/>
              <a:buChar char="•"/>
              <a:defRPr sz="1050" b="0" i="0">
                <a:latin typeface="Franklin Gothic Book" panose="020B0503020102020204" pitchFamily="34" charset="0"/>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763558" y="754380"/>
            <a:ext cx="4380442" cy="304700"/>
          </a:xfrm>
          <a:noFill/>
          <a:ln w="12700">
            <a:noFill/>
          </a:ln>
        </p:spPr>
        <p:txBody>
          <a:bodyPr tIns="91440" bIns="91440" anchor="ctr"/>
          <a:lstStyle>
            <a:lvl1pPr marL="0" indent="0">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763559" y="1145286"/>
            <a:ext cx="4339181" cy="3082764"/>
          </a:xfrm>
          <a:ln w="12700">
            <a:noFill/>
          </a:ln>
        </p:spPr>
        <p:txBody>
          <a:bodyPr tIns="45720" bIns="91440"/>
          <a:lstStyle>
            <a:lvl1pPr>
              <a:defRPr sz="1350"/>
            </a:lvl1pPr>
            <a:lvl2pPr>
              <a:defRPr sz="1200"/>
            </a:lvl2pPr>
            <a:lvl3pPr>
              <a:defRPr sz="1050"/>
            </a:lvl3pPr>
            <a:lvl4pPr>
              <a:defRPr sz="900" b="0" i="0">
                <a:latin typeface="Franklin Gothic Book" panose="020B0503020102020204" pitchFamily="34" charset="0"/>
              </a:defRPr>
            </a:lvl4pPr>
            <a:lvl5pPr marL="1112044" indent="-166688">
              <a:defRPr lang="en-US" sz="1050" b="0" i="0" kern="1200" dirty="0">
                <a:solidFill>
                  <a:schemeClr val="tx1"/>
                </a:solidFill>
                <a:latin typeface="Franklin Gothic Book" panose="020B0503020102020204" pitchFamily="34" charset="0"/>
                <a:ea typeface="+mn-ea"/>
                <a:cs typeface="+mn-cs"/>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330252" y="240030"/>
            <a:ext cx="7813748" cy="383182"/>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350" b="0" i="0" dirty="0">
              <a:solidFill>
                <a:schemeClr val="tx1"/>
              </a:solidFill>
              <a:latin typeface="Franklin Gothic Book" panose="020B0503020102020204" pitchFamily="34" charset="0"/>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330251" y="274393"/>
            <a:ext cx="7772488" cy="341632"/>
          </a:xfrm>
        </p:spPr>
        <p:txBody>
          <a:bodyPr/>
          <a:lstStyle>
            <a:lvl1pPr>
              <a:defRPr sz="1800" b="0" i="0">
                <a:solidFill>
                  <a:schemeClr val="tx1"/>
                </a:solidFill>
                <a:latin typeface="Franklin Gothic Book" panose="020B0503020102020204" pitchFamily="34" charset="0"/>
              </a:defRPr>
            </a:lvl1pPr>
          </a:lstStyle>
          <a:p>
            <a:r>
              <a:rPr lang="en-US" dirty="0"/>
              <a:t>Click to edit Master title style</a:t>
            </a:r>
          </a:p>
        </p:txBody>
      </p:sp>
      <p:sp>
        <p:nvSpPr>
          <p:cNvPr id="19" name="Rectangle 18">
            <a:extLst>
              <a:ext uri="{FF2B5EF4-FFF2-40B4-BE49-F238E27FC236}">
                <a16:creationId xmlns:a16="http://schemas.microsoft.com/office/drawing/2014/main" id="{88649F31-1D58-F243-85FD-74506880A336}"/>
              </a:ext>
            </a:extLst>
          </p:cNvPr>
          <p:cNvSpPr/>
          <p:nvPr userDrawn="1"/>
        </p:nvSpPr>
        <p:spPr>
          <a:xfrm>
            <a:off x="0" y="240030"/>
            <a:ext cx="205740" cy="383182"/>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sz="1350" b="0" i="0" dirty="0">
              <a:solidFill>
                <a:schemeClr val="tx1"/>
              </a:solidFill>
              <a:latin typeface="Franklin Gothic Book" panose="020B0503020102020204" pitchFamily="34" charset="0"/>
            </a:endParaRPr>
          </a:p>
        </p:txBody>
      </p:sp>
      <p:sp>
        <p:nvSpPr>
          <p:cNvPr id="20" name="Rectangle 19">
            <a:extLst>
              <a:ext uri="{FF2B5EF4-FFF2-40B4-BE49-F238E27FC236}">
                <a16:creationId xmlns:a16="http://schemas.microsoft.com/office/drawing/2014/main" id="{77038521-D276-4049-A4BA-98C27C6D8256}"/>
              </a:ext>
            </a:extLst>
          </p:cNvPr>
          <p:cNvSpPr/>
          <p:nvPr userDrawn="1"/>
        </p:nvSpPr>
        <p:spPr>
          <a:xfrm>
            <a:off x="205740" y="240030"/>
            <a:ext cx="1059505" cy="383182"/>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350" b="0" i="0" dirty="0">
              <a:solidFill>
                <a:schemeClr val="tx1"/>
              </a:solidFill>
              <a:latin typeface="Franklin Gothic Book" panose="020B0503020102020204" pitchFamily="34" charset="0"/>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userDrawn="1"/>
        </p:nvSpPr>
        <p:spPr bwMode="auto">
          <a:xfrm flipH="1">
            <a:off x="-3293" y="4969599"/>
            <a:ext cx="210301" cy="1143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b="0" i="0" smtClean="0">
                <a:solidFill>
                  <a:schemeClr val="tx1"/>
                </a:solidFill>
                <a:latin typeface="Franklin Gothic Book" panose="020B0503020102020204" pitchFamily="34" charset="0"/>
                <a:cs typeface="Times New Roman" panose="02020603050405020304" pitchFamily="18" charset="0"/>
              </a:rPr>
              <a:pPr algn="ctr" defTabSz="129779">
                <a:lnSpc>
                  <a:spcPct val="90000"/>
                </a:lnSpc>
                <a:tabLst>
                  <a:tab pos="172641" algn="l"/>
                </a:tabLst>
                <a:defRPr/>
              </a:pPr>
              <a:t>‹#›</a:t>
            </a:fld>
            <a:endParaRPr lang="en-US" sz="675" b="0" i="0" dirty="0">
              <a:solidFill>
                <a:schemeClr val="tx1"/>
              </a:solidFill>
              <a:latin typeface="Franklin Gothic Book" panose="020B0503020102020204" pitchFamily="34" charset="0"/>
              <a:cs typeface="Times New Roman" panose="02020603050405020304" pitchFamily="18" charset="0"/>
            </a:endParaRPr>
          </a:p>
        </p:txBody>
      </p:sp>
      <p:pic>
        <p:nvPicPr>
          <p:cNvPr id="21" name="Picture 20">
            <a:extLst>
              <a:ext uri="{FF2B5EF4-FFF2-40B4-BE49-F238E27FC236}">
                <a16:creationId xmlns:a16="http://schemas.microsoft.com/office/drawing/2014/main" id="{27EC139F-C616-4896-A830-8F9FC5B2C27F}"/>
              </a:ext>
            </a:extLst>
          </p:cNvPr>
          <p:cNvPicPr>
            <a:picLocks noChangeAspect="1"/>
          </p:cNvPicPr>
          <p:nvPr userDrawn="1"/>
        </p:nvPicPr>
        <p:blipFill>
          <a:blip r:embed="rId2"/>
          <a:stretch>
            <a:fillRect/>
          </a:stretch>
        </p:blipFill>
        <p:spPr>
          <a:xfrm>
            <a:off x="309847" y="342183"/>
            <a:ext cx="816102" cy="196395"/>
          </a:xfrm>
          <a:prstGeom prst="rect">
            <a:avLst/>
          </a:prstGeom>
        </p:spPr>
      </p:pic>
      <p:sp>
        <p:nvSpPr>
          <p:cNvPr id="23" name="Rectangle 256">
            <a:extLst>
              <a:ext uri="{FF2B5EF4-FFF2-40B4-BE49-F238E27FC236}">
                <a16:creationId xmlns:a16="http://schemas.microsoft.com/office/drawing/2014/main" id="{D8ACAAE2-A531-47BE-8F4F-FFC18507ED0B}"/>
              </a:ext>
            </a:extLst>
          </p:cNvPr>
          <p:cNvSpPr txBox="1">
            <a:spLocks noChangeArrowheads="1"/>
          </p:cNvSpPr>
          <p:nvPr userDrawn="1"/>
        </p:nvSpPr>
        <p:spPr>
          <a:xfrm>
            <a:off x="6007712" y="4937760"/>
            <a:ext cx="2895600" cy="136922"/>
          </a:xfrm>
          <a:prstGeom prst="rect">
            <a:avLst/>
          </a:prstGeom>
          <a:ln/>
        </p:spPr>
        <p:txBody>
          <a:bodyPr anchor="ctr"/>
          <a:lstStyle/>
          <a:p>
            <a:pPr algn="r"/>
            <a:r>
              <a:rPr lang="en-US" sz="750" b="0" i="0" dirty="0">
                <a:solidFill>
                  <a:srgbClr val="BFBFBF"/>
                </a:solidFill>
                <a:latin typeface="Franklin Gothic Book" panose="020B0503020102020204" pitchFamily="34" charset="0"/>
                <a:cs typeface="Arial" pitchFamily="34" charset="0"/>
              </a:rPr>
              <a:t> </a:t>
            </a:r>
          </a:p>
        </p:txBody>
      </p:sp>
    </p:spTree>
    <p:extLst>
      <p:ext uri="{BB962C8B-B14F-4D97-AF65-F5344CB8AC3E}">
        <p14:creationId xmlns:p14="http://schemas.microsoft.com/office/powerpoint/2010/main" val="15031468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05740" y="1059080"/>
            <a:ext cx="2901104" cy="3918310"/>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350" b="0" i="0" dirty="0">
              <a:solidFill>
                <a:schemeClr val="tx1"/>
              </a:solidFill>
              <a:latin typeface="Franklin Gothic Book" panose="020B0503020102020204" pitchFamily="34" charset="0"/>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24318" y="1059080"/>
            <a:ext cx="2900934" cy="3918310"/>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350" b="0" i="0" dirty="0">
              <a:solidFill>
                <a:schemeClr val="tx1"/>
              </a:solidFill>
              <a:latin typeface="Franklin Gothic Book" panose="020B0503020102020204" pitchFamily="34" charset="0"/>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242895" y="1059080"/>
            <a:ext cx="2901104" cy="3918310"/>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350" b="0" i="0" dirty="0">
              <a:solidFill>
                <a:schemeClr val="tx1"/>
              </a:solidFill>
              <a:latin typeface="Franklin Gothic Book" panose="020B0503020102020204" pitchFamily="34" charset="0"/>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05740" y="711028"/>
            <a:ext cx="2900069" cy="365166"/>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350" b="0" i="0" dirty="0">
              <a:solidFill>
                <a:schemeClr val="tx1"/>
              </a:solidFill>
              <a:latin typeface="Franklin Gothic Book" panose="020B0503020102020204" pitchFamily="34" charset="0"/>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24317" y="711028"/>
            <a:ext cx="2900934" cy="365166"/>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350" b="0" i="0" dirty="0">
              <a:solidFill>
                <a:schemeClr val="tx1"/>
              </a:solidFill>
              <a:latin typeface="Franklin Gothic Book" panose="020B0503020102020204" pitchFamily="34" charset="0"/>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242896" y="711028"/>
            <a:ext cx="2914448" cy="365166"/>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350" b="0" i="0" dirty="0">
              <a:solidFill>
                <a:schemeClr val="tx1"/>
              </a:solidFill>
              <a:latin typeface="Franklin Gothic Book" panose="020B0503020102020204" pitchFamily="34" charset="0"/>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02634" y="754380"/>
            <a:ext cx="2903004" cy="304700"/>
          </a:xfrm>
          <a:noFill/>
          <a:ln w="12700">
            <a:noFill/>
          </a:ln>
        </p:spPr>
        <p:txBody>
          <a:bodyPr tIns="91440" bIns="91440" anchor="ctr"/>
          <a:lstStyle>
            <a:lvl1pPr marL="0" indent="0">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34176" y="1145286"/>
            <a:ext cx="2843561" cy="3082764"/>
          </a:xfrm>
          <a:ln w="12700">
            <a:noFill/>
          </a:ln>
        </p:spPr>
        <p:txBody>
          <a:bodyPr tIns="45720" bIns="91440"/>
          <a:lstStyle>
            <a:lvl1pPr>
              <a:defRPr sz="1350"/>
            </a:lvl1pPr>
            <a:lvl2pPr>
              <a:defRPr sz="1200"/>
            </a:lvl2pPr>
            <a:lvl3pPr>
              <a:defRPr sz="1050"/>
            </a:lvl3pPr>
            <a:lvl4pPr>
              <a:defRPr sz="900" b="0" i="0">
                <a:latin typeface="Franklin Gothic Book" panose="020B0503020102020204" pitchFamily="34" charset="0"/>
              </a:defRPr>
            </a:lvl4pPr>
            <a:lvl5pPr marL="1112044" indent="-166688">
              <a:buFont typeface="Arial" panose="020B0604020202020204" pitchFamily="34" charset="0"/>
              <a:buChar char="•"/>
              <a:defRPr sz="1050" b="0" i="0">
                <a:latin typeface="Franklin Gothic Book" panose="020B0503020102020204" pitchFamily="34" charset="0"/>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23282" y="754380"/>
            <a:ext cx="2900069" cy="304700"/>
          </a:xfrm>
          <a:noFill/>
          <a:ln w="12700">
            <a:noFill/>
          </a:ln>
        </p:spPr>
        <p:txBody>
          <a:bodyPr tIns="91440" bIns="91440" anchor="ctr"/>
          <a:lstStyle>
            <a:lvl1pPr marL="0" indent="0">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21381" y="1145286"/>
            <a:ext cx="2895600" cy="3082764"/>
          </a:xfrm>
          <a:ln w="12700">
            <a:noFill/>
          </a:ln>
        </p:spPr>
        <p:txBody>
          <a:bodyPr tIns="45720" bIns="91440"/>
          <a:lstStyle>
            <a:lvl1pPr>
              <a:defRPr sz="1350"/>
            </a:lvl1pPr>
            <a:lvl2pPr>
              <a:defRPr sz="1200"/>
            </a:lvl2pPr>
            <a:lvl3pPr>
              <a:defRPr sz="1050"/>
            </a:lvl3pPr>
            <a:lvl4pPr>
              <a:defRPr sz="900" b="0" i="0">
                <a:latin typeface="Franklin Gothic Book" panose="020B0503020102020204" pitchFamily="34" charset="0"/>
              </a:defRPr>
            </a:lvl4pPr>
            <a:lvl5pPr marL="1112044" indent="-166688">
              <a:defRPr lang="en-US" sz="1050" b="0" i="0" kern="1200" dirty="0">
                <a:solidFill>
                  <a:schemeClr val="tx1"/>
                </a:solidFill>
                <a:latin typeface="Franklin Gothic Book" panose="020B0503020102020204" pitchFamily="34" charset="0"/>
                <a:ea typeface="+mn-ea"/>
                <a:cs typeface="+mn-cs"/>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239789" y="754380"/>
            <a:ext cx="2914448" cy="304700"/>
          </a:xfrm>
          <a:noFill/>
          <a:ln w="12700">
            <a:noFill/>
          </a:ln>
        </p:spPr>
        <p:txBody>
          <a:bodyPr tIns="91440" bIns="91440" anchor="ctr"/>
          <a:lstStyle>
            <a:lvl1pPr marL="0" indent="0">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239789" y="1145286"/>
            <a:ext cx="2826153" cy="3082764"/>
          </a:xfrm>
          <a:ln w="12700">
            <a:noFill/>
          </a:ln>
        </p:spPr>
        <p:txBody>
          <a:bodyPr tIns="45720" bIns="91440"/>
          <a:lstStyle>
            <a:lvl1pPr>
              <a:defRPr sz="1350"/>
            </a:lvl1pPr>
            <a:lvl2pPr>
              <a:defRPr sz="1200"/>
            </a:lvl2pPr>
            <a:lvl3pPr>
              <a:defRPr sz="1050"/>
            </a:lvl3pPr>
            <a:lvl4pPr>
              <a:defRPr sz="900" b="0" i="0">
                <a:latin typeface="Franklin Gothic Book" panose="020B0503020102020204" pitchFamily="34" charset="0"/>
              </a:defRPr>
            </a:lvl4pPr>
            <a:lvl5pPr marL="1112044" indent="-166688">
              <a:defRPr lang="en-US" sz="1050" b="0" i="0" kern="1200" dirty="0">
                <a:solidFill>
                  <a:schemeClr val="tx1"/>
                </a:solidFill>
                <a:latin typeface="Franklin Gothic Book" panose="020B0503020102020204" pitchFamily="34" charset="0"/>
                <a:ea typeface="+mn-ea"/>
                <a:cs typeface="+mn-cs"/>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330252" y="240030"/>
            <a:ext cx="7813748" cy="383182"/>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350" b="0" i="0" dirty="0">
              <a:solidFill>
                <a:schemeClr val="tx1"/>
              </a:solidFill>
              <a:latin typeface="Franklin Gothic Book" panose="020B0503020102020204" pitchFamily="34" charset="0"/>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330251" y="274393"/>
            <a:ext cx="7813747" cy="341632"/>
          </a:xfrm>
        </p:spPr>
        <p:txBody>
          <a:bodyPr/>
          <a:lstStyle>
            <a:lvl1pPr>
              <a:defRPr sz="1800" b="0" i="0">
                <a:solidFill>
                  <a:schemeClr val="tx1"/>
                </a:solidFill>
                <a:latin typeface="Franklin Gothic Book" panose="020B05030201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240030"/>
            <a:ext cx="205740" cy="383182"/>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sz="1350" b="0" i="0" dirty="0">
              <a:solidFill>
                <a:schemeClr val="tx1"/>
              </a:solidFill>
              <a:latin typeface="Franklin Gothic Book" panose="020B0503020102020204" pitchFamily="34" charset="0"/>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05740" y="240030"/>
            <a:ext cx="1059505" cy="383182"/>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350" b="0" i="0" dirty="0">
              <a:solidFill>
                <a:schemeClr val="tx1"/>
              </a:solidFill>
              <a:latin typeface="Franklin Gothic Book" panose="020B0503020102020204" pitchFamily="34" charset="0"/>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3293" y="4969599"/>
            <a:ext cx="210301" cy="1143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b="0" i="0" smtClean="0">
                <a:solidFill>
                  <a:schemeClr val="tx1"/>
                </a:solidFill>
                <a:latin typeface="Franklin Gothic Book" panose="020B0503020102020204" pitchFamily="34" charset="0"/>
                <a:cs typeface="Times New Roman" panose="02020603050405020304" pitchFamily="18" charset="0"/>
              </a:rPr>
              <a:pPr algn="ctr" defTabSz="129779">
                <a:lnSpc>
                  <a:spcPct val="90000"/>
                </a:lnSpc>
                <a:tabLst>
                  <a:tab pos="172641" algn="l"/>
                </a:tabLst>
                <a:defRPr/>
              </a:pPr>
              <a:t>‹#›</a:t>
            </a:fld>
            <a:endParaRPr lang="en-US" sz="675" b="0" i="0" dirty="0">
              <a:solidFill>
                <a:schemeClr val="tx1"/>
              </a:solidFill>
              <a:latin typeface="Franklin Gothic Book" panose="020B050302010202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309847" y="342183"/>
            <a:ext cx="816102" cy="196395"/>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6007712" y="4937760"/>
            <a:ext cx="2895600" cy="136922"/>
          </a:xfrm>
          <a:prstGeom prst="rect">
            <a:avLst/>
          </a:prstGeom>
          <a:ln/>
        </p:spPr>
        <p:txBody>
          <a:bodyPr anchor="ctr"/>
          <a:lstStyle/>
          <a:p>
            <a:pPr algn="r"/>
            <a:r>
              <a:rPr lang="en-US" sz="750" b="0" i="0" dirty="0">
                <a:solidFill>
                  <a:srgbClr val="BFBFBF"/>
                </a:solidFill>
                <a:latin typeface="Franklin Gothic Book" panose="020B0503020102020204" pitchFamily="34" charset="0"/>
                <a:cs typeface="Arial" pitchFamily="34" charset="0"/>
              </a:rPr>
              <a:t> </a:t>
            </a:r>
          </a:p>
        </p:txBody>
      </p:sp>
    </p:spTree>
    <p:extLst>
      <p:ext uri="{BB962C8B-B14F-4D97-AF65-F5344CB8AC3E}">
        <p14:creationId xmlns:p14="http://schemas.microsoft.com/office/powerpoint/2010/main" val="27211482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5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05740" y="1076194"/>
            <a:ext cx="2156105" cy="3901196"/>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sz="1350" b="0" i="0" dirty="0">
              <a:solidFill>
                <a:schemeClr val="tx1"/>
              </a:solidFill>
              <a:latin typeface="Franklin Gothic Book" panose="020B0503020102020204" pitchFamily="34" charset="0"/>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05741" y="711028"/>
            <a:ext cx="2156105" cy="365166"/>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350" b="0" i="0" dirty="0">
              <a:solidFill>
                <a:schemeClr val="tx1"/>
              </a:solidFill>
              <a:latin typeface="Franklin Gothic Book" panose="020B0503020102020204" pitchFamily="34" charset="0"/>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2466458" y="1076194"/>
            <a:ext cx="2156105" cy="3901196"/>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sz="1350" b="0" i="0" dirty="0">
              <a:solidFill>
                <a:schemeClr val="tx1"/>
              </a:solidFill>
              <a:latin typeface="Franklin Gothic Book" panose="020B0503020102020204" pitchFamily="34" charset="0"/>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2466458" y="711028"/>
            <a:ext cx="2156105" cy="365166"/>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350" b="0" i="0" dirty="0">
              <a:solidFill>
                <a:schemeClr val="tx1"/>
              </a:solidFill>
              <a:latin typeface="Franklin Gothic Book" panose="020B0503020102020204" pitchFamily="34" charset="0"/>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4727176" y="1076194"/>
            <a:ext cx="2156105" cy="3901196"/>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sz="1350" b="0" i="0" dirty="0">
              <a:solidFill>
                <a:schemeClr val="tx1"/>
              </a:solidFill>
              <a:latin typeface="Franklin Gothic Book" panose="020B0503020102020204" pitchFamily="34" charset="0"/>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4727176" y="711028"/>
            <a:ext cx="2156105" cy="365166"/>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350" b="0" i="0" dirty="0">
              <a:solidFill>
                <a:schemeClr val="tx1"/>
              </a:solidFill>
              <a:latin typeface="Franklin Gothic Book" panose="020B0503020102020204" pitchFamily="34" charset="0"/>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6987895" y="1076194"/>
            <a:ext cx="2156105" cy="3901196"/>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sz="1350" b="0" i="0" dirty="0">
              <a:solidFill>
                <a:schemeClr val="tx1"/>
              </a:solidFill>
              <a:latin typeface="Franklin Gothic Book" panose="020B0503020102020204" pitchFamily="34" charset="0"/>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6987895" y="711028"/>
            <a:ext cx="2156105" cy="365166"/>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350" b="0" i="0" dirty="0">
              <a:solidFill>
                <a:schemeClr val="tx1"/>
              </a:solidFill>
              <a:latin typeface="Franklin Gothic Book" panose="020B0503020102020204" pitchFamily="34" charset="0"/>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05739" y="754380"/>
            <a:ext cx="2146094" cy="304700"/>
          </a:xfrm>
          <a:noFill/>
          <a:ln w="12700">
            <a:noFill/>
          </a:ln>
        </p:spPr>
        <p:txBody>
          <a:bodyPr tIns="91440" bIns="91440" anchor="ctr"/>
          <a:lstStyle>
            <a:lvl1pPr marL="0" indent="0">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05739" y="1145286"/>
            <a:ext cx="2146094" cy="3758184"/>
          </a:xfrm>
          <a:ln w="12700">
            <a:noFill/>
          </a:ln>
        </p:spPr>
        <p:txBody>
          <a:bodyPr tIns="45720" bIns="91440"/>
          <a:lstStyle>
            <a:lvl1pPr>
              <a:defRPr sz="1350"/>
            </a:lvl1pPr>
            <a:lvl2pPr>
              <a:defRPr sz="1200"/>
            </a:lvl2pPr>
            <a:lvl3pPr>
              <a:defRPr sz="1050"/>
            </a:lvl3pPr>
            <a:lvl4pPr>
              <a:defRPr sz="900" b="0" i="0">
                <a:latin typeface="Franklin Gothic Book" panose="020B0503020102020204" pitchFamily="34" charset="0"/>
              </a:defRPr>
            </a:lvl4pPr>
            <a:lvl5pPr marL="1112044" indent="-166688">
              <a:buFont typeface="Arial" panose="020B0604020202020204" pitchFamily="34" charset="0"/>
              <a:buChar char="•"/>
              <a:defRPr sz="1050" b="0" i="0">
                <a:latin typeface="Franklin Gothic Book" panose="020B0503020102020204" pitchFamily="34" charset="0"/>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2466457" y="754380"/>
            <a:ext cx="2156105" cy="304700"/>
          </a:xfrm>
          <a:noFill/>
          <a:ln w="12700">
            <a:noFill/>
          </a:ln>
        </p:spPr>
        <p:txBody>
          <a:bodyPr tIns="91440" bIns="91440" anchor="ctr"/>
          <a:lstStyle>
            <a:lvl1pPr marL="0" indent="0">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2466457" y="1145286"/>
            <a:ext cx="2156105" cy="3758184"/>
          </a:xfrm>
          <a:ln w="12700">
            <a:noFill/>
          </a:ln>
        </p:spPr>
        <p:txBody>
          <a:bodyPr tIns="45720" bIns="91440"/>
          <a:lstStyle>
            <a:lvl1pPr>
              <a:defRPr sz="1350"/>
            </a:lvl1pPr>
            <a:lvl2pPr>
              <a:defRPr sz="1200"/>
            </a:lvl2pPr>
            <a:lvl3pPr>
              <a:defRPr sz="1050"/>
            </a:lvl3pPr>
            <a:lvl4pPr>
              <a:defRPr sz="900" b="0" i="0">
                <a:latin typeface="Franklin Gothic Book" panose="020B0503020102020204" pitchFamily="34" charset="0"/>
              </a:defRPr>
            </a:lvl4pPr>
            <a:lvl5pPr marL="1112044" indent="-166688">
              <a:defRPr lang="en-US" sz="1050" b="0" i="0" kern="1200" dirty="0">
                <a:solidFill>
                  <a:schemeClr val="tx1"/>
                </a:solidFill>
                <a:latin typeface="Franklin Gothic Book" panose="020B0503020102020204" pitchFamily="34" charset="0"/>
                <a:ea typeface="+mn-ea"/>
                <a:cs typeface="+mn-cs"/>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4734715" y="754380"/>
            <a:ext cx="2148566" cy="304700"/>
          </a:xfrm>
          <a:noFill/>
          <a:ln w="12700">
            <a:noFill/>
          </a:ln>
        </p:spPr>
        <p:txBody>
          <a:bodyPr tIns="91440" bIns="91440" anchor="ctr"/>
          <a:lstStyle>
            <a:lvl1pPr marL="0" indent="0">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4734715" y="1145286"/>
            <a:ext cx="2148566" cy="3758184"/>
          </a:xfrm>
          <a:ln w="12700">
            <a:noFill/>
          </a:ln>
        </p:spPr>
        <p:txBody>
          <a:bodyPr tIns="45720" bIns="91440"/>
          <a:lstStyle>
            <a:lvl1pPr>
              <a:defRPr sz="1350"/>
            </a:lvl1pPr>
            <a:lvl2pPr>
              <a:defRPr sz="1200"/>
            </a:lvl2pPr>
            <a:lvl3pPr>
              <a:defRPr sz="1050"/>
            </a:lvl3pPr>
            <a:lvl4pPr>
              <a:defRPr sz="900" b="0" i="0">
                <a:latin typeface="Franklin Gothic Book" panose="020B0503020102020204" pitchFamily="34" charset="0"/>
              </a:defRPr>
            </a:lvl4pPr>
            <a:lvl5pPr marL="1112044" indent="-166688">
              <a:defRPr lang="en-US" sz="1050" b="0" i="0" kern="1200" dirty="0">
                <a:solidFill>
                  <a:schemeClr val="tx1"/>
                </a:solidFill>
                <a:latin typeface="Franklin Gothic Book" panose="020B0503020102020204" pitchFamily="34" charset="0"/>
                <a:ea typeface="+mn-ea"/>
                <a:cs typeface="+mn-cs"/>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330252" y="240030"/>
            <a:ext cx="7813748" cy="383182"/>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350" b="0" i="0" dirty="0">
              <a:solidFill>
                <a:schemeClr val="tx1"/>
              </a:solidFill>
              <a:latin typeface="Franklin Gothic Book" panose="020B0503020102020204" pitchFamily="34" charset="0"/>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330252" y="274393"/>
            <a:ext cx="7813748" cy="341632"/>
          </a:xfrm>
        </p:spPr>
        <p:txBody>
          <a:bodyPr/>
          <a:lstStyle>
            <a:lvl1pPr>
              <a:defRPr sz="1800" b="0" i="0">
                <a:solidFill>
                  <a:schemeClr val="tx1"/>
                </a:solidFill>
                <a:latin typeface="Franklin Gothic Book" panose="020B0503020102020204" pitchFamily="34" charset="0"/>
              </a:defRPr>
            </a:lvl1pPr>
          </a:lstStyle>
          <a:p>
            <a:r>
              <a:rPr lang="en-US" dirty="0"/>
              <a:t>Click to edit Master title style</a:t>
            </a:r>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240030"/>
            <a:ext cx="205740" cy="383182"/>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lnSpc>
                <a:spcPct val="90000"/>
              </a:lnSpc>
            </a:pPr>
            <a:endParaRPr lang="en-US" sz="1350" b="0" i="0" dirty="0">
              <a:solidFill>
                <a:schemeClr val="tx1"/>
              </a:solidFill>
              <a:latin typeface="Franklin Gothic Book" panose="020B0503020102020204" pitchFamily="34" charset="0"/>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05740" y="240030"/>
            <a:ext cx="1059505" cy="383182"/>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350" b="0" i="0" dirty="0">
              <a:solidFill>
                <a:schemeClr val="tx1"/>
              </a:solidFill>
              <a:latin typeface="Franklin Gothic Book" panose="020B0503020102020204" pitchFamily="34" charset="0"/>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3293" y="4969599"/>
            <a:ext cx="210301" cy="1143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b="0" i="0" smtClean="0">
                <a:solidFill>
                  <a:schemeClr val="tx1"/>
                </a:solidFill>
                <a:latin typeface="Franklin Gothic Book" panose="020B0503020102020204" pitchFamily="34" charset="0"/>
                <a:cs typeface="Times New Roman" panose="02020603050405020304" pitchFamily="18" charset="0"/>
              </a:rPr>
              <a:pPr algn="ctr" defTabSz="129779">
                <a:lnSpc>
                  <a:spcPct val="90000"/>
                </a:lnSpc>
                <a:tabLst>
                  <a:tab pos="172641" algn="l"/>
                </a:tabLst>
                <a:defRPr/>
              </a:pPr>
              <a:t>‹#›</a:t>
            </a:fld>
            <a:endParaRPr lang="en-US" sz="675" b="0" i="0" dirty="0">
              <a:solidFill>
                <a:schemeClr val="tx1"/>
              </a:solidFill>
              <a:latin typeface="Franklin Gothic Book" panose="020B0503020102020204" pitchFamily="34" charset="0"/>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6987893" y="754380"/>
            <a:ext cx="2148566" cy="304700"/>
          </a:xfrm>
          <a:noFill/>
          <a:ln w="12700">
            <a:noFill/>
          </a:ln>
        </p:spPr>
        <p:txBody>
          <a:bodyPr tIns="91440" bIns="91440" anchor="ctr"/>
          <a:lstStyle>
            <a:lvl1pPr marL="0" indent="0">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6987893" y="1145286"/>
            <a:ext cx="2148566" cy="3758184"/>
          </a:xfrm>
          <a:ln w="12700">
            <a:noFill/>
          </a:ln>
        </p:spPr>
        <p:txBody>
          <a:bodyPr tIns="45720" bIns="91440"/>
          <a:lstStyle>
            <a:lvl1pPr>
              <a:defRPr sz="1350"/>
            </a:lvl1pPr>
            <a:lvl2pPr>
              <a:defRPr sz="1200"/>
            </a:lvl2pPr>
            <a:lvl3pPr>
              <a:defRPr sz="1050"/>
            </a:lvl3pPr>
            <a:lvl4pPr>
              <a:defRPr sz="900" b="0" i="0">
                <a:latin typeface="Franklin Gothic Book" panose="020B0503020102020204" pitchFamily="34" charset="0"/>
              </a:defRPr>
            </a:lvl4pPr>
            <a:lvl5pPr marL="1112044" indent="-166688">
              <a:defRPr lang="en-US" sz="1050" b="0" i="0" kern="1200" dirty="0">
                <a:solidFill>
                  <a:schemeClr val="tx1"/>
                </a:solidFill>
                <a:latin typeface="Franklin Gothic Book" panose="020B0503020102020204" pitchFamily="34" charset="0"/>
                <a:ea typeface="+mn-ea"/>
                <a:cs typeface="+mn-cs"/>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5" name="Picture 24">
            <a:extLst>
              <a:ext uri="{FF2B5EF4-FFF2-40B4-BE49-F238E27FC236}">
                <a16:creationId xmlns:a16="http://schemas.microsoft.com/office/drawing/2014/main" id="{F5E4A85E-2D34-4FC1-90CE-1459D5681F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05703" y="331178"/>
            <a:ext cx="820246" cy="198882"/>
          </a:xfrm>
          <a:prstGeom prst="rect">
            <a:avLst/>
          </a:prstGeom>
        </p:spPr>
      </p:pic>
    </p:spTree>
    <p:extLst>
      <p:ext uri="{BB962C8B-B14F-4D97-AF65-F5344CB8AC3E}">
        <p14:creationId xmlns:p14="http://schemas.microsoft.com/office/powerpoint/2010/main" val="34680845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57200" y="0"/>
            <a:ext cx="8686800" cy="800100"/>
          </a:xfrm>
          <a:prstGeom prst="rect">
            <a:avLst/>
          </a:prstGeom>
        </p:spPr>
        <p:txBody>
          <a:bodyPr vert="horz" lIns="91440" tIns="45720" rIns="91440" bIns="45720" rtlCol="0" anchor="ctr">
            <a:noAutofit/>
          </a:bodyPr>
          <a:lstStyle>
            <a:lvl1pPr algn="l">
              <a:defRPr/>
            </a:lvl1pPr>
          </a:lstStyle>
          <a:p>
            <a:r>
              <a:rPr lang="en-US" dirty="0"/>
              <a:t>Click to edit Master title style</a:t>
            </a:r>
          </a:p>
        </p:txBody>
      </p:sp>
      <p:sp>
        <p:nvSpPr>
          <p:cNvPr id="10" name="Content Placeholder 2"/>
          <p:cNvSpPr>
            <a:spLocks noGrp="1"/>
          </p:cNvSpPr>
          <p:nvPr>
            <p:ph idx="10"/>
          </p:nvPr>
        </p:nvSpPr>
        <p:spPr>
          <a:xfrm>
            <a:off x="457201" y="971550"/>
            <a:ext cx="8298561" cy="3771900"/>
          </a:xfrm>
        </p:spPr>
        <p:txBody>
          <a:bodyPr>
            <a:noAutofit/>
          </a:bodyPr>
          <a:lstStyle>
            <a:lvl2pPr>
              <a:defRPr sz="1800"/>
            </a:lvl2pPr>
            <a:lvl3pPr>
              <a:defRPr sz="1500"/>
            </a:lvl3pPr>
            <a:lvl4pPr>
              <a:defRPr b="0" i="0">
                <a:latin typeface="Franklin Gothic Book" panose="020B0503020102020204" pitchFamily="34" charset="0"/>
              </a:defRPr>
            </a:lvl4pPr>
            <a:lvl5pPr>
              <a:defRPr sz="1200" b="0" i="0">
                <a:latin typeface="Franklin Gothic Book" panose="020B05030201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3612637"/>
      </p:ext>
    </p:extLst>
  </p:cSld>
  <p:clrMapOvr>
    <a:masterClrMapping/>
  </p:clrMapOvr>
  <p:extLst>
    <p:ext uri="{DCECCB84-F9BA-43D5-87BE-67443E8EF086}">
      <p15:sldGuideLst xmlns:p15="http://schemas.microsoft.com/office/powerpoint/2012/main">
        <p15:guide id="1" orient="horz" pos="816">
          <p15:clr>
            <a:srgbClr val="FBAE40"/>
          </p15:clr>
        </p15:guide>
        <p15:guide id="2" pos="288">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p:nvSpPr>
        <p:spPr>
          <a:xfrm>
            <a:off x="0" y="507207"/>
            <a:ext cx="9144000" cy="211931"/>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b="0" i="0" dirty="0">
              <a:solidFill>
                <a:srgbClr val="FFFFFF"/>
              </a:solidFill>
              <a:latin typeface="Franklin Gothic Book" panose="020B0503020102020204" pitchFamily="34" charset="0"/>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screen">
            <a:extLst>
              <a:ext uri="{28A0092B-C50C-407E-A947-70E740481C1C}">
                <a14:useLocalDpi xmlns:a14="http://schemas.microsoft.com/office/drawing/2010/main"/>
              </a:ext>
            </a:extLst>
          </a:blip>
          <a:srcRect t="28281"/>
          <a:stretch>
            <a:fillRect/>
          </a:stretch>
        </p:blipFill>
        <p:spPr bwMode="auto">
          <a:xfrm>
            <a:off x="647701" y="0"/>
            <a:ext cx="1857375" cy="1015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7938" y="3115186"/>
            <a:ext cx="9166226" cy="2033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530961" y="1158540"/>
            <a:ext cx="8269754" cy="1036020"/>
          </a:xfrm>
          <a:prstGeom prst="rect">
            <a:avLst/>
          </a:prstGeom>
        </p:spPr>
        <p:txBody>
          <a:bodyPr>
            <a:normAutofit/>
          </a:bodyPr>
          <a:lstStyle>
            <a:lvl1pPr marL="0" indent="0" algn="l">
              <a:buNone/>
              <a:defRPr sz="3000" b="0" i="0">
                <a:solidFill>
                  <a:srgbClr val="282B2E"/>
                </a:solidFill>
                <a:latin typeface="Franklin Gothic Book" panose="020B0503020102020204" pitchFamily="34" charset="0"/>
                <a:cs typeface="Aria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20" name="Text Placeholder 17"/>
          <p:cNvSpPr>
            <a:spLocks noGrp="1"/>
          </p:cNvSpPr>
          <p:nvPr>
            <p:ph type="body" sz="quarter" idx="10"/>
          </p:nvPr>
        </p:nvSpPr>
        <p:spPr>
          <a:xfrm>
            <a:off x="554669" y="2232264"/>
            <a:ext cx="4171052" cy="248344"/>
          </a:xfrm>
          <a:prstGeom prst="rect">
            <a:avLst/>
          </a:prstGeom>
        </p:spPr>
        <p:txBody>
          <a:bodyPr/>
          <a:lstStyle>
            <a:lvl1pPr marL="0" marR="0" indent="0" algn="l" defTabSz="342900" rtl="0" eaLnBrk="1" fontAlgn="auto" latinLnBrk="0" hangingPunct="1">
              <a:lnSpc>
                <a:spcPct val="100000"/>
              </a:lnSpc>
              <a:spcBef>
                <a:spcPct val="20000"/>
              </a:spcBef>
              <a:spcAft>
                <a:spcPts val="0"/>
              </a:spcAft>
              <a:buClrTx/>
              <a:buSzTx/>
              <a:buFontTx/>
              <a:buNone/>
              <a:tabLst/>
              <a:defRPr kumimoji="0" lang="en-US" sz="1200" b="0" i="0" u="none" strike="noStrike" kern="1200" cap="none" spc="0" normalizeH="0" baseline="0" noProof="0">
                <a:ln>
                  <a:noFill/>
                </a:ln>
                <a:solidFill>
                  <a:srgbClr val="282B2E"/>
                </a:solidFill>
                <a:effectLst/>
                <a:uLnTx/>
                <a:uFillTx/>
                <a:latin typeface="Franklin Gothic Book" panose="020B0503020102020204" pitchFamily="34" charset="0"/>
                <a:cs typeface="Arial"/>
              </a:defRPr>
            </a:lvl1pPr>
          </a:lstStyle>
          <a:p>
            <a:pPr lvl="0"/>
            <a:r>
              <a:rPr lang="en-US" noProof="0" dirty="0"/>
              <a:t>Edit Master text styles</a:t>
            </a:r>
          </a:p>
        </p:txBody>
      </p:sp>
      <p:sp>
        <p:nvSpPr>
          <p:cNvPr id="22" name="Text Placeholder 18"/>
          <p:cNvSpPr>
            <a:spLocks noGrp="1"/>
          </p:cNvSpPr>
          <p:nvPr>
            <p:ph type="body" sz="quarter" idx="13"/>
          </p:nvPr>
        </p:nvSpPr>
        <p:spPr>
          <a:xfrm>
            <a:off x="559106" y="2568125"/>
            <a:ext cx="2849177" cy="216515"/>
          </a:xfrm>
          <a:prstGeom prst="rect">
            <a:avLst/>
          </a:prstGeom>
        </p:spPr>
        <p:txBody>
          <a:bodyPr>
            <a:normAutofit/>
          </a:bodyPr>
          <a:lstStyle>
            <a:lvl1pPr>
              <a:buNone/>
              <a:defRPr sz="900" b="0" i="0">
                <a:solidFill>
                  <a:srgbClr val="282B2E"/>
                </a:solidFill>
                <a:latin typeface="Franklin Gothic Book" panose="020B0503020102020204" pitchFamily="34" charset="0"/>
                <a:cs typeface="Arial"/>
              </a:defRPr>
            </a:lvl1pPr>
            <a:lvl5pPr>
              <a:defRPr/>
            </a:lvl5pPr>
          </a:lstStyle>
          <a:p>
            <a:pPr lvl="0"/>
            <a:r>
              <a:rPr lang="en-US" dirty="0"/>
              <a:t>Edit Master text styles</a:t>
            </a:r>
          </a:p>
        </p:txBody>
      </p:sp>
    </p:spTree>
    <p:extLst>
      <p:ext uri="{BB962C8B-B14F-4D97-AF65-F5344CB8AC3E}">
        <p14:creationId xmlns:p14="http://schemas.microsoft.com/office/powerpoint/2010/main" val="10214433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7" name="Content Placeholder 6"/>
          <p:cNvSpPr>
            <a:spLocks noGrp="1"/>
          </p:cNvSpPr>
          <p:nvPr>
            <p:ph sz="quarter" idx="10"/>
          </p:nvPr>
        </p:nvSpPr>
        <p:spPr>
          <a:xfrm>
            <a:off x="358211" y="784899"/>
            <a:ext cx="8427200" cy="4028027"/>
          </a:xfrm>
          <a:prstGeom prst="rect">
            <a:avLst/>
          </a:prstGeo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93648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vl1pPr>
          </a:lstStyle>
          <a:p>
            <a:r>
              <a:rPr lang="en-US" dirty="0"/>
              <a:t>Click to edit Master title style</a:t>
            </a:r>
          </a:p>
        </p:txBody>
      </p:sp>
      <p:sp>
        <p:nvSpPr>
          <p:cNvPr id="6" name="Content Placeholder 2"/>
          <p:cNvSpPr>
            <a:spLocks noGrp="1"/>
          </p:cNvSpPr>
          <p:nvPr>
            <p:ph sz="half" idx="1"/>
          </p:nvPr>
        </p:nvSpPr>
        <p:spPr>
          <a:xfrm>
            <a:off x="375019" y="1258486"/>
            <a:ext cx="4129746" cy="3200400"/>
          </a:xfrm>
          <a:prstGeom prst="rect">
            <a:avLst/>
          </a:prstGeom>
        </p:spPr>
        <p:txBody>
          <a:bodyPr/>
          <a:lstStyle>
            <a:lvl1pPr marL="137160" indent="-137160">
              <a:defRPr sz="1650" b="0" i="0" baseline="0"/>
            </a:lvl1pPr>
            <a:lvl2pPr>
              <a:buSzPct val="80000"/>
              <a:buFont typeface="Courier New" pitchFamily="49" charset="0"/>
              <a:buChar char="o"/>
              <a:defRPr lang="en-US" sz="1650" b="0" i="0" kern="1200" dirty="0" smtClean="0">
                <a:solidFill>
                  <a:schemeClr val="tx1"/>
                </a:solidFill>
                <a:latin typeface="Franklin Gothic Book" panose="020B0503020102020204" pitchFamily="34" charset="0"/>
                <a:ea typeface="+mn-ea"/>
                <a:cs typeface="+mn-cs"/>
              </a:defRPr>
            </a:lvl2pPr>
            <a:lvl3pPr>
              <a:buFont typeface="Calibri" pitchFamily="34" charset="0"/>
              <a:buChar char="–"/>
              <a:defRPr sz="1500" b="0" i="0"/>
            </a:lvl3pPr>
            <a:lvl4pPr>
              <a:buFont typeface="Wingdings" pitchFamily="2" charset="2"/>
              <a:buChar char="§"/>
              <a:defRPr sz="1350" b="0" i="0"/>
            </a:lvl4pPr>
            <a:lvl5pPr>
              <a:defRPr sz="1350" b="0" i="0"/>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p:cNvSpPr>
            <a:spLocks noGrp="1"/>
          </p:cNvSpPr>
          <p:nvPr>
            <p:ph sz="half" idx="2"/>
          </p:nvPr>
        </p:nvSpPr>
        <p:spPr>
          <a:xfrm>
            <a:off x="4737847" y="1258486"/>
            <a:ext cx="4249271" cy="3200400"/>
          </a:xfrm>
          <a:prstGeom prst="rect">
            <a:avLst/>
          </a:prstGeom>
        </p:spPr>
        <p:txBody>
          <a:bodyPr/>
          <a:lstStyle>
            <a:lvl1pPr marL="137160" indent="-137160">
              <a:defRPr sz="1650" b="0" i="0"/>
            </a:lvl1pPr>
            <a:lvl2pPr>
              <a:buSzPct val="80000"/>
              <a:buFont typeface="Courier New" pitchFamily="49" charset="0"/>
              <a:buChar char="o"/>
              <a:defRPr sz="1650" b="0" i="0"/>
            </a:lvl2pPr>
            <a:lvl3pPr>
              <a:buFont typeface="Calibri" pitchFamily="34" charset="0"/>
              <a:buChar char="–"/>
              <a:defRPr sz="1500" b="0" i="0"/>
            </a:lvl3pPr>
            <a:lvl4pPr>
              <a:buFont typeface="Wingdings" pitchFamily="2" charset="2"/>
              <a:buChar char="§"/>
              <a:defRPr sz="1350" b="0" i="0"/>
            </a:lvl4pPr>
            <a:lvl5pPr>
              <a:defRPr sz="1350" b="0" i="0"/>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8"/>
          <p:cNvSpPr>
            <a:spLocks noGrp="1"/>
          </p:cNvSpPr>
          <p:nvPr>
            <p:ph type="body" sz="quarter" idx="10"/>
          </p:nvPr>
        </p:nvSpPr>
        <p:spPr>
          <a:xfrm>
            <a:off x="375019" y="801286"/>
            <a:ext cx="4122276" cy="342900"/>
          </a:xfrm>
          <a:prstGeom prst="rect">
            <a:avLst/>
          </a:prstGeom>
        </p:spPr>
        <p:txBody>
          <a:bodyPr>
            <a:noAutofit/>
          </a:bodyPr>
          <a:lstStyle>
            <a:lvl1pPr>
              <a:buNone/>
              <a:defRPr sz="1800" b="0" i="0"/>
            </a:lvl1pPr>
          </a:lstStyle>
          <a:p>
            <a:pPr lvl="0"/>
            <a:r>
              <a:rPr lang="en-US" dirty="0"/>
              <a:t>Edit Master text styles</a:t>
            </a:r>
          </a:p>
        </p:txBody>
      </p:sp>
      <p:sp>
        <p:nvSpPr>
          <p:cNvPr id="9" name="Text Placeholder 8"/>
          <p:cNvSpPr>
            <a:spLocks noGrp="1"/>
          </p:cNvSpPr>
          <p:nvPr>
            <p:ph type="body" sz="quarter" idx="11"/>
          </p:nvPr>
        </p:nvSpPr>
        <p:spPr>
          <a:xfrm>
            <a:off x="4737847" y="801286"/>
            <a:ext cx="4249271" cy="342900"/>
          </a:xfrm>
          <a:prstGeom prst="rect">
            <a:avLst/>
          </a:prstGeom>
        </p:spPr>
        <p:txBody>
          <a:bodyPr>
            <a:noAutofit/>
          </a:bodyPr>
          <a:lstStyle>
            <a:lvl1pPr>
              <a:buNone/>
              <a:defRPr sz="1800" b="0" i="0"/>
            </a:lvl1pPr>
          </a:lstStyle>
          <a:p>
            <a:pPr lvl="0"/>
            <a:r>
              <a:rPr lang="en-US" dirty="0"/>
              <a:t>Edit Master text styles</a:t>
            </a:r>
          </a:p>
        </p:txBody>
      </p:sp>
    </p:spTree>
    <p:extLst>
      <p:ext uri="{BB962C8B-B14F-4D97-AF65-F5344CB8AC3E}">
        <p14:creationId xmlns:p14="http://schemas.microsoft.com/office/powerpoint/2010/main" val="278541995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11.pn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theme" Target="../theme/theme3.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theme" Target="../theme/theme4.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image" Target="../media/image18.pn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9" Type="http://schemas.openxmlformats.org/officeDocument/2006/relationships/theme" Target="../theme/theme6.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34" Type="http://schemas.openxmlformats.org/officeDocument/2006/relationships/slideLayout" Target="../slideLayouts/slideLayout143.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slideLayout" Target="../slideLayouts/slideLayout142.xml"/><Relationship Id="rId38" Type="http://schemas.openxmlformats.org/officeDocument/2006/relationships/slideLayout" Target="../slideLayouts/slideLayout147.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slideLayout" Target="../slideLayouts/slideLayout138.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slideLayout" Target="../slideLayouts/slideLayout141.xml"/><Relationship Id="rId37" Type="http://schemas.openxmlformats.org/officeDocument/2006/relationships/slideLayout" Target="../slideLayouts/slideLayout146.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36" Type="http://schemas.openxmlformats.org/officeDocument/2006/relationships/slideLayout" Target="../slideLayouts/slideLayout145.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slideLayout" Target="../slideLayouts/slideLayout140.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 Id="rId35" Type="http://schemas.openxmlformats.org/officeDocument/2006/relationships/slideLayout" Target="../slideLayouts/slideLayout1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26" Type="http://schemas.openxmlformats.org/officeDocument/2006/relationships/slideLayout" Target="../slideLayouts/slideLayout173.xml"/><Relationship Id="rId3" Type="http://schemas.openxmlformats.org/officeDocument/2006/relationships/slideLayout" Target="../slideLayouts/slideLayout150.xml"/><Relationship Id="rId21" Type="http://schemas.openxmlformats.org/officeDocument/2006/relationships/slideLayout" Target="../slideLayouts/slideLayout168.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5" Type="http://schemas.openxmlformats.org/officeDocument/2006/relationships/slideLayout" Target="../slideLayouts/slideLayout172.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29" Type="http://schemas.openxmlformats.org/officeDocument/2006/relationships/theme" Target="../theme/theme7.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slideLayout" Target="../slideLayouts/slideLayout171.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slideLayout" Target="../slideLayouts/slideLayout170.xml"/><Relationship Id="rId28" Type="http://schemas.openxmlformats.org/officeDocument/2006/relationships/slideLayout" Target="../slideLayouts/slideLayout175.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31" Type="http://schemas.openxmlformats.org/officeDocument/2006/relationships/image" Target="../media/image27.png"/><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 Id="rId27" Type="http://schemas.openxmlformats.org/officeDocument/2006/relationships/slideLayout" Target="../slideLayouts/slideLayout174.xml"/><Relationship Id="rId30" Type="http://schemas.openxmlformats.org/officeDocument/2006/relationships/image" Target="../media/image2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26" Type="http://schemas.openxmlformats.org/officeDocument/2006/relationships/slideLayout" Target="../slideLayouts/slideLayout201.xml"/><Relationship Id="rId3" Type="http://schemas.openxmlformats.org/officeDocument/2006/relationships/slideLayout" Target="../slideLayouts/slideLayout178.xml"/><Relationship Id="rId21" Type="http://schemas.openxmlformats.org/officeDocument/2006/relationships/slideLayout" Target="../slideLayouts/slideLayout196.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5" Type="http://schemas.openxmlformats.org/officeDocument/2006/relationships/slideLayout" Target="../slideLayouts/slideLayout200.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29" Type="http://schemas.openxmlformats.org/officeDocument/2006/relationships/theme" Target="../theme/theme8.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24" Type="http://schemas.openxmlformats.org/officeDocument/2006/relationships/slideLayout" Target="../slideLayouts/slideLayout199.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slideLayout" Target="../slideLayouts/slideLayout198.xml"/><Relationship Id="rId28" Type="http://schemas.openxmlformats.org/officeDocument/2006/relationships/slideLayout" Target="../slideLayouts/slideLayout203.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31" Type="http://schemas.openxmlformats.org/officeDocument/2006/relationships/image" Target="../media/image27.png"/><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 Id="rId27" Type="http://schemas.openxmlformats.org/officeDocument/2006/relationships/slideLayout" Target="../slideLayouts/slideLayout202.xml"/><Relationship Id="rId30" Type="http://schemas.openxmlformats.org/officeDocument/2006/relationships/image" Target="../media/image2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4123076" cy="1200151"/>
          </a:xfrm>
          <a:prstGeom prst="rect">
            <a:avLst/>
          </a:prstGeom>
          <a:solidFill>
            <a:schemeClr val="accent1"/>
          </a:solidFill>
        </p:spPr>
        <p:txBody>
          <a:bodyPr vert="horz" lIns="91440" tIns="45720" rIns="91440" bIns="45720" rtlCol="0" anchor="ctr">
            <a:noAutofit/>
          </a:bodyPr>
          <a:lstStyle/>
          <a:p>
            <a:r>
              <a:rPr lang="en-US" dirty="0"/>
              <a:t>Click to edit Master </a:t>
            </a:r>
            <a:br>
              <a:rPr lang="en-US" dirty="0"/>
            </a:br>
            <a:r>
              <a:rPr lang="en-US" dirty="0"/>
              <a:t>title style</a:t>
            </a:r>
          </a:p>
        </p:txBody>
      </p:sp>
      <p:sp>
        <p:nvSpPr>
          <p:cNvPr id="3" name="Text Placeholder 2"/>
          <p:cNvSpPr>
            <a:spLocks noGrp="1"/>
          </p:cNvSpPr>
          <p:nvPr>
            <p:ph type="body" idx="1"/>
          </p:nvPr>
        </p:nvSpPr>
        <p:spPr>
          <a:xfrm>
            <a:off x="457200" y="1330267"/>
            <a:ext cx="8229600" cy="32643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564829"/>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51" r:id="rId3"/>
    <p:sldLayoutId id="2147483675" r:id="rId4"/>
    <p:sldLayoutId id="2147483711" r:id="rId5"/>
    <p:sldLayoutId id="2147483654" r:id="rId6"/>
    <p:sldLayoutId id="2147483655" r:id="rId7"/>
    <p:sldLayoutId id="2147483653" r:id="rId8"/>
    <p:sldLayoutId id="2147483707" r:id="rId9"/>
    <p:sldLayoutId id="2147483708" r:id="rId10"/>
    <p:sldLayoutId id="2147483656" r:id="rId11"/>
    <p:sldLayoutId id="2147483657" r:id="rId12"/>
    <p:sldLayoutId id="2147483689" r:id="rId13"/>
    <p:sldLayoutId id="2147483690" r:id="rId14"/>
    <p:sldLayoutId id="2147483691" r:id="rId15"/>
    <p:sldLayoutId id="2147483692" r:id="rId16"/>
    <p:sldLayoutId id="2147483693" r:id="rId17"/>
    <p:sldLayoutId id="2147483694" r:id="rId18"/>
    <p:sldLayoutId id="2147483695" r:id="rId19"/>
    <p:sldLayoutId id="2147483666" r:id="rId20"/>
    <p:sldLayoutId id="2147483667" r:id="rId21"/>
    <p:sldLayoutId id="2147483665" r:id="rId22"/>
    <p:sldLayoutId id="2147483668" r:id="rId23"/>
    <p:sldLayoutId id="2147483669" r:id="rId24"/>
    <p:sldLayoutId id="2147483670" r:id="rId25"/>
    <p:sldLayoutId id="2147483671" r:id="rId26"/>
    <p:sldLayoutId id="2147483676" r:id="rId27"/>
    <p:sldLayoutId id="2147483681" r:id="rId28"/>
    <p:sldLayoutId id="2147483682" r:id="rId29"/>
    <p:sldLayoutId id="2147483687" r:id="rId30"/>
    <p:sldLayoutId id="2147483688" r:id="rId31"/>
    <p:sldLayoutId id="2147483678" r:id="rId32"/>
    <p:sldLayoutId id="2147483683" r:id="rId33"/>
    <p:sldLayoutId id="2147483702" r:id="rId34"/>
    <p:sldLayoutId id="2147483684" r:id="rId35"/>
    <p:sldLayoutId id="2147483698" r:id="rId36"/>
    <p:sldLayoutId id="2147483703" r:id="rId37"/>
    <p:sldLayoutId id="2147483685" r:id="rId38"/>
    <p:sldLayoutId id="2147483699" r:id="rId39"/>
    <p:sldLayoutId id="2147483704" r:id="rId40"/>
    <p:sldLayoutId id="2147483680" r:id="rId41"/>
    <p:sldLayoutId id="2147483700" r:id="rId42"/>
    <p:sldLayoutId id="2147483705" r:id="rId43"/>
    <p:sldLayoutId id="2147483686" r:id="rId44"/>
    <p:sldLayoutId id="2147483701" r:id="rId45"/>
    <p:sldLayoutId id="2147483706" r:id="rId46"/>
    <p:sldLayoutId id="2147483672" r:id="rId47"/>
    <p:sldLayoutId id="2147483696" r:id="rId48"/>
    <p:sldLayoutId id="2147483673" r:id="rId49"/>
    <p:sldLayoutId id="2147483766" r:id="rId50"/>
  </p:sldLayoutIdLst>
  <p:txStyles>
    <p:titleStyle>
      <a:lvl1pPr marL="0" algn="ctr" defTabSz="457200" rtl="0" eaLnBrk="1" latinLnBrk="0" hangingPunct="1">
        <a:lnSpc>
          <a:spcPts val="2800"/>
        </a:lnSpc>
        <a:spcBef>
          <a:spcPct val="0"/>
        </a:spcBef>
        <a:buNone/>
        <a:defRPr sz="3000" b="0" i="0" kern="1200" spc="0">
          <a:solidFill>
            <a:schemeClr val="bg1"/>
          </a:solidFill>
          <a:latin typeface="Franklin Gothic Book" panose="020B0503020102020204" pitchFamily="34" charset="0"/>
          <a:ea typeface="+mj-ea"/>
          <a:cs typeface="+mj-cs"/>
        </a:defRPr>
      </a:lvl1pPr>
    </p:titleStyle>
    <p:bodyStyle>
      <a:lvl1pPr marL="342900" indent="-342900" algn="l" defTabSz="457200" rtl="0" eaLnBrk="1" latinLnBrk="0" hangingPunct="1">
        <a:spcBef>
          <a:spcPct val="20000"/>
        </a:spcBef>
        <a:buFont typeface="Arial"/>
        <a:buChar char="•"/>
        <a:defRPr sz="2400" b="0" i="0" kern="1200">
          <a:solidFill>
            <a:schemeClr val="tx1"/>
          </a:solidFill>
          <a:latin typeface="Franklin Gothic Book" panose="020B0503020102020204" pitchFamily="34" charset="0"/>
          <a:ea typeface="+mn-ea"/>
          <a:cs typeface="+mn-cs"/>
        </a:defRPr>
      </a:lvl1pPr>
      <a:lvl2pPr marL="742950" indent="-285750" algn="l" defTabSz="457200" rtl="0" eaLnBrk="1" latinLnBrk="0" hangingPunct="1">
        <a:spcBef>
          <a:spcPct val="20000"/>
        </a:spcBef>
        <a:buFont typeface="Arial"/>
        <a:buChar char="–"/>
        <a:defRPr sz="2400" b="0" i="0" kern="1200">
          <a:solidFill>
            <a:schemeClr val="tx1"/>
          </a:solidFill>
          <a:latin typeface="Franklin Gothic Book" panose="020B0503020102020204" pitchFamily="34" charset="0"/>
          <a:ea typeface="+mn-ea"/>
          <a:cs typeface="+mn-cs"/>
        </a:defRPr>
      </a:lvl2pPr>
      <a:lvl3pPr marL="1143000" indent="-228600" algn="l" defTabSz="457200" rtl="0" eaLnBrk="1" latinLnBrk="0" hangingPunct="1">
        <a:spcBef>
          <a:spcPct val="20000"/>
        </a:spcBef>
        <a:buFont typeface="Arial"/>
        <a:buChar char="•"/>
        <a:defRPr sz="2200" b="0" i="0" kern="1200">
          <a:solidFill>
            <a:schemeClr val="tx1"/>
          </a:solidFill>
          <a:latin typeface="Franklin Gothic Book" panose="020B0503020102020204" pitchFamily="34"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Franklin Gothic Book" panose="020B0503020102020204" pitchFamily="34" charset="0"/>
          <a:ea typeface="+mn-ea"/>
          <a:cs typeface="+mn-cs"/>
        </a:defRPr>
      </a:lvl4pPr>
      <a:lvl5pPr marL="2057400" indent="-228600" algn="l" defTabSz="457200" rtl="0" eaLnBrk="1" latinLnBrk="0" hangingPunct="1">
        <a:spcBef>
          <a:spcPct val="20000"/>
        </a:spcBef>
        <a:buFont typeface="Arial"/>
        <a:buChar char="»"/>
        <a:defRPr sz="1800" b="0" i="0" kern="1200">
          <a:solidFill>
            <a:schemeClr val="tx1"/>
          </a:solidFill>
          <a:latin typeface="Franklin Gothic Book" panose="020B05030201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B8408-691A-274C-8F9B-91D226F305B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4233" y="4838700"/>
            <a:ext cx="1588829" cy="226976"/>
          </a:xfrm>
          <a:prstGeom prst="rect">
            <a:avLst/>
          </a:prstGeom>
        </p:spPr>
      </p:pic>
      <p:sp>
        <p:nvSpPr>
          <p:cNvPr id="1026" name="Title Placeholder 1"/>
          <p:cNvSpPr>
            <a:spLocks noGrp="1"/>
          </p:cNvSpPr>
          <p:nvPr>
            <p:ph type="title"/>
          </p:nvPr>
        </p:nvSpPr>
        <p:spPr bwMode="auto">
          <a:xfrm>
            <a:off x="322326" y="205741"/>
            <a:ext cx="8572500" cy="4247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338711" y="1237522"/>
            <a:ext cx="8564601" cy="30306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3293" y="4969599"/>
            <a:ext cx="210301" cy="114300"/>
          </a:xfrm>
          <a:prstGeom prst="rect">
            <a:avLst/>
          </a:prstGeom>
          <a:noFill/>
          <a:ln w="9525">
            <a:noFill/>
            <a:miter lim="800000"/>
            <a:headEnd/>
            <a:tailEnd/>
          </a:ln>
          <a:effectLst/>
        </p:spPr>
        <p:txBody>
          <a:bodyPr lIns="0" tIns="0" rIns="0" bIns="0"/>
          <a:lstStyle/>
          <a:p>
            <a:pPr marL="0" marR="0" lvl="0" indent="0" algn="ctr" defTabSz="129779" rtl="0" eaLnBrk="1" fontAlgn="auto" latinLnBrk="0" hangingPunct="1">
              <a:lnSpc>
                <a:spcPct val="90000"/>
              </a:lnSpc>
              <a:spcBef>
                <a:spcPts val="0"/>
              </a:spcBef>
              <a:spcAft>
                <a:spcPts val="0"/>
              </a:spcAft>
              <a:buClrTx/>
              <a:buSzTx/>
              <a:buFontTx/>
              <a:buNone/>
              <a:tabLst>
                <a:tab pos="172641" algn="l"/>
              </a:tabLst>
              <a:defRPr/>
            </a:pPr>
            <a:fld id="{040BB257-551A-4736-B50F-DCF1BA034C06}" type="slidenum">
              <a:rPr kumimoji="0" lang="en-US" sz="675" b="0" i="0" u="none" strike="noStrike" kern="1200" cap="none" spc="0" normalizeH="0" baseline="0" noProof="0" smtClean="0">
                <a:ln>
                  <a:noFill/>
                </a:ln>
                <a:solidFill>
                  <a:prstClr val="black"/>
                </a:solidFill>
                <a:effectLst/>
                <a:uLnTx/>
                <a:uFillTx/>
                <a:latin typeface="Franklin Gothic Book" panose="020B0503020102020204" pitchFamily="34" charset="0"/>
                <a:ea typeface="+mn-ea"/>
                <a:cs typeface="Times New Roman" panose="02020603050405020304" pitchFamily="18" charset="0"/>
              </a:rPr>
              <a:pPr marL="0" marR="0" lvl="0" indent="0" algn="ctr" defTabSz="129779" rtl="0" eaLnBrk="1" fontAlgn="auto" latinLnBrk="0" hangingPunct="1">
                <a:lnSpc>
                  <a:spcPct val="90000"/>
                </a:lnSpc>
                <a:spcBef>
                  <a:spcPts val="0"/>
                </a:spcBef>
                <a:spcAft>
                  <a:spcPts val="0"/>
                </a:spcAft>
                <a:buClrTx/>
                <a:buSzTx/>
                <a:buFontTx/>
                <a:buNone/>
                <a:tabLst>
                  <a:tab pos="172641" algn="l"/>
                </a:tabLst>
                <a:defRPr/>
              </a:pPr>
              <a:t>‹#›</a:t>
            </a:fld>
            <a:endParaRPr kumimoji="0" lang="en-US" sz="675"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240031"/>
            <a:ext cx="205740" cy="490346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9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3293" y="4962455"/>
            <a:ext cx="210301" cy="114300"/>
          </a:xfrm>
          <a:prstGeom prst="rect">
            <a:avLst/>
          </a:prstGeom>
          <a:noFill/>
          <a:ln w="9525">
            <a:noFill/>
            <a:miter lim="800000"/>
            <a:headEnd/>
            <a:tailEnd/>
          </a:ln>
          <a:effectLst/>
        </p:spPr>
        <p:txBody>
          <a:bodyPr lIns="0" tIns="0" rIns="0" bIns="0"/>
          <a:lstStyle/>
          <a:p>
            <a:pPr marL="0" marR="0" lvl="0" indent="0" algn="ctr" defTabSz="129779" rtl="0" eaLnBrk="1" fontAlgn="auto" latinLnBrk="0" hangingPunct="1">
              <a:lnSpc>
                <a:spcPct val="90000"/>
              </a:lnSpc>
              <a:spcBef>
                <a:spcPts val="0"/>
              </a:spcBef>
              <a:spcAft>
                <a:spcPts val="0"/>
              </a:spcAft>
              <a:buClrTx/>
              <a:buSzTx/>
              <a:buFontTx/>
              <a:buNone/>
              <a:tabLst>
                <a:tab pos="172641" algn="l"/>
              </a:tabLst>
              <a:defRPr/>
            </a:pPr>
            <a:fld id="{040BB257-551A-4736-B50F-DCF1BA034C06}" type="slidenum">
              <a:rPr kumimoji="0" lang="en-US" sz="675" b="0" i="0" u="none" strike="noStrike" kern="1200" cap="none" spc="0" normalizeH="0" baseline="0" noProof="0" smtClean="0">
                <a:ln>
                  <a:noFill/>
                </a:ln>
                <a:solidFill>
                  <a:prstClr val="black"/>
                </a:solidFill>
                <a:effectLst/>
                <a:uLnTx/>
                <a:uFillTx/>
                <a:latin typeface="Franklin Gothic Book" panose="020B0503020102020204" pitchFamily="34" charset="0"/>
                <a:ea typeface="+mn-ea"/>
                <a:cs typeface="Times New Roman" panose="02020603050405020304" pitchFamily="18" charset="0"/>
              </a:rPr>
              <a:pPr marL="0" marR="0" lvl="0" indent="0" algn="ctr" defTabSz="129779" rtl="0" eaLnBrk="1" fontAlgn="auto" latinLnBrk="0" hangingPunct="1">
                <a:lnSpc>
                  <a:spcPct val="90000"/>
                </a:lnSpc>
                <a:spcBef>
                  <a:spcPts val="0"/>
                </a:spcBef>
                <a:spcAft>
                  <a:spcPts val="0"/>
                </a:spcAft>
                <a:buClrTx/>
                <a:buSzTx/>
                <a:buFontTx/>
                <a:buNone/>
                <a:tabLst>
                  <a:tab pos="172641" algn="l"/>
                </a:tabLst>
                <a:defRPr/>
              </a:pPr>
              <a:t>‹#›</a:t>
            </a:fld>
            <a:endParaRPr kumimoji="0" lang="en-US" sz="675"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6007712" y="4937760"/>
            <a:ext cx="2895600" cy="136922"/>
          </a:xfrm>
          <a:prstGeom prst="rect">
            <a:avLst/>
          </a:prstGeom>
          <a:ln/>
        </p:spPr>
        <p:txBody>
          <a:bodyPr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BFBFBF"/>
                </a:solidFill>
                <a:effectLst/>
                <a:uLnTx/>
                <a:uFillTx/>
                <a:latin typeface="Franklin Gothic Book" panose="020B0503020102020204" pitchFamily="34" charset="0"/>
                <a:ea typeface="+mn-ea"/>
                <a:cs typeface="Arial" pitchFamily="34" charset="0"/>
              </a:rPr>
              <a:t> </a:t>
            </a:r>
          </a:p>
        </p:txBody>
      </p:sp>
    </p:spTree>
    <p:extLst>
      <p:ext uri="{BB962C8B-B14F-4D97-AF65-F5344CB8AC3E}">
        <p14:creationId xmlns:p14="http://schemas.microsoft.com/office/powerpoint/2010/main" val="71099675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txStyles>
    <p:titleStyle>
      <a:lvl1pPr algn="l" rtl="0" eaLnBrk="1" fontAlgn="base" hangingPunct="1">
        <a:lnSpc>
          <a:spcPct val="90000"/>
        </a:lnSpc>
        <a:spcBef>
          <a:spcPct val="0"/>
        </a:spcBef>
        <a:spcAft>
          <a:spcPct val="0"/>
        </a:spcAft>
        <a:defRPr sz="2400" b="0" i="0" kern="1200">
          <a:solidFill>
            <a:schemeClr val="tx1"/>
          </a:solidFill>
          <a:latin typeface="Franklin Gothic Book" panose="020B0503020102020204" pitchFamily="34" charset="0"/>
          <a:ea typeface="+mj-ea"/>
          <a:cs typeface="+mj-cs"/>
        </a:defRPr>
      </a:lvl1pPr>
      <a:lvl2pPr algn="l" rtl="0" eaLnBrk="1" fontAlgn="base" hangingPunct="1">
        <a:lnSpc>
          <a:spcPct val="85000"/>
        </a:lnSpc>
        <a:spcBef>
          <a:spcPct val="0"/>
        </a:spcBef>
        <a:spcAft>
          <a:spcPct val="0"/>
        </a:spcAft>
        <a:defRPr sz="2250">
          <a:solidFill>
            <a:srgbClr val="006C3A"/>
          </a:solidFill>
          <a:latin typeface="Arial Black" pitchFamily="34" charset="0"/>
        </a:defRPr>
      </a:lvl2pPr>
      <a:lvl3pPr algn="l" rtl="0" eaLnBrk="1" fontAlgn="base" hangingPunct="1">
        <a:lnSpc>
          <a:spcPct val="85000"/>
        </a:lnSpc>
        <a:spcBef>
          <a:spcPct val="0"/>
        </a:spcBef>
        <a:spcAft>
          <a:spcPct val="0"/>
        </a:spcAft>
        <a:defRPr sz="2250">
          <a:solidFill>
            <a:srgbClr val="006C3A"/>
          </a:solidFill>
          <a:latin typeface="Arial Black" pitchFamily="34" charset="0"/>
        </a:defRPr>
      </a:lvl3pPr>
      <a:lvl4pPr algn="l" rtl="0" eaLnBrk="1" fontAlgn="base" hangingPunct="1">
        <a:lnSpc>
          <a:spcPct val="85000"/>
        </a:lnSpc>
        <a:spcBef>
          <a:spcPct val="0"/>
        </a:spcBef>
        <a:spcAft>
          <a:spcPct val="0"/>
        </a:spcAft>
        <a:defRPr sz="2250">
          <a:solidFill>
            <a:srgbClr val="006C3A"/>
          </a:solidFill>
          <a:latin typeface="Arial Black" pitchFamily="34" charset="0"/>
        </a:defRPr>
      </a:lvl4pPr>
      <a:lvl5pPr algn="l" rtl="0" eaLnBrk="1" fontAlgn="base" hangingPunct="1">
        <a:lnSpc>
          <a:spcPct val="85000"/>
        </a:lnSpc>
        <a:spcBef>
          <a:spcPct val="0"/>
        </a:spcBef>
        <a:spcAft>
          <a:spcPct val="0"/>
        </a:spcAft>
        <a:defRPr sz="2250">
          <a:solidFill>
            <a:srgbClr val="006C3A"/>
          </a:solidFill>
          <a:latin typeface="Arial Black" pitchFamily="34" charset="0"/>
        </a:defRPr>
      </a:lvl5pPr>
      <a:lvl6pPr marL="342900" algn="l" rtl="0" eaLnBrk="1" fontAlgn="base" hangingPunct="1">
        <a:lnSpc>
          <a:spcPct val="85000"/>
        </a:lnSpc>
        <a:spcBef>
          <a:spcPct val="0"/>
        </a:spcBef>
        <a:spcAft>
          <a:spcPct val="0"/>
        </a:spcAft>
        <a:defRPr sz="2250">
          <a:solidFill>
            <a:srgbClr val="006C3A"/>
          </a:solidFill>
          <a:latin typeface="Arial Black" pitchFamily="34" charset="0"/>
        </a:defRPr>
      </a:lvl6pPr>
      <a:lvl7pPr marL="685800" algn="l" rtl="0" eaLnBrk="1" fontAlgn="base" hangingPunct="1">
        <a:lnSpc>
          <a:spcPct val="85000"/>
        </a:lnSpc>
        <a:spcBef>
          <a:spcPct val="0"/>
        </a:spcBef>
        <a:spcAft>
          <a:spcPct val="0"/>
        </a:spcAft>
        <a:defRPr sz="2250">
          <a:solidFill>
            <a:srgbClr val="006C3A"/>
          </a:solidFill>
          <a:latin typeface="Arial Black" pitchFamily="34" charset="0"/>
        </a:defRPr>
      </a:lvl7pPr>
      <a:lvl8pPr marL="1028700" algn="l" rtl="0" eaLnBrk="1" fontAlgn="base" hangingPunct="1">
        <a:lnSpc>
          <a:spcPct val="85000"/>
        </a:lnSpc>
        <a:spcBef>
          <a:spcPct val="0"/>
        </a:spcBef>
        <a:spcAft>
          <a:spcPct val="0"/>
        </a:spcAft>
        <a:defRPr sz="2250">
          <a:solidFill>
            <a:srgbClr val="006C3A"/>
          </a:solidFill>
          <a:latin typeface="Arial Black" pitchFamily="34" charset="0"/>
        </a:defRPr>
      </a:lvl8pPr>
      <a:lvl9pPr marL="1371600" algn="l" rtl="0" eaLnBrk="1" fontAlgn="base" hangingPunct="1">
        <a:lnSpc>
          <a:spcPct val="85000"/>
        </a:lnSpc>
        <a:spcBef>
          <a:spcPct val="0"/>
        </a:spcBef>
        <a:spcAft>
          <a:spcPct val="0"/>
        </a:spcAft>
        <a:defRPr sz="2250">
          <a:solidFill>
            <a:srgbClr val="006C3A"/>
          </a:solidFill>
          <a:latin typeface="Arial Black" pitchFamily="34" charset="0"/>
        </a:defRPr>
      </a:lvl9pPr>
    </p:titleStyle>
    <p:bodyStyle>
      <a:lvl1pPr marL="215504" indent="-215504" algn="l" rtl="0" eaLnBrk="1" fontAlgn="base" hangingPunct="1">
        <a:lnSpc>
          <a:spcPct val="90000"/>
        </a:lnSpc>
        <a:spcBef>
          <a:spcPts val="1050"/>
        </a:spcBef>
        <a:spcAft>
          <a:spcPct val="0"/>
        </a:spcAft>
        <a:buClr>
          <a:schemeClr val="tx1"/>
        </a:buClr>
        <a:buSzPct val="90000"/>
        <a:buFont typeface="Century Gothic" panose="020B0502020202020204" pitchFamily="34" charset="0"/>
        <a:buChar char="•"/>
        <a:defRPr sz="2100" b="0" i="0" kern="1200">
          <a:solidFill>
            <a:schemeClr val="tx1"/>
          </a:solidFill>
          <a:latin typeface="Franklin Gothic Book" panose="020B0503020102020204" pitchFamily="34" charset="0"/>
          <a:ea typeface="+mn-ea"/>
          <a:cs typeface="+mn-cs"/>
        </a:defRPr>
      </a:lvl1pPr>
      <a:lvl2pPr marL="516731" indent="-214313"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1800" b="0" i="0" kern="1200">
          <a:solidFill>
            <a:schemeClr val="tx1"/>
          </a:solidFill>
          <a:latin typeface="Franklin Gothic Book" panose="020B0503020102020204" pitchFamily="34" charset="0"/>
          <a:ea typeface="+mn-ea"/>
          <a:cs typeface="+mn-cs"/>
        </a:defRPr>
      </a:lvl2pPr>
      <a:lvl3pPr marL="772716" indent="-214313"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1500" b="0" i="0" kern="1200">
          <a:solidFill>
            <a:schemeClr val="tx1"/>
          </a:solidFill>
          <a:latin typeface="Franklin Gothic Book" panose="020B0503020102020204" pitchFamily="34" charset="0"/>
          <a:ea typeface="+mn-ea"/>
          <a:cs typeface="+mn-cs"/>
        </a:defRPr>
      </a:lvl3pPr>
      <a:lvl4pPr marL="858441" indent="-129779" algn="l" rtl="0" eaLnBrk="1" fontAlgn="base" hangingPunct="1">
        <a:lnSpc>
          <a:spcPct val="90000"/>
        </a:lnSpc>
        <a:spcBef>
          <a:spcPts val="600"/>
        </a:spcBef>
        <a:spcAft>
          <a:spcPct val="0"/>
        </a:spcAft>
        <a:buClr>
          <a:schemeClr val="tx1"/>
        </a:buClr>
        <a:buFont typeface="Arial" charset="0"/>
        <a:buChar char="–"/>
        <a:defRPr sz="1350" kern="1200">
          <a:solidFill>
            <a:schemeClr val="tx1"/>
          </a:solidFill>
          <a:latin typeface="Century Gothic" panose="020B0502020202020204" pitchFamily="34" charset="0"/>
          <a:ea typeface="+mn-ea"/>
          <a:cs typeface="+mn-cs"/>
        </a:defRPr>
      </a:lvl4pPr>
      <a:lvl5pPr marL="1112044" indent="-166688" algn="l" rtl="0" eaLnBrk="1" fontAlgn="base" hangingPunct="1">
        <a:lnSpc>
          <a:spcPct val="90000"/>
        </a:lnSpc>
        <a:spcBef>
          <a:spcPts val="450"/>
        </a:spcBef>
        <a:spcAft>
          <a:spcPct val="0"/>
        </a:spcAft>
        <a:buClr>
          <a:schemeClr val="tx1"/>
        </a:buClr>
        <a:buFont typeface="Arial" charset="0"/>
        <a:buChar char="»"/>
        <a:defRPr sz="1350" kern="1200">
          <a:solidFill>
            <a:schemeClr val="tx1"/>
          </a:solidFill>
          <a:latin typeface="Century Gothic" panose="020B0502020202020204"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p:cNvSpPr>
            <a:spLocks/>
          </p:cNvSpPr>
          <p:nvPr userDrawn="1"/>
        </p:nvSpPr>
        <p:spPr bwMode="auto">
          <a:xfrm>
            <a:off x="-9525" y="-5953"/>
            <a:ext cx="9163050" cy="78105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350" b="0" i="0" dirty="0">
              <a:latin typeface="Franklin Gothic Book" panose="020B0503020102020204" pitchFamily="34" charset="0"/>
              <a:cs typeface="+mn-cs"/>
            </a:endParaRPr>
          </a:p>
        </p:txBody>
      </p:sp>
      <p:sp>
        <p:nvSpPr>
          <p:cNvPr id="8" name="Freeform 7"/>
          <p:cNvSpPr>
            <a:spLocks/>
          </p:cNvSpPr>
          <p:nvPr userDrawn="1"/>
        </p:nvSpPr>
        <p:spPr bwMode="auto">
          <a:xfrm>
            <a:off x="4381500" y="-5953"/>
            <a:ext cx="4762500" cy="478632"/>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350" b="0" i="0" dirty="0">
              <a:latin typeface="Franklin Gothic Book" panose="020B0503020102020204" pitchFamily="34" charset="0"/>
              <a:cs typeface="+mn-cs"/>
            </a:endParaRPr>
          </a:p>
        </p:txBody>
      </p:sp>
      <p:sp>
        <p:nvSpPr>
          <p:cNvPr id="1028" name="Title Placeholder 8"/>
          <p:cNvSpPr>
            <a:spLocks noGrp="1"/>
          </p:cNvSpPr>
          <p:nvPr>
            <p:ph type="title"/>
          </p:nvPr>
        </p:nvSpPr>
        <p:spPr bwMode="auto">
          <a:xfrm>
            <a:off x="457200" y="528638"/>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dirty="0"/>
              <a:t>Click to edit Master title style</a:t>
            </a:r>
          </a:p>
        </p:txBody>
      </p:sp>
      <p:sp>
        <p:nvSpPr>
          <p:cNvPr id="1029" name="Text Placeholder 29"/>
          <p:cNvSpPr>
            <a:spLocks noGrp="1"/>
          </p:cNvSpPr>
          <p:nvPr>
            <p:ph type="body" idx="1"/>
          </p:nvPr>
        </p:nvSpPr>
        <p:spPr bwMode="auto">
          <a:xfrm>
            <a:off x="457200" y="1451373"/>
            <a:ext cx="8229600" cy="329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0" tIns="0" rIns="0" bIns="0" anchor="b"/>
          <a:lstStyle>
            <a:lvl1pPr algn="l" eaLnBrk="1" latinLnBrk="0" hangingPunct="1">
              <a:defRPr kumimoji="0" sz="900" b="0" i="0">
                <a:solidFill>
                  <a:schemeClr val="tx2">
                    <a:shade val="90000"/>
                  </a:schemeClr>
                </a:solidFill>
                <a:latin typeface="Franklin Gothic Book" panose="020B0503020102020204" pitchFamily="34" charset="0"/>
                <a:cs typeface="Arial" charset="0"/>
              </a:defRPr>
            </a:lvl1pPr>
          </a:lstStyle>
          <a:p>
            <a:pPr>
              <a:defRPr/>
            </a:pPr>
            <a:fld id="{4B688131-D324-4714-AA20-04B2362D479A}" type="datetimeFigureOut">
              <a:rPr lang="en-US" smtClean="0"/>
              <a:pPr>
                <a:defRPr/>
              </a:pPr>
              <a:t>5/22/2020</a:t>
            </a:fld>
            <a:endParaRPr lang="en-US" dirty="0"/>
          </a:p>
        </p:txBody>
      </p:sp>
      <p:sp>
        <p:nvSpPr>
          <p:cNvPr id="22" name="Footer Placeholder 21"/>
          <p:cNvSpPr>
            <a:spLocks noGrp="1"/>
          </p:cNvSpPr>
          <p:nvPr>
            <p:ph type="ftr" sz="quarter" idx="3"/>
          </p:nvPr>
        </p:nvSpPr>
        <p:spPr>
          <a:xfrm>
            <a:off x="2667000" y="4767263"/>
            <a:ext cx="3352800" cy="273844"/>
          </a:xfrm>
          <a:prstGeom prst="rect">
            <a:avLst/>
          </a:prstGeom>
        </p:spPr>
        <p:txBody>
          <a:bodyPr vert="horz" lIns="0" tIns="0" rIns="0" bIns="0" anchor="b"/>
          <a:lstStyle>
            <a:lvl1pPr algn="l" eaLnBrk="1" latinLnBrk="0" hangingPunct="1">
              <a:defRPr kumimoji="0" sz="900" b="0" i="0">
                <a:solidFill>
                  <a:schemeClr val="tx2">
                    <a:shade val="90000"/>
                  </a:schemeClr>
                </a:solidFill>
                <a:latin typeface="Franklin Gothic Book" panose="020B0503020102020204" pitchFamily="34" charset="0"/>
                <a:cs typeface="Arial" charset="0"/>
              </a:defRPr>
            </a:lvl1pPr>
          </a:lstStyle>
          <a:p>
            <a:pPr>
              <a:defRPr/>
            </a:pPr>
            <a:endParaRPr lang="en-US" dirty="0"/>
          </a:p>
        </p:txBody>
      </p:sp>
      <p:sp>
        <p:nvSpPr>
          <p:cNvPr id="18" name="Slide Number Placeholder 17"/>
          <p:cNvSpPr>
            <a:spLocks noGrp="1"/>
          </p:cNvSpPr>
          <p:nvPr>
            <p:ph type="sldNum" sz="quarter" idx="4"/>
          </p:nvPr>
        </p:nvSpPr>
        <p:spPr>
          <a:xfrm>
            <a:off x="7924800" y="4767263"/>
            <a:ext cx="762000" cy="273844"/>
          </a:xfrm>
          <a:prstGeom prst="rect">
            <a:avLst/>
          </a:prstGeom>
        </p:spPr>
        <p:txBody>
          <a:bodyPr vert="horz" wrap="square" lIns="0" tIns="0" rIns="0" bIns="0" numCol="1" anchor="b" anchorCtr="0" compatLnSpc="1">
            <a:prstTxWarp prst="textNoShape">
              <a:avLst/>
            </a:prstTxWarp>
          </a:bodyPr>
          <a:lstStyle>
            <a:lvl1pPr algn="r" eaLnBrk="1" hangingPunct="1">
              <a:defRPr sz="900" b="0" i="0">
                <a:solidFill>
                  <a:srgbClr val="045C75"/>
                </a:solidFill>
                <a:latin typeface="Franklin Gothic Book" panose="020B0503020102020204" pitchFamily="34" charset="0"/>
              </a:defRPr>
            </a:lvl1pPr>
          </a:lstStyle>
          <a:p>
            <a:pPr>
              <a:defRPr/>
            </a:pPr>
            <a:fld id="{F567C765-1D86-454D-B3D7-01027622377D}" type="slidenum">
              <a:rPr lang="en-US" altLang="en-US" smtClean="0"/>
              <a:pPr>
                <a:defRPr/>
              </a:pPr>
              <a:t>‹#›</a:t>
            </a:fld>
            <a:endParaRPr lang="en-US" altLang="en-US" dirty="0"/>
          </a:p>
        </p:txBody>
      </p:sp>
      <p:grpSp>
        <p:nvGrpSpPr>
          <p:cNvPr id="1033" name="Group 1"/>
          <p:cNvGrpSpPr>
            <a:grpSpLocks/>
          </p:cNvGrpSpPr>
          <p:nvPr/>
        </p:nvGrpSpPr>
        <p:grpSpPr bwMode="auto">
          <a:xfrm>
            <a:off x="-19050" y="152400"/>
            <a:ext cx="9180513" cy="485775"/>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hangingPunct="1">
                <a:defRPr/>
              </a:pPr>
              <a:endParaRPr lang="en-US" sz="1350" b="0" i="0" dirty="0">
                <a:latin typeface="Franklin Gothic Book" panose="020B0503020102020204" pitchFamily="34" charset="0"/>
                <a:cs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hangingPunct="1">
                <a:defRPr/>
              </a:pPr>
              <a:endParaRPr lang="en-US" sz="1350" b="0" i="0" dirty="0">
                <a:latin typeface="Franklin Gothic Book" panose="020B0503020102020204" pitchFamily="34" charset="0"/>
                <a:cs typeface="Arial" charset="0"/>
              </a:endParaRPr>
            </a:p>
          </p:txBody>
        </p:sp>
      </p:grpSp>
    </p:spTree>
    <p:extLst>
      <p:ext uri="{BB962C8B-B14F-4D97-AF65-F5344CB8AC3E}">
        <p14:creationId xmlns:p14="http://schemas.microsoft.com/office/powerpoint/2010/main" val="10472292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txStyles>
    <p:titleStyle>
      <a:lvl1pPr algn="l" rtl="0" eaLnBrk="0" fontAlgn="base" hangingPunct="0">
        <a:spcBef>
          <a:spcPct val="0"/>
        </a:spcBef>
        <a:spcAft>
          <a:spcPct val="0"/>
        </a:spcAft>
        <a:defRPr sz="3750" b="0" i="0" kern="1200">
          <a:solidFill>
            <a:schemeClr val="tx2"/>
          </a:solidFill>
          <a:latin typeface="Franklin Gothic Book" panose="020B0503020102020204" pitchFamily="34" charset="0"/>
          <a:ea typeface="+mj-ea"/>
          <a:cs typeface="+mj-cs"/>
        </a:defRPr>
      </a:lvl1pPr>
      <a:lvl2pPr algn="l" rtl="0" eaLnBrk="0" fontAlgn="base" hangingPunct="0">
        <a:spcBef>
          <a:spcPct val="0"/>
        </a:spcBef>
        <a:spcAft>
          <a:spcPct val="0"/>
        </a:spcAft>
        <a:defRPr sz="3750">
          <a:solidFill>
            <a:schemeClr val="tx2"/>
          </a:solidFill>
          <a:latin typeface="Calibri" pitchFamily="34" charset="0"/>
        </a:defRPr>
      </a:lvl2pPr>
      <a:lvl3pPr algn="l" rtl="0" eaLnBrk="0" fontAlgn="base" hangingPunct="0">
        <a:spcBef>
          <a:spcPct val="0"/>
        </a:spcBef>
        <a:spcAft>
          <a:spcPct val="0"/>
        </a:spcAft>
        <a:defRPr sz="3750">
          <a:solidFill>
            <a:schemeClr val="tx2"/>
          </a:solidFill>
          <a:latin typeface="Calibri" pitchFamily="34" charset="0"/>
        </a:defRPr>
      </a:lvl3pPr>
      <a:lvl4pPr algn="l" rtl="0" eaLnBrk="0" fontAlgn="base" hangingPunct="0">
        <a:spcBef>
          <a:spcPct val="0"/>
        </a:spcBef>
        <a:spcAft>
          <a:spcPct val="0"/>
        </a:spcAft>
        <a:defRPr sz="3750">
          <a:solidFill>
            <a:schemeClr val="tx2"/>
          </a:solidFill>
          <a:latin typeface="Calibri" pitchFamily="34" charset="0"/>
        </a:defRPr>
      </a:lvl4pPr>
      <a:lvl5pPr algn="l" rtl="0" eaLnBrk="0" fontAlgn="base" hangingPunct="0">
        <a:spcBef>
          <a:spcPct val="0"/>
        </a:spcBef>
        <a:spcAft>
          <a:spcPct val="0"/>
        </a:spcAft>
        <a:defRPr sz="3750">
          <a:solidFill>
            <a:schemeClr val="tx2"/>
          </a:solidFill>
          <a:latin typeface="Calibri" pitchFamily="34" charset="0"/>
        </a:defRPr>
      </a:lvl5pPr>
      <a:lvl6pPr marL="342900" algn="l" rtl="0" fontAlgn="base">
        <a:spcBef>
          <a:spcPct val="0"/>
        </a:spcBef>
        <a:spcAft>
          <a:spcPct val="0"/>
        </a:spcAft>
        <a:defRPr sz="3750">
          <a:solidFill>
            <a:schemeClr val="tx2"/>
          </a:solidFill>
          <a:latin typeface="Calibri" pitchFamily="34" charset="0"/>
        </a:defRPr>
      </a:lvl6pPr>
      <a:lvl7pPr marL="685800" algn="l" rtl="0" fontAlgn="base">
        <a:spcBef>
          <a:spcPct val="0"/>
        </a:spcBef>
        <a:spcAft>
          <a:spcPct val="0"/>
        </a:spcAft>
        <a:defRPr sz="3750">
          <a:solidFill>
            <a:schemeClr val="tx2"/>
          </a:solidFill>
          <a:latin typeface="Calibri" pitchFamily="34" charset="0"/>
        </a:defRPr>
      </a:lvl7pPr>
      <a:lvl8pPr marL="1028700" algn="l" rtl="0" fontAlgn="base">
        <a:spcBef>
          <a:spcPct val="0"/>
        </a:spcBef>
        <a:spcAft>
          <a:spcPct val="0"/>
        </a:spcAft>
        <a:defRPr sz="3750">
          <a:solidFill>
            <a:schemeClr val="tx2"/>
          </a:solidFill>
          <a:latin typeface="Calibri" pitchFamily="34" charset="0"/>
        </a:defRPr>
      </a:lvl8pPr>
      <a:lvl9pPr marL="1371600" algn="l" rtl="0" fontAlgn="base">
        <a:spcBef>
          <a:spcPct val="0"/>
        </a:spcBef>
        <a:spcAft>
          <a:spcPct val="0"/>
        </a:spcAft>
        <a:defRPr sz="3750">
          <a:solidFill>
            <a:schemeClr val="tx2"/>
          </a:solidFill>
          <a:latin typeface="Calibri" pitchFamily="34" charset="0"/>
        </a:defRPr>
      </a:lvl9pPr>
    </p:titleStyle>
    <p:bodyStyle>
      <a:lvl1pPr marL="204788" indent="-204788" algn="l" rtl="0" eaLnBrk="0" fontAlgn="base" hangingPunct="0">
        <a:spcBef>
          <a:spcPct val="20000"/>
        </a:spcBef>
        <a:spcAft>
          <a:spcPct val="0"/>
        </a:spcAft>
        <a:buClr>
          <a:srgbClr val="0BD0D9"/>
        </a:buClr>
        <a:buSzPct val="95000"/>
        <a:buFont typeface="Wingdings 2" panose="05020102010507070707" pitchFamily="18" charset="2"/>
        <a:buChar char=""/>
        <a:defRPr sz="1950" b="0" i="0" kern="1200">
          <a:solidFill>
            <a:schemeClr val="tx1"/>
          </a:solidFill>
          <a:latin typeface="Franklin Gothic Book" panose="020B0503020102020204" pitchFamily="34" charset="0"/>
          <a:ea typeface="+mn-ea"/>
          <a:cs typeface="+mn-cs"/>
        </a:defRPr>
      </a:lvl1pPr>
      <a:lvl2pPr marL="479822" indent="-184547" algn="l" rtl="0" eaLnBrk="0" fontAlgn="base" hangingPunct="0">
        <a:spcBef>
          <a:spcPct val="20000"/>
        </a:spcBef>
        <a:spcAft>
          <a:spcPct val="0"/>
        </a:spcAft>
        <a:buClr>
          <a:schemeClr val="accent1"/>
        </a:buClr>
        <a:buSzPct val="85000"/>
        <a:buFont typeface="Wingdings 2" panose="05020102010507070707" pitchFamily="18" charset="2"/>
        <a:buChar char=""/>
        <a:defRPr sz="1800" b="0" i="0" kern="1200">
          <a:solidFill>
            <a:schemeClr val="tx1"/>
          </a:solidFill>
          <a:latin typeface="Franklin Gothic Book" panose="020B0503020102020204" pitchFamily="34" charset="0"/>
          <a:ea typeface="+mn-ea"/>
          <a:cs typeface="+mn-cs"/>
        </a:defRPr>
      </a:lvl2pPr>
      <a:lvl3pPr marL="685800" indent="-184547" algn="l" rtl="0" eaLnBrk="0" fontAlgn="base" hangingPunct="0">
        <a:spcBef>
          <a:spcPct val="20000"/>
        </a:spcBef>
        <a:spcAft>
          <a:spcPct val="0"/>
        </a:spcAft>
        <a:buClr>
          <a:schemeClr val="accent2"/>
        </a:buClr>
        <a:buSzPct val="70000"/>
        <a:buFont typeface="Wingdings 2" panose="05020102010507070707" pitchFamily="18" charset="2"/>
        <a:buChar char=""/>
        <a:defRPr sz="1575" b="0" i="0" kern="1200">
          <a:solidFill>
            <a:schemeClr val="tx1"/>
          </a:solidFill>
          <a:latin typeface="Franklin Gothic Book" panose="020B0503020102020204" pitchFamily="34" charset="0"/>
          <a:ea typeface="+mn-ea"/>
          <a:cs typeface="+mn-cs"/>
        </a:defRPr>
      </a:lvl3pPr>
      <a:lvl4pPr marL="890588" indent="-157163" algn="l" rtl="0" eaLnBrk="0" fontAlgn="base" hangingPunct="0">
        <a:spcBef>
          <a:spcPct val="20000"/>
        </a:spcBef>
        <a:spcAft>
          <a:spcPct val="0"/>
        </a:spcAft>
        <a:buClr>
          <a:srgbClr val="0BD0D9"/>
        </a:buClr>
        <a:buSzPct val="65000"/>
        <a:buFont typeface="Wingdings 2" panose="05020102010507070707" pitchFamily="18" charset="2"/>
        <a:buChar char=""/>
        <a:defRPr sz="1500" b="0" i="0" kern="1200">
          <a:solidFill>
            <a:schemeClr val="tx1"/>
          </a:solidFill>
          <a:latin typeface="Franklin Gothic Book" panose="020B0503020102020204" pitchFamily="34" charset="0"/>
          <a:ea typeface="+mn-ea"/>
          <a:cs typeface="+mn-cs"/>
        </a:defRPr>
      </a:lvl4pPr>
      <a:lvl5pPr marL="1096566" indent="-157163" algn="l" rtl="0" eaLnBrk="0" fontAlgn="base" hangingPunct="0">
        <a:spcBef>
          <a:spcPct val="20000"/>
        </a:spcBef>
        <a:spcAft>
          <a:spcPct val="0"/>
        </a:spcAft>
        <a:buClr>
          <a:srgbClr val="10CF9B"/>
        </a:buClr>
        <a:buSzPct val="65000"/>
        <a:buFont typeface="Wingdings 2" panose="05020102010507070707" pitchFamily="18" charset="2"/>
        <a:buChar char=""/>
        <a:defRPr sz="1500" b="0" i="0" kern="1200">
          <a:solidFill>
            <a:schemeClr val="tx1"/>
          </a:solidFill>
          <a:latin typeface="Franklin Gothic Book" panose="020B0503020102020204" pitchFamily="34" charset="0"/>
          <a:ea typeface="+mn-ea"/>
          <a:cs typeface="+mn-cs"/>
        </a:defRPr>
      </a:lvl5pPr>
      <a:lvl6pPr marL="1303020" indent="-157734" algn="l" rtl="0" eaLnBrk="1" latinLnBrk="0" hangingPunct="1">
        <a:spcBef>
          <a:spcPct val="20000"/>
        </a:spcBef>
        <a:buClr>
          <a:schemeClr val="accent5"/>
        </a:buClr>
        <a:buSzPct val="80000"/>
        <a:buFont typeface="Wingdings 2"/>
        <a:buChar char=""/>
        <a:defRPr kumimoji="0" sz="1350" kern="1200">
          <a:solidFill>
            <a:schemeClr val="tx1"/>
          </a:solidFill>
          <a:latin typeface="+mn-lt"/>
          <a:ea typeface="+mn-ea"/>
          <a:cs typeface="+mn-cs"/>
        </a:defRPr>
      </a:lvl6pPr>
      <a:lvl7pPr marL="1440180" indent="-137160" algn="l" rtl="0" eaLnBrk="1" latinLnBrk="0" hangingPunct="1">
        <a:spcBef>
          <a:spcPct val="20000"/>
        </a:spcBef>
        <a:buClr>
          <a:schemeClr val="accent6"/>
        </a:buClr>
        <a:buSzPct val="80000"/>
        <a:buFont typeface="Wingdings 2"/>
        <a:buChar char=""/>
        <a:defRPr kumimoji="0" sz="1200" kern="1200" baseline="0">
          <a:solidFill>
            <a:schemeClr val="tx1"/>
          </a:solidFill>
          <a:latin typeface="+mn-lt"/>
          <a:ea typeface="+mn-ea"/>
          <a:cs typeface="+mn-cs"/>
        </a:defRPr>
      </a:lvl7pPr>
      <a:lvl8pPr marL="1645920" indent="-137160" algn="l" rtl="0" eaLnBrk="1" latinLnBrk="0" hangingPunct="1">
        <a:spcBef>
          <a:spcPct val="20000"/>
        </a:spcBef>
        <a:buClr>
          <a:schemeClr val="tx2"/>
        </a:buClr>
        <a:buChar char="•"/>
        <a:defRPr kumimoji="0" sz="1200" kern="1200">
          <a:solidFill>
            <a:schemeClr val="tx1"/>
          </a:solidFill>
          <a:latin typeface="+mn-lt"/>
          <a:ea typeface="+mn-ea"/>
          <a:cs typeface="+mn-cs"/>
        </a:defRPr>
      </a:lvl8pPr>
      <a:lvl9pPr marL="1851660" indent="-137160" algn="l" rtl="0" eaLnBrk="1" latinLnBrk="0" hangingPunct="1">
        <a:spcBef>
          <a:spcPct val="20000"/>
        </a:spcBef>
        <a:buClr>
          <a:schemeClr val="tx2"/>
        </a:buClr>
        <a:buFontTx/>
        <a:buChar char="•"/>
        <a:defRPr kumimoji="0" sz="10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22326" y="205741"/>
            <a:ext cx="8572500" cy="4247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338711" y="1237522"/>
            <a:ext cx="8564601" cy="30306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3293" y="4969599"/>
            <a:ext cx="210301" cy="1143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b="0" i="0" smtClean="0">
                <a:solidFill>
                  <a:schemeClr val="tx1"/>
                </a:solidFill>
                <a:latin typeface="Franklin Gothic Book" panose="020B0503020102020204" pitchFamily="34" charset="0"/>
                <a:cs typeface="Times New Roman" panose="02020603050405020304" pitchFamily="18" charset="0"/>
              </a:rPr>
              <a:pPr algn="ctr" defTabSz="129779">
                <a:lnSpc>
                  <a:spcPct val="90000"/>
                </a:lnSpc>
                <a:tabLst>
                  <a:tab pos="172641" algn="l"/>
                </a:tabLst>
                <a:defRPr/>
              </a:pPr>
              <a:t>‹#›</a:t>
            </a:fld>
            <a:endParaRPr lang="en-US" sz="675" b="0" i="0" dirty="0">
              <a:solidFill>
                <a:schemeClr val="tx1"/>
              </a:solidFill>
              <a:latin typeface="Franklin Gothic Book" panose="020B050302010202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240031"/>
            <a:ext cx="205740" cy="490346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algn="ctr">
              <a:lnSpc>
                <a:spcPct val="90000"/>
              </a:lnSpc>
            </a:pPr>
            <a:endParaRPr lang="en-US" sz="1350" b="0" i="0" dirty="0">
              <a:solidFill>
                <a:schemeClr val="tx1"/>
              </a:solidFill>
              <a:latin typeface="Franklin Gothic Book" panose="020B0503020102020204" pitchFamily="34" charset="0"/>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3293" y="4962455"/>
            <a:ext cx="210301" cy="114300"/>
          </a:xfrm>
          <a:prstGeom prst="rect">
            <a:avLst/>
          </a:prstGeom>
          <a:noFill/>
          <a:ln w="9525">
            <a:noFill/>
            <a:miter lim="800000"/>
            <a:headEnd/>
            <a:tailEnd/>
          </a:ln>
          <a:effectLst/>
        </p:spPr>
        <p:txBody>
          <a:bodyPr lIns="0" tIns="0" rIns="0" bIns="0"/>
          <a:lstStyle/>
          <a:p>
            <a:pPr algn="ctr" defTabSz="129779">
              <a:lnSpc>
                <a:spcPct val="90000"/>
              </a:lnSpc>
              <a:tabLst>
                <a:tab pos="172641" algn="l"/>
              </a:tabLst>
              <a:defRPr/>
            </a:pPr>
            <a:fld id="{040BB257-551A-4736-B50F-DCF1BA034C06}" type="slidenum">
              <a:rPr lang="en-US" sz="675" b="0" i="0" smtClean="0">
                <a:solidFill>
                  <a:schemeClr val="tx1"/>
                </a:solidFill>
                <a:latin typeface="Franklin Gothic Book" panose="020B0503020102020204" pitchFamily="34" charset="0"/>
                <a:cs typeface="Times New Roman" panose="02020603050405020304" pitchFamily="18" charset="0"/>
              </a:rPr>
              <a:pPr algn="ctr" defTabSz="129779">
                <a:lnSpc>
                  <a:spcPct val="90000"/>
                </a:lnSpc>
                <a:tabLst>
                  <a:tab pos="172641" algn="l"/>
                </a:tabLst>
                <a:defRPr/>
              </a:pPr>
              <a:t>‹#›</a:t>
            </a:fld>
            <a:endParaRPr lang="en-US" sz="675" b="0" i="0" dirty="0">
              <a:solidFill>
                <a:schemeClr val="tx1"/>
              </a:solidFill>
              <a:latin typeface="Franklin Gothic Book" panose="020B050302010202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userDrawn="1"/>
        </p:nvPicPr>
        <p:blipFill>
          <a:blip r:embed="rId19"/>
          <a:stretch>
            <a:fillRect/>
          </a:stretch>
        </p:blipFill>
        <p:spPr>
          <a:xfrm>
            <a:off x="309847" y="4857750"/>
            <a:ext cx="816102" cy="196395"/>
          </a:xfrm>
          <a:prstGeom prst="rect">
            <a:avLst/>
          </a:prstGeom>
        </p:spPr>
      </p:pic>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6007712" y="4937760"/>
            <a:ext cx="2895600" cy="136922"/>
          </a:xfrm>
          <a:prstGeom prst="rect">
            <a:avLst/>
          </a:prstGeom>
          <a:ln/>
        </p:spPr>
        <p:txBody>
          <a:bodyPr anchor="ctr"/>
          <a:lstStyle/>
          <a:p>
            <a:pPr algn="r"/>
            <a:r>
              <a:rPr lang="en-US" sz="750" b="0" i="0" dirty="0">
                <a:solidFill>
                  <a:srgbClr val="BFBFBF"/>
                </a:solidFill>
                <a:latin typeface="Franklin Gothic Book" panose="020B0503020102020204" pitchFamily="34" charset="0"/>
                <a:cs typeface="Arial" pitchFamily="34" charset="0"/>
              </a:rPr>
              <a:t> Open slide master to edit</a:t>
            </a:r>
          </a:p>
        </p:txBody>
      </p:sp>
    </p:spTree>
    <p:extLst>
      <p:ext uri="{BB962C8B-B14F-4D97-AF65-F5344CB8AC3E}">
        <p14:creationId xmlns:p14="http://schemas.microsoft.com/office/powerpoint/2010/main" val="65250218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Lst>
  <p:txStyles>
    <p:titleStyle>
      <a:lvl1pPr algn="l" rtl="0" eaLnBrk="1" fontAlgn="base" hangingPunct="1">
        <a:lnSpc>
          <a:spcPct val="90000"/>
        </a:lnSpc>
        <a:spcBef>
          <a:spcPct val="0"/>
        </a:spcBef>
        <a:spcAft>
          <a:spcPct val="0"/>
        </a:spcAft>
        <a:defRPr sz="2400" b="0" i="0" kern="1200">
          <a:solidFill>
            <a:schemeClr val="tx1"/>
          </a:solidFill>
          <a:latin typeface="Franklin Gothic Book" panose="020B0503020102020204" pitchFamily="34" charset="0"/>
          <a:ea typeface="+mj-ea"/>
          <a:cs typeface="+mj-cs"/>
        </a:defRPr>
      </a:lvl1pPr>
      <a:lvl2pPr algn="l" rtl="0" eaLnBrk="1" fontAlgn="base" hangingPunct="1">
        <a:lnSpc>
          <a:spcPct val="85000"/>
        </a:lnSpc>
        <a:spcBef>
          <a:spcPct val="0"/>
        </a:spcBef>
        <a:spcAft>
          <a:spcPct val="0"/>
        </a:spcAft>
        <a:defRPr sz="2250">
          <a:solidFill>
            <a:srgbClr val="006C3A"/>
          </a:solidFill>
          <a:latin typeface="Arial Black" pitchFamily="34" charset="0"/>
        </a:defRPr>
      </a:lvl2pPr>
      <a:lvl3pPr algn="l" rtl="0" eaLnBrk="1" fontAlgn="base" hangingPunct="1">
        <a:lnSpc>
          <a:spcPct val="85000"/>
        </a:lnSpc>
        <a:spcBef>
          <a:spcPct val="0"/>
        </a:spcBef>
        <a:spcAft>
          <a:spcPct val="0"/>
        </a:spcAft>
        <a:defRPr sz="2250">
          <a:solidFill>
            <a:srgbClr val="006C3A"/>
          </a:solidFill>
          <a:latin typeface="Arial Black" pitchFamily="34" charset="0"/>
        </a:defRPr>
      </a:lvl3pPr>
      <a:lvl4pPr algn="l" rtl="0" eaLnBrk="1" fontAlgn="base" hangingPunct="1">
        <a:lnSpc>
          <a:spcPct val="85000"/>
        </a:lnSpc>
        <a:spcBef>
          <a:spcPct val="0"/>
        </a:spcBef>
        <a:spcAft>
          <a:spcPct val="0"/>
        </a:spcAft>
        <a:defRPr sz="2250">
          <a:solidFill>
            <a:srgbClr val="006C3A"/>
          </a:solidFill>
          <a:latin typeface="Arial Black" pitchFamily="34" charset="0"/>
        </a:defRPr>
      </a:lvl4pPr>
      <a:lvl5pPr algn="l" rtl="0" eaLnBrk="1" fontAlgn="base" hangingPunct="1">
        <a:lnSpc>
          <a:spcPct val="85000"/>
        </a:lnSpc>
        <a:spcBef>
          <a:spcPct val="0"/>
        </a:spcBef>
        <a:spcAft>
          <a:spcPct val="0"/>
        </a:spcAft>
        <a:defRPr sz="2250">
          <a:solidFill>
            <a:srgbClr val="006C3A"/>
          </a:solidFill>
          <a:latin typeface="Arial Black" pitchFamily="34" charset="0"/>
        </a:defRPr>
      </a:lvl5pPr>
      <a:lvl6pPr marL="342900" algn="l" rtl="0" eaLnBrk="1" fontAlgn="base" hangingPunct="1">
        <a:lnSpc>
          <a:spcPct val="85000"/>
        </a:lnSpc>
        <a:spcBef>
          <a:spcPct val="0"/>
        </a:spcBef>
        <a:spcAft>
          <a:spcPct val="0"/>
        </a:spcAft>
        <a:defRPr sz="2250">
          <a:solidFill>
            <a:srgbClr val="006C3A"/>
          </a:solidFill>
          <a:latin typeface="Arial Black" pitchFamily="34" charset="0"/>
        </a:defRPr>
      </a:lvl6pPr>
      <a:lvl7pPr marL="685800" algn="l" rtl="0" eaLnBrk="1" fontAlgn="base" hangingPunct="1">
        <a:lnSpc>
          <a:spcPct val="85000"/>
        </a:lnSpc>
        <a:spcBef>
          <a:spcPct val="0"/>
        </a:spcBef>
        <a:spcAft>
          <a:spcPct val="0"/>
        </a:spcAft>
        <a:defRPr sz="2250">
          <a:solidFill>
            <a:srgbClr val="006C3A"/>
          </a:solidFill>
          <a:latin typeface="Arial Black" pitchFamily="34" charset="0"/>
        </a:defRPr>
      </a:lvl7pPr>
      <a:lvl8pPr marL="1028700" algn="l" rtl="0" eaLnBrk="1" fontAlgn="base" hangingPunct="1">
        <a:lnSpc>
          <a:spcPct val="85000"/>
        </a:lnSpc>
        <a:spcBef>
          <a:spcPct val="0"/>
        </a:spcBef>
        <a:spcAft>
          <a:spcPct val="0"/>
        </a:spcAft>
        <a:defRPr sz="2250">
          <a:solidFill>
            <a:srgbClr val="006C3A"/>
          </a:solidFill>
          <a:latin typeface="Arial Black" pitchFamily="34" charset="0"/>
        </a:defRPr>
      </a:lvl8pPr>
      <a:lvl9pPr marL="1371600" algn="l" rtl="0" eaLnBrk="1" fontAlgn="base" hangingPunct="1">
        <a:lnSpc>
          <a:spcPct val="85000"/>
        </a:lnSpc>
        <a:spcBef>
          <a:spcPct val="0"/>
        </a:spcBef>
        <a:spcAft>
          <a:spcPct val="0"/>
        </a:spcAft>
        <a:defRPr sz="2250">
          <a:solidFill>
            <a:srgbClr val="006C3A"/>
          </a:solidFill>
          <a:latin typeface="Arial Black" pitchFamily="34" charset="0"/>
        </a:defRPr>
      </a:lvl9pPr>
    </p:titleStyle>
    <p:bodyStyle>
      <a:lvl1pPr marL="215504" indent="-215504" algn="l" rtl="0" eaLnBrk="1" fontAlgn="base" hangingPunct="1">
        <a:lnSpc>
          <a:spcPct val="90000"/>
        </a:lnSpc>
        <a:spcBef>
          <a:spcPts val="1050"/>
        </a:spcBef>
        <a:spcAft>
          <a:spcPct val="0"/>
        </a:spcAft>
        <a:buClr>
          <a:schemeClr val="tx1"/>
        </a:buClr>
        <a:buSzPct val="90000"/>
        <a:buFont typeface="Century Gothic" panose="020B0502020202020204" pitchFamily="34" charset="0"/>
        <a:buChar char="•"/>
        <a:defRPr sz="2100" b="0" i="0" kern="1200">
          <a:solidFill>
            <a:schemeClr val="tx1"/>
          </a:solidFill>
          <a:latin typeface="Franklin Gothic Book" panose="020B0503020102020204" pitchFamily="34" charset="0"/>
          <a:ea typeface="+mn-ea"/>
          <a:cs typeface="+mn-cs"/>
        </a:defRPr>
      </a:lvl1pPr>
      <a:lvl2pPr marL="516731" indent="-214313"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1800" b="0" i="0" kern="1200">
          <a:solidFill>
            <a:schemeClr val="tx1"/>
          </a:solidFill>
          <a:latin typeface="Franklin Gothic Book" panose="020B0503020102020204" pitchFamily="34" charset="0"/>
          <a:ea typeface="+mn-ea"/>
          <a:cs typeface="+mn-cs"/>
        </a:defRPr>
      </a:lvl2pPr>
      <a:lvl3pPr marL="772716" indent="-214313"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1500" b="0" i="0" kern="1200">
          <a:solidFill>
            <a:schemeClr val="tx1"/>
          </a:solidFill>
          <a:latin typeface="Franklin Gothic Book" panose="020B0503020102020204" pitchFamily="34" charset="0"/>
          <a:ea typeface="+mn-ea"/>
          <a:cs typeface="+mn-cs"/>
        </a:defRPr>
      </a:lvl3pPr>
      <a:lvl4pPr marL="858441" indent="-129779" algn="l" rtl="0" eaLnBrk="1" fontAlgn="base" hangingPunct="1">
        <a:lnSpc>
          <a:spcPct val="90000"/>
        </a:lnSpc>
        <a:spcBef>
          <a:spcPts val="600"/>
        </a:spcBef>
        <a:spcAft>
          <a:spcPct val="0"/>
        </a:spcAft>
        <a:buClr>
          <a:schemeClr val="tx1"/>
        </a:buClr>
        <a:buFont typeface="Arial" charset="0"/>
        <a:buChar char="–"/>
        <a:defRPr sz="1350" kern="1200">
          <a:solidFill>
            <a:schemeClr val="tx1"/>
          </a:solidFill>
          <a:latin typeface="Century Gothic" panose="020B0502020202020204" pitchFamily="34" charset="0"/>
          <a:ea typeface="+mn-ea"/>
          <a:cs typeface="+mn-cs"/>
        </a:defRPr>
      </a:lvl4pPr>
      <a:lvl5pPr marL="1112044" indent="-166688" algn="l" rtl="0" eaLnBrk="1" fontAlgn="base" hangingPunct="1">
        <a:lnSpc>
          <a:spcPct val="90000"/>
        </a:lnSpc>
        <a:spcBef>
          <a:spcPts val="450"/>
        </a:spcBef>
        <a:spcAft>
          <a:spcPct val="0"/>
        </a:spcAft>
        <a:buClr>
          <a:schemeClr val="tx1"/>
        </a:buClr>
        <a:buFont typeface="Arial" charset="0"/>
        <a:buChar char="»"/>
        <a:defRPr sz="1350" kern="1200">
          <a:solidFill>
            <a:schemeClr val="tx1"/>
          </a:solidFill>
          <a:latin typeface="Century Gothic" panose="020B0502020202020204"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1816100" y="4933951"/>
            <a:ext cx="7327900" cy="213122"/>
          </a:xfrm>
          <a:prstGeom prst="rect">
            <a:avLst/>
          </a:prstGeom>
          <a:solidFill>
            <a:srgbClr val="00663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b="0" i="0" dirty="0">
              <a:solidFill>
                <a:srgbClr val="FFFFFF"/>
              </a:solidFill>
              <a:latin typeface="Franklin Gothic Book" panose="020B0503020102020204" pitchFamily="34" charset="0"/>
              <a:ea typeface="ＭＳ Ｐゴシック" pitchFamily="-106" charset="-128"/>
              <a:cs typeface="ＭＳ Ｐゴシック" pitchFamily="-106" charset="-128"/>
            </a:endParaRPr>
          </a:p>
        </p:txBody>
      </p:sp>
      <p:sp>
        <p:nvSpPr>
          <p:cNvPr id="12" name="Rectangle 11"/>
          <p:cNvSpPr>
            <a:spLocks/>
          </p:cNvSpPr>
          <p:nvPr/>
        </p:nvSpPr>
        <p:spPr>
          <a:xfrm flipH="1">
            <a:off x="1" y="4933951"/>
            <a:ext cx="1825625" cy="213122"/>
          </a:xfrm>
          <a:prstGeom prst="rect">
            <a:avLst/>
          </a:prstGeom>
          <a:solidFill>
            <a:srgbClr val="3A901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b="0" i="0" dirty="0">
              <a:solidFill>
                <a:srgbClr val="FFFFFF"/>
              </a:solidFill>
              <a:latin typeface="Franklin Gothic Book" panose="020B0503020102020204" pitchFamily="34" charset="0"/>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360363" y="-28575"/>
            <a:ext cx="87249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 name="Text Placeholder 9"/>
          <p:cNvSpPr txBox="1">
            <a:spLocks/>
          </p:cNvSpPr>
          <p:nvPr/>
        </p:nvSpPr>
        <p:spPr>
          <a:xfrm>
            <a:off x="8691564" y="4954191"/>
            <a:ext cx="452437" cy="180975"/>
          </a:xfrm>
          <a:prstGeom prst="rect">
            <a:avLst/>
          </a:prstGeom>
        </p:spPr>
        <p:txBody>
          <a:bodyPr>
            <a:normAutofit lnSpcReduction="10000"/>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lnSpc>
                <a:spcPct val="90000"/>
              </a:lnSpc>
              <a:spcBef>
                <a:spcPct val="20000"/>
              </a:spcBef>
              <a:buFont typeface="Arial" charset="0"/>
              <a:buNone/>
            </a:pPr>
            <a:fld id="{3B8FDC89-80CC-DB49-B2EA-BD0F5E541433}" type="slidenum">
              <a:rPr lang="en-US" sz="675" b="0" i="0">
                <a:solidFill>
                  <a:srgbClr val="FFFFFF"/>
                </a:solidFill>
                <a:latin typeface="Franklin Gothic Book" charset="0"/>
                <a:cs typeface="Arial" charset="0"/>
              </a:rPr>
              <a:pPr algn="ctr" eaLnBrk="1" hangingPunct="1">
                <a:lnSpc>
                  <a:spcPct val="90000"/>
                </a:lnSpc>
                <a:spcBef>
                  <a:spcPct val="20000"/>
                </a:spcBef>
                <a:buFont typeface="Arial" charset="0"/>
                <a:buNone/>
              </a:pPr>
              <a:t>‹#›</a:t>
            </a:fld>
            <a:endParaRPr lang="en-US" sz="675" b="0" i="0" dirty="0">
              <a:solidFill>
                <a:srgbClr val="FFFFFF"/>
              </a:solidFill>
              <a:latin typeface="Franklin Gothic Book" charset="0"/>
              <a:cs typeface="Arial" charset="0"/>
            </a:endParaRPr>
          </a:p>
        </p:txBody>
      </p:sp>
      <p:sp>
        <p:nvSpPr>
          <p:cNvPr id="11" name="Rectangle 10"/>
          <p:cNvSpPr/>
          <p:nvPr/>
        </p:nvSpPr>
        <p:spPr bwMode="auto">
          <a:xfrm flipH="1" flipV="1">
            <a:off x="0" y="590551"/>
            <a:ext cx="9144000" cy="21431"/>
          </a:xfrm>
          <a:prstGeom prst="rect">
            <a:avLst/>
          </a:prstGeom>
          <a:solidFill>
            <a:schemeClr val="accent5"/>
          </a:solidFill>
          <a:ln>
            <a:solidFill>
              <a:srgbClr val="3A901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b="0" i="0" dirty="0">
              <a:solidFill>
                <a:srgbClr val="FFFFFF"/>
              </a:solidFill>
              <a:latin typeface="Franklin Gothic Book" panose="020B0503020102020204" pitchFamily="34" charset="0"/>
              <a:ea typeface="ＭＳ Ｐゴシック" pitchFamily="-106" charset="-128"/>
              <a:cs typeface="ＭＳ Ｐゴシック" pitchFamily="-106" charset="-128"/>
            </a:endParaRPr>
          </a:p>
        </p:txBody>
      </p:sp>
      <p:sp>
        <p:nvSpPr>
          <p:cNvPr id="5" name="TextBox 4"/>
          <p:cNvSpPr txBox="1"/>
          <p:nvPr/>
        </p:nvSpPr>
        <p:spPr>
          <a:xfrm>
            <a:off x="73026" y="4947048"/>
            <a:ext cx="4945063" cy="202043"/>
          </a:xfrm>
          <a:prstGeom prst="rect">
            <a:avLst/>
          </a:prstGeom>
          <a:noFill/>
        </p:spPr>
        <p:txBody>
          <a:bodyPr>
            <a:spAutoFit/>
          </a:bodyPr>
          <a:lstStyle/>
          <a:p>
            <a:pPr>
              <a:defRPr/>
            </a:pPr>
            <a:r>
              <a:rPr lang="en-US" sz="713" b="0" i="0" dirty="0">
                <a:solidFill>
                  <a:schemeClr val="bg1"/>
                </a:solidFill>
                <a:latin typeface="Franklin Gothic Book" panose="020B0503020102020204" pitchFamily="34" charset="0"/>
                <a:ea typeface="ＭＳ Ｐゴシック" pitchFamily="-106" charset="-128"/>
                <a:cs typeface="ＭＳ Ｐゴシック" pitchFamily="-106" charset="-128"/>
              </a:rPr>
              <a:t>U.S. DEPARTMENT OF ENERGY       OFFICE OF ENERGY EFFICIENCY &amp; RENEWABLE ENERGY</a:t>
            </a:r>
          </a:p>
        </p:txBody>
      </p:sp>
      <p:sp>
        <p:nvSpPr>
          <p:cNvPr id="1032" name="Text Placeholder 8"/>
          <p:cNvSpPr>
            <a:spLocks noGrp="1"/>
          </p:cNvSpPr>
          <p:nvPr>
            <p:ph type="body" idx="1"/>
          </p:nvPr>
        </p:nvSpPr>
        <p:spPr bwMode="auto">
          <a:xfrm>
            <a:off x="360363" y="785813"/>
            <a:ext cx="8229600" cy="3394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351010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l" defTabSz="342900" rtl="0" eaLnBrk="1" fontAlgn="base" hangingPunct="1">
        <a:spcBef>
          <a:spcPct val="0"/>
        </a:spcBef>
        <a:spcAft>
          <a:spcPct val="0"/>
        </a:spcAft>
        <a:defRPr lang="en-US" sz="2475" b="0" i="0" kern="1200" dirty="0">
          <a:solidFill>
            <a:srgbClr val="007934"/>
          </a:solidFill>
          <a:latin typeface="Franklin Gothic Book" panose="020B0503020102020204" pitchFamily="34" charset="0"/>
          <a:ea typeface="ヒラギノ角ゴ Pro W3" charset="0"/>
          <a:cs typeface="Arial"/>
        </a:defRPr>
      </a:lvl1pPr>
      <a:lvl2pPr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2pPr>
      <a:lvl3pPr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3pPr>
      <a:lvl4pPr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4pPr>
      <a:lvl5pPr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5pPr>
      <a:lvl6pPr marL="342900"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6pPr>
      <a:lvl7pPr marL="685800"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7pPr>
      <a:lvl8pPr marL="1028700"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8pPr>
      <a:lvl9pPr marL="1371600" algn="l" defTabSz="342900" rtl="0" eaLnBrk="1" fontAlgn="base" hangingPunct="1">
        <a:spcBef>
          <a:spcPct val="0"/>
        </a:spcBef>
        <a:spcAft>
          <a:spcPct val="0"/>
        </a:spcAft>
        <a:defRPr sz="2475" b="1">
          <a:solidFill>
            <a:srgbClr val="007934"/>
          </a:solidFill>
          <a:latin typeface="Franklin Gothic Medium" charset="0"/>
          <a:ea typeface="ヒラギノ角ゴ Pro W3" charset="0"/>
        </a:defRPr>
      </a:lvl9pPr>
    </p:titleStyle>
    <p:bodyStyle>
      <a:lvl1pPr marL="257175" indent="-257175" algn="l" defTabSz="342900" rtl="0" eaLnBrk="1" fontAlgn="base" hangingPunct="1">
        <a:spcBef>
          <a:spcPct val="20000"/>
        </a:spcBef>
        <a:spcAft>
          <a:spcPct val="0"/>
        </a:spcAft>
        <a:buFont typeface="Arial" charset="0"/>
        <a:buChar char="•"/>
        <a:defRPr sz="1950" b="0" i="0" kern="1200">
          <a:solidFill>
            <a:srgbClr val="282B2E"/>
          </a:solidFill>
          <a:latin typeface="Franklin Gothic Book" panose="020B0503020102020204" pitchFamily="34" charset="0"/>
          <a:ea typeface="ヒラギノ角ゴ Pro W3" charset="0"/>
          <a:cs typeface="Arial"/>
        </a:defRPr>
      </a:lvl1pPr>
      <a:lvl2pPr marL="557213" indent="-214313" algn="l" defTabSz="342900" rtl="0" eaLnBrk="1" fontAlgn="base" hangingPunct="1">
        <a:spcBef>
          <a:spcPct val="20000"/>
        </a:spcBef>
        <a:spcAft>
          <a:spcPct val="0"/>
        </a:spcAft>
        <a:buFont typeface="Arial" charset="0"/>
        <a:buChar char="–"/>
        <a:defRPr sz="1800" b="0" i="0" kern="1200">
          <a:solidFill>
            <a:srgbClr val="282B2E"/>
          </a:solidFill>
          <a:latin typeface="Franklin Gothic Book" panose="020B0503020102020204" pitchFamily="34" charset="0"/>
          <a:ea typeface="ヒラギノ角ゴ Pro W3" charset="0"/>
          <a:cs typeface="Arial"/>
        </a:defRPr>
      </a:lvl2pPr>
      <a:lvl3pPr marL="857250" indent="-171450" algn="l" defTabSz="342900" rtl="0" eaLnBrk="1" fontAlgn="base" hangingPunct="1">
        <a:spcBef>
          <a:spcPct val="20000"/>
        </a:spcBef>
        <a:spcAft>
          <a:spcPct val="0"/>
        </a:spcAft>
        <a:buFont typeface="Arial" charset="0"/>
        <a:buChar char="•"/>
        <a:defRPr sz="1650" b="0" i="0" kern="1200">
          <a:solidFill>
            <a:srgbClr val="282B2E"/>
          </a:solidFill>
          <a:latin typeface="Franklin Gothic Book" panose="020B0503020102020204" pitchFamily="34" charset="0"/>
          <a:ea typeface="ヒラギノ角ゴ Pro W3" charset="0"/>
          <a:cs typeface="Arial"/>
        </a:defRPr>
      </a:lvl3pPr>
      <a:lvl4pPr marL="1200150" indent="-171450" algn="l" defTabSz="342900" rtl="0" eaLnBrk="1" fontAlgn="base" hangingPunct="1">
        <a:spcBef>
          <a:spcPct val="20000"/>
        </a:spcBef>
        <a:spcAft>
          <a:spcPct val="0"/>
        </a:spcAft>
        <a:buFont typeface="Arial" charset="0"/>
        <a:buChar char="–"/>
        <a:defRPr sz="1500" b="0" i="0" kern="1200">
          <a:solidFill>
            <a:srgbClr val="282B2E"/>
          </a:solidFill>
          <a:latin typeface="Franklin Gothic Book" panose="020B0503020102020204" pitchFamily="34" charset="0"/>
          <a:ea typeface="ヒラギノ角ゴ Pro W3" charset="0"/>
          <a:cs typeface="Arial"/>
        </a:defRPr>
      </a:lvl4pPr>
      <a:lvl5pPr marL="1543050" indent="-171450" algn="l" defTabSz="342900" rtl="0" eaLnBrk="1" fontAlgn="base" hangingPunct="1">
        <a:spcBef>
          <a:spcPct val="20000"/>
        </a:spcBef>
        <a:spcAft>
          <a:spcPct val="0"/>
        </a:spcAft>
        <a:buFont typeface="Arial" charset="0"/>
        <a:buChar char="»"/>
        <a:defRPr b="0" i="0" kern="1200">
          <a:solidFill>
            <a:srgbClr val="282B2E"/>
          </a:solidFill>
          <a:latin typeface="Franklin Gothic Book" panose="020B0503020102020204" pitchFamily="34" charset="0"/>
          <a:ea typeface="ヒラギノ角ゴ Pro W3" charset="0"/>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2" y="4"/>
            <a:ext cx="4096657" cy="932258"/>
          </a:xfrm>
          <a:prstGeom prst="rect">
            <a:avLst/>
          </a:prstGeom>
          <a:solidFill>
            <a:schemeClr val="accent1"/>
          </a:solidFill>
        </p:spPr>
        <p:txBody>
          <a:bodyPr vert="horz" lIns="274320" tIns="0" rIns="274320" bIns="0" rtlCol="0" anchor="ctr">
            <a:noAutofit/>
          </a:bodyPr>
          <a:lstStyle/>
          <a:p>
            <a:r>
              <a:rPr lang="en-US" dirty="0"/>
              <a:t>Click to edit Master title style</a:t>
            </a:r>
          </a:p>
        </p:txBody>
      </p:sp>
      <p:sp>
        <p:nvSpPr>
          <p:cNvPr id="3" name="Text Placeholder 2"/>
          <p:cNvSpPr>
            <a:spLocks noGrp="1"/>
          </p:cNvSpPr>
          <p:nvPr>
            <p:ph type="body" idx="1"/>
          </p:nvPr>
        </p:nvSpPr>
        <p:spPr>
          <a:xfrm>
            <a:off x="457200" y="1028700"/>
            <a:ext cx="8229600" cy="36004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496712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09" r:id="rId27"/>
    <p:sldLayoutId id="2147483810" r:id="rId28"/>
    <p:sldLayoutId id="2147483811" r:id="rId29"/>
    <p:sldLayoutId id="2147483812" r:id="rId30"/>
    <p:sldLayoutId id="2147483813" r:id="rId31"/>
    <p:sldLayoutId id="2147483814" r:id="rId32"/>
    <p:sldLayoutId id="2147483815" r:id="rId33"/>
    <p:sldLayoutId id="2147483816" r:id="rId34"/>
    <p:sldLayoutId id="2147483817" r:id="rId35"/>
    <p:sldLayoutId id="2147483818" r:id="rId36"/>
    <p:sldLayoutId id="2147483819" r:id="rId37"/>
    <p:sldLayoutId id="2147483820" r:id="rId38"/>
  </p:sldLayoutIdLst>
  <p:txStyles>
    <p:titleStyle>
      <a:lvl1pPr algn="ctr" defTabSz="342900" rtl="0" eaLnBrk="1" latinLnBrk="0" hangingPunct="1">
        <a:lnSpc>
          <a:spcPct val="90000"/>
        </a:lnSpc>
        <a:spcBef>
          <a:spcPct val="0"/>
        </a:spcBef>
        <a:buNone/>
        <a:defRPr sz="2250" b="0" i="0" kern="1200">
          <a:solidFill>
            <a:srgbClr val="FFFFFF"/>
          </a:solidFill>
          <a:latin typeface="Franklin Gothic Book" panose="020B0503020102020204" pitchFamily="34" charset="0"/>
          <a:ea typeface="+mj-ea"/>
          <a:cs typeface="+mj-cs"/>
        </a:defRPr>
      </a:lvl1pPr>
    </p:titleStyle>
    <p:bodyStyle>
      <a:lvl1pPr marL="257175" indent="-257175" algn="l" defTabSz="342900" rtl="0" eaLnBrk="1" latinLnBrk="0" hangingPunct="1">
        <a:spcBef>
          <a:spcPct val="20000"/>
        </a:spcBef>
        <a:buFont typeface="Arial"/>
        <a:buChar char="•"/>
        <a:defRPr sz="1800" b="0" i="0" kern="1200">
          <a:solidFill>
            <a:schemeClr val="tx1"/>
          </a:solidFill>
          <a:latin typeface="Franklin Gothic Book" panose="020B0503020102020204" pitchFamily="34" charset="0"/>
          <a:ea typeface="+mn-ea"/>
          <a:cs typeface="+mn-cs"/>
        </a:defRPr>
      </a:lvl1pPr>
      <a:lvl2pPr marL="557213" indent="-214313" algn="l" defTabSz="342900" rtl="0" eaLnBrk="1" latinLnBrk="0" hangingPunct="1">
        <a:spcBef>
          <a:spcPct val="20000"/>
        </a:spcBef>
        <a:buFont typeface="Arial"/>
        <a:buChar char="–"/>
        <a:defRPr sz="1800" b="0" i="0" kern="1200">
          <a:solidFill>
            <a:schemeClr val="tx1"/>
          </a:solidFill>
          <a:latin typeface="Franklin Gothic Book" panose="020B0503020102020204" pitchFamily="34" charset="0"/>
          <a:ea typeface="+mn-ea"/>
          <a:cs typeface="+mn-cs"/>
        </a:defRPr>
      </a:lvl2pPr>
      <a:lvl3pPr marL="857250" indent="-171450" algn="l" defTabSz="342900" rtl="0" eaLnBrk="1" latinLnBrk="0" hangingPunct="1">
        <a:spcBef>
          <a:spcPct val="20000"/>
        </a:spcBef>
        <a:buFont typeface="Arial"/>
        <a:buChar char="•"/>
        <a:defRPr sz="1650" b="0" i="0" kern="1200">
          <a:solidFill>
            <a:schemeClr val="tx1"/>
          </a:solidFill>
          <a:latin typeface="Franklin Gothic Book" panose="020B0503020102020204" pitchFamily="34" charset="0"/>
          <a:ea typeface="+mn-ea"/>
          <a:cs typeface="+mn-cs"/>
        </a:defRPr>
      </a:lvl3pPr>
      <a:lvl4pPr marL="1200150" indent="-171450" algn="l" defTabSz="342900" rtl="0" eaLnBrk="1" latinLnBrk="0" hangingPunct="1">
        <a:spcBef>
          <a:spcPct val="20000"/>
        </a:spcBef>
        <a:buFont typeface="Arial"/>
        <a:buChar char="–"/>
        <a:defRPr sz="1500" b="0" i="0" kern="1200">
          <a:solidFill>
            <a:schemeClr val="tx1"/>
          </a:solidFill>
          <a:latin typeface="Franklin Gothic Book" panose="020B0503020102020204" pitchFamily="34" charset="0"/>
          <a:ea typeface="+mn-ea"/>
          <a:cs typeface="+mn-cs"/>
        </a:defRPr>
      </a:lvl4pPr>
      <a:lvl5pPr marL="1543050" indent="-171450" algn="l" defTabSz="342900" rtl="0" eaLnBrk="1" latinLnBrk="0" hangingPunct="1">
        <a:spcBef>
          <a:spcPct val="20000"/>
        </a:spcBef>
        <a:buFont typeface="Arial"/>
        <a:buChar char="»"/>
        <a:defRPr sz="1350" b="0" i="0" kern="1200">
          <a:solidFill>
            <a:schemeClr val="tx1"/>
          </a:solidFill>
          <a:latin typeface="Franklin Gothic Book" panose="020B0503020102020204"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descr="C:\Users\amiesen\Desktop\anlrgbpptlogo.pn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111490" y="4799992"/>
            <a:ext cx="775768" cy="27946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457201" y="358378"/>
            <a:ext cx="8372901" cy="621711"/>
          </a:xfrm>
          <a:prstGeom prst="rect">
            <a:avLst/>
          </a:prstGeom>
        </p:spPr>
        <p:txBody>
          <a:bodyPr vert="horz" lIns="0" tIns="0" rIns="0" bIns="0" rtlCol="0" anchor="b">
            <a:noAutofit/>
          </a:bodyPr>
          <a:lstStyle/>
          <a:p>
            <a:r>
              <a:rPr lang="en-US" dirty="0"/>
              <a:t>Headline in all caps </a:t>
            </a:r>
            <a:r>
              <a:rPr lang="en-US" dirty="0" err="1"/>
              <a:t>28pt</a:t>
            </a:r>
            <a:r>
              <a:rPr lang="en-US" dirty="0"/>
              <a:t> </a:t>
            </a:r>
            <a:br>
              <a:rPr lang="en-US" dirty="0"/>
            </a:br>
            <a:r>
              <a:rPr lang="en-US" dirty="0"/>
              <a:t>preferred as one or two lines</a:t>
            </a:r>
          </a:p>
        </p:txBody>
      </p:sp>
      <p:sp>
        <p:nvSpPr>
          <p:cNvPr id="3" name="Text Placeholder 2"/>
          <p:cNvSpPr>
            <a:spLocks noGrp="1"/>
          </p:cNvSpPr>
          <p:nvPr>
            <p:ph type="body" idx="1"/>
          </p:nvPr>
        </p:nvSpPr>
        <p:spPr>
          <a:xfrm>
            <a:off x="457201" y="1393826"/>
            <a:ext cx="8372901" cy="3317081"/>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343400" y="4855282"/>
            <a:ext cx="457200" cy="137160"/>
          </a:xfrm>
          <a:prstGeom prst="rect">
            <a:avLst/>
          </a:prstGeom>
        </p:spPr>
        <p:txBody>
          <a:bodyPr vert="horz" lIns="0" tIns="45720" rIns="0" bIns="0" rtlCol="0" anchor="b"/>
          <a:lstStyle>
            <a:lvl1pPr algn="ctr">
              <a:defRPr sz="1000" b="0" i="0">
                <a:solidFill>
                  <a:schemeClr val="bg1">
                    <a:lumMod val="50000"/>
                  </a:schemeClr>
                </a:solidFill>
                <a:latin typeface="Franklin Gothic Book" panose="020B0503020102020204" pitchFamily="34" charset="0"/>
              </a:defRPr>
            </a:lvl1pPr>
          </a:lstStyle>
          <a:p>
            <a:fld id="{AEFAAC5A-9C4F-4278-920D-DF2BAB595749}" type="slidenum">
              <a:rPr lang="en-US" smtClean="0"/>
              <a:pPr/>
              <a:t>‹#›</a:t>
            </a:fld>
            <a:endParaRPr lang="en-US" dirty="0"/>
          </a:p>
        </p:txBody>
      </p:sp>
      <p:sp>
        <p:nvSpPr>
          <p:cNvPr id="49" name="Rectangle 48"/>
          <p:cNvSpPr/>
          <p:nvPr/>
        </p:nvSpPr>
        <p:spPr>
          <a:xfrm>
            <a:off x="0" y="-2"/>
            <a:ext cx="228600" cy="5143502"/>
          </a:xfrm>
          <a:prstGeom prst="rect">
            <a:avLst/>
          </a:prstGeom>
          <a:solidFill>
            <a:schemeClr val="accent1"/>
          </a:solidFill>
          <a:ln>
            <a:noFill/>
          </a:ln>
        </p:spPr>
        <p:txBody>
          <a:bodyPr vert="horz" wrap="square" lIns="91440" tIns="45720" rIns="91440" bIns="0" numCol="1" anchor="b" anchorCtr="0" compatLnSpc="1">
            <a:prstTxWarp prst="textNoShape">
              <a:avLst/>
            </a:prstTxWarp>
          </a:bodyPr>
          <a:lstStyle/>
          <a:p>
            <a:pPr lvl="0"/>
            <a:endParaRPr lang="en-US" sz="100" b="0" i="0" dirty="0">
              <a:solidFill>
                <a:schemeClr val="accent1"/>
              </a:solidFill>
              <a:latin typeface="Franklin Gothic Book" panose="020B0503020102020204" pitchFamily="34" charset="0"/>
            </a:endParaRPr>
          </a:p>
        </p:txBody>
      </p:sp>
      <p:pic>
        <p:nvPicPr>
          <p:cNvPr id="8" name="Picture 7"/>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457201" y="4827084"/>
            <a:ext cx="1418753" cy="180440"/>
          </a:xfrm>
          <a:prstGeom prst="rect">
            <a:avLst/>
          </a:prstGeom>
        </p:spPr>
      </p:pic>
    </p:spTree>
    <p:extLst>
      <p:ext uri="{BB962C8B-B14F-4D97-AF65-F5344CB8AC3E}">
        <p14:creationId xmlns:p14="http://schemas.microsoft.com/office/powerpoint/2010/main" val="3792778382"/>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43" r:id="rId22"/>
    <p:sldLayoutId id="2147483844" r:id="rId23"/>
    <p:sldLayoutId id="2147483845" r:id="rId24"/>
    <p:sldLayoutId id="2147483846" r:id="rId25"/>
    <p:sldLayoutId id="2147483847" r:id="rId26"/>
    <p:sldLayoutId id="2147483848" r:id="rId27"/>
    <p:sldLayoutId id="2147483849" r:id="rId2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457200" rtl="0" eaLnBrk="1" latinLnBrk="0" hangingPunct="1">
        <a:lnSpc>
          <a:spcPct val="95000"/>
        </a:lnSpc>
        <a:spcBef>
          <a:spcPct val="0"/>
        </a:spcBef>
        <a:buNone/>
        <a:defRPr sz="2800" b="0" i="0" kern="1200" cap="all" baseline="0">
          <a:solidFill>
            <a:schemeClr val="tx1">
              <a:lumMod val="50000"/>
            </a:schemeClr>
          </a:solidFill>
          <a:latin typeface="Franklin Gothic Book" panose="020B0503020102020204" pitchFamily="34" charset="0"/>
          <a:ea typeface="+mj-ea"/>
          <a:cs typeface="+mj-cs"/>
        </a:defRPr>
      </a:lvl1pPr>
    </p:titleStyle>
    <p:bodyStyle>
      <a:lvl1pPr marL="173038" indent="-173038" algn="l" defTabSz="457200" rtl="0" eaLnBrk="1" latinLnBrk="0" hangingPunct="1">
        <a:spcBef>
          <a:spcPts val="600"/>
        </a:spcBef>
        <a:spcAft>
          <a:spcPts val="0"/>
        </a:spcAft>
        <a:buFont typeface="Wingdings" pitchFamily="2" charset="2"/>
        <a:buChar char="§"/>
        <a:defRPr sz="1800" b="0" i="0" kern="1200" baseline="0">
          <a:solidFill>
            <a:schemeClr val="tx1">
              <a:lumMod val="50000"/>
            </a:schemeClr>
          </a:solidFill>
          <a:latin typeface="Franklin Gothic Book" panose="020B0503020102020204" pitchFamily="34" charset="0"/>
          <a:ea typeface="+mn-ea"/>
          <a:cs typeface="+mn-cs"/>
        </a:defRPr>
      </a:lvl1pPr>
      <a:lvl2pPr marL="520700" indent="-236538" algn="l" defTabSz="457200" rtl="0" eaLnBrk="1" latinLnBrk="0" hangingPunct="1">
        <a:spcBef>
          <a:spcPts val="0"/>
        </a:spcBef>
        <a:spcAft>
          <a:spcPts val="0"/>
        </a:spcAft>
        <a:buFont typeface="Arial"/>
        <a:buChar char="–"/>
        <a:defRPr sz="1800" b="0" i="0" kern="1200">
          <a:solidFill>
            <a:schemeClr val="tx1">
              <a:lumMod val="50000"/>
            </a:schemeClr>
          </a:solidFill>
          <a:latin typeface="Franklin Gothic Book" panose="020B0503020102020204" pitchFamily="34" charset="0"/>
          <a:ea typeface="+mn-ea"/>
          <a:cs typeface="+mn-cs"/>
        </a:defRPr>
      </a:lvl2pPr>
      <a:lvl3pPr marL="803275" indent="-187325" algn="l" defTabSz="457200" rtl="0" eaLnBrk="1" latinLnBrk="0" hangingPunct="1">
        <a:spcBef>
          <a:spcPts val="0"/>
        </a:spcBef>
        <a:spcAft>
          <a:spcPts val="0"/>
        </a:spcAft>
        <a:buFont typeface="Arial"/>
        <a:buChar char="•"/>
        <a:defRPr sz="1800" b="0" i="0" kern="1200">
          <a:solidFill>
            <a:schemeClr val="tx1">
              <a:lumMod val="50000"/>
            </a:schemeClr>
          </a:solidFill>
          <a:latin typeface="Franklin Gothic Book" panose="020B0503020102020204" pitchFamily="34" charset="0"/>
          <a:ea typeface="+mn-ea"/>
          <a:cs typeface="+mn-cs"/>
        </a:defRPr>
      </a:lvl3pPr>
      <a:lvl4pPr marL="1087438" indent="-171450" algn="l" defTabSz="457200" rtl="0" eaLnBrk="1" latinLnBrk="0" hangingPunct="1">
        <a:spcBef>
          <a:spcPts val="0"/>
        </a:spcBef>
        <a:spcAft>
          <a:spcPts val="0"/>
        </a:spcAft>
        <a:buFont typeface="Arial"/>
        <a:buChar char="–"/>
        <a:defRPr sz="1800" b="0" i="0" kern="1200">
          <a:solidFill>
            <a:schemeClr val="tx1">
              <a:lumMod val="50000"/>
            </a:schemeClr>
          </a:solidFill>
          <a:latin typeface="Franklin Gothic Book" panose="020B0503020102020204" pitchFamily="34" charset="0"/>
          <a:ea typeface="+mn-ea"/>
          <a:cs typeface="+mn-cs"/>
        </a:defRPr>
      </a:lvl4pPr>
      <a:lvl5pPr marL="1371600" indent="-171450" algn="l" defTabSz="457200" rtl="0" eaLnBrk="1" latinLnBrk="0" hangingPunct="1">
        <a:spcBef>
          <a:spcPts val="0"/>
        </a:spcBef>
        <a:spcAft>
          <a:spcPts val="0"/>
        </a:spcAft>
        <a:buFont typeface="Arial"/>
        <a:buChar char="»"/>
        <a:defRPr sz="1800" b="0" i="0" kern="1200">
          <a:solidFill>
            <a:schemeClr val="tx1">
              <a:lumMod val="50000"/>
            </a:schemeClr>
          </a:solidFill>
          <a:latin typeface="Franklin Gothic Book" panose="020B05030201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2" descr="C:\Users\amiesen\Desktop\anlrgbpptlogo.pn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111490" y="4799992"/>
            <a:ext cx="775768" cy="27946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457201" y="358378"/>
            <a:ext cx="8372901" cy="621711"/>
          </a:xfrm>
          <a:prstGeom prst="rect">
            <a:avLst/>
          </a:prstGeom>
        </p:spPr>
        <p:txBody>
          <a:bodyPr vert="horz" lIns="0" tIns="0" rIns="0" bIns="0" rtlCol="0" anchor="b">
            <a:noAutofit/>
          </a:bodyPr>
          <a:lstStyle/>
          <a:p>
            <a:r>
              <a:rPr lang="en-US" dirty="0"/>
              <a:t>Headline in all caps </a:t>
            </a:r>
            <a:r>
              <a:rPr lang="en-US" dirty="0" err="1"/>
              <a:t>28pt</a:t>
            </a:r>
            <a:r>
              <a:rPr lang="en-US" dirty="0"/>
              <a:t> </a:t>
            </a:r>
            <a:br>
              <a:rPr lang="en-US" dirty="0"/>
            </a:br>
            <a:r>
              <a:rPr lang="en-US" dirty="0"/>
              <a:t>preferred as one or two lines</a:t>
            </a:r>
          </a:p>
        </p:txBody>
      </p:sp>
      <p:sp>
        <p:nvSpPr>
          <p:cNvPr id="3" name="Text Placeholder 2"/>
          <p:cNvSpPr>
            <a:spLocks noGrp="1"/>
          </p:cNvSpPr>
          <p:nvPr>
            <p:ph type="body" idx="1"/>
          </p:nvPr>
        </p:nvSpPr>
        <p:spPr>
          <a:xfrm>
            <a:off x="457201" y="1393826"/>
            <a:ext cx="8372901" cy="3317081"/>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4343400" y="4855282"/>
            <a:ext cx="457200" cy="137160"/>
          </a:xfrm>
          <a:prstGeom prst="rect">
            <a:avLst/>
          </a:prstGeom>
        </p:spPr>
        <p:txBody>
          <a:bodyPr vert="horz" lIns="0" tIns="45720" rIns="0" bIns="0" rtlCol="0" anchor="b"/>
          <a:lstStyle>
            <a:lvl1pPr algn="ctr">
              <a:defRPr sz="1000" b="0" i="0">
                <a:solidFill>
                  <a:schemeClr val="bg1">
                    <a:lumMod val="50000"/>
                  </a:schemeClr>
                </a:solidFill>
                <a:latin typeface="Franklin Gothic Book" panose="020B0503020102020204" pitchFamily="34" charset="0"/>
              </a:defRPr>
            </a:lvl1pPr>
          </a:lstStyle>
          <a:p>
            <a:fld id="{AEFAAC5A-9C4F-4278-920D-DF2BAB595749}" type="slidenum">
              <a:rPr lang="en-US" smtClean="0"/>
              <a:pPr/>
              <a:t>‹#›</a:t>
            </a:fld>
            <a:endParaRPr lang="en-US" dirty="0"/>
          </a:p>
        </p:txBody>
      </p:sp>
      <p:sp>
        <p:nvSpPr>
          <p:cNvPr id="49" name="Rectangle 48"/>
          <p:cNvSpPr/>
          <p:nvPr/>
        </p:nvSpPr>
        <p:spPr>
          <a:xfrm>
            <a:off x="0" y="-2"/>
            <a:ext cx="228600" cy="5143502"/>
          </a:xfrm>
          <a:prstGeom prst="rect">
            <a:avLst/>
          </a:prstGeom>
          <a:solidFill>
            <a:schemeClr val="accent1"/>
          </a:solidFill>
          <a:ln>
            <a:noFill/>
          </a:ln>
        </p:spPr>
        <p:txBody>
          <a:bodyPr vert="horz" wrap="square" lIns="91440" tIns="45720" rIns="91440" bIns="0" numCol="1" anchor="b" anchorCtr="0" compatLnSpc="1">
            <a:prstTxWarp prst="textNoShape">
              <a:avLst/>
            </a:prstTxWarp>
          </a:bodyPr>
          <a:lstStyle/>
          <a:p>
            <a:pPr lvl="0"/>
            <a:endParaRPr lang="en-US" sz="100" b="0" i="0" dirty="0">
              <a:solidFill>
                <a:schemeClr val="accent1"/>
              </a:solidFill>
              <a:latin typeface="Franklin Gothic Book" panose="020B0503020102020204" pitchFamily="34" charset="0"/>
            </a:endParaRPr>
          </a:p>
        </p:txBody>
      </p:sp>
      <p:pic>
        <p:nvPicPr>
          <p:cNvPr id="8" name="Picture 7"/>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457201" y="4827084"/>
            <a:ext cx="1418753" cy="180440"/>
          </a:xfrm>
          <a:prstGeom prst="rect">
            <a:avLst/>
          </a:prstGeom>
        </p:spPr>
      </p:pic>
    </p:spTree>
    <p:extLst>
      <p:ext uri="{BB962C8B-B14F-4D97-AF65-F5344CB8AC3E}">
        <p14:creationId xmlns:p14="http://schemas.microsoft.com/office/powerpoint/2010/main" val="3789350523"/>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457200" rtl="0" eaLnBrk="1" latinLnBrk="0" hangingPunct="1">
        <a:lnSpc>
          <a:spcPct val="95000"/>
        </a:lnSpc>
        <a:spcBef>
          <a:spcPct val="0"/>
        </a:spcBef>
        <a:buNone/>
        <a:defRPr sz="2800" b="0" i="0" kern="1200" cap="all" baseline="0">
          <a:solidFill>
            <a:schemeClr val="tx1">
              <a:lumMod val="50000"/>
            </a:schemeClr>
          </a:solidFill>
          <a:latin typeface="Franklin Gothic Book" panose="020B0503020102020204" pitchFamily="34" charset="0"/>
          <a:ea typeface="+mj-ea"/>
          <a:cs typeface="+mj-cs"/>
        </a:defRPr>
      </a:lvl1pPr>
    </p:titleStyle>
    <p:bodyStyle>
      <a:lvl1pPr marL="173038" indent="-173038" algn="l" defTabSz="457200" rtl="0" eaLnBrk="1" latinLnBrk="0" hangingPunct="1">
        <a:spcBef>
          <a:spcPts val="600"/>
        </a:spcBef>
        <a:spcAft>
          <a:spcPts val="0"/>
        </a:spcAft>
        <a:buFont typeface="Wingdings" pitchFamily="2" charset="2"/>
        <a:buChar char="§"/>
        <a:defRPr sz="1800" b="0" i="0" kern="1200" baseline="0">
          <a:solidFill>
            <a:schemeClr val="tx1">
              <a:lumMod val="50000"/>
            </a:schemeClr>
          </a:solidFill>
          <a:latin typeface="Franklin Gothic Book" panose="020B0503020102020204" pitchFamily="34" charset="0"/>
          <a:ea typeface="+mn-ea"/>
          <a:cs typeface="+mn-cs"/>
        </a:defRPr>
      </a:lvl1pPr>
      <a:lvl2pPr marL="520700" indent="-236538" algn="l" defTabSz="457200" rtl="0" eaLnBrk="1" latinLnBrk="0" hangingPunct="1">
        <a:spcBef>
          <a:spcPts val="0"/>
        </a:spcBef>
        <a:spcAft>
          <a:spcPts val="0"/>
        </a:spcAft>
        <a:buFont typeface="Arial"/>
        <a:buChar char="–"/>
        <a:defRPr sz="1800" b="0" i="0" kern="1200">
          <a:solidFill>
            <a:schemeClr val="tx1">
              <a:lumMod val="50000"/>
            </a:schemeClr>
          </a:solidFill>
          <a:latin typeface="Franklin Gothic Book" panose="020B0503020102020204" pitchFamily="34" charset="0"/>
          <a:ea typeface="+mn-ea"/>
          <a:cs typeface="+mn-cs"/>
        </a:defRPr>
      </a:lvl2pPr>
      <a:lvl3pPr marL="803275" indent="-187325" algn="l" defTabSz="457200" rtl="0" eaLnBrk="1" latinLnBrk="0" hangingPunct="1">
        <a:spcBef>
          <a:spcPts val="0"/>
        </a:spcBef>
        <a:spcAft>
          <a:spcPts val="0"/>
        </a:spcAft>
        <a:buFont typeface="Arial"/>
        <a:buChar char="•"/>
        <a:defRPr sz="1800" b="0" i="0" kern="1200">
          <a:solidFill>
            <a:schemeClr val="tx1">
              <a:lumMod val="50000"/>
            </a:schemeClr>
          </a:solidFill>
          <a:latin typeface="Franklin Gothic Book" panose="020B0503020102020204" pitchFamily="34" charset="0"/>
          <a:ea typeface="+mn-ea"/>
          <a:cs typeface="+mn-cs"/>
        </a:defRPr>
      </a:lvl3pPr>
      <a:lvl4pPr marL="1087438" indent="-171450" algn="l" defTabSz="457200" rtl="0" eaLnBrk="1" latinLnBrk="0" hangingPunct="1">
        <a:spcBef>
          <a:spcPts val="0"/>
        </a:spcBef>
        <a:spcAft>
          <a:spcPts val="0"/>
        </a:spcAft>
        <a:buFont typeface="Arial"/>
        <a:buChar char="–"/>
        <a:defRPr sz="1800" b="0" i="0" kern="1200">
          <a:solidFill>
            <a:schemeClr val="tx1">
              <a:lumMod val="50000"/>
            </a:schemeClr>
          </a:solidFill>
          <a:latin typeface="Franklin Gothic Book" panose="020B0503020102020204" pitchFamily="34" charset="0"/>
          <a:ea typeface="+mn-ea"/>
          <a:cs typeface="+mn-cs"/>
        </a:defRPr>
      </a:lvl4pPr>
      <a:lvl5pPr marL="1371600" indent="-171450" algn="l" defTabSz="457200" rtl="0" eaLnBrk="1" latinLnBrk="0" hangingPunct="1">
        <a:spcBef>
          <a:spcPts val="0"/>
        </a:spcBef>
        <a:spcAft>
          <a:spcPts val="0"/>
        </a:spcAft>
        <a:buFont typeface="Arial"/>
        <a:buChar char="»"/>
        <a:defRPr sz="1800" b="0" i="0" kern="1200">
          <a:solidFill>
            <a:schemeClr val="tx1">
              <a:lumMod val="50000"/>
            </a:schemeClr>
          </a:solidFill>
          <a:latin typeface="Franklin Gothic Book" panose="020B05030201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52.xml"/><Relationship Id="rId4" Type="http://schemas.openxmlformats.org/officeDocument/2006/relationships/hyperlink" Target="https://www.seafoodhealthfacts.org/seafood-choices/overview-us-seafood-supply"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www.seafoodhealthfacts.org/seafood-choices/overview-us-seafood-supply" TargetMode="External"/><Relationship Id="rId7" Type="http://schemas.openxmlformats.org/officeDocument/2006/relationships/hyperlink" Target="https://ucanr.edu/sites/cottagefoods/files/209273.pdf" TargetMode="External"/><Relationship Id="rId2" Type="http://schemas.openxmlformats.org/officeDocument/2006/relationships/notesSlide" Target="../notesSlides/notesSlide4.xml"/><Relationship Id="rId1" Type="http://schemas.openxmlformats.org/officeDocument/2006/relationships/slideLayout" Target="../slideLayouts/slideLayout52.xml"/><Relationship Id="rId6" Type="http://schemas.openxmlformats.org/officeDocument/2006/relationships/hyperlink" Target="http://www.fao.org/3/a-au111e.pdf" TargetMode="External"/><Relationship Id="rId11" Type="http://schemas.openxmlformats.org/officeDocument/2006/relationships/image" Target="../media/image48.png"/><Relationship Id="rId5" Type="http://schemas.openxmlformats.org/officeDocument/2006/relationships/hyperlink" Target="https://www.chicagotribune.com/lifestyles/ct-xpm-2011-01-18-ct-tribu-daley-question-condensed-mil20110118-story.html" TargetMode="External"/><Relationship Id="rId10" Type="http://schemas.openxmlformats.org/officeDocument/2006/relationships/image" Target="../media/image47.png"/><Relationship Id="rId4" Type="http://schemas.openxmlformats.org/officeDocument/2006/relationships/hyperlink" Target="https://dairygood.org/content/2015/did-you-know-milk-is-90-percent-water-plus-protein-and-so-much-more" TargetMode="External"/><Relationship Id="rId9"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hyperlink" Target="http://www.fao.org/3/a-au111e.pdf" TargetMode="External"/><Relationship Id="rId2" Type="http://schemas.openxmlformats.org/officeDocument/2006/relationships/notesSlide" Target="../notesSlides/notesSlide6.xml"/><Relationship Id="rId1" Type="http://schemas.openxmlformats.org/officeDocument/2006/relationships/slideLayout" Target="../slideLayouts/slideLayout52.xml"/><Relationship Id="rId6" Type="http://schemas.openxmlformats.org/officeDocument/2006/relationships/hyperlink" Target="https://www.chicagotribune.com/lifestyles/ct-xpm-2011-01-18-ct-tribu-daley-question-condensed-mil20110118-story.html" TargetMode="External"/><Relationship Id="rId5" Type="http://schemas.openxmlformats.org/officeDocument/2006/relationships/hyperlink" Target="https://dairygood.org/content/2015/did-you-know-milk-is-90-percent-water-plus-protein-and-so-much-more" TargetMode="External"/><Relationship Id="rId4" Type="http://schemas.openxmlformats.org/officeDocument/2006/relationships/hyperlink" Target="https://www.seafoodhealthfacts.org/seafood-choices/overview-us-seafood-supply"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78.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50.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1.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1.xml"/><Relationship Id="rId1" Type="http://schemas.openxmlformats.org/officeDocument/2006/relationships/slideLayout" Target="../slideLayouts/slideLayout9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5.xml.rels><?xml version="1.0" encoding="UTF-8" standalone="yes"?>
<Relationships xmlns="http://schemas.openxmlformats.org/package/2006/relationships"><Relationship Id="rId8" Type="http://schemas.openxmlformats.org/officeDocument/2006/relationships/hyperlink" Target="https://www.pre-sustainability.com/download/Report_ReCiPe_2017.pdf" TargetMode="External"/><Relationship Id="rId3" Type="http://schemas.openxmlformats.org/officeDocument/2006/relationships/hyperlink" Target="https://doi.org/10.1007/0-306-48055-7" TargetMode="External"/><Relationship Id="rId7" Type="http://schemas.openxmlformats.org/officeDocument/2006/relationships/hyperlink" Target="https://doi.org/10/f9vc9s" TargetMode="External"/><Relationship Id="rId2" Type="http://schemas.openxmlformats.org/officeDocument/2006/relationships/notesSlide" Target="../notesSlides/notesSlide12.xml"/><Relationship Id="rId1" Type="http://schemas.openxmlformats.org/officeDocument/2006/relationships/slideLayout" Target="../slideLayouts/slideLayout150.xml"/><Relationship Id="rId6" Type="http://schemas.openxmlformats.org/officeDocument/2006/relationships/hyperlink" Target="https://ec.europa.eu/jrc/en/publication/eur-scientific-and-technical-research-reports/international-reference-life-cycle-data-system-ilcd-handbook-general-guide-life-cycle" TargetMode="External"/><Relationship Id="rId5" Type="http://schemas.openxmlformats.org/officeDocument/2006/relationships/hyperlink" Target="https://link.springer.com/article/10.1007/s11367-015-0864-0" TargetMode="External"/><Relationship Id="rId4" Type="http://schemas.openxmlformats.org/officeDocument/2006/relationships/hyperlink" Target="https://www.universiteitleiden.nl/en/research/research-output/science/cml-ia-characterisation-factors#download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3.xml"/><Relationship Id="rId1" Type="http://schemas.openxmlformats.org/officeDocument/2006/relationships/slideLayout" Target="../slideLayouts/slideLayout150.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34.png"/><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63.emf"/><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65.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emf"/><Relationship Id="rId1" Type="http://schemas.openxmlformats.org/officeDocument/2006/relationships/slideLayout" Target="../slideLayouts/slideLayout65.xml"/><Relationship Id="rId5" Type="http://schemas.openxmlformats.org/officeDocument/2006/relationships/image" Target="../media/image62.jp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9.emf"/><Relationship Id="rId1" Type="http://schemas.openxmlformats.org/officeDocument/2006/relationships/slideLayout" Target="../slideLayouts/slideLayout65.xml"/><Relationship Id="rId4" Type="http://schemas.openxmlformats.org/officeDocument/2006/relationships/image" Target="../media/image62.jp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0.emf"/><Relationship Id="rId1" Type="http://schemas.openxmlformats.org/officeDocument/2006/relationships/slideLayout" Target="../slideLayouts/slideLayout65.xml"/><Relationship Id="rId4" Type="http://schemas.openxmlformats.org/officeDocument/2006/relationships/image" Target="../media/image62.jpg"/></Relationships>
</file>

<file path=ppt/slides/_rels/slide4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34.png"/><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1.emf"/><Relationship Id="rId1" Type="http://schemas.openxmlformats.org/officeDocument/2006/relationships/slideLayout" Target="../slideLayouts/slideLayout65.xml"/><Relationship Id="rId5" Type="http://schemas.openxmlformats.org/officeDocument/2006/relationships/image" Target="../media/image72.png"/><Relationship Id="rId4" Type="http://schemas.openxmlformats.org/officeDocument/2006/relationships/image" Target="../media/image62.jpg"/></Relationships>
</file>

<file path=ppt/slides/_rels/slide4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34.png"/><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34.png"/><Relationship Id="rId1" Type="http://schemas.openxmlformats.org/officeDocument/2006/relationships/slideLayout" Target="../slideLayouts/slideLayout65.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3.emf"/><Relationship Id="rId1" Type="http://schemas.openxmlformats.org/officeDocument/2006/relationships/slideLayout" Target="../slideLayouts/slideLayout65.xml"/><Relationship Id="rId4" Type="http://schemas.openxmlformats.org/officeDocument/2006/relationships/image" Target="../media/image62.jpg"/></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4.emf"/><Relationship Id="rId1" Type="http://schemas.openxmlformats.org/officeDocument/2006/relationships/slideLayout" Target="../slideLayouts/slideLayout65.xml"/><Relationship Id="rId4" Type="http://schemas.openxmlformats.org/officeDocument/2006/relationships/image" Target="../media/image62.jpg"/></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5.emf"/><Relationship Id="rId1" Type="http://schemas.openxmlformats.org/officeDocument/2006/relationships/slideLayout" Target="../slideLayouts/slideLayout65.xml"/><Relationship Id="rId4" Type="http://schemas.openxmlformats.org/officeDocument/2006/relationships/image" Target="../media/image62.jp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6.emf"/><Relationship Id="rId1" Type="http://schemas.openxmlformats.org/officeDocument/2006/relationships/slideLayout" Target="../slideLayouts/slideLayout65.xml"/><Relationship Id="rId4" Type="http://schemas.openxmlformats.org/officeDocument/2006/relationships/image" Target="../media/image62.jpg"/></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7.emf"/><Relationship Id="rId1" Type="http://schemas.openxmlformats.org/officeDocument/2006/relationships/slideLayout" Target="../slideLayouts/slideLayout65.xml"/><Relationship Id="rId4" Type="http://schemas.openxmlformats.org/officeDocument/2006/relationships/image" Target="../media/image62.jpg"/></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8.emf"/><Relationship Id="rId1" Type="http://schemas.openxmlformats.org/officeDocument/2006/relationships/slideLayout" Target="../slideLayouts/slideLayout65.xml"/><Relationship Id="rId4" Type="http://schemas.openxmlformats.org/officeDocument/2006/relationships/image" Target="../media/image62.jpg"/></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116.xml"/><Relationship Id="rId4" Type="http://schemas.openxmlformats.org/officeDocument/2006/relationships/image" Target="../media/image32.png"/></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116.xml"/><Relationship Id="rId5" Type="http://schemas.openxmlformats.org/officeDocument/2006/relationships/image" Target="../media/image32.png"/><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tiff"/><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8.sv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ubtitle 2"/>
          <p:cNvSpPr>
            <a:spLocks noGrp="1"/>
          </p:cNvSpPr>
          <p:nvPr>
            <p:ph type="subTitle" idx="1"/>
          </p:nvPr>
        </p:nvSpPr>
        <p:spPr>
          <a:xfrm>
            <a:off x="2605635" y="242762"/>
            <a:ext cx="5017062" cy="2587296"/>
          </a:xfrm>
        </p:spPr>
        <p:txBody>
          <a:bodyPr>
            <a:normAutofit/>
          </a:bodyPr>
          <a:lstStyle/>
          <a:p>
            <a:r>
              <a:rPr lang="en-US" sz="2400" b="1" dirty="0">
                <a:solidFill>
                  <a:srgbClr val="040404"/>
                </a:solidFill>
              </a:rPr>
              <a:t>AMO Strategic Analysis</a:t>
            </a:r>
          </a:p>
          <a:p>
            <a:endParaRPr lang="en-US" sz="1800" b="1" dirty="0">
              <a:solidFill>
                <a:srgbClr val="040404"/>
              </a:solidFill>
            </a:endParaRPr>
          </a:p>
          <a:p>
            <a:r>
              <a:rPr lang="en-US" sz="1800" b="1" dirty="0"/>
              <a:t>Sustainable Manufacturing: Opportunities, Trends, and Technoeconomic Analysis</a:t>
            </a:r>
          </a:p>
          <a:p>
            <a:endParaRPr lang="en-US" sz="1800" b="1" dirty="0"/>
          </a:p>
          <a:p>
            <a:r>
              <a:rPr lang="en-US" altLang="en-US" sz="1800" b="1" dirty="0"/>
              <a:t>U.S. DOE Advanced Manufacturing Office FY2020 Program Review Virtual Meeting</a:t>
            </a:r>
            <a:endParaRPr lang="en-US" sz="1800" b="1" dirty="0">
              <a:solidFill>
                <a:srgbClr val="040404"/>
              </a:solidFill>
            </a:endParaRPr>
          </a:p>
        </p:txBody>
      </p:sp>
      <p:sp>
        <p:nvSpPr>
          <p:cNvPr id="2" name="Rectangle 1">
            <a:extLst>
              <a:ext uri="{FF2B5EF4-FFF2-40B4-BE49-F238E27FC236}">
                <a16:creationId xmlns:a16="http://schemas.microsoft.com/office/drawing/2014/main" id="{5914496A-DB1C-4ED6-AB4C-BE19CFE37EE8}"/>
              </a:ext>
            </a:extLst>
          </p:cNvPr>
          <p:cNvSpPr/>
          <p:nvPr/>
        </p:nvSpPr>
        <p:spPr>
          <a:xfrm>
            <a:off x="0" y="2830057"/>
            <a:ext cx="6787298" cy="261610"/>
          </a:xfrm>
          <a:prstGeom prst="rect">
            <a:avLst/>
          </a:prstGeom>
        </p:spPr>
        <p:txBody>
          <a:bodyPr wrap="square">
            <a:spAutoFit/>
          </a:bodyPr>
          <a:lstStyle/>
          <a:p>
            <a:r>
              <a:rPr lang="en-US" altLang="en-US" sz="1100" i="1" dirty="0">
                <a:latin typeface="Franklin Gothic Book" panose="020B0503020102020204" pitchFamily="34" charset="0"/>
              </a:rPr>
              <a:t>This presentation does not contain any proprietary, confidential, or otherwise restricted information.</a:t>
            </a:r>
          </a:p>
        </p:txBody>
      </p:sp>
      <p:pic>
        <p:nvPicPr>
          <p:cNvPr id="6" name="Picture 5">
            <a:extLst>
              <a:ext uri="{FF2B5EF4-FFF2-40B4-BE49-F238E27FC236}">
                <a16:creationId xmlns:a16="http://schemas.microsoft.com/office/drawing/2014/main" id="{BF4DE16A-E051-473E-BE09-7E969A52B3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6463" y="104754"/>
            <a:ext cx="642534" cy="594677"/>
          </a:xfrm>
          <a:prstGeom prst="rect">
            <a:avLst/>
          </a:prstGeom>
        </p:spPr>
      </p:pic>
      <p:pic>
        <p:nvPicPr>
          <p:cNvPr id="7" name="Picture 6">
            <a:extLst>
              <a:ext uri="{FF2B5EF4-FFF2-40B4-BE49-F238E27FC236}">
                <a16:creationId xmlns:a16="http://schemas.microsoft.com/office/drawing/2014/main" id="{7853B0BA-B9CE-4CF8-A0CF-318A4E4227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61052" y="699431"/>
            <a:ext cx="1113356" cy="406345"/>
          </a:xfrm>
          <a:prstGeom prst="rect">
            <a:avLst/>
          </a:prstGeom>
        </p:spPr>
      </p:pic>
      <p:pic>
        <p:nvPicPr>
          <p:cNvPr id="8" name="Picture 7">
            <a:extLst>
              <a:ext uri="{FF2B5EF4-FFF2-40B4-BE49-F238E27FC236}">
                <a16:creationId xmlns:a16="http://schemas.microsoft.com/office/drawing/2014/main" id="{F3B83789-86D3-413C-93FD-48CD8B7249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27129" y="2062694"/>
            <a:ext cx="981203" cy="241006"/>
          </a:xfrm>
          <a:prstGeom prst="rect">
            <a:avLst/>
          </a:prstGeom>
        </p:spPr>
      </p:pic>
      <p:pic>
        <p:nvPicPr>
          <p:cNvPr id="9" name="Picture 4" descr="Image result for ornl">
            <a:extLst>
              <a:ext uri="{FF2B5EF4-FFF2-40B4-BE49-F238E27FC236}">
                <a16:creationId xmlns:a16="http://schemas.microsoft.com/office/drawing/2014/main" id="{F54401B0-0B4C-46A4-A823-E4FCFCD0C04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97049" y="2463702"/>
            <a:ext cx="1041364" cy="4971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19E5323-5501-40DB-A74C-7BA81B39B4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64333" y="1238067"/>
            <a:ext cx="706794" cy="66227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4E00A-B6AD-4BE9-AC35-867D72608D81}"/>
              </a:ext>
            </a:extLst>
          </p:cNvPr>
          <p:cNvSpPr>
            <a:spLocks noGrp="1"/>
          </p:cNvSpPr>
          <p:nvPr>
            <p:ph type="title"/>
          </p:nvPr>
        </p:nvSpPr>
        <p:spPr>
          <a:xfrm>
            <a:off x="1" y="1"/>
            <a:ext cx="9144000" cy="962108"/>
          </a:xfrm>
        </p:spPr>
        <p:txBody>
          <a:bodyPr/>
          <a:lstStyle/>
          <a:p>
            <a:pPr defTabSz="342892">
              <a:lnSpc>
                <a:spcPct val="100000"/>
              </a:lnSpc>
            </a:pPr>
            <a:r>
              <a:rPr lang="en-US" sz="2800" dirty="0">
                <a:solidFill>
                  <a:srgbClr val="FFFFFF"/>
                </a:solidFill>
              </a:rPr>
              <a:t>Li-ion Battery (LIB) Recycling Case Study – What are the circularity implications of innovations in EV LIB batteries?</a:t>
            </a:r>
            <a:endParaRPr lang="en-US" sz="2800" dirty="0"/>
          </a:p>
        </p:txBody>
      </p:sp>
      <p:sp>
        <p:nvSpPr>
          <p:cNvPr id="4" name="Text Placeholder 1">
            <a:extLst>
              <a:ext uri="{FF2B5EF4-FFF2-40B4-BE49-F238E27FC236}">
                <a16:creationId xmlns:a16="http://schemas.microsoft.com/office/drawing/2014/main" id="{5D9F4808-9C61-4B55-8903-9EADA522BA73}"/>
              </a:ext>
            </a:extLst>
          </p:cNvPr>
          <p:cNvSpPr>
            <a:spLocks noGrp="1"/>
          </p:cNvSpPr>
          <p:nvPr>
            <p:ph type="body" sz="quarter" idx="10"/>
          </p:nvPr>
        </p:nvSpPr>
        <p:spPr>
          <a:xfrm>
            <a:off x="153750" y="962109"/>
            <a:ext cx="5445938" cy="4039261"/>
          </a:xfrm>
        </p:spPr>
        <p:txBody>
          <a:bodyPr>
            <a:noAutofit/>
          </a:bodyPr>
          <a:lstStyle/>
          <a:p>
            <a:pPr marL="0" indent="0" algn="l">
              <a:spcBef>
                <a:spcPts val="0"/>
              </a:spcBef>
              <a:buNone/>
            </a:pPr>
            <a:r>
              <a:rPr lang="en-US" sz="1100" b="1" dirty="0"/>
              <a:t>Background:</a:t>
            </a:r>
          </a:p>
          <a:p>
            <a:pPr marL="0" indent="0" algn="l">
              <a:spcBef>
                <a:spcPts val="0"/>
              </a:spcBef>
              <a:buNone/>
            </a:pPr>
            <a:r>
              <a:rPr lang="en-US" sz="1100" dirty="0"/>
              <a:t>The market for Electric Vehicle (EV) lithium ion batteries (LIB) is likely to continue its current upward trend for the foreseeable future. The rapid increase in demand coupled with supply chain bottlenecks has created a business opportunity for recycling of end-of-life (EOL) LIBs. Recovered high-value materials would have a ready market in battery manufacturers eager to reduce costs and supply chain uncertainty. However, the rapid evolution of the LIB market also poses threats to recyclers. Rapid turnover in technology leading to changes in material demand for battery manufacturing, and uncertainty in recycling profitability could hamper recycling of EV EOL </a:t>
            </a:r>
            <a:r>
              <a:rPr lang="en-US" sz="1100" dirty="0" err="1"/>
              <a:t>LiBs</a:t>
            </a:r>
            <a:r>
              <a:rPr lang="en-US" sz="1100" dirty="0"/>
              <a:t>. Analysis is needed to identify challenges, quantify their impact to the extent possible, and develop strategies for overcoming the barriers that EV battery recyclers are likely to face.</a:t>
            </a:r>
            <a:endParaRPr lang="en-US" sz="1100" b="1" dirty="0"/>
          </a:p>
          <a:p>
            <a:pPr algn="l">
              <a:spcBef>
                <a:spcPts val="0"/>
              </a:spcBef>
            </a:pPr>
            <a:endParaRPr lang="en-US" sz="1100" b="1" dirty="0"/>
          </a:p>
          <a:p>
            <a:pPr marL="0" indent="0" algn="l">
              <a:spcBef>
                <a:spcPts val="0"/>
              </a:spcBef>
              <a:buNone/>
            </a:pPr>
            <a:r>
              <a:rPr lang="en-US" sz="1100" b="1" dirty="0"/>
              <a:t>Objective</a:t>
            </a:r>
          </a:p>
          <a:p>
            <a:pPr marL="0" indent="0" algn="l">
              <a:spcBef>
                <a:spcPts val="0"/>
              </a:spcBef>
              <a:buNone/>
            </a:pPr>
            <a:r>
              <a:rPr lang="en-US" sz="1100" dirty="0"/>
              <a:t>Evaluate the circularity impacts of changes in the Li-ion battery lifecycle from design for the environment to improved recycling processes</a:t>
            </a:r>
          </a:p>
          <a:p>
            <a:pPr marL="0" indent="0" algn="l">
              <a:spcBef>
                <a:spcPts val="0"/>
              </a:spcBef>
              <a:buNone/>
            </a:pPr>
            <a:endParaRPr lang="en-US" sz="1100" b="1" dirty="0"/>
          </a:p>
          <a:p>
            <a:pPr marL="0" indent="0" algn="l">
              <a:spcBef>
                <a:spcPts val="0"/>
              </a:spcBef>
              <a:buNone/>
            </a:pPr>
            <a:r>
              <a:rPr lang="en-US" sz="1100" b="1" dirty="0"/>
              <a:t>Scope</a:t>
            </a:r>
          </a:p>
          <a:p>
            <a:pPr marL="102870" indent="-102870" algn="l">
              <a:lnSpc>
                <a:spcPct val="120000"/>
              </a:lnSpc>
              <a:spcBef>
                <a:spcPts val="0"/>
              </a:spcBef>
              <a:buFont typeface="Arial" panose="020B0604020202020204" pitchFamily="34" charset="0"/>
              <a:buChar char="•"/>
            </a:pPr>
            <a:r>
              <a:rPr lang="en-US" sz="1100" dirty="0"/>
              <a:t>2020 – 2050 timeframe</a:t>
            </a:r>
          </a:p>
          <a:p>
            <a:pPr marL="102870" indent="-102870" algn="l">
              <a:lnSpc>
                <a:spcPct val="120000"/>
              </a:lnSpc>
              <a:spcBef>
                <a:spcPts val="0"/>
              </a:spcBef>
              <a:buFont typeface="Arial" panose="020B0604020202020204" pitchFamily="34" charset="0"/>
              <a:buChar char="•"/>
            </a:pPr>
            <a:r>
              <a:rPr lang="en-US" sz="1100" dirty="0"/>
              <a:t>EV batteries only</a:t>
            </a:r>
          </a:p>
          <a:p>
            <a:pPr marL="102870" indent="-102870" algn="l">
              <a:lnSpc>
                <a:spcPct val="120000"/>
              </a:lnSpc>
              <a:spcBef>
                <a:spcPts val="0"/>
              </a:spcBef>
              <a:buFont typeface="Arial" panose="020B0604020202020204" pitchFamily="34" charset="0"/>
              <a:buChar char="•"/>
            </a:pPr>
            <a:r>
              <a:rPr lang="en-US" sz="1100" dirty="0"/>
              <a:t>U.S. EV market</a:t>
            </a:r>
          </a:p>
          <a:p>
            <a:pPr marL="102870" indent="-102870" algn="l">
              <a:lnSpc>
                <a:spcPct val="120000"/>
              </a:lnSpc>
              <a:spcBef>
                <a:spcPts val="0"/>
              </a:spcBef>
              <a:buFont typeface="Arial" panose="020B0604020202020204" pitchFamily="34" charset="0"/>
              <a:buChar char="•"/>
            </a:pPr>
            <a:r>
              <a:rPr lang="en-US" sz="1100" dirty="0"/>
              <a:t>U.S. Recycling costs (labor etc.)</a:t>
            </a:r>
          </a:p>
        </p:txBody>
      </p:sp>
      <p:sp>
        <p:nvSpPr>
          <p:cNvPr id="6" name="TextBox 5">
            <a:extLst>
              <a:ext uri="{FF2B5EF4-FFF2-40B4-BE49-F238E27FC236}">
                <a16:creationId xmlns:a16="http://schemas.microsoft.com/office/drawing/2014/main" id="{A78EF140-8273-42BB-BDD0-727941AE4CA5}"/>
              </a:ext>
            </a:extLst>
          </p:cNvPr>
          <p:cNvSpPr txBox="1"/>
          <p:nvPr/>
        </p:nvSpPr>
        <p:spPr>
          <a:xfrm>
            <a:off x="3079795" y="3628339"/>
            <a:ext cx="5783149" cy="1277273"/>
          </a:xfrm>
          <a:prstGeom prst="rect">
            <a:avLst/>
          </a:prstGeom>
          <a:noFill/>
        </p:spPr>
        <p:txBody>
          <a:bodyPr wrap="square" rtlCol="0">
            <a:spAutoFit/>
          </a:bodyPr>
          <a:lstStyle/>
          <a:p>
            <a:pPr defTabSz="514350"/>
            <a:r>
              <a:rPr lang="en-US" sz="1100" b="1" dirty="0">
                <a:solidFill>
                  <a:srgbClr val="333333"/>
                </a:solidFill>
                <a:latin typeface="Franklin Gothic Book" panose="020B0503020102020204" pitchFamily="34" charset="0"/>
              </a:rPr>
              <a:t>Methodology</a:t>
            </a:r>
          </a:p>
          <a:p>
            <a:pPr marL="192881" indent="-192881" defTabSz="514350">
              <a:buFont typeface="+mj-lt"/>
              <a:buAutoNum type="arabicPeriod"/>
            </a:pPr>
            <a:r>
              <a:rPr lang="en-US" sz="1100" dirty="0">
                <a:solidFill>
                  <a:srgbClr val="333333"/>
                </a:solidFill>
                <a:latin typeface="Franklin Gothic Book" panose="020B0503020102020204" pitchFamily="34" charset="0"/>
              </a:rPr>
              <a:t>Scenario approach analyzes the impact of innovations in EV battery design, reverse supply chain, and recycling processes</a:t>
            </a:r>
          </a:p>
          <a:p>
            <a:pPr marL="192881" indent="-192881" defTabSz="514350">
              <a:buFont typeface="+mj-lt"/>
              <a:buAutoNum type="arabicPeriod"/>
            </a:pPr>
            <a:r>
              <a:rPr lang="en-US" sz="1100" dirty="0">
                <a:solidFill>
                  <a:srgbClr val="333333"/>
                </a:solidFill>
                <a:latin typeface="Franklin Gothic Book" panose="020B0503020102020204" pitchFamily="34" charset="0"/>
              </a:rPr>
              <a:t>Two simple models; 1. Supply chain material flows, and 2. LIB recycling process material and energy balance model using cost inputs from the Argonne National Laboratory’s </a:t>
            </a:r>
            <a:r>
              <a:rPr lang="en-US" sz="1100" dirty="0" err="1">
                <a:solidFill>
                  <a:srgbClr val="333333"/>
                </a:solidFill>
                <a:latin typeface="Franklin Gothic Book" panose="020B0503020102020204" pitchFamily="34" charset="0"/>
              </a:rPr>
              <a:t>EverBatt</a:t>
            </a:r>
            <a:r>
              <a:rPr lang="en-US" sz="1100" dirty="0">
                <a:solidFill>
                  <a:srgbClr val="333333"/>
                </a:solidFill>
                <a:latin typeface="Franklin Gothic Book" panose="020B0503020102020204" pitchFamily="34" charset="0"/>
              </a:rPr>
              <a:t> model (https://</a:t>
            </a:r>
            <a:r>
              <a:rPr lang="en-US" sz="1100" dirty="0" err="1">
                <a:solidFill>
                  <a:srgbClr val="333333"/>
                </a:solidFill>
                <a:latin typeface="Franklin Gothic Book" panose="020B0503020102020204" pitchFamily="34" charset="0"/>
              </a:rPr>
              <a:t>www.anl.gov</a:t>
            </a:r>
            <a:r>
              <a:rPr lang="en-US" sz="1100" dirty="0">
                <a:solidFill>
                  <a:srgbClr val="333333"/>
                </a:solidFill>
                <a:latin typeface="Franklin Gothic Book" panose="020B0503020102020204" pitchFamily="34" charset="0"/>
              </a:rPr>
              <a:t>/</a:t>
            </a:r>
            <a:r>
              <a:rPr lang="en-US" sz="1100" dirty="0" err="1">
                <a:solidFill>
                  <a:srgbClr val="333333"/>
                </a:solidFill>
                <a:latin typeface="Franklin Gothic Book" panose="020B0503020102020204" pitchFamily="34" charset="0"/>
              </a:rPr>
              <a:t>egs</a:t>
            </a:r>
            <a:r>
              <a:rPr lang="en-US" sz="1100" dirty="0">
                <a:solidFill>
                  <a:srgbClr val="333333"/>
                </a:solidFill>
                <a:latin typeface="Franklin Gothic Book" panose="020B0503020102020204" pitchFamily="34" charset="0"/>
              </a:rPr>
              <a:t>/</a:t>
            </a:r>
            <a:r>
              <a:rPr lang="en-US" sz="1100" dirty="0" err="1">
                <a:solidFill>
                  <a:srgbClr val="333333"/>
                </a:solidFill>
                <a:latin typeface="Franklin Gothic Book" panose="020B0503020102020204" pitchFamily="34" charset="0"/>
              </a:rPr>
              <a:t>everbatt</a:t>
            </a:r>
            <a:r>
              <a:rPr lang="en-US" sz="1100" dirty="0">
                <a:solidFill>
                  <a:srgbClr val="333333"/>
                </a:solidFill>
                <a:latin typeface="Franklin Gothic Book" panose="020B0503020102020204" pitchFamily="34" charset="0"/>
              </a:rPr>
              <a:t>). </a:t>
            </a:r>
          </a:p>
          <a:p>
            <a:pPr marL="192881" indent="-192881" defTabSz="514350">
              <a:buFont typeface="+mj-lt"/>
              <a:buAutoNum type="arabicPeriod"/>
            </a:pPr>
            <a:r>
              <a:rPr lang="en-US" sz="1100" dirty="0">
                <a:solidFill>
                  <a:srgbClr val="333333"/>
                </a:solidFill>
                <a:latin typeface="Franklin Gothic Book" panose="020B0503020102020204" pitchFamily="34" charset="0"/>
              </a:rPr>
              <a:t>Innovation scenarios will be compared to a baseline case</a:t>
            </a:r>
          </a:p>
        </p:txBody>
      </p:sp>
      <p:pic>
        <p:nvPicPr>
          <p:cNvPr id="7" name="Picture 6">
            <a:extLst>
              <a:ext uri="{FF2B5EF4-FFF2-40B4-BE49-F238E27FC236}">
                <a16:creationId xmlns:a16="http://schemas.microsoft.com/office/drawing/2014/main" id="{4051E3B2-930A-462F-B529-F9C5760FF024}"/>
              </a:ext>
            </a:extLst>
          </p:cNvPr>
          <p:cNvPicPr>
            <a:picLocks noChangeAspect="1"/>
          </p:cNvPicPr>
          <p:nvPr/>
        </p:nvPicPr>
        <p:blipFill>
          <a:blip r:embed="rId2"/>
          <a:stretch>
            <a:fillRect/>
          </a:stretch>
        </p:blipFill>
        <p:spPr>
          <a:xfrm>
            <a:off x="5661329" y="964862"/>
            <a:ext cx="3201615" cy="2524140"/>
          </a:xfrm>
          <a:prstGeom prst="rect">
            <a:avLst/>
          </a:prstGeom>
        </p:spPr>
      </p:pic>
      <p:pic>
        <p:nvPicPr>
          <p:cNvPr id="8" name="Picture 7">
            <a:extLst>
              <a:ext uri="{FF2B5EF4-FFF2-40B4-BE49-F238E27FC236}">
                <a16:creationId xmlns:a16="http://schemas.microsoft.com/office/drawing/2014/main" id="{706F3D60-3803-48E9-97D0-2E92F45A9B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4797068"/>
            <a:ext cx="1410416" cy="346431"/>
          </a:xfrm>
          <a:prstGeom prst="rect">
            <a:avLst/>
          </a:prstGeom>
        </p:spPr>
      </p:pic>
    </p:spTree>
    <p:extLst>
      <p:ext uri="{BB962C8B-B14F-4D97-AF65-F5344CB8AC3E}">
        <p14:creationId xmlns:p14="http://schemas.microsoft.com/office/powerpoint/2010/main" val="680234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A8025-38EF-430C-8ABA-754DF0B7E174}"/>
              </a:ext>
            </a:extLst>
          </p:cNvPr>
          <p:cNvSpPr>
            <a:spLocks noGrp="1"/>
          </p:cNvSpPr>
          <p:nvPr>
            <p:ph type="title"/>
          </p:nvPr>
        </p:nvSpPr>
        <p:spPr>
          <a:xfrm>
            <a:off x="0" y="0"/>
            <a:ext cx="9143999" cy="907143"/>
          </a:xfrm>
        </p:spPr>
        <p:txBody>
          <a:bodyPr/>
          <a:lstStyle/>
          <a:p>
            <a:r>
              <a:rPr lang="en-US" sz="3200" dirty="0"/>
              <a:t>LIB Case Study: Progress - Literature review, scenario development, and data collection</a:t>
            </a:r>
            <a:endParaRPr lang="en-US" dirty="0"/>
          </a:p>
        </p:txBody>
      </p:sp>
      <p:sp>
        <p:nvSpPr>
          <p:cNvPr id="4" name="Text Placeholder 1">
            <a:extLst>
              <a:ext uri="{FF2B5EF4-FFF2-40B4-BE49-F238E27FC236}">
                <a16:creationId xmlns:a16="http://schemas.microsoft.com/office/drawing/2014/main" id="{C355716B-ABBD-47D0-94FC-70F36ACCA0DF}"/>
              </a:ext>
            </a:extLst>
          </p:cNvPr>
          <p:cNvSpPr>
            <a:spLocks noGrp="1"/>
          </p:cNvSpPr>
          <p:nvPr>
            <p:ph type="body" sz="quarter" idx="10"/>
          </p:nvPr>
        </p:nvSpPr>
        <p:spPr>
          <a:xfrm>
            <a:off x="146270" y="907143"/>
            <a:ext cx="5376741" cy="1664607"/>
          </a:xfrm>
        </p:spPr>
        <p:txBody>
          <a:bodyPr>
            <a:normAutofit/>
          </a:bodyPr>
          <a:lstStyle/>
          <a:p>
            <a:pPr marL="0" indent="0" algn="l">
              <a:spcBef>
                <a:spcPts val="0"/>
              </a:spcBef>
              <a:buNone/>
            </a:pPr>
            <a:r>
              <a:rPr lang="en-US" sz="1100" b="1" dirty="0"/>
              <a:t>Literature Review</a:t>
            </a:r>
          </a:p>
          <a:p>
            <a:pPr marL="120650" indent="-120650" algn="l">
              <a:spcBef>
                <a:spcPts val="0"/>
              </a:spcBef>
              <a:buClr>
                <a:srgbClr val="0070C0"/>
              </a:buClr>
              <a:buFont typeface="Arial" panose="020B0604020202020204" pitchFamily="34" charset="0"/>
              <a:buChar char="•"/>
            </a:pPr>
            <a:r>
              <a:rPr lang="en-US" sz="1100" dirty="0"/>
              <a:t>Manufacturing material minimization and material substitution; Low-cobalt batteries and solid-state electrolytes</a:t>
            </a:r>
          </a:p>
          <a:p>
            <a:pPr marL="120650" indent="-120650" algn="l">
              <a:spcBef>
                <a:spcPts val="0"/>
              </a:spcBef>
              <a:buClr>
                <a:srgbClr val="0070C0"/>
              </a:buClr>
              <a:buFont typeface="Arial" panose="020B0604020202020204" pitchFamily="34" charset="0"/>
              <a:buChar char="•"/>
            </a:pPr>
            <a:r>
              <a:rPr lang="en-US" sz="1100" dirty="0"/>
              <a:t>Battery in-use life extension and life-extension through second use</a:t>
            </a:r>
          </a:p>
          <a:p>
            <a:pPr marL="120650" indent="-120650" algn="l">
              <a:spcBef>
                <a:spcPts val="0"/>
              </a:spcBef>
              <a:buClr>
                <a:srgbClr val="0070C0"/>
              </a:buClr>
              <a:buFont typeface="Arial" panose="020B0604020202020204" pitchFamily="34" charset="0"/>
              <a:buChar char="•"/>
            </a:pPr>
            <a:r>
              <a:rPr lang="en-US" sz="1100" dirty="0"/>
              <a:t>Reverse supply chain innovations</a:t>
            </a:r>
          </a:p>
          <a:p>
            <a:pPr marL="120650" indent="-120650" algn="l">
              <a:spcBef>
                <a:spcPts val="0"/>
              </a:spcBef>
              <a:buClr>
                <a:srgbClr val="0070C0"/>
              </a:buClr>
              <a:buFont typeface="Arial" panose="020B0604020202020204" pitchFamily="34" charset="0"/>
              <a:buChar char="•"/>
            </a:pPr>
            <a:r>
              <a:rPr lang="en-US" sz="1100" dirty="0"/>
              <a:t>Innovations in recycling processes</a:t>
            </a:r>
          </a:p>
          <a:p>
            <a:pPr marL="120650" indent="-120650" algn="l">
              <a:spcBef>
                <a:spcPts val="0"/>
              </a:spcBef>
              <a:buClr>
                <a:srgbClr val="0070C0"/>
              </a:buClr>
              <a:buFont typeface="Arial" panose="020B0604020202020204" pitchFamily="34" charset="0"/>
              <a:buChar char="•"/>
            </a:pPr>
            <a:r>
              <a:rPr lang="en-US" sz="1100" dirty="0"/>
              <a:t>Design for recycling</a:t>
            </a:r>
          </a:p>
          <a:p>
            <a:pPr marL="0" indent="0" algn="l">
              <a:spcBef>
                <a:spcPts val="0"/>
              </a:spcBef>
              <a:buNone/>
            </a:pPr>
            <a:endParaRPr lang="en-US" sz="1100" b="1" dirty="0"/>
          </a:p>
          <a:p>
            <a:pPr marL="0" indent="0" algn="l">
              <a:spcBef>
                <a:spcPts val="0"/>
              </a:spcBef>
              <a:buNone/>
            </a:pPr>
            <a:r>
              <a:rPr lang="en-US" sz="1100" b="1" dirty="0"/>
              <a:t>Scenarios</a:t>
            </a:r>
            <a:endParaRPr lang="en-US" sz="1100" dirty="0"/>
          </a:p>
        </p:txBody>
      </p:sp>
      <p:pic>
        <p:nvPicPr>
          <p:cNvPr id="5" name="Picture 4">
            <a:extLst>
              <a:ext uri="{FF2B5EF4-FFF2-40B4-BE49-F238E27FC236}">
                <a16:creationId xmlns:a16="http://schemas.microsoft.com/office/drawing/2014/main" id="{D9E5221B-3212-49A8-8D8A-F7987B16DB53}"/>
              </a:ext>
            </a:extLst>
          </p:cNvPr>
          <p:cNvPicPr>
            <a:picLocks noChangeAspect="1"/>
          </p:cNvPicPr>
          <p:nvPr/>
        </p:nvPicPr>
        <p:blipFill>
          <a:blip r:embed="rId2"/>
          <a:stretch>
            <a:fillRect/>
          </a:stretch>
        </p:blipFill>
        <p:spPr>
          <a:xfrm>
            <a:off x="5669280" y="2379172"/>
            <a:ext cx="3328450" cy="2199440"/>
          </a:xfrm>
          <a:prstGeom prst="rect">
            <a:avLst/>
          </a:prstGeom>
        </p:spPr>
      </p:pic>
      <p:sp>
        <p:nvSpPr>
          <p:cNvPr id="6" name="Text Placeholder 2">
            <a:extLst>
              <a:ext uri="{FF2B5EF4-FFF2-40B4-BE49-F238E27FC236}">
                <a16:creationId xmlns:a16="http://schemas.microsoft.com/office/drawing/2014/main" id="{CE74170D-1FEA-42F0-B46A-E363C88C6DB2}"/>
              </a:ext>
            </a:extLst>
          </p:cNvPr>
          <p:cNvSpPr txBox="1">
            <a:spLocks/>
          </p:cNvSpPr>
          <p:nvPr/>
        </p:nvSpPr>
        <p:spPr>
          <a:xfrm>
            <a:off x="5669280" y="932308"/>
            <a:ext cx="3328450" cy="1666813"/>
          </a:xfrm>
          <a:prstGeom prst="rect">
            <a:avLst/>
          </a:prstGeom>
        </p:spPr>
        <p:txBody>
          <a:bodyPr vert="horz" lIns="91440" tIns="45720" rIns="91440" bIns="45720" rtlCol="0">
            <a:noAutofit/>
          </a:bodyPr>
          <a:lstStyle>
            <a:lvl1pPr marL="0" indent="0" algn="ctr" defTabSz="609585" rtl="0" eaLnBrk="1" latinLnBrk="0" hangingPunct="1">
              <a:spcBef>
                <a:spcPct val="20000"/>
              </a:spcBef>
              <a:buFont typeface="Arial"/>
              <a:buNone/>
              <a:defRPr sz="3200" kern="1200" baseline="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200"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2933"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l">
              <a:lnSpc>
                <a:spcPct val="120000"/>
              </a:lnSpc>
            </a:pPr>
            <a:r>
              <a:rPr lang="en-US" sz="1100" b="1" dirty="0">
                <a:latin typeface="Franklin Gothic Book" panose="020B0503020102020204" pitchFamily="34" charset="0"/>
              </a:rPr>
              <a:t>Next Steps</a:t>
            </a:r>
          </a:p>
          <a:p>
            <a:pPr marL="182880" indent="-182880" algn="l">
              <a:spcBef>
                <a:spcPts val="0"/>
              </a:spcBef>
              <a:buFont typeface="+mj-lt"/>
              <a:buAutoNum type="arabicPeriod"/>
            </a:pPr>
            <a:r>
              <a:rPr lang="en-US" sz="1100" dirty="0">
                <a:latin typeface="Franklin Gothic Book" panose="020B0503020102020204" pitchFamily="34" charset="0"/>
              </a:rPr>
              <a:t>Total Material savings due to change in battery chemistry </a:t>
            </a:r>
            <a:r>
              <a:rPr lang="en-US" sz="1100" dirty="0">
                <a:latin typeface="Franklin Gothic Book" panose="020B0503020102020204" pitchFamily="34" charset="0"/>
                <a:sym typeface="Wingdings" panose="05000000000000000000" pitchFamily="2" charset="2"/>
              </a:rPr>
              <a:t> </a:t>
            </a:r>
            <a:r>
              <a:rPr lang="en-US" sz="1100" dirty="0">
                <a:latin typeface="Franklin Gothic Book" panose="020B0503020102020204" pitchFamily="34" charset="0"/>
              </a:rPr>
              <a:t>MFI modeling</a:t>
            </a:r>
          </a:p>
          <a:p>
            <a:pPr marL="182880" indent="-182880" algn="l">
              <a:spcBef>
                <a:spcPts val="0"/>
              </a:spcBef>
              <a:buFont typeface="+mj-lt"/>
              <a:buAutoNum type="arabicPeriod"/>
            </a:pPr>
            <a:r>
              <a:rPr lang="en-US" sz="1100" dirty="0">
                <a:latin typeface="Franklin Gothic Book" panose="020B0503020102020204" pitchFamily="34" charset="0"/>
              </a:rPr>
              <a:t>Energy and emissions savings from circular economy strategies </a:t>
            </a:r>
            <a:r>
              <a:rPr lang="en-US" sz="1100" dirty="0">
                <a:latin typeface="Franklin Gothic Book" panose="020B0503020102020204" pitchFamily="34" charset="0"/>
                <a:sym typeface="Wingdings" panose="05000000000000000000" pitchFamily="2" charset="2"/>
              </a:rPr>
              <a:t> </a:t>
            </a:r>
            <a:r>
              <a:rPr lang="en-US" sz="1100" dirty="0">
                <a:latin typeface="Franklin Gothic Book" panose="020B0503020102020204" pitchFamily="34" charset="0"/>
              </a:rPr>
              <a:t>Wedge Analysis</a:t>
            </a:r>
          </a:p>
          <a:p>
            <a:pPr marL="182880" indent="-182880" algn="l">
              <a:spcBef>
                <a:spcPts val="0"/>
              </a:spcBef>
              <a:buFont typeface="+mj-lt"/>
              <a:buAutoNum type="arabicPeriod"/>
            </a:pPr>
            <a:r>
              <a:rPr lang="en-US" sz="1100" dirty="0">
                <a:latin typeface="Franklin Gothic Book" panose="020B0503020102020204" pitchFamily="34" charset="0"/>
              </a:rPr>
              <a:t>Material recovery &amp; costs for recycling processes. </a:t>
            </a:r>
            <a:r>
              <a:rPr lang="en-US" sz="1100" dirty="0">
                <a:latin typeface="Franklin Gothic Book" panose="020B0503020102020204" pitchFamily="34" charset="0"/>
                <a:sym typeface="Wingdings" panose="05000000000000000000" pitchFamily="2" charset="2"/>
              </a:rPr>
              <a:t> </a:t>
            </a:r>
            <a:r>
              <a:rPr lang="en-US" sz="1100" dirty="0">
                <a:latin typeface="Franklin Gothic Book" panose="020B0503020102020204" pitchFamily="34" charset="0"/>
              </a:rPr>
              <a:t>Circular Economy Analysis</a:t>
            </a:r>
          </a:p>
        </p:txBody>
      </p:sp>
      <p:pic>
        <p:nvPicPr>
          <p:cNvPr id="13" name="Picture 12">
            <a:extLst>
              <a:ext uri="{FF2B5EF4-FFF2-40B4-BE49-F238E27FC236}">
                <a16:creationId xmlns:a16="http://schemas.microsoft.com/office/drawing/2014/main" id="{4E397D1E-DAFA-4837-88A3-EC959906DE87}"/>
              </a:ext>
            </a:extLst>
          </p:cNvPr>
          <p:cNvPicPr>
            <a:picLocks noChangeAspect="1"/>
          </p:cNvPicPr>
          <p:nvPr/>
        </p:nvPicPr>
        <p:blipFill>
          <a:blip r:embed="rId3"/>
          <a:stretch>
            <a:fillRect/>
          </a:stretch>
        </p:blipFill>
        <p:spPr>
          <a:xfrm>
            <a:off x="881452" y="2244222"/>
            <a:ext cx="4641559" cy="2469341"/>
          </a:xfrm>
          <a:prstGeom prst="rect">
            <a:avLst/>
          </a:prstGeom>
        </p:spPr>
      </p:pic>
      <p:pic>
        <p:nvPicPr>
          <p:cNvPr id="7" name="Picture 6">
            <a:extLst>
              <a:ext uri="{FF2B5EF4-FFF2-40B4-BE49-F238E27FC236}">
                <a16:creationId xmlns:a16="http://schemas.microsoft.com/office/drawing/2014/main" id="{3C9DD623-83B5-459E-A41C-DB7B16A786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773396"/>
            <a:ext cx="1410416" cy="346431"/>
          </a:xfrm>
          <a:prstGeom prst="rect">
            <a:avLst/>
          </a:prstGeom>
        </p:spPr>
      </p:pic>
    </p:spTree>
    <p:extLst>
      <p:ext uri="{BB962C8B-B14F-4D97-AF65-F5344CB8AC3E}">
        <p14:creationId xmlns:p14="http://schemas.microsoft.com/office/powerpoint/2010/main" val="1027663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59AC538-A873-4802-95B6-667AE3ECF489}"/>
              </a:ext>
            </a:extLst>
          </p:cNvPr>
          <p:cNvPicPr>
            <a:picLocks noGrp="1" noChangeAspect="1"/>
          </p:cNvPicPr>
          <p:nvPr>
            <p:ph type="pic" sz="quarter" idx="10"/>
          </p:nvPr>
        </p:nvPicPr>
        <p:blipFill rotWithShape="1">
          <a:blip r:embed="rId2"/>
          <a:srcRect l="20696" t="3915" r="21570" b="4097"/>
          <a:stretch/>
        </p:blipFill>
        <p:spPr>
          <a:xfrm>
            <a:off x="3607266" y="75063"/>
            <a:ext cx="5536734" cy="4731391"/>
          </a:xfrm>
          <a:prstGeom prst="rect">
            <a:avLst/>
          </a:prstGeom>
        </p:spPr>
      </p:pic>
      <p:sp>
        <p:nvSpPr>
          <p:cNvPr id="3" name="Text Placeholder 2">
            <a:extLst>
              <a:ext uri="{FF2B5EF4-FFF2-40B4-BE49-F238E27FC236}">
                <a16:creationId xmlns:a16="http://schemas.microsoft.com/office/drawing/2014/main" id="{240737B8-C2CB-4C63-AB76-1227D7D4F2DD}"/>
              </a:ext>
            </a:extLst>
          </p:cNvPr>
          <p:cNvSpPr>
            <a:spLocks noGrp="1"/>
          </p:cNvSpPr>
          <p:nvPr>
            <p:ph type="body" sz="quarter" idx="11"/>
          </p:nvPr>
        </p:nvSpPr>
        <p:spPr>
          <a:xfrm>
            <a:off x="0" y="3230880"/>
            <a:ext cx="3934437" cy="1904669"/>
          </a:xfrm>
        </p:spPr>
        <p:txBody>
          <a:bodyPr/>
          <a:lstStyle/>
          <a:p>
            <a:pPr algn="ctr"/>
            <a:r>
              <a:rPr lang="en-US" sz="2800" dirty="0"/>
              <a:t>U.S. Food Supply Chain </a:t>
            </a:r>
          </a:p>
          <a:p>
            <a:pPr algn="ctr"/>
            <a:r>
              <a:rPr lang="en-US" sz="2800" dirty="0"/>
              <a:t>Waste Analysis</a:t>
            </a:r>
          </a:p>
          <a:p>
            <a:pPr algn="ctr"/>
            <a:r>
              <a:rPr lang="en-US" sz="1400" dirty="0"/>
              <a:t>Wenquan Dong, University of Tennessee</a:t>
            </a:r>
          </a:p>
          <a:p>
            <a:pPr algn="ctr"/>
            <a:r>
              <a:rPr lang="en-US" sz="1400" dirty="0"/>
              <a:t>Kristina Armstrong, Sachin Nimbalkar, </a:t>
            </a:r>
          </a:p>
          <a:p>
            <a:pPr algn="ctr"/>
            <a:r>
              <a:rPr lang="en-US" sz="1400" dirty="0"/>
              <a:t>and Wei Guo, ORNL</a:t>
            </a:r>
          </a:p>
        </p:txBody>
      </p:sp>
    </p:spTree>
    <p:extLst>
      <p:ext uri="{BB962C8B-B14F-4D97-AF65-F5344CB8AC3E}">
        <p14:creationId xmlns:p14="http://schemas.microsoft.com/office/powerpoint/2010/main" val="2546109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5F7B5-F14E-4590-8FCE-5E21827F6C70}"/>
              </a:ext>
            </a:extLst>
          </p:cNvPr>
          <p:cNvSpPr>
            <a:spLocks noGrp="1"/>
          </p:cNvSpPr>
          <p:nvPr>
            <p:ph type="title"/>
          </p:nvPr>
        </p:nvSpPr>
        <p:spPr>
          <a:xfrm>
            <a:off x="322326" y="0"/>
            <a:ext cx="8628678" cy="701731"/>
          </a:xfrm>
        </p:spPr>
        <p:txBody>
          <a:bodyPr/>
          <a:lstStyle/>
          <a:p>
            <a:r>
              <a:rPr lang="en-US" dirty="0"/>
              <a:t>U.S. Food Supply Chain Waste Analysis</a:t>
            </a:r>
            <a:br>
              <a:rPr lang="en-US" dirty="0"/>
            </a:br>
            <a:r>
              <a:rPr lang="en-US" sz="2000" dirty="0"/>
              <a:t>Motivation, Goals &amp; Previous Work</a:t>
            </a:r>
            <a:endParaRPr lang="en-US" dirty="0"/>
          </a:p>
        </p:txBody>
      </p:sp>
      <p:sp>
        <p:nvSpPr>
          <p:cNvPr id="6" name="Text Placeholder 5">
            <a:extLst>
              <a:ext uri="{FF2B5EF4-FFF2-40B4-BE49-F238E27FC236}">
                <a16:creationId xmlns:a16="http://schemas.microsoft.com/office/drawing/2014/main" id="{1995FD40-D59A-43BF-A26F-630576D20DBD}"/>
              </a:ext>
            </a:extLst>
          </p:cNvPr>
          <p:cNvSpPr>
            <a:spLocks noGrp="1"/>
          </p:cNvSpPr>
          <p:nvPr>
            <p:ph type="body" idx="1"/>
          </p:nvPr>
        </p:nvSpPr>
        <p:spPr>
          <a:xfrm>
            <a:off x="347481" y="1890898"/>
            <a:ext cx="4130874" cy="615893"/>
          </a:xfrm>
        </p:spPr>
        <p:txBody>
          <a:bodyPr/>
          <a:lstStyle/>
          <a:p>
            <a:r>
              <a:rPr lang="en-US" b="1" dirty="0"/>
              <a:t>Motivation and Goals</a:t>
            </a:r>
          </a:p>
        </p:txBody>
      </p:sp>
      <p:sp>
        <p:nvSpPr>
          <p:cNvPr id="7" name="Content Placeholder 6">
            <a:extLst>
              <a:ext uri="{FF2B5EF4-FFF2-40B4-BE49-F238E27FC236}">
                <a16:creationId xmlns:a16="http://schemas.microsoft.com/office/drawing/2014/main" id="{A4EDF1DD-1DAF-434E-AD01-93744D2D4DAD}"/>
              </a:ext>
            </a:extLst>
          </p:cNvPr>
          <p:cNvSpPr>
            <a:spLocks noGrp="1"/>
          </p:cNvSpPr>
          <p:nvPr>
            <p:ph sz="half" idx="2"/>
          </p:nvPr>
        </p:nvSpPr>
        <p:spPr>
          <a:xfrm>
            <a:off x="295396" y="2491451"/>
            <a:ext cx="4130874" cy="2278442"/>
          </a:xfrm>
        </p:spPr>
        <p:txBody>
          <a:bodyPr>
            <a:normAutofit fontScale="92500" lnSpcReduction="10000"/>
          </a:bodyPr>
          <a:lstStyle/>
          <a:p>
            <a:r>
              <a:rPr lang="en-US" dirty="0"/>
              <a:t>U.S. Food Related energy use</a:t>
            </a:r>
          </a:p>
          <a:p>
            <a:pPr lvl="1"/>
            <a:r>
              <a:rPr lang="en-US" dirty="0"/>
              <a:t>Agriculture ~ 1.3 quads</a:t>
            </a:r>
          </a:p>
          <a:p>
            <a:pPr lvl="1"/>
            <a:r>
              <a:rPr lang="en-US" dirty="0"/>
              <a:t>Food Manufacturing ~ 1.3 quads</a:t>
            </a:r>
          </a:p>
          <a:p>
            <a:pPr lvl="1"/>
            <a:r>
              <a:rPr lang="en-US" dirty="0"/>
              <a:t>Home (fridge, stove, microwave) ~ 1.4 quads</a:t>
            </a:r>
          </a:p>
          <a:p>
            <a:pPr lvl="1"/>
            <a:r>
              <a:rPr lang="en-US" dirty="0"/>
              <a:t>Commercial (W&amp;R + Food Services) ~ 1.2 quads</a:t>
            </a:r>
          </a:p>
          <a:p>
            <a:r>
              <a:rPr lang="en-US" dirty="0"/>
              <a:t>Quantify food mass flow along the whole FSC</a:t>
            </a:r>
          </a:p>
          <a:p>
            <a:r>
              <a:rPr lang="en-US" dirty="0"/>
              <a:t>Identify technologies and practices to reduce food loss and waste and CO</a:t>
            </a:r>
            <a:r>
              <a:rPr lang="en-US" baseline="-25000" dirty="0"/>
              <a:t>2</a:t>
            </a:r>
            <a:r>
              <a:rPr lang="en-US" dirty="0"/>
              <a:t> emissions in different stages in food supply chain</a:t>
            </a:r>
          </a:p>
        </p:txBody>
      </p:sp>
      <p:sp>
        <p:nvSpPr>
          <p:cNvPr id="8" name="Text Placeholder 7">
            <a:extLst>
              <a:ext uri="{FF2B5EF4-FFF2-40B4-BE49-F238E27FC236}">
                <a16:creationId xmlns:a16="http://schemas.microsoft.com/office/drawing/2014/main" id="{BE25049F-BB43-4183-8C0E-31DD77DA6A3A}"/>
              </a:ext>
            </a:extLst>
          </p:cNvPr>
          <p:cNvSpPr>
            <a:spLocks noGrp="1"/>
          </p:cNvSpPr>
          <p:nvPr>
            <p:ph type="body" sz="quarter" idx="3"/>
          </p:nvPr>
        </p:nvSpPr>
        <p:spPr>
          <a:xfrm>
            <a:off x="4627664" y="1890898"/>
            <a:ext cx="4128516" cy="615893"/>
          </a:xfrm>
        </p:spPr>
        <p:txBody>
          <a:bodyPr/>
          <a:lstStyle/>
          <a:p>
            <a:r>
              <a:rPr lang="en-US" b="1" dirty="0"/>
              <a:t>Previous Work – FY19</a:t>
            </a:r>
          </a:p>
        </p:txBody>
      </p:sp>
      <p:sp>
        <p:nvSpPr>
          <p:cNvPr id="9" name="Content Placeholder 8">
            <a:extLst>
              <a:ext uri="{FF2B5EF4-FFF2-40B4-BE49-F238E27FC236}">
                <a16:creationId xmlns:a16="http://schemas.microsoft.com/office/drawing/2014/main" id="{5D6869AE-B51B-4971-9344-BA3BC77E9E1E}"/>
              </a:ext>
            </a:extLst>
          </p:cNvPr>
          <p:cNvSpPr>
            <a:spLocks noGrp="1"/>
          </p:cNvSpPr>
          <p:nvPr>
            <p:ph sz="quarter" idx="4"/>
          </p:nvPr>
        </p:nvSpPr>
        <p:spPr>
          <a:xfrm>
            <a:off x="4627664" y="2491451"/>
            <a:ext cx="4128516" cy="677119"/>
          </a:xfrm>
        </p:spPr>
        <p:txBody>
          <a:bodyPr>
            <a:normAutofit fontScale="92500" lnSpcReduction="10000"/>
          </a:bodyPr>
          <a:lstStyle/>
          <a:p>
            <a:r>
              <a:rPr lang="en-US" dirty="0"/>
              <a:t>Began initial FSC analysis</a:t>
            </a:r>
          </a:p>
          <a:p>
            <a:r>
              <a:rPr lang="en-US" dirty="0"/>
              <a:t>Yogurt Manufacturing Case Study</a:t>
            </a:r>
          </a:p>
        </p:txBody>
      </p:sp>
      <p:sp>
        <p:nvSpPr>
          <p:cNvPr id="12" name="Text Placeholder 7">
            <a:extLst>
              <a:ext uri="{FF2B5EF4-FFF2-40B4-BE49-F238E27FC236}">
                <a16:creationId xmlns:a16="http://schemas.microsoft.com/office/drawing/2014/main" id="{A3FB8413-84B1-4E07-BE45-B1D6CA910EAA}"/>
              </a:ext>
            </a:extLst>
          </p:cNvPr>
          <p:cNvSpPr txBox="1">
            <a:spLocks/>
          </p:cNvSpPr>
          <p:nvPr/>
        </p:nvSpPr>
        <p:spPr bwMode="auto">
          <a:xfrm>
            <a:off x="4585706" y="2769127"/>
            <a:ext cx="4128516" cy="615893"/>
          </a:xfrm>
          <a:prstGeom prst="rect">
            <a:avLst/>
          </a:prstGeom>
          <a:noFill/>
          <a:ln w="9525">
            <a:noFill/>
            <a:miter lim="800000"/>
            <a:headEnd/>
            <a:tailEnd/>
          </a:ln>
        </p:spPr>
        <p:txBody>
          <a:bodyPr vert="horz" wrap="square" lIns="68580" tIns="34290" rIns="68580" bIns="34290" numCol="1" anchor="b"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1"/>
              </a:buClr>
              <a:buSzPct val="90000"/>
              <a:buFont typeface="Century Gothic" panose="020B0502020202020204" pitchFamily="34" charset="0"/>
              <a:buNone/>
              <a:defRPr sz="2400" b="0" kern="1200" baseline="0">
                <a:solidFill>
                  <a:schemeClr val="tx1"/>
                </a:solidFill>
                <a:latin typeface="Century Gothic" panose="020B0502020202020204" pitchFamily="34" charset="0"/>
                <a:ea typeface="+mn-ea"/>
                <a:cs typeface="+mn-cs"/>
              </a:defRPr>
            </a:lvl1pPr>
            <a:lvl2pPr marL="457200" indent="0" algn="l" rtl="0" eaLnBrk="1" fontAlgn="base" hangingPunct="1">
              <a:lnSpc>
                <a:spcPct val="90000"/>
              </a:lnSpc>
              <a:spcBef>
                <a:spcPts val="800"/>
              </a:spcBef>
              <a:spcAft>
                <a:spcPct val="0"/>
              </a:spcAft>
              <a:buClr>
                <a:schemeClr val="tx1"/>
              </a:buClr>
              <a:buSzPct val="90000"/>
              <a:buFont typeface="Century Gothic" panose="020B0502020202020204" pitchFamily="34" charset="0"/>
              <a:buNone/>
              <a:defRPr sz="2000" b="1" kern="1200">
                <a:solidFill>
                  <a:schemeClr val="tx1"/>
                </a:solidFill>
                <a:latin typeface="Century Gothic" panose="020B0502020202020204" pitchFamily="34" charset="0"/>
                <a:ea typeface="+mn-ea"/>
                <a:cs typeface="+mn-cs"/>
              </a:defRPr>
            </a:lvl2pPr>
            <a:lvl3pPr marL="914400" indent="0" algn="l" rtl="0" eaLnBrk="1" fontAlgn="base" hangingPunct="1">
              <a:lnSpc>
                <a:spcPct val="90000"/>
              </a:lnSpc>
              <a:spcBef>
                <a:spcPts val="800"/>
              </a:spcBef>
              <a:spcAft>
                <a:spcPct val="0"/>
              </a:spcAft>
              <a:buClr>
                <a:schemeClr val="tx1"/>
              </a:buClr>
              <a:buSzPct val="90000"/>
              <a:buFont typeface="Century Gothic" panose="020B0502020202020204" pitchFamily="34" charset="0"/>
              <a:buNone/>
              <a:defRPr sz="1800" b="1" kern="1200">
                <a:solidFill>
                  <a:schemeClr val="tx1"/>
                </a:solidFill>
                <a:latin typeface="Century Gothic" panose="020B0502020202020204" pitchFamily="34" charset="0"/>
                <a:ea typeface="+mn-ea"/>
                <a:cs typeface="+mn-cs"/>
              </a:defRPr>
            </a:lvl3pPr>
            <a:lvl4pPr marL="1371600" indent="0" algn="l" rtl="0" eaLnBrk="1" fontAlgn="base" hangingPunct="1">
              <a:lnSpc>
                <a:spcPct val="90000"/>
              </a:lnSpc>
              <a:spcBef>
                <a:spcPts val="800"/>
              </a:spcBef>
              <a:spcAft>
                <a:spcPct val="0"/>
              </a:spcAft>
              <a:buClr>
                <a:schemeClr val="tx1"/>
              </a:buClr>
              <a:buFont typeface="Arial" charset="0"/>
              <a:buNone/>
              <a:defRPr sz="1600" b="1" kern="1200">
                <a:solidFill>
                  <a:schemeClr val="tx1"/>
                </a:solidFill>
                <a:latin typeface="Century Gothic" panose="020B0502020202020204" pitchFamily="34" charset="0"/>
                <a:ea typeface="+mn-ea"/>
                <a:cs typeface="+mn-cs"/>
              </a:defRPr>
            </a:lvl4pPr>
            <a:lvl5pPr marL="1828800" indent="0" algn="l" rtl="0" eaLnBrk="1" fontAlgn="base" hangingPunct="1">
              <a:lnSpc>
                <a:spcPct val="90000"/>
              </a:lnSpc>
              <a:spcBef>
                <a:spcPts val="600"/>
              </a:spcBef>
              <a:spcAft>
                <a:spcPct val="0"/>
              </a:spcAft>
              <a:buClr>
                <a:schemeClr val="tx1"/>
              </a:buClr>
              <a:buFont typeface="Arial"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defTabSz="685800">
              <a:spcBef>
                <a:spcPts val="1050"/>
              </a:spcBef>
              <a:buClr>
                <a:prstClr val="black"/>
              </a:buClr>
            </a:pPr>
            <a:r>
              <a:rPr lang="en-US" sz="1800" dirty="0">
                <a:solidFill>
                  <a:prstClr val="black"/>
                </a:solidFill>
                <a:latin typeface="Franklin Gothic Book" panose="020B0503020102020204" pitchFamily="34" charset="0"/>
              </a:rPr>
              <a:t>Methodology</a:t>
            </a:r>
          </a:p>
        </p:txBody>
      </p:sp>
      <p:sp>
        <p:nvSpPr>
          <p:cNvPr id="13" name="Content Placeholder 8">
            <a:extLst>
              <a:ext uri="{FF2B5EF4-FFF2-40B4-BE49-F238E27FC236}">
                <a16:creationId xmlns:a16="http://schemas.microsoft.com/office/drawing/2014/main" id="{40EDF59F-450D-465B-B6FF-66C2514ECC7E}"/>
              </a:ext>
            </a:extLst>
          </p:cNvPr>
          <p:cNvSpPr txBox="1">
            <a:spLocks/>
          </p:cNvSpPr>
          <p:nvPr/>
        </p:nvSpPr>
        <p:spPr bwMode="auto">
          <a:xfrm>
            <a:off x="4585706" y="3392164"/>
            <a:ext cx="4128516" cy="1738315"/>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rmAutofit/>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000" kern="1200" baseline="0">
                <a:solidFill>
                  <a:schemeClr val="tx1"/>
                </a:solidFill>
                <a:latin typeface="Century Gothic" panose="020B0502020202020204" pitchFamily="34" charset="0"/>
                <a:ea typeface="+mn-ea"/>
                <a:cs typeface="+mn-cs"/>
              </a:defRPr>
            </a:lvl1pPr>
            <a:lvl2pPr marL="625475" indent="-27940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1800" kern="1200" baseline="0">
                <a:solidFill>
                  <a:schemeClr val="tx1"/>
                </a:solidFill>
                <a:latin typeface="Century Gothic" panose="020B0502020202020204" pitchFamily="34" charset="0"/>
                <a:ea typeface="+mn-ea"/>
                <a:cs typeface="+mn-cs"/>
              </a:defRPr>
            </a:lvl2pPr>
            <a:lvl3pPr marL="914400" indent="-230188"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16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1"/>
              </a:buClr>
              <a:buFont typeface="Century Gothic" panose="020B0502020202020204" pitchFamily="34" charset="0"/>
              <a:buChar char="•"/>
              <a:defRPr sz="14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lang="en-US" sz="16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15504" indent="-215504" defTabSz="685800">
              <a:spcBef>
                <a:spcPts val="1050"/>
              </a:spcBef>
              <a:buClr>
                <a:prstClr val="black"/>
              </a:buClr>
            </a:pPr>
            <a:r>
              <a:rPr lang="en-US" sz="1350" dirty="0">
                <a:solidFill>
                  <a:prstClr val="black"/>
                </a:solidFill>
                <a:latin typeface="Franklin Gothic Book" panose="020B0503020102020204" pitchFamily="34" charset="0"/>
              </a:rPr>
              <a:t>Mass Flow Analysis using major food data resources</a:t>
            </a:r>
          </a:p>
          <a:p>
            <a:pPr marL="469106" lvl="1" indent="-209550" defTabSz="685800">
              <a:spcBef>
                <a:spcPts val="600"/>
              </a:spcBef>
              <a:buClr>
                <a:prstClr val="black"/>
              </a:buClr>
            </a:pPr>
            <a:r>
              <a:rPr lang="en-US" sz="1350" dirty="0">
                <a:solidFill>
                  <a:prstClr val="black"/>
                </a:solidFill>
                <a:latin typeface="Franklin Gothic Book" panose="020B0503020102020204" pitchFamily="34" charset="0"/>
              </a:rPr>
              <a:t>U.S. Department of Agriculture (USDA)</a:t>
            </a:r>
          </a:p>
          <a:p>
            <a:pPr marL="685800" lvl="2" indent="-172641" defTabSz="685800">
              <a:spcBef>
                <a:spcPts val="600"/>
              </a:spcBef>
              <a:buClr>
                <a:prstClr val="black"/>
              </a:buClr>
            </a:pPr>
            <a:r>
              <a:rPr lang="en-US" sz="1125" dirty="0">
                <a:solidFill>
                  <a:prstClr val="black"/>
                </a:solidFill>
                <a:latin typeface="Franklin Gothic Book" panose="020B0503020102020204" pitchFamily="34" charset="0"/>
              </a:rPr>
              <a:t>ERS- Food Availability databases </a:t>
            </a:r>
          </a:p>
          <a:p>
            <a:pPr marL="685800" lvl="2" indent="-172641" defTabSz="685800">
              <a:spcBef>
                <a:spcPts val="600"/>
              </a:spcBef>
              <a:buClr>
                <a:prstClr val="black"/>
              </a:buClr>
            </a:pPr>
            <a:r>
              <a:rPr lang="en-US" sz="1125" dirty="0">
                <a:solidFill>
                  <a:prstClr val="black"/>
                </a:solidFill>
                <a:latin typeface="Franklin Gothic Book" panose="020B0503020102020204" pitchFamily="34" charset="0"/>
              </a:rPr>
              <a:t>ERS- Loss Adjusted Food Availability (LAFA)</a:t>
            </a:r>
          </a:p>
          <a:p>
            <a:pPr marL="685800" lvl="2" indent="-172641" defTabSz="685800">
              <a:spcBef>
                <a:spcPts val="600"/>
              </a:spcBef>
              <a:buClr>
                <a:prstClr val="black"/>
              </a:buClr>
            </a:pPr>
            <a:r>
              <a:rPr lang="en-US" sz="1125" dirty="0">
                <a:solidFill>
                  <a:prstClr val="black"/>
                </a:solidFill>
                <a:latin typeface="Franklin Gothic Book" panose="020B0503020102020204" pitchFamily="34" charset="0"/>
              </a:rPr>
              <a:t>NASS - Agricultural statistic reports</a:t>
            </a:r>
          </a:p>
          <a:p>
            <a:pPr marL="469106" lvl="1" indent="-209550" defTabSz="685800">
              <a:spcBef>
                <a:spcPts val="600"/>
              </a:spcBef>
              <a:buClr>
                <a:prstClr val="black"/>
              </a:buClr>
            </a:pPr>
            <a:r>
              <a:rPr lang="en-US" sz="1350" dirty="0">
                <a:solidFill>
                  <a:prstClr val="black"/>
                </a:solidFill>
                <a:latin typeface="Franklin Gothic Book" panose="020B0503020102020204" pitchFamily="34" charset="0"/>
              </a:rPr>
              <a:t>UN Food and Agriculture Organization (FAO)- FAOSTAT Trade data</a:t>
            </a:r>
          </a:p>
          <a:p>
            <a:pPr marL="469106" lvl="1" indent="-209550" defTabSz="685800">
              <a:spcBef>
                <a:spcPts val="600"/>
              </a:spcBef>
              <a:buClr>
                <a:prstClr val="black"/>
              </a:buClr>
            </a:pPr>
            <a:endParaRPr lang="en-US" sz="1350" dirty="0">
              <a:solidFill>
                <a:prstClr val="black"/>
              </a:solidFill>
              <a:latin typeface="Franklin Gothic Book" panose="020B0503020102020204" pitchFamily="34" charset="0"/>
            </a:endParaRPr>
          </a:p>
        </p:txBody>
      </p:sp>
      <p:grpSp>
        <p:nvGrpSpPr>
          <p:cNvPr id="45" name="Group 44">
            <a:extLst>
              <a:ext uri="{FF2B5EF4-FFF2-40B4-BE49-F238E27FC236}">
                <a16:creationId xmlns:a16="http://schemas.microsoft.com/office/drawing/2014/main" id="{8097CD5D-8813-42D8-8EF9-CC960D4F2E99}"/>
              </a:ext>
            </a:extLst>
          </p:cNvPr>
          <p:cNvGrpSpPr/>
          <p:nvPr/>
        </p:nvGrpSpPr>
        <p:grpSpPr>
          <a:xfrm>
            <a:off x="246990" y="754380"/>
            <a:ext cx="8835566" cy="1274333"/>
            <a:chOff x="329319" y="1005840"/>
            <a:chExt cx="11780755" cy="1699110"/>
          </a:xfrm>
        </p:grpSpPr>
        <p:sp>
          <p:nvSpPr>
            <p:cNvPr id="15" name="Rectangle: Rounded Corners 14">
              <a:extLst>
                <a:ext uri="{FF2B5EF4-FFF2-40B4-BE49-F238E27FC236}">
                  <a16:creationId xmlns:a16="http://schemas.microsoft.com/office/drawing/2014/main" id="{1E87FE3E-B30D-4B1F-BD2D-8CF9C05843F8}"/>
                </a:ext>
              </a:extLst>
            </p:cNvPr>
            <p:cNvSpPr/>
            <p:nvPr/>
          </p:nvSpPr>
          <p:spPr>
            <a:xfrm>
              <a:off x="5138668" y="1029628"/>
              <a:ext cx="1740728" cy="1097280"/>
            </a:xfrm>
            <a:prstGeom prst="roundRect">
              <a:avLst/>
            </a:prstGeom>
            <a:solidFill>
              <a:schemeClr val="accent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34290" rIns="137160" bIns="137160" numCol="1" spcCol="0" rtlCol="0" fromWordArt="0" anchor="t" anchorCtr="0" forceAA="0" compatLnSpc="1">
              <a:prstTxWarp prst="textNoShape">
                <a:avLst/>
              </a:prstTxWarp>
              <a:noAutofit/>
            </a:bodyPr>
            <a:lstStyle/>
            <a:p>
              <a:pPr algn="ctr" defTabSz="685800">
                <a:lnSpc>
                  <a:spcPct val="90000"/>
                </a:lnSpc>
              </a:pPr>
              <a:r>
                <a:rPr lang="en-US" sz="1350" dirty="0">
                  <a:solidFill>
                    <a:prstClr val="black"/>
                  </a:solidFill>
                  <a:latin typeface="Franklin Gothic Book" panose="020B0503020102020204" pitchFamily="34" charset="0"/>
                </a:rPr>
                <a:t>Distribution</a:t>
              </a:r>
            </a:p>
            <a:p>
              <a:pPr algn="ctr" defTabSz="685800">
                <a:lnSpc>
                  <a:spcPct val="90000"/>
                </a:lnSpc>
              </a:pPr>
              <a:endParaRPr lang="en-US" sz="1350" dirty="0">
                <a:solidFill>
                  <a:prstClr val="black"/>
                </a:solidFill>
                <a:latin typeface="Franklin Gothic Book" panose="020B0503020102020204" pitchFamily="34" charset="0"/>
              </a:endParaRPr>
            </a:p>
          </p:txBody>
        </p:sp>
        <p:sp>
          <p:nvSpPr>
            <p:cNvPr id="16" name="Rectangle: Rounded Corners 15">
              <a:extLst>
                <a:ext uri="{FF2B5EF4-FFF2-40B4-BE49-F238E27FC236}">
                  <a16:creationId xmlns:a16="http://schemas.microsoft.com/office/drawing/2014/main" id="{32533522-6E2D-4341-9CB2-BCFEED3606B8}"/>
                </a:ext>
              </a:extLst>
            </p:cNvPr>
            <p:cNvSpPr/>
            <p:nvPr/>
          </p:nvSpPr>
          <p:spPr>
            <a:xfrm>
              <a:off x="10189834" y="1005840"/>
              <a:ext cx="1920240" cy="1097280"/>
            </a:xfrm>
            <a:prstGeom prst="roundRect">
              <a:avLst/>
            </a:prstGeom>
            <a:solidFill>
              <a:schemeClr val="accent3"/>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34290" rIns="137160" bIns="137160" numCol="1" spcCol="0" rtlCol="0" fromWordArt="0" anchor="t" anchorCtr="0" forceAA="0" compatLnSpc="1">
              <a:prstTxWarp prst="textNoShape">
                <a:avLst/>
              </a:prstTxWarp>
              <a:noAutofit/>
            </a:bodyPr>
            <a:lstStyle/>
            <a:p>
              <a:pPr algn="ctr" defTabSz="685800">
                <a:lnSpc>
                  <a:spcPct val="90000"/>
                </a:lnSpc>
              </a:pPr>
              <a:r>
                <a:rPr lang="en-US" sz="1350" dirty="0">
                  <a:solidFill>
                    <a:prstClr val="black"/>
                  </a:solidFill>
                  <a:latin typeface="Franklin Gothic Book" panose="020B0503020102020204" pitchFamily="34" charset="0"/>
                </a:rPr>
                <a:t>Consumer</a:t>
              </a:r>
            </a:p>
            <a:p>
              <a:pPr algn="ctr" defTabSz="685800">
                <a:lnSpc>
                  <a:spcPct val="90000"/>
                </a:lnSpc>
              </a:pPr>
              <a:endParaRPr lang="en-US" sz="1350" dirty="0">
                <a:solidFill>
                  <a:prstClr val="black"/>
                </a:solidFill>
                <a:latin typeface="Franklin Gothic Book" panose="020B0503020102020204" pitchFamily="34" charset="0"/>
              </a:endParaRPr>
            </a:p>
          </p:txBody>
        </p:sp>
        <p:sp>
          <p:nvSpPr>
            <p:cNvPr id="17" name="Rectangle: Rounded Corners 16">
              <a:extLst>
                <a:ext uri="{FF2B5EF4-FFF2-40B4-BE49-F238E27FC236}">
                  <a16:creationId xmlns:a16="http://schemas.microsoft.com/office/drawing/2014/main" id="{FC698BC8-252D-47DB-98AD-61AD94499169}"/>
                </a:ext>
              </a:extLst>
            </p:cNvPr>
            <p:cNvSpPr/>
            <p:nvPr/>
          </p:nvSpPr>
          <p:spPr>
            <a:xfrm>
              <a:off x="10190663" y="2156310"/>
              <a:ext cx="1918582" cy="548640"/>
            </a:xfrm>
            <a:prstGeom prst="roundRect">
              <a:avLst/>
            </a:prstGeom>
            <a:solidFill>
              <a:schemeClr val="accent3">
                <a:lumMod val="40000"/>
                <a:lumOff val="60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137160" rIns="68580" bIns="0" numCol="1" spcCol="0" rtlCol="0" fromWordArt="0" anchor="b" anchorCtr="0" forceAA="0" compatLnSpc="1">
              <a:prstTxWarp prst="textNoShape">
                <a:avLst/>
              </a:prstTxWarp>
              <a:noAutofit/>
            </a:bodyPr>
            <a:lstStyle/>
            <a:p>
              <a:pPr algn="ctr" defTabSz="685800">
                <a:lnSpc>
                  <a:spcPct val="90000"/>
                </a:lnSpc>
              </a:pPr>
              <a:r>
                <a:rPr lang="en-US" sz="1050" dirty="0">
                  <a:solidFill>
                    <a:prstClr val="black"/>
                  </a:solidFill>
                  <a:latin typeface="Franklin Gothic Book" panose="020B0503020102020204" pitchFamily="34" charset="0"/>
                </a:rPr>
                <a:t>Consumer Waste</a:t>
              </a:r>
            </a:p>
          </p:txBody>
        </p:sp>
        <p:sp>
          <p:nvSpPr>
            <p:cNvPr id="18" name="Rectangle: Rounded Corners 17">
              <a:extLst>
                <a:ext uri="{FF2B5EF4-FFF2-40B4-BE49-F238E27FC236}">
                  <a16:creationId xmlns:a16="http://schemas.microsoft.com/office/drawing/2014/main" id="{ACA6F286-6F31-42BD-A020-80C922B8F89E}"/>
                </a:ext>
              </a:extLst>
            </p:cNvPr>
            <p:cNvSpPr/>
            <p:nvPr/>
          </p:nvSpPr>
          <p:spPr>
            <a:xfrm>
              <a:off x="7136053" y="2156310"/>
              <a:ext cx="2994350" cy="548640"/>
            </a:xfrm>
            <a:prstGeom prst="roundRect">
              <a:avLst/>
            </a:prstGeom>
            <a:solidFill>
              <a:schemeClr val="accent6">
                <a:lumMod val="40000"/>
                <a:lumOff val="60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0" numCol="1" spcCol="0" rtlCol="0" fromWordArt="0" anchor="b" anchorCtr="0" forceAA="0" compatLnSpc="1">
              <a:prstTxWarp prst="textNoShape">
                <a:avLst/>
              </a:prstTxWarp>
              <a:noAutofit/>
            </a:bodyPr>
            <a:lstStyle/>
            <a:p>
              <a:pPr algn="ctr" defTabSz="685800">
                <a:lnSpc>
                  <a:spcPct val="90000"/>
                </a:lnSpc>
              </a:pPr>
              <a:r>
                <a:rPr lang="en-US" sz="1050" dirty="0">
                  <a:solidFill>
                    <a:prstClr val="black"/>
                  </a:solidFill>
                  <a:latin typeface="Franklin Gothic Book" panose="020B0503020102020204" pitchFamily="34" charset="0"/>
                </a:rPr>
                <a:t>Wholesale &amp; Retail Waste</a:t>
              </a:r>
            </a:p>
          </p:txBody>
        </p:sp>
        <p:sp>
          <p:nvSpPr>
            <p:cNvPr id="19" name="Rectangle: Rounded Corners 18">
              <a:extLst>
                <a:ext uri="{FF2B5EF4-FFF2-40B4-BE49-F238E27FC236}">
                  <a16:creationId xmlns:a16="http://schemas.microsoft.com/office/drawing/2014/main" id="{759B73C3-1E09-4FB1-9ECA-9AEF86B485B0}"/>
                </a:ext>
              </a:extLst>
            </p:cNvPr>
            <p:cNvSpPr/>
            <p:nvPr/>
          </p:nvSpPr>
          <p:spPr>
            <a:xfrm>
              <a:off x="3254942" y="2156310"/>
              <a:ext cx="1657535" cy="548640"/>
            </a:xfrm>
            <a:prstGeom prst="roundRect">
              <a:avLst/>
            </a:prstGeom>
            <a:solidFill>
              <a:schemeClr val="accent4">
                <a:lumMod val="40000"/>
                <a:lumOff val="60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0" numCol="1" spcCol="0" rtlCol="0" fromWordArt="0" anchor="b" anchorCtr="0" forceAA="0" compatLnSpc="1">
              <a:prstTxWarp prst="textNoShape">
                <a:avLst/>
              </a:prstTxWarp>
              <a:noAutofit/>
            </a:bodyPr>
            <a:lstStyle/>
            <a:p>
              <a:pPr algn="ctr" defTabSz="685800">
                <a:lnSpc>
                  <a:spcPct val="90000"/>
                </a:lnSpc>
              </a:pPr>
              <a:r>
                <a:rPr lang="en-US" sz="1050" dirty="0">
                  <a:solidFill>
                    <a:prstClr val="black"/>
                  </a:solidFill>
                  <a:latin typeface="Franklin Gothic Book" panose="020B0503020102020204" pitchFamily="34" charset="0"/>
                </a:rPr>
                <a:t>M&amp;P Waste</a:t>
              </a:r>
            </a:p>
          </p:txBody>
        </p:sp>
        <p:sp>
          <p:nvSpPr>
            <p:cNvPr id="20" name="Rectangle: Rounded Corners 19">
              <a:extLst>
                <a:ext uri="{FF2B5EF4-FFF2-40B4-BE49-F238E27FC236}">
                  <a16:creationId xmlns:a16="http://schemas.microsoft.com/office/drawing/2014/main" id="{B950A326-DDB7-46F5-9645-0FCF108807CB}"/>
                </a:ext>
              </a:extLst>
            </p:cNvPr>
            <p:cNvSpPr/>
            <p:nvPr/>
          </p:nvSpPr>
          <p:spPr>
            <a:xfrm>
              <a:off x="329319" y="2156310"/>
              <a:ext cx="2912137" cy="548640"/>
            </a:xfrm>
            <a:prstGeom prst="roundRect">
              <a:avLst/>
            </a:prstGeom>
            <a:solidFill>
              <a:schemeClr val="accent2">
                <a:lumMod val="40000"/>
                <a:lumOff val="60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0" numCol="1" spcCol="0" rtlCol="0" fromWordArt="0" anchor="b" anchorCtr="0" forceAA="0" compatLnSpc="1">
              <a:prstTxWarp prst="textNoShape">
                <a:avLst/>
              </a:prstTxWarp>
              <a:noAutofit/>
            </a:bodyPr>
            <a:lstStyle/>
            <a:p>
              <a:pPr algn="ctr" defTabSz="685800">
                <a:lnSpc>
                  <a:spcPct val="90000"/>
                </a:lnSpc>
              </a:pPr>
              <a:r>
                <a:rPr lang="en-US" sz="1050" dirty="0">
                  <a:solidFill>
                    <a:prstClr val="black"/>
                  </a:solidFill>
                  <a:latin typeface="Franklin Gothic Book" panose="020B0503020102020204" pitchFamily="34" charset="0"/>
                </a:rPr>
                <a:t>On-Farm Waste</a:t>
              </a:r>
            </a:p>
          </p:txBody>
        </p:sp>
        <p:sp>
          <p:nvSpPr>
            <p:cNvPr id="21" name="Rectangle: Rounded Corners 20">
              <a:extLst>
                <a:ext uri="{FF2B5EF4-FFF2-40B4-BE49-F238E27FC236}">
                  <a16:creationId xmlns:a16="http://schemas.microsoft.com/office/drawing/2014/main" id="{8CFE47D3-8D66-4734-BB3D-2FB18A3FBC99}"/>
                </a:ext>
              </a:extLst>
            </p:cNvPr>
            <p:cNvSpPr/>
            <p:nvPr/>
          </p:nvSpPr>
          <p:spPr>
            <a:xfrm>
              <a:off x="353959" y="1005841"/>
              <a:ext cx="2286000" cy="1097280"/>
            </a:xfrm>
            <a:prstGeom prst="roundRect">
              <a:avLst/>
            </a:prstGeom>
            <a:solidFill>
              <a:schemeClr val="accent2"/>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34290" rIns="137160" bIns="137160" numCol="1" spcCol="0" rtlCol="0" fromWordArt="0" anchor="t" anchorCtr="0" forceAA="0" compatLnSpc="1">
              <a:prstTxWarp prst="textNoShape">
                <a:avLst/>
              </a:prstTxWarp>
              <a:noAutofit/>
            </a:bodyPr>
            <a:lstStyle/>
            <a:p>
              <a:pPr algn="ctr" defTabSz="685800">
                <a:lnSpc>
                  <a:spcPct val="90000"/>
                </a:lnSpc>
              </a:pPr>
              <a:r>
                <a:rPr lang="en-US" sz="1350" dirty="0">
                  <a:solidFill>
                    <a:prstClr val="black"/>
                  </a:solidFill>
                  <a:latin typeface="Franklin Gothic Book" panose="020B0503020102020204" pitchFamily="34" charset="0"/>
                </a:rPr>
                <a:t>On-Farm</a:t>
              </a:r>
            </a:p>
          </p:txBody>
        </p:sp>
        <p:sp>
          <p:nvSpPr>
            <p:cNvPr id="22" name="Rectangle: Rounded Corners 21">
              <a:extLst>
                <a:ext uri="{FF2B5EF4-FFF2-40B4-BE49-F238E27FC236}">
                  <a16:creationId xmlns:a16="http://schemas.microsoft.com/office/drawing/2014/main" id="{8FBA1C6A-2FCF-4BAD-A6D6-1839E3137E04}"/>
                </a:ext>
              </a:extLst>
            </p:cNvPr>
            <p:cNvSpPr/>
            <p:nvPr/>
          </p:nvSpPr>
          <p:spPr>
            <a:xfrm>
              <a:off x="2766381" y="1005841"/>
              <a:ext cx="2286000" cy="1097280"/>
            </a:xfrm>
            <a:prstGeom prst="roundRect">
              <a:avLst/>
            </a:prstGeom>
            <a:solidFill>
              <a:schemeClr val="accent4"/>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34290" rIns="137160" bIns="137160" numCol="1" spcCol="0" rtlCol="0" fromWordArt="0" anchor="t" anchorCtr="0" forceAA="0" compatLnSpc="1">
              <a:prstTxWarp prst="textNoShape">
                <a:avLst/>
              </a:prstTxWarp>
              <a:noAutofit/>
            </a:bodyPr>
            <a:lstStyle/>
            <a:p>
              <a:pPr algn="ctr" defTabSz="685800">
                <a:lnSpc>
                  <a:spcPct val="90000"/>
                </a:lnSpc>
              </a:pPr>
              <a:r>
                <a:rPr lang="en-US" sz="1350" dirty="0">
                  <a:solidFill>
                    <a:prstClr val="black"/>
                  </a:solidFill>
                  <a:latin typeface="Franklin Gothic Book" panose="020B0503020102020204" pitchFamily="34" charset="0"/>
                </a:rPr>
                <a:t>Manufacturing &amp; Packaging</a:t>
              </a:r>
            </a:p>
            <a:p>
              <a:pPr algn="ctr" defTabSz="685800">
                <a:lnSpc>
                  <a:spcPct val="90000"/>
                </a:lnSpc>
              </a:pPr>
              <a:endParaRPr lang="en-US" sz="1350" dirty="0">
                <a:solidFill>
                  <a:prstClr val="black"/>
                </a:solidFill>
                <a:latin typeface="Franklin Gothic Book" panose="020B0503020102020204" pitchFamily="34" charset="0"/>
              </a:endParaRPr>
            </a:p>
          </p:txBody>
        </p:sp>
        <p:sp>
          <p:nvSpPr>
            <p:cNvPr id="23" name="Rectangle: Rounded Corners 22">
              <a:extLst>
                <a:ext uri="{FF2B5EF4-FFF2-40B4-BE49-F238E27FC236}">
                  <a16:creationId xmlns:a16="http://schemas.microsoft.com/office/drawing/2014/main" id="{7C528524-0E6C-4390-B741-FBD914239C2F}"/>
                </a:ext>
              </a:extLst>
            </p:cNvPr>
            <p:cNvSpPr/>
            <p:nvPr/>
          </p:nvSpPr>
          <p:spPr>
            <a:xfrm>
              <a:off x="6948852" y="1005841"/>
              <a:ext cx="3137577" cy="1097280"/>
            </a:xfrm>
            <a:prstGeom prst="roundRect">
              <a:avLst/>
            </a:prstGeom>
            <a:solidFill>
              <a:schemeClr val="accent6"/>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34290" rIns="137160" bIns="137160" numCol="1" spcCol="0" rtlCol="0" fromWordArt="0" anchor="t" anchorCtr="0" forceAA="0" compatLnSpc="1">
              <a:prstTxWarp prst="textNoShape">
                <a:avLst/>
              </a:prstTxWarp>
              <a:noAutofit/>
            </a:bodyPr>
            <a:lstStyle/>
            <a:p>
              <a:pPr algn="ctr" defTabSz="685800">
                <a:lnSpc>
                  <a:spcPct val="90000"/>
                </a:lnSpc>
              </a:pPr>
              <a:r>
                <a:rPr lang="en-US" sz="1350" dirty="0">
                  <a:solidFill>
                    <a:prstClr val="black"/>
                  </a:solidFill>
                  <a:latin typeface="Franklin Gothic Book" panose="020B0503020102020204" pitchFamily="34" charset="0"/>
                </a:rPr>
                <a:t>Wholesale &amp; Retail</a:t>
              </a:r>
            </a:p>
            <a:p>
              <a:pPr algn="ctr" defTabSz="685800">
                <a:lnSpc>
                  <a:spcPct val="90000"/>
                </a:lnSpc>
              </a:pPr>
              <a:endParaRPr lang="en-US" sz="1350" dirty="0">
                <a:solidFill>
                  <a:prstClr val="black"/>
                </a:solidFill>
                <a:latin typeface="Franklin Gothic Book" panose="020B0503020102020204" pitchFamily="34" charset="0"/>
              </a:endParaRPr>
            </a:p>
          </p:txBody>
        </p:sp>
        <p:sp>
          <p:nvSpPr>
            <p:cNvPr id="24" name="Rectangle: Rounded Corners 23">
              <a:extLst>
                <a:ext uri="{FF2B5EF4-FFF2-40B4-BE49-F238E27FC236}">
                  <a16:creationId xmlns:a16="http://schemas.microsoft.com/office/drawing/2014/main" id="{9303656F-D519-441C-AD7D-C75312B5F660}"/>
                </a:ext>
              </a:extLst>
            </p:cNvPr>
            <p:cNvSpPr/>
            <p:nvPr/>
          </p:nvSpPr>
          <p:spPr>
            <a:xfrm>
              <a:off x="10418434" y="1397508"/>
              <a:ext cx="1463040" cy="274320"/>
            </a:xfrm>
            <a:prstGeom prst="roundRect">
              <a:avLst/>
            </a:prstGeom>
            <a:solidFill>
              <a:schemeClr val="accent3">
                <a:lumMod val="7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34290" rIns="137160" bIns="137160" numCol="1" spcCol="0" rtlCol="0" fromWordArt="0" anchor="t" anchorCtr="0" forceAA="0" compatLnSpc="1">
              <a:prstTxWarp prst="textNoShape">
                <a:avLst/>
              </a:prstTxWarp>
              <a:noAutofit/>
            </a:bodyPr>
            <a:lstStyle/>
            <a:p>
              <a:pPr algn="ctr" defTabSz="685800">
                <a:lnSpc>
                  <a:spcPct val="90000"/>
                </a:lnSpc>
              </a:pPr>
              <a:r>
                <a:rPr lang="en-US" sz="900" dirty="0">
                  <a:solidFill>
                    <a:prstClr val="white"/>
                  </a:solidFill>
                  <a:latin typeface="Franklin Gothic Book" panose="020B0503020102020204" pitchFamily="34" charset="0"/>
                </a:rPr>
                <a:t>Food Services</a:t>
              </a:r>
            </a:p>
            <a:p>
              <a:pPr algn="ctr" defTabSz="685800">
                <a:lnSpc>
                  <a:spcPct val="90000"/>
                </a:lnSpc>
              </a:pPr>
              <a:endParaRPr lang="en-US" sz="900" dirty="0">
                <a:solidFill>
                  <a:prstClr val="white"/>
                </a:solidFill>
                <a:latin typeface="Franklin Gothic Book" panose="020B0503020102020204" pitchFamily="34" charset="0"/>
              </a:endParaRPr>
            </a:p>
          </p:txBody>
        </p:sp>
        <p:sp>
          <p:nvSpPr>
            <p:cNvPr id="25" name="Arrow: Down 24">
              <a:extLst>
                <a:ext uri="{FF2B5EF4-FFF2-40B4-BE49-F238E27FC236}">
                  <a16:creationId xmlns:a16="http://schemas.microsoft.com/office/drawing/2014/main" id="{8B52226D-B257-4D6A-996D-C8FE5BCB8BA4}"/>
                </a:ext>
              </a:extLst>
            </p:cNvPr>
            <p:cNvSpPr/>
            <p:nvPr/>
          </p:nvSpPr>
          <p:spPr>
            <a:xfrm>
              <a:off x="1191746" y="1956714"/>
              <a:ext cx="393292" cy="274320"/>
            </a:xfrm>
            <a:prstGeom prst="downArrow">
              <a:avLst/>
            </a:prstGeom>
            <a:solidFill>
              <a:schemeClr val="accent2">
                <a:lumMod val="40000"/>
                <a:lumOff val="60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defTabSz="685800">
                <a:lnSpc>
                  <a:spcPct val="90000"/>
                </a:lnSpc>
              </a:pPr>
              <a:endParaRPr lang="en-US" sz="1350" dirty="0">
                <a:solidFill>
                  <a:prstClr val="black"/>
                </a:solidFill>
                <a:latin typeface="Franklin Gothic Book" panose="020B0503020102020204" pitchFamily="34" charset="0"/>
              </a:endParaRPr>
            </a:p>
          </p:txBody>
        </p:sp>
        <p:sp>
          <p:nvSpPr>
            <p:cNvPr id="26" name="Arrow: Down 25">
              <a:extLst>
                <a:ext uri="{FF2B5EF4-FFF2-40B4-BE49-F238E27FC236}">
                  <a16:creationId xmlns:a16="http://schemas.microsoft.com/office/drawing/2014/main" id="{91CCF4E6-01CD-4BFD-A7E1-C88C84BD17F4}"/>
                </a:ext>
              </a:extLst>
            </p:cNvPr>
            <p:cNvSpPr/>
            <p:nvPr/>
          </p:nvSpPr>
          <p:spPr>
            <a:xfrm>
              <a:off x="2511576" y="1967771"/>
              <a:ext cx="393292" cy="274320"/>
            </a:xfrm>
            <a:prstGeom prst="downArrow">
              <a:avLst/>
            </a:prstGeom>
            <a:solidFill>
              <a:schemeClr val="accent2">
                <a:lumMod val="40000"/>
                <a:lumOff val="60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defTabSz="685800">
                <a:lnSpc>
                  <a:spcPct val="90000"/>
                </a:lnSpc>
              </a:pPr>
              <a:endParaRPr lang="en-US" sz="1350" dirty="0">
                <a:solidFill>
                  <a:prstClr val="black"/>
                </a:solidFill>
                <a:latin typeface="Franklin Gothic Book" panose="020B0503020102020204" pitchFamily="34" charset="0"/>
              </a:endParaRPr>
            </a:p>
          </p:txBody>
        </p:sp>
        <p:sp>
          <p:nvSpPr>
            <p:cNvPr id="27" name="Arrow: Down 26">
              <a:extLst>
                <a:ext uri="{FF2B5EF4-FFF2-40B4-BE49-F238E27FC236}">
                  <a16:creationId xmlns:a16="http://schemas.microsoft.com/office/drawing/2014/main" id="{00B02039-8975-4497-A12E-672D64C0D3AF}"/>
                </a:ext>
              </a:extLst>
            </p:cNvPr>
            <p:cNvSpPr/>
            <p:nvPr/>
          </p:nvSpPr>
          <p:spPr>
            <a:xfrm>
              <a:off x="3674326" y="1967771"/>
              <a:ext cx="393292" cy="274320"/>
            </a:xfrm>
            <a:prstGeom prst="downArrow">
              <a:avLst/>
            </a:prstGeom>
            <a:solidFill>
              <a:schemeClr val="accent4">
                <a:lumMod val="40000"/>
                <a:lumOff val="60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defTabSz="685800">
                <a:lnSpc>
                  <a:spcPct val="90000"/>
                </a:lnSpc>
              </a:pPr>
              <a:endParaRPr lang="en-US" sz="1350" dirty="0">
                <a:solidFill>
                  <a:prstClr val="black"/>
                </a:solidFill>
                <a:latin typeface="Franklin Gothic Book" panose="020B0503020102020204" pitchFamily="34" charset="0"/>
              </a:endParaRPr>
            </a:p>
          </p:txBody>
        </p:sp>
        <p:sp>
          <p:nvSpPr>
            <p:cNvPr id="29" name="Arrow: Down 28">
              <a:extLst>
                <a:ext uri="{FF2B5EF4-FFF2-40B4-BE49-F238E27FC236}">
                  <a16:creationId xmlns:a16="http://schemas.microsoft.com/office/drawing/2014/main" id="{63AC04F9-848B-4F85-8B11-D56876C57F0E}"/>
                </a:ext>
              </a:extLst>
            </p:cNvPr>
            <p:cNvSpPr/>
            <p:nvPr/>
          </p:nvSpPr>
          <p:spPr>
            <a:xfrm>
              <a:off x="8320994" y="1973643"/>
              <a:ext cx="393292" cy="274320"/>
            </a:xfrm>
            <a:prstGeom prst="downArrow">
              <a:avLst/>
            </a:prstGeom>
            <a:solidFill>
              <a:schemeClr val="accent6">
                <a:lumMod val="40000"/>
                <a:lumOff val="60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defTabSz="685800">
                <a:lnSpc>
                  <a:spcPct val="90000"/>
                </a:lnSpc>
              </a:pPr>
              <a:endParaRPr lang="en-US" sz="1350" dirty="0">
                <a:solidFill>
                  <a:prstClr val="black"/>
                </a:solidFill>
                <a:latin typeface="Franklin Gothic Book" panose="020B0503020102020204" pitchFamily="34" charset="0"/>
              </a:endParaRPr>
            </a:p>
          </p:txBody>
        </p:sp>
        <p:sp>
          <p:nvSpPr>
            <p:cNvPr id="30" name="TextBox 29">
              <a:extLst>
                <a:ext uri="{FF2B5EF4-FFF2-40B4-BE49-F238E27FC236}">
                  <a16:creationId xmlns:a16="http://schemas.microsoft.com/office/drawing/2014/main" id="{9019E710-F068-47D1-8112-98E7F4220EB1}"/>
                </a:ext>
              </a:extLst>
            </p:cNvPr>
            <p:cNvSpPr txBox="1"/>
            <p:nvPr/>
          </p:nvSpPr>
          <p:spPr>
            <a:xfrm>
              <a:off x="658888" y="2271608"/>
              <a:ext cx="1370373" cy="275460"/>
            </a:xfrm>
            <a:prstGeom prst="rect">
              <a:avLst/>
            </a:prstGeom>
            <a:noFill/>
          </p:spPr>
          <p:txBody>
            <a:bodyPr wrap="square" rtlCol="0">
              <a:spAutoFit/>
            </a:bodyPr>
            <a:lstStyle/>
            <a:p>
              <a:pPr algn="ctr" defTabSz="685800">
                <a:lnSpc>
                  <a:spcPct val="90000"/>
                </a:lnSpc>
              </a:pPr>
              <a:r>
                <a:rPr lang="en-US" sz="825" dirty="0">
                  <a:solidFill>
                    <a:prstClr val="black"/>
                  </a:solidFill>
                  <a:latin typeface="Franklin Gothic Book" panose="020B0503020102020204" pitchFamily="34" charset="0"/>
                </a:rPr>
                <a:t>Not Harvested</a:t>
              </a:r>
            </a:p>
          </p:txBody>
        </p:sp>
        <p:sp>
          <p:nvSpPr>
            <p:cNvPr id="31" name="TextBox 30">
              <a:extLst>
                <a:ext uri="{FF2B5EF4-FFF2-40B4-BE49-F238E27FC236}">
                  <a16:creationId xmlns:a16="http://schemas.microsoft.com/office/drawing/2014/main" id="{398F5D7F-FCCA-4FB8-BB76-4E00ECA77176}"/>
                </a:ext>
              </a:extLst>
            </p:cNvPr>
            <p:cNvSpPr txBox="1"/>
            <p:nvPr/>
          </p:nvSpPr>
          <p:spPr>
            <a:xfrm>
              <a:off x="1990846" y="2271608"/>
              <a:ext cx="1250609" cy="275460"/>
            </a:xfrm>
            <a:prstGeom prst="rect">
              <a:avLst/>
            </a:prstGeom>
            <a:noFill/>
          </p:spPr>
          <p:txBody>
            <a:bodyPr wrap="square" rtlCol="0">
              <a:spAutoFit/>
            </a:bodyPr>
            <a:lstStyle/>
            <a:p>
              <a:pPr algn="ctr" defTabSz="685800">
                <a:lnSpc>
                  <a:spcPct val="90000"/>
                </a:lnSpc>
              </a:pPr>
              <a:r>
                <a:rPr lang="en-US" sz="825" dirty="0">
                  <a:solidFill>
                    <a:prstClr val="black"/>
                  </a:solidFill>
                  <a:latin typeface="Franklin Gothic Book" panose="020B0503020102020204" pitchFamily="34" charset="0"/>
                </a:rPr>
                <a:t>Unsold</a:t>
              </a:r>
            </a:p>
          </p:txBody>
        </p:sp>
        <p:sp>
          <p:nvSpPr>
            <p:cNvPr id="36" name="Arrow: Right 35">
              <a:extLst>
                <a:ext uri="{FF2B5EF4-FFF2-40B4-BE49-F238E27FC236}">
                  <a16:creationId xmlns:a16="http://schemas.microsoft.com/office/drawing/2014/main" id="{1DCDAC30-C6F1-442E-96C3-6BDBEEC3C9CD}"/>
                </a:ext>
              </a:extLst>
            </p:cNvPr>
            <p:cNvSpPr/>
            <p:nvPr/>
          </p:nvSpPr>
          <p:spPr>
            <a:xfrm>
              <a:off x="2316864" y="1626552"/>
              <a:ext cx="640080" cy="274320"/>
            </a:xfrm>
            <a:prstGeom prst="rightArrow">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defTabSz="685800">
                <a:lnSpc>
                  <a:spcPct val="90000"/>
                </a:lnSpc>
              </a:pPr>
              <a:endParaRPr lang="en-US" sz="1350" dirty="0">
                <a:solidFill>
                  <a:prstClr val="black"/>
                </a:solidFill>
                <a:latin typeface="Franklin Gothic Book" panose="020B0503020102020204" pitchFamily="34" charset="0"/>
              </a:endParaRPr>
            </a:p>
          </p:txBody>
        </p:sp>
        <p:sp>
          <p:nvSpPr>
            <p:cNvPr id="37" name="Arrow: Right 36">
              <a:extLst>
                <a:ext uri="{FF2B5EF4-FFF2-40B4-BE49-F238E27FC236}">
                  <a16:creationId xmlns:a16="http://schemas.microsoft.com/office/drawing/2014/main" id="{DBB864B1-4188-4898-BA0F-03634B9C4C16}"/>
                </a:ext>
              </a:extLst>
            </p:cNvPr>
            <p:cNvSpPr/>
            <p:nvPr/>
          </p:nvSpPr>
          <p:spPr>
            <a:xfrm>
              <a:off x="4775544" y="1626552"/>
              <a:ext cx="640080" cy="274320"/>
            </a:xfrm>
            <a:prstGeom prst="rightArrow">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defTabSz="685800">
                <a:lnSpc>
                  <a:spcPct val="90000"/>
                </a:lnSpc>
              </a:pPr>
              <a:endParaRPr lang="en-US" sz="1350" dirty="0">
                <a:solidFill>
                  <a:prstClr val="black"/>
                </a:solidFill>
                <a:latin typeface="Franklin Gothic Book" panose="020B0503020102020204" pitchFamily="34" charset="0"/>
              </a:endParaRPr>
            </a:p>
          </p:txBody>
        </p:sp>
        <p:sp>
          <p:nvSpPr>
            <p:cNvPr id="39" name="Arrow: Down 38">
              <a:extLst>
                <a:ext uri="{FF2B5EF4-FFF2-40B4-BE49-F238E27FC236}">
                  <a16:creationId xmlns:a16="http://schemas.microsoft.com/office/drawing/2014/main" id="{98ABAC5A-5E3D-4655-A8BC-F47BB3D18AD6}"/>
                </a:ext>
              </a:extLst>
            </p:cNvPr>
            <p:cNvSpPr/>
            <p:nvPr/>
          </p:nvSpPr>
          <p:spPr>
            <a:xfrm>
              <a:off x="10953308" y="1989923"/>
              <a:ext cx="393292" cy="274320"/>
            </a:xfrm>
            <a:prstGeom prst="downArrow">
              <a:avLst/>
            </a:prstGeom>
            <a:solidFill>
              <a:srgbClr val="C8DBF0"/>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defTabSz="685800">
                <a:lnSpc>
                  <a:spcPct val="90000"/>
                </a:lnSpc>
              </a:pPr>
              <a:endParaRPr lang="en-US" sz="1350" dirty="0">
                <a:solidFill>
                  <a:prstClr val="black"/>
                </a:solidFill>
                <a:latin typeface="Franklin Gothic Book" panose="020B0503020102020204" pitchFamily="34" charset="0"/>
              </a:endParaRPr>
            </a:p>
          </p:txBody>
        </p:sp>
        <p:sp>
          <p:nvSpPr>
            <p:cNvPr id="40" name="Rectangle: Rounded Corners 39">
              <a:extLst>
                <a:ext uri="{FF2B5EF4-FFF2-40B4-BE49-F238E27FC236}">
                  <a16:creationId xmlns:a16="http://schemas.microsoft.com/office/drawing/2014/main" id="{D6692C96-7000-4F07-AF02-DF93B4F34D9B}"/>
                </a:ext>
              </a:extLst>
            </p:cNvPr>
            <p:cNvSpPr/>
            <p:nvPr/>
          </p:nvSpPr>
          <p:spPr>
            <a:xfrm>
              <a:off x="4934497" y="2156310"/>
              <a:ext cx="2179536" cy="548640"/>
            </a:xfrm>
            <a:prstGeom prst="roundRect">
              <a:avLst/>
            </a:prstGeom>
            <a:solidFill>
              <a:schemeClr val="accent1">
                <a:lumMod val="40000"/>
                <a:lumOff val="60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0" numCol="1" spcCol="0" rtlCol="0" fromWordArt="0" anchor="b" anchorCtr="0" forceAA="0" compatLnSpc="1">
              <a:prstTxWarp prst="textNoShape">
                <a:avLst/>
              </a:prstTxWarp>
              <a:noAutofit/>
            </a:bodyPr>
            <a:lstStyle/>
            <a:p>
              <a:pPr algn="ctr" defTabSz="685800">
                <a:lnSpc>
                  <a:spcPct val="90000"/>
                </a:lnSpc>
              </a:pPr>
              <a:r>
                <a:rPr lang="en-US" sz="1050" dirty="0">
                  <a:solidFill>
                    <a:prstClr val="black"/>
                  </a:solidFill>
                  <a:latin typeface="Franklin Gothic Book" panose="020B0503020102020204" pitchFamily="34" charset="0"/>
                </a:rPr>
                <a:t>Distribution Waste</a:t>
              </a:r>
            </a:p>
          </p:txBody>
        </p:sp>
        <p:sp>
          <p:nvSpPr>
            <p:cNvPr id="42" name="Arrow: Down 41">
              <a:extLst>
                <a:ext uri="{FF2B5EF4-FFF2-40B4-BE49-F238E27FC236}">
                  <a16:creationId xmlns:a16="http://schemas.microsoft.com/office/drawing/2014/main" id="{2D8D7921-BE2B-4C87-86BA-5979D8891A7D}"/>
                </a:ext>
              </a:extLst>
            </p:cNvPr>
            <p:cNvSpPr/>
            <p:nvPr/>
          </p:nvSpPr>
          <p:spPr>
            <a:xfrm>
              <a:off x="5807248" y="2017994"/>
              <a:ext cx="393292" cy="274320"/>
            </a:xfrm>
            <a:prstGeom prst="downArrow">
              <a:avLst/>
            </a:prstGeom>
            <a:solidFill>
              <a:schemeClr val="accent1">
                <a:lumMod val="40000"/>
                <a:lumOff val="60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defTabSz="685800">
                <a:lnSpc>
                  <a:spcPct val="90000"/>
                </a:lnSpc>
              </a:pPr>
              <a:endParaRPr lang="en-US" sz="1350" dirty="0">
                <a:solidFill>
                  <a:prstClr val="black"/>
                </a:solidFill>
                <a:latin typeface="Franklin Gothic Book" panose="020B0503020102020204" pitchFamily="34" charset="0"/>
              </a:endParaRPr>
            </a:p>
          </p:txBody>
        </p:sp>
        <p:sp>
          <p:nvSpPr>
            <p:cNvPr id="43" name="Arrow: Right 42">
              <a:extLst>
                <a:ext uri="{FF2B5EF4-FFF2-40B4-BE49-F238E27FC236}">
                  <a16:creationId xmlns:a16="http://schemas.microsoft.com/office/drawing/2014/main" id="{EAF90063-1B3B-45EF-8CED-1DF17EF697FF}"/>
                </a:ext>
              </a:extLst>
            </p:cNvPr>
            <p:cNvSpPr/>
            <p:nvPr/>
          </p:nvSpPr>
          <p:spPr>
            <a:xfrm>
              <a:off x="6527219" y="1626552"/>
              <a:ext cx="640080" cy="274320"/>
            </a:xfrm>
            <a:prstGeom prst="rightArrow">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defTabSz="685800">
                <a:lnSpc>
                  <a:spcPct val="90000"/>
                </a:lnSpc>
              </a:pPr>
              <a:endParaRPr lang="en-US" sz="1350" dirty="0">
                <a:solidFill>
                  <a:prstClr val="black"/>
                </a:solidFill>
                <a:latin typeface="Franklin Gothic Book" panose="020B0503020102020204" pitchFamily="34" charset="0"/>
              </a:endParaRPr>
            </a:p>
          </p:txBody>
        </p:sp>
        <p:sp>
          <p:nvSpPr>
            <p:cNvPr id="35" name="Rectangle: Rounded Corners 34">
              <a:extLst>
                <a:ext uri="{FF2B5EF4-FFF2-40B4-BE49-F238E27FC236}">
                  <a16:creationId xmlns:a16="http://schemas.microsoft.com/office/drawing/2014/main" id="{7512BB15-7C0C-4E56-AC80-E9680C1A1321}"/>
                </a:ext>
              </a:extLst>
            </p:cNvPr>
            <p:cNvSpPr/>
            <p:nvPr/>
          </p:nvSpPr>
          <p:spPr>
            <a:xfrm>
              <a:off x="10418434" y="1742997"/>
              <a:ext cx="1463040" cy="274320"/>
            </a:xfrm>
            <a:prstGeom prst="roundRect">
              <a:avLst/>
            </a:prstGeom>
            <a:solidFill>
              <a:schemeClr val="accent3">
                <a:lumMod val="7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34290" rIns="137160" bIns="137160" numCol="1" spcCol="0" rtlCol="0" fromWordArt="0" anchor="t" anchorCtr="0" forceAA="0" compatLnSpc="1">
              <a:prstTxWarp prst="textNoShape">
                <a:avLst/>
              </a:prstTxWarp>
              <a:noAutofit/>
            </a:bodyPr>
            <a:lstStyle/>
            <a:p>
              <a:pPr algn="ctr" defTabSz="685800">
                <a:lnSpc>
                  <a:spcPct val="90000"/>
                </a:lnSpc>
              </a:pPr>
              <a:r>
                <a:rPr lang="en-US" sz="900" dirty="0">
                  <a:solidFill>
                    <a:prstClr val="white"/>
                  </a:solidFill>
                  <a:latin typeface="Franklin Gothic Book" panose="020B0503020102020204" pitchFamily="34" charset="0"/>
                </a:rPr>
                <a:t>Household</a:t>
              </a:r>
            </a:p>
            <a:p>
              <a:pPr algn="ctr" defTabSz="685800">
                <a:lnSpc>
                  <a:spcPct val="90000"/>
                </a:lnSpc>
              </a:pPr>
              <a:endParaRPr lang="en-US" sz="900" dirty="0">
                <a:solidFill>
                  <a:prstClr val="white"/>
                </a:solidFill>
                <a:latin typeface="Franklin Gothic Book" panose="020B0503020102020204" pitchFamily="34" charset="0"/>
              </a:endParaRPr>
            </a:p>
          </p:txBody>
        </p:sp>
        <p:sp>
          <p:nvSpPr>
            <p:cNvPr id="38" name="Arrow: Right 37">
              <a:extLst>
                <a:ext uri="{FF2B5EF4-FFF2-40B4-BE49-F238E27FC236}">
                  <a16:creationId xmlns:a16="http://schemas.microsoft.com/office/drawing/2014/main" id="{14CC0B20-1305-41FC-8325-57C2C761C437}"/>
                </a:ext>
              </a:extLst>
            </p:cNvPr>
            <p:cNvSpPr/>
            <p:nvPr/>
          </p:nvSpPr>
          <p:spPr>
            <a:xfrm>
              <a:off x="9382077" y="1672272"/>
              <a:ext cx="1067012" cy="182880"/>
            </a:xfrm>
            <a:prstGeom prst="rightArrow">
              <a:avLst/>
            </a:prstGeom>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defTabSz="685800">
                <a:lnSpc>
                  <a:spcPct val="90000"/>
                </a:lnSpc>
              </a:pPr>
              <a:endParaRPr lang="en-US" sz="1350" dirty="0">
                <a:solidFill>
                  <a:prstClr val="black"/>
                </a:solidFill>
                <a:latin typeface="Franklin Gothic Book" panose="020B0503020102020204" pitchFamily="34" charset="0"/>
              </a:endParaRPr>
            </a:p>
          </p:txBody>
        </p:sp>
      </p:grpSp>
    </p:spTree>
    <p:extLst>
      <p:ext uri="{BB962C8B-B14F-4D97-AF65-F5344CB8AC3E}">
        <p14:creationId xmlns:p14="http://schemas.microsoft.com/office/powerpoint/2010/main" val="2438692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F688E-65AC-45B1-93A4-AF5FD83555B1}"/>
              </a:ext>
            </a:extLst>
          </p:cNvPr>
          <p:cNvSpPr>
            <a:spLocks noGrp="1"/>
          </p:cNvSpPr>
          <p:nvPr>
            <p:ph type="title"/>
          </p:nvPr>
        </p:nvSpPr>
        <p:spPr>
          <a:xfrm>
            <a:off x="322325" y="205741"/>
            <a:ext cx="8572500" cy="424732"/>
          </a:xfrm>
        </p:spPr>
        <p:txBody>
          <a:bodyPr/>
          <a:lstStyle/>
          <a:p>
            <a:r>
              <a:rPr lang="en-US" dirty="0"/>
              <a:t>The FSC and Food Loss &amp; Waste (FLW)</a:t>
            </a:r>
          </a:p>
        </p:txBody>
      </p:sp>
      <p:pic>
        <p:nvPicPr>
          <p:cNvPr id="14" name="Picture 13">
            <a:extLst>
              <a:ext uri="{FF2B5EF4-FFF2-40B4-BE49-F238E27FC236}">
                <a16:creationId xmlns:a16="http://schemas.microsoft.com/office/drawing/2014/main" id="{0B60CE25-3929-4379-BFD4-4533F5B6F222}"/>
              </a:ext>
            </a:extLst>
          </p:cNvPr>
          <p:cNvPicPr>
            <a:picLocks noChangeAspect="1"/>
          </p:cNvPicPr>
          <p:nvPr/>
        </p:nvPicPr>
        <p:blipFill>
          <a:blip r:embed="rId3"/>
          <a:stretch>
            <a:fillRect/>
          </a:stretch>
        </p:blipFill>
        <p:spPr>
          <a:xfrm>
            <a:off x="328332" y="770857"/>
            <a:ext cx="7881674" cy="3940837"/>
          </a:xfrm>
          <a:prstGeom prst="rect">
            <a:avLst/>
          </a:prstGeom>
        </p:spPr>
      </p:pic>
      <p:sp>
        <p:nvSpPr>
          <p:cNvPr id="24" name="Rectangle 23">
            <a:extLst>
              <a:ext uri="{FF2B5EF4-FFF2-40B4-BE49-F238E27FC236}">
                <a16:creationId xmlns:a16="http://schemas.microsoft.com/office/drawing/2014/main" id="{E9F5B3F2-366E-48D1-835C-6024FB53AC34}"/>
              </a:ext>
            </a:extLst>
          </p:cNvPr>
          <p:cNvSpPr/>
          <p:nvPr/>
        </p:nvSpPr>
        <p:spPr>
          <a:xfrm>
            <a:off x="1977040" y="4762627"/>
            <a:ext cx="5773091" cy="403957"/>
          </a:xfrm>
          <a:prstGeom prst="rect">
            <a:avLst/>
          </a:prstGeom>
        </p:spPr>
        <p:txBody>
          <a:bodyPr wrap="square">
            <a:spAutoFit/>
          </a:bodyPr>
          <a:lstStyle/>
          <a:p>
            <a:pPr defTabSz="685800"/>
            <a:r>
              <a:rPr lang="en-US" sz="675" dirty="0">
                <a:solidFill>
                  <a:prstClr val="black"/>
                </a:solidFill>
                <a:latin typeface="Franklin Gothic Book" panose="020B0503020102020204" pitchFamily="34" charset="0"/>
              </a:rPr>
              <a:t>Sources: USDA Agricultural Statistic; </a:t>
            </a:r>
            <a:r>
              <a:rPr lang="en-US" sz="675" dirty="0">
                <a:solidFill>
                  <a:prstClr val="black"/>
                </a:solidFill>
                <a:latin typeface="Franklin Gothic Book" panose="020B0503020102020204" pitchFamily="34" charset="0"/>
                <a:hlinkClick r:id="rId4"/>
              </a:rPr>
              <a:t>https://www.seafoodhealthfacts.org/seafood-choices/overview-us-seafood-supply</a:t>
            </a:r>
            <a:r>
              <a:rPr lang="en-US" sz="675" dirty="0">
                <a:solidFill>
                  <a:prstClr val="black"/>
                </a:solidFill>
                <a:latin typeface="Franklin Gothic Book" panose="020B0503020102020204" pitchFamily="34" charset="0"/>
              </a:rPr>
              <a:t>;</a:t>
            </a:r>
            <a:r>
              <a:rPr lang="en-US" sz="675" baseline="30000" dirty="0">
                <a:solidFill>
                  <a:prstClr val="black"/>
                </a:solidFill>
                <a:latin typeface="Franklin Gothic Book" panose="020B0503020102020204" pitchFamily="34" charset="0"/>
              </a:rPr>
              <a:t> </a:t>
            </a:r>
            <a:r>
              <a:rPr lang="en-US" sz="675" dirty="0">
                <a:solidFill>
                  <a:prstClr val="black"/>
                </a:solidFill>
                <a:latin typeface="Franklin Gothic Book" panose="020B0503020102020204" pitchFamily="34" charset="0"/>
              </a:rPr>
              <a:t>NRDC; FAO; </a:t>
            </a:r>
            <a:r>
              <a:rPr lang="en-US" sz="675" dirty="0" err="1">
                <a:solidFill>
                  <a:prstClr val="black"/>
                </a:solidFill>
                <a:latin typeface="Franklin Gothic Book" panose="020B0503020102020204" pitchFamily="34" charset="0"/>
              </a:rPr>
              <a:t>Caldeira</a:t>
            </a:r>
            <a:r>
              <a:rPr lang="en-US" sz="675" dirty="0">
                <a:solidFill>
                  <a:prstClr val="black"/>
                </a:solidFill>
                <a:latin typeface="Franklin Gothic Book" panose="020B0503020102020204" pitchFamily="34" charset="0"/>
              </a:rPr>
              <a:t> et al; </a:t>
            </a:r>
            <a:r>
              <a:rPr lang="en-US" sz="675" dirty="0" err="1">
                <a:solidFill>
                  <a:prstClr val="black"/>
                </a:solidFill>
                <a:latin typeface="Franklin Gothic Book" panose="020B0503020102020204" pitchFamily="34" charset="0"/>
              </a:rPr>
              <a:t>Gunders</a:t>
            </a:r>
            <a:r>
              <a:rPr lang="en-US" sz="675" dirty="0">
                <a:solidFill>
                  <a:prstClr val="black"/>
                </a:solidFill>
                <a:latin typeface="Franklin Gothic Book" panose="020B0503020102020204" pitchFamily="34" charset="0"/>
              </a:rPr>
              <a:t> &amp; Bloom; U.S Grain Council and USDA; FAOSTAT and USDA; USDA LAFA</a:t>
            </a:r>
          </a:p>
          <a:p>
            <a:pPr defTabSz="685800"/>
            <a:r>
              <a:rPr lang="en-US" sz="675" dirty="0">
                <a:solidFill>
                  <a:prstClr val="black"/>
                </a:solidFill>
                <a:latin typeface="Franklin Gothic Book" panose="020B0503020102020204" pitchFamily="34" charset="0"/>
              </a:rPr>
              <a:t>Details available in upcoming ORNL Report</a:t>
            </a:r>
          </a:p>
        </p:txBody>
      </p:sp>
      <p:sp>
        <p:nvSpPr>
          <p:cNvPr id="6" name="TextBox 5">
            <a:extLst>
              <a:ext uri="{FF2B5EF4-FFF2-40B4-BE49-F238E27FC236}">
                <a16:creationId xmlns:a16="http://schemas.microsoft.com/office/drawing/2014/main" id="{604F7087-D123-40FB-8160-F43F8EFF2FCE}"/>
              </a:ext>
            </a:extLst>
          </p:cNvPr>
          <p:cNvSpPr txBox="1"/>
          <p:nvPr/>
        </p:nvSpPr>
        <p:spPr>
          <a:xfrm>
            <a:off x="3575648" y="839194"/>
            <a:ext cx="1279617" cy="383182"/>
          </a:xfrm>
          <a:prstGeom prst="rect">
            <a:avLst/>
          </a:prstGeom>
          <a:solidFill>
            <a:schemeClr val="bg1"/>
          </a:solidFill>
        </p:spPr>
        <p:txBody>
          <a:bodyPr wrap="square" rtlCol="0">
            <a:spAutoFit/>
          </a:bodyPr>
          <a:lstStyle/>
          <a:p>
            <a:pPr defTabSz="685800">
              <a:lnSpc>
                <a:spcPct val="90000"/>
              </a:lnSpc>
            </a:pPr>
            <a:r>
              <a:rPr lang="en-US" sz="1050" dirty="0">
                <a:solidFill>
                  <a:prstClr val="black"/>
                </a:solidFill>
                <a:latin typeface="Franklin Gothic Book" panose="020B0503020102020204" pitchFamily="34" charset="0"/>
              </a:rPr>
              <a:t>Labor Shortages, No/low Mkt</a:t>
            </a:r>
          </a:p>
        </p:txBody>
      </p:sp>
      <p:sp>
        <p:nvSpPr>
          <p:cNvPr id="20" name="TextBox 19">
            <a:extLst>
              <a:ext uri="{FF2B5EF4-FFF2-40B4-BE49-F238E27FC236}">
                <a16:creationId xmlns:a16="http://schemas.microsoft.com/office/drawing/2014/main" id="{B4F0E1D3-7901-4F86-ABA6-7958FE707160}"/>
              </a:ext>
            </a:extLst>
          </p:cNvPr>
          <p:cNvSpPr txBox="1"/>
          <p:nvPr/>
        </p:nvSpPr>
        <p:spPr>
          <a:xfrm>
            <a:off x="2896004" y="1328008"/>
            <a:ext cx="989512" cy="383182"/>
          </a:xfrm>
          <a:prstGeom prst="rect">
            <a:avLst/>
          </a:prstGeom>
          <a:solidFill>
            <a:schemeClr val="bg1"/>
          </a:solidFill>
        </p:spPr>
        <p:txBody>
          <a:bodyPr wrap="square" rtlCol="0">
            <a:spAutoFit/>
          </a:bodyPr>
          <a:lstStyle/>
          <a:p>
            <a:pPr defTabSz="685800">
              <a:lnSpc>
                <a:spcPct val="90000"/>
              </a:lnSpc>
            </a:pPr>
            <a:r>
              <a:rPr lang="en-US" sz="1050" dirty="0">
                <a:solidFill>
                  <a:prstClr val="black"/>
                </a:solidFill>
                <a:latin typeface="Franklin Gothic Book" panose="020B0503020102020204" pitchFamily="34" charset="0"/>
              </a:rPr>
              <a:t>Ind. Use</a:t>
            </a:r>
          </a:p>
          <a:p>
            <a:pPr defTabSz="685800">
              <a:lnSpc>
                <a:spcPct val="90000"/>
              </a:lnSpc>
            </a:pPr>
            <a:r>
              <a:rPr lang="en-US" sz="1050" dirty="0">
                <a:solidFill>
                  <a:prstClr val="black"/>
                </a:solidFill>
                <a:latin typeface="Franklin Gothic Book" panose="020B0503020102020204" pitchFamily="34" charset="0"/>
              </a:rPr>
              <a:t>Animal Feed</a:t>
            </a:r>
          </a:p>
        </p:txBody>
      </p:sp>
      <p:sp>
        <p:nvSpPr>
          <p:cNvPr id="22" name="TextBox 21">
            <a:extLst>
              <a:ext uri="{FF2B5EF4-FFF2-40B4-BE49-F238E27FC236}">
                <a16:creationId xmlns:a16="http://schemas.microsoft.com/office/drawing/2014/main" id="{D231DC94-3719-40BC-B770-95A4DE4D72B0}"/>
              </a:ext>
            </a:extLst>
          </p:cNvPr>
          <p:cNvSpPr txBox="1"/>
          <p:nvPr/>
        </p:nvSpPr>
        <p:spPr>
          <a:xfrm>
            <a:off x="3842894" y="2084805"/>
            <a:ext cx="989512" cy="237757"/>
          </a:xfrm>
          <a:prstGeom prst="rect">
            <a:avLst/>
          </a:prstGeom>
          <a:solidFill>
            <a:schemeClr val="bg1"/>
          </a:solidFill>
        </p:spPr>
        <p:txBody>
          <a:bodyPr wrap="square" rtlCol="0">
            <a:spAutoFit/>
          </a:bodyPr>
          <a:lstStyle/>
          <a:p>
            <a:pPr defTabSz="685800">
              <a:lnSpc>
                <a:spcPct val="90000"/>
              </a:lnSpc>
            </a:pPr>
            <a:r>
              <a:rPr lang="en-US" sz="1050" dirty="0">
                <a:solidFill>
                  <a:prstClr val="black"/>
                </a:solidFill>
                <a:latin typeface="Franklin Gothic Book" panose="020B0503020102020204" pitchFamily="34" charset="0"/>
              </a:rPr>
              <a:t>Grade </a:t>
            </a:r>
            <a:r>
              <a:rPr lang="en-US" sz="1050" dirty="0" err="1">
                <a:solidFill>
                  <a:prstClr val="black"/>
                </a:solidFill>
                <a:latin typeface="Franklin Gothic Book" panose="020B0503020102020204" pitchFamily="34" charset="0"/>
              </a:rPr>
              <a:t>Stds</a:t>
            </a:r>
            <a:r>
              <a:rPr lang="en-US" sz="1050" dirty="0">
                <a:solidFill>
                  <a:prstClr val="black"/>
                </a:solidFill>
                <a:latin typeface="Franklin Gothic Book" panose="020B0503020102020204" pitchFamily="34" charset="0"/>
              </a:rPr>
              <a:t>.</a:t>
            </a:r>
          </a:p>
        </p:txBody>
      </p:sp>
      <p:sp>
        <p:nvSpPr>
          <p:cNvPr id="23" name="Content Placeholder 6">
            <a:extLst>
              <a:ext uri="{FF2B5EF4-FFF2-40B4-BE49-F238E27FC236}">
                <a16:creationId xmlns:a16="http://schemas.microsoft.com/office/drawing/2014/main" id="{D427A1E3-4BB7-41B1-94BF-22E99F6F2920}"/>
              </a:ext>
            </a:extLst>
          </p:cNvPr>
          <p:cNvSpPr>
            <a:spLocks noGrp="1"/>
          </p:cNvSpPr>
          <p:nvPr>
            <p:ph idx="1"/>
          </p:nvPr>
        </p:nvSpPr>
        <p:spPr>
          <a:xfrm>
            <a:off x="5386961" y="894126"/>
            <a:ext cx="2689151" cy="1387026"/>
          </a:xfrm>
        </p:spPr>
        <p:txBody>
          <a:bodyPr>
            <a:normAutofit/>
          </a:bodyPr>
          <a:lstStyle/>
          <a:p>
            <a:pPr marL="0" indent="0">
              <a:lnSpc>
                <a:spcPct val="70000"/>
              </a:lnSpc>
              <a:spcBef>
                <a:spcPts val="450"/>
              </a:spcBef>
              <a:buNone/>
            </a:pPr>
            <a:r>
              <a:rPr lang="en-US" sz="1350" b="1" dirty="0"/>
              <a:t>All Stages</a:t>
            </a:r>
            <a:endParaRPr lang="en-US" sz="1200" b="1" dirty="0"/>
          </a:p>
          <a:p>
            <a:pPr>
              <a:lnSpc>
                <a:spcPct val="70000"/>
              </a:lnSpc>
              <a:spcBef>
                <a:spcPts val="450"/>
              </a:spcBef>
            </a:pPr>
            <a:r>
              <a:rPr lang="en-US" sz="1200" dirty="0"/>
              <a:t>Inaccurate forecasting</a:t>
            </a:r>
          </a:p>
          <a:p>
            <a:pPr>
              <a:lnSpc>
                <a:spcPct val="70000"/>
              </a:lnSpc>
              <a:spcBef>
                <a:spcPts val="450"/>
              </a:spcBef>
            </a:pPr>
            <a:r>
              <a:rPr lang="en-US" sz="1200" dirty="0"/>
              <a:t>Transport Damage</a:t>
            </a:r>
          </a:p>
          <a:p>
            <a:pPr>
              <a:lnSpc>
                <a:spcPct val="70000"/>
              </a:lnSpc>
              <a:spcBef>
                <a:spcPts val="450"/>
              </a:spcBef>
            </a:pPr>
            <a:r>
              <a:rPr lang="en-US" sz="1200" dirty="0"/>
              <a:t>Poor Storage (Spoiling)</a:t>
            </a:r>
          </a:p>
          <a:p>
            <a:pPr>
              <a:lnSpc>
                <a:spcPct val="70000"/>
              </a:lnSpc>
              <a:spcBef>
                <a:spcPts val="450"/>
              </a:spcBef>
            </a:pPr>
            <a:r>
              <a:rPr lang="en-US" sz="1200" dirty="0"/>
              <a:t>Next Stage Rejection</a:t>
            </a:r>
          </a:p>
        </p:txBody>
      </p:sp>
      <p:sp>
        <p:nvSpPr>
          <p:cNvPr id="26" name="TextBox 25">
            <a:extLst>
              <a:ext uri="{FF2B5EF4-FFF2-40B4-BE49-F238E27FC236}">
                <a16:creationId xmlns:a16="http://schemas.microsoft.com/office/drawing/2014/main" id="{589C2042-4C18-4125-AF49-6DF0160F8E36}"/>
              </a:ext>
            </a:extLst>
          </p:cNvPr>
          <p:cNvSpPr txBox="1"/>
          <p:nvPr/>
        </p:nvSpPr>
        <p:spPr>
          <a:xfrm>
            <a:off x="4617912" y="2273357"/>
            <a:ext cx="989512" cy="819455"/>
          </a:xfrm>
          <a:prstGeom prst="rect">
            <a:avLst/>
          </a:prstGeom>
          <a:solidFill>
            <a:schemeClr val="bg1"/>
          </a:solidFill>
        </p:spPr>
        <p:txBody>
          <a:bodyPr wrap="square" rtlCol="0">
            <a:spAutoFit/>
          </a:bodyPr>
          <a:lstStyle/>
          <a:p>
            <a:pPr defTabSz="685800">
              <a:lnSpc>
                <a:spcPct val="90000"/>
              </a:lnSpc>
            </a:pPr>
            <a:r>
              <a:rPr lang="en-US" sz="1050" dirty="0">
                <a:solidFill>
                  <a:prstClr val="black"/>
                </a:solidFill>
                <a:latin typeface="Franklin Gothic Book" panose="020B0503020102020204" pitchFamily="34" charset="0"/>
              </a:rPr>
              <a:t>Trimming,</a:t>
            </a:r>
          </a:p>
          <a:p>
            <a:pPr defTabSz="685800">
              <a:lnSpc>
                <a:spcPct val="90000"/>
              </a:lnSpc>
            </a:pPr>
            <a:r>
              <a:rPr lang="en-US" sz="1050" dirty="0">
                <a:solidFill>
                  <a:prstClr val="black"/>
                </a:solidFill>
                <a:latin typeface="Franklin Gothic Book" panose="020B0503020102020204" pitchFamily="34" charset="0"/>
              </a:rPr>
              <a:t>Inedible,</a:t>
            </a:r>
          </a:p>
          <a:p>
            <a:pPr defTabSz="685800">
              <a:lnSpc>
                <a:spcPct val="90000"/>
              </a:lnSpc>
            </a:pPr>
            <a:r>
              <a:rPr lang="en-US" sz="1050" dirty="0">
                <a:solidFill>
                  <a:prstClr val="black"/>
                </a:solidFill>
                <a:latin typeface="Franklin Gothic Book" panose="020B0503020102020204" pitchFamily="34" charset="0"/>
              </a:rPr>
              <a:t>Safety/QC,</a:t>
            </a:r>
          </a:p>
          <a:p>
            <a:pPr defTabSz="685800">
              <a:lnSpc>
                <a:spcPct val="90000"/>
              </a:lnSpc>
            </a:pPr>
            <a:r>
              <a:rPr lang="en-US" sz="1050" dirty="0">
                <a:solidFill>
                  <a:prstClr val="black"/>
                </a:solidFill>
                <a:latin typeface="Franklin Gothic Book" panose="020B0503020102020204" pitchFamily="34" charset="0"/>
              </a:rPr>
              <a:t>Damage,</a:t>
            </a:r>
          </a:p>
          <a:p>
            <a:pPr defTabSz="685800">
              <a:lnSpc>
                <a:spcPct val="90000"/>
              </a:lnSpc>
            </a:pPr>
            <a:r>
              <a:rPr lang="en-US" sz="1050" dirty="0">
                <a:solidFill>
                  <a:prstClr val="black"/>
                </a:solidFill>
                <a:latin typeface="Franklin Gothic Book" panose="020B0503020102020204" pitchFamily="34" charset="0"/>
              </a:rPr>
              <a:t>Evaporation</a:t>
            </a:r>
          </a:p>
        </p:txBody>
      </p:sp>
      <p:sp>
        <p:nvSpPr>
          <p:cNvPr id="28" name="TextBox 27">
            <a:extLst>
              <a:ext uri="{FF2B5EF4-FFF2-40B4-BE49-F238E27FC236}">
                <a16:creationId xmlns:a16="http://schemas.microsoft.com/office/drawing/2014/main" id="{76D0F6BF-5641-4111-9A0F-F4DEB671DFBE}"/>
              </a:ext>
            </a:extLst>
          </p:cNvPr>
          <p:cNvSpPr txBox="1"/>
          <p:nvPr/>
        </p:nvSpPr>
        <p:spPr>
          <a:xfrm>
            <a:off x="5505995" y="2391512"/>
            <a:ext cx="1067888" cy="487056"/>
          </a:xfrm>
          <a:prstGeom prst="rect">
            <a:avLst/>
          </a:prstGeom>
          <a:solidFill>
            <a:schemeClr val="bg1"/>
          </a:solidFill>
        </p:spPr>
        <p:txBody>
          <a:bodyPr wrap="square" rtlCol="0">
            <a:spAutoFit/>
          </a:bodyPr>
          <a:lstStyle/>
          <a:p>
            <a:pPr defTabSz="685800">
              <a:lnSpc>
                <a:spcPct val="90000"/>
              </a:lnSpc>
            </a:pPr>
            <a:r>
              <a:rPr lang="en-US" sz="1050" dirty="0">
                <a:solidFill>
                  <a:prstClr val="black"/>
                </a:solidFill>
                <a:latin typeface="Franklin Gothic Book" panose="020B0503020102020204" pitchFamily="34" charset="0"/>
              </a:rPr>
              <a:t>Spoilage</a:t>
            </a:r>
          </a:p>
          <a:p>
            <a:pPr defTabSz="685800">
              <a:lnSpc>
                <a:spcPct val="90000"/>
              </a:lnSpc>
            </a:pPr>
            <a:r>
              <a:rPr lang="en-US" sz="900" dirty="0">
                <a:solidFill>
                  <a:prstClr val="black"/>
                </a:solidFill>
                <a:latin typeface="Franklin Gothic Book" panose="020B0503020102020204" pitchFamily="34" charset="0"/>
              </a:rPr>
              <a:t>(Delays, Centralized)</a:t>
            </a:r>
          </a:p>
        </p:txBody>
      </p:sp>
      <p:sp>
        <p:nvSpPr>
          <p:cNvPr id="37" name="TextBox 36">
            <a:extLst>
              <a:ext uri="{FF2B5EF4-FFF2-40B4-BE49-F238E27FC236}">
                <a16:creationId xmlns:a16="http://schemas.microsoft.com/office/drawing/2014/main" id="{FF27258F-9BBF-4544-8157-231504807030}"/>
              </a:ext>
            </a:extLst>
          </p:cNvPr>
          <p:cNvSpPr txBox="1"/>
          <p:nvPr/>
        </p:nvSpPr>
        <p:spPr>
          <a:xfrm>
            <a:off x="6407944" y="2274264"/>
            <a:ext cx="1169840" cy="674031"/>
          </a:xfrm>
          <a:prstGeom prst="rect">
            <a:avLst/>
          </a:prstGeom>
          <a:solidFill>
            <a:schemeClr val="bg1"/>
          </a:solidFill>
        </p:spPr>
        <p:txBody>
          <a:bodyPr wrap="square" rtlCol="0">
            <a:spAutoFit/>
          </a:bodyPr>
          <a:lstStyle/>
          <a:p>
            <a:pPr marL="68580" indent="-68580" defTabSz="685800">
              <a:lnSpc>
                <a:spcPct val="90000"/>
              </a:lnSpc>
            </a:pPr>
            <a:r>
              <a:rPr lang="en-US" sz="1050" dirty="0">
                <a:solidFill>
                  <a:prstClr val="black"/>
                </a:solidFill>
                <a:latin typeface="Franklin Gothic Book" panose="020B0503020102020204" pitchFamily="34" charset="0"/>
              </a:rPr>
              <a:t>Overstocked</a:t>
            </a:r>
          </a:p>
          <a:p>
            <a:pPr marL="68580" indent="-68580" defTabSz="685800">
              <a:lnSpc>
                <a:spcPct val="90000"/>
              </a:lnSpc>
            </a:pPr>
            <a:r>
              <a:rPr lang="en-US" sz="1050" dirty="0">
                <a:solidFill>
                  <a:prstClr val="black"/>
                </a:solidFill>
                <a:latin typeface="Franklin Gothic Book" panose="020B0503020102020204" pitchFamily="34" charset="0"/>
              </a:rPr>
              <a:t>Oversaturated</a:t>
            </a:r>
          </a:p>
          <a:p>
            <a:pPr marL="68580" indent="-68580" defTabSz="685800">
              <a:lnSpc>
                <a:spcPct val="90000"/>
              </a:lnSpc>
            </a:pPr>
            <a:r>
              <a:rPr lang="en-US" sz="1050" dirty="0">
                <a:solidFill>
                  <a:prstClr val="black"/>
                </a:solidFill>
                <a:latin typeface="Franklin Gothic Book" panose="020B0503020102020204" pitchFamily="34" charset="0"/>
              </a:rPr>
              <a:t>Confusing “Sell-by” Dates</a:t>
            </a:r>
          </a:p>
        </p:txBody>
      </p:sp>
      <p:sp>
        <p:nvSpPr>
          <p:cNvPr id="40" name="TextBox 39">
            <a:extLst>
              <a:ext uri="{FF2B5EF4-FFF2-40B4-BE49-F238E27FC236}">
                <a16:creationId xmlns:a16="http://schemas.microsoft.com/office/drawing/2014/main" id="{1FE477A7-422C-49E5-A0FA-594C2DB71EE0}"/>
              </a:ext>
            </a:extLst>
          </p:cNvPr>
          <p:cNvSpPr txBox="1"/>
          <p:nvPr/>
        </p:nvSpPr>
        <p:spPr>
          <a:xfrm>
            <a:off x="7657896" y="2117304"/>
            <a:ext cx="1397725" cy="1110304"/>
          </a:xfrm>
          <a:prstGeom prst="rect">
            <a:avLst/>
          </a:prstGeom>
          <a:solidFill>
            <a:schemeClr val="bg1"/>
          </a:solidFill>
        </p:spPr>
        <p:txBody>
          <a:bodyPr wrap="square" rtlCol="0">
            <a:spAutoFit/>
          </a:bodyPr>
          <a:lstStyle/>
          <a:p>
            <a:pPr marL="68580" indent="-68580" defTabSz="685800">
              <a:lnSpc>
                <a:spcPct val="90000"/>
              </a:lnSpc>
            </a:pPr>
            <a:r>
              <a:rPr lang="en-US" sz="1050" dirty="0">
                <a:solidFill>
                  <a:prstClr val="black"/>
                </a:solidFill>
                <a:latin typeface="Franklin Gothic Book" panose="020B0503020102020204" pitchFamily="34" charset="0"/>
              </a:rPr>
              <a:t>Over serving</a:t>
            </a:r>
          </a:p>
          <a:p>
            <a:pPr marL="68580" indent="-68580" defTabSz="685800">
              <a:lnSpc>
                <a:spcPct val="90000"/>
              </a:lnSpc>
            </a:pPr>
            <a:r>
              <a:rPr lang="en-US" sz="1050" dirty="0">
                <a:solidFill>
                  <a:prstClr val="black"/>
                </a:solidFill>
                <a:latin typeface="Franklin Gothic Book" panose="020B0503020102020204" pitchFamily="34" charset="0"/>
              </a:rPr>
              <a:t>Over purchasing</a:t>
            </a:r>
          </a:p>
          <a:p>
            <a:pPr marL="68580" indent="-68580" defTabSz="685800">
              <a:lnSpc>
                <a:spcPct val="90000"/>
              </a:lnSpc>
            </a:pPr>
            <a:r>
              <a:rPr lang="en-US" sz="1050" dirty="0">
                <a:solidFill>
                  <a:prstClr val="black"/>
                </a:solidFill>
                <a:latin typeface="Franklin Gothic Book" panose="020B0503020102020204" pitchFamily="34" charset="0"/>
              </a:rPr>
              <a:t>Over preparing</a:t>
            </a:r>
          </a:p>
          <a:p>
            <a:pPr marL="68580" indent="-68580" defTabSz="685800">
              <a:lnSpc>
                <a:spcPct val="90000"/>
              </a:lnSpc>
            </a:pPr>
            <a:r>
              <a:rPr lang="en-US" sz="1050" dirty="0">
                <a:solidFill>
                  <a:prstClr val="black"/>
                </a:solidFill>
                <a:latin typeface="Franklin Gothic Book" panose="020B0503020102020204" pitchFamily="34" charset="0"/>
              </a:rPr>
              <a:t>Safety Concerns</a:t>
            </a:r>
          </a:p>
          <a:p>
            <a:pPr marL="68580" indent="-68580" defTabSz="685800">
              <a:lnSpc>
                <a:spcPct val="90000"/>
              </a:lnSpc>
            </a:pPr>
            <a:r>
              <a:rPr lang="en-US" sz="1050" dirty="0">
                <a:solidFill>
                  <a:prstClr val="black"/>
                </a:solidFill>
                <a:latin typeface="Franklin Gothic Book" panose="020B0503020102020204" pitchFamily="34" charset="0"/>
              </a:rPr>
              <a:t>Trimming</a:t>
            </a:r>
          </a:p>
          <a:p>
            <a:pPr marL="68580" indent="-68580" defTabSz="685800">
              <a:lnSpc>
                <a:spcPct val="90000"/>
              </a:lnSpc>
            </a:pPr>
            <a:r>
              <a:rPr lang="en-US" sz="1050" dirty="0">
                <a:solidFill>
                  <a:prstClr val="black"/>
                </a:solidFill>
                <a:latin typeface="Franklin Gothic Book" panose="020B0503020102020204" pitchFamily="34" charset="0"/>
              </a:rPr>
              <a:t>Confusing “Sell-by” Dates</a:t>
            </a:r>
          </a:p>
        </p:txBody>
      </p:sp>
      <p:sp>
        <p:nvSpPr>
          <p:cNvPr id="5" name="Right Brace 4">
            <a:extLst>
              <a:ext uri="{FF2B5EF4-FFF2-40B4-BE49-F238E27FC236}">
                <a16:creationId xmlns:a16="http://schemas.microsoft.com/office/drawing/2014/main" id="{4B3303E3-04B1-4D1B-8853-F8E3BDDF77A9}"/>
              </a:ext>
            </a:extLst>
          </p:cNvPr>
          <p:cNvSpPr/>
          <p:nvPr/>
        </p:nvSpPr>
        <p:spPr>
          <a:xfrm>
            <a:off x="2733403" y="1067888"/>
            <a:ext cx="176349" cy="881744"/>
          </a:xfrm>
          <a:prstGeom prst="rightBrac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dirty="0">
              <a:solidFill>
                <a:prstClr val="black"/>
              </a:solidFill>
              <a:latin typeface="Franklin Gothic Book" panose="020B0503020102020204" pitchFamily="34" charset="0"/>
            </a:endParaRPr>
          </a:p>
        </p:txBody>
      </p:sp>
      <p:sp>
        <p:nvSpPr>
          <p:cNvPr id="19" name="Right Brace 18">
            <a:extLst>
              <a:ext uri="{FF2B5EF4-FFF2-40B4-BE49-F238E27FC236}">
                <a16:creationId xmlns:a16="http://schemas.microsoft.com/office/drawing/2014/main" id="{CC025939-E67C-4E7B-B077-7F7635A8ED49}"/>
              </a:ext>
            </a:extLst>
          </p:cNvPr>
          <p:cNvSpPr/>
          <p:nvPr/>
        </p:nvSpPr>
        <p:spPr>
          <a:xfrm>
            <a:off x="1786467" y="952500"/>
            <a:ext cx="84824" cy="113167"/>
          </a:xfrm>
          <a:prstGeom prst="rightBrac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dirty="0">
              <a:solidFill>
                <a:prstClr val="black"/>
              </a:solidFill>
              <a:latin typeface="Franklin Gothic Book" panose="020B0503020102020204" pitchFamily="34" charset="0"/>
            </a:endParaRPr>
          </a:p>
        </p:txBody>
      </p:sp>
      <p:sp>
        <p:nvSpPr>
          <p:cNvPr id="21" name="Right Brace 20">
            <a:extLst>
              <a:ext uri="{FF2B5EF4-FFF2-40B4-BE49-F238E27FC236}">
                <a16:creationId xmlns:a16="http://schemas.microsoft.com/office/drawing/2014/main" id="{FDAB37A0-0C00-4099-9B66-236B424DF617}"/>
              </a:ext>
            </a:extLst>
          </p:cNvPr>
          <p:cNvSpPr/>
          <p:nvPr/>
        </p:nvSpPr>
        <p:spPr>
          <a:xfrm>
            <a:off x="3664132" y="2018212"/>
            <a:ext cx="153488" cy="378822"/>
          </a:xfrm>
          <a:prstGeom prst="rightBrac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dirty="0">
              <a:solidFill>
                <a:prstClr val="black"/>
              </a:solidFill>
              <a:latin typeface="Franklin Gothic Book" panose="020B0503020102020204" pitchFamily="34" charset="0"/>
            </a:endParaRPr>
          </a:p>
        </p:txBody>
      </p:sp>
      <p:sp>
        <p:nvSpPr>
          <p:cNvPr id="25" name="Right Brace 24">
            <a:extLst>
              <a:ext uri="{FF2B5EF4-FFF2-40B4-BE49-F238E27FC236}">
                <a16:creationId xmlns:a16="http://schemas.microsoft.com/office/drawing/2014/main" id="{32AA0073-6895-4476-9BEB-7F317CEED8E3}"/>
              </a:ext>
            </a:extLst>
          </p:cNvPr>
          <p:cNvSpPr/>
          <p:nvPr/>
        </p:nvSpPr>
        <p:spPr>
          <a:xfrm>
            <a:off x="4487091" y="2504803"/>
            <a:ext cx="160020" cy="444137"/>
          </a:xfrm>
          <a:prstGeom prst="rightBrac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dirty="0">
              <a:solidFill>
                <a:prstClr val="black"/>
              </a:solidFill>
              <a:latin typeface="Franklin Gothic Book" panose="020B0503020102020204" pitchFamily="34" charset="0"/>
            </a:endParaRPr>
          </a:p>
        </p:txBody>
      </p:sp>
      <p:cxnSp>
        <p:nvCxnSpPr>
          <p:cNvPr id="9" name="Straight Connector 8">
            <a:extLst>
              <a:ext uri="{FF2B5EF4-FFF2-40B4-BE49-F238E27FC236}">
                <a16:creationId xmlns:a16="http://schemas.microsoft.com/office/drawing/2014/main" id="{B59E8640-6960-4730-A832-89286465B67F}"/>
              </a:ext>
            </a:extLst>
          </p:cNvPr>
          <p:cNvCxnSpPr>
            <a:cxnSpLocks/>
          </p:cNvCxnSpPr>
          <p:nvPr/>
        </p:nvCxnSpPr>
        <p:spPr>
          <a:xfrm flipV="1">
            <a:off x="5339443" y="2831375"/>
            <a:ext cx="352697" cy="264523"/>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479F7BD-25F0-419E-9C40-480779B92E8B}"/>
              </a:ext>
            </a:extLst>
          </p:cNvPr>
          <p:cNvCxnSpPr>
            <a:cxnSpLocks/>
            <a:endCxn id="37" idx="1"/>
          </p:cNvCxnSpPr>
          <p:nvPr/>
        </p:nvCxnSpPr>
        <p:spPr>
          <a:xfrm flipV="1">
            <a:off x="6247311" y="2611280"/>
            <a:ext cx="160633" cy="520542"/>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39" name="Right Brace 38">
            <a:extLst>
              <a:ext uri="{FF2B5EF4-FFF2-40B4-BE49-F238E27FC236}">
                <a16:creationId xmlns:a16="http://schemas.microsoft.com/office/drawing/2014/main" id="{541F26DA-3CCB-4ED4-B227-CD09994B822C}"/>
              </a:ext>
            </a:extLst>
          </p:cNvPr>
          <p:cNvSpPr/>
          <p:nvPr/>
        </p:nvSpPr>
        <p:spPr>
          <a:xfrm>
            <a:off x="7207431" y="3135086"/>
            <a:ext cx="111035" cy="120831"/>
          </a:xfrm>
          <a:prstGeom prst="rightBrac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350" dirty="0">
              <a:solidFill>
                <a:prstClr val="black"/>
              </a:solidFill>
              <a:latin typeface="Franklin Gothic Book" panose="020B0503020102020204" pitchFamily="34" charset="0"/>
            </a:endParaRPr>
          </a:p>
        </p:txBody>
      </p:sp>
      <p:cxnSp>
        <p:nvCxnSpPr>
          <p:cNvPr id="41" name="Straight Connector 40">
            <a:extLst>
              <a:ext uri="{FF2B5EF4-FFF2-40B4-BE49-F238E27FC236}">
                <a16:creationId xmlns:a16="http://schemas.microsoft.com/office/drawing/2014/main" id="{9E56C8AC-C8A8-45E4-8F5E-06C4D87A4080}"/>
              </a:ext>
            </a:extLst>
          </p:cNvPr>
          <p:cNvCxnSpPr>
            <a:cxnSpLocks/>
            <a:stCxn id="19" idx="1"/>
            <a:endCxn id="6" idx="1"/>
          </p:cNvCxnSpPr>
          <p:nvPr/>
        </p:nvCxnSpPr>
        <p:spPr>
          <a:xfrm>
            <a:off x="1871291" y="1009084"/>
            <a:ext cx="1704357" cy="21701"/>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32ED568-E512-451B-9CD6-C928339DFD03}"/>
              </a:ext>
            </a:extLst>
          </p:cNvPr>
          <p:cNvCxnSpPr>
            <a:cxnSpLocks/>
            <a:stCxn id="39" idx="1"/>
            <a:endCxn id="40" idx="1"/>
          </p:cNvCxnSpPr>
          <p:nvPr/>
        </p:nvCxnSpPr>
        <p:spPr>
          <a:xfrm flipV="1">
            <a:off x="7318466" y="2672456"/>
            <a:ext cx="339430" cy="523046"/>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360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C3990-7274-49A4-893E-6C6E55591E26}"/>
              </a:ext>
            </a:extLst>
          </p:cNvPr>
          <p:cNvSpPr>
            <a:spLocks noGrp="1"/>
          </p:cNvSpPr>
          <p:nvPr>
            <p:ph type="title"/>
          </p:nvPr>
        </p:nvSpPr>
        <p:spPr>
          <a:xfrm>
            <a:off x="322325" y="205740"/>
            <a:ext cx="8572500" cy="424732"/>
          </a:xfrm>
        </p:spPr>
        <p:txBody>
          <a:bodyPr/>
          <a:lstStyle/>
          <a:p>
            <a:r>
              <a:rPr lang="en-US" dirty="0"/>
              <a:t>Is FLW waste? </a:t>
            </a:r>
            <a:r>
              <a:rPr lang="en-US" sz="2100" dirty="0"/>
              <a:t>FLW Commodity Breakdown and End State</a:t>
            </a:r>
            <a:endParaRPr lang="en-US" dirty="0"/>
          </a:p>
        </p:txBody>
      </p:sp>
      <p:sp>
        <p:nvSpPr>
          <p:cNvPr id="3" name="Content Placeholder 2">
            <a:extLst>
              <a:ext uri="{FF2B5EF4-FFF2-40B4-BE49-F238E27FC236}">
                <a16:creationId xmlns:a16="http://schemas.microsoft.com/office/drawing/2014/main" id="{74376E6B-4C2F-492D-B63D-17335AB8F340}"/>
              </a:ext>
            </a:extLst>
          </p:cNvPr>
          <p:cNvSpPr>
            <a:spLocks noGrp="1"/>
          </p:cNvSpPr>
          <p:nvPr>
            <p:ph idx="1"/>
          </p:nvPr>
        </p:nvSpPr>
        <p:spPr>
          <a:xfrm>
            <a:off x="5974597" y="833556"/>
            <a:ext cx="3010546" cy="3868804"/>
          </a:xfrm>
        </p:spPr>
        <p:txBody>
          <a:bodyPr>
            <a:normAutofit lnSpcReduction="10000"/>
          </a:bodyPr>
          <a:lstStyle/>
          <a:p>
            <a:r>
              <a:rPr lang="en-US" dirty="0"/>
              <a:t>Do not know destination of Unharvested Waste</a:t>
            </a:r>
          </a:p>
          <a:p>
            <a:r>
              <a:rPr lang="en-US" dirty="0"/>
              <a:t>Manufacturing has highest FLW (143.6 MMT)</a:t>
            </a:r>
          </a:p>
          <a:p>
            <a:pPr lvl="1"/>
            <a:r>
              <a:rPr lang="en-US" dirty="0"/>
              <a:t>Most becomes Animal Feed</a:t>
            </a:r>
          </a:p>
          <a:p>
            <a:pPr lvl="1"/>
            <a:r>
              <a:rPr lang="en-US" dirty="0"/>
              <a:t>Actual Waste = 1.1 MMT</a:t>
            </a:r>
          </a:p>
          <a:p>
            <a:r>
              <a:rPr lang="en-US" dirty="0"/>
              <a:t>Consumer has 46.3 MMT waste (94%)</a:t>
            </a:r>
          </a:p>
        </p:txBody>
      </p:sp>
      <p:sp>
        <p:nvSpPr>
          <p:cNvPr id="28" name="TextBox 27">
            <a:extLst>
              <a:ext uri="{FF2B5EF4-FFF2-40B4-BE49-F238E27FC236}">
                <a16:creationId xmlns:a16="http://schemas.microsoft.com/office/drawing/2014/main" id="{071F2F9A-CADD-40C4-8842-082A30AD705C}"/>
              </a:ext>
            </a:extLst>
          </p:cNvPr>
          <p:cNvSpPr txBox="1"/>
          <p:nvPr/>
        </p:nvSpPr>
        <p:spPr>
          <a:xfrm>
            <a:off x="6486040" y="5591014"/>
            <a:ext cx="1987658" cy="653256"/>
          </a:xfrm>
          <a:prstGeom prst="rect">
            <a:avLst/>
          </a:prstGeom>
          <a:solidFill>
            <a:schemeClr val="accent4"/>
          </a:solidFill>
        </p:spPr>
        <p:txBody>
          <a:bodyPr wrap="square" rtlCol="0">
            <a:spAutoFit/>
          </a:bodyPr>
          <a:lstStyle/>
          <a:p>
            <a:pPr defTabSz="685800">
              <a:lnSpc>
                <a:spcPct val="90000"/>
              </a:lnSpc>
            </a:pPr>
            <a:r>
              <a:rPr lang="en-US" sz="1350" dirty="0">
                <a:solidFill>
                  <a:prstClr val="black"/>
                </a:solidFill>
                <a:latin typeface="Franklin Gothic Book" panose="020B0503020102020204" pitchFamily="34" charset="0"/>
              </a:rPr>
              <a:t>Alternate graph if you want to see relative sizes between stages</a:t>
            </a:r>
          </a:p>
        </p:txBody>
      </p:sp>
      <p:sp>
        <p:nvSpPr>
          <p:cNvPr id="32" name="Rectangle 31">
            <a:extLst>
              <a:ext uri="{FF2B5EF4-FFF2-40B4-BE49-F238E27FC236}">
                <a16:creationId xmlns:a16="http://schemas.microsoft.com/office/drawing/2014/main" id="{EE222601-F034-4A77-89D9-F474E31575E8}"/>
              </a:ext>
            </a:extLst>
          </p:cNvPr>
          <p:cNvSpPr/>
          <p:nvPr/>
        </p:nvSpPr>
        <p:spPr>
          <a:xfrm>
            <a:off x="1934000" y="4747323"/>
            <a:ext cx="4572000" cy="403957"/>
          </a:xfrm>
          <a:prstGeom prst="rect">
            <a:avLst/>
          </a:prstGeom>
        </p:spPr>
        <p:txBody>
          <a:bodyPr>
            <a:spAutoFit/>
          </a:bodyPr>
          <a:lstStyle/>
          <a:p>
            <a:pPr defTabSz="685800"/>
            <a:r>
              <a:rPr lang="en-US" sz="675" dirty="0">
                <a:solidFill>
                  <a:prstClr val="black"/>
                </a:solidFill>
                <a:latin typeface="Franklin Gothic Book" panose="020B0503020102020204" pitchFamily="34" charset="0"/>
              </a:rPr>
              <a:t>Manufacturing, Wholesale &amp; Retail, Food Services: Data from survey conducted by FWRA</a:t>
            </a:r>
          </a:p>
          <a:p>
            <a:pPr defTabSz="685800"/>
            <a:r>
              <a:rPr lang="en-US" sz="675" dirty="0">
                <a:solidFill>
                  <a:prstClr val="black"/>
                </a:solidFill>
                <a:latin typeface="Franklin Gothic Book" panose="020B0503020102020204" pitchFamily="34" charset="0"/>
              </a:rPr>
              <a:t>Distribution: Assume it is the same as Retail</a:t>
            </a:r>
          </a:p>
          <a:p>
            <a:pPr defTabSz="685800"/>
            <a:r>
              <a:rPr lang="en-US" sz="675" dirty="0">
                <a:solidFill>
                  <a:prstClr val="black"/>
                </a:solidFill>
                <a:latin typeface="Franklin Gothic Book" panose="020B0503020102020204" pitchFamily="34" charset="0"/>
              </a:rPr>
              <a:t>Household: Assume it is the same as Food Services </a:t>
            </a:r>
          </a:p>
        </p:txBody>
      </p:sp>
      <p:sp>
        <p:nvSpPr>
          <p:cNvPr id="33" name="Rectangle 32">
            <a:extLst>
              <a:ext uri="{FF2B5EF4-FFF2-40B4-BE49-F238E27FC236}">
                <a16:creationId xmlns:a16="http://schemas.microsoft.com/office/drawing/2014/main" id="{63E07FDF-2F77-4E14-811B-CE274E4C941C}"/>
              </a:ext>
            </a:extLst>
          </p:cNvPr>
          <p:cNvSpPr/>
          <p:nvPr/>
        </p:nvSpPr>
        <p:spPr>
          <a:xfrm>
            <a:off x="254837" y="4304281"/>
            <a:ext cx="5773091" cy="507831"/>
          </a:xfrm>
          <a:prstGeom prst="rect">
            <a:avLst/>
          </a:prstGeom>
        </p:spPr>
        <p:txBody>
          <a:bodyPr wrap="square">
            <a:spAutoFit/>
          </a:bodyPr>
          <a:lstStyle/>
          <a:p>
            <a:pPr defTabSz="685800"/>
            <a:r>
              <a:rPr lang="en-US" sz="450" dirty="0">
                <a:solidFill>
                  <a:prstClr val="black"/>
                </a:solidFill>
                <a:latin typeface="Franklin Gothic Book" panose="020B0503020102020204" pitchFamily="34" charset="0"/>
              </a:rPr>
              <a:t>Sources: USDA Agricultural Statistic; </a:t>
            </a:r>
            <a:r>
              <a:rPr lang="en-US" sz="450" dirty="0">
                <a:solidFill>
                  <a:prstClr val="black"/>
                </a:solidFill>
                <a:latin typeface="Franklin Gothic Book" panose="020B0503020102020204" pitchFamily="34" charset="0"/>
                <a:hlinkClick r:id="rId3"/>
              </a:rPr>
              <a:t>https://www.seafoodhealthfacts.org/seafood-choices/overview-us-seafood-supply</a:t>
            </a:r>
            <a:r>
              <a:rPr lang="en-US" sz="450" dirty="0">
                <a:solidFill>
                  <a:prstClr val="black"/>
                </a:solidFill>
                <a:latin typeface="Franklin Gothic Book" panose="020B0503020102020204" pitchFamily="34" charset="0"/>
              </a:rPr>
              <a:t>;</a:t>
            </a:r>
            <a:r>
              <a:rPr lang="en-US" sz="450" baseline="30000" dirty="0">
                <a:solidFill>
                  <a:prstClr val="black"/>
                </a:solidFill>
                <a:latin typeface="Franklin Gothic Book" panose="020B0503020102020204" pitchFamily="34" charset="0"/>
              </a:rPr>
              <a:t> </a:t>
            </a:r>
            <a:r>
              <a:rPr lang="en-US" sz="450" dirty="0">
                <a:solidFill>
                  <a:prstClr val="black"/>
                </a:solidFill>
                <a:latin typeface="Franklin Gothic Book" panose="020B0503020102020204" pitchFamily="34" charset="0"/>
              </a:rPr>
              <a:t>NRDC; FAO; </a:t>
            </a:r>
            <a:r>
              <a:rPr lang="en-US" sz="450" dirty="0" err="1">
                <a:solidFill>
                  <a:prstClr val="black"/>
                </a:solidFill>
                <a:latin typeface="Franklin Gothic Book" panose="020B0503020102020204" pitchFamily="34" charset="0"/>
              </a:rPr>
              <a:t>Caldeira</a:t>
            </a:r>
            <a:r>
              <a:rPr lang="en-US" sz="450" dirty="0">
                <a:solidFill>
                  <a:prstClr val="black"/>
                </a:solidFill>
                <a:latin typeface="Franklin Gothic Book" panose="020B0503020102020204" pitchFamily="34" charset="0"/>
              </a:rPr>
              <a:t> et al; </a:t>
            </a:r>
            <a:r>
              <a:rPr lang="en-US" sz="450" dirty="0" err="1">
                <a:solidFill>
                  <a:prstClr val="black"/>
                </a:solidFill>
                <a:latin typeface="Franklin Gothic Book" panose="020B0503020102020204" pitchFamily="34" charset="0"/>
              </a:rPr>
              <a:t>Gunders</a:t>
            </a:r>
            <a:r>
              <a:rPr lang="en-US" sz="450" dirty="0">
                <a:solidFill>
                  <a:prstClr val="black"/>
                </a:solidFill>
                <a:latin typeface="Franklin Gothic Book" panose="020B0503020102020204" pitchFamily="34" charset="0"/>
              </a:rPr>
              <a:t> &amp; Bloom; U.S Grain Council and USDA; FAOSTAT and USDA; USDA LAFA; </a:t>
            </a:r>
            <a:r>
              <a:rPr lang="en-US" sz="450" dirty="0">
                <a:solidFill>
                  <a:prstClr val="black"/>
                </a:solidFill>
                <a:latin typeface="Franklin Gothic Book" panose="020B0503020102020204" pitchFamily="34" charset="0"/>
                <a:hlinkClick r:id="rId4"/>
              </a:rPr>
              <a:t>https://dairygood.org/content/2015/did-you-know-milk-is-90-percent-water-plus-protein-and-so-much-more</a:t>
            </a:r>
            <a:r>
              <a:rPr lang="en-US" sz="450" dirty="0">
                <a:solidFill>
                  <a:prstClr val="black"/>
                </a:solidFill>
                <a:latin typeface="Franklin Gothic Book" panose="020B0503020102020204" pitchFamily="34" charset="0"/>
              </a:rPr>
              <a:t>; </a:t>
            </a:r>
            <a:r>
              <a:rPr lang="en-US" sz="450" dirty="0">
                <a:solidFill>
                  <a:prstClr val="black"/>
                </a:solidFill>
                <a:latin typeface="Franklin Gothic Book" panose="020B0503020102020204" pitchFamily="34" charset="0"/>
                <a:hlinkClick r:id="rId5"/>
              </a:rPr>
              <a:t>https://www.chicagotribune.com/lifestyles/ct-xpm-2011-01-18-ct-tribu-daley-question-condensed-mil20110118-story.html</a:t>
            </a:r>
            <a:endParaRPr lang="en-US" sz="450" dirty="0">
              <a:solidFill>
                <a:prstClr val="black"/>
              </a:solidFill>
              <a:latin typeface="Franklin Gothic Book" panose="020B0503020102020204" pitchFamily="34" charset="0"/>
            </a:endParaRPr>
          </a:p>
          <a:p>
            <a:pPr defTabSz="685800"/>
            <a:r>
              <a:rPr lang="en-US" sz="450" dirty="0">
                <a:solidFill>
                  <a:prstClr val="black"/>
                </a:solidFill>
                <a:latin typeface="Franklin Gothic Book" panose="020B0503020102020204" pitchFamily="34" charset="0"/>
                <a:hlinkClick r:id="rId6">
                  <a:extLst>
                    <a:ext uri="{A12FA001-AC4F-418D-AE19-62706E023703}">
                      <ahyp:hlinkClr xmlns:ahyp="http://schemas.microsoft.com/office/drawing/2018/hyperlinkcolor" val="tx"/>
                    </a:ext>
                  </a:extLst>
                </a:hlinkClick>
              </a:rPr>
              <a:t>http://www.fao.org/3/a-au111e.pdf</a:t>
            </a:r>
            <a:r>
              <a:rPr lang="en-US" sz="450" dirty="0">
                <a:solidFill>
                  <a:prstClr val="black"/>
                </a:solidFill>
                <a:latin typeface="Franklin Gothic Book" panose="020B0503020102020204" pitchFamily="34" charset="0"/>
              </a:rPr>
              <a:t>; </a:t>
            </a:r>
            <a:r>
              <a:rPr lang="en-US" sz="450" dirty="0">
                <a:solidFill>
                  <a:prstClr val="black"/>
                </a:solidFill>
                <a:latin typeface="Franklin Gothic Book" panose="020B0503020102020204" pitchFamily="34" charset="0"/>
                <a:hlinkClick r:id="rId7"/>
              </a:rPr>
              <a:t>https://ucanr.edu/sites/cottagefoods/files/209273.pdf</a:t>
            </a:r>
            <a:r>
              <a:rPr lang="en-US" sz="450" dirty="0">
                <a:solidFill>
                  <a:prstClr val="black"/>
                </a:solidFill>
                <a:latin typeface="Franklin Gothic Book" panose="020B0503020102020204" pitchFamily="34" charset="0"/>
              </a:rPr>
              <a:t>;</a:t>
            </a:r>
          </a:p>
          <a:p>
            <a:pPr defTabSz="685800"/>
            <a:r>
              <a:rPr lang="en-US" sz="450" dirty="0" err="1">
                <a:solidFill>
                  <a:prstClr val="black"/>
                </a:solidFill>
                <a:latin typeface="Franklin Gothic Book" panose="020B0503020102020204" pitchFamily="34" charset="0"/>
              </a:rPr>
              <a:t>Hartikainen</a:t>
            </a:r>
            <a:r>
              <a:rPr lang="en-US" sz="450" dirty="0">
                <a:solidFill>
                  <a:prstClr val="black"/>
                </a:solidFill>
                <a:latin typeface="Franklin Gothic Book" panose="020B0503020102020204" pitchFamily="34" charset="0"/>
              </a:rPr>
              <a:t>, </a:t>
            </a:r>
            <a:r>
              <a:rPr lang="en-US" sz="450" dirty="0" err="1">
                <a:solidFill>
                  <a:prstClr val="black"/>
                </a:solidFill>
                <a:latin typeface="Franklin Gothic Book" panose="020B0503020102020204" pitchFamily="34" charset="0"/>
              </a:rPr>
              <a:t>Mogensen</a:t>
            </a:r>
            <a:r>
              <a:rPr lang="en-US" sz="450" dirty="0">
                <a:solidFill>
                  <a:prstClr val="black"/>
                </a:solidFill>
                <a:latin typeface="Franklin Gothic Book" panose="020B0503020102020204" pitchFamily="34" charset="0"/>
              </a:rPr>
              <a:t>, </a:t>
            </a:r>
            <a:r>
              <a:rPr lang="en-US" sz="450" dirty="0" err="1">
                <a:solidFill>
                  <a:prstClr val="black"/>
                </a:solidFill>
                <a:latin typeface="Franklin Gothic Book" panose="020B0503020102020204" pitchFamily="34" charset="0"/>
              </a:rPr>
              <a:t>Svanes</a:t>
            </a:r>
            <a:r>
              <a:rPr lang="en-US" sz="450" dirty="0">
                <a:solidFill>
                  <a:prstClr val="black"/>
                </a:solidFill>
                <a:latin typeface="Franklin Gothic Book" panose="020B0503020102020204" pitchFamily="34" charset="0"/>
              </a:rPr>
              <a:t>, &amp; Franke; Food Waste Reduction Alliance</a:t>
            </a:r>
          </a:p>
          <a:p>
            <a:pPr defTabSz="685800"/>
            <a:endParaRPr lang="en-US" sz="450" dirty="0">
              <a:solidFill>
                <a:prstClr val="black"/>
              </a:solidFill>
              <a:latin typeface="Franklin Gothic Book" panose="020B0503020102020204" pitchFamily="34" charset="0"/>
            </a:endParaRPr>
          </a:p>
          <a:p>
            <a:pPr defTabSz="685800"/>
            <a:r>
              <a:rPr lang="en-US" sz="450" dirty="0">
                <a:solidFill>
                  <a:prstClr val="black"/>
                </a:solidFill>
                <a:latin typeface="Franklin Gothic Book" panose="020B0503020102020204" pitchFamily="34" charset="0"/>
              </a:rPr>
              <a:t>Details available in upcoming ORNL Report</a:t>
            </a:r>
          </a:p>
        </p:txBody>
      </p:sp>
      <p:grpSp>
        <p:nvGrpSpPr>
          <p:cNvPr id="40" name="Group 39">
            <a:extLst>
              <a:ext uri="{FF2B5EF4-FFF2-40B4-BE49-F238E27FC236}">
                <a16:creationId xmlns:a16="http://schemas.microsoft.com/office/drawing/2014/main" id="{24AE7B6A-74AE-4110-9559-C978F5D29862}"/>
              </a:ext>
            </a:extLst>
          </p:cNvPr>
          <p:cNvGrpSpPr/>
          <p:nvPr/>
        </p:nvGrpSpPr>
        <p:grpSpPr>
          <a:xfrm>
            <a:off x="356571" y="767014"/>
            <a:ext cx="5623560" cy="3386949"/>
            <a:chOff x="-8427940" y="1143000"/>
            <a:chExt cx="7498080" cy="4515932"/>
          </a:xfrm>
        </p:grpSpPr>
        <p:pic>
          <p:nvPicPr>
            <p:cNvPr id="35" name="Picture 34">
              <a:extLst>
                <a:ext uri="{FF2B5EF4-FFF2-40B4-BE49-F238E27FC236}">
                  <a16:creationId xmlns:a16="http://schemas.microsoft.com/office/drawing/2014/main" id="{167EEF48-3BC9-45B3-9C38-4B165F2F3486}"/>
                </a:ext>
              </a:extLst>
            </p:cNvPr>
            <p:cNvPicPr>
              <a:picLocks noChangeAspect="1"/>
            </p:cNvPicPr>
            <p:nvPr/>
          </p:nvPicPr>
          <p:blipFill>
            <a:blip r:embed="rId8"/>
            <a:stretch>
              <a:fillRect/>
            </a:stretch>
          </p:blipFill>
          <p:spPr>
            <a:xfrm>
              <a:off x="-8427940" y="1143000"/>
              <a:ext cx="7498080" cy="3749040"/>
            </a:xfrm>
            <a:prstGeom prst="rect">
              <a:avLst/>
            </a:prstGeom>
          </p:spPr>
        </p:pic>
        <p:pic>
          <p:nvPicPr>
            <p:cNvPr id="36" name="Picture 35">
              <a:extLst>
                <a:ext uri="{FF2B5EF4-FFF2-40B4-BE49-F238E27FC236}">
                  <a16:creationId xmlns:a16="http://schemas.microsoft.com/office/drawing/2014/main" id="{9B68231C-43F0-45DB-A90F-1B441E6B18B2}"/>
                </a:ext>
              </a:extLst>
            </p:cNvPr>
            <p:cNvPicPr>
              <a:picLocks noChangeAspect="1"/>
            </p:cNvPicPr>
            <p:nvPr/>
          </p:nvPicPr>
          <p:blipFill rotWithShape="1">
            <a:blip r:embed="rId9"/>
            <a:srcRect t="89860"/>
            <a:stretch/>
          </p:blipFill>
          <p:spPr>
            <a:xfrm>
              <a:off x="-8427940" y="4892878"/>
              <a:ext cx="7498080" cy="380161"/>
            </a:xfrm>
            <a:prstGeom prst="rect">
              <a:avLst/>
            </a:prstGeom>
          </p:spPr>
        </p:pic>
        <p:pic>
          <p:nvPicPr>
            <p:cNvPr id="37" name="Picture 36">
              <a:extLst>
                <a:ext uri="{FF2B5EF4-FFF2-40B4-BE49-F238E27FC236}">
                  <a16:creationId xmlns:a16="http://schemas.microsoft.com/office/drawing/2014/main" id="{8F3D89FD-08A9-479D-BAAB-04A81AF33C3F}"/>
                </a:ext>
              </a:extLst>
            </p:cNvPr>
            <p:cNvPicPr>
              <a:picLocks noChangeAspect="1"/>
            </p:cNvPicPr>
            <p:nvPr/>
          </p:nvPicPr>
          <p:blipFill rotWithShape="1">
            <a:blip r:embed="rId10"/>
            <a:srcRect t="89860"/>
            <a:stretch/>
          </p:blipFill>
          <p:spPr>
            <a:xfrm>
              <a:off x="-8427940" y="5278771"/>
              <a:ext cx="7498080" cy="380161"/>
            </a:xfrm>
            <a:prstGeom prst="rect">
              <a:avLst/>
            </a:prstGeom>
          </p:spPr>
        </p:pic>
      </p:grpSp>
      <p:grpSp>
        <p:nvGrpSpPr>
          <p:cNvPr id="41" name="Group 40">
            <a:extLst>
              <a:ext uri="{FF2B5EF4-FFF2-40B4-BE49-F238E27FC236}">
                <a16:creationId xmlns:a16="http://schemas.microsoft.com/office/drawing/2014/main" id="{484353A0-9027-4865-BB5E-5F5E5E9F3929}"/>
              </a:ext>
            </a:extLst>
          </p:cNvPr>
          <p:cNvGrpSpPr/>
          <p:nvPr/>
        </p:nvGrpSpPr>
        <p:grpSpPr>
          <a:xfrm>
            <a:off x="391395" y="5686425"/>
            <a:ext cx="5623560" cy="3369769"/>
            <a:chOff x="-8393540" y="6096000"/>
            <a:chExt cx="7498080" cy="4493025"/>
          </a:xfrm>
        </p:grpSpPr>
        <p:pic>
          <p:nvPicPr>
            <p:cNvPr id="34" name="Picture 33">
              <a:extLst>
                <a:ext uri="{FF2B5EF4-FFF2-40B4-BE49-F238E27FC236}">
                  <a16:creationId xmlns:a16="http://schemas.microsoft.com/office/drawing/2014/main" id="{F6630855-EF8F-4FBB-AAE6-2E2149C2C662}"/>
                </a:ext>
              </a:extLst>
            </p:cNvPr>
            <p:cNvPicPr>
              <a:picLocks noChangeAspect="1"/>
            </p:cNvPicPr>
            <p:nvPr/>
          </p:nvPicPr>
          <p:blipFill>
            <a:blip r:embed="rId11"/>
            <a:stretch>
              <a:fillRect/>
            </a:stretch>
          </p:blipFill>
          <p:spPr>
            <a:xfrm>
              <a:off x="-8393540" y="6096000"/>
              <a:ext cx="7498080" cy="3749040"/>
            </a:xfrm>
            <a:prstGeom prst="rect">
              <a:avLst/>
            </a:prstGeom>
          </p:spPr>
        </p:pic>
        <p:pic>
          <p:nvPicPr>
            <p:cNvPr id="38" name="Picture 37">
              <a:extLst>
                <a:ext uri="{FF2B5EF4-FFF2-40B4-BE49-F238E27FC236}">
                  <a16:creationId xmlns:a16="http://schemas.microsoft.com/office/drawing/2014/main" id="{C435144F-B2C2-417D-B0CF-D6696CDEDA30}"/>
                </a:ext>
              </a:extLst>
            </p:cNvPr>
            <p:cNvPicPr>
              <a:picLocks noChangeAspect="1"/>
            </p:cNvPicPr>
            <p:nvPr/>
          </p:nvPicPr>
          <p:blipFill rotWithShape="1">
            <a:blip r:embed="rId9"/>
            <a:srcRect t="89860"/>
            <a:stretch/>
          </p:blipFill>
          <p:spPr>
            <a:xfrm>
              <a:off x="-8393540" y="9829549"/>
              <a:ext cx="7498080" cy="380161"/>
            </a:xfrm>
            <a:prstGeom prst="rect">
              <a:avLst/>
            </a:prstGeom>
          </p:spPr>
        </p:pic>
        <p:pic>
          <p:nvPicPr>
            <p:cNvPr id="39" name="Picture 38">
              <a:extLst>
                <a:ext uri="{FF2B5EF4-FFF2-40B4-BE49-F238E27FC236}">
                  <a16:creationId xmlns:a16="http://schemas.microsoft.com/office/drawing/2014/main" id="{99CC6C42-4EEB-409F-B8D6-53E85959A604}"/>
                </a:ext>
              </a:extLst>
            </p:cNvPr>
            <p:cNvPicPr>
              <a:picLocks noChangeAspect="1"/>
            </p:cNvPicPr>
            <p:nvPr/>
          </p:nvPicPr>
          <p:blipFill rotWithShape="1">
            <a:blip r:embed="rId10"/>
            <a:srcRect t="89860"/>
            <a:stretch/>
          </p:blipFill>
          <p:spPr>
            <a:xfrm>
              <a:off x="-8393540" y="10208864"/>
              <a:ext cx="7498080" cy="380161"/>
            </a:xfrm>
            <a:prstGeom prst="rect">
              <a:avLst/>
            </a:prstGeom>
          </p:spPr>
        </p:pic>
      </p:grpSp>
    </p:spTree>
    <p:extLst>
      <p:ext uri="{BB962C8B-B14F-4D97-AF65-F5344CB8AC3E}">
        <p14:creationId xmlns:p14="http://schemas.microsoft.com/office/powerpoint/2010/main" val="2787476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B3F25-BB81-4DF8-9423-58AEA75F1822}"/>
              </a:ext>
            </a:extLst>
          </p:cNvPr>
          <p:cNvSpPr>
            <a:spLocks noGrp="1"/>
          </p:cNvSpPr>
          <p:nvPr>
            <p:ph type="title"/>
          </p:nvPr>
        </p:nvSpPr>
        <p:spPr/>
        <p:txBody>
          <a:bodyPr/>
          <a:lstStyle/>
          <a:p>
            <a:r>
              <a:rPr lang="en-US" dirty="0"/>
              <a:t>How much food is wasted and consumed?</a:t>
            </a:r>
          </a:p>
        </p:txBody>
      </p:sp>
      <p:sp>
        <p:nvSpPr>
          <p:cNvPr id="3" name="Content Placeholder 2">
            <a:extLst>
              <a:ext uri="{FF2B5EF4-FFF2-40B4-BE49-F238E27FC236}">
                <a16:creationId xmlns:a16="http://schemas.microsoft.com/office/drawing/2014/main" id="{CD7462CD-1CF3-46D3-86D2-975F87C1C370}"/>
              </a:ext>
            </a:extLst>
          </p:cNvPr>
          <p:cNvSpPr>
            <a:spLocks noGrp="1"/>
          </p:cNvSpPr>
          <p:nvPr>
            <p:ph idx="1"/>
          </p:nvPr>
        </p:nvSpPr>
        <p:spPr>
          <a:xfrm>
            <a:off x="5855677" y="936381"/>
            <a:ext cx="3052865" cy="3969727"/>
          </a:xfrm>
        </p:spPr>
        <p:txBody>
          <a:bodyPr/>
          <a:lstStyle/>
          <a:p>
            <a:r>
              <a:rPr lang="en-US" dirty="0"/>
              <a:t>Food entering U.S. Manufacturing</a:t>
            </a:r>
            <a:endParaRPr lang="en-US" b="1" dirty="0"/>
          </a:p>
          <a:p>
            <a:pPr lvl="1"/>
            <a:r>
              <a:rPr lang="en-US" dirty="0"/>
              <a:t>9% is wasted </a:t>
            </a:r>
          </a:p>
          <a:p>
            <a:pPr lvl="2"/>
            <a:r>
              <a:rPr lang="en-US" dirty="0"/>
              <a:t>(landfill/incineration)</a:t>
            </a:r>
          </a:p>
          <a:p>
            <a:pPr lvl="1"/>
            <a:r>
              <a:rPr lang="en-US" dirty="0"/>
              <a:t>19.1% is consumed*</a:t>
            </a:r>
          </a:p>
          <a:p>
            <a:pPr lvl="1"/>
            <a:r>
              <a:rPr lang="en-US" dirty="0"/>
              <a:t>23.6% is “recycled”</a:t>
            </a:r>
          </a:p>
          <a:p>
            <a:pPr lvl="2"/>
            <a:r>
              <a:rPr lang="en-US" dirty="0"/>
              <a:t>Animal feed, industrial uses, land application/ composted</a:t>
            </a:r>
          </a:p>
          <a:p>
            <a:r>
              <a:rPr lang="en-US" dirty="0"/>
              <a:t>From planting…</a:t>
            </a:r>
          </a:p>
          <a:p>
            <a:pPr lvl="1"/>
            <a:r>
              <a:rPr lang="en-US" dirty="0"/>
              <a:t>9.8% is wasted **</a:t>
            </a:r>
          </a:p>
          <a:p>
            <a:pPr lvl="1"/>
            <a:r>
              <a:rPr lang="en-US" dirty="0"/>
              <a:t>16.7% is consumed</a:t>
            </a:r>
          </a:p>
          <a:p>
            <a:pPr lvl="1"/>
            <a:r>
              <a:rPr lang="en-US" dirty="0"/>
              <a:t>15.7% is “recycled”</a:t>
            </a:r>
          </a:p>
        </p:txBody>
      </p:sp>
      <p:pic>
        <p:nvPicPr>
          <p:cNvPr id="4" name="Picture 3">
            <a:extLst>
              <a:ext uri="{FF2B5EF4-FFF2-40B4-BE49-F238E27FC236}">
                <a16:creationId xmlns:a16="http://schemas.microsoft.com/office/drawing/2014/main" id="{40C8A68F-C5C3-487B-B304-FF23646A5538}"/>
              </a:ext>
            </a:extLst>
          </p:cNvPr>
          <p:cNvPicPr>
            <a:picLocks noChangeAspect="1"/>
          </p:cNvPicPr>
          <p:nvPr/>
        </p:nvPicPr>
        <p:blipFill>
          <a:blip r:embed="rId3"/>
          <a:stretch>
            <a:fillRect/>
          </a:stretch>
        </p:blipFill>
        <p:spPr>
          <a:xfrm>
            <a:off x="245710" y="884200"/>
            <a:ext cx="5623560" cy="3655935"/>
          </a:xfrm>
          <a:prstGeom prst="rect">
            <a:avLst/>
          </a:prstGeom>
        </p:spPr>
      </p:pic>
      <p:sp>
        <p:nvSpPr>
          <p:cNvPr id="5" name="TextBox 4">
            <a:extLst>
              <a:ext uri="{FF2B5EF4-FFF2-40B4-BE49-F238E27FC236}">
                <a16:creationId xmlns:a16="http://schemas.microsoft.com/office/drawing/2014/main" id="{8508D047-8DB3-4BA5-90FF-BB10D9D84034}"/>
              </a:ext>
            </a:extLst>
          </p:cNvPr>
          <p:cNvSpPr txBox="1"/>
          <p:nvPr/>
        </p:nvSpPr>
        <p:spPr>
          <a:xfrm>
            <a:off x="6224955" y="4949601"/>
            <a:ext cx="3046535" cy="216982"/>
          </a:xfrm>
          <a:prstGeom prst="rect">
            <a:avLst/>
          </a:prstGeom>
          <a:noFill/>
        </p:spPr>
        <p:txBody>
          <a:bodyPr wrap="square" rtlCol="0">
            <a:spAutoFit/>
          </a:bodyPr>
          <a:lstStyle/>
          <a:p>
            <a:pPr defTabSz="685800">
              <a:lnSpc>
                <a:spcPct val="90000"/>
              </a:lnSpc>
            </a:pPr>
            <a:r>
              <a:rPr lang="en-US" sz="900" dirty="0">
                <a:solidFill>
                  <a:prstClr val="black"/>
                </a:solidFill>
                <a:latin typeface="Franklin Gothic Book" panose="020B0503020102020204" pitchFamily="34" charset="0"/>
              </a:rPr>
              <a:t>** All unharvested food is considered “wasted”</a:t>
            </a:r>
          </a:p>
        </p:txBody>
      </p:sp>
      <p:sp>
        <p:nvSpPr>
          <p:cNvPr id="6" name="TextBox 5">
            <a:extLst>
              <a:ext uri="{FF2B5EF4-FFF2-40B4-BE49-F238E27FC236}">
                <a16:creationId xmlns:a16="http://schemas.microsoft.com/office/drawing/2014/main" id="{2E9E5B89-CE7A-4EFE-9F34-AACEBBE7CDA6}"/>
              </a:ext>
            </a:extLst>
          </p:cNvPr>
          <p:cNvSpPr txBox="1"/>
          <p:nvPr/>
        </p:nvSpPr>
        <p:spPr>
          <a:xfrm>
            <a:off x="6097465" y="3494474"/>
            <a:ext cx="3046535" cy="216982"/>
          </a:xfrm>
          <a:prstGeom prst="rect">
            <a:avLst/>
          </a:prstGeom>
          <a:noFill/>
        </p:spPr>
        <p:txBody>
          <a:bodyPr wrap="square" rtlCol="0">
            <a:spAutoFit/>
          </a:bodyPr>
          <a:lstStyle/>
          <a:p>
            <a:pPr defTabSz="685800">
              <a:lnSpc>
                <a:spcPct val="90000"/>
              </a:lnSpc>
            </a:pPr>
            <a:r>
              <a:rPr lang="en-US" sz="900" dirty="0">
                <a:solidFill>
                  <a:prstClr val="black"/>
                </a:solidFill>
                <a:latin typeface="Franklin Gothic Book" panose="020B0503020102020204" pitchFamily="34" charset="0"/>
              </a:rPr>
              <a:t>* Donated food is included in “consumed”</a:t>
            </a:r>
          </a:p>
        </p:txBody>
      </p:sp>
      <p:sp>
        <p:nvSpPr>
          <p:cNvPr id="7" name="TextBox 6">
            <a:extLst>
              <a:ext uri="{FF2B5EF4-FFF2-40B4-BE49-F238E27FC236}">
                <a16:creationId xmlns:a16="http://schemas.microsoft.com/office/drawing/2014/main" id="{66B15974-C2DD-4391-B8DA-D6643B88BB60}"/>
              </a:ext>
            </a:extLst>
          </p:cNvPr>
          <p:cNvSpPr txBox="1"/>
          <p:nvPr/>
        </p:nvSpPr>
        <p:spPr>
          <a:xfrm>
            <a:off x="1899257" y="4456847"/>
            <a:ext cx="4198208" cy="674031"/>
          </a:xfrm>
          <a:prstGeom prst="rect">
            <a:avLst/>
          </a:prstGeom>
          <a:noFill/>
        </p:spPr>
        <p:txBody>
          <a:bodyPr wrap="square" rtlCol="0">
            <a:spAutoFit/>
          </a:bodyPr>
          <a:lstStyle/>
          <a:p>
            <a:pPr defTabSz="685800">
              <a:lnSpc>
                <a:spcPct val="90000"/>
              </a:lnSpc>
            </a:pPr>
            <a:r>
              <a:rPr lang="en-US" sz="1050" dirty="0">
                <a:solidFill>
                  <a:prstClr val="black"/>
                </a:solidFill>
                <a:latin typeface="Franklin Gothic Book" panose="020B0503020102020204" pitchFamily="34" charset="0"/>
              </a:rPr>
              <a:t>Yield: Harvested food intended for human consumption</a:t>
            </a:r>
          </a:p>
          <a:p>
            <a:pPr defTabSz="685800">
              <a:lnSpc>
                <a:spcPct val="90000"/>
              </a:lnSpc>
            </a:pPr>
            <a:r>
              <a:rPr lang="en-US" sz="1050" dirty="0">
                <a:solidFill>
                  <a:prstClr val="black"/>
                </a:solidFill>
                <a:latin typeface="Franklin Gothic Book" panose="020B0503020102020204" pitchFamily="34" charset="0"/>
              </a:rPr>
              <a:t>In: Imports &amp; Previous year’s stock</a:t>
            </a:r>
          </a:p>
          <a:p>
            <a:pPr defTabSz="685800">
              <a:lnSpc>
                <a:spcPct val="90000"/>
              </a:lnSpc>
            </a:pPr>
            <a:r>
              <a:rPr lang="en-US" sz="1050" dirty="0">
                <a:solidFill>
                  <a:prstClr val="black"/>
                </a:solidFill>
                <a:latin typeface="Franklin Gothic Book" panose="020B0503020102020204" pitchFamily="34" charset="0"/>
              </a:rPr>
              <a:t>Out: Exports, remaining stock, food intended for industrial use or animal feed</a:t>
            </a:r>
          </a:p>
        </p:txBody>
      </p:sp>
    </p:spTree>
    <p:extLst>
      <p:ext uri="{BB962C8B-B14F-4D97-AF65-F5344CB8AC3E}">
        <p14:creationId xmlns:p14="http://schemas.microsoft.com/office/powerpoint/2010/main" val="2776593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35345-C75B-4B5C-A5A0-6B43E4C38071}"/>
              </a:ext>
            </a:extLst>
          </p:cNvPr>
          <p:cNvSpPr>
            <a:spLocks noGrp="1"/>
          </p:cNvSpPr>
          <p:nvPr>
            <p:ph type="title"/>
          </p:nvPr>
        </p:nvSpPr>
        <p:spPr>
          <a:xfrm>
            <a:off x="322325" y="197648"/>
            <a:ext cx="8572500" cy="424732"/>
          </a:xfrm>
        </p:spPr>
        <p:txBody>
          <a:bodyPr/>
          <a:lstStyle/>
          <a:p>
            <a:r>
              <a:rPr lang="en-US" dirty="0"/>
              <a:t>Commodities Loss &amp; Waste</a:t>
            </a:r>
          </a:p>
        </p:txBody>
      </p:sp>
      <p:sp>
        <p:nvSpPr>
          <p:cNvPr id="3" name="Content Placeholder 2">
            <a:extLst>
              <a:ext uri="{FF2B5EF4-FFF2-40B4-BE49-F238E27FC236}">
                <a16:creationId xmlns:a16="http://schemas.microsoft.com/office/drawing/2014/main" id="{0E9D0B50-279B-4CA0-B7D2-8FED899CF8C2}"/>
              </a:ext>
            </a:extLst>
          </p:cNvPr>
          <p:cNvSpPr>
            <a:spLocks noGrp="1"/>
          </p:cNvSpPr>
          <p:nvPr>
            <p:ph idx="1"/>
          </p:nvPr>
        </p:nvSpPr>
        <p:spPr>
          <a:xfrm>
            <a:off x="5769548" y="805081"/>
            <a:ext cx="3086240" cy="3798230"/>
          </a:xfrm>
        </p:spPr>
        <p:txBody>
          <a:bodyPr>
            <a:normAutofit fontScale="92500" lnSpcReduction="10000"/>
          </a:bodyPr>
          <a:lstStyle/>
          <a:p>
            <a:r>
              <a:rPr lang="en-US" dirty="0"/>
              <a:t>Grain has a lot of FLW at the Farm and during Manuf.</a:t>
            </a:r>
          </a:p>
          <a:p>
            <a:r>
              <a:rPr lang="en-US" dirty="0"/>
              <a:t>Milk has a lot of water &amp; FLW during Manuf.</a:t>
            </a:r>
          </a:p>
          <a:p>
            <a:r>
              <a:rPr lang="en-US" dirty="0"/>
              <a:t>Most of the FLW for Fruit, Veg., Meat &amp; Poultry is at Manuf. &amp; Consumer</a:t>
            </a:r>
          </a:p>
          <a:p>
            <a:r>
              <a:rPr lang="en-US" dirty="0"/>
              <a:t>Oil has most FLW at Manuf.</a:t>
            </a:r>
          </a:p>
          <a:p>
            <a:r>
              <a:rPr lang="en-US" dirty="0"/>
              <a:t>Sugar has a lot of water removal during Manuf.</a:t>
            </a:r>
          </a:p>
        </p:txBody>
      </p:sp>
      <p:pic>
        <p:nvPicPr>
          <p:cNvPr id="4" name="Picture 3">
            <a:extLst>
              <a:ext uri="{FF2B5EF4-FFF2-40B4-BE49-F238E27FC236}">
                <a16:creationId xmlns:a16="http://schemas.microsoft.com/office/drawing/2014/main" id="{B4472CFC-F1CE-4139-A343-9C83D2B509C2}"/>
              </a:ext>
            </a:extLst>
          </p:cNvPr>
          <p:cNvPicPr>
            <a:picLocks noChangeAspect="1"/>
          </p:cNvPicPr>
          <p:nvPr/>
        </p:nvPicPr>
        <p:blipFill>
          <a:blip r:embed="rId3"/>
          <a:stretch>
            <a:fillRect/>
          </a:stretch>
        </p:blipFill>
        <p:spPr>
          <a:xfrm>
            <a:off x="228244" y="800575"/>
            <a:ext cx="5623560" cy="2811780"/>
          </a:xfrm>
          <a:prstGeom prst="rect">
            <a:avLst/>
          </a:prstGeom>
        </p:spPr>
      </p:pic>
      <p:sp>
        <p:nvSpPr>
          <p:cNvPr id="6" name="Rectangle 5">
            <a:extLst>
              <a:ext uri="{FF2B5EF4-FFF2-40B4-BE49-F238E27FC236}">
                <a16:creationId xmlns:a16="http://schemas.microsoft.com/office/drawing/2014/main" id="{65498FD4-D686-47E7-A83C-FC5DE6245D85}"/>
              </a:ext>
            </a:extLst>
          </p:cNvPr>
          <p:cNvSpPr/>
          <p:nvPr/>
        </p:nvSpPr>
        <p:spPr>
          <a:xfrm>
            <a:off x="225613" y="3612355"/>
            <a:ext cx="5773091" cy="819455"/>
          </a:xfrm>
          <a:prstGeom prst="rect">
            <a:avLst/>
          </a:prstGeom>
        </p:spPr>
        <p:txBody>
          <a:bodyPr wrap="square">
            <a:spAutoFit/>
          </a:bodyPr>
          <a:lstStyle/>
          <a:p>
            <a:pPr defTabSz="685800"/>
            <a:r>
              <a:rPr lang="en-US" sz="675" dirty="0">
                <a:solidFill>
                  <a:prstClr val="black"/>
                </a:solidFill>
                <a:latin typeface="Franklin Gothic Book" panose="020B0503020102020204" pitchFamily="34" charset="0"/>
              </a:rPr>
              <a:t>Sources: USDA Agricultural Statistic; </a:t>
            </a:r>
            <a:r>
              <a:rPr lang="en-US" sz="675" dirty="0">
                <a:solidFill>
                  <a:prstClr val="black"/>
                </a:solidFill>
                <a:latin typeface="Franklin Gothic Book" panose="020B0503020102020204" pitchFamily="34" charset="0"/>
                <a:hlinkClick r:id="rId4"/>
              </a:rPr>
              <a:t>https://www.seafoodhealthfacts.org/seafood-choices/overview-us-seafood-supply</a:t>
            </a:r>
            <a:r>
              <a:rPr lang="en-US" sz="675" dirty="0">
                <a:solidFill>
                  <a:prstClr val="black"/>
                </a:solidFill>
                <a:latin typeface="Franklin Gothic Book" panose="020B0503020102020204" pitchFamily="34" charset="0"/>
              </a:rPr>
              <a:t>;</a:t>
            </a:r>
            <a:r>
              <a:rPr lang="en-US" sz="675" baseline="30000" dirty="0">
                <a:solidFill>
                  <a:prstClr val="black"/>
                </a:solidFill>
                <a:latin typeface="Franklin Gothic Book" panose="020B0503020102020204" pitchFamily="34" charset="0"/>
              </a:rPr>
              <a:t> </a:t>
            </a:r>
            <a:r>
              <a:rPr lang="en-US" sz="675" dirty="0">
                <a:solidFill>
                  <a:prstClr val="black"/>
                </a:solidFill>
                <a:latin typeface="Franklin Gothic Book" panose="020B0503020102020204" pitchFamily="34" charset="0"/>
              </a:rPr>
              <a:t>NRDC; FAO; </a:t>
            </a:r>
            <a:r>
              <a:rPr lang="en-US" sz="675" dirty="0" err="1">
                <a:solidFill>
                  <a:prstClr val="black"/>
                </a:solidFill>
                <a:latin typeface="Franklin Gothic Book" panose="020B0503020102020204" pitchFamily="34" charset="0"/>
              </a:rPr>
              <a:t>Caldeira</a:t>
            </a:r>
            <a:r>
              <a:rPr lang="en-US" sz="675" dirty="0">
                <a:solidFill>
                  <a:prstClr val="black"/>
                </a:solidFill>
                <a:latin typeface="Franklin Gothic Book" panose="020B0503020102020204" pitchFamily="34" charset="0"/>
              </a:rPr>
              <a:t> et al; </a:t>
            </a:r>
            <a:r>
              <a:rPr lang="en-US" sz="675" dirty="0" err="1">
                <a:solidFill>
                  <a:prstClr val="black"/>
                </a:solidFill>
                <a:latin typeface="Franklin Gothic Book" panose="020B0503020102020204" pitchFamily="34" charset="0"/>
              </a:rPr>
              <a:t>Gunders</a:t>
            </a:r>
            <a:r>
              <a:rPr lang="en-US" sz="675" dirty="0">
                <a:solidFill>
                  <a:prstClr val="black"/>
                </a:solidFill>
                <a:latin typeface="Franklin Gothic Book" panose="020B0503020102020204" pitchFamily="34" charset="0"/>
              </a:rPr>
              <a:t> &amp; Bloom; U.S Grain Council and USDA; FAOSTAT and USDA; USDA LAFA; </a:t>
            </a:r>
            <a:r>
              <a:rPr lang="en-US" sz="675" dirty="0">
                <a:solidFill>
                  <a:prstClr val="black"/>
                </a:solidFill>
                <a:latin typeface="Franklin Gothic Book" panose="020B0503020102020204" pitchFamily="34" charset="0"/>
                <a:hlinkClick r:id="rId5"/>
              </a:rPr>
              <a:t>https://dairygood.org/content/2015/did-you-know-milk-is-90-percent-water-plus-protein-and-so-much-more</a:t>
            </a:r>
            <a:r>
              <a:rPr lang="en-US" sz="675" dirty="0">
                <a:solidFill>
                  <a:prstClr val="black"/>
                </a:solidFill>
                <a:latin typeface="Franklin Gothic Book" panose="020B0503020102020204" pitchFamily="34" charset="0"/>
              </a:rPr>
              <a:t>; </a:t>
            </a:r>
            <a:r>
              <a:rPr lang="en-US" sz="675" dirty="0">
                <a:solidFill>
                  <a:prstClr val="black"/>
                </a:solidFill>
                <a:latin typeface="Franklin Gothic Book" panose="020B0503020102020204" pitchFamily="34" charset="0"/>
                <a:hlinkClick r:id="rId6"/>
              </a:rPr>
              <a:t>https://www.chicagotribune.com/lifestyles/ct-xpm-2011-01-18-ct-tribu-daley-question-condensed-mil20110118-story.html</a:t>
            </a:r>
            <a:endParaRPr lang="en-US" sz="675" dirty="0">
              <a:solidFill>
                <a:prstClr val="black"/>
              </a:solidFill>
              <a:latin typeface="Franklin Gothic Book" panose="020B0503020102020204" pitchFamily="34" charset="0"/>
            </a:endParaRPr>
          </a:p>
          <a:p>
            <a:pPr defTabSz="685800"/>
            <a:r>
              <a:rPr lang="en-US" sz="675" dirty="0">
                <a:solidFill>
                  <a:prstClr val="black"/>
                </a:solidFill>
                <a:latin typeface="Franklin Gothic Book" panose="020B0503020102020204" pitchFamily="34" charset="0"/>
                <a:hlinkClick r:id="rId7">
                  <a:extLst>
                    <a:ext uri="{A12FA001-AC4F-418D-AE19-62706E023703}">
                      <ahyp:hlinkClr xmlns:ahyp="http://schemas.microsoft.com/office/drawing/2018/hyperlinkcolor" val="tx"/>
                    </a:ext>
                  </a:extLst>
                </a:hlinkClick>
              </a:rPr>
              <a:t>http://www.fao.org/3/a-au111e.pdf</a:t>
            </a:r>
            <a:r>
              <a:rPr lang="en-US" sz="675" dirty="0">
                <a:solidFill>
                  <a:prstClr val="black"/>
                </a:solidFill>
                <a:latin typeface="Franklin Gothic Book" panose="020B0503020102020204" pitchFamily="34" charset="0"/>
              </a:rPr>
              <a:t>; https://ucanr.edu/sites/cottagefoods/files/209273.pdf</a:t>
            </a:r>
          </a:p>
          <a:p>
            <a:pPr defTabSz="685800"/>
            <a:endParaRPr lang="en-US" sz="675" dirty="0">
              <a:solidFill>
                <a:prstClr val="black"/>
              </a:solidFill>
              <a:latin typeface="Franklin Gothic Book" panose="020B0503020102020204" pitchFamily="34" charset="0"/>
            </a:endParaRPr>
          </a:p>
          <a:p>
            <a:pPr defTabSz="685800"/>
            <a:r>
              <a:rPr lang="en-US" sz="675" dirty="0">
                <a:solidFill>
                  <a:prstClr val="black"/>
                </a:solidFill>
                <a:latin typeface="Franklin Gothic Book" panose="020B0503020102020204" pitchFamily="34" charset="0"/>
              </a:rPr>
              <a:t>Details available in upcoming ORNL Report</a:t>
            </a:r>
          </a:p>
        </p:txBody>
      </p:sp>
    </p:spTree>
    <p:extLst>
      <p:ext uri="{BB962C8B-B14F-4D97-AF65-F5344CB8AC3E}">
        <p14:creationId xmlns:p14="http://schemas.microsoft.com/office/powerpoint/2010/main" val="326210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F4B9DEB1-AA8A-448F-AE1B-16CE7BF3E13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305048" y="1320422"/>
            <a:ext cx="8697830" cy="2569191"/>
          </a:xfrm>
        </p:spPr>
      </p:pic>
      <p:sp>
        <p:nvSpPr>
          <p:cNvPr id="2" name="Title 1">
            <a:extLst>
              <a:ext uri="{FF2B5EF4-FFF2-40B4-BE49-F238E27FC236}">
                <a16:creationId xmlns:a16="http://schemas.microsoft.com/office/drawing/2014/main" id="{40471E66-F365-4909-B5E9-06A04F19DF91}"/>
              </a:ext>
            </a:extLst>
          </p:cNvPr>
          <p:cNvSpPr>
            <a:spLocks noGrp="1"/>
          </p:cNvSpPr>
          <p:nvPr>
            <p:ph type="title"/>
          </p:nvPr>
        </p:nvSpPr>
        <p:spPr/>
        <p:txBody>
          <a:bodyPr/>
          <a:lstStyle/>
          <a:p>
            <a:r>
              <a:rPr lang="en-US" dirty="0"/>
              <a:t>Technologies to Reduce Food Waste &amp; CO</a:t>
            </a:r>
            <a:r>
              <a:rPr lang="en-US" baseline="-25000" dirty="0"/>
              <a:t>2</a:t>
            </a:r>
            <a:r>
              <a:rPr lang="en-US" dirty="0"/>
              <a:t> Emissions</a:t>
            </a:r>
          </a:p>
        </p:txBody>
      </p:sp>
      <p:sp>
        <p:nvSpPr>
          <p:cNvPr id="5" name="Speech Bubble: Rectangle 4">
            <a:extLst>
              <a:ext uri="{FF2B5EF4-FFF2-40B4-BE49-F238E27FC236}">
                <a16:creationId xmlns:a16="http://schemas.microsoft.com/office/drawing/2014/main" id="{4E0F3420-EACD-4684-AD6F-C3E54CD1EE69}"/>
              </a:ext>
            </a:extLst>
          </p:cNvPr>
          <p:cNvSpPr/>
          <p:nvPr/>
        </p:nvSpPr>
        <p:spPr>
          <a:xfrm>
            <a:off x="322325" y="3913241"/>
            <a:ext cx="3132075" cy="778635"/>
          </a:xfrm>
          <a:prstGeom prst="wedgeRectCallout">
            <a:avLst>
              <a:gd name="adj1" fmla="val 60215"/>
              <a:gd name="adj2" fmla="val -148542"/>
            </a:avLst>
          </a:prstGeom>
          <a:solidFill>
            <a:schemeClr val="bg1">
              <a:alpha val="40000"/>
            </a:schemeClr>
          </a:solidFill>
          <a:ln w="12700">
            <a:solidFill>
              <a:schemeClr val="bg2">
                <a:lumMod val="6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marL="137160" indent="-137160" defTabSz="685800">
              <a:buFont typeface="Wingdings" panose="05000000000000000000" pitchFamily="2" charset="2"/>
              <a:buChar char="Ø"/>
            </a:pPr>
            <a:r>
              <a:rPr lang="en-US" sz="1050" dirty="0">
                <a:solidFill>
                  <a:prstClr val="black"/>
                </a:solidFill>
                <a:latin typeface="Franklin Gothic Book" panose="020B0503020102020204" pitchFamily="34" charset="0"/>
              </a:rPr>
              <a:t>Increase precision (cutting/trimming)</a:t>
            </a:r>
          </a:p>
          <a:p>
            <a:pPr marL="137160" indent="-137160" defTabSz="685800">
              <a:buFont typeface="Wingdings" panose="05000000000000000000" pitchFamily="2" charset="2"/>
              <a:buChar char="Ø"/>
            </a:pPr>
            <a:r>
              <a:rPr lang="en-US" sz="1050" dirty="0">
                <a:solidFill>
                  <a:prstClr val="black"/>
                </a:solidFill>
                <a:latin typeface="Franklin Gothic Book" panose="020B0503020102020204" pitchFamily="34" charset="0"/>
              </a:rPr>
              <a:t>Better handling</a:t>
            </a:r>
          </a:p>
          <a:p>
            <a:pPr marL="137160" indent="-137160" defTabSz="685800">
              <a:buFont typeface="Wingdings" panose="05000000000000000000" pitchFamily="2" charset="2"/>
              <a:buChar char="Ø"/>
            </a:pPr>
            <a:r>
              <a:rPr lang="en-US" sz="1050" dirty="0">
                <a:solidFill>
                  <a:prstClr val="black"/>
                </a:solidFill>
                <a:latin typeface="Franklin Gothic Book" panose="020B0503020102020204" pitchFamily="34" charset="0"/>
              </a:rPr>
              <a:t>Increase safety/ decrease contamination</a:t>
            </a:r>
          </a:p>
          <a:p>
            <a:pPr marL="137160" indent="-137160" defTabSz="685800">
              <a:buFont typeface="Wingdings" panose="05000000000000000000" pitchFamily="2" charset="2"/>
              <a:buChar char="Ø"/>
              <a:defRPr/>
            </a:pPr>
            <a:r>
              <a:rPr lang="en-US" sz="1050" dirty="0">
                <a:solidFill>
                  <a:prstClr val="black"/>
                </a:solidFill>
                <a:latin typeface="Franklin Gothic Book" panose="020B0503020102020204" pitchFamily="34" charset="0"/>
              </a:rPr>
              <a:t>Changes to grading standards &amp; systems</a:t>
            </a:r>
          </a:p>
          <a:p>
            <a:pPr marL="137160" indent="-137160" defTabSz="685800">
              <a:buFont typeface="Wingdings" panose="05000000000000000000" pitchFamily="2" charset="2"/>
              <a:buChar char="Ø"/>
            </a:pPr>
            <a:r>
              <a:rPr lang="en-US" altLang="zh-CN" sz="1050" dirty="0">
                <a:solidFill>
                  <a:srgbClr val="CB4D3D"/>
                </a:solidFill>
                <a:latin typeface="Franklin Gothic Book" panose="020B0503020102020204" pitchFamily="34" charset="0"/>
                <a:ea typeface="宋体" panose="02010600030101010101" pitchFamily="2" charset="-122"/>
              </a:rPr>
              <a:t>Advanced Packaging Technology/Practice</a:t>
            </a:r>
          </a:p>
        </p:txBody>
      </p:sp>
      <p:sp>
        <p:nvSpPr>
          <p:cNvPr id="6" name="Speech Bubble: Rectangle 5">
            <a:extLst>
              <a:ext uri="{FF2B5EF4-FFF2-40B4-BE49-F238E27FC236}">
                <a16:creationId xmlns:a16="http://schemas.microsoft.com/office/drawing/2014/main" id="{C27BED19-A1C3-4BFA-AEC5-B58C8EF50974}"/>
              </a:ext>
            </a:extLst>
          </p:cNvPr>
          <p:cNvSpPr/>
          <p:nvPr/>
        </p:nvSpPr>
        <p:spPr>
          <a:xfrm>
            <a:off x="5697522" y="4364865"/>
            <a:ext cx="2237194" cy="778635"/>
          </a:xfrm>
          <a:prstGeom prst="wedgeRectCallout">
            <a:avLst>
              <a:gd name="adj1" fmla="val -51509"/>
              <a:gd name="adj2" fmla="val -201032"/>
            </a:avLst>
          </a:prstGeom>
          <a:solidFill>
            <a:schemeClr val="bg1">
              <a:alpha val="40000"/>
            </a:schemeClr>
          </a:solidFill>
          <a:ln w="12700">
            <a:solidFill>
              <a:schemeClr val="bg2">
                <a:lumMod val="6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marL="137160" indent="-137160" defTabSz="685800">
              <a:buFont typeface="Wingdings" panose="05000000000000000000" pitchFamily="2" charset="2"/>
              <a:buChar char="Ø"/>
            </a:pPr>
            <a:r>
              <a:rPr lang="en-US" sz="1050" dirty="0">
                <a:solidFill>
                  <a:srgbClr val="CB4D3D"/>
                </a:solidFill>
                <a:latin typeface="Franklin Gothic Book" panose="020B0503020102020204" pitchFamily="34" charset="0"/>
              </a:rPr>
              <a:t>Shelf-life extension</a:t>
            </a:r>
          </a:p>
          <a:p>
            <a:pPr marL="137160" indent="-137160" defTabSz="685800">
              <a:buFont typeface="Wingdings" panose="05000000000000000000" pitchFamily="2" charset="2"/>
              <a:buChar char="Ø"/>
            </a:pPr>
            <a:r>
              <a:rPr lang="en-US" sz="1050" dirty="0">
                <a:solidFill>
                  <a:srgbClr val="CB4D3D"/>
                </a:solidFill>
                <a:latin typeface="Franklin Gothic Book" panose="020B0503020102020204" pitchFamily="34" charset="0"/>
              </a:rPr>
              <a:t>Supply chain &amp; storage monitoring</a:t>
            </a:r>
          </a:p>
          <a:p>
            <a:pPr marL="137160" indent="-137160" defTabSz="685800">
              <a:buFont typeface="Wingdings" panose="05000000000000000000" pitchFamily="2" charset="2"/>
              <a:buChar char="Ø"/>
            </a:pPr>
            <a:r>
              <a:rPr lang="en-US" sz="1050" dirty="0">
                <a:solidFill>
                  <a:prstClr val="black"/>
                </a:solidFill>
                <a:latin typeface="Franklin Gothic Book" panose="020B0503020102020204" pitchFamily="34" charset="0"/>
              </a:rPr>
              <a:t>Dynamic Pricing</a:t>
            </a:r>
          </a:p>
          <a:p>
            <a:pPr marL="137160" indent="-137160" defTabSz="685800">
              <a:buFont typeface="Wingdings" panose="05000000000000000000" pitchFamily="2" charset="2"/>
              <a:buChar char="Ø"/>
            </a:pPr>
            <a:r>
              <a:rPr lang="en-US" sz="1050" dirty="0">
                <a:solidFill>
                  <a:prstClr val="black"/>
                </a:solidFill>
                <a:latin typeface="Franklin Gothic Book" panose="020B0503020102020204" pitchFamily="34" charset="0"/>
              </a:rPr>
              <a:t>Better matching supply &amp; demand</a:t>
            </a:r>
          </a:p>
        </p:txBody>
      </p:sp>
      <p:sp>
        <p:nvSpPr>
          <p:cNvPr id="7" name="Rectangle 6">
            <a:extLst>
              <a:ext uri="{FF2B5EF4-FFF2-40B4-BE49-F238E27FC236}">
                <a16:creationId xmlns:a16="http://schemas.microsoft.com/office/drawing/2014/main" id="{B62C6CFC-7D8E-442A-8BED-AA0938A7F111}"/>
              </a:ext>
            </a:extLst>
          </p:cNvPr>
          <p:cNvSpPr/>
          <p:nvPr/>
        </p:nvSpPr>
        <p:spPr>
          <a:xfrm>
            <a:off x="7050882" y="3482578"/>
            <a:ext cx="2093119" cy="556201"/>
          </a:xfrm>
          <a:prstGeom prst="rect">
            <a:avLst/>
          </a:prstGeom>
          <a:solidFill>
            <a:schemeClr val="bg1"/>
          </a:solidFill>
          <a:ln w="12700">
            <a:solidFill>
              <a:schemeClr val="bg2">
                <a:lumMod val="6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marL="137160" indent="-137160" defTabSz="685800">
              <a:buFont typeface="Wingdings" panose="05000000000000000000" pitchFamily="2" charset="2"/>
              <a:buChar char="Ø"/>
            </a:pPr>
            <a:r>
              <a:rPr lang="en-US" sz="900" dirty="0">
                <a:solidFill>
                  <a:prstClr val="black"/>
                </a:solidFill>
                <a:latin typeface="Franklin Gothic Book" panose="020B0503020102020204" pitchFamily="34" charset="0"/>
              </a:rPr>
              <a:t>Increase use of  waste (‘Waste-to-Energy’ or as byproducts)</a:t>
            </a:r>
          </a:p>
          <a:p>
            <a:pPr marL="137160" indent="-137160" defTabSz="685800">
              <a:buFont typeface="Wingdings" panose="05000000000000000000" pitchFamily="2" charset="2"/>
              <a:buChar char="Ø"/>
            </a:pPr>
            <a:r>
              <a:rPr lang="en-US" sz="900" dirty="0">
                <a:solidFill>
                  <a:prstClr val="black"/>
                </a:solidFill>
                <a:latin typeface="Franklin Gothic Book" panose="020B0503020102020204" pitchFamily="34" charset="0"/>
              </a:rPr>
              <a:t>Better WWT technology</a:t>
            </a:r>
          </a:p>
        </p:txBody>
      </p:sp>
      <p:sp>
        <p:nvSpPr>
          <p:cNvPr id="8" name="Speech Bubble: Rectangle 7">
            <a:extLst>
              <a:ext uri="{FF2B5EF4-FFF2-40B4-BE49-F238E27FC236}">
                <a16:creationId xmlns:a16="http://schemas.microsoft.com/office/drawing/2014/main" id="{96FAD579-FBE2-40F3-B9AF-77122B9ED9B4}"/>
              </a:ext>
            </a:extLst>
          </p:cNvPr>
          <p:cNvSpPr/>
          <p:nvPr/>
        </p:nvSpPr>
        <p:spPr>
          <a:xfrm>
            <a:off x="297910" y="633990"/>
            <a:ext cx="3017594" cy="797768"/>
          </a:xfrm>
          <a:prstGeom prst="wedgeRectCallout">
            <a:avLst>
              <a:gd name="adj1" fmla="val 16108"/>
              <a:gd name="adj2" fmla="val 240071"/>
            </a:avLst>
          </a:prstGeom>
          <a:solidFill>
            <a:schemeClr val="bg1">
              <a:alpha val="40000"/>
            </a:schemeClr>
          </a:solidFill>
          <a:ln w="12700">
            <a:solidFill>
              <a:schemeClr val="bg2">
                <a:lumMod val="6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marL="137160" indent="-137160" defTabSz="685800">
              <a:buFont typeface="Wingdings" panose="05000000000000000000" pitchFamily="2" charset="2"/>
              <a:buChar char="Ø"/>
              <a:defRPr/>
            </a:pPr>
            <a:r>
              <a:rPr lang="en-US" sz="1050" dirty="0">
                <a:solidFill>
                  <a:prstClr val="black"/>
                </a:solidFill>
                <a:latin typeface="Franklin Gothic Book" panose="020B0503020102020204" pitchFamily="34" charset="0"/>
              </a:rPr>
              <a:t>Better matching production &amp; demand  </a:t>
            </a:r>
            <a:endParaRPr lang="en-US" altLang="zh-CN" sz="1050" dirty="0">
              <a:solidFill>
                <a:prstClr val="black"/>
              </a:solidFill>
              <a:latin typeface="Franklin Gothic Book" panose="020B0503020102020204" pitchFamily="34" charset="0"/>
              <a:ea typeface="宋体" panose="02010600030101010101" pitchFamily="2" charset="-122"/>
            </a:endParaRPr>
          </a:p>
          <a:p>
            <a:pPr marL="137160" indent="-137160" defTabSz="685800">
              <a:buFont typeface="Wingdings" panose="05000000000000000000" pitchFamily="2" charset="2"/>
              <a:buChar char="Ø"/>
            </a:pPr>
            <a:r>
              <a:rPr lang="en-US" sz="1050" dirty="0">
                <a:solidFill>
                  <a:prstClr val="black"/>
                </a:solidFill>
                <a:latin typeface="Franklin Gothic Book" panose="020B0503020102020204" pitchFamily="34" charset="0"/>
              </a:rPr>
              <a:t>Low emission energy generation </a:t>
            </a:r>
          </a:p>
          <a:p>
            <a:pPr marL="137160" indent="-137160" defTabSz="685800">
              <a:buFont typeface="Wingdings" panose="05000000000000000000" pitchFamily="2" charset="2"/>
              <a:buChar char="Ø"/>
              <a:defRPr/>
            </a:pPr>
            <a:r>
              <a:rPr lang="en-US" sz="1050" dirty="0">
                <a:solidFill>
                  <a:prstClr val="black"/>
                </a:solidFill>
                <a:latin typeface="Franklin Gothic Book" panose="020B0503020102020204" pitchFamily="34" charset="0"/>
              </a:rPr>
              <a:t>Yield improvements</a:t>
            </a:r>
          </a:p>
          <a:p>
            <a:pPr marL="137160" indent="-137160" defTabSz="685800">
              <a:buFont typeface="Wingdings" panose="05000000000000000000" pitchFamily="2" charset="2"/>
              <a:buChar char="Ø"/>
              <a:defRPr/>
            </a:pPr>
            <a:r>
              <a:rPr lang="en-US" sz="1050" dirty="0">
                <a:solidFill>
                  <a:prstClr val="black"/>
                </a:solidFill>
                <a:latin typeface="Franklin Gothic Book" panose="020B0503020102020204" pitchFamily="34" charset="0"/>
              </a:rPr>
              <a:t>Changes to Grading Standards</a:t>
            </a:r>
          </a:p>
        </p:txBody>
      </p:sp>
      <p:sp>
        <p:nvSpPr>
          <p:cNvPr id="3" name="Arrow: Left 2">
            <a:extLst>
              <a:ext uri="{FF2B5EF4-FFF2-40B4-BE49-F238E27FC236}">
                <a16:creationId xmlns:a16="http://schemas.microsoft.com/office/drawing/2014/main" id="{546D7F87-F294-4DE5-AD00-BC434C21C36D}"/>
              </a:ext>
            </a:extLst>
          </p:cNvPr>
          <p:cNvSpPr/>
          <p:nvPr/>
        </p:nvSpPr>
        <p:spPr>
          <a:xfrm rot="1388376">
            <a:off x="2913560" y="4608884"/>
            <a:ext cx="463379" cy="352168"/>
          </a:xfrm>
          <a:prstGeom prst="leftArrow">
            <a:avLst/>
          </a:prstGeom>
          <a:solidFill>
            <a:schemeClr val="accent4"/>
          </a:solidFill>
          <a:ln w="38100">
            <a:solidFill>
              <a:schemeClr val="accent6"/>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defTabSz="685800">
              <a:lnSpc>
                <a:spcPct val="90000"/>
              </a:lnSpc>
            </a:pPr>
            <a:endParaRPr lang="en-US" sz="1350" dirty="0">
              <a:solidFill>
                <a:prstClr val="black"/>
              </a:solidFill>
              <a:latin typeface="Franklin Gothic Book" panose="020B0503020102020204" pitchFamily="34" charset="0"/>
            </a:endParaRPr>
          </a:p>
        </p:txBody>
      </p:sp>
      <p:sp>
        <p:nvSpPr>
          <p:cNvPr id="10" name="Arrow: Left 9">
            <a:extLst>
              <a:ext uri="{FF2B5EF4-FFF2-40B4-BE49-F238E27FC236}">
                <a16:creationId xmlns:a16="http://schemas.microsoft.com/office/drawing/2014/main" id="{0F0DD9A0-F8A0-4997-8ADF-55BA0B451FE9}"/>
              </a:ext>
            </a:extLst>
          </p:cNvPr>
          <p:cNvSpPr/>
          <p:nvPr/>
        </p:nvSpPr>
        <p:spPr>
          <a:xfrm rot="19696618">
            <a:off x="6973209" y="4183613"/>
            <a:ext cx="463379" cy="352168"/>
          </a:xfrm>
          <a:prstGeom prst="leftArrow">
            <a:avLst/>
          </a:prstGeom>
          <a:solidFill>
            <a:schemeClr val="accent4"/>
          </a:solidFill>
          <a:ln w="38100">
            <a:solidFill>
              <a:schemeClr val="accent6"/>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defTabSz="685800">
              <a:lnSpc>
                <a:spcPct val="90000"/>
              </a:lnSpc>
            </a:pPr>
            <a:endParaRPr lang="en-US" sz="1350" dirty="0">
              <a:solidFill>
                <a:prstClr val="black"/>
              </a:solidFill>
              <a:latin typeface="Franklin Gothic Book" panose="020B0503020102020204" pitchFamily="34" charset="0"/>
            </a:endParaRPr>
          </a:p>
        </p:txBody>
      </p:sp>
      <p:sp>
        <p:nvSpPr>
          <p:cNvPr id="12" name="Speech Bubble: Rectangle 7">
            <a:extLst>
              <a:ext uri="{FF2B5EF4-FFF2-40B4-BE49-F238E27FC236}">
                <a16:creationId xmlns:a16="http://schemas.microsoft.com/office/drawing/2014/main" id="{96FAD579-FBE2-40F3-B9AF-77122B9ED9B4}"/>
              </a:ext>
            </a:extLst>
          </p:cNvPr>
          <p:cNvSpPr/>
          <p:nvPr/>
        </p:nvSpPr>
        <p:spPr>
          <a:xfrm>
            <a:off x="6579705" y="632222"/>
            <a:ext cx="2271402" cy="600076"/>
          </a:xfrm>
          <a:prstGeom prst="wedgeRectCallout">
            <a:avLst>
              <a:gd name="adj1" fmla="val 9629"/>
              <a:gd name="adj2" fmla="val 291506"/>
            </a:avLst>
          </a:prstGeom>
          <a:solidFill>
            <a:schemeClr val="bg1">
              <a:alpha val="40000"/>
            </a:schemeClr>
          </a:solidFill>
          <a:ln w="12700">
            <a:solidFill>
              <a:schemeClr val="bg2">
                <a:lumMod val="6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marL="137160" indent="-137160" defTabSz="685800">
              <a:buFont typeface="Wingdings" panose="05000000000000000000" pitchFamily="2" charset="2"/>
              <a:buChar char="Ø"/>
              <a:defRPr/>
            </a:pPr>
            <a:r>
              <a:rPr lang="en-US" sz="1050" dirty="0">
                <a:solidFill>
                  <a:prstClr val="black"/>
                </a:solidFill>
                <a:latin typeface="Franklin Gothic Book" panose="020B0503020102020204" pitchFamily="34" charset="0"/>
              </a:rPr>
              <a:t>Shelf-life Extension</a:t>
            </a:r>
          </a:p>
          <a:p>
            <a:pPr marL="137160" indent="-137160" defTabSz="685800">
              <a:buFont typeface="Wingdings" panose="05000000000000000000" pitchFamily="2" charset="2"/>
              <a:buChar char="Ø"/>
              <a:defRPr/>
            </a:pPr>
            <a:r>
              <a:rPr lang="en-US" sz="1050" dirty="0">
                <a:solidFill>
                  <a:prstClr val="black"/>
                </a:solidFill>
                <a:latin typeface="Franklin Gothic Book" panose="020B0503020102020204" pitchFamily="34" charset="0"/>
              </a:rPr>
              <a:t>Waste Tracking and Analyzing</a:t>
            </a:r>
          </a:p>
          <a:p>
            <a:pPr marL="137160" indent="-137160" defTabSz="685800">
              <a:buFont typeface="Wingdings" panose="05000000000000000000" pitchFamily="2" charset="2"/>
              <a:buChar char="Ø"/>
              <a:defRPr/>
            </a:pPr>
            <a:r>
              <a:rPr lang="en-US" sz="1050" dirty="0">
                <a:solidFill>
                  <a:prstClr val="black"/>
                </a:solidFill>
                <a:latin typeface="Franklin Gothic Book" panose="020B0503020102020204" pitchFamily="34" charset="0"/>
              </a:rPr>
              <a:t>Shopping Planning</a:t>
            </a:r>
          </a:p>
        </p:txBody>
      </p:sp>
      <p:sp>
        <p:nvSpPr>
          <p:cNvPr id="13" name="Speech Bubble: Rectangle 12">
            <a:extLst>
              <a:ext uri="{FF2B5EF4-FFF2-40B4-BE49-F238E27FC236}">
                <a16:creationId xmlns:a16="http://schemas.microsoft.com/office/drawing/2014/main" id="{AE171095-273B-462B-A36E-44698EF712D3}"/>
              </a:ext>
            </a:extLst>
          </p:cNvPr>
          <p:cNvSpPr/>
          <p:nvPr/>
        </p:nvSpPr>
        <p:spPr>
          <a:xfrm>
            <a:off x="3472910" y="698500"/>
            <a:ext cx="3017594" cy="364958"/>
          </a:xfrm>
          <a:prstGeom prst="wedgeRectCallout">
            <a:avLst>
              <a:gd name="adj1" fmla="val 22039"/>
              <a:gd name="adj2" fmla="val 105887"/>
            </a:avLst>
          </a:prstGeom>
          <a:solidFill>
            <a:schemeClr val="bg1">
              <a:alpha val="40000"/>
            </a:schemeClr>
          </a:solidFill>
          <a:ln w="12700">
            <a:solidFill>
              <a:schemeClr val="bg2">
                <a:lumMod val="6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marL="137160" indent="-137160" defTabSz="685800">
              <a:buFont typeface="Wingdings" panose="05000000000000000000" pitchFamily="2" charset="2"/>
              <a:buChar char="Ø"/>
              <a:defRPr/>
            </a:pPr>
            <a:r>
              <a:rPr lang="en-US" sz="1050" dirty="0">
                <a:solidFill>
                  <a:prstClr val="black"/>
                </a:solidFill>
                <a:latin typeface="Franklin Gothic Book" panose="020B0503020102020204" pitchFamily="34" charset="0"/>
              </a:rPr>
              <a:t>Platform (online, real-time) for Food Donation/ Redistribution </a:t>
            </a:r>
          </a:p>
        </p:txBody>
      </p:sp>
      <p:sp>
        <p:nvSpPr>
          <p:cNvPr id="14" name="Arrow: Left 13">
            <a:extLst>
              <a:ext uri="{FF2B5EF4-FFF2-40B4-BE49-F238E27FC236}">
                <a16:creationId xmlns:a16="http://schemas.microsoft.com/office/drawing/2014/main" id="{35A59D01-58BB-4A44-9C57-95BDFBFFCE4F}"/>
              </a:ext>
            </a:extLst>
          </p:cNvPr>
          <p:cNvSpPr/>
          <p:nvPr/>
        </p:nvSpPr>
        <p:spPr>
          <a:xfrm>
            <a:off x="7934715" y="4515792"/>
            <a:ext cx="463379" cy="352168"/>
          </a:xfrm>
          <a:prstGeom prst="leftArrow">
            <a:avLst/>
          </a:prstGeom>
          <a:solidFill>
            <a:schemeClr val="accent4"/>
          </a:solidFill>
          <a:ln w="38100">
            <a:solidFill>
              <a:schemeClr val="accent6"/>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defTabSz="685800">
              <a:lnSpc>
                <a:spcPct val="90000"/>
              </a:lnSpc>
            </a:pPr>
            <a:endParaRPr lang="en-US" sz="1350" dirty="0">
              <a:solidFill>
                <a:prstClr val="black"/>
              </a:solidFill>
              <a:latin typeface="Franklin Gothic Book" panose="020B0503020102020204" pitchFamily="34" charset="0"/>
            </a:endParaRPr>
          </a:p>
        </p:txBody>
      </p:sp>
      <p:sp>
        <p:nvSpPr>
          <p:cNvPr id="16" name="Speech Bubble: Rectangle 15">
            <a:extLst>
              <a:ext uri="{FF2B5EF4-FFF2-40B4-BE49-F238E27FC236}">
                <a16:creationId xmlns:a16="http://schemas.microsoft.com/office/drawing/2014/main" id="{5B174B29-B656-4D91-82F3-59FC3617A7E4}"/>
              </a:ext>
            </a:extLst>
          </p:cNvPr>
          <p:cNvSpPr/>
          <p:nvPr/>
        </p:nvSpPr>
        <p:spPr>
          <a:xfrm>
            <a:off x="3683480" y="4027540"/>
            <a:ext cx="1854679" cy="1115960"/>
          </a:xfrm>
          <a:prstGeom prst="wedgeRectCallout">
            <a:avLst>
              <a:gd name="adj1" fmla="val -29087"/>
              <a:gd name="adj2" fmla="val -125042"/>
            </a:avLst>
          </a:prstGeom>
          <a:solidFill>
            <a:schemeClr val="bg1">
              <a:alpha val="40000"/>
            </a:schemeClr>
          </a:solidFill>
          <a:ln w="12700">
            <a:solidFill>
              <a:schemeClr val="bg2">
                <a:lumMod val="6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68580" rIns="68580" bIns="68580" numCol="1" spcCol="0" rtlCol="0" fromWordArt="0" anchor="ctr" anchorCtr="0" forceAA="0" compatLnSpc="1">
            <a:prstTxWarp prst="textNoShape">
              <a:avLst/>
            </a:prstTxWarp>
            <a:noAutofit/>
          </a:bodyPr>
          <a:lstStyle/>
          <a:p>
            <a:pPr marL="137160" indent="-137160" defTabSz="685800">
              <a:buFont typeface="Wingdings" panose="05000000000000000000" pitchFamily="2" charset="2"/>
              <a:buChar char="Ø"/>
            </a:pPr>
            <a:r>
              <a:rPr lang="en-US" sz="1050" dirty="0">
                <a:solidFill>
                  <a:prstClr val="black"/>
                </a:solidFill>
                <a:latin typeface="Franklin Gothic Book" panose="020B0503020102020204" pitchFamily="34" charset="0"/>
              </a:rPr>
              <a:t>Non-thermal Processing </a:t>
            </a:r>
          </a:p>
          <a:p>
            <a:pPr marL="137160" indent="-137160" defTabSz="685800">
              <a:buFont typeface="Wingdings" panose="05000000000000000000" pitchFamily="2" charset="2"/>
              <a:buChar char="Ø"/>
            </a:pPr>
            <a:r>
              <a:rPr lang="en-US" sz="1050" dirty="0">
                <a:solidFill>
                  <a:prstClr val="black"/>
                </a:solidFill>
                <a:latin typeface="Franklin Gothic Book" panose="020B0503020102020204" pitchFamily="34" charset="0"/>
              </a:rPr>
              <a:t>Pressure-driven Membrane Separation </a:t>
            </a:r>
          </a:p>
          <a:p>
            <a:pPr marL="137160" indent="-137160" defTabSz="685800">
              <a:buFont typeface="Wingdings" panose="05000000000000000000" pitchFamily="2" charset="2"/>
              <a:buChar char="Ø"/>
            </a:pPr>
            <a:r>
              <a:rPr lang="en-US" sz="1050" dirty="0">
                <a:solidFill>
                  <a:prstClr val="black"/>
                </a:solidFill>
                <a:latin typeface="Franklin Gothic Book" panose="020B0503020102020204" pitchFamily="34" charset="0"/>
              </a:rPr>
              <a:t>Variable Speed Drives</a:t>
            </a:r>
          </a:p>
          <a:p>
            <a:pPr marL="137160" indent="-137160" defTabSz="685800">
              <a:buFont typeface="Wingdings" panose="05000000000000000000" pitchFamily="2" charset="2"/>
              <a:buChar char="Ø"/>
            </a:pPr>
            <a:r>
              <a:rPr lang="en-US" sz="1050" dirty="0">
                <a:solidFill>
                  <a:prstClr val="black"/>
                </a:solidFill>
                <a:latin typeface="Franklin Gothic Book" panose="020B0503020102020204" pitchFamily="34" charset="0"/>
              </a:rPr>
              <a:t>Electrification + RE</a:t>
            </a:r>
          </a:p>
          <a:p>
            <a:pPr marL="137160" indent="-137160" defTabSz="685800">
              <a:buFont typeface="Wingdings" panose="05000000000000000000" pitchFamily="2" charset="2"/>
              <a:buChar char="Ø"/>
            </a:pPr>
            <a:r>
              <a:rPr lang="en-US" sz="1050" dirty="0">
                <a:solidFill>
                  <a:prstClr val="black"/>
                </a:solidFill>
                <a:latin typeface="Franklin Gothic Book" panose="020B0503020102020204" pitchFamily="34" charset="0"/>
              </a:rPr>
              <a:t>CHP + WHR</a:t>
            </a:r>
          </a:p>
        </p:txBody>
      </p:sp>
    </p:spTree>
    <p:extLst>
      <p:ext uri="{BB962C8B-B14F-4D97-AF65-F5344CB8AC3E}">
        <p14:creationId xmlns:p14="http://schemas.microsoft.com/office/powerpoint/2010/main" val="3719131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1E66-F365-4909-B5E9-06A04F19DF91}"/>
              </a:ext>
            </a:extLst>
          </p:cNvPr>
          <p:cNvSpPr>
            <a:spLocks noGrp="1"/>
          </p:cNvSpPr>
          <p:nvPr>
            <p:ph type="title"/>
          </p:nvPr>
        </p:nvSpPr>
        <p:spPr/>
        <p:txBody>
          <a:bodyPr>
            <a:normAutofit/>
          </a:bodyPr>
          <a:lstStyle/>
          <a:p>
            <a:r>
              <a:rPr lang="en-US" dirty="0"/>
              <a:t>Case Study: Impact of Better Packaging Technology/ Practices</a:t>
            </a:r>
          </a:p>
        </p:txBody>
      </p:sp>
      <p:sp>
        <p:nvSpPr>
          <p:cNvPr id="7" name="Text Placeholder 6">
            <a:extLst>
              <a:ext uri="{FF2B5EF4-FFF2-40B4-BE49-F238E27FC236}">
                <a16:creationId xmlns:a16="http://schemas.microsoft.com/office/drawing/2014/main" id="{D221D2D9-6B6D-4641-B98B-C6A5CC38985C}"/>
              </a:ext>
            </a:extLst>
          </p:cNvPr>
          <p:cNvSpPr>
            <a:spLocks noGrp="1"/>
          </p:cNvSpPr>
          <p:nvPr>
            <p:ph type="body" idx="1"/>
          </p:nvPr>
        </p:nvSpPr>
        <p:spPr>
          <a:xfrm>
            <a:off x="2973040" y="898208"/>
            <a:ext cx="2743200" cy="615893"/>
          </a:xfrm>
        </p:spPr>
        <p:txBody>
          <a:bodyPr/>
          <a:lstStyle/>
          <a:p>
            <a:r>
              <a:rPr lang="en-US" dirty="0"/>
              <a:t>Reasons for packaging-related FLW</a:t>
            </a:r>
          </a:p>
        </p:txBody>
      </p:sp>
      <p:sp>
        <p:nvSpPr>
          <p:cNvPr id="6" name="Content Placeholder 5">
            <a:extLst>
              <a:ext uri="{FF2B5EF4-FFF2-40B4-BE49-F238E27FC236}">
                <a16:creationId xmlns:a16="http://schemas.microsoft.com/office/drawing/2014/main" id="{F138D70B-C579-4C7F-95FD-B7FC58540513}"/>
              </a:ext>
            </a:extLst>
          </p:cNvPr>
          <p:cNvSpPr>
            <a:spLocks noGrp="1"/>
          </p:cNvSpPr>
          <p:nvPr>
            <p:ph sz="half" idx="2"/>
          </p:nvPr>
        </p:nvSpPr>
        <p:spPr>
          <a:xfrm>
            <a:off x="2981817" y="1519882"/>
            <a:ext cx="2709219" cy="3223260"/>
          </a:xfrm>
        </p:spPr>
        <p:txBody>
          <a:bodyPr>
            <a:normAutofit/>
          </a:bodyPr>
          <a:lstStyle/>
          <a:p>
            <a:pPr>
              <a:lnSpc>
                <a:spcPct val="100000"/>
              </a:lnSpc>
              <a:spcBef>
                <a:spcPts val="0"/>
              </a:spcBef>
            </a:pPr>
            <a:r>
              <a:rPr lang="en-US" sz="1200" dirty="0"/>
              <a:t>At Household 10 – 25% reduction FLW: </a:t>
            </a:r>
          </a:p>
          <a:p>
            <a:pPr lvl="1">
              <a:lnSpc>
                <a:spcPct val="100000"/>
              </a:lnSpc>
              <a:spcBef>
                <a:spcPts val="0"/>
              </a:spcBef>
            </a:pPr>
            <a:r>
              <a:rPr lang="en-US" sz="1200" dirty="0"/>
              <a:t>Too much food per package</a:t>
            </a:r>
          </a:p>
          <a:p>
            <a:pPr lvl="1">
              <a:lnSpc>
                <a:spcPct val="100000"/>
              </a:lnSpc>
              <a:spcBef>
                <a:spcPts val="0"/>
              </a:spcBef>
            </a:pPr>
            <a:r>
              <a:rPr lang="en-US" sz="1200" dirty="0"/>
              <a:t>Confusing best/use-by label or spoilage </a:t>
            </a:r>
          </a:p>
          <a:p>
            <a:pPr>
              <a:lnSpc>
                <a:spcPct val="100000"/>
              </a:lnSpc>
              <a:spcBef>
                <a:spcPts val="0"/>
              </a:spcBef>
            </a:pPr>
            <a:r>
              <a:rPr lang="en-US" sz="1200" dirty="0"/>
              <a:t>At Food Services 5% reduction FLW:</a:t>
            </a:r>
          </a:p>
          <a:p>
            <a:pPr lvl="1">
              <a:lnSpc>
                <a:spcPct val="100000"/>
              </a:lnSpc>
              <a:spcBef>
                <a:spcPts val="0"/>
              </a:spcBef>
            </a:pPr>
            <a:r>
              <a:rPr lang="en-US" sz="1200" dirty="0"/>
              <a:t>Confusing best/use-by label or spoilage</a:t>
            </a:r>
          </a:p>
          <a:p>
            <a:pPr>
              <a:lnSpc>
                <a:spcPct val="100000"/>
              </a:lnSpc>
              <a:spcBef>
                <a:spcPts val="0"/>
              </a:spcBef>
            </a:pPr>
            <a:r>
              <a:rPr lang="en-US" sz="1200" dirty="0"/>
              <a:t> At W&amp;R Stage varies per commodity:</a:t>
            </a:r>
          </a:p>
          <a:p>
            <a:pPr lvl="1">
              <a:lnSpc>
                <a:spcPct val="100000"/>
              </a:lnSpc>
              <a:spcBef>
                <a:spcPts val="0"/>
              </a:spcBef>
            </a:pPr>
            <a:r>
              <a:rPr lang="en-US" sz="1200" dirty="0"/>
              <a:t>Most FLW is due to actual/ assumed spoilage or packaging</a:t>
            </a:r>
          </a:p>
          <a:p>
            <a:pPr lvl="2">
              <a:lnSpc>
                <a:spcPct val="100000"/>
              </a:lnSpc>
              <a:spcBef>
                <a:spcPts val="0"/>
              </a:spcBef>
            </a:pPr>
            <a:r>
              <a:rPr lang="en-US" dirty="0"/>
              <a:t>Passed best best/use-by date </a:t>
            </a:r>
          </a:p>
          <a:p>
            <a:pPr lvl="2">
              <a:lnSpc>
                <a:spcPct val="100000"/>
              </a:lnSpc>
              <a:spcBef>
                <a:spcPts val="0"/>
              </a:spcBef>
            </a:pPr>
            <a:r>
              <a:rPr lang="en-US" dirty="0"/>
              <a:t>Damaged Product</a:t>
            </a:r>
          </a:p>
          <a:p>
            <a:pPr lvl="2">
              <a:lnSpc>
                <a:spcPct val="100000"/>
              </a:lnSpc>
              <a:spcBef>
                <a:spcPts val="0"/>
              </a:spcBef>
            </a:pPr>
            <a:r>
              <a:rPr lang="en-US" dirty="0"/>
              <a:t>Damage Packing</a:t>
            </a:r>
          </a:p>
        </p:txBody>
      </p:sp>
      <p:sp>
        <p:nvSpPr>
          <p:cNvPr id="8" name="Text Placeholder 7">
            <a:extLst>
              <a:ext uri="{FF2B5EF4-FFF2-40B4-BE49-F238E27FC236}">
                <a16:creationId xmlns:a16="http://schemas.microsoft.com/office/drawing/2014/main" id="{7506EC16-71DC-4950-8AFB-B6F44AAA5BA2}"/>
              </a:ext>
            </a:extLst>
          </p:cNvPr>
          <p:cNvSpPr>
            <a:spLocks noGrp="1"/>
          </p:cNvSpPr>
          <p:nvPr>
            <p:ph type="body" sz="quarter" idx="3"/>
          </p:nvPr>
        </p:nvSpPr>
        <p:spPr>
          <a:xfrm>
            <a:off x="255044" y="898208"/>
            <a:ext cx="2743200" cy="615893"/>
          </a:xfrm>
        </p:spPr>
        <p:txBody>
          <a:bodyPr/>
          <a:lstStyle/>
          <a:p>
            <a:r>
              <a:rPr lang="en-US" dirty="0"/>
              <a:t>Purpose of Packaging</a:t>
            </a:r>
          </a:p>
        </p:txBody>
      </p:sp>
      <p:sp>
        <p:nvSpPr>
          <p:cNvPr id="9" name="Content Placeholder 8">
            <a:extLst>
              <a:ext uri="{FF2B5EF4-FFF2-40B4-BE49-F238E27FC236}">
                <a16:creationId xmlns:a16="http://schemas.microsoft.com/office/drawing/2014/main" id="{C7FE2DE5-42DA-4D1E-BE1A-0A9CD701947B}"/>
              </a:ext>
            </a:extLst>
          </p:cNvPr>
          <p:cNvSpPr>
            <a:spLocks noGrp="1"/>
          </p:cNvSpPr>
          <p:nvPr>
            <p:ph sz="quarter" idx="4"/>
          </p:nvPr>
        </p:nvSpPr>
        <p:spPr>
          <a:xfrm>
            <a:off x="322326" y="1519879"/>
            <a:ext cx="2614869" cy="3287251"/>
          </a:xfrm>
        </p:spPr>
        <p:txBody>
          <a:bodyPr>
            <a:noAutofit/>
          </a:bodyPr>
          <a:lstStyle/>
          <a:p>
            <a:pPr>
              <a:lnSpc>
                <a:spcPct val="100000"/>
              </a:lnSpc>
              <a:spcBef>
                <a:spcPts val="0"/>
              </a:spcBef>
            </a:pPr>
            <a:r>
              <a:rPr lang="en-US" sz="1200" dirty="0"/>
              <a:t>Protection</a:t>
            </a:r>
          </a:p>
          <a:p>
            <a:pPr lvl="1">
              <a:lnSpc>
                <a:spcPct val="100000"/>
              </a:lnSpc>
              <a:spcBef>
                <a:spcPts val="0"/>
              </a:spcBef>
            </a:pPr>
            <a:r>
              <a:rPr lang="en-US" sz="1200" dirty="0"/>
              <a:t>From physical, chemical, biological changes</a:t>
            </a:r>
          </a:p>
          <a:p>
            <a:pPr lvl="1">
              <a:lnSpc>
                <a:spcPct val="100000"/>
              </a:lnSpc>
              <a:spcBef>
                <a:spcPts val="0"/>
              </a:spcBef>
            </a:pPr>
            <a:r>
              <a:rPr lang="en-US" sz="1200" dirty="0"/>
              <a:t>Preservation</a:t>
            </a:r>
          </a:p>
          <a:p>
            <a:pPr>
              <a:lnSpc>
                <a:spcPct val="100000"/>
              </a:lnSpc>
              <a:spcBef>
                <a:spcPts val="0"/>
              </a:spcBef>
            </a:pPr>
            <a:r>
              <a:rPr lang="en-US" sz="1200" dirty="0"/>
              <a:t>Containment</a:t>
            </a:r>
          </a:p>
          <a:p>
            <a:pPr lvl="1">
              <a:lnSpc>
                <a:spcPct val="100000"/>
              </a:lnSpc>
              <a:spcBef>
                <a:spcPts val="0"/>
              </a:spcBef>
            </a:pPr>
            <a:r>
              <a:rPr lang="en-US" sz="1200" dirty="0"/>
              <a:t>Prevention of loss or pollution</a:t>
            </a:r>
          </a:p>
          <a:p>
            <a:pPr lvl="1">
              <a:lnSpc>
                <a:spcPct val="100000"/>
              </a:lnSpc>
              <a:spcBef>
                <a:spcPts val="0"/>
              </a:spcBef>
            </a:pPr>
            <a:r>
              <a:rPr lang="en-US" sz="1200" dirty="0"/>
              <a:t>Enables storage, transport, distribution</a:t>
            </a:r>
          </a:p>
          <a:p>
            <a:pPr>
              <a:lnSpc>
                <a:spcPct val="100000"/>
              </a:lnSpc>
              <a:spcBef>
                <a:spcPts val="0"/>
              </a:spcBef>
            </a:pPr>
            <a:r>
              <a:rPr lang="en-US" sz="1200" dirty="0"/>
              <a:t>Facilitate handling</a:t>
            </a:r>
          </a:p>
          <a:p>
            <a:pPr lvl="1">
              <a:lnSpc>
                <a:spcPct val="100000"/>
              </a:lnSpc>
              <a:spcBef>
                <a:spcPts val="0"/>
              </a:spcBef>
            </a:pPr>
            <a:r>
              <a:rPr lang="en-US" sz="1200" dirty="0"/>
              <a:t>Easy to open/empty</a:t>
            </a:r>
          </a:p>
          <a:p>
            <a:pPr lvl="1">
              <a:lnSpc>
                <a:spcPct val="100000"/>
              </a:lnSpc>
              <a:spcBef>
                <a:spcPts val="0"/>
              </a:spcBef>
            </a:pPr>
            <a:r>
              <a:rPr lang="en-US" sz="1200" dirty="0"/>
              <a:t>Unitization / apportionment</a:t>
            </a:r>
          </a:p>
          <a:p>
            <a:pPr>
              <a:lnSpc>
                <a:spcPct val="100000"/>
              </a:lnSpc>
              <a:spcBef>
                <a:spcPts val="0"/>
              </a:spcBef>
            </a:pPr>
            <a:r>
              <a:rPr lang="en-US" sz="1200" dirty="0"/>
              <a:t>Communication</a:t>
            </a:r>
          </a:p>
          <a:p>
            <a:pPr lvl="1">
              <a:lnSpc>
                <a:spcPct val="100000"/>
              </a:lnSpc>
              <a:spcBef>
                <a:spcPts val="0"/>
              </a:spcBef>
            </a:pPr>
            <a:r>
              <a:rPr lang="en-US" sz="1200" dirty="0"/>
              <a:t>Required info (nutrition, barcodes)</a:t>
            </a:r>
          </a:p>
          <a:p>
            <a:pPr lvl="1">
              <a:lnSpc>
                <a:spcPct val="100000"/>
              </a:lnSpc>
              <a:spcBef>
                <a:spcPts val="0"/>
              </a:spcBef>
            </a:pPr>
            <a:r>
              <a:rPr lang="en-US" sz="1200" dirty="0"/>
              <a:t>Voluntary info (instructions, marketing)</a:t>
            </a:r>
          </a:p>
        </p:txBody>
      </p:sp>
      <p:sp>
        <p:nvSpPr>
          <p:cNvPr id="10" name="Content Placeholder 8">
            <a:extLst>
              <a:ext uri="{FF2B5EF4-FFF2-40B4-BE49-F238E27FC236}">
                <a16:creationId xmlns:a16="http://schemas.microsoft.com/office/drawing/2014/main" id="{6CCA76FD-DAD8-4063-BDC5-57F18E581774}"/>
              </a:ext>
            </a:extLst>
          </p:cNvPr>
          <p:cNvSpPr txBox="1">
            <a:spLocks/>
          </p:cNvSpPr>
          <p:nvPr/>
        </p:nvSpPr>
        <p:spPr bwMode="auto">
          <a:xfrm>
            <a:off x="5725017" y="1519882"/>
            <a:ext cx="2673374" cy="3223260"/>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Autofit/>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000" kern="1200" baseline="0">
                <a:solidFill>
                  <a:schemeClr val="tx1"/>
                </a:solidFill>
                <a:latin typeface="Century Gothic" panose="020B0502020202020204" pitchFamily="34" charset="0"/>
                <a:ea typeface="+mn-ea"/>
                <a:cs typeface="+mn-cs"/>
              </a:defRPr>
            </a:lvl1pPr>
            <a:lvl2pPr marL="625475" indent="-27940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1800" kern="1200" baseline="0">
                <a:solidFill>
                  <a:schemeClr val="tx1"/>
                </a:solidFill>
                <a:latin typeface="Century Gothic" panose="020B0502020202020204" pitchFamily="34" charset="0"/>
                <a:ea typeface="+mn-ea"/>
                <a:cs typeface="+mn-cs"/>
              </a:defRPr>
            </a:lvl2pPr>
            <a:lvl3pPr marL="914400" indent="-230188"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16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1"/>
              </a:buClr>
              <a:buFont typeface="Century Gothic" panose="020B0502020202020204" pitchFamily="34" charset="0"/>
              <a:buChar char="•"/>
              <a:defRPr sz="14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lang="en-US" sz="1600" kern="1200" dirty="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15504" indent="-215504" defTabSz="685800">
              <a:lnSpc>
                <a:spcPct val="100000"/>
              </a:lnSpc>
              <a:spcBef>
                <a:spcPts val="0"/>
              </a:spcBef>
              <a:buClr>
                <a:prstClr val="black"/>
              </a:buClr>
            </a:pPr>
            <a:r>
              <a:rPr lang="en-US" sz="1200" dirty="0">
                <a:solidFill>
                  <a:prstClr val="black"/>
                </a:solidFill>
                <a:latin typeface="Franklin Gothic Book" panose="020B0503020102020204" pitchFamily="34" charset="0"/>
              </a:rPr>
              <a:t>Active Packaging technologies to interact directly with the perishable product/ its environment</a:t>
            </a:r>
          </a:p>
          <a:p>
            <a:pPr marL="215504" indent="-215504" defTabSz="685800">
              <a:lnSpc>
                <a:spcPct val="100000"/>
              </a:lnSpc>
              <a:spcBef>
                <a:spcPts val="0"/>
              </a:spcBef>
              <a:buClr>
                <a:prstClr val="black"/>
              </a:buClr>
            </a:pPr>
            <a:r>
              <a:rPr lang="en-US" sz="1200" dirty="0">
                <a:solidFill>
                  <a:prstClr val="black"/>
                </a:solidFill>
                <a:latin typeface="Franklin Gothic Book" panose="020B0503020102020204" pitchFamily="34" charset="0"/>
              </a:rPr>
              <a:t>In-package cold plasma to inactivate the foodborne pathogens</a:t>
            </a:r>
          </a:p>
          <a:p>
            <a:pPr marL="215504" indent="-215504" defTabSz="685800">
              <a:lnSpc>
                <a:spcPct val="100000"/>
              </a:lnSpc>
              <a:spcBef>
                <a:spcPts val="0"/>
              </a:spcBef>
              <a:buClr>
                <a:prstClr val="black"/>
              </a:buClr>
            </a:pPr>
            <a:r>
              <a:rPr lang="en-US" sz="1200" dirty="0">
                <a:solidFill>
                  <a:prstClr val="black"/>
                </a:solidFill>
                <a:latin typeface="Franklin Gothic Book" panose="020B0503020102020204" pitchFamily="34" charset="0"/>
              </a:rPr>
              <a:t>Edible coating technology directly on food </a:t>
            </a:r>
          </a:p>
          <a:p>
            <a:pPr marL="215504" indent="-215504" defTabSz="685800">
              <a:lnSpc>
                <a:spcPct val="100000"/>
              </a:lnSpc>
              <a:spcBef>
                <a:spcPts val="0"/>
              </a:spcBef>
              <a:buClr>
                <a:prstClr val="black"/>
              </a:buClr>
            </a:pPr>
            <a:r>
              <a:rPr lang="en-US" sz="1200" dirty="0">
                <a:solidFill>
                  <a:prstClr val="black"/>
                </a:solidFill>
                <a:latin typeface="Franklin Gothic Book" panose="020B0503020102020204" pitchFamily="34" charset="0"/>
              </a:rPr>
              <a:t>Package adjustments to ensure complete consumption and easy storage</a:t>
            </a:r>
          </a:p>
          <a:p>
            <a:pPr marL="215504" indent="-215504" defTabSz="685800">
              <a:lnSpc>
                <a:spcPct val="100000"/>
              </a:lnSpc>
              <a:spcBef>
                <a:spcPts val="0"/>
              </a:spcBef>
              <a:buClr>
                <a:prstClr val="black"/>
              </a:buClr>
            </a:pPr>
            <a:r>
              <a:rPr lang="en-US" sz="1200" dirty="0">
                <a:solidFill>
                  <a:prstClr val="black"/>
                </a:solidFill>
                <a:latin typeface="Franklin Gothic Book" panose="020B0503020102020204" pitchFamily="34" charset="0"/>
              </a:rPr>
              <a:t>Standardizing food labels dates and instruction</a:t>
            </a:r>
          </a:p>
          <a:p>
            <a:pPr marL="215504" indent="-215504" defTabSz="685800">
              <a:lnSpc>
                <a:spcPct val="100000"/>
              </a:lnSpc>
              <a:spcBef>
                <a:spcPts val="0"/>
              </a:spcBef>
              <a:buClr>
                <a:prstClr val="black"/>
              </a:buClr>
            </a:pPr>
            <a:r>
              <a:rPr lang="en-US" sz="1200" dirty="0">
                <a:solidFill>
                  <a:prstClr val="black"/>
                </a:solidFill>
                <a:latin typeface="Franklin Gothic Book" panose="020B0503020102020204" pitchFamily="34" charset="0"/>
              </a:rPr>
              <a:t>Intelligent or interactive packaging technology to monitor quality for logistics control</a:t>
            </a:r>
          </a:p>
        </p:txBody>
      </p:sp>
      <p:sp>
        <p:nvSpPr>
          <p:cNvPr id="11" name="Text Placeholder 6">
            <a:extLst>
              <a:ext uri="{FF2B5EF4-FFF2-40B4-BE49-F238E27FC236}">
                <a16:creationId xmlns:a16="http://schemas.microsoft.com/office/drawing/2014/main" id="{77669336-4FDE-4FC5-8F23-C1E31A73BB31}"/>
              </a:ext>
            </a:extLst>
          </p:cNvPr>
          <p:cNvSpPr txBox="1">
            <a:spLocks/>
          </p:cNvSpPr>
          <p:nvPr/>
        </p:nvSpPr>
        <p:spPr bwMode="auto">
          <a:xfrm>
            <a:off x="5691036" y="898208"/>
            <a:ext cx="2743200" cy="615893"/>
          </a:xfrm>
          <a:prstGeom prst="rect">
            <a:avLst/>
          </a:prstGeom>
          <a:noFill/>
          <a:ln w="9525">
            <a:noFill/>
            <a:miter lim="800000"/>
            <a:headEnd/>
            <a:tailEnd/>
          </a:ln>
        </p:spPr>
        <p:txBody>
          <a:bodyPr vert="horz" wrap="square" lIns="68580" tIns="34290" rIns="68580" bIns="34290" numCol="1" anchor="b"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1"/>
              </a:buClr>
              <a:buSzPct val="90000"/>
              <a:buFont typeface="Century Gothic" panose="020B0502020202020204" pitchFamily="34" charset="0"/>
              <a:buNone/>
              <a:defRPr sz="2400" b="0" kern="1200" baseline="0">
                <a:solidFill>
                  <a:schemeClr val="tx1"/>
                </a:solidFill>
                <a:latin typeface="Century Gothic" panose="020B0502020202020204" pitchFamily="34" charset="0"/>
                <a:ea typeface="+mn-ea"/>
                <a:cs typeface="+mn-cs"/>
              </a:defRPr>
            </a:lvl1pPr>
            <a:lvl2pPr marL="457200" indent="0" algn="l" rtl="0" eaLnBrk="1" fontAlgn="base" hangingPunct="1">
              <a:lnSpc>
                <a:spcPct val="90000"/>
              </a:lnSpc>
              <a:spcBef>
                <a:spcPts val="800"/>
              </a:spcBef>
              <a:spcAft>
                <a:spcPct val="0"/>
              </a:spcAft>
              <a:buClr>
                <a:schemeClr val="tx1"/>
              </a:buClr>
              <a:buSzPct val="90000"/>
              <a:buFont typeface="Century Gothic" panose="020B0502020202020204" pitchFamily="34" charset="0"/>
              <a:buNone/>
              <a:defRPr sz="2000" b="1" kern="1200">
                <a:solidFill>
                  <a:schemeClr val="tx1"/>
                </a:solidFill>
                <a:latin typeface="Century Gothic" panose="020B0502020202020204" pitchFamily="34" charset="0"/>
                <a:ea typeface="+mn-ea"/>
                <a:cs typeface="+mn-cs"/>
              </a:defRPr>
            </a:lvl2pPr>
            <a:lvl3pPr marL="914400" indent="0" algn="l" rtl="0" eaLnBrk="1" fontAlgn="base" hangingPunct="1">
              <a:lnSpc>
                <a:spcPct val="90000"/>
              </a:lnSpc>
              <a:spcBef>
                <a:spcPts val="800"/>
              </a:spcBef>
              <a:spcAft>
                <a:spcPct val="0"/>
              </a:spcAft>
              <a:buClr>
                <a:schemeClr val="tx1"/>
              </a:buClr>
              <a:buSzPct val="90000"/>
              <a:buFont typeface="Century Gothic" panose="020B0502020202020204" pitchFamily="34" charset="0"/>
              <a:buNone/>
              <a:defRPr sz="1800" b="1" kern="1200">
                <a:solidFill>
                  <a:schemeClr val="tx1"/>
                </a:solidFill>
                <a:latin typeface="Century Gothic" panose="020B0502020202020204" pitchFamily="34" charset="0"/>
                <a:ea typeface="+mn-ea"/>
                <a:cs typeface="+mn-cs"/>
              </a:defRPr>
            </a:lvl3pPr>
            <a:lvl4pPr marL="1371600" indent="0" algn="l" rtl="0" eaLnBrk="1" fontAlgn="base" hangingPunct="1">
              <a:lnSpc>
                <a:spcPct val="90000"/>
              </a:lnSpc>
              <a:spcBef>
                <a:spcPts val="800"/>
              </a:spcBef>
              <a:spcAft>
                <a:spcPct val="0"/>
              </a:spcAft>
              <a:buClr>
                <a:schemeClr val="tx1"/>
              </a:buClr>
              <a:buFont typeface="Arial" charset="0"/>
              <a:buNone/>
              <a:defRPr sz="1600" b="1" kern="1200">
                <a:solidFill>
                  <a:schemeClr val="tx1"/>
                </a:solidFill>
                <a:latin typeface="Century Gothic" panose="020B0502020202020204" pitchFamily="34" charset="0"/>
                <a:ea typeface="+mn-ea"/>
                <a:cs typeface="+mn-cs"/>
              </a:defRPr>
            </a:lvl4pPr>
            <a:lvl5pPr marL="1828800" indent="0" algn="l" rtl="0" eaLnBrk="1" fontAlgn="base" hangingPunct="1">
              <a:lnSpc>
                <a:spcPct val="90000"/>
              </a:lnSpc>
              <a:spcBef>
                <a:spcPts val="600"/>
              </a:spcBef>
              <a:spcAft>
                <a:spcPct val="0"/>
              </a:spcAft>
              <a:buClr>
                <a:schemeClr val="tx1"/>
              </a:buClr>
              <a:buFont typeface="Arial"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pPr defTabSz="685800">
              <a:spcBef>
                <a:spcPts val="1050"/>
              </a:spcBef>
              <a:buClr>
                <a:prstClr val="black"/>
              </a:buClr>
            </a:pPr>
            <a:r>
              <a:rPr lang="en-US" sz="1800" dirty="0">
                <a:solidFill>
                  <a:prstClr val="black"/>
                </a:solidFill>
                <a:latin typeface="Franklin Gothic Book" panose="020B0503020102020204" pitchFamily="34" charset="0"/>
              </a:rPr>
              <a:t>Packaging FLW prevention</a:t>
            </a:r>
          </a:p>
        </p:txBody>
      </p:sp>
    </p:spTree>
    <p:extLst>
      <p:ext uri="{BB962C8B-B14F-4D97-AF65-F5344CB8AC3E}">
        <p14:creationId xmlns:p14="http://schemas.microsoft.com/office/powerpoint/2010/main" val="447476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sz="quarter" idx="10"/>
            <p:extLst>
              <p:ext uri="{D42A27DB-BD31-4B8C-83A1-F6EECF244321}">
                <p14:modId xmlns:p14="http://schemas.microsoft.com/office/powerpoint/2010/main" val="3186919574"/>
              </p:ext>
            </p:extLst>
          </p:nvPr>
        </p:nvGraphicFramePr>
        <p:xfrm>
          <a:off x="77583" y="284781"/>
          <a:ext cx="6861025" cy="41968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7314735" y="1639204"/>
            <a:ext cx="1751682" cy="1488021"/>
          </a:xfrm>
          <a:prstGeom prst="rect">
            <a:avLst/>
          </a:prstGeom>
          <a:solidFill>
            <a:schemeClr val="bg1"/>
          </a:solidFill>
          <a:ln w="38100" cap="flat" cmpd="sng" algn="ctr">
            <a:solidFill>
              <a:schemeClr val="accent1"/>
            </a:solidFill>
            <a:prstDash val="solid"/>
          </a:ln>
          <a:effectLst>
            <a:outerShdw blurRad="40000" dist="20000" dir="5400000" rotWithShape="0">
              <a:srgbClr val="000000">
                <a:alpha val="38000"/>
              </a:srgbClr>
            </a:outerShdw>
          </a:effectLst>
        </p:spPr>
        <p:txBody>
          <a:bodyPr spcFirstLastPara="0" vert="horz" wrap="square" lIns="8890" tIns="8890" rIns="8890" bIns="8890" numCol="1" spcCol="1270" anchor="ctr" anchorCtr="0">
            <a:noAutofit/>
          </a:bodyPr>
          <a:lstStyle>
            <a:lvl1pPr>
              <a:defRPr sz="1400" b="1" i="0">
                <a:latin typeface="Franklin Gothic Book" panose="020B0503020102020204" pitchFamily="34" charset="0"/>
              </a:defRPr>
            </a:lvl1pPr>
          </a:lstStyle>
          <a:p>
            <a:pPr algn="ctr"/>
            <a:r>
              <a:rPr lang="en-US" dirty="0"/>
              <a:t>Credible data and analysis to inform current and future AMO priorities</a:t>
            </a:r>
          </a:p>
        </p:txBody>
      </p:sp>
      <p:sp>
        <p:nvSpPr>
          <p:cNvPr id="3" name="Right Arrow 2">
            <a:extLst>
              <a:ext uri="{FF2B5EF4-FFF2-40B4-BE49-F238E27FC236}">
                <a16:creationId xmlns:a16="http://schemas.microsoft.com/office/drawing/2014/main" id="{0AC72873-140B-0B46-ADA9-D82466C8EFD1}"/>
              </a:ext>
            </a:extLst>
          </p:cNvPr>
          <p:cNvSpPr/>
          <p:nvPr/>
        </p:nvSpPr>
        <p:spPr>
          <a:xfrm>
            <a:off x="6944329" y="2129429"/>
            <a:ext cx="263471" cy="507569"/>
          </a:xfrm>
          <a:prstGeom prst="rightArrow">
            <a:avLst/>
          </a:prstGeom>
          <a:solidFill>
            <a:schemeClr val="accent1"/>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ight Brace 7">
            <a:extLst>
              <a:ext uri="{FF2B5EF4-FFF2-40B4-BE49-F238E27FC236}">
                <a16:creationId xmlns:a16="http://schemas.microsoft.com/office/drawing/2014/main" id="{D6EE2936-07AE-904C-98BD-77D0AC58C4C7}"/>
              </a:ext>
            </a:extLst>
          </p:cNvPr>
          <p:cNvSpPr/>
          <p:nvPr/>
        </p:nvSpPr>
        <p:spPr>
          <a:xfrm>
            <a:off x="6816599" y="284781"/>
            <a:ext cx="232474" cy="4125947"/>
          </a:xfrm>
          <a:prstGeom prst="rightBrace">
            <a:avLst/>
          </a:prstGeom>
          <a:ln>
            <a:solidFill>
              <a:schemeClr val="accent1"/>
            </a:solidFill>
          </a:ln>
          <a:effectLst/>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60218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1E66-F365-4909-B5E9-06A04F19DF91}"/>
              </a:ext>
            </a:extLst>
          </p:cNvPr>
          <p:cNvSpPr>
            <a:spLocks noGrp="1"/>
          </p:cNvSpPr>
          <p:nvPr>
            <p:ph type="title"/>
          </p:nvPr>
        </p:nvSpPr>
        <p:spPr/>
        <p:txBody>
          <a:bodyPr>
            <a:normAutofit/>
          </a:bodyPr>
          <a:lstStyle/>
          <a:p>
            <a:r>
              <a:rPr lang="en-US" dirty="0"/>
              <a:t>Case Study: Impact of Better Packaging Technology/ Practices</a:t>
            </a:r>
          </a:p>
        </p:txBody>
      </p:sp>
      <p:sp>
        <p:nvSpPr>
          <p:cNvPr id="4" name="Text Placeholder 3">
            <a:extLst>
              <a:ext uri="{FF2B5EF4-FFF2-40B4-BE49-F238E27FC236}">
                <a16:creationId xmlns:a16="http://schemas.microsoft.com/office/drawing/2014/main" id="{A1DDEF9C-A687-4D58-A4AD-85873A5DBDFD}"/>
              </a:ext>
            </a:extLst>
          </p:cNvPr>
          <p:cNvSpPr>
            <a:spLocks noGrp="1"/>
          </p:cNvSpPr>
          <p:nvPr>
            <p:ph type="body" idx="1"/>
          </p:nvPr>
        </p:nvSpPr>
        <p:spPr>
          <a:xfrm>
            <a:off x="322025" y="759199"/>
            <a:ext cx="4130874" cy="615893"/>
          </a:xfrm>
        </p:spPr>
        <p:txBody>
          <a:bodyPr/>
          <a:lstStyle/>
          <a:p>
            <a:r>
              <a:rPr lang="en-US" dirty="0"/>
              <a:t>Preliminary FLW Results</a:t>
            </a:r>
          </a:p>
        </p:txBody>
      </p:sp>
      <p:sp>
        <p:nvSpPr>
          <p:cNvPr id="8" name="Text Placeholder 7">
            <a:extLst>
              <a:ext uri="{FF2B5EF4-FFF2-40B4-BE49-F238E27FC236}">
                <a16:creationId xmlns:a16="http://schemas.microsoft.com/office/drawing/2014/main" id="{F04B5BA5-BAF4-438C-8B2D-9A3E65F9CB3B}"/>
              </a:ext>
            </a:extLst>
          </p:cNvPr>
          <p:cNvSpPr>
            <a:spLocks noGrp="1"/>
          </p:cNvSpPr>
          <p:nvPr>
            <p:ph type="body" sz="quarter" idx="3"/>
          </p:nvPr>
        </p:nvSpPr>
        <p:spPr>
          <a:xfrm>
            <a:off x="4654294" y="759199"/>
            <a:ext cx="4128516" cy="615893"/>
          </a:xfrm>
        </p:spPr>
        <p:txBody>
          <a:bodyPr/>
          <a:lstStyle/>
          <a:p>
            <a:r>
              <a:rPr lang="en-US" dirty="0"/>
              <a:t>Preliminary CO</a:t>
            </a:r>
            <a:r>
              <a:rPr lang="en-US" baseline="-25000" dirty="0"/>
              <a:t>2</a:t>
            </a:r>
            <a:r>
              <a:rPr lang="en-US" dirty="0"/>
              <a:t> Results</a:t>
            </a:r>
          </a:p>
        </p:txBody>
      </p:sp>
      <p:sp>
        <p:nvSpPr>
          <p:cNvPr id="9" name="Content Placeholder 8">
            <a:extLst>
              <a:ext uri="{FF2B5EF4-FFF2-40B4-BE49-F238E27FC236}">
                <a16:creationId xmlns:a16="http://schemas.microsoft.com/office/drawing/2014/main" id="{902663E0-4737-4F75-8A79-1A5C4CC8B9B9}"/>
              </a:ext>
            </a:extLst>
          </p:cNvPr>
          <p:cNvSpPr>
            <a:spLocks noGrp="1"/>
          </p:cNvSpPr>
          <p:nvPr>
            <p:ph sz="quarter" idx="4"/>
          </p:nvPr>
        </p:nvSpPr>
        <p:spPr>
          <a:xfrm>
            <a:off x="4654294" y="1382235"/>
            <a:ext cx="4128516" cy="3675540"/>
          </a:xfrm>
        </p:spPr>
        <p:txBody>
          <a:bodyPr>
            <a:normAutofit fontScale="92500" lnSpcReduction="20000"/>
          </a:bodyPr>
          <a:lstStyle/>
          <a:p>
            <a:pPr>
              <a:lnSpc>
                <a:spcPct val="120000"/>
              </a:lnSpc>
              <a:spcBef>
                <a:spcPts val="0"/>
              </a:spcBef>
            </a:pPr>
            <a:r>
              <a:rPr lang="en-US" dirty="0"/>
              <a:t>Assuming these solutions can eliminate the FLW related to packaging &amp; spoilage</a:t>
            </a:r>
          </a:p>
          <a:p>
            <a:pPr>
              <a:lnSpc>
                <a:spcPct val="120000"/>
              </a:lnSpc>
              <a:spcBef>
                <a:spcPts val="0"/>
              </a:spcBef>
            </a:pPr>
            <a:r>
              <a:rPr lang="en-US" dirty="0"/>
              <a:t>FLW reduction at later stages also reduces demand and FLW at early stages</a:t>
            </a:r>
          </a:p>
          <a:p>
            <a:pPr>
              <a:lnSpc>
                <a:spcPct val="120000"/>
              </a:lnSpc>
              <a:spcBef>
                <a:spcPts val="0"/>
              </a:spcBef>
            </a:pPr>
            <a:r>
              <a:rPr lang="en-US" dirty="0"/>
              <a:t>Initial Results - </a:t>
            </a:r>
            <a:r>
              <a:rPr lang="en-US" dirty="0">
                <a:sym typeface="Wingdings" panose="05000000000000000000" pitchFamily="2" charset="2"/>
              </a:rPr>
              <a:t>CO</a:t>
            </a:r>
            <a:r>
              <a:rPr lang="en-US" baseline="-25000" dirty="0">
                <a:sym typeface="Wingdings" panose="05000000000000000000" pitchFamily="2" charset="2"/>
              </a:rPr>
              <a:t>2 </a:t>
            </a:r>
            <a:r>
              <a:rPr lang="en-US" dirty="0">
                <a:sym typeface="Wingdings" panose="05000000000000000000" pitchFamily="2" charset="2"/>
              </a:rPr>
              <a:t>avoidance</a:t>
            </a:r>
            <a:endParaRPr lang="en-US" dirty="0"/>
          </a:p>
          <a:p>
            <a:pPr lvl="1">
              <a:lnSpc>
                <a:spcPct val="120000"/>
              </a:lnSpc>
              <a:spcBef>
                <a:spcPts val="0"/>
              </a:spcBef>
            </a:pPr>
            <a:r>
              <a:rPr lang="en-US" dirty="0"/>
              <a:t>If waste / demand reduction </a:t>
            </a:r>
            <a:r>
              <a:rPr lang="en-US" dirty="0">
                <a:sym typeface="Wingdings" panose="05000000000000000000" pitchFamily="2" charset="2"/>
              </a:rPr>
              <a:t>linearly relates to CO</a:t>
            </a:r>
            <a:r>
              <a:rPr lang="en-US" baseline="-25000" dirty="0">
                <a:sym typeface="Wingdings" panose="05000000000000000000" pitchFamily="2" charset="2"/>
              </a:rPr>
              <a:t>2</a:t>
            </a:r>
            <a:r>
              <a:rPr lang="en-US" dirty="0">
                <a:sym typeface="Wingdings" panose="05000000000000000000" pitchFamily="2" charset="2"/>
              </a:rPr>
              <a:t> reduction</a:t>
            </a:r>
            <a:endParaRPr lang="en-US" dirty="0"/>
          </a:p>
          <a:p>
            <a:pPr lvl="1">
              <a:lnSpc>
                <a:spcPct val="120000"/>
              </a:lnSpc>
              <a:spcBef>
                <a:spcPts val="0"/>
              </a:spcBef>
            </a:pPr>
            <a:r>
              <a:rPr lang="en-US" dirty="0"/>
              <a:t>On-farm: 45.5 MMT </a:t>
            </a:r>
            <a:r>
              <a:rPr lang="en-US" dirty="0">
                <a:sym typeface="Wingdings" panose="05000000000000000000" pitchFamily="2" charset="2"/>
              </a:rPr>
              <a:t>CO</a:t>
            </a:r>
            <a:r>
              <a:rPr lang="en-US" baseline="-25000" dirty="0">
                <a:sym typeface="Wingdings" panose="05000000000000000000" pitchFamily="2" charset="2"/>
              </a:rPr>
              <a:t>2</a:t>
            </a:r>
            <a:r>
              <a:rPr lang="en-US" dirty="0"/>
              <a:t> (out of 641 MMT </a:t>
            </a:r>
            <a:r>
              <a:rPr lang="en-US" dirty="0">
                <a:sym typeface="Wingdings" panose="05000000000000000000" pitchFamily="2" charset="2"/>
              </a:rPr>
              <a:t>CO</a:t>
            </a:r>
            <a:r>
              <a:rPr lang="en-US" baseline="-25000" dirty="0">
                <a:sym typeface="Wingdings" panose="05000000000000000000" pitchFamily="2" charset="2"/>
              </a:rPr>
              <a:t>2</a:t>
            </a:r>
            <a:r>
              <a:rPr lang="en-US" dirty="0"/>
              <a:t>)</a:t>
            </a:r>
          </a:p>
          <a:p>
            <a:pPr lvl="1">
              <a:lnSpc>
                <a:spcPct val="120000"/>
              </a:lnSpc>
              <a:spcBef>
                <a:spcPts val="0"/>
              </a:spcBef>
            </a:pPr>
            <a:r>
              <a:rPr lang="en-US" dirty="0"/>
              <a:t>Distribution:  0.4 MMT </a:t>
            </a:r>
            <a:r>
              <a:rPr lang="en-US" dirty="0">
                <a:sym typeface="Wingdings" panose="05000000000000000000" pitchFamily="2" charset="2"/>
              </a:rPr>
              <a:t>CO</a:t>
            </a:r>
            <a:r>
              <a:rPr lang="en-US" baseline="-25000" dirty="0">
                <a:sym typeface="Wingdings" panose="05000000000000000000" pitchFamily="2" charset="2"/>
              </a:rPr>
              <a:t>2</a:t>
            </a:r>
            <a:r>
              <a:rPr lang="en-US" dirty="0"/>
              <a:t> (1500 mi, 0.18 kgCO2/</a:t>
            </a:r>
            <a:r>
              <a:rPr lang="en-US" dirty="0" err="1"/>
              <a:t>tonne</a:t>
            </a:r>
            <a:r>
              <a:rPr lang="en-US" dirty="0"/>
              <a:t>-km)</a:t>
            </a:r>
          </a:p>
          <a:p>
            <a:pPr lvl="1">
              <a:lnSpc>
                <a:spcPct val="120000"/>
              </a:lnSpc>
              <a:spcBef>
                <a:spcPts val="0"/>
              </a:spcBef>
            </a:pPr>
            <a:r>
              <a:rPr lang="en-US" dirty="0"/>
              <a:t>Landfill Disposal: 10.6 MMT CO2 (680 kg </a:t>
            </a:r>
            <a:r>
              <a:rPr lang="en-US" dirty="0">
                <a:sym typeface="Wingdings" panose="05000000000000000000" pitchFamily="2" charset="2"/>
              </a:rPr>
              <a:t>CO</a:t>
            </a:r>
            <a:r>
              <a:rPr lang="en-US" baseline="-25000" dirty="0">
                <a:sym typeface="Wingdings" panose="05000000000000000000" pitchFamily="2" charset="2"/>
              </a:rPr>
              <a:t>2</a:t>
            </a:r>
            <a:r>
              <a:rPr lang="en-US" dirty="0"/>
              <a:t> / </a:t>
            </a:r>
            <a:r>
              <a:rPr lang="en-US" dirty="0" err="1"/>
              <a:t>tonne</a:t>
            </a:r>
            <a:r>
              <a:rPr lang="en-US" dirty="0"/>
              <a:t> waste)</a:t>
            </a:r>
          </a:p>
          <a:p>
            <a:pPr>
              <a:lnSpc>
                <a:spcPct val="120000"/>
              </a:lnSpc>
              <a:spcBef>
                <a:spcPts val="0"/>
              </a:spcBef>
            </a:pPr>
            <a:r>
              <a:rPr lang="en-US" dirty="0"/>
              <a:t>Refinement of these results and other stages are in progress</a:t>
            </a:r>
          </a:p>
          <a:p>
            <a:pPr lvl="1">
              <a:lnSpc>
                <a:spcPct val="120000"/>
              </a:lnSpc>
              <a:spcBef>
                <a:spcPts val="0"/>
              </a:spcBef>
            </a:pPr>
            <a:r>
              <a:rPr lang="en-US" dirty="0"/>
              <a:t>Need better value for solution efficacy (assumption of 100% is poor)</a:t>
            </a:r>
          </a:p>
          <a:p>
            <a:pPr lvl="1">
              <a:lnSpc>
                <a:spcPct val="120000"/>
              </a:lnSpc>
              <a:spcBef>
                <a:spcPts val="0"/>
              </a:spcBef>
            </a:pPr>
            <a:r>
              <a:rPr lang="en-US" dirty="0"/>
              <a:t>Need more information about energy &amp; GHG emissions in all stages</a:t>
            </a:r>
          </a:p>
        </p:txBody>
      </p:sp>
      <p:graphicFrame>
        <p:nvGraphicFramePr>
          <p:cNvPr id="12" name="Content Placeholder 11">
            <a:extLst>
              <a:ext uri="{FF2B5EF4-FFF2-40B4-BE49-F238E27FC236}">
                <a16:creationId xmlns:a16="http://schemas.microsoft.com/office/drawing/2014/main" id="{09868555-B0C3-46A8-8C38-94F00F59FFB7}"/>
              </a:ext>
            </a:extLst>
          </p:cNvPr>
          <p:cNvGraphicFramePr>
            <a:graphicFrameLocks noGrp="1"/>
          </p:cNvGraphicFramePr>
          <p:nvPr>
            <p:ph sz="half" idx="2"/>
            <p:extLst>
              <p:ext uri="{D42A27DB-BD31-4B8C-83A1-F6EECF244321}">
                <p14:modId xmlns:p14="http://schemas.microsoft.com/office/powerpoint/2010/main" val="3329283105"/>
              </p:ext>
            </p:extLst>
          </p:nvPr>
        </p:nvGraphicFramePr>
        <p:xfrm>
          <a:off x="321469" y="1382315"/>
          <a:ext cx="4128515" cy="2928426"/>
        </p:xfrm>
        <a:graphic>
          <a:graphicData uri="http://schemas.openxmlformats.org/drawingml/2006/table">
            <a:tbl>
              <a:tblPr firstRow="1" bandRow="1">
                <a:tableStyleId>{5C22544A-7EE6-4342-B048-85BDC9FD1C3A}</a:tableStyleId>
              </a:tblPr>
              <a:tblGrid>
                <a:gridCol w="1132943">
                  <a:extLst>
                    <a:ext uri="{9D8B030D-6E8A-4147-A177-3AD203B41FA5}">
                      <a16:colId xmlns:a16="http://schemas.microsoft.com/office/drawing/2014/main" val="2727221620"/>
                    </a:ext>
                  </a:extLst>
                </a:gridCol>
                <a:gridCol w="748893">
                  <a:extLst>
                    <a:ext uri="{9D8B030D-6E8A-4147-A177-3AD203B41FA5}">
                      <a16:colId xmlns:a16="http://schemas.microsoft.com/office/drawing/2014/main" val="2253876887"/>
                    </a:ext>
                  </a:extLst>
                </a:gridCol>
                <a:gridCol w="748893">
                  <a:extLst>
                    <a:ext uri="{9D8B030D-6E8A-4147-A177-3AD203B41FA5}">
                      <a16:colId xmlns:a16="http://schemas.microsoft.com/office/drawing/2014/main" val="3918642110"/>
                    </a:ext>
                  </a:extLst>
                </a:gridCol>
                <a:gridCol w="748893">
                  <a:extLst>
                    <a:ext uri="{9D8B030D-6E8A-4147-A177-3AD203B41FA5}">
                      <a16:colId xmlns:a16="http://schemas.microsoft.com/office/drawing/2014/main" val="264083015"/>
                    </a:ext>
                  </a:extLst>
                </a:gridCol>
                <a:gridCol w="748893">
                  <a:extLst>
                    <a:ext uri="{9D8B030D-6E8A-4147-A177-3AD203B41FA5}">
                      <a16:colId xmlns:a16="http://schemas.microsoft.com/office/drawing/2014/main" val="1922341581"/>
                    </a:ext>
                  </a:extLst>
                </a:gridCol>
              </a:tblGrid>
              <a:tr h="488071">
                <a:tc>
                  <a:txBody>
                    <a:bodyPr/>
                    <a:lstStyle/>
                    <a:p>
                      <a:pPr algn="ctr"/>
                      <a:endParaRPr lang="en-US" sz="1200" b="1" i="0" dirty="0">
                        <a:latin typeface="Franklin Gothic Book" panose="020B0503020102020204" pitchFamily="34" charset="0"/>
                      </a:endParaRPr>
                    </a:p>
                  </a:txBody>
                  <a:tcPr marL="0" marR="0" marT="0" marB="0" anchor="ctr"/>
                </a:tc>
                <a:tc gridSpan="2">
                  <a:txBody>
                    <a:bodyPr/>
                    <a:lstStyle/>
                    <a:p>
                      <a:pPr algn="ctr"/>
                      <a:r>
                        <a:rPr lang="en-US" sz="1200" b="1" i="0" dirty="0">
                          <a:latin typeface="Franklin Gothic Book" panose="020B0503020102020204" pitchFamily="34" charset="0"/>
                        </a:rPr>
                        <a:t>FLW </a:t>
                      </a:r>
                    </a:p>
                    <a:p>
                      <a:pPr algn="ctr"/>
                      <a:r>
                        <a:rPr lang="en-US" sz="1200" b="1" dirty="0">
                          <a:latin typeface="Franklin Gothic Medium" panose="020B0603020102020204" pitchFamily="34" charset="0"/>
                        </a:rPr>
                        <a:t>Reduction (MMT)</a:t>
                      </a:r>
                      <a:r>
                        <a:rPr lang="en-US" sz="1200" b="1" baseline="0" dirty="0">
                          <a:latin typeface="Franklin Gothic Medium" panose="020B0603020102020204" pitchFamily="34" charset="0"/>
                        </a:rPr>
                        <a:t> </a:t>
                      </a:r>
                      <a:endParaRPr lang="en-US" sz="1200" b="1" dirty="0">
                        <a:latin typeface="Franklin Gothic Medium" panose="020B0603020102020204" pitchFamily="34" charset="0"/>
                      </a:endParaRPr>
                    </a:p>
                  </a:txBody>
                  <a:tcPr marL="0" marR="0" marT="0" marB="0" anchor="ctr"/>
                </a:tc>
                <a:tc hMerge="1">
                  <a:txBody>
                    <a:bodyPr/>
                    <a:lstStyle/>
                    <a:p>
                      <a:pPr algn="ctr"/>
                      <a:endParaRPr lang="en-US" dirty="0"/>
                    </a:p>
                  </a:txBody>
                  <a:tcPr marL="0" marR="0" marT="0" marB="0" anchor="ctr"/>
                </a:tc>
                <a:tc gridSpan="2">
                  <a:txBody>
                    <a:bodyPr/>
                    <a:lstStyle/>
                    <a:p>
                      <a:pPr algn="ctr"/>
                      <a:r>
                        <a:rPr lang="en-US" sz="1200" b="1" i="0" dirty="0">
                          <a:latin typeface="Franklin Gothic Book" panose="020B0503020102020204" pitchFamily="34" charset="0"/>
                        </a:rPr>
                        <a:t>Demand Reduction (MMT)</a:t>
                      </a:r>
                    </a:p>
                  </a:txBody>
                  <a:tcPr marL="0" marR="0" marT="0" marB="0" anchor="ctr"/>
                </a:tc>
                <a:tc hMerge="1">
                  <a:txBody>
                    <a:bodyPr/>
                    <a:lstStyle/>
                    <a:p>
                      <a:pPr algn="ctr"/>
                      <a:endParaRPr lang="en-US" dirty="0"/>
                    </a:p>
                  </a:txBody>
                  <a:tcPr marL="0" marR="0" marT="0" marB="0" anchor="ctr"/>
                </a:tc>
                <a:extLst>
                  <a:ext uri="{0D108BD9-81ED-4DB2-BD59-A6C34878D82A}">
                    <a16:rowId xmlns:a16="http://schemas.microsoft.com/office/drawing/2014/main" val="4006283289"/>
                  </a:ext>
                </a:extLst>
              </a:tr>
              <a:tr h="488071">
                <a:tc>
                  <a:txBody>
                    <a:bodyPr/>
                    <a:lstStyle/>
                    <a:p>
                      <a:pPr algn="ctr"/>
                      <a:r>
                        <a:rPr lang="en-US" sz="1000" b="0" i="0" dirty="0">
                          <a:latin typeface="Franklin Gothic Book" panose="020B0503020102020204" pitchFamily="34" charset="0"/>
                        </a:rPr>
                        <a:t>Consumer</a:t>
                      </a:r>
                    </a:p>
                  </a:txBody>
                  <a:tcPr marL="0" marR="0" marT="0" marB="0" anchor="ctr"/>
                </a:tc>
                <a:tc>
                  <a:txBody>
                    <a:bodyPr/>
                    <a:lstStyle/>
                    <a:p>
                      <a:pPr algn="ctr"/>
                      <a:r>
                        <a:rPr lang="en-US" sz="1000" b="0" i="0" dirty="0">
                          <a:latin typeface="Franklin Gothic Book" panose="020B0503020102020204" pitchFamily="34" charset="0"/>
                        </a:rPr>
                        <a:t>8.89</a:t>
                      </a:r>
                    </a:p>
                  </a:txBody>
                  <a:tcPr marL="0" marR="0" marT="0" marB="0" anchor="ctr"/>
                </a:tc>
                <a:tc>
                  <a:txBody>
                    <a:bodyPr/>
                    <a:lstStyle/>
                    <a:p>
                      <a:pPr algn="ctr"/>
                      <a:r>
                        <a:rPr lang="en-US" sz="1000" b="0" i="0" dirty="0">
                          <a:latin typeface="Franklin Gothic Book" panose="020B0503020102020204" pitchFamily="34" charset="0"/>
                        </a:rPr>
                        <a:t>18%</a:t>
                      </a:r>
                    </a:p>
                  </a:txBody>
                  <a:tcPr marL="0" marR="0" marT="0" marB="0" anchor="ctr"/>
                </a:tc>
                <a:tc>
                  <a:txBody>
                    <a:bodyPr/>
                    <a:lstStyle/>
                    <a:p>
                      <a:pPr algn="ctr"/>
                      <a:r>
                        <a:rPr lang="en-US" sz="1000" b="0" i="0" dirty="0">
                          <a:latin typeface="Franklin Gothic Book" panose="020B0503020102020204" pitchFamily="34" charset="0"/>
                        </a:rPr>
                        <a:t>8.89</a:t>
                      </a:r>
                    </a:p>
                  </a:txBody>
                  <a:tcPr marL="0" marR="0" marT="0" marB="0" anchor="ctr"/>
                </a:tc>
                <a:tc>
                  <a:txBody>
                    <a:bodyPr/>
                    <a:lstStyle/>
                    <a:p>
                      <a:pPr algn="ctr"/>
                      <a:r>
                        <a:rPr lang="en-US" sz="1000" b="0" i="0" dirty="0">
                          <a:latin typeface="Franklin Gothic Book" panose="020B0503020102020204" pitchFamily="34" charset="0"/>
                        </a:rPr>
                        <a:t>5%</a:t>
                      </a:r>
                    </a:p>
                  </a:txBody>
                  <a:tcPr marL="0" marR="0" marT="0" marB="0" anchor="ctr"/>
                </a:tc>
                <a:extLst>
                  <a:ext uri="{0D108BD9-81ED-4DB2-BD59-A6C34878D82A}">
                    <a16:rowId xmlns:a16="http://schemas.microsoft.com/office/drawing/2014/main" val="3319583736"/>
                  </a:ext>
                </a:extLst>
              </a:tr>
              <a:tr h="488071">
                <a:tc>
                  <a:txBody>
                    <a:bodyPr/>
                    <a:lstStyle/>
                    <a:p>
                      <a:pPr algn="ctr"/>
                      <a:r>
                        <a:rPr lang="en-US" sz="1000" b="0" i="0" dirty="0">
                          <a:latin typeface="Franklin Gothic Book" panose="020B0503020102020204" pitchFamily="34" charset="0"/>
                        </a:rPr>
                        <a:t>W&amp;R</a:t>
                      </a:r>
                    </a:p>
                  </a:txBody>
                  <a:tcPr marL="0" marR="0" marT="0" marB="0" anchor="ctr"/>
                </a:tc>
                <a:tc>
                  <a:txBody>
                    <a:bodyPr/>
                    <a:lstStyle/>
                    <a:p>
                      <a:pPr algn="ctr"/>
                      <a:r>
                        <a:rPr lang="en-US" sz="1000" b="0" i="0" dirty="0">
                          <a:latin typeface="Franklin Gothic Book" panose="020B0503020102020204" pitchFamily="34" charset="0"/>
                        </a:rPr>
                        <a:t>20.7</a:t>
                      </a:r>
                    </a:p>
                  </a:txBody>
                  <a:tcPr marL="0" marR="0" marT="0" marB="0" anchor="ctr"/>
                </a:tc>
                <a:tc>
                  <a:txBody>
                    <a:bodyPr/>
                    <a:lstStyle/>
                    <a:p>
                      <a:pPr algn="ctr"/>
                      <a:r>
                        <a:rPr lang="en-US" sz="1000" b="0" i="0" dirty="0">
                          <a:latin typeface="Franklin Gothic Book" panose="020B0503020102020204" pitchFamily="34" charset="0"/>
                        </a:rPr>
                        <a:t>97%</a:t>
                      </a:r>
                    </a:p>
                  </a:txBody>
                  <a:tcPr marL="0" marR="0" marT="0" marB="0" anchor="ctr"/>
                </a:tc>
                <a:tc>
                  <a:txBody>
                    <a:bodyPr/>
                    <a:lstStyle/>
                    <a:p>
                      <a:pPr algn="ctr"/>
                      <a:r>
                        <a:rPr lang="en-US" sz="1000" b="0" i="0" dirty="0">
                          <a:latin typeface="Franklin Gothic Book" panose="020B0503020102020204" pitchFamily="34" charset="0"/>
                        </a:rPr>
                        <a:t>29.6</a:t>
                      </a:r>
                    </a:p>
                  </a:txBody>
                  <a:tcPr marL="0" marR="0" marT="0" marB="0" anchor="ctr"/>
                </a:tc>
                <a:tc>
                  <a:txBody>
                    <a:bodyPr/>
                    <a:lstStyle/>
                    <a:p>
                      <a:pPr algn="ctr"/>
                      <a:r>
                        <a:rPr lang="en-US" sz="1000" b="0" i="0" dirty="0">
                          <a:latin typeface="Franklin Gothic Book" panose="020B0503020102020204" pitchFamily="34" charset="0"/>
                        </a:rPr>
                        <a:t>15%</a:t>
                      </a:r>
                    </a:p>
                  </a:txBody>
                  <a:tcPr marL="0" marR="0" marT="0" marB="0" anchor="ctr"/>
                </a:tc>
                <a:extLst>
                  <a:ext uri="{0D108BD9-81ED-4DB2-BD59-A6C34878D82A}">
                    <a16:rowId xmlns:a16="http://schemas.microsoft.com/office/drawing/2014/main" val="4180274112"/>
                  </a:ext>
                </a:extLst>
              </a:tr>
              <a:tr h="488071">
                <a:tc>
                  <a:txBody>
                    <a:bodyPr/>
                    <a:lstStyle/>
                    <a:p>
                      <a:pPr algn="ctr"/>
                      <a:r>
                        <a:rPr lang="en-US" sz="1000" b="0" i="0" dirty="0">
                          <a:latin typeface="Franklin Gothic Book" panose="020B0503020102020204" pitchFamily="34" charset="0"/>
                        </a:rPr>
                        <a:t>Distribution</a:t>
                      </a:r>
                    </a:p>
                  </a:txBody>
                  <a:tcPr marL="0" marR="0" marT="0" marB="0" anchor="ctr"/>
                </a:tc>
                <a:tc>
                  <a:txBody>
                    <a:bodyPr/>
                    <a:lstStyle/>
                    <a:p>
                      <a:pPr algn="ctr"/>
                      <a:r>
                        <a:rPr lang="en-US" sz="1000" b="0" i="0" dirty="0">
                          <a:latin typeface="Franklin Gothic Book" panose="020B0503020102020204" pitchFamily="34" charset="0"/>
                        </a:rPr>
                        <a:t>1.47</a:t>
                      </a:r>
                    </a:p>
                  </a:txBody>
                  <a:tcPr marL="0" marR="0" marT="0" marB="0" anchor="ctr"/>
                </a:tc>
                <a:tc>
                  <a:txBody>
                    <a:bodyPr/>
                    <a:lstStyle/>
                    <a:p>
                      <a:pPr algn="ctr"/>
                      <a:r>
                        <a:rPr lang="en-US" sz="1000" b="0" i="0" dirty="0">
                          <a:latin typeface="Franklin Gothic Book" panose="020B0503020102020204" pitchFamily="34" charset="0"/>
                        </a:rPr>
                        <a:t>15%</a:t>
                      </a:r>
                    </a:p>
                  </a:txBody>
                  <a:tcPr marL="0" marR="0" marT="0" marB="0" anchor="ctr"/>
                </a:tc>
                <a:tc>
                  <a:txBody>
                    <a:bodyPr/>
                    <a:lstStyle/>
                    <a:p>
                      <a:pPr algn="ctr"/>
                      <a:r>
                        <a:rPr lang="en-US" sz="1000" b="0" i="0" dirty="0">
                          <a:latin typeface="Franklin Gothic Book" panose="020B0503020102020204" pitchFamily="34" charset="0"/>
                        </a:rPr>
                        <a:t>1.47</a:t>
                      </a:r>
                    </a:p>
                  </a:txBody>
                  <a:tcPr marL="0" marR="0" marT="0" marB="0" anchor="ctr"/>
                </a:tc>
                <a:tc>
                  <a:txBody>
                    <a:bodyPr/>
                    <a:lstStyle/>
                    <a:p>
                      <a:pPr algn="ctr"/>
                      <a:r>
                        <a:rPr lang="en-US" sz="1000" b="0" i="0" dirty="0">
                          <a:latin typeface="Franklin Gothic Book" panose="020B0503020102020204" pitchFamily="34" charset="0"/>
                        </a:rPr>
                        <a:t>15%</a:t>
                      </a:r>
                    </a:p>
                  </a:txBody>
                  <a:tcPr marL="0" marR="0" marT="0" marB="0" anchor="ctr"/>
                </a:tc>
                <a:extLst>
                  <a:ext uri="{0D108BD9-81ED-4DB2-BD59-A6C34878D82A}">
                    <a16:rowId xmlns:a16="http://schemas.microsoft.com/office/drawing/2014/main" val="2969007942"/>
                  </a:ext>
                </a:extLst>
              </a:tr>
              <a:tr h="488071">
                <a:tc>
                  <a:txBody>
                    <a:bodyPr/>
                    <a:lstStyle/>
                    <a:p>
                      <a:pPr algn="ctr"/>
                      <a:r>
                        <a:rPr lang="en-US" sz="1000" b="0" i="0" dirty="0">
                          <a:latin typeface="Franklin Gothic Book" panose="020B0503020102020204" pitchFamily="34" charset="0"/>
                        </a:rPr>
                        <a:t>Mfg.</a:t>
                      </a:r>
                    </a:p>
                  </a:txBody>
                  <a:tcPr marL="0" marR="0" marT="0" marB="0" anchor="ctr"/>
                </a:tc>
                <a:tc>
                  <a:txBody>
                    <a:bodyPr/>
                    <a:lstStyle/>
                    <a:p>
                      <a:pPr algn="ctr"/>
                      <a:r>
                        <a:rPr lang="en-US" sz="1000" b="0" i="0" dirty="0">
                          <a:latin typeface="Franklin Gothic Book" panose="020B0503020102020204" pitchFamily="34" charset="0"/>
                        </a:rPr>
                        <a:t>30.6</a:t>
                      </a:r>
                    </a:p>
                  </a:txBody>
                  <a:tcPr marL="0" marR="0" marT="0" marB="0" anchor="ctr"/>
                </a:tc>
                <a:tc>
                  <a:txBody>
                    <a:bodyPr/>
                    <a:lstStyle/>
                    <a:p>
                      <a:pPr algn="ctr"/>
                      <a:r>
                        <a:rPr lang="en-US" sz="1000" b="0" i="0" dirty="0">
                          <a:latin typeface="Franklin Gothic Book" panose="020B0503020102020204" pitchFamily="34" charset="0"/>
                        </a:rPr>
                        <a:t>15%</a:t>
                      </a:r>
                    </a:p>
                  </a:txBody>
                  <a:tcPr marL="0" marR="0" marT="0" marB="0" anchor="ctr"/>
                </a:tc>
                <a:tc>
                  <a:txBody>
                    <a:bodyPr/>
                    <a:lstStyle/>
                    <a:p>
                      <a:pPr algn="ctr"/>
                      <a:r>
                        <a:rPr lang="en-US" sz="1000" b="0" i="0" dirty="0">
                          <a:latin typeface="Franklin Gothic Book" panose="020B0503020102020204" pitchFamily="34" charset="0"/>
                        </a:rPr>
                        <a:t>30.0</a:t>
                      </a:r>
                    </a:p>
                  </a:txBody>
                  <a:tcPr marL="0" marR="0" marT="0" marB="0" anchor="ctr"/>
                </a:tc>
                <a:tc>
                  <a:txBody>
                    <a:bodyPr/>
                    <a:lstStyle/>
                    <a:p>
                      <a:pPr algn="ctr"/>
                      <a:r>
                        <a:rPr lang="en-US" sz="1000" b="0" i="0" dirty="0">
                          <a:latin typeface="Franklin Gothic Book" panose="020B0503020102020204" pitchFamily="34" charset="0"/>
                        </a:rPr>
                        <a:t>15%</a:t>
                      </a:r>
                    </a:p>
                  </a:txBody>
                  <a:tcPr marL="0" marR="0" marT="0" marB="0" anchor="ctr"/>
                </a:tc>
                <a:extLst>
                  <a:ext uri="{0D108BD9-81ED-4DB2-BD59-A6C34878D82A}">
                    <a16:rowId xmlns:a16="http://schemas.microsoft.com/office/drawing/2014/main" val="580882868"/>
                  </a:ext>
                </a:extLst>
              </a:tr>
              <a:tr h="488071">
                <a:tc>
                  <a:txBody>
                    <a:bodyPr/>
                    <a:lstStyle/>
                    <a:p>
                      <a:pPr algn="ctr"/>
                      <a:r>
                        <a:rPr lang="en-US" sz="1000" b="0" i="0" dirty="0">
                          <a:latin typeface="Franklin Gothic Book" panose="020B0503020102020204" pitchFamily="34" charset="0"/>
                        </a:rPr>
                        <a:t>On-Farm</a:t>
                      </a:r>
                    </a:p>
                  </a:txBody>
                  <a:tcPr marL="0" marR="0" marT="0" marB="0" anchor="ctr"/>
                </a:tc>
                <a:tc>
                  <a:txBody>
                    <a:bodyPr/>
                    <a:lstStyle/>
                    <a:p>
                      <a:pPr algn="ctr"/>
                      <a:r>
                        <a:rPr lang="en-US" sz="1000" b="0" i="0" dirty="0">
                          <a:latin typeface="Franklin Gothic Book" panose="020B0503020102020204" pitchFamily="34" charset="0"/>
                        </a:rPr>
                        <a:t>4.4</a:t>
                      </a:r>
                    </a:p>
                  </a:txBody>
                  <a:tcPr marL="0" marR="0" marT="0" marB="0" anchor="ctr"/>
                </a:tc>
                <a:tc>
                  <a:txBody>
                    <a:bodyPr/>
                    <a:lstStyle/>
                    <a:p>
                      <a:pPr algn="ctr"/>
                      <a:r>
                        <a:rPr lang="en-US" sz="1000" b="0" i="0" dirty="0">
                          <a:latin typeface="Franklin Gothic Book" panose="020B0503020102020204" pitchFamily="34" charset="0"/>
                        </a:rPr>
                        <a:t>8%</a:t>
                      </a:r>
                    </a:p>
                  </a:txBody>
                  <a:tcPr marL="0" marR="0" marT="0" marB="0" anchor="ctr"/>
                </a:tc>
                <a:tc>
                  <a:txBody>
                    <a:bodyPr/>
                    <a:lstStyle/>
                    <a:p>
                      <a:pPr algn="ctr"/>
                      <a:r>
                        <a:rPr lang="en-US" sz="1000" b="0" i="0" dirty="0">
                          <a:latin typeface="Franklin Gothic Book" panose="020B0503020102020204" pitchFamily="34" charset="0"/>
                        </a:rPr>
                        <a:t>63.2</a:t>
                      </a:r>
                    </a:p>
                  </a:txBody>
                  <a:tcPr marL="0" marR="0" marT="0" marB="0" anchor="ctr"/>
                </a:tc>
                <a:tc>
                  <a:txBody>
                    <a:bodyPr/>
                    <a:lstStyle/>
                    <a:p>
                      <a:pPr algn="ctr"/>
                      <a:r>
                        <a:rPr lang="en-US" sz="1000" b="0" i="0" dirty="0">
                          <a:latin typeface="Franklin Gothic Book" panose="020B0503020102020204" pitchFamily="34" charset="0"/>
                        </a:rPr>
                        <a:t>8%</a:t>
                      </a:r>
                    </a:p>
                  </a:txBody>
                  <a:tcPr marL="0" marR="0" marT="0" marB="0" anchor="ctr"/>
                </a:tc>
                <a:extLst>
                  <a:ext uri="{0D108BD9-81ED-4DB2-BD59-A6C34878D82A}">
                    <a16:rowId xmlns:a16="http://schemas.microsoft.com/office/drawing/2014/main" val="1265916419"/>
                  </a:ext>
                </a:extLst>
              </a:tr>
            </a:tbl>
          </a:graphicData>
        </a:graphic>
      </p:graphicFrame>
    </p:spTree>
    <p:extLst>
      <p:ext uri="{BB962C8B-B14F-4D97-AF65-F5344CB8AC3E}">
        <p14:creationId xmlns:p14="http://schemas.microsoft.com/office/powerpoint/2010/main" val="4101300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63AABF-A88D-444F-AEE7-820F1D4321BD}"/>
              </a:ext>
            </a:extLst>
          </p:cNvPr>
          <p:cNvSpPr>
            <a:spLocks noGrp="1"/>
          </p:cNvSpPr>
          <p:nvPr>
            <p:ph type="title"/>
          </p:nvPr>
        </p:nvSpPr>
        <p:spPr/>
        <p:txBody>
          <a:bodyPr/>
          <a:lstStyle/>
          <a:p>
            <a:r>
              <a:rPr lang="en-US" dirty="0"/>
              <a:t>Future work</a:t>
            </a:r>
          </a:p>
        </p:txBody>
      </p:sp>
      <p:sp>
        <p:nvSpPr>
          <p:cNvPr id="11" name="Text Placeholder 10">
            <a:extLst>
              <a:ext uri="{FF2B5EF4-FFF2-40B4-BE49-F238E27FC236}">
                <a16:creationId xmlns:a16="http://schemas.microsoft.com/office/drawing/2014/main" id="{9F1127AB-CA8C-4FCE-8275-1FE23A0BB4A4}"/>
              </a:ext>
            </a:extLst>
          </p:cNvPr>
          <p:cNvSpPr>
            <a:spLocks noGrp="1"/>
          </p:cNvSpPr>
          <p:nvPr>
            <p:ph type="body" idx="1"/>
          </p:nvPr>
        </p:nvSpPr>
        <p:spPr/>
        <p:txBody>
          <a:bodyPr/>
          <a:lstStyle/>
          <a:p>
            <a:r>
              <a:rPr lang="en-US" dirty="0"/>
              <a:t>FY20</a:t>
            </a:r>
          </a:p>
        </p:txBody>
      </p:sp>
      <p:sp>
        <p:nvSpPr>
          <p:cNvPr id="12" name="Content Placeholder 11">
            <a:extLst>
              <a:ext uri="{FF2B5EF4-FFF2-40B4-BE49-F238E27FC236}">
                <a16:creationId xmlns:a16="http://schemas.microsoft.com/office/drawing/2014/main" id="{CCA5D55A-EC89-44EC-8362-759655268944}"/>
              </a:ext>
            </a:extLst>
          </p:cNvPr>
          <p:cNvSpPr>
            <a:spLocks noGrp="1"/>
          </p:cNvSpPr>
          <p:nvPr>
            <p:ph sz="half" idx="2"/>
          </p:nvPr>
        </p:nvSpPr>
        <p:spPr/>
        <p:txBody>
          <a:bodyPr/>
          <a:lstStyle/>
          <a:p>
            <a:r>
              <a:rPr lang="en-US" dirty="0"/>
              <a:t>Complete analysis of energy use and GHG emissions for each stage</a:t>
            </a:r>
          </a:p>
          <a:p>
            <a:r>
              <a:rPr lang="en-US" dirty="0"/>
              <a:t>Complete 2 more case studies on GHG reduction technology for the manufacturing sector of the U.S. FSC</a:t>
            </a:r>
          </a:p>
          <a:p>
            <a:r>
              <a:rPr lang="en-US" dirty="0"/>
              <a:t>Complete cases studies for technologies implemented in other sectors of U.S. FSC</a:t>
            </a:r>
          </a:p>
        </p:txBody>
      </p:sp>
      <p:sp>
        <p:nvSpPr>
          <p:cNvPr id="13" name="Text Placeholder 12">
            <a:extLst>
              <a:ext uri="{FF2B5EF4-FFF2-40B4-BE49-F238E27FC236}">
                <a16:creationId xmlns:a16="http://schemas.microsoft.com/office/drawing/2014/main" id="{E355B763-EC1D-48F2-9C67-E784D00F002B}"/>
              </a:ext>
            </a:extLst>
          </p:cNvPr>
          <p:cNvSpPr>
            <a:spLocks noGrp="1"/>
          </p:cNvSpPr>
          <p:nvPr>
            <p:ph type="body" sz="quarter" idx="3"/>
          </p:nvPr>
        </p:nvSpPr>
        <p:spPr/>
        <p:txBody>
          <a:bodyPr/>
          <a:lstStyle/>
          <a:p>
            <a:r>
              <a:rPr lang="en-US" dirty="0"/>
              <a:t>FY21 – potential ideas</a:t>
            </a:r>
          </a:p>
        </p:txBody>
      </p:sp>
      <p:sp>
        <p:nvSpPr>
          <p:cNvPr id="14" name="Content Placeholder 13">
            <a:extLst>
              <a:ext uri="{FF2B5EF4-FFF2-40B4-BE49-F238E27FC236}">
                <a16:creationId xmlns:a16="http://schemas.microsoft.com/office/drawing/2014/main" id="{D3EB192D-5C24-4207-A391-608027365895}"/>
              </a:ext>
            </a:extLst>
          </p:cNvPr>
          <p:cNvSpPr>
            <a:spLocks noGrp="1"/>
          </p:cNvSpPr>
          <p:nvPr>
            <p:ph sz="quarter" idx="4"/>
          </p:nvPr>
        </p:nvSpPr>
        <p:spPr/>
        <p:txBody>
          <a:bodyPr/>
          <a:lstStyle/>
          <a:p>
            <a:r>
              <a:rPr lang="en-US" dirty="0"/>
              <a:t>Further investigate GHG reduction techniques and technologies beyond demand (FLW) reduction</a:t>
            </a:r>
          </a:p>
          <a:p>
            <a:pPr lvl="1"/>
            <a:r>
              <a:rPr lang="en-US" dirty="0"/>
              <a:t>Electrification / Alternative Energy sources</a:t>
            </a:r>
          </a:p>
          <a:p>
            <a:pPr lvl="2"/>
            <a:r>
              <a:rPr lang="en-US" dirty="0"/>
              <a:t>With/without RE</a:t>
            </a:r>
          </a:p>
          <a:p>
            <a:pPr lvl="2"/>
            <a:r>
              <a:rPr lang="en-US" dirty="0"/>
              <a:t>CHP &amp; WHR</a:t>
            </a:r>
          </a:p>
          <a:p>
            <a:pPr lvl="1"/>
            <a:r>
              <a:rPr lang="en-US" dirty="0"/>
              <a:t>Distributed food supply network</a:t>
            </a:r>
          </a:p>
          <a:p>
            <a:pPr lvl="2"/>
            <a:r>
              <a:rPr lang="en-US" dirty="0"/>
              <a:t>Current of interstate food flow and FLW by state</a:t>
            </a:r>
          </a:p>
          <a:p>
            <a:pPr lvl="1"/>
            <a:r>
              <a:rPr lang="en-US" dirty="0"/>
              <a:t>GHG reduction potential</a:t>
            </a:r>
          </a:p>
          <a:p>
            <a:pPr lvl="1"/>
            <a:r>
              <a:rPr lang="en-US" dirty="0"/>
              <a:t>SWOT analyses</a:t>
            </a:r>
          </a:p>
        </p:txBody>
      </p:sp>
    </p:spTree>
    <p:extLst>
      <p:ext uri="{BB962C8B-B14F-4D97-AF65-F5344CB8AC3E}">
        <p14:creationId xmlns:p14="http://schemas.microsoft.com/office/powerpoint/2010/main" val="2361583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59AC538-A873-4802-95B6-667AE3ECF489}"/>
              </a:ext>
            </a:extLst>
          </p:cNvPr>
          <p:cNvPicPr>
            <a:picLocks noGrp="1" noChangeAspect="1"/>
          </p:cNvPicPr>
          <p:nvPr>
            <p:ph type="pic" sz="quarter" idx="10"/>
          </p:nvPr>
        </p:nvPicPr>
        <p:blipFill rotWithShape="1">
          <a:blip r:embed="rId2"/>
          <a:srcRect l="20696" t="3915" r="21570" b="4097"/>
          <a:stretch/>
        </p:blipFill>
        <p:spPr>
          <a:xfrm>
            <a:off x="3607266" y="75063"/>
            <a:ext cx="5536734" cy="4731391"/>
          </a:xfrm>
          <a:prstGeom prst="rect">
            <a:avLst/>
          </a:prstGeom>
        </p:spPr>
      </p:pic>
      <p:sp>
        <p:nvSpPr>
          <p:cNvPr id="3" name="Text Placeholder 2">
            <a:extLst>
              <a:ext uri="{FF2B5EF4-FFF2-40B4-BE49-F238E27FC236}">
                <a16:creationId xmlns:a16="http://schemas.microsoft.com/office/drawing/2014/main" id="{240737B8-C2CB-4C63-AB76-1227D7D4F2DD}"/>
              </a:ext>
            </a:extLst>
          </p:cNvPr>
          <p:cNvSpPr>
            <a:spLocks noGrp="1"/>
          </p:cNvSpPr>
          <p:nvPr>
            <p:ph type="body" sz="quarter" idx="11"/>
          </p:nvPr>
        </p:nvSpPr>
        <p:spPr>
          <a:xfrm>
            <a:off x="0" y="2979420"/>
            <a:ext cx="3959604" cy="2156129"/>
          </a:xfrm>
        </p:spPr>
        <p:txBody>
          <a:bodyPr/>
          <a:lstStyle/>
          <a:p>
            <a:pPr algn="ctr"/>
            <a:r>
              <a:rPr lang="en-US" sz="2800" dirty="0"/>
              <a:t>Battery </a:t>
            </a:r>
          </a:p>
          <a:p>
            <a:pPr algn="ctr"/>
            <a:r>
              <a:rPr lang="en-US" sz="2800" dirty="0"/>
              <a:t>Rare Earth Element (REE) </a:t>
            </a:r>
          </a:p>
          <a:p>
            <a:pPr algn="ctr"/>
            <a:r>
              <a:rPr lang="en-US" sz="2800" dirty="0"/>
              <a:t>Recycling</a:t>
            </a:r>
          </a:p>
          <a:p>
            <a:pPr algn="ctr"/>
            <a:r>
              <a:rPr lang="en-US" sz="1400" dirty="0" err="1"/>
              <a:t>Nwike</a:t>
            </a:r>
            <a:r>
              <a:rPr lang="en-US" sz="1400" dirty="0"/>
              <a:t> </a:t>
            </a:r>
            <a:r>
              <a:rPr lang="en-US" sz="1400" dirty="0" err="1"/>
              <a:t>Iloeje</a:t>
            </a:r>
            <a:r>
              <a:rPr lang="en-US" sz="1400" dirty="0"/>
              <a:t>, Kyle Sun, </a:t>
            </a:r>
            <a:r>
              <a:rPr lang="en-US" sz="1400" dirty="0" err="1"/>
              <a:t>Alinson</a:t>
            </a:r>
            <a:r>
              <a:rPr lang="en-US" sz="1400" dirty="0"/>
              <a:t> Santos Xavier, </a:t>
            </a:r>
          </a:p>
          <a:p>
            <a:pPr algn="ctr"/>
            <a:r>
              <a:rPr lang="en-US" sz="1400" dirty="0"/>
              <a:t>Sarang </a:t>
            </a:r>
            <a:r>
              <a:rPr lang="en-US" sz="1400" dirty="0" err="1"/>
              <a:t>Supekar</a:t>
            </a:r>
            <a:r>
              <a:rPr lang="en-US" sz="1400" dirty="0"/>
              <a:t>, and Diane Graziano, ANL</a:t>
            </a:r>
          </a:p>
        </p:txBody>
      </p:sp>
    </p:spTree>
    <p:extLst>
      <p:ext uri="{BB962C8B-B14F-4D97-AF65-F5344CB8AC3E}">
        <p14:creationId xmlns:p14="http://schemas.microsoft.com/office/powerpoint/2010/main" val="2389374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4"/>
          <p:cNvSpPr>
            <a:spLocks noGrp="1"/>
          </p:cNvSpPr>
          <p:nvPr>
            <p:ph type="title"/>
          </p:nvPr>
        </p:nvSpPr>
        <p:spPr>
          <a:xfrm>
            <a:off x="457200" y="107216"/>
            <a:ext cx="8372901" cy="621711"/>
          </a:xfrm>
        </p:spPr>
        <p:txBody>
          <a:bodyPr>
            <a:noAutofit/>
          </a:bodyPr>
          <a:lstStyle/>
          <a:p>
            <a:pPr eaLnBrk="1" hangingPunct="1">
              <a:defRPr/>
            </a:pPr>
            <a:r>
              <a:rPr lang="en-US" sz="2400" cap="none" dirty="0"/>
              <a:t>Battery Rare Earth Element (REE) Recycling</a:t>
            </a:r>
          </a:p>
        </p:txBody>
      </p:sp>
      <p:sp>
        <p:nvSpPr>
          <p:cNvPr id="29698" name="Content Placeholder 2"/>
          <p:cNvSpPr>
            <a:spLocks noGrp="1"/>
          </p:cNvSpPr>
          <p:nvPr>
            <p:ph idx="1"/>
          </p:nvPr>
        </p:nvSpPr>
        <p:spPr>
          <a:xfrm>
            <a:off x="385549" y="901363"/>
            <a:ext cx="8372901" cy="3876045"/>
          </a:xfrm>
        </p:spPr>
        <p:txBody>
          <a:bodyPr>
            <a:normAutofit/>
          </a:bodyPr>
          <a:lstStyle/>
          <a:p>
            <a:pPr>
              <a:lnSpc>
                <a:spcPct val="107000"/>
              </a:lnSpc>
              <a:spcAft>
                <a:spcPts val="600"/>
              </a:spcAft>
              <a:buClr>
                <a:schemeClr val="accent1">
                  <a:lumMod val="75000"/>
                </a:schemeClr>
              </a:buClr>
            </a:pPr>
            <a:r>
              <a:rPr lang="en-US" sz="1600" b="1" dirty="0">
                <a:ea typeface="Calibri" panose="020F0502020204030204" pitchFamily="34" charset="0"/>
                <a:cs typeface="Times New Roman" panose="02020603050405020304" pitchFamily="18" charset="0"/>
              </a:rPr>
              <a:t>Context:</a:t>
            </a:r>
            <a:r>
              <a:rPr lang="en-US" sz="1600" dirty="0">
                <a:ea typeface="Calibri" panose="020F0502020204030204" pitchFamily="34" charset="0"/>
                <a:cs typeface="Times New Roman" panose="02020603050405020304" pitchFamily="18" charset="0"/>
              </a:rPr>
              <a:t> As emerging electronics and clean energy technologies drive up demand for rare earth elements (REEs), </a:t>
            </a:r>
            <a:r>
              <a:rPr lang="en-US" sz="1600" dirty="0"/>
              <a:t>value recovery from recycling end-of-life products</a:t>
            </a:r>
            <a:r>
              <a:rPr lang="en-US" sz="1600" dirty="0">
                <a:ea typeface="Calibri" panose="020F0502020204030204" pitchFamily="34" charset="0"/>
                <a:cs typeface="Times New Roman" panose="02020603050405020304" pitchFamily="18" charset="0"/>
              </a:rPr>
              <a:t> provides an option for securing critical battery materials, closing the material loop and </a:t>
            </a:r>
            <a:r>
              <a:rPr lang="en-US" sz="1600" dirty="0"/>
              <a:t>conserving natural capital</a:t>
            </a:r>
            <a:r>
              <a:rPr lang="en-US" sz="1600" dirty="0">
                <a:ea typeface="Calibri" panose="020F0502020204030204" pitchFamily="34" charset="0"/>
                <a:cs typeface="Times New Roman" panose="02020603050405020304" pitchFamily="18" charset="0"/>
              </a:rPr>
              <a:t>. </a:t>
            </a:r>
          </a:p>
          <a:p>
            <a:pPr>
              <a:lnSpc>
                <a:spcPct val="107000"/>
              </a:lnSpc>
              <a:spcAft>
                <a:spcPts val="600"/>
              </a:spcAft>
              <a:buClr>
                <a:schemeClr val="accent1">
                  <a:lumMod val="75000"/>
                </a:schemeClr>
              </a:buClr>
            </a:pPr>
            <a:r>
              <a:rPr lang="en-US" sz="1600" b="1" dirty="0">
                <a:ea typeface="Calibri" panose="020F0502020204030204" pitchFamily="34" charset="0"/>
                <a:cs typeface="Times New Roman" panose="02020603050405020304" pitchFamily="18" charset="0"/>
              </a:rPr>
              <a:t>Challenge:</a:t>
            </a:r>
            <a:r>
              <a:rPr lang="en-US" sz="1600" dirty="0">
                <a:ea typeface="Calibri" panose="020F0502020204030204" pitchFamily="34" charset="0"/>
                <a:cs typeface="Times New Roman" panose="02020603050405020304" pitchFamily="18" charset="0"/>
              </a:rPr>
              <a:t> T</a:t>
            </a:r>
            <a:r>
              <a:rPr lang="en-US" sz="1600" dirty="0"/>
              <a:t>he feasibility of securing REEs depend on the recovery technology, as well as the volumes and distribution of end-of-life batteries. Each of these factors also introduce associated energy, economic and environmental impacts.  </a:t>
            </a:r>
          </a:p>
          <a:p>
            <a:pPr>
              <a:lnSpc>
                <a:spcPct val="107000"/>
              </a:lnSpc>
              <a:spcAft>
                <a:spcPts val="600"/>
              </a:spcAft>
              <a:buClr>
                <a:schemeClr val="accent1">
                  <a:lumMod val="75000"/>
                </a:schemeClr>
              </a:buClr>
            </a:pPr>
            <a:r>
              <a:rPr lang="en-US" sz="1600" b="1" dirty="0">
                <a:ea typeface="Calibri" panose="020F0502020204030204" pitchFamily="34" charset="0"/>
                <a:cs typeface="Times New Roman" panose="02020603050405020304" pitchFamily="18" charset="0"/>
              </a:rPr>
              <a:t>Opportunity:</a:t>
            </a:r>
            <a:r>
              <a:rPr lang="en-US" sz="1600" dirty="0">
                <a:ea typeface="Calibri" panose="020F0502020204030204" pitchFamily="34" charset="0"/>
                <a:cs typeface="Times New Roman" panose="02020603050405020304" pitchFamily="18" charset="0"/>
              </a:rPr>
              <a:t> Assessment tools that integrate techno-economic models of recycling technologies with robust reverse supply chain logistics modeling can provide a more realistic assessment of feasibility, secondary impacts and the effect of uncertain parameters.</a:t>
            </a:r>
          </a:p>
          <a:p>
            <a:pPr>
              <a:lnSpc>
                <a:spcPct val="107000"/>
              </a:lnSpc>
              <a:spcAft>
                <a:spcPts val="600"/>
              </a:spcAft>
              <a:buClr>
                <a:schemeClr val="accent1">
                  <a:lumMod val="75000"/>
                </a:schemeClr>
              </a:buClr>
            </a:pPr>
            <a:r>
              <a:rPr lang="en-US" sz="1600" b="1" dirty="0">
                <a:ea typeface="Calibri" panose="020F0502020204030204" pitchFamily="34" charset="0"/>
                <a:cs typeface="Times New Roman" panose="02020603050405020304" pitchFamily="18" charset="0"/>
              </a:rPr>
              <a:t>Action:</a:t>
            </a:r>
            <a:r>
              <a:rPr lang="en-US" sz="1600" dirty="0">
                <a:ea typeface="Calibri" panose="020F0502020204030204" pitchFamily="34" charset="0"/>
                <a:cs typeface="Times New Roman" panose="02020603050405020304" pitchFamily="18" charset="0"/>
              </a:rPr>
              <a:t> The Strategic Analysis team is developing </a:t>
            </a:r>
            <a:r>
              <a:rPr lang="en-US" sz="1600" dirty="0"/>
              <a:t>frameworks and models that support robust analysis of  the techno-economic economic viability of recycling for critical materials security under various projection scenarios.</a:t>
            </a:r>
          </a:p>
        </p:txBody>
      </p:sp>
      <p:sp>
        <p:nvSpPr>
          <p:cNvPr id="6" name="Slide Number Placeholder 5">
            <a:extLst>
              <a:ext uri="{FF2B5EF4-FFF2-40B4-BE49-F238E27FC236}">
                <a16:creationId xmlns:a16="http://schemas.microsoft.com/office/drawing/2014/main" id="{A147FA07-6505-3046-BB10-018CC1ED62B2}"/>
              </a:ext>
            </a:extLst>
          </p:cNvPr>
          <p:cNvSpPr>
            <a:spLocks noGrp="1"/>
          </p:cNvSpPr>
          <p:nvPr>
            <p:ph type="sldNum"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7A59B2-37DF-4CEB-8524-92F032B0810B}" type="slidenum">
              <a:rPr kumimoji="0" lang="en-US" altLang="en-US" sz="1000" b="0" i="0" u="none" strike="noStrike" kern="1200" cap="none" spc="0" normalizeH="0" baseline="0" noProof="0" smtClean="0">
                <a:ln>
                  <a:noFill/>
                </a:ln>
                <a:solidFill>
                  <a:srgbClr val="FFFFFF">
                    <a:lumMod val="50000"/>
                  </a:srgbClr>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altLang="en-US" sz="1000" b="0" i="0" u="none" strike="noStrike" kern="1200" cap="none" spc="0" normalizeH="0" baseline="0" noProof="0" dirty="0">
              <a:ln>
                <a:noFill/>
              </a:ln>
              <a:solidFill>
                <a:srgbClr val="FFFFFF">
                  <a:lumMod val="50000"/>
                </a:srgbClr>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554220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549" y="144739"/>
            <a:ext cx="8535814" cy="394924"/>
          </a:xfrm>
        </p:spPr>
        <p:txBody>
          <a:bodyPr vert="horz" lIns="0" tIns="0" rIns="0" bIns="0" rtlCol="0" anchor="b">
            <a:noAutofit/>
          </a:bodyPr>
          <a:lstStyle/>
          <a:p>
            <a:r>
              <a:rPr lang="en-US" sz="2200" cap="none" dirty="0">
                <a:latin typeface="Franklin Gothic Book" panose="020B0503020102020204" pitchFamily="34" charset="0"/>
              </a:rPr>
              <a:t>Battery Rare Earth Element (REE) Recycling – Facility Techno-Economics</a:t>
            </a:r>
          </a:p>
        </p:txBody>
      </p:sp>
      <p:sp>
        <p:nvSpPr>
          <p:cNvPr id="3" name="Slide Number Placeholder 2">
            <a:extLst>
              <a:ext uri="{FF2B5EF4-FFF2-40B4-BE49-F238E27FC236}">
                <a16:creationId xmlns:a16="http://schemas.microsoft.com/office/drawing/2014/main" id="{3AD81B14-23CD-3647-BAEA-E3CC041AA8C3}"/>
              </a:ext>
            </a:extLst>
          </p:cNvPr>
          <p:cNvSpPr>
            <a:spLocks noGrp="1"/>
          </p:cNvSpPr>
          <p:nvPr>
            <p:ph type="sldNum"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7A59B2-37DF-4CEB-8524-92F032B0810B}" type="slidenum">
              <a:rPr kumimoji="0" lang="en-US" altLang="en-US" sz="1000" u="none" strike="noStrike" kern="1200" cap="none" spc="0" normalizeH="0" baseline="0" noProof="0" smtClean="0">
                <a:ln>
                  <a:noFill/>
                </a:ln>
                <a:solidFill>
                  <a:srgbClr val="FFFFFF">
                    <a:lumMod val="50000"/>
                  </a:srgbClr>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altLang="en-US" sz="1000" u="none" strike="noStrike" kern="1200" cap="none" spc="0" normalizeH="0" baseline="0" noProof="0" dirty="0">
              <a:ln>
                <a:noFill/>
              </a:ln>
              <a:solidFill>
                <a:srgbClr val="FFFFFF">
                  <a:lumMod val="50000"/>
                </a:srgbClr>
              </a:solidFill>
              <a:effectLst/>
              <a:uLnTx/>
              <a:uFillTx/>
              <a:ea typeface="+mn-ea"/>
              <a:cs typeface="+mn-cs"/>
            </a:endParaRPr>
          </a:p>
        </p:txBody>
      </p:sp>
      <p:sp>
        <p:nvSpPr>
          <p:cNvPr id="16" name="Rectangle 15"/>
          <p:cNvSpPr/>
          <p:nvPr/>
        </p:nvSpPr>
        <p:spPr>
          <a:xfrm>
            <a:off x="5239167" y="2039133"/>
            <a:ext cx="3682196" cy="2308324"/>
          </a:xfrm>
          <a:prstGeom prst="rect">
            <a:avLst/>
          </a:prstGeom>
          <a:solidFill>
            <a:schemeClr val="accent1">
              <a:lumMod val="20000"/>
              <a:lumOff val="80000"/>
            </a:schemeClr>
          </a:solidFill>
        </p:spPr>
        <p:txBody>
          <a:bodyPr wrap="square">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Techno-economic viability of REE recycling depends on compositional and volumetric uncertainties associated with the feed input to the recovery process, their effect on recycling facility economics, and consequent environmental implications</a:t>
            </a:r>
          </a:p>
        </p:txBody>
      </p:sp>
      <p:pic>
        <p:nvPicPr>
          <p:cNvPr id="20" name="Picture 19"/>
          <p:cNvPicPr>
            <a:picLocks noChangeAspect="1"/>
          </p:cNvPicPr>
          <p:nvPr/>
        </p:nvPicPr>
        <p:blipFill>
          <a:blip r:embed="rId2"/>
          <a:stretch>
            <a:fillRect/>
          </a:stretch>
        </p:blipFill>
        <p:spPr>
          <a:xfrm>
            <a:off x="385549" y="2955085"/>
            <a:ext cx="4800317" cy="1883996"/>
          </a:xfrm>
          <a:prstGeom prst="rect">
            <a:avLst/>
          </a:prstGeom>
        </p:spPr>
      </p:pic>
      <p:sp>
        <p:nvSpPr>
          <p:cNvPr id="47" name="Rectangle 46"/>
          <p:cNvSpPr/>
          <p:nvPr/>
        </p:nvSpPr>
        <p:spPr>
          <a:xfrm>
            <a:off x="5239167" y="745109"/>
            <a:ext cx="3682196" cy="923330"/>
          </a:xfrm>
          <a:prstGeom prst="rect">
            <a:avLst/>
          </a:prstGeom>
          <a:solidFill>
            <a:schemeClr val="accent1">
              <a:lumMod val="20000"/>
              <a:lumOff val="80000"/>
            </a:schemeClr>
          </a:solidFill>
        </p:spPr>
        <p:txBody>
          <a:bodyPr wrap="square">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Integrated models effectively represent facility-level uncertainties and their propagated effects.</a:t>
            </a:r>
          </a:p>
        </p:txBody>
      </p:sp>
      <p:sp>
        <p:nvSpPr>
          <p:cNvPr id="49" name="TextBox 48"/>
          <p:cNvSpPr txBox="1"/>
          <p:nvPr/>
        </p:nvSpPr>
        <p:spPr>
          <a:xfrm>
            <a:off x="242909" y="2636067"/>
            <a:ext cx="1854598" cy="369332"/>
          </a:xfrm>
          <a:prstGeom prst="rect">
            <a:avLst/>
          </a:prstGeom>
          <a:noFill/>
        </p:spPr>
        <p:txBody>
          <a:bodyPr wrap="square" rtlCol="0">
            <a:spAutoFit/>
          </a:bodyPr>
          <a:lstStyle/>
          <a:p>
            <a:pPr marL="0" marR="0" lvl="0" indent="0" algn="ctr" defTabSz="3429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Didymium minimum sustainable price (MSP) for sample scenario</a:t>
            </a:r>
          </a:p>
        </p:txBody>
      </p:sp>
      <p:grpSp>
        <p:nvGrpSpPr>
          <p:cNvPr id="4" name="Group 3">
            <a:extLst>
              <a:ext uri="{FF2B5EF4-FFF2-40B4-BE49-F238E27FC236}">
                <a16:creationId xmlns:a16="http://schemas.microsoft.com/office/drawing/2014/main" id="{BCE7BDB9-C72D-4D23-A289-C2E66FB19576}"/>
              </a:ext>
            </a:extLst>
          </p:cNvPr>
          <p:cNvGrpSpPr/>
          <p:nvPr/>
        </p:nvGrpSpPr>
        <p:grpSpPr>
          <a:xfrm>
            <a:off x="616088" y="589873"/>
            <a:ext cx="4339237" cy="2284057"/>
            <a:chOff x="1327032" y="1054239"/>
            <a:chExt cx="4141290" cy="2284057"/>
          </a:xfrm>
        </p:grpSpPr>
        <p:pic>
          <p:nvPicPr>
            <p:cNvPr id="17" name="Picture 16"/>
            <p:cNvPicPr>
              <a:picLocks noChangeAspect="1"/>
            </p:cNvPicPr>
            <p:nvPr/>
          </p:nvPicPr>
          <p:blipFill>
            <a:blip r:embed="rId3"/>
            <a:stretch>
              <a:fillRect/>
            </a:stretch>
          </p:blipFill>
          <p:spPr>
            <a:xfrm>
              <a:off x="3758467" y="1139052"/>
              <a:ext cx="1709855" cy="2199244"/>
            </a:xfrm>
            <a:prstGeom prst="rect">
              <a:avLst/>
            </a:prstGeom>
            <a:ln w="38100">
              <a:solidFill>
                <a:schemeClr val="accent1">
                  <a:lumMod val="75000"/>
                </a:schemeClr>
              </a:solidFill>
            </a:ln>
          </p:spPr>
        </p:pic>
        <p:sp>
          <p:nvSpPr>
            <p:cNvPr id="18" name="Rectangle 17"/>
            <p:cNvSpPr/>
            <p:nvPr/>
          </p:nvSpPr>
          <p:spPr>
            <a:xfrm>
              <a:off x="1946564" y="1431406"/>
              <a:ext cx="1313584" cy="457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Disassembly</a:t>
              </a:r>
            </a:p>
          </p:txBody>
        </p:sp>
        <p:sp>
          <p:nvSpPr>
            <p:cNvPr id="19" name="Rectangle 18"/>
            <p:cNvSpPr/>
            <p:nvPr/>
          </p:nvSpPr>
          <p:spPr>
            <a:xfrm>
              <a:off x="1946564" y="2222901"/>
              <a:ext cx="1313584" cy="46251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Metals recovery</a:t>
              </a:r>
            </a:p>
          </p:txBody>
        </p:sp>
        <p:cxnSp>
          <p:nvCxnSpPr>
            <p:cNvPr id="22" name="Elbow Connector 21"/>
            <p:cNvCxnSpPr>
              <a:endCxn id="18" idx="0"/>
            </p:cNvCxnSpPr>
            <p:nvPr/>
          </p:nvCxnSpPr>
          <p:spPr>
            <a:xfrm>
              <a:off x="1828800" y="1200150"/>
              <a:ext cx="774556" cy="23125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2"/>
              <a:endCxn id="19" idx="0"/>
            </p:cNvCxnSpPr>
            <p:nvPr/>
          </p:nvCxnSpPr>
          <p:spPr>
            <a:xfrm>
              <a:off x="2603356" y="1888606"/>
              <a:ext cx="0" cy="334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9" idx="2"/>
            </p:cNvCxnSpPr>
            <p:nvPr/>
          </p:nvCxnSpPr>
          <p:spPr>
            <a:xfrm>
              <a:off x="2603356" y="2685411"/>
              <a:ext cx="0" cy="2863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19" idx="3"/>
            </p:cNvCxnSpPr>
            <p:nvPr/>
          </p:nvCxnSpPr>
          <p:spPr>
            <a:xfrm flipV="1">
              <a:off x="3260148" y="2119861"/>
              <a:ext cx="683203" cy="33429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18" idx="1"/>
            </p:cNvCxnSpPr>
            <p:nvPr/>
          </p:nvCxnSpPr>
          <p:spPr>
            <a:xfrm rot="10800000" flipV="1">
              <a:off x="1825822" y="1660006"/>
              <a:ext cx="120743" cy="22860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766323" y="1167505"/>
              <a:ext cx="1062470" cy="507831"/>
            </a:xfrm>
            <a:prstGeom prst="rect">
              <a:avLst/>
            </a:prstGeom>
            <a:noFill/>
          </p:spPr>
          <p:txBody>
            <a:bodyPr wrap="square" rtlCol="0">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REE recovery</a:t>
              </a:r>
            </a:p>
          </p:txBody>
        </p:sp>
        <p:sp>
          <p:nvSpPr>
            <p:cNvPr id="50" name="TextBox 49"/>
            <p:cNvSpPr txBox="1"/>
            <p:nvPr/>
          </p:nvSpPr>
          <p:spPr>
            <a:xfrm>
              <a:off x="1441365" y="1054239"/>
              <a:ext cx="514350" cy="346249"/>
            </a:xfrm>
            <a:prstGeom prst="rect">
              <a:avLst/>
            </a:prstGeom>
            <a:noFill/>
          </p:spPr>
          <p:txBody>
            <a:bodyPr wrap="square" rtlCol="0">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NiMH battery</a:t>
              </a:r>
            </a:p>
          </p:txBody>
        </p:sp>
        <p:sp>
          <p:nvSpPr>
            <p:cNvPr id="51" name="TextBox 50"/>
            <p:cNvSpPr txBox="1"/>
            <p:nvPr/>
          </p:nvSpPr>
          <p:spPr>
            <a:xfrm>
              <a:off x="1387671" y="1664600"/>
              <a:ext cx="438150" cy="219291"/>
            </a:xfrm>
            <a:prstGeom prst="rect">
              <a:avLst/>
            </a:prstGeom>
            <a:noFill/>
          </p:spPr>
          <p:txBody>
            <a:bodyPr wrap="square" rtlCol="0">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Scrap</a:t>
              </a:r>
            </a:p>
          </p:txBody>
        </p:sp>
        <p:sp>
          <p:nvSpPr>
            <p:cNvPr id="52" name="TextBox 51"/>
            <p:cNvSpPr txBox="1"/>
            <p:nvPr/>
          </p:nvSpPr>
          <p:spPr>
            <a:xfrm>
              <a:off x="2089006" y="2908959"/>
              <a:ext cx="1028700" cy="219291"/>
            </a:xfrm>
            <a:prstGeom prst="rect">
              <a:avLst/>
            </a:prstGeom>
            <a:noFill/>
          </p:spPr>
          <p:txBody>
            <a:bodyPr wrap="square" rtlCol="0">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Recovered metals</a:t>
              </a:r>
            </a:p>
          </p:txBody>
        </p:sp>
        <p:cxnSp>
          <p:nvCxnSpPr>
            <p:cNvPr id="53" name="Elbow Connector 52"/>
            <p:cNvCxnSpPr>
              <a:stCxn id="19" idx="1"/>
            </p:cNvCxnSpPr>
            <p:nvPr/>
          </p:nvCxnSpPr>
          <p:spPr>
            <a:xfrm rot="10800000" flipV="1">
              <a:off x="1765184" y="2454156"/>
              <a:ext cx="181381" cy="22784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327032" y="2457995"/>
              <a:ext cx="438150" cy="219291"/>
            </a:xfrm>
            <a:prstGeom prst="rect">
              <a:avLst/>
            </a:prstGeom>
            <a:noFill/>
          </p:spPr>
          <p:txBody>
            <a:bodyPr wrap="square" rtlCol="0">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Scrap</a:t>
              </a:r>
            </a:p>
          </p:txBody>
        </p:sp>
      </p:grpSp>
    </p:spTree>
    <p:extLst>
      <p:ext uri="{BB962C8B-B14F-4D97-AF65-F5344CB8AC3E}">
        <p14:creationId xmlns:p14="http://schemas.microsoft.com/office/powerpoint/2010/main" val="26204587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456" y="51102"/>
            <a:ext cx="8530024" cy="495200"/>
          </a:xfrm>
        </p:spPr>
        <p:txBody>
          <a:bodyPr>
            <a:noAutofit/>
          </a:bodyPr>
          <a:lstStyle/>
          <a:p>
            <a:r>
              <a:rPr lang="en-US" sz="2200" cap="none" dirty="0">
                <a:latin typeface="Franklin Gothic Book" panose="020B0503020102020204" pitchFamily="34" charset="0"/>
              </a:rPr>
              <a:t>Battery Rare Earth Element (REE) Recycling – Supply Chain Optimization</a:t>
            </a:r>
          </a:p>
        </p:txBody>
      </p:sp>
      <p:sp>
        <p:nvSpPr>
          <p:cNvPr id="11" name="Slide Number Placeholder 10">
            <a:extLst>
              <a:ext uri="{FF2B5EF4-FFF2-40B4-BE49-F238E27FC236}">
                <a16:creationId xmlns:a16="http://schemas.microsoft.com/office/drawing/2014/main" id="{46A81750-D5FC-2743-B96D-8A5541D19AD9}"/>
              </a:ext>
            </a:extLst>
          </p:cNvPr>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7A59B2-37DF-4CEB-8524-92F032B0810B}" type="slidenum">
              <a:rPr kumimoji="0" lang="en-US" altLang="en-US" sz="1000" u="none" strike="noStrike" kern="1200" cap="none" spc="0" normalizeH="0" baseline="0" noProof="0" smtClean="0">
                <a:ln>
                  <a:noFill/>
                </a:ln>
                <a:solidFill>
                  <a:srgbClr val="FFFFFF">
                    <a:lumMod val="50000"/>
                  </a:srgbClr>
                </a:solidFill>
                <a:effectLst/>
                <a:uLnTx/>
                <a:uFillTx/>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altLang="en-US" sz="1000" u="none" strike="noStrike" kern="1200" cap="none" spc="0" normalizeH="0" baseline="0" noProof="0" dirty="0">
              <a:ln>
                <a:noFill/>
              </a:ln>
              <a:solidFill>
                <a:srgbClr val="FFFFFF">
                  <a:lumMod val="50000"/>
                </a:srgbClr>
              </a:solidFill>
              <a:effectLst/>
              <a:uLnTx/>
              <a:uFillTx/>
              <a:ea typeface="+mn-ea"/>
              <a:cs typeface="+mn-cs"/>
            </a:endParaRPr>
          </a:p>
        </p:txBody>
      </p:sp>
      <p:pic>
        <p:nvPicPr>
          <p:cNvPr id="4" name="Picture 3"/>
          <p:cNvPicPr>
            <a:picLocks noChangeAspect="1"/>
          </p:cNvPicPr>
          <p:nvPr/>
        </p:nvPicPr>
        <p:blipFill>
          <a:blip r:embed="rId2"/>
          <a:stretch>
            <a:fillRect/>
          </a:stretch>
        </p:blipFill>
        <p:spPr>
          <a:xfrm>
            <a:off x="537378" y="1734128"/>
            <a:ext cx="7068159" cy="311800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7184" t="21515" r="1321" b="49749"/>
          <a:stretch/>
        </p:blipFill>
        <p:spPr>
          <a:xfrm>
            <a:off x="7179198" y="2651803"/>
            <a:ext cx="1918851" cy="1282653"/>
          </a:xfrm>
          <a:prstGeom prst="rect">
            <a:avLst/>
          </a:prstGeom>
        </p:spPr>
      </p:pic>
      <p:sp>
        <p:nvSpPr>
          <p:cNvPr id="6" name="Rectangle 5"/>
          <p:cNvSpPr/>
          <p:nvPr/>
        </p:nvSpPr>
        <p:spPr>
          <a:xfrm>
            <a:off x="474456" y="715398"/>
            <a:ext cx="2798104" cy="1107996"/>
          </a:xfrm>
          <a:prstGeom prst="rect">
            <a:avLst/>
          </a:prstGeom>
          <a:ln>
            <a:solidFill>
              <a:schemeClr val="bg1">
                <a:lumMod val="85000"/>
              </a:schemeClr>
            </a:solidFill>
          </a:ln>
        </p:spPr>
        <p:txBody>
          <a:bodyPr wrap="square">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Logistic decisions</a:t>
            </a:r>
          </a:p>
          <a:p>
            <a:pPr marL="171450" marR="0" lvl="0" indent="-171450" algn="l" defTabSz="3429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What plants to build? Where? When?</a:t>
            </a:r>
          </a:p>
          <a:p>
            <a:pPr marL="171450" marR="0" lvl="0" indent="-171450" algn="l" defTabSz="3429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What capacity should each plant have?</a:t>
            </a:r>
          </a:p>
          <a:p>
            <a:pPr marL="171450" marR="0" lvl="0" indent="-171450" algn="l" defTabSz="3429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Which plants should serve what regions?</a:t>
            </a:r>
          </a:p>
          <a:p>
            <a:pPr marL="171450" marR="0" lvl="0" indent="-171450" algn="l" defTabSz="3429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How are plants interconnected?</a:t>
            </a:r>
          </a:p>
          <a:p>
            <a:pPr marL="171450" marR="0" lvl="0" indent="-171450" algn="l" defTabSz="3429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Should materials be disposed of?</a:t>
            </a:r>
          </a:p>
        </p:txBody>
      </p:sp>
      <p:sp>
        <p:nvSpPr>
          <p:cNvPr id="7" name="Rectangle 6"/>
          <p:cNvSpPr/>
          <p:nvPr/>
        </p:nvSpPr>
        <p:spPr>
          <a:xfrm>
            <a:off x="3358780" y="715398"/>
            <a:ext cx="3116534" cy="1107996"/>
          </a:xfrm>
          <a:prstGeom prst="rect">
            <a:avLst/>
          </a:prstGeom>
          <a:ln>
            <a:solidFill>
              <a:schemeClr val="bg1">
                <a:lumMod val="85000"/>
              </a:schemeClr>
            </a:solidFill>
          </a:ln>
        </p:spPr>
        <p:txBody>
          <a:bodyPr wrap="square">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Main features</a:t>
            </a:r>
          </a:p>
          <a:p>
            <a:pPr marL="171450" marR="0" lvl="0" indent="-171450" algn="l" defTabSz="3429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User-defined reverse manufacturing pipeline</a:t>
            </a:r>
          </a:p>
          <a:p>
            <a:pPr marL="171450" marR="0" lvl="0" indent="-171450" algn="l" defTabSz="3429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Multiple types of plants and materials</a:t>
            </a:r>
          </a:p>
          <a:p>
            <a:pPr marL="171450" marR="0" lvl="0" indent="-171450" algn="l" defTabSz="3429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Multi-period optimization</a:t>
            </a:r>
          </a:p>
          <a:p>
            <a:pPr marL="171450" marR="0" lvl="0" indent="-171450" algn="l" defTabSz="3429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Region-specific parameters and costs</a:t>
            </a:r>
          </a:p>
          <a:p>
            <a:pPr marL="171450" marR="0" lvl="0" indent="-171450" algn="l" defTabSz="3429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Transportation costs </a:t>
            </a:r>
          </a:p>
        </p:txBody>
      </p:sp>
      <p:sp>
        <p:nvSpPr>
          <p:cNvPr id="8" name="Rectangle 7"/>
          <p:cNvSpPr/>
          <p:nvPr/>
        </p:nvSpPr>
        <p:spPr>
          <a:xfrm>
            <a:off x="6561534" y="715508"/>
            <a:ext cx="2442946" cy="769441"/>
          </a:xfrm>
          <a:prstGeom prst="rect">
            <a:avLst/>
          </a:prstGeom>
          <a:ln>
            <a:solidFill>
              <a:schemeClr val="bg1">
                <a:lumMod val="85000"/>
              </a:schemeClr>
            </a:solidFill>
          </a:ln>
        </p:spPr>
        <p:txBody>
          <a:bodyPr wrap="square">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Implementation</a:t>
            </a:r>
          </a:p>
          <a:p>
            <a:pPr marL="171450" marR="0" lvl="0" indent="-171450" algn="l" defTabSz="3429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Mixed-Integer Programming model</a:t>
            </a:r>
          </a:p>
          <a:p>
            <a:pPr marL="171450" marR="0" lvl="0" indent="-171450" algn="l" defTabSz="3429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Implemented in Julia and </a:t>
            </a:r>
            <a:r>
              <a:rPr kumimoji="0" lang="en-US" sz="1100" b="0" i="0" u="none" strike="noStrike" kern="1200" cap="none" spc="0" normalizeH="0" baseline="0" noProof="0" dirty="0" err="1">
                <a:ln>
                  <a:noFill/>
                </a:ln>
                <a:solidFill>
                  <a:prstClr val="black"/>
                </a:solidFill>
                <a:effectLst/>
                <a:uLnTx/>
                <a:uFillTx/>
                <a:latin typeface="Franklin Gothic Book" panose="020B0503020102020204" pitchFamily="34" charset="0"/>
                <a:ea typeface="+mn-ea"/>
                <a:cs typeface="Arial" panose="020B0604020202020204" pitchFamily="34" charset="0"/>
              </a:rPr>
              <a:t>JuMP</a:t>
            </a:r>
            <a:endPar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endParaRPr>
          </a:p>
          <a:p>
            <a:pPr marL="171450" marR="0" lvl="0" indent="-171450" algn="l" defTabSz="3429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To be released as open source</a:t>
            </a:r>
          </a:p>
        </p:txBody>
      </p:sp>
      <p:sp>
        <p:nvSpPr>
          <p:cNvPr id="3" name="Rectangle 2">
            <a:extLst>
              <a:ext uri="{FF2B5EF4-FFF2-40B4-BE49-F238E27FC236}">
                <a16:creationId xmlns:a16="http://schemas.microsoft.com/office/drawing/2014/main" id="{0679238D-0517-4C70-B570-85A6D269B3DF}"/>
              </a:ext>
            </a:extLst>
          </p:cNvPr>
          <p:cNvSpPr/>
          <p:nvPr/>
        </p:nvSpPr>
        <p:spPr>
          <a:xfrm>
            <a:off x="5811787" y="3950868"/>
            <a:ext cx="319269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84A"/>
                </a:solidFill>
                <a:effectLst/>
                <a:uLnTx/>
                <a:uFillTx/>
                <a:latin typeface="Franklin Gothic Book" panose="020B0503020102020204" pitchFamily="34" charset="0"/>
                <a:ea typeface="+mn-ea"/>
                <a:cs typeface="+mn-cs"/>
              </a:rPr>
              <a:t>Battery Rare Earth Element (REE) Recycling Network</a:t>
            </a:r>
          </a:p>
        </p:txBody>
      </p:sp>
      <p:sp>
        <p:nvSpPr>
          <p:cNvPr id="9" name="Rectangle 8"/>
          <p:cNvSpPr/>
          <p:nvPr/>
        </p:nvSpPr>
        <p:spPr>
          <a:xfrm>
            <a:off x="295211" y="4157716"/>
            <a:ext cx="2986793" cy="600164"/>
          </a:xfrm>
          <a:prstGeom prst="rect">
            <a:avLst/>
          </a:prstGeom>
          <a:solidFill>
            <a:srgbClr val="7AB800">
              <a:alpha val="50196"/>
            </a:srgbClr>
          </a:solidFill>
          <a:ln>
            <a:solidFill>
              <a:schemeClr val="accent1">
                <a:lumMod val="75000"/>
              </a:schemeClr>
            </a:solidFill>
          </a:ln>
        </p:spPr>
        <p:txBody>
          <a:bodyPr wrap="square">
            <a:spAutoFit/>
          </a:bodyPr>
          <a:lstStyle/>
          <a:p>
            <a:pPr marL="0" marR="0" lvl="0" indent="0" algn="ctr" defTabSz="3429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Support Projections of Costs, Energy Use, and Emissions from Large-Scale NiMH Battery Recycling Infrastructure Scenarios in the U.S</a:t>
            </a:r>
          </a:p>
        </p:txBody>
      </p:sp>
    </p:spTree>
    <p:extLst>
      <p:ext uri="{BB962C8B-B14F-4D97-AF65-F5344CB8AC3E}">
        <p14:creationId xmlns:p14="http://schemas.microsoft.com/office/powerpoint/2010/main" val="2000636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59AC538-A873-4802-95B6-667AE3ECF489}"/>
              </a:ext>
            </a:extLst>
          </p:cNvPr>
          <p:cNvPicPr>
            <a:picLocks noGrp="1" noChangeAspect="1"/>
          </p:cNvPicPr>
          <p:nvPr>
            <p:ph type="pic" sz="quarter" idx="10"/>
          </p:nvPr>
        </p:nvPicPr>
        <p:blipFill rotWithShape="1">
          <a:blip r:embed="rId2"/>
          <a:srcRect l="20696" t="3915" r="21570" b="4097"/>
          <a:stretch/>
        </p:blipFill>
        <p:spPr>
          <a:xfrm>
            <a:off x="3607266" y="75063"/>
            <a:ext cx="5536734" cy="4731391"/>
          </a:xfrm>
          <a:prstGeom prst="rect">
            <a:avLst/>
          </a:prstGeom>
        </p:spPr>
      </p:pic>
      <p:sp>
        <p:nvSpPr>
          <p:cNvPr id="3" name="Text Placeholder 2">
            <a:extLst>
              <a:ext uri="{FF2B5EF4-FFF2-40B4-BE49-F238E27FC236}">
                <a16:creationId xmlns:a16="http://schemas.microsoft.com/office/drawing/2014/main" id="{240737B8-C2CB-4C63-AB76-1227D7D4F2DD}"/>
              </a:ext>
            </a:extLst>
          </p:cNvPr>
          <p:cNvSpPr>
            <a:spLocks noGrp="1"/>
          </p:cNvSpPr>
          <p:nvPr>
            <p:ph type="body" sz="quarter" idx="11"/>
          </p:nvPr>
        </p:nvSpPr>
        <p:spPr>
          <a:xfrm>
            <a:off x="0" y="2910840"/>
            <a:ext cx="3875714" cy="2224709"/>
          </a:xfrm>
        </p:spPr>
        <p:txBody>
          <a:bodyPr/>
          <a:lstStyle/>
          <a:p>
            <a:pPr algn="ctr" defTabSz="685800">
              <a:defRPr/>
            </a:pPr>
            <a:r>
              <a:rPr lang="en-US" sz="2800" dirty="0"/>
              <a:t>Electrification of </a:t>
            </a:r>
          </a:p>
          <a:p>
            <a:pPr algn="ctr" defTabSz="685800">
              <a:defRPr/>
            </a:pPr>
            <a:r>
              <a:rPr lang="en-US" sz="2800" dirty="0"/>
              <a:t>Cement Industry – </a:t>
            </a:r>
          </a:p>
          <a:p>
            <a:pPr algn="ctr" defTabSz="685800">
              <a:defRPr/>
            </a:pPr>
            <a:r>
              <a:rPr lang="en-US" sz="2800" dirty="0"/>
              <a:t>Case Study</a:t>
            </a:r>
          </a:p>
          <a:p>
            <a:pPr algn="ctr" defTabSz="685800">
              <a:defRPr/>
            </a:pPr>
            <a:r>
              <a:rPr lang="en-US" sz="1400" dirty="0">
                <a:cs typeface="Arial" charset="0"/>
              </a:rPr>
              <a:t>Kiran Thirumaran and </a:t>
            </a:r>
            <a:r>
              <a:rPr lang="en-US" sz="1400" dirty="0" err="1">
                <a:cs typeface="Arial" charset="0"/>
              </a:rPr>
              <a:t>Sachin</a:t>
            </a:r>
            <a:r>
              <a:rPr lang="en-US" sz="1400" dirty="0">
                <a:cs typeface="Arial" charset="0"/>
              </a:rPr>
              <a:t> </a:t>
            </a:r>
            <a:r>
              <a:rPr lang="en-US" sz="1400" dirty="0" err="1">
                <a:cs typeface="Arial" charset="0"/>
              </a:rPr>
              <a:t>Nimbalkar</a:t>
            </a:r>
            <a:r>
              <a:rPr lang="en-US" sz="1400" dirty="0">
                <a:cs typeface="Arial" charset="0"/>
              </a:rPr>
              <a:t>, ORNL</a:t>
            </a:r>
          </a:p>
          <a:p>
            <a:pPr algn="ctr" defTabSz="685800">
              <a:defRPr/>
            </a:pPr>
            <a:r>
              <a:rPr lang="en-US" sz="1400" dirty="0">
                <a:cs typeface="Arial" charset="0"/>
              </a:rPr>
              <a:t>Sarang </a:t>
            </a:r>
            <a:r>
              <a:rPr lang="en-US" sz="1400" dirty="0" err="1">
                <a:cs typeface="Arial" charset="0"/>
              </a:rPr>
              <a:t>Supekar</a:t>
            </a:r>
            <a:r>
              <a:rPr lang="en-US" sz="1400" dirty="0">
                <a:cs typeface="Arial" charset="0"/>
              </a:rPr>
              <a:t>, ANL</a:t>
            </a:r>
          </a:p>
        </p:txBody>
      </p:sp>
    </p:spTree>
    <p:extLst>
      <p:ext uri="{BB962C8B-B14F-4D97-AF65-F5344CB8AC3E}">
        <p14:creationId xmlns:p14="http://schemas.microsoft.com/office/powerpoint/2010/main" val="4177868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ACF703B6-ECB3-4845-9363-5910A27DF00C}"/>
              </a:ext>
            </a:extLst>
          </p:cNvPr>
          <p:cNvSpPr txBox="1">
            <a:spLocks/>
          </p:cNvSpPr>
          <p:nvPr/>
        </p:nvSpPr>
        <p:spPr bwMode="auto">
          <a:xfrm>
            <a:off x="370878" y="121790"/>
            <a:ext cx="803573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4290" rIns="0" bIns="0" numCol="1" anchor="b" anchorCtr="0" compatLnSpc="1">
            <a:prstTxWarp prst="textNoShape">
              <a:avLst/>
            </a:prstTxWarp>
            <a:normAutofit fontScale="82500" lnSpcReduction="20000"/>
          </a:bodyPr>
          <a:lstStyle>
            <a:lvl1pPr algn="l" rtl="0" eaLnBrk="0" fontAlgn="base" hangingPunct="0">
              <a:spcBef>
                <a:spcPct val="0"/>
              </a:spcBef>
              <a:spcAft>
                <a:spcPct val="0"/>
              </a:spcAft>
              <a:defRPr sz="4500" kern="1200" baseline="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defTabSz="685800" eaLnBrk="1" hangingPunct="1">
              <a:defRPr/>
            </a:pPr>
            <a:r>
              <a:rPr lang="en-US" sz="3375" dirty="0">
                <a:solidFill>
                  <a:srgbClr val="04617B"/>
                </a:solidFill>
                <a:latin typeface="Franklin Gothic Book" panose="020B0503020102020204" pitchFamily="34" charset="0"/>
              </a:rPr>
              <a:t>Electrification of Cement Industry – Case Study</a:t>
            </a:r>
          </a:p>
        </p:txBody>
      </p:sp>
      <p:sp>
        <p:nvSpPr>
          <p:cNvPr id="123" name="Rectangle 122">
            <a:extLst>
              <a:ext uri="{FF2B5EF4-FFF2-40B4-BE49-F238E27FC236}">
                <a16:creationId xmlns:a16="http://schemas.microsoft.com/office/drawing/2014/main" id="{D9C1BBC5-2224-A44A-A603-96BE0EF97BB8}"/>
              </a:ext>
            </a:extLst>
          </p:cNvPr>
          <p:cNvSpPr/>
          <p:nvPr/>
        </p:nvSpPr>
        <p:spPr>
          <a:xfrm>
            <a:off x="5736475" y="2811496"/>
            <a:ext cx="1048669" cy="41630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fontAlgn="base">
              <a:spcBef>
                <a:spcPct val="0"/>
              </a:spcBef>
              <a:spcAft>
                <a:spcPct val="0"/>
              </a:spcAft>
            </a:pPr>
            <a:endParaRPr lang="en-US" sz="1050" dirty="0">
              <a:solidFill>
                <a:prstClr val="black"/>
              </a:solidFill>
              <a:latin typeface="Franklin Gothic Book" panose="020B0503020102020204" pitchFamily="34" charset="0"/>
            </a:endParaRPr>
          </a:p>
        </p:txBody>
      </p:sp>
      <p:sp>
        <p:nvSpPr>
          <p:cNvPr id="124" name="Rectangle 123">
            <a:extLst>
              <a:ext uri="{FF2B5EF4-FFF2-40B4-BE49-F238E27FC236}">
                <a16:creationId xmlns:a16="http://schemas.microsoft.com/office/drawing/2014/main" id="{5E725013-285F-434A-99E9-A671D956BE22}"/>
              </a:ext>
            </a:extLst>
          </p:cNvPr>
          <p:cNvSpPr/>
          <p:nvPr/>
        </p:nvSpPr>
        <p:spPr>
          <a:xfrm>
            <a:off x="4937972" y="1976136"/>
            <a:ext cx="503286" cy="3665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fontAlgn="base">
              <a:spcBef>
                <a:spcPct val="0"/>
              </a:spcBef>
              <a:spcAft>
                <a:spcPct val="0"/>
              </a:spcAft>
            </a:pPr>
            <a:endParaRPr lang="en-US" sz="1050" dirty="0">
              <a:solidFill>
                <a:prstClr val="black"/>
              </a:solidFill>
              <a:latin typeface="Franklin Gothic Book" panose="020B0503020102020204" pitchFamily="34" charset="0"/>
            </a:endParaRPr>
          </a:p>
        </p:txBody>
      </p:sp>
      <p:sp>
        <p:nvSpPr>
          <p:cNvPr id="125" name="Rectangle 124">
            <a:extLst>
              <a:ext uri="{FF2B5EF4-FFF2-40B4-BE49-F238E27FC236}">
                <a16:creationId xmlns:a16="http://schemas.microsoft.com/office/drawing/2014/main" id="{473B7C2A-4C50-D744-B381-940D1526E49F}"/>
              </a:ext>
            </a:extLst>
          </p:cNvPr>
          <p:cNvSpPr/>
          <p:nvPr/>
        </p:nvSpPr>
        <p:spPr>
          <a:xfrm>
            <a:off x="5799924" y="1341458"/>
            <a:ext cx="870642" cy="3416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fontAlgn="base">
              <a:spcBef>
                <a:spcPct val="0"/>
              </a:spcBef>
              <a:spcAft>
                <a:spcPct val="0"/>
              </a:spcAft>
            </a:pPr>
            <a:endParaRPr lang="en-US" sz="1050" dirty="0">
              <a:solidFill>
                <a:prstClr val="black"/>
              </a:solidFill>
              <a:latin typeface="Franklin Gothic Book" panose="020B0503020102020204" pitchFamily="34" charset="0"/>
            </a:endParaRPr>
          </a:p>
        </p:txBody>
      </p:sp>
      <p:sp>
        <p:nvSpPr>
          <p:cNvPr id="126" name="Rectangle: Top Corners Snipped 5">
            <a:extLst>
              <a:ext uri="{FF2B5EF4-FFF2-40B4-BE49-F238E27FC236}">
                <a16:creationId xmlns:a16="http://schemas.microsoft.com/office/drawing/2014/main" id="{A48452DE-A303-E648-A8B4-D7F88D0871AA}"/>
              </a:ext>
            </a:extLst>
          </p:cNvPr>
          <p:cNvSpPr/>
          <p:nvPr/>
        </p:nvSpPr>
        <p:spPr>
          <a:xfrm>
            <a:off x="5772809" y="1944188"/>
            <a:ext cx="929182" cy="409303"/>
          </a:xfrm>
          <a:prstGeom prst="snip2Same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fontAlgn="base">
              <a:spcBef>
                <a:spcPct val="0"/>
              </a:spcBef>
              <a:spcAft>
                <a:spcPct val="0"/>
              </a:spcAft>
            </a:pPr>
            <a:endParaRPr lang="en-US" sz="1050" dirty="0">
              <a:solidFill>
                <a:prstClr val="black"/>
              </a:solidFill>
              <a:latin typeface="Franklin Gothic Book" panose="020B0503020102020204" pitchFamily="34" charset="0"/>
            </a:endParaRPr>
          </a:p>
        </p:txBody>
      </p:sp>
      <p:sp>
        <p:nvSpPr>
          <p:cNvPr id="128" name="Rectangle: Top Corners Snipped 10">
            <a:extLst>
              <a:ext uri="{FF2B5EF4-FFF2-40B4-BE49-F238E27FC236}">
                <a16:creationId xmlns:a16="http://schemas.microsoft.com/office/drawing/2014/main" id="{014DC251-D78D-7249-AD1E-671BB4901157}"/>
              </a:ext>
            </a:extLst>
          </p:cNvPr>
          <p:cNvSpPr/>
          <p:nvPr/>
        </p:nvSpPr>
        <p:spPr>
          <a:xfrm rot="5400000">
            <a:off x="8302423" y="1722159"/>
            <a:ext cx="419887" cy="866225"/>
          </a:xfrm>
          <a:prstGeom prst="snip2Same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fontAlgn="base">
              <a:spcBef>
                <a:spcPct val="0"/>
              </a:spcBef>
              <a:spcAft>
                <a:spcPct val="0"/>
              </a:spcAft>
            </a:pPr>
            <a:endParaRPr lang="en-US" sz="1050" dirty="0">
              <a:solidFill>
                <a:prstClr val="black"/>
              </a:solidFill>
              <a:latin typeface="Franklin Gothic Book" panose="020B0503020102020204" pitchFamily="34" charset="0"/>
            </a:endParaRPr>
          </a:p>
        </p:txBody>
      </p:sp>
      <p:sp>
        <p:nvSpPr>
          <p:cNvPr id="129" name="Rectangle: Top Corners Snipped 12">
            <a:extLst>
              <a:ext uri="{FF2B5EF4-FFF2-40B4-BE49-F238E27FC236}">
                <a16:creationId xmlns:a16="http://schemas.microsoft.com/office/drawing/2014/main" id="{D84E45C5-74EC-DE47-A351-3C7251423E73}"/>
              </a:ext>
            </a:extLst>
          </p:cNvPr>
          <p:cNvSpPr/>
          <p:nvPr/>
        </p:nvSpPr>
        <p:spPr>
          <a:xfrm>
            <a:off x="6965447" y="3287391"/>
            <a:ext cx="1553966" cy="377720"/>
          </a:xfrm>
          <a:prstGeom prst="snip2Same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fontAlgn="base">
              <a:spcBef>
                <a:spcPct val="0"/>
              </a:spcBef>
              <a:spcAft>
                <a:spcPct val="0"/>
              </a:spcAft>
            </a:pPr>
            <a:endParaRPr lang="en-US" sz="1050" dirty="0">
              <a:solidFill>
                <a:prstClr val="black"/>
              </a:solidFill>
              <a:latin typeface="Franklin Gothic Book" panose="020B0503020102020204" pitchFamily="34" charset="0"/>
            </a:endParaRPr>
          </a:p>
        </p:txBody>
      </p:sp>
      <p:sp>
        <p:nvSpPr>
          <p:cNvPr id="130" name="TextBox 129">
            <a:extLst>
              <a:ext uri="{FF2B5EF4-FFF2-40B4-BE49-F238E27FC236}">
                <a16:creationId xmlns:a16="http://schemas.microsoft.com/office/drawing/2014/main" id="{7A06E53D-6895-6549-B3F6-35918224C037}"/>
              </a:ext>
            </a:extLst>
          </p:cNvPr>
          <p:cNvSpPr txBox="1"/>
          <p:nvPr/>
        </p:nvSpPr>
        <p:spPr>
          <a:xfrm>
            <a:off x="5430498" y="1304944"/>
            <a:ext cx="1570274" cy="415498"/>
          </a:xfrm>
          <a:prstGeom prst="rect">
            <a:avLst/>
          </a:prstGeom>
          <a:noFill/>
        </p:spPr>
        <p:txBody>
          <a:bodyPr wrap="square" rtlCol="0">
            <a:spAutoFit/>
          </a:bodyPr>
          <a:lstStyle/>
          <a:p>
            <a:pPr algn="ctr" defTabSz="685800" fontAlgn="base">
              <a:spcBef>
                <a:spcPct val="0"/>
              </a:spcBef>
              <a:spcAft>
                <a:spcPct val="0"/>
              </a:spcAft>
            </a:pPr>
            <a:r>
              <a:rPr lang="en-US" sz="1050" dirty="0">
                <a:solidFill>
                  <a:prstClr val="black"/>
                </a:solidFill>
                <a:latin typeface="Franklin Gothic Book" panose="020B0503020102020204" pitchFamily="34" charset="0"/>
                <a:cs typeface="Arial" charset="0"/>
              </a:rPr>
              <a:t>Raw </a:t>
            </a:r>
          </a:p>
          <a:p>
            <a:pPr algn="ctr" defTabSz="685800" fontAlgn="base">
              <a:spcBef>
                <a:spcPct val="0"/>
              </a:spcBef>
              <a:spcAft>
                <a:spcPct val="0"/>
              </a:spcAft>
            </a:pPr>
            <a:r>
              <a:rPr lang="en-US" sz="1050" dirty="0">
                <a:solidFill>
                  <a:prstClr val="black"/>
                </a:solidFill>
                <a:latin typeface="Franklin Gothic Book" panose="020B0503020102020204" pitchFamily="34" charset="0"/>
                <a:cs typeface="Arial" charset="0"/>
              </a:rPr>
              <a:t>Material </a:t>
            </a:r>
          </a:p>
        </p:txBody>
      </p:sp>
      <p:sp>
        <p:nvSpPr>
          <p:cNvPr id="131" name="TextBox 130">
            <a:extLst>
              <a:ext uri="{FF2B5EF4-FFF2-40B4-BE49-F238E27FC236}">
                <a16:creationId xmlns:a16="http://schemas.microsoft.com/office/drawing/2014/main" id="{B557A9C9-0582-214F-9CFA-88CA34FB928D}"/>
              </a:ext>
            </a:extLst>
          </p:cNvPr>
          <p:cNvSpPr txBox="1"/>
          <p:nvPr/>
        </p:nvSpPr>
        <p:spPr>
          <a:xfrm>
            <a:off x="4932205" y="2058362"/>
            <a:ext cx="511577" cy="253916"/>
          </a:xfrm>
          <a:prstGeom prst="rect">
            <a:avLst/>
          </a:prstGeom>
          <a:noFill/>
        </p:spPr>
        <p:txBody>
          <a:bodyPr wrap="square" rtlCol="0">
            <a:spAutoFit/>
          </a:bodyPr>
          <a:lstStyle/>
          <a:p>
            <a:pPr defTabSz="685800" fontAlgn="base">
              <a:spcBef>
                <a:spcPct val="0"/>
              </a:spcBef>
              <a:spcAft>
                <a:spcPct val="0"/>
              </a:spcAft>
            </a:pPr>
            <a:r>
              <a:rPr lang="en-US" sz="1050" dirty="0">
                <a:solidFill>
                  <a:prstClr val="black"/>
                </a:solidFill>
                <a:latin typeface="Franklin Gothic Book" panose="020B0503020102020204" pitchFamily="34" charset="0"/>
                <a:cs typeface="Arial" charset="0"/>
              </a:rPr>
              <a:t>Fuel </a:t>
            </a:r>
          </a:p>
        </p:txBody>
      </p:sp>
      <p:sp>
        <p:nvSpPr>
          <p:cNvPr id="132" name="TextBox 131">
            <a:extLst>
              <a:ext uri="{FF2B5EF4-FFF2-40B4-BE49-F238E27FC236}">
                <a16:creationId xmlns:a16="http://schemas.microsoft.com/office/drawing/2014/main" id="{470441BB-E816-E944-88A7-A5940D743EFE}"/>
              </a:ext>
            </a:extLst>
          </p:cNvPr>
          <p:cNvSpPr txBox="1"/>
          <p:nvPr/>
        </p:nvSpPr>
        <p:spPr>
          <a:xfrm>
            <a:off x="5803093" y="2836278"/>
            <a:ext cx="918411" cy="415498"/>
          </a:xfrm>
          <a:prstGeom prst="rect">
            <a:avLst/>
          </a:prstGeom>
          <a:noFill/>
        </p:spPr>
        <p:txBody>
          <a:bodyPr wrap="square" rtlCol="0">
            <a:spAutoFit/>
          </a:bodyPr>
          <a:lstStyle/>
          <a:p>
            <a:pPr algn="ctr" defTabSz="685800" fontAlgn="base">
              <a:spcBef>
                <a:spcPct val="0"/>
              </a:spcBef>
              <a:spcAft>
                <a:spcPct val="0"/>
              </a:spcAft>
            </a:pPr>
            <a:r>
              <a:rPr lang="en-US" sz="1050" dirty="0">
                <a:solidFill>
                  <a:prstClr val="black"/>
                </a:solidFill>
                <a:latin typeface="Franklin Gothic Book" panose="020B0503020102020204" pitchFamily="34" charset="0"/>
                <a:cs typeface="Arial" charset="0"/>
              </a:rPr>
              <a:t>Electricity Generation</a:t>
            </a:r>
          </a:p>
        </p:txBody>
      </p:sp>
      <p:sp>
        <p:nvSpPr>
          <p:cNvPr id="133" name="TextBox 132">
            <a:extLst>
              <a:ext uri="{FF2B5EF4-FFF2-40B4-BE49-F238E27FC236}">
                <a16:creationId xmlns:a16="http://schemas.microsoft.com/office/drawing/2014/main" id="{D4D00D4E-02E8-B547-8574-8176A9E05FE9}"/>
              </a:ext>
            </a:extLst>
          </p:cNvPr>
          <p:cNvSpPr txBox="1"/>
          <p:nvPr/>
        </p:nvSpPr>
        <p:spPr>
          <a:xfrm>
            <a:off x="5739744" y="1965795"/>
            <a:ext cx="1076046" cy="415498"/>
          </a:xfrm>
          <a:prstGeom prst="rect">
            <a:avLst/>
          </a:prstGeom>
          <a:noFill/>
        </p:spPr>
        <p:txBody>
          <a:bodyPr wrap="square" rtlCol="0">
            <a:spAutoFit/>
          </a:bodyPr>
          <a:lstStyle/>
          <a:p>
            <a:pPr algn="ctr" defTabSz="685800" fontAlgn="base">
              <a:spcBef>
                <a:spcPct val="0"/>
              </a:spcBef>
              <a:spcAft>
                <a:spcPct val="0"/>
              </a:spcAft>
            </a:pPr>
            <a:r>
              <a:rPr lang="en-US" sz="1050" dirty="0">
                <a:solidFill>
                  <a:prstClr val="black"/>
                </a:solidFill>
                <a:latin typeface="Franklin Gothic Book" panose="020B0503020102020204" pitchFamily="34" charset="0"/>
                <a:cs typeface="Arial" charset="0"/>
              </a:rPr>
              <a:t>Cement  Manufacturing </a:t>
            </a:r>
          </a:p>
        </p:txBody>
      </p:sp>
      <p:sp>
        <p:nvSpPr>
          <p:cNvPr id="135" name="TextBox 134">
            <a:extLst>
              <a:ext uri="{FF2B5EF4-FFF2-40B4-BE49-F238E27FC236}">
                <a16:creationId xmlns:a16="http://schemas.microsoft.com/office/drawing/2014/main" id="{6A9D525B-6B2F-7945-BE4F-F70E984EB957}"/>
              </a:ext>
            </a:extLst>
          </p:cNvPr>
          <p:cNvSpPr txBox="1"/>
          <p:nvPr/>
        </p:nvSpPr>
        <p:spPr>
          <a:xfrm>
            <a:off x="8038251" y="1983913"/>
            <a:ext cx="907229" cy="415498"/>
          </a:xfrm>
          <a:prstGeom prst="rect">
            <a:avLst/>
          </a:prstGeom>
          <a:noFill/>
        </p:spPr>
        <p:txBody>
          <a:bodyPr wrap="square" rtlCol="0">
            <a:spAutoFit/>
          </a:bodyPr>
          <a:lstStyle/>
          <a:p>
            <a:pPr algn="ctr" defTabSz="685800" fontAlgn="base">
              <a:spcBef>
                <a:spcPct val="0"/>
              </a:spcBef>
              <a:spcAft>
                <a:spcPct val="0"/>
              </a:spcAft>
            </a:pPr>
            <a:r>
              <a:rPr lang="en-US" sz="1050" dirty="0">
                <a:solidFill>
                  <a:prstClr val="black"/>
                </a:solidFill>
                <a:latin typeface="Franklin Gothic Book" panose="020B0503020102020204" pitchFamily="34" charset="0"/>
                <a:cs typeface="Arial" charset="0"/>
              </a:rPr>
              <a:t>End of Life</a:t>
            </a:r>
          </a:p>
          <a:p>
            <a:pPr algn="ctr" defTabSz="685800" fontAlgn="base">
              <a:spcBef>
                <a:spcPct val="0"/>
              </a:spcBef>
              <a:spcAft>
                <a:spcPct val="0"/>
              </a:spcAft>
            </a:pPr>
            <a:r>
              <a:rPr lang="en-US" sz="1050" dirty="0">
                <a:solidFill>
                  <a:prstClr val="black"/>
                </a:solidFill>
                <a:latin typeface="Franklin Gothic Book" panose="020B0503020102020204" pitchFamily="34" charset="0"/>
                <a:cs typeface="Arial" charset="0"/>
              </a:rPr>
              <a:t>Recycle</a:t>
            </a:r>
          </a:p>
        </p:txBody>
      </p:sp>
      <p:cxnSp>
        <p:nvCxnSpPr>
          <p:cNvPr id="136" name="Straight Arrow Connector 135">
            <a:extLst>
              <a:ext uri="{FF2B5EF4-FFF2-40B4-BE49-F238E27FC236}">
                <a16:creationId xmlns:a16="http://schemas.microsoft.com/office/drawing/2014/main" id="{0276C18A-A0B5-0C43-A7A9-6F5F7D2D0BC6}"/>
              </a:ext>
            </a:extLst>
          </p:cNvPr>
          <p:cNvCxnSpPr>
            <a:cxnSpLocks/>
            <a:stCxn id="125" idx="2"/>
            <a:endCxn id="126" idx="3"/>
          </p:cNvCxnSpPr>
          <p:nvPr/>
        </p:nvCxnSpPr>
        <p:spPr>
          <a:xfrm>
            <a:off x="6235245" y="1683081"/>
            <a:ext cx="2155" cy="26110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8" name="Straight Arrow Connector 137">
            <a:extLst>
              <a:ext uri="{FF2B5EF4-FFF2-40B4-BE49-F238E27FC236}">
                <a16:creationId xmlns:a16="http://schemas.microsoft.com/office/drawing/2014/main" id="{C47F9504-7691-434F-B331-B1C3AF530226}"/>
              </a:ext>
            </a:extLst>
          </p:cNvPr>
          <p:cNvCxnSpPr>
            <a:cxnSpLocks/>
          </p:cNvCxnSpPr>
          <p:nvPr/>
        </p:nvCxnSpPr>
        <p:spPr>
          <a:xfrm>
            <a:off x="5436570" y="2152494"/>
            <a:ext cx="336239" cy="45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9" name="Straight Arrow Connector 138">
            <a:extLst>
              <a:ext uri="{FF2B5EF4-FFF2-40B4-BE49-F238E27FC236}">
                <a16:creationId xmlns:a16="http://schemas.microsoft.com/office/drawing/2014/main" id="{D097FB39-24E0-804A-AD5B-766F600EBEC2}"/>
              </a:ext>
            </a:extLst>
          </p:cNvPr>
          <p:cNvCxnSpPr>
            <a:cxnSpLocks/>
            <a:stCxn id="126" idx="0"/>
          </p:cNvCxnSpPr>
          <p:nvPr/>
        </p:nvCxnSpPr>
        <p:spPr>
          <a:xfrm>
            <a:off x="6701991" y="2148840"/>
            <a:ext cx="405251" cy="230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0" name="Straight Arrow Connector 139">
            <a:extLst>
              <a:ext uri="{FF2B5EF4-FFF2-40B4-BE49-F238E27FC236}">
                <a16:creationId xmlns:a16="http://schemas.microsoft.com/office/drawing/2014/main" id="{B1CAA2E5-D745-7E4A-AA71-788A656F81E0}"/>
              </a:ext>
            </a:extLst>
          </p:cNvPr>
          <p:cNvCxnSpPr>
            <a:cxnSpLocks/>
          </p:cNvCxnSpPr>
          <p:nvPr/>
        </p:nvCxnSpPr>
        <p:spPr>
          <a:xfrm>
            <a:off x="7853899" y="2119534"/>
            <a:ext cx="21830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1" name="TextBox 140">
            <a:extLst>
              <a:ext uri="{FF2B5EF4-FFF2-40B4-BE49-F238E27FC236}">
                <a16:creationId xmlns:a16="http://schemas.microsoft.com/office/drawing/2014/main" id="{68769073-7A77-444E-805D-8AD5BCC92486}"/>
              </a:ext>
            </a:extLst>
          </p:cNvPr>
          <p:cNvSpPr txBox="1"/>
          <p:nvPr/>
        </p:nvSpPr>
        <p:spPr>
          <a:xfrm>
            <a:off x="6887898" y="3281868"/>
            <a:ext cx="1709065" cy="415498"/>
          </a:xfrm>
          <a:prstGeom prst="rect">
            <a:avLst/>
          </a:prstGeom>
          <a:noFill/>
        </p:spPr>
        <p:txBody>
          <a:bodyPr wrap="square" rtlCol="0">
            <a:spAutoFit/>
          </a:bodyPr>
          <a:lstStyle/>
          <a:p>
            <a:pPr algn="ctr" defTabSz="685800" fontAlgn="base">
              <a:spcBef>
                <a:spcPct val="0"/>
              </a:spcBef>
              <a:spcAft>
                <a:spcPct val="0"/>
              </a:spcAft>
            </a:pPr>
            <a:r>
              <a:rPr lang="en-US" sz="1050" dirty="0">
                <a:solidFill>
                  <a:prstClr val="black"/>
                </a:solidFill>
                <a:latin typeface="Franklin Gothic Book" panose="020B0503020102020204" pitchFamily="34" charset="0"/>
                <a:cs typeface="Arial" charset="0"/>
              </a:rPr>
              <a:t>Renewable Equipment Manufacturing </a:t>
            </a:r>
          </a:p>
        </p:txBody>
      </p:sp>
      <p:cxnSp>
        <p:nvCxnSpPr>
          <p:cNvPr id="142" name="Straight Arrow Connector 141">
            <a:extLst>
              <a:ext uri="{FF2B5EF4-FFF2-40B4-BE49-F238E27FC236}">
                <a16:creationId xmlns:a16="http://schemas.microsoft.com/office/drawing/2014/main" id="{D47EA7A8-5AB8-BA4E-982A-9CB6A385F5E3}"/>
              </a:ext>
            </a:extLst>
          </p:cNvPr>
          <p:cNvCxnSpPr>
            <a:cxnSpLocks/>
            <a:endCxn id="123" idx="3"/>
          </p:cNvCxnSpPr>
          <p:nvPr/>
        </p:nvCxnSpPr>
        <p:spPr>
          <a:xfrm flipH="1">
            <a:off x="6785144" y="3019649"/>
            <a:ext cx="56524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3" name="Straight Arrow Connector 142">
            <a:extLst>
              <a:ext uri="{FF2B5EF4-FFF2-40B4-BE49-F238E27FC236}">
                <a16:creationId xmlns:a16="http://schemas.microsoft.com/office/drawing/2014/main" id="{8E28063A-BE41-E646-9CBC-A688A6D6597A}"/>
              </a:ext>
            </a:extLst>
          </p:cNvPr>
          <p:cNvCxnSpPr>
            <a:cxnSpLocks/>
          </p:cNvCxnSpPr>
          <p:nvPr/>
        </p:nvCxnSpPr>
        <p:spPr>
          <a:xfrm flipV="1">
            <a:off x="6260809" y="3227802"/>
            <a:ext cx="0" cy="409427"/>
          </a:xfrm>
          <a:prstGeom prst="straightConnector1">
            <a:avLst/>
          </a:prstGeom>
          <a:ln>
            <a:prstDash val="dash"/>
            <a:tailEnd type="triangle"/>
          </a:ln>
        </p:spPr>
        <p:style>
          <a:lnRef idx="2">
            <a:schemeClr val="dk1"/>
          </a:lnRef>
          <a:fillRef idx="0">
            <a:schemeClr val="dk1"/>
          </a:fillRef>
          <a:effectRef idx="1">
            <a:schemeClr val="dk1"/>
          </a:effectRef>
          <a:fontRef idx="minor">
            <a:schemeClr val="tx1"/>
          </a:fontRef>
        </p:style>
      </p:cxnSp>
      <p:sp>
        <p:nvSpPr>
          <p:cNvPr id="144" name="TextBox 143">
            <a:extLst>
              <a:ext uri="{FF2B5EF4-FFF2-40B4-BE49-F238E27FC236}">
                <a16:creationId xmlns:a16="http://schemas.microsoft.com/office/drawing/2014/main" id="{2CB883AF-0664-D84D-BCCC-EC7BC1C15477}"/>
              </a:ext>
            </a:extLst>
          </p:cNvPr>
          <p:cNvSpPr txBox="1"/>
          <p:nvPr/>
        </p:nvSpPr>
        <p:spPr>
          <a:xfrm>
            <a:off x="7280740" y="2913466"/>
            <a:ext cx="988445" cy="253916"/>
          </a:xfrm>
          <a:prstGeom prst="rect">
            <a:avLst/>
          </a:prstGeom>
          <a:noFill/>
        </p:spPr>
        <p:txBody>
          <a:bodyPr wrap="square" rtlCol="0">
            <a:spAutoFit/>
          </a:bodyPr>
          <a:lstStyle/>
          <a:p>
            <a:pPr algn="ctr" defTabSz="685800" fontAlgn="base">
              <a:spcBef>
                <a:spcPct val="0"/>
              </a:spcBef>
              <a:spcAft>
                <a:spcPct val="0"/>
              </a:spcAft>
            </a:pPr>
            <a:r>
              <a:rPr lang="en-US" sz="1050" dirty="0">
                <a:solidFill>
                  <a:prstClr val="black"/>
                </a:solidFill>
                <a:latin typeface="Franklin Gothic Book" panose="020B0503020102020204" pitchFamily="34" charset="0"/>
                <a:cs typeface="Arial" charset="0"/>
              </a:rPr>
              <a:t>Solar, Wind </a:t>
            </a:r>
          </a:p>
        </p:txBody>
      </p:sp>
      <p:cxnSp>
        <p:nvCxnSpPr>
          <p:cNvPr id="145" name="Straight Arrow Connector 144">
            <a:extLst>
              <a:ext uri="{FF2B5EF4-FFF2-40B4-BE49-F238E27FC236}">
                <a16:creationId xmlns:a16="http://schemas.microsoft.com/office/drawing/2014/main" id="{E444BDBA-D547-784C-BFD3-8ABAC379A328}"/>
              </a:ext>
            </a:extLst>
          </p:cNvPr>
          <p:cNvCxnSpPr>
            <a:cxnSpLocks/>
          </p:cNvCxnSpPr>
          <p:nvPr/>
        </p:nvCxnSpPr>
        <p:spPr>
          <a:xfrm flipV="1">
            <a:off x="7648451" y="3129114"/>
            <a:ext cx="0" cy="15681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6" name="TextBox 145">
            <a:extLst>
              <a:ext uri="{FF2B5EF4-FFF2-40B4-BE49-F238E27FC236}">
                <a16:creationId xmlns:a16="http://schemas.microsoft.com/office/drawing/2014/main" id="{B3E3FFBC-35E5-CB4A-8620-1B1117ECB1CB}"/>
              </a:ext>
            </a:extLst>
          </p:cNvPr>
          <p:cNvSpPr txBox="1"/>
          <p:nvPr/>
        </p:nvSpPr>
        <p:spPr>
          <a:xfrm>
            <a:off x="5072548" y="3315030"/>
            <a:ext cx="1218890" cy="253916"/>
          </a:xfrm>
          <a:prstGeom prst="rect">
            <a:avLst/>
          </a:prstGeom>
          <a:noFill/>
        </p:spPr>
        <p:txBody>
          <a:bodyPr wrap="square" rtlCol="0">
            <a:spAutoFit/>
          </a:bodyPr>
          <a:lstStyle/>
          <a:p>
            <a:pPr algn="ctr" defTabSz="685800" fontAlgn="base">
              <a:spcBef>
                <a:spcPct val="0"/>
              </a:spcBef>
              <a:spcAft>
                <a:spcPct val="0"/>
              </a:spcAft>
            </a:pPr>
            <a:r>
              <a:rPr lang="en-US" sz="1050" dirty="0">
                <a:solidFill>
                  <a:prstClr val="black"/>
                </a:solidFill>
                <a:latin typeface="Franklin Gothic Book" panose="020B0503020102020204" pitchFamily="34" charset="0"/>
                <a:cs typeface="Arial" charset="0"/>
              </a:rPr>
              <a:t>Coal, Natural Gas </a:t>
            </a:r>
          </a:p>
        </p:txBody>
      </p:sp>
      <p:cxnSp>
        <p:nvCxnSpPr>
          <p:cNvPr id="147" name="Straight Arrow Connector 146">
            <a:extLst>
              <a:ext uri="{FF2B5EF4-FFF2-40B4-BE49-F238E27FC236}">
                <a16:creationId xmlns:a16="http://schemas.microsoft.com/office/drawing/2014/main" id="{54070A59-B888-CF4E-A2F8-8D3340C219E1}"/>
              </a:ext>
            </a:extLst>
          </p:cNvPr>
          <p:cNvCxnSpPr>
            <a:cxnSpLocks/>
          </p:cNvCxnSpPr>
          <p:nvPr/>
        </p:nvCxnSpPr>
        <p:spPr>
          <a:xfrm>
            <a:off x="5413099" y="1494428"/>
            <a:ext cx="31738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49" name="TextBox 148">
            <a:extLst>
              <a:ext uri="{FF2B5EF4-FFF2-40B4-BE49-F238E27FC236}">
                <a16:creationId xmlns:a16="http://schemas.microsoft.com/office/drawing/2014/main" id="{6C5BBACD-EDAD-D340-BFA4-C2EF36EAD999}"/>
              </a:ext>
            </a:extLst>
          </p:cNvPr>
          <p:cNvSpPr txBox="1"/>
          <p:nvPr/>
        </p:nvSpPr>
        <p:spPr>
          <a:xfrm>
            <a:off x="4238710" y="2047515"/>
            <a:ext cx="637702" cy="253916"/>
          </a:xfrm>
          <a:prstGeom prst="rect">
            <a:avLst/>
          </a:prstGeom>
          <a:noFill/>
        </p:spPr>
        <p:txBody>
          <a:bodyPr wrap="square" rtlCol="0">
            <a:spAutoFit/>
          </a:bodyPr>
          <a:lstStyle/>
          <a:p>
            <a:pPr algn="ctr" defTabSz="685800" fontAlgn="base">
              <a:spcBef>
                <a:spcPct val="0"/>
              </a:spcBef>
              <a:spcAft>
                <a:spcPct val="0"/>
              </a:spcAft>
            </a:pPr>
            <a:r>
              <a:rPr lang="en-US" sz="1050" dirty="0">
                <a:solidFill>
                  <a:prstClr val="black"/>
                </a:solidFill>
                <a:latin typeface="Franklin Gothic Book" panose="020B0503020102020204" pitchFamily="34" charset="0"/>
                <a:cs typeface="Arial" charset="0"/>
              </a:rPr>
              <a:t>Mining </a:t>
            </a:r>
          </a:p>
        </p:txBody>
      </p:sp>
      <p:cxnSp>
        <p:nvCxnSpPr>
          <p:cNvPr id="150" name="Straight Arrow Connector 149">
            <a:extLst>
              <a:ext uri="{FF2B5EF4-FFF2-40B4-BE49-F238E27FC236}">
                <a16:creationId xmlns:a16="http://schemas.microsoft.com/office/drawing/2014/main" id="{ECEAA091-98EF-584F-8BD8-D146744D8367}"/>
              </a:ext>
            </a:extLst>
          </p:cNvPr>
          <p:cNvCxnSpPr>
            <a:cxnSpLocks/>
          </p:cNvCxnSpPr>
          <p:nvPr/>
        </p:nvCxnSpPr>
        <p:spPr>
          <a:xfrm>
            <a:off x="4742006" y="2157792"/>
            <a:ext cx="195967" cy="222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1" name="Straight Arrow Connector 150">
            <a:extLst>
              <a:ext uri="{FF2B5EF4-FFF2-40B4-BE49-F238E27FC236}">
                <a16:creationId xmlns:a16="http://schemas.microsoft.com/office/drawing/2014/main" id="{7E916F4C-BCDB-9C47-9F56-FB7E934C2732}"/>
              </a:ext>
            </a:extLst>
          </p:cNvPr>
          <p:cNvCxnSpPr>
            <a:cxnSpLocks/>
          </p:cNvCxnSpPr>
          <p:nvPr/>
        </p:nvCxnSpPr>
        <p:spPr>
          <a:xfrm flipV="1">
            <a:off x="5564161" y="2173779"/>
            <a:ext cx="0" cy="371019"/>
          </a:xfrm>
          <a:prstGeom prst="straightConnector1">
            <a:avLst/>
          </a:prstGeom>
          <a:ln>
            <a:prstDash val="dash"/>
            <a:tailEnd type="triangle"/>
          </a:ln>
        </p:spPr>
        <p:style>
          <a:lnRef idx="2">
            <a:schemeClr val="dk1"/>
          </a:lnRef>
          <a:fillRef idx="0">
            <a:schemeClr val="dk1"/>
          </a:fillRef>
          <a:effectRef idx="1">
            <a:schemeClr val="dk1"/>
          </a:effectRef>
          <a:fontRef idx="minor">
            <a:schemeClr val="tx1"/>
          </a:fontRef>
        </p:style>
      </p:cxnSp>
      <p:sp>
        <p:nvSpPr>
          <p:cNvPr id="152" name="TextBox 151">
            <a:extLst>
              <a:ext uri="{FF2B5EF4-FFF2-40B4-BE49-F238E27FC236}">
                <a16:creationId xmlns:a16="http://schemas.microsoft.com/office/drawing/2014/main" id="{771A8DB4-800F-8642-BB6E-5E9DB6298942}"/>
              </a:ext>
            </a:extLst>
          </p:cNvPr>
          <p:cNvSpPr txBox="1"/>
          <p:nvPr/>
        </p:nvSpPr>
        <p:spPr>
          <a:xfrm>
            <a:off x="5099598" y="2537800"/>
            <a:ext cx="988445" cy="230832"/>
          </a:xfrm>
          <a:prstGeom prst="rect">
            <a:avLst/>
          </a:prstGeom>
          <a:noFill/>
        </p:spPr>
        <p:txBody>
          <a:bodyPr wrap="square" rtlCol="0">
            <a:spAutoFit/>
          </a:bodyPr>
          <a:lstStyle/>
          <a:p>
            <a:pPr algn="ctr" defTabSz="685800" fontAlgn="base">
              <a:spcBef>
                <a:spcPct val="0"/>
              </a:spcBef>
              <a:spcAft>
                <a:spcPct val="0"/>
              </a:spcAft>
            </a:pPr>
            <a:r>
              <a:rPr lang="en-US" sz="900" dirty="0">
                <a:solidFill>
                  <a:prstClr val="black"/>
                </a:solidFill>
                <a:latin typeface="Franklin Gothic Book" panose="020B0503020102020204" pitchFamily="34" charset="0"/>
                <a:cs typeface="Arial" charset="0"/>
              </a:rPr>
              <a:t>Fuel Transport</a:t>
            </a:r>
          </a:p>
        </p:txBody>
      </p:sp>
      <p:cxnSp>
        <p:nvCxnSpPr>
          <p:cNvPr id="155" name="Straight Arrow Connector 154">
            <a:extLst>
              <a:ext uri="{FF2B5EF4-FFF2-40B4-BE49-F238E27FC236}">
                <a16:creationId xmlns:a16="http://schemas.microsoft.com/office/drawing/2014/main" id="{E8FD2CCB-8EA9-664A-8A8D-AAF494886F5B}"/>
              </a:ext>
            </a:extLst>
          </p:cNvPr>
          <p:cNvCxnSpPr>
            <a:cxnSpLocks/>
          </p:cNvCxnSpPr>
          <p:nvPr/>
        </p:nvCxnSpPr>
        <p:spPr>
          <a:xfrm flipV="1">
            <a:off x="6864327" y="2134241"/>
            <a:ext cx="3" cy="346559"/>
          </a:xfrm>
          <a:prstGeom prst="straightConnector1">
            <a:avLst/>
          </a:prstGeom>
          <a:ln>
            <a:prstDash val="dash"/>
            <a:tailEnd type="triangle"/>
          </a:ln>
        </p:spPr>
        <p:style>
          <a:lnRef idx="2">
            <a:schemeClr val="dk1"/>
          </a:lnRef>
          <a:fillRef idx="0">
            <a:schemeClr val="dk1"/>
          </a:fillRef>
          <a:effectRef idx="1">
            <a:schemeClr val="dk1"/>
          </a:effectRef>
          <a:fontRef idx="minor">
            <a:schemeClr val="tx1"/>
          </a:fontRef>
        </p:style>
      </p:cxnSp>
      <p:sp>
        <p:nvSpPr>
          <p:cNvPr id="156" name="TextBox 155">
            <a:extLst>
              <a:ext uri="{FF2B5EF4-FFF2-40B4-BE49-F238E27FC236}">
                <a16:creationId xmlns:a16="http://schemas.microsoft.com/office/drawing/2014/main" id="{044B159B-FE05-D843-8310-C6C4D2302A8E}"/>
              </a:ext>
            </a:extLst>
          </p:cNvPr>
          <p:cNvSpPr txBox="1"/>
          <p:nvPr/>
        </p:nvSpPr>
        <p:spPr>
          <a:xfrm>
            <a:off x="6377665" y="2461404"/>
            <a:ext cx="988445" cy="369332"/>
          </a:xfrm>
          <a:prstGeom prst="rect">
            <a:avLst/>
          </a:prstGeom>
          <a:noFill/>
        </p:spPr>
        <p:txBody>
          <a:bodyPr wrap="square" rtlCol="0">
            <a:spAutoFit/>
          </a:bodyPr>
          <a:lstStyle/>
          <a:p>
            <a:pPr algn="ctr" defTabSz="685800" fontAlgn="base">
              <a:spcBef>
                <a:spcPct val="0"/>
              </a:spcBef>
              <a:spcAft>
                <a:spcPct val="0"/>
              </a:spcAft>
            </a:pPr>
            <a:r>
              <a:rPr lang="en-US" sz="900" dirty="0">
                <a:solidFill>
                  <a:prstClr val="black"/>
                </a:solidFill>
                <a:latin typeface="Franklin Gothic Book" panose="020B0503020102020204" pitchFamily="34" charset="0"/>
                <a:cs typeface="Arial" charset="0"/>
              </a:rPr>
              <a:t>Transport (Freight) </a:t>
            </a:r>
          </a:p>
        </p:txBody>
      </p:sp>
      <p:cxnSp>
        <p:nvCxnSpPr>
          <p:cNvPr id="157" name="Straight Connector 156">
            <a:extLst>
              <a:ext uri="{FF2B5EF4-FFF2-40B4-BE49-F238E27FC236}">
                <a16:creationId xmlns:a16="http://schemas.microsoft.com/office/drawing/2014/main" id="{131210A8-FF6D-6B4D-9D43-6ED7A1C4CBAD}"/>
              </a:ext>
            </a:extLst>
          </p:cNvPr>
          <p:cNvCxnSpPr>
            <a:cxnSpLocks/>
          </p:cNvCxnSpPr>
          <p:nvPr/>
        </p:nvCxnSpPr>
        <p:spPr>
          <a:xfrm>
            <a:off x="5104079" y="2344779"/>
            <a:ext cx="0" cy="1292450"/>
          </a:xfrm>
          <a:prstGeom prst="line">
            <a:avLst/>
          </a:prstGeom>
          <a:ln>
            <a:prstDash val="dash"/>
          </a:ln>
        </p:spPr>
        <p:style>
          <a:lnRef idx="2">
            <a:schemeClr val="dk1"/>
          </a:lnRef>
          <a:fillRef idx="0">
            <a:schemeClr val="dk1"/>
          </a:fillRef>
          <a:effectRef idx="1">
            <a:schemeClr val="dk1"/>
          </a:effectRef>
          <a:fontRef idx="minor">
            <a:schemeClr val="tx1"/>
          </a:fontRef>
        </p:style>
      </p:cxnSp>
      <p:graphicFrame>
        <p:nvGraphicFramePr>
          <p:cNvPr id="11" name="Diagram 10">
            <a:extLst>
              <a:ext uri="{FF2B5EF4-FFF2-40B4-BE49-F238E27FC236}">
                <a16:creationId xmlns:a16="http://schemas.microsoft.com/office/drawing/2014/main" id="{068126F1-DFAB-634C-8443-AB20AF3B93B7}"/>
              </a:ext>
            </a:extLst>
          </p:cNvPr>
          <p:cNvGraphicFramePr/>
          <p:nvPr>
            <p:extLst>
              <p:ext uri="{D42A27DB-BD31-4B8C-83A1-F6EECF244321}">
                <p14:modId xmlns:p14="http://schemas.microsoft.com/office/powerpoint/2010/main" val="60517387"/>
              </p:ext>
            </p:extLst>
          </p:nvPr>
        </p:nvGraphicFramePr>
        <p:xfrm>
          <a:off x="219205" y="3724457"/>
          <a:ext cx="8924795" cy="1122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58" name="Straight Connector 157">
            <a:extLst>
              <a:ext uri="{FF2B5EF4-FFF2-40B4-BE49-F238E27FC236}">
                <a16:creationId xmlns:a16="http://schemas.microsoft.com/office/drawing/2014/main" id="{51EF8115-0C8C-9943-950F-C47450BCFDDF}"/>
              </a:ext>
            </a:extLst>
          </p:cNvPr>
          <p:cNvCxnSpPr>
            <a:cxnSpLocks/>
          </p:cNvCxnSpPr>
          <p:nvPr/>
        </p:nvCxnSpPr>
        <p:spPr>
          <a:xfrm>
            <a:off x="5099598" y="3638741"/>
            <a:ext cx="1191840" cy="0"/>
          </a:xfrm>
          <a:prstGeom prst="line">
            <a:avLst/>
          </a:prstGeom>
          <a:ln>
            <a:prstDash val="dash"/>
          </a:ln>
        </p:spPr>
        <p:style>
          <a:lnRef idx="2">
            <a:schemeClr val="dk1"/>
          </a:lnRef>
          <a:fillRef idx="0">
            <a:schemeClr val="dk1"/>
          </a:fillRef>
          <a:effectRef idx="1">
            <a:schemeClr val="dk1"/>
          </a:effectRef>
          <a:fontRef idx="minor">
            <a:schemeClr val="tx1"/>
          </a:fontRef>
        </p:style>
      </p:cxnSp>
      <p:sp>
        <p:nvSpPr>
          <p:cNvPr id="159" name="TextBox 158">
            <a:extLst>
              <a:ext uri="{FF2B5EF4-FFF2-40B4-BE49-F238E27FC236}">
                <a16:creationId xmlns:a16="http://schemas.microsoft.com/office/drawing/2014/main" id="{D76C6C44-AA2A-324E-A43B-EBAE7A7F5EB7}"/>
              </a:ext>
            </a:extLst>
          </p:cNvPr>
          <p:cNvSpPr txBox="1"/>
          <p:nvPr/>
        </p:nvSpPr>
        <p:spPr>
          <a:xfrm>
            <a:off x="7116900" y="1223698"/>
            <a:ext cx="1923596" cy="230832"/>
          </a:xfrm>
          <a:prstGeom prst="rect">
            <a:avLst/>
          </a:prstGeom>
          <a:noFill/>
        </p:spPr>
        <p:txBody>
          <a:bodyPr wrap="square" rtlCol="0">
            <a:spAutoFit/>
          </a:bodyPr>
          <a:lstStyle/>
          <a:p>
            <a:pPr defTabSz="685800" fontAlgn="base">
              <a:spcBef>
                <a:spcPct val="0"/>
              </a:spcBef>
              <a:spcAft>
                <a:spcPct val="0"/>
              </a:spcAft>
            </a:pPr>
            <a:r>
              <a:rPr lang="en-US" sz="900" dirty="0">
                <a:solidFill>
                  <a:prstClr val="black"/>
                </a:solidFill>
                <a:latin typeface="Franklin Gothic Book" panose="020B0503020102020204" pitchFamily="34" charset="0"/>
                <a:cs typeface="Arial" charset="0"/>
              </a:rPr>
              <a:t>Included in On-Site Energy Analysis</a:t>
            </a:r>
            <a:endParaRPr lang="en-US" sz="1050" dirty="0">
              <a:solidFill>
                <a:prstClr val="black"/>
              </a:solidFill>
              <a:latin typeface="Franklin Gothic Book" panose="020B0503020102020204" pitchFamily="34" charset="0"/>
              <a:cs typeface="Arial" charset="0"/>
            </a:endParaRPr>
          </a:p>
        </p:txBody>
      </p:sp>
      <p:sp>
        <p:nvSpPr>
          <p:cNvPr id="160" name="Rectangle 159">
            <a:extLst>
              <a:ext uri="{FF2B5EF4-FFF2-40B4-BE49-F238E27FC236}">
                <a16:creationId xmlns:a16="http://schemas.microsoft.com/office/drawing/2014/main" id="{D7D8C387-7B3C-D34F-8E47-D2764907B745}"/>
              </a:ext>
            </a:extLst>
          </p:cNvPr>
          <p:cNvSpPr/>
          <p:nvPr/>
        </p:nvSpPr>
        <p:spPr>
          <a:xfrm>
            <a:off x="6949457" y="1574443"/>
            <a:ext cx="223459" cy="230832"/>
          </a:xfrm>
          <a:prstGeom prst="rect">
            <a:avLst/>
          </a:prstGeom>
          <a:noFill/>
        </p:spPr>
        <p:txBody>
          <a:bodyPr wrap="none" lIns="68580" tIns="34290" rIns="68580" bIns="34290">
            <a:spAutoFit/>
          </a:bodyPr>
          <a:lstStyle/>
          <a:p>
            <a:pPr algn="ctr" defTabSz="685800" fontAlgn="base">
              <a:spcBef>
                <a:spcPct val="0"/>
              </a:spcBef>
              <a:spcAft>
                <a:spcPct val="0"/>
              </a:spcAft>
            </a:pPr>
            <a:r>
              <a:rPr lang="en-US" sz="1050" dirty="0">
                <a:ln w="0"/>
                <a:solidFill>
                  <a:srgbClr val="919785"/>
                </a:solidFill>
                <a:effectLst>
                  <a:outerShdw blurRad="38100" dist="19050" dir="2700000" algn="tl" rotWithShape="0">
                    <a:prstClr val="black">
                      <a:alpha val="40000"/>
                    </a:prstClr>
                  </a:outerShdw>
                </a:effectLst>
                <a:latin typeface="Symbol" panose="05050102010706020507" pitchFamily="18" charset="2"/>
                <a:cs typeface="Arial" charset="0"/>
                <a:sym typeface="Wingdings" panose="05000000000000000000" pitchFamily="2" charset="2"/>
              </a:rPr>
              <a:t></a:t>
            </a:r>
            <a:endParaRPr lang="en-US" sz="1050" dirty="0">
              <a:ln w="0"/>
              <a:solidFill>
                <a:srgbClr val="FFC000"/>
              </a:solidFill>
              <a:effectLst>
                <a:outerShdw blurRad="38100" dist="19050" dir="2700000" algn="tl" rotWithShape="0">
                  <a:prstClr val="black">
                    <a:alpha val="40000"/>
                  </a:prstClr>
                </a:outerShdw>
              </a:effectLst>
              <a:latin typeface="Symbol" panose="05050102010706020507" pitchFamily="18" charset="2"/>
              <a:cs typeface="Arial" charset="0"/>
            </a:endParaRPr>
          </a:p>
        </p:txBody>
      </p:sp>
      <p:sp>
        <p:nvSpPr>
          <p:cNvPr id="161" name="Rectangle 160">
            <a:extLst>
              <a:ext uri="{FF2B5EF4-FFF2-40B4-BE49-F238E27FC236}">
                <a16:creationId xmlns:a16="http://schemas.microsoft.com/office/drawing/2014/main" id="{DAFFD825-3F88-0C4B-BD1C-703FCDEAECF3}"/>
              </a:ext>
            </a:extLst>
          </p:cNvPr>
          <p:cNvSpPr/>
          <p:nvPr/>
        </p:nvSpPr>
        <p:spPr>
          <a:xfrm>
            <a:off x="6908715" y="1218520"/>
            <a:ext cx="320922" cy="300082"/>
          </a:xfrm>
          <a:prstGeom prst="rect">
            <a:avLst/>
          </a:prstGeom>
        </p:spPr>
        <p:txBody>
          <a:bodyPr wrap="none">
            <a:spAutoFit/>
          </a:bodyPr>
          <a:lstStyle/>
          <a:p>
            <a:pPr defTabSz="685800" fontAlgn="base">
              <a:spcBef>
                <a:spcPct val="0"/>
              </a:spcBef>
              <a:spcAft>
                <a:spcPct val="0"/>
              </a:spcAft>
            </a:pPr>
            <a:r>
              <a:rPr lang="en-US" sz="1350" dirty="0">
                <a:ln w="0"/>
                <a:solidFill>
                  <a:srgbClr val="447E59"/>
                </a:solidFill>
                <a:effectLst>
                  <a:outerShdw blurRad="38100" dist="19050" dir="2700000" algn="tl" rotWithShape="0">
                    <a:prstClr val="black">
                      <a:alpha val="40000"/>
                    </a:prstClr>
                  </a:outerShdw>
                </a:effectLst>
                <a:latin typeface="Symbol" panose="05050102010706020507" pitchFamily="18" charset="2"/>
                <a:cs typeface="Arial" charset="0"/>
                <a:sym typeface="Wingdings" panose="05000000000000000000" pitchFamily="2" charset="2"/>
              </a:rPr>
              <a:t></a:t>
            </a:r>
            <a:endParaRPr lang="en-US" sz="1350" dirty="0">
              <a:solidFill>
                <a:prstClr val="black"/>
              </a:solidFill>
              <a:latin typeface="Franklin Gothic Book" panose="020B0503020102020204" pitchFamily="34" charset="0"/>
              <a:cs typeface="Arial" charset="0"/>
            </a:endParaRPr>
          </a:p>
        </p:txBody>
      </p:sp>
      <p:sp>
        <p:nvSpPr>
          <p:cNvPr id="162" name="Rectangle 161">
            <a:extLst>
              <a:ext uri="{FF2B5EF4-FFF2-40B4-BE49-F238E27FC236}">
                <a16:creationId xmlns:a16="http://schemas.microsoft.com/office/drawing/2014/main" id="{4F0E5F4D-BABA-ED43-907C-A885029D2155}"/>
              </a:ext>
            </a:extLst>
          </p:cNvPr>
          <p:cNvSpPr/>
          <p:nvPr/>
        </p:nvSpPr>
        <p:spPr>
          <a:xfrm>
            <a:off x="6908715" y="1394337"/>
            <a:ext cx="320922" cy="300082"/>
          </a:xfrm>
          <a:prstGeom prst="rect">
            <a:avLst/>
          </a:prstGeom>
        </p:spPr>
        <p:txBody>
          <a:bodyPr wrap="none">
            <a:spAutoFit/>
          </a:bodyPr>
          <a:lstStyle/>
          <a:p>
            <a:pPr defTabSz="685800" fontAlgn="base">
              <a:spcBef>
                <a:spcPct val="0"/>
              </a:spcBef>
              <a:spcAft>
                <a:spcPct val="0"/>
              </a:spcAft>
            </a:pPr>
            <a:r>
              <a:rPr lang="en-US" sz="1350" dirty="0">
                <a:ln w="0"/>
                <a:solidFill>
                  <a:srgbClr val="CB4D3D"/>
                </a:solidFill>
                <a:effectLst>
                  <a:outerShdw blurRad="38100" dist="19050" dir="2700000" algn="tl" rotWithShape="0">
                    <a:prstClr val="black">
                      <a:alpha val="40000"/>
                    </a:prstClr>
                  </a:outerShdw>
                </a:effectLst>
                <a:latin typeface="Symbol" panose="05050102010706020507" pitchFamily="18" charset="2"/>
                <a:cs typeface="Arial" charset="0"/>
                <a:sym typeface="Wingdings" panose="05000000000000000000" pitchFamily="2" charset="2"/>
              </a:rPr>
              <a:t></a:t>
            </a:r>
            <a:endParaRPr lang="en-US" sz="1350" dirty="0">
              <a:solidFill>
                <a:srgbClr val="CB4D3D"/>
              </a:solidFill>
              <a:latin typeface="Franklin Gothic Book" panose="020B0503020102020204" pitchFamily="34" charset="0"/>
              <a:cs typeface="Arial" charset="0"/>
            </a:endParaRPr>
          </a:p>
        </p:txBody>
      </p:sp>
      <p:sp>
        <p:nvSpPr>
          <p:cNvPr id="163" name="Rectangle 162">
            <a:extLst>
              <a:ext uri="{FF2B5EF4-FFF2-40B4-BE49-F238E27FC236}">
                <a16:creationId xmlns:a16="http://schemas.microsoft.com/office/drawing/2014/main" id="{340A32FF-AD84-8A4B-9501-5EE414004F43}"/>
              </a:ext>
            </a:extLst>
          </p:cNvPr>
          <p:cNvSpPr/>
          <p:nvPr/>
        </p:nvSpPr>
        <p:spPr>
          <a:xfrm>
            <a:off x="6509027" y="2837576"/>
            <a:ext cx="304892" cy="276999"/>
          </a:xfrm>
          <a:prstGeom prst="rect">
            <a:avLst/>
          </a:prstGeom>
        </p:spPr>
        <p:txBody>
          <a:bodyPr wrap="none">
            <a:spAutoFit/>
          </a:bodyPr>
          <a:lstStyle/>
          <a:p>
            <a:pPr defTabSz="685800" fontAlgn="base">
              <a:spcBef>
                <a:spcPct val="0"/>
              </a:spcBef>
              <a:spcAft>
                <a:spcPct val="0"/>
              </a:spcAft>
            </a:pPr>
            <a:r>
              <a:rPr lang="en-US" sz="1200" dirty="0">
                <a:ln w="0"/>
                <a:solidFill>
                  <a:srgbClr val="447E59"/>
                </a:solidFill>
                <a:effectLst>
                  <a:outerShdw blurRad="38100" dist="19050" dir="2700000" algn="tl" rotWithShape="0">
                    <a:prstClr val="black">
                      <a:alpha val="40000"/>
                    </a:prstClr>
                  </a:outerShdw>
                </a:effectLst>
                <a:latin typeface="Symbol" panose="05050102010706020507" pitchFamily="18" charset="2"/>
                <a:cs typeface="Arial" charset="0"/>
                <a:sym typeface="Wingdings" panose="05000000000000000000" pitchFamily="2" charset="2"/>
              </a:rPr>
              <a:t></a:t>
            </a:r>
            <a:endParaRPr lang="en-US" sz="1200" dirty="0">
              <a:solidFill>
                <a:prstClr val="black"/>
              </a:solidFill>
              <a:latin typeface="Franklin Gothic Book" panose="020B0503020102020204" pitchFamily="34" charset="0"/>
              <a:cs typeface="Arial" charset="0"/>
            </a:endParaRPr>
          </a:p>
        </p:txBody>
      </p:sp>
      <p:sp>
        <p:nvSpPr>
          <p:cNvPr id="164" name="Rectangle 163">
            <a:extLst>
              <a:ext uri="{FF2B5EF4-FFF2-40B4-BE49-F238E27FC236}">
                <a16:creationId xmlns:a16="http://schemas.microsoft.com/office/drawing/2014/main" id="{077541CA-1326-7D40-BD8B-32F15C7DA499}"/>
              </a:ext>
            </a:extLst>
          </p:cNvPr>
          <p:cNvSpPr/>
          <p:nvPr/>
        </p:nvSpPr>
        <p:spPr>
          <a:xfrm>
            <a:off x="5974857" y="3257781"/>
            <a:ext cx="304892" cy="276999"/>
          </a:xfrm>
          <a:prstGeom prst="rect">
            <a:avLst/>
          </a:prstGeom>
        </p:spPr>
        <p:txBody>
          <a:bodyPr wrap="none">
            <a:spAutoFit/>
          </a:bodyPr>
          <a:lstStyle/>
          <a:p>
            <a:pPr defTabSz="685800" fontAlgn="base">
              <a:spcBef>
                <a:spcPct val="0"/>
              </a:spcBef>
              <a:spcAft>
                <a:spcPct val="0"/>
              </a:spcAft>
            </a:pPr>
            <a:r>
              <a:rPr lang="en-US" sz="1200" dirty="0">
                <a:ln w="0"/>
                <a:solidFill>
                  <a:srgbClr val="447E59"/>
                </a:solidFill>
                <a:effectLst>
                  <a:outerShdw blurRad="38100" dist="19050" dir="2700000" algn="tl" rotWithShape="0">
                    <a:prstClr val="black">
                      <a:alpha val="40000"/>
                    </a:prstClr>
                  </a:outerShdw>
                </a:effectLst>
                <a:latin typeface="Symbol" panose="05050102010706020507" pitchFamily="18" charset="2"/>
                <a:cs typeface="Arial" charset="0"/>
                <a:sym typeface="Wingdings" panose="05000000000000000000" pitchFamily="2" charset="2"/>
              </a:rPr>
              <a:t></a:t>
            </a:r>
            <a:endParaRPr lang="en-US" sz="1200" dirty="0">
              <a:solidFill>
                <a:prstClr val="black"/>
              </a:solidFill>
              <a:latin typeface="Franklin Gothic Book" panose="020B0503020102020204" pitchFamily="34" charset="0"/>
              <a:cs typeface="Arial" charset="0"/>
            </a:endParaRPr>
          </a:p>
        </p:txBody>
      </p:sp>
      <p:sp>
        <p:nvSpPr>
          <p:cNvPr id="166" name="Rectangle 165">
            <a:extLst>
              <a:ext uri="{FF2B5EF4-FFF2-40B4-BE49-F238E27FC236}">
                <a16:creationId xmlns:a16="http://schemas.microsoft.com/office/drawing/2014/main" id="{ACDBEE87-7545-514B-9F5E-E40562CA8BC1}"/>
              </a:ext>
            </a:extLst>
          </p:cNvPr>
          <p:cNvSpPr/>
          <p:nvPr/>
        </p:nvSpPr>
        <p:spPr>
          <a:xfrm>
            <a:off x="6453632" y="1991084"/>
            <a:ext cx="304892" cy="276999"/>
          </a:xfrm>
          <a:prstGeom prst="rect">
            <a:avLst/>
          </a:prstGeom>
        </p:spPr>
        <p:txBody>
          <a:bodyPr wrap="none">
            <a:spAutoFit/>
          </a:bodyPr>
          <a:lstStyle/>
          <a:p>
            <a:pPr defTabSz="685800" fontAlgn="base">
              <a:spcBef>
                <a:spcPct val="0"/>
              </a:spcBef>
              <a:spcAft>
                <a:spcPct val="0"/>
              </a:spcAft>
            </a:pPr>
            <a:r>
              <a:rPr lang="en-US" sz="1200" dirty="0">
                <a:ln w="0"/>
                <a:solidFill>
                  <a:srgbClr val="447E59"/>
                </a:solidFill>
                <a:effectLst>
                  <a:outerShdw blurRad="38100" dist="19050" dir="2700000" algn="tl" rotWithShape="0">
                    <a:prstClr val="black">
                      <a:alpha val="40000"/>
                    </a:prstClr>
                  </a:outerShdw>
                </a:effectLst>
                <a:latin typeface="Symbol" panose="05050102010706020507" pitchFamily="18" charset="2"/>
                <a:cs typeface="Arial" charset="0"/>
                <a:sym typeface="Wingdings" panose="05000000000000000000" pitchFamily="2" charset="2"/>
              </a:rPr>
              <a:t></a:t>
            </a:r>
            <a:endParaRPr lang="en-US" sz="1200" dirty="0">
              <a:solidFill>
                <a:prstClr val="black"/>
              </a:solidFill>
              <a:latin typeface="Franklin Gothic Book" panose="020B0503020102020204" pitchFamily="34" charset="0"/>
              <a:cs typeface="Arial" charset="0"/>
            </a:endParaRPr>
          </a:p>
        </p:txBody>
      </p:sp>
      <p:sp>
        <p:nvSpPr>
          <p:cNvPr id="169" name="Rectangle 168">
            <a:extLst>
              <a:ext uri="{FF2B5EF4-FFF2-40B4-BE49-F238E27FC236}">
                <a16:creationId xmlns:a16="http://schemas.microsoft.com/office/drawing/2014/main" id="{522D01B0-F223-3C42-9D38-C7427EED7638}"/>
              </a:ext>
            </a:extLst>
          </p:cNvPr>
          <p:cNvSpPr/>
          <p:nvPr/>
        </p:nvSpPr>
        <p:spPr>
          <a:xfrm>
            <a:off x="8715408" y="2128456"/>
            <a:ext cx="236283" cy="253916"/>
          </a:xfrm>
          <a:prstGeom prst="rect">
            <a:avLst/>
          </a:prstGeom>
          <a:noFill/>
        </p:spPr>
        <p:txBody>
          <a:bodyPr wrap="none" lIns="68580" tIns="34290" rIns="68580" bIns="34290">
            <a:spAutoFit/>
          </a:bodyPr>
          <a:lstStyle/>
          <a:p>
            <a:pPr algn="ctr" defTabSz="685800" fontAlgn="base">
              <a:spcBef>
                <a:spcPct val="0"/>
              </a:spcBef>
              <a:spcAft>
                <a:spcPct val="0"/>
              </a:spcAft>
            </a:pPr>
            <a:r>
              <a:rPr lang="en-US" sz="1200" dirty="0">
                <a:ln w="0"/>
                <a:solidFill>
                  <a:srgbClr val="919785"/>
                </a:solidFill>
                <a:effectLst>
                  <a:outerShdw blurRad="38100" dist="19050" dir="2700000" algn="tl" rotWithShape="0">
                    <a:prstClr val="black">
                      <a:alpha val="40000"/>
                    </a:prstClr>
                  </a:outerShdw>
                </a:effectLst>
                <a:latin typeface="Symbol" panose="05050102010706020507" pitchFamily="18" charset="2"/>
                <a:cs typeface="Arial" charset="0"/>
                <a:sym typeface="Wingdings" panose="05000000000000000000" pitchFamily="2" charset="2"/>
              </a:rPr>
              <a:t></a:t>
            </a:r>
            <a:endParaRPr lang="en-US" sz="1200" dirty="0">
              <a:ln w="0"/>
              <a:solidFill>
                <a:srgbClr val="FFC000"/>
              </a:solidFill>
              <a:effectLst>
                <a:outerShdw blurRad="38100" dist="19050" dir="2700000" algn="tl" rotWithShape="0">
                  <a:prstClr val="black">
                    <a:alpha val="40000"/>
                  </a:prstClr>
                </a:outerShdw>
              </a:effectLst>
              <a:latin typeface="Symbol" panose="05050102010706020507" pitchFamily="18" charset="2"/>
              <a:cs typeface="Arial" charset="0"/>
            </a:endParaRPr>
          </a:p>
        </p:txBody>
      </p:sp>
      <p:sp>
        <p:nvSpPr>
          <p:cNvPr id="170" name="Rectangle 169">
            <a:extLst>
              <a:ext uri="{FF2B5EF4-FFF2-40B4-BE49-F238E27FC236}">
                <a16:creationId xmlns:a16="http://schemas.microsoft.com/office/drawing/2014/main" id="{D3C8820A-3CA7-6C4F-9804-988458223147}"/>
              </a:ext>
            </a:extLst>
          </p:cNvPr>
          <p:cNvSpPr/>
          <p:nvPr/>
        </p:nvSpPr>
        <p:spPr>
          <a:xfrm>
            <a:off x="8140260" y="3449184"/>
            <a:ext cx="304892" cy="276999"/>
          </a:xfrm>
          <a:prstGeom prst="rect">
            <a:avLst/>
          </a:prstGeom>
        </p:spPr>
        <p:txBody>
          <a:bodyPr wrap="none">
            <a:spAutoFit/>
          </a:bodyPr>
          <a:lstStyle/>
          <a:p>
            <a:pPr defTabSz="685800" fontAlgn="base">
              <a:spcBef>
                <a:spcPct val="0"/>
              </a:spcBef>
              <a:spcAft>
                <a:spcPct val="0"/>
              </a:spcAft>
            </a:pPr>
            <a:r>
              <a:rPr lang="en-US" sz="1200" dirty="0">
                <a:ln w="0"/>
                <a:solidFill>
                  <a:srgbClr val="CB4D3D"/>
                </a:solidFill>
                <a:effectLst>
                  <a:outerShdw blurRad="38100" dist="19050" dir="2700000" algn="tl" rotWithShape="0">
                    <a:prstClr val="black">
                      <a:alpha val="40000"/>
                    </a:prstClr>
                  </a:outerShdw>
                </a:effectLst>
                <a:latin typeface="Symbol" panose="05050102010706020507" pitchFamily="18" charset="2"/>
                <a:cs typeface="Arial" charset="0"/>
                <a:sym typeface="Wingdings" panose="05000000000000000000" pitchFamily="2" charset="2"/>
              </a:rPr>
              <a:t></a:t>
            </a:r>
            <a:endParaRPr lang="en-US" sz="1200" dirty="0">
              <a:solidFill>
                <a:srgbClr val="CB4D3D"/>
              </a:solidFill>
              <a:latin typeface="Franklin Gothic Book" panose="020B0503020102020204" pitchFamily="34" charset="0"/>
              <a:cs typeface="Arial" charset="0"/>
            </a:endParaRPr>
          </a:p>
        </p:txBody>
      </p:sp>
      <p:sp>
        <p:nvSpPr>
          <p:cNvPr id="171" name="Rectangle 170">
            <a:extLst>
              <a:ext uri="{FF2B5EF4-FFF2-40B4-BE49-F238E27FC236}">
                <a16:creationId xmlns:a16="http://schemas.microsoft.com/office/drawing/2014/main" id="{62180D71-E9BA-7440-AEBB-23E7D14EA18E}"/>
              </a:ext>
            </a:extLst>
          </p:cNvPr>
          <p:cNvSpPr/>
          <p:nvPr/>
        </p:nvSpPr>
        <p:spPr>
          <a:xfrm>
            <a:off x="5208378" y="2067249"/>
            <a:ext cx="304892" cy="276999"/>
          </a:xfrm>
          <a:prstGeom prst="rect">
            <a:avLst/>
          </a:prstGeom>
        </p:spPr>
        <p:txBody>
          <a:bodyPr wrap="none">
            <a:spAutoFit/>
          </a:bodyPr>
          <a:lstStyle/>
          <a:p>
            <a:pPr defTabSz="685800" fontAlgn="base">
              <a:spcBef>
                <a:spcPct val="0"/>
              </a:spcBef>
              <a:spcAft>
                <a:spcPct val="0"/>
              </a:spcAft>
            </a:pPr>
            <a:r>
              <a:rPr lang="en-US" sz="1200" dirty="0">
                <a:ln w="0"/>
                <a:solidFill>
                  <a:srgbClr val="447E59"/>
                </a:solidFill>
                <a:effectLst>
                  <a:outerShdw blurRad="38100" dist="19050" dir="2700000" algn="tl" rotWithShape="0">
                    <a:prstClr val="black">
                      <a:alpha val="40000"/>
                    </a:prstClr>
                  </a:outerShdw>
                </a:effectLst>
                <a:latin typeface="Symbol" panose="05050102010706020507" pitchFamily="18" charset="2"/>
                <a:cs typeface="Arial" charset="0"/>
                <a:sym typeface="Wingdings" panose="05000000000000000000" pitchFamily="2" charset="2"/>
              </a:rPr>
              <a:t></a:t>
            </a:r>
            <a:endParaRPr lang="en-US" sz="1200" dirty="0">
              <a:solidFill>
                <a:srgbClr val="447E59"/>
              </a:solidFill>
              <a:latin typeface="Franklin Gothic Book" panose="020B0503020102020204" pitchFamily="34" charset="0"/>
              <a:cs typeface="Arial" charset="0"/>
            </a:endParaRPr>
          </a:p>
        </p:txBody>
      </p:sp>
      <p:sp>
        <p:nvSpPr>
          <p:cNvPr id="172" name="Rectangle 171">
            <a:extLst>
              <a:ext uri="{FF2B5EF4-FFF2-40B4-BE49-F238E27FC236}">
                <a16:creationId xmlns:a16="http://schemas.microsoft.com/office/drawing/2014/main" id="{EA08E43C-F8E4-A94B-AFC2-6541D4A84CC1}"/>
              </a:ext>
            </a:extLst>
          </p:cNvPr>
          <p:cNvSpPr/>
          <p:nvPr/>
        </p:nvSpPr>
        <p:spPr>
          <a:xfrm>
            <a:off x="4610271" y="1937353"/>
            <a:ext cx="304892" cy="276999"/>
          </a:xfrm>
          <a:prstGeom prst="rect">
            <a:avLst/>
          </a:prstGeom>
        </p:spPr>
        <p:txBody>
          <a:bodyPr wrap="none">
            <a:spAutoFit/>
          </a:bodyPr>
          <a:lstStyle/>
          <a:p>
            <a:pPr defTabSz="685800" fontAlgn="base">
              <a:spcBef>
                <a:spcPct val="0"/>
              </a:spcBef>
              <a:spcAft>
                <a:spcPct val="0"/>
              </a:spcAft>
            </a:pPr>
            <a:r>
              <a:rPr lang="en-US" sz="1200" dirty="0">
                <a:ln w="0"/>
                <a:solidFill>
                  <a:srgbClr val="CB4D3D"/>
                </a:solidFill>
                <a:effectLst>
                  <a:outerShdw blurRad="38100" dist="19050" dir="2700000" algn="tl" rotWithShape="0">
                    <a:prstClr val="black">
                      <a:alpha val="40000"/>
                    </a:prstClr>
                  </a:outerShdw>
                </a:effectLst>
                <a:latin typeface="Symbol" panose="05050102010706020507" pitchFamily="18" charset="2"/>
                <a:cs typeface="Arial" charset="0"/>
                <a:sym typeface="Wingdings" panose="05000000000000000000" pitchFamily="2" charset="2"/>
              </a:rPr>
              <a:t></a:t>
            </a:r>
            <a:endParaRPr lang="en-US" sz="1200" dirty="0">
              <a:solidFill>
                <a:srgbClr val="CB4D3D"/>
              </a:solidFill>
              <a:latin typeface="Franklin Gothic Book" panose="020B0503020102020204" pitchFamily="34" charset="0"/>
              <a:cs typeface="Arial" charset="0"/>
            </a:endParaRPr>
          </a:p>
        </p:txBody>
      </p:sp>
      <p:sp>
        <p:nvSpPr>
          <p:cNvPr id="173" name="Rectangle 172">
            <a:extLst>
              <a:ext uri="{FF2B5EF4-FFF2-40B4-BE49-F238E27FC236}">
                <a16:creationId xmlns:a16="http://schemas.microsoft.com/office/drawing/2014/main" id="{F9D16781-A121-0F46-9E90-CE3E57D24BD5}"/>
              </a:ext>
            </a:extLst>
          </p:cNvPr>
          <p:cNvSpPr/>
          <p:nvPr/>
        </p:nvSpPr>
        <p:spPr>
          <a:xfrm>
            <a:off x="7020010" y="2584478"/>
            <a:ext cx="260329" cy="300082"/>
          </a:xfrm>
          <a:prstGeom prst="rect">
            <a:avLst/>
          </a:prstGeom>
          <a:noFill/>
        </p:spPr>
        <p:txBody>
          <a:bodyPr wrap="none" lIns="68580" tIns="34290" rIns="68580" bIns="34290">
            <a:spAutoFit/>
          </a:bodyPr>
          <a:lstStyle/>
          <a:p>
            <a:pPr algn="ctr" defTabSz="685800" fontAlgn="base">
              <a:spcBef>
                <a:spcPct val="0"/>
              </a:spcBef>
              <a:spcAft>
                <a:spcPct val="0"/>
              </a:spcAft>
            </a:pPr>
            <a:r>
              <a:rPr lang="en-US" sz="1500" dirty="0">
                <a:ln w="0"/>
                <a:solidFill>
                  <a:srgbClr val="919785"/>
                </a:solidFill>
                <a:effectLst>
                  <a:outerShdw blurRad="38100" dist="19050" dir="2700000" algn="tl" rotWithShape="0">
                    <a:prstClr val="black">
                      <a:alpha val="40000"/>
                    </a:prstClr>
                  </a:outerShdw>
                </a:effectLst>
                <a:latin typeface="Symbol" panose="05050102010706020507" pitchFamily="18" charset="2"/>
                <a:cs typeface="Arial" charset="0"/>
                <a:sym typeface="Wingdings" panose="05000000000000000000" pitchFamily="2" charset="2"/>
              </a:rPr>
              <a:t></a:t>
            </a:r>
            <a:endParaRPr lang="en-US" sz="1500" dirty="0">
              <a:ln w="0"/>
              <a:solidFill>
                <a:srgbClr val="FFC000"/>
              </a:solidFill>
              <a:effectLst>
                <a:outerShdw blurRad="38100" dist="19050" dir="2700000" algn="tl" rotWithShape="0">
                  <a:prstClr val="black">
                    <a:alpha val="40000"/>
                  </a:prstClr>
                </a:outerShdw>
              </a:effectLst>
              <a:latin typeface="Symbol" panose="05050102010706020507" pitchFamily="18" charset="2"/>
              <a:cs typeface="Arial" charset="0"/>
            </a:endParaRPr>
          </a:p>
        </p:txBody>
      </p:sp>
      <p:sp>
        <p:nvSpPr>
          <p:cNvPr id="174" name="Rectangle 173">
            <a:extLst>
              <a:ext uri="{FF2B5EF4-FFF2-40B4-BE49-F238E27FC236}">
                <a16:creationId xmlns:a16="http://schemas.microsoft.com/office/drawing/2014/main" id="{0629AB43-124B-FF42-88B9-16D8AF517B1B}"/>
              </a:ext>
            </a:extLst>
          </p:cNvPr>
          <p:cNvSpPr/>
          <p:nvPr/>
        </p:nvSpPr>
        <p:spPr>
          <a:xfrm>
            <a:off x="6311386" y="1301881"/>
            <a:ext cx="258724" cy="253916"/>
          </a:xfrm>
          <a:prstGeom prst="rect">
            <a:avLst/>
          </a:prstGeom>
          <a:noFill/>
        </p:spPr>
        <p:txBody>
          <a:bodyPr wrap="none" lIns="68580" tIns="34290" rIns="68580" bIns="34290">
            <a:spAutoFit/>
          </a:bodyPr>
          <a:lstStyle/>
          <a:p>
            <a:pPr algn="ctr" defTabSz="685800" fontAlgn="base">
              <a:spcBef>
                <a:spcPct val="0"/>
              </a:spcBef>
              <a:spcAft>
                <a:spcPct val="0"/>
              </a:spcAft>
            </a:pPr>
            <a:r>
              <a:rPr lang="en-US" sz="1200" dirty="0">
                <a:ln w="0"/>
                <a:solidFill>
                  <a:srgbClr val="CB4D3D"/>
                </a:solidFill>
                <a:effectLst>
                  <a:outerShdw blurRad="38100" dist="19050" dir="2700000" algn="tl" rotWithShape="0">
                    <a:prstClr val="black">
                      <a:alpha val="40000"/>
                    </a:prstClr>
                  </a:outerShdw>
                </a:effectLst>
                <a:latin typeface="Symbol" panose="05050102010706020507" pitchFamily="18" charset="2"/>
                <a:cs typeface="Arial" charset="0"/>
                <a:sym typeface="Wingdings" panose="05000000000000000000" pitchFamily="2" charset="2"/>
              </a:rPr>
              <a:t></a:t>
            </a:r>
            <a:endParaRPr lang="en-US" sz="1200" dirty="0">
              <a:ln w="0"/>
              <a:solidFill>
                <a:srgbClr val="FFC000"/>
              </a:solidFill>
              <a:effectLst>
                <a:outerShdw blurRad="38100" dist="19050" dir="2700000" algn="tl" rotWithShape="0">
                  <a:prstClr val="black">
                    <a:alpha val="40000"/>
                  </a:prstClr>
                </a:outerShdw>
              </a:effectLst>
              <a:latin typeface="Symbol" panose="05050102010706020507" pitchFamily="18" charset="2"/>
              <a:cs typeface="Arial" charset="0"/>
            </a:endParaRPr>
          </a:p>
        </p:txBody>
      </p:sp>
      <p:sp>
        <p:nvSpPr>
          <p:cNvPr id="176" name="Rectangle: Top Corners Snipped 10">
            <a:extLst>
              <a:ext uri="{FF2B5EF4-FFF2-40B4-BE49-F238E27FC236}">
                <a16:creationId xmlns:a16="http://schemas.microsoft.com/office/drawing/2014/main" id="{BD3A5CB8-F723-6E41-B9E4-4DDEB4AE8213}"/>
              </a:ext>
            </a:extLst>
          </p:cNvPr>
          <p:cNvSpPr/>
          <p:nvPr/>
        </p:nvSpPr>
        <p:spPr>
          <a:xfrm rot="5400000">
            <a:off x="7276502" y="1782590"/>
            <a:ext cx="419887" cy="761447"/>
          </a:xfrm>
          <a:prstGeom prst="snip2Same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fontAlgn="base">
              <a:spcBef>
                <a:spcPct val="0"/>
              </a:spcBef>
              <a:spcAft>
                <a:spcPct val="0"/>
              </a:spcAft>
            </a:pPr>
            <a:endParaRPr lang="en-US" sz="1050" dirty="0">
              <a:solidFill>
                <a:prstClr val="black"/>
              </a:solidFill>
              <a:latin typeface="Franklin Gothic Book" panose="020B0503020102020204" pitchFamily="34" charset="0"/>
            </a:endParaRPr>
          </a:p>
        </p:txBody>
      </p:sp>
      <p:sp>
        <p:nvSpPr>
          <p:cNvPr id="177" name="Rectangle 176">
            <a:extLst>
              <a:ext uri="{FF2B5EF4-FFF2-40B4-BE49-F238E27FC236}">
                <a16:creationId xmlns:a16="http://schemas.microsoft.com/office/drawing/2014/main" id="{B171450F-1F66-974E-9283-0FDD229AC49F}"/>
              </a:ext>
            </a:extLst>
          </p:cNvPr>
          <p:cNvSpPr/>
          <p:nvPr/>
        </p:nvSpPr>
        <p:spPr>
          <a:xfrm>
            <a:off x="7553010" y="1982361"/>
            <a:ext cx="249107" cy="276999"/>
          </a:xfrm>
          <a:prstGeom prst="rect">
            <a:avLst/>
          </a:prstGeom>
          <a:noFill/>
        </p:spPr>
        <p:txBody>
          <a:bodyPr wrap="none" lIns="68580" tIns="34290" rIns="68580" bIns="34290">
            <a:spAutoFit/>
          </a:bodyPr>
          <a:lstStyle/>
          <a:p>
            <a:pPr algn="ctr" defTabSz="685800" fontAlgn="base">
              <a:spcBef>
                <a:spcPct val="0"/>
              </a:spcBef>
              <a:spcAft>
                <a:spcPct val="0"/>
              </a:spcAft>
            </a:pPr>
            <a:r>
              <a:rPr lang="en-US" sz="1350" dirty="0">
                <a:ln w="0"/>
                <a:solidFill>
                  <a:srgbClr val="919785"/>
                </a:solidFill>
                <a:effectLst>
                  <a:outerShdw blurRad="38100" dist="19050" dir="2700000" algn="tl" rotWithShape="0">
                    <a:prstClr val="black">
                      <a:alpha val="40000"/>
                    </a:prstClr>
                  </a:outerShdw>
                </a:effectLst>
                <a:latin typeface="Symbol" panose="05050102010706020507" pitchFamily="18" charset="2"/>
                <a:cs typeface="Arial" charset="0"/>
                <a:sym typeface="Wingdings" panose="05000000000000000000" pitchFamily="2" charset="2"/>
              </a:rPr>
              <a:t></a:t>
            </a:r>
            <a:endParaRPr lang="en-US" sz="1350" dirty="0">
              <a:ln w="0"/>
              <a:solidFill>
                <a:srgbClr val="FFC000"/>
              </a:solidFill>
              <a:effectLst>
                <a:outerShdw blurRad="38100" dist="19050" dir="2700000" algn="tl" rotWithShape="0">
                  <a:prstClr val="black">
                    <a:alpha val="40000"/>
                  </a:prstClr>
                </a:outerShdw>
              </a:effectLst>
              <a:latin typeface="Symbol" panose="05050102010706020507" pitchFamily="18" charset="2"/>
              <a:cs typeface="Arial" charset="0"/>
            </a:endParaRPr>
          </a:p>
        </p:txBody>
      </p:sp>
      <p:sp>
        <p:nvSpPr>
          <p:cNvPr id="183" name="Rectangle 182">
            <a:extLst>
              <a:ext uri="{FF2B5EF4-FFF2-40B4-BE49-F238E27FC236}">
                <a16:creationId xmlns:a16="http://schemas.microsoft.com/office/drawing/2014/main" id="{21C6F542-38A5-DE4B-BB92-51A65168E32F}"/>
              </a:ext>
            </a:extLst>
          </p:cNvPr>
          <p:cNvSpPr/>
          <p:nvPr/>
        </p:nvSpPr>
        <p:spPr>
          <a:xfrm>
            <a:off x="334880" y="1764338"/>
            <a:ext cx="3854576" cy="1693463"/>
          </a:xfrm>
          <a:prstGeom prst="rect">
            <a:avLst/>
          </a:prstGeom>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37160" tIns="137160" rIns="137160" bIns="137160" numCol="1" spcCol="0" rtlCol="0" fromWordArt="0" anchor="ctr" anchorCtr="0" forceAA="0" compatLnSpc="1">
            <a:prstTxWarp prst="textNoShape">
              <a:avLst/>
            </a:prstTxWarp>
            <a:noAutofit/>
          </a:bodyPr>
          <a:lstStyle/>
          <a:p>
            <a:pPr defTabSz="685800" fontAlgn="base">
              <a:lnSpc>
                <a:spcPct val="114000"/>
              </a:lnSpc>
              <a:spcBef>
                <a:spcPct val="0"/>
              </a:spcBef>
              <a:spcAft>
                <a:spcPct val="0"/>
              </a:spcAft>
            </a:pPr>
            <a:r>
              <a:rPr lang="en-US" altLang="en-US" sz="1600" b="1" dirty="0">
                <a:solidFill>
                  <a:srgbClr val="04617B"/>
                </a:solidFill>
                <a:latin typeface="Franklin Gothic Book" panose="020B0503020102020204" pitchFamily="34" charset="0"/>
                <a:cs typeface="Arial" charset="0"/>
              </a:rPr>
              <a:t>Goals</a:t>
            </a:r>
            <a:endParaRPr lang="en-US" altLang="en-US" sz="1600" b="1" dirty="0">
              <a:solidFill>
                <a:srgbClr val="3BA2AD">
                  <a:lumMod val="75000"/>
                </a:srgbClr>
              </a:solidFill>
              <a:latin typeface="Franklin Gothic Book" panose="020B0503020102020204" pitchFamily="34" charset="0"/>
              <a:cs typeface="Arial" charset="0"/>
            </a:endParaRPr>
          </a:p>
          <a:p>
            <a:pPr marL="213995" indent="-213995" defTabSz="685800" fontAlgn="base">
              <a:lnSpc>
                <a:spcPct val="114000"/>
              </a:lnSpc>
              <a:spcBef>
                <a:spcPct val="0"/>
              </a:spcBef>
              <a:spcAft>
                <a:spcPct val="0"/>
              </a:spcAft>
              <a:buFont typeface="Arial" panose="020B0604020202020204" pitchFamily="34" charset="0"/>
              <a:buChar char="•"/>
            </a:pPr>
            <a:r>
              <a:rPr lang="en-US" altLang="en-US" sz="1350" dirty="0">
                <a:latin typeface="Franklin Gothic Book" panose="020B0503020102020204" pitchFamily="34" charset="0"/>
                <a:cs typeface="Arial"/>
              </a:rPr>
              <a:t>Determine the impact of electrification to energy use, material consumption and emissions in cement industry</a:t>
            </a:r>
          </a:p>
          <a:p>
            <a:pPr marL="213995" indent="-213995" defTabSz="685800" fontAlgn="base">
              <a:lnSpc>
                <a:spcPct val="114000"/>
              </a:lnSpc>
              <a:spcBef>
                <a:spcPct val="0"/>
              </a:spcBef>
              <a:spcAft>
                <a:spcPct val="0"/>
              </a:spcAft>
              <a:buFont typeface="Arial" panose="020B0604020202020204" pitchFamily="34" charset="0"/>
              <a:buChar char="•"/>
            </a:pPr>
            <a:r>
              <a:rPr lang="en-US" sz="1350" dirty="0">
                <a:latin typeface="Franklin Gothic Book" panose="020B0503020102020204" pitchFamily="34" charset="0"/>
                <a:cs typeface="Arial"/>
              </a:rPr>
              <a:t>Identify barriers to its implementation of electrotechnology and determine R&amp;D requirements</a:t>
            </a:r>
          </a:p>
        </p:txBody>
      </p:sp>
      <p:sp>
        <p:nvSpPr>
          <p:cNvPr id="200" name="TextBox 199">
            <a:extLst>
              <a:ext uri="{FF2B5EF4-FFF2-40B4-BE49-F238E27FC236}">
                <a16:creationId xmlns:a16="http://schemas.microsoft.com/office/drawing/2014/main" id="{B60CBFEC-D910-5C41-B8F8-F7F7172F519A}"/>
              </a:ext>
            </a:extLst>
          </p:cNvPr>
          <p:cNvSpPr txBox="1"/>
          <p:nvPr/>
        </p:nvSpPr>
        <p:spPr>
          <a:xfrm>
            <a:off x="7021550" y="1962789"/>
            <a:ext cx="761462" cy="415498"/>
          </a:xfrm>
          <a:prstGeom prst="rect">
            <a:avLst/>
          </a:prstGeom>
          <a:noFill/>
        </p:spPr>
        <p:txBody>
          <a:bodyPr wrap="square" rtlCol="0">
            <a:spAutoFit/>
          </a:bodyPr>
          <a:lstStyle/>
          <a:p>
            <a:pPr algn="ctr" defTabSz="685800" fontAlgn="base">
              <a:spcBef>
                <a:spcPct val="0"/>
              </a:spcBef>
              <a:spcAft>
                <a:spcPct val="0"/>
              </a:spcAft>
            </a:pPr>
            <a:r>
              <a:rPr lang="en-US" sz="1050" dirty="0">
                <a:solidFill>
                  <a:prstClr val="black"/>
                </a:solidFill>
                <a:latin typeface="Franklin Gothic Book" panose="020B0503020102020204" pitchFamily="34" charset="0"/>
                <a:cs typeface="Arial" charset="0"/>
              </a:rPr>
              <a:t>Use </a:t>
            </a:r>
          </a:p>
          <a:p>
            <a:pPr algn="ctr" defTabSz="685800" fontAlgn="base">
              <a:spcBef>
                <a:spcPct val="0"/>
              </a:spcBef>
              <a:spcAft>
                <a:spcPct val="0"/>
              </a:spcAft>
            </a:pPr>
            <a:r>
              <a:rPr lang="en-US" sz="1050" dirty="0">
                <a:solidFill>
                  <a:prstClr val="black"/>
                </a:solidFill>
                <a:latin typeface="Franklin Gothic Book" panose="020B0503020102020204" pitchFamily="34" charset="0"/>
                <a:cs typeface="Arial" charset="0"/>
              </a:rPr>
              <a:t>Phase</a:t>
            </a:r>
          </a:p>
        </p:txBody>
      </p:sp>
      <p:cxnSp>
        <p:nvCxnSpPr>
          <p:cNvPr id="201" name="Straight Arrow Connector 200">
            <a:extLst>
              <a:ext uri="{FF2B5EF4-FFF2-40B4-BE49-F238E27FC236}">
                <a16:creationId xmlns:a16="http://schemas.microsoft.com/office/drawing/2014/main" id="{96665BF1-3B51-8944-8B2B-411E4EA7187F}"/>
              </a:ext>
            </a:extLst>
          </p:cNvPr>
          <p:cNvCxnSpPr>
            <a:cxnSpLocks/>
          </p:cNvCxnSpPr>
          <p:nvPr/>
        </p:nvCxnSpPr>
        <p:spPr>
          <a:xfrm flipV="1">
            <a:off x="6238906" y="2359289"/>
            <a:ext cx="0" cy="44836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05" name="TextBox 204">
            <a:extLst>
              <a:ext uri="{FF2B5EF4-FFF2-40B4-BE49-F238E27FC236}">
                <a16:creationId xmlns:a16="http://schemas.microsoft.com/office/drawing/2014/main" id="{CF6829F4-32C1-7644-846D-7E17E48497FB}"/>
              </a:ext>
            </a:extLst>
          </p:cNvPr>
          <p:cNvSpPr txBox="1"/>
          <p:nvPr/>
        </p:nvSpPr>
        <p:spPr>
          <a:xfrm>
            <a:off x="4792753" y="1367650"/>
            <a:ext cx="765879" cy="253916"/>
          </a:xfrm>
          <a:prstGeom prst="rect">
            <a:avLst/>
          </a:prstGeom>
          <a:noFill/>
        </p:spPr>
        <p:txBody>
          <a:bodyPr wrap="square" rtlCol="0">
            <a:spAutoFit/>
          </a:bodyPr>
          <a:lstStyle/>
          <a:p>
            <a:pPr algn="ctr" defTabSz="685800" fontAlgn="base">
              <a:spcBef>
                <a:spcPct val="0"/>
              </a:spcBef>
              <a:spcAft>
                <a:spcPct val="0"/>
              </a:spcAft>
            </a:pPr>
            <a:r>
              <a:rPr lang="en-US" sz="1050" dirty="0">
                <a:solidFill>
                  <a:prstClr val="black"/>
                </a:solidFill>
                <a:latin typeface="Franklin Gothic Book" panose="020B0503020102020204" pitchFamily="34" charset="0"/>
                <a:cs typeface="Arial" charset="0"/>
              </a:rPr>
              <a:t>Mining </a:t>
            </a:r>
          </a:p>
        </p:txBody>
      </p:sp>
      <p:sp>
        <p:nvSpPr>
          <p:cNvPr id="207" name="Rectangle 206">
            <a:extLst>
              <a:ext uri="{FF2B5EF4-FFF2-40B4-BE49-F238E27FC236}">
                <a16:creationId xmlns:a16="http://schemas.microsoft.com/office/drawing/2014/main" id="{CFD27FB2-0DE5-024F-8A48-46CB26BCC360}"/>
              </a:ext>
            </a:extLst>
          </p:cNvPr>
          <p:cNvSpPr/>
          <p:nvPr/>
        </p:nvSpPr>
        <p:spPr>
          <a:xfrm>
            <a:off x="7102785" y="1577934"/>
            <a:ext cx="976469" cy="230832"/>
          </a:xfrm>
          <a:prstGeom prst="rect">
            <a:avLst/>
          </a:prstGeom>
          <a:noFill/>
        </p:spPr>
        <p:txBody>
          <a:bodyPr wrap="square" rtlCol="0">
            <a:spAutoFit/>
          </a:bodyPr>
          <a:lstStyle/>
          <a:p>
            <a:pPr defTabSz="685800" fontAlgn="base">
              <a:spcBef>
                <a:spcPct val="0"/>
              </a:spcBef>
              <a:spcAft>
                <a:spcPct val="0"/>
              </a:spcAft>
            </a:pPr>
            <a:r>
              <a:rPr lang="en-US" sz="900" dirty="0">
                <a:solidFill>
                  <a:prstClr val="black"/>
                </a:solidFill>
                <a:latin typeface="Franklin Gothic Book" panose="020B0503020102020204" pitchFamily="34" charset="0"/>
                <a:cs typeface="Arial" charset="0"/>
              </a:rPr>
              <a:t>Not considered  </a:t>
            </a:r>
          </a:p>
        </p:txBody>
      </p:sp>
      <p:sp>
        <p:nvSpPr>
          <p:cNvPr id="208" name="Rectangle 207">
            <a:extLst>
              <a:ext uri="{FF2B5EF4-FFF2-40B4-BE49-F238E27FC236}">
                <a16:creationId xmlns:a16="http://schemas.microsoft.com/office/drawing/2014/main" id="{8CB66AF5-FF78-0E47-A475-67886362CED0}"/>
              </a:ext>
            </a:extLst>
          </p:cNvPr>
          <p:cNvSpPr/>
          <p:nvPr/>
        </p:nvSpPr>
        <p:spPr>
          <a:xfrm>
            <a:off x="7103851" y="1409157"/>
            <a:ext cx="1667428" cy="230832"/>
          </a:xfrm>
          <a:prstGeom prst="rect">
            <a:avLst/>
          </a:prstGeom>
          <a:noFill/>
        </p:spPr>
        <p:txBody>
          <a:bodyPr wrap="square" rtlCol="0">
            <a:spAutoFit/>
          </a:bodyPr>
          <a:lstStyle/>
          <a:p>
            <a:pPr defTabSz="685800" fontAlgn="base">
              <a:spcBef>
                <a:spcPct val="0"/>
              </a:spcBef>
              <a:spcAft>
                <a:spcPct val="0"/>
              </a:spcAft>
            </a:pPr>
            <a:r>
              <a:rPr lang="en-US" sz="900" dirty="0">
                <a:solidFill>
                  <a:prstClr val="black"/>
                </a:solidFill>
                <a:latin typeface="Franklin Gothic Book" panose="020B0503020102020204" pitchFamily="34" charset="0"/>
                <a:cs typeface="Arial" charset="0"/>
              </a:rPr>
              <a:t>Included only in LCA model  </a:t>
            </a:r>
          </a:p>
        </p:txBody>
      </p:sp>
      <p:sp>
        <p:nvSpPr>
          <p:cNvPr id="212" name="Rectangle 211">
            <a:extLst>
              <a:ext uri="{FF2B5EF4-FFF2-40B4-BE49-F238E27FC236}">
                <a16:creationId xmlns:a16="http://schemas.microsoft.com/office/drawing/2014/main" id="{27B70EEB-3522-4B46-84FA-C0B3DD7DF599}"/>
              </a:ext>
            </a:extLst>
          </p:cNvPr>
          <p:cNvSpPr/>
          <p:nvPr/>
        </p:nvSpPr>
        <p:spPr>
          <a:xfrm>
            <a:off x="5919177" y="2514717"/>
            <a:ext cx="304892" cy="276999"/>
          </a:xfrm>
          <a:prstGeom prst="rect">
            <a:avLst/>
          </a:prstGeom>
        </p:spPr>
        <p:txBody>
          <a:bodyPr wrap="none">
            <a:spAutoFit/>
          </a:bodyPr>
          <a:lstStyle/>
          <a:p>
            <a:pPr defTabSz="685800" fontAlgn="base">
              <a:spcBef>
                <a:spcPct val="0"/>
              </a:spcBef>
              <a:spcAft>
                <a:spcPct val="0"/>
              </a:spcAft>
            </a:pPr>
            <a:r>
              <a:rPr lang="en-US" sz="1200" dirty="0">
                <a:ln w="0"/>
                <a:solidFill>
                  <a:srgbClr val="447E59"/>
                </a:solidFill>
                <a:effectLst>
                  <a:outerShdw blurRad="38100" dist="19050" dir="2700000" algn="tl" rotWithShape="0">
                    <a:prstClr val="black">
                      <a:alpha val="40000"/>
                    </a:prstClr>
                  </a:outerShdw>
                </a:effectLst>
                <a:latin typeface="Symbol" panose="05050102010706020507" pitchFamily="18" charset="2"/>
                <a:cs typeface="Arial" charset="0"/>
                <a:sym typeface="Wingdings" panose="05000000000000000000" pitchFamily="2" charset="2"/>
              </a:rPr>
              <a:t></a:t>
            </a:r>
            <a:endParaRPr lang="en-US" sz="1200" dirty="0">
              <a:solidFill>
                <a:prstClr val="black"/>
              </a:solidFill>
              <a:latin typeface="Franklin Gothic Book" panose="020B0503020102020204" pitchFamily="34" charset="0"/>
              <a:cs typeface="Arial" charset="0"/>
            </a:endParaRPr>
          </a:p>
        </p:txBody>
      </p:sp>
      <p:sp>
        <p:nvSpPr>
          <p:cNvPr id="213" name="Rectangle 212">
            <a:extLst>
              <a:ext uri="{FF2B5EF4-FFF2-40B4-BE49-F238E27FC236}">
                <a16:creationId xmlns:a16="http://schemas.microsoft.com/office/drawing/2014/main" id="{B8EC6550-1057-9246-B8CA-8049D479E10E}"/>
              </a:ext>
            </a:extLst>
          </p:cNvPr>
          <p:cNvSpPr/>
          <p:nvPr/>
        </p:nvSpPr>
        <p:spPr>
          <a:xfrm>
            <a:off x="8091550" y="2896746"/>
            <a:ext cx="304892" cy="276999"/>
          </a:xfrm>
          <a:prstGeom prst="rect">
            <a:avLst/>
          </a:prstGeom>
        </p:spPr>
        <p:txBody>
          <a:bodyPr wrap="none">
            <a:spAutoFit/>
          </a:bodyPr>
          <a:lstStyle/>
          <a:p>
            <a:pPr defTabSz="685800" fontAlgn="base">
              <a:spcBef>
                <a:spcPct val="0"/>
              </a:spcBef>
              <a:spcAft>
                <a:spcPct val="0"/>
              </a:spcAft>
            </a:pPr>
            <a:r>
              <a:rPr lang="en-US" sz="1200" dirty="0">
                <a:ln w="0"/>
                <a:solidFill>
                  <a:srgbClr val="447E59"/>
                </a:solidFill>
                <a:effectLst>
                  <a:outerShdw blurRad="38100" dist="19050" dir="2700000" algn="tl" rotWithShape="0">
                    <a:prstClr val="black">
                      <a:alpha val="40000"/>
                    </a:prstClr>
                  </a:outerShdw>
                </a:effectLst>
                <a:latin typeface="Symbol" panose="05050102010706020507" pitchFamily="18" charset="2"/>
                <a:cs typeface="Arial" charset="0"/>
                <a:sym typeface="Wingdings" panose="05000000000000000000" pitchFamily="2" charset="2"/>
              </a:rPr>
              <a:t></a:t>
            </a:r>
            <a:endParaRPr lang="en-US" sz="1200" dirty="0">
              <a:solidFill>
                <a:prstClr val="black"/>
              </a:solidFill>
              <a:latin typeface="Franklin Gothic Book" panose="020B0503020102020204" pitchFamily="34" charset="0"/>
              <a:cs typeface="Arial" charset="0"/>
            </a:endParaRPr>
          </a:p>
        </p:txBody>
      </p:sp>
      <p:sp>
        <p:nvSpPr>
          <p:cNvPr id="214" name="Rectangle 213">
            <a:extLst>
              <a:ext uri="{FF2B5EF4-FFF2-40B4-BE49-F238E27FC236}">
                <a16:creationId xmlns:a16="http://schemas.microsoft.com/office/drawing/2014/main" id="{E372F1B8-7AA4-474E-87A8-4681CCC30746}"/>
              </a:ext>
            </a:extLst>
          </p:cNvPr>
          <p:cNvSpPr/>
          <p:nvPr/>
        </p:nvSpPr>
        <p:spPr>
          <a:xfrm>
            <a:off x="5255785" y="1229546"/>
            <a:ext cx="258724" cy="253916"/>
          </a:xfrm>
          <a:prstGeom prst="rect">
            <a:avLst/>
          </a:prstGeom>
          <a:noFill/>
        </p:spPr>
        <p:txBody>
          <a:bodyPr wrap="none" lIns="68580" tIns="34290" rIns="68580" bIns="34290">
            <a:spAutoFit/>
          </a:bodyPr>
          <a:lstStyle/>
          <a:p>
            <a:pPr algn="ctr" defTabSz="685800" fontAlgn="base">
              <a:spcBef>
                <a:spcPct val="0"/>
              </a:spcBef>
              <a:spcAft>
                <a:spcPct val="0"/>
              </a:spcAft>
            </a:pPr>
            <a:r>
              <a:rPr lang="en-US" sz="1200" dirty="0">
                <a:ln w="0"/>
                <a:solidFill>
                  <a:srgbClr val="CB4D3D"/>
                </a:solidFill>
                <a:effectLst>
                  <a:outerShdw blurRad="38100" dist="19050" dir="2700000" algn="tl" rotWithShape="0">
                    <a:prstClr val="black">
                      <a:alpha val="40000"/>
                    </a:prstClr>
                  </a:outerShdw>
                </a:effectLst>
                <a:latin typeface="Symbol" panose="05050102010706020507" pitchFamily="18" charset="2"/>
                <a:cs typeface="Arial" charset="0"/>
                <a:sym typeface="Wingdings" panose="05000000000000000000" pitchFamily="2" charset="2"/>
              </a:rPr>
              <a:t></a:t>
            </a:r>
            <a:endParaRPr lang="en-US" sz="1200" dirty="0">
              <a:ln w="0"/>
              <a:solidFill>
                <a:srgbClr val="FFC000"/>
              </a:solidFill>
              <a:effectLst>
                <a:outerShdw blurRad="38100" dist="19050" dir="2700000" algn="tl" rotWithShape="0">
                  <a:prstClr val="black">
                    <a:alpha val="40000"/>
                  </a:prstClr>
                </a:outerShdw>
              </a:effectLst>
              <a:latin typeface="Symbol" panose="05050102010706020507" pitchFamily="18" charset="2"/>
              <a:cs typeface="Arial" charset="0"/>
            </a:endParaRPr>
          </a:p>
        </p:txBody>
      </p:sp>
      <p:sp>
        <p:nvSpPr>
          <p:cNvPr id="215" name="Rectangle 214">
            <a:extLst>
              <a:ext uri="{FF2B5EF4-FFF2-40B4-BE49-F238E27FC236}">
                <a16:creationId xmlns:a16="http://schemas.microsoft.com/office/drawing/2014/main" id="{3107AF5C-651B-D047-ADAD-30840E7833D0}"/>
              </a:ext>
            </a:extLst>
          </p:cNvPr>
          <p:cNvSpPr/>
          <p:nvPr/>
        </p:nvSpPr>
        <p:spPr>
          <a:xfrm>
            <a:off x="285626" y="755476"/>
            <a:ext cx="4131211" cy="1026307"/>
          </a:xfrm>
          <a:prstGeom prst="rect">
            <a:avLst/>
          </a:prstGeom>
        </p:spPr>
        <p:txBody>
          <a:bodyPr wrap="square">
            <a:spAutoFit/>
          </a:bodyPr>
          <a:lstStyle/>
          <a:p>
            <a:pPr marL="0" lvl="1" defTabSz="685800" fontAlgn="base">
              <a:lnSpc>
                <a:spcPct val="114000"/>
              </a:lnSpc>
              <a:spcBef>
                <a:spcPct val="0"/>
              </a:spcBef>
              <a:spcAft>
                <a:spcPct val="0"/>
              </a:spcAft>
            </a:pPr>
            <a:r>
              <a:rPr lang="en-US" sz="1350" dirty="0">
                <a:solidFill>
                  <a:prstClr val="black"/>
                </a:solidFill>
                <a:latin typeface="Franklin Gothic Book" panose="020B0503020102020204" pitchFamily="34" charset="0"/>
                <a:cs typeface="Arial" charset="0"/>
              </a:rPr>
              <a:t>Cement manufacturing is one the most energy and emissions intensive industries consuming 371 </a:t>
            </a:r>
            <a:r>
              <a:rPr lang="en-US" sz="1350" dirty="0" err="1">
                <a:solidFill>
                  <a:prstClr val="black"/>
                </a:solidFill>
                <a:latin typeface="Franklin Gothic Book" panose="020B0503020102020204" pitchFamily="34" charset="0"/>
                <a:cs typeface="Arial" charset="0"/>
              </a:rPr>
              <a:t>tBtu</a:t>
            </a:r>
            <a:r>
              <a:rPr lang="en-US" sz="1350" dirty="0">
                <a:solidFill>
                  <a:prstClr val="black"/>
                </a:solidFill>
                <a:latin typeface="Franklin Gothic Book" panose="020B0503020102020204" pitchFamily="34" charset="0"/>
                <a:cs typeface="Arial" charset="0"/>
              </a:rPr>
              <a:t> of energy and producing more than 25 million tons CO2 equivalent of combustion related emission onsite.</a:t>
            </a:r>
          </a:p>
        </p:txBody>
      </p:sp>
      <p:sp>
        <p:nvSpPr>
          <p:cNvPr id="224" name="Rectangle 223">
            <a:extLst>
              <a:ext uri="{FF2B5EF4-FFF2-40B4-BE49-F238E27FC236}">
                <a16:creationId xmlns:a16="http://schemas.microsoft.com/office/drawing/2014/main" id="{F3926864-0B9A-E54E-8C54-6CD698AD7B4F}"/>
              </a:ext>
            </a:extLst>
          </p:cNvPr>
          <p:cNvSpPr/>
          <p:nvPr/>
        </p:nvSpPr>
        <p:spPr>
          <a:xfrm>
            <a:off x="4869352" y="836236"/>
            <a:ext cx="4072924" cy="382284"/>
          </a:xfrm>
          <a:prstGeom prst="rect">
            <a:avLst/>
          </a:prstGeom>
        </p:spPr>
        <p:txBody>
          <a:bodyPr wrap="square" anchor="t">
            <a:spAutoFit/>
          </a:bodyPr>
          <a:lstStyle/>
          <a:p>
            <a:pPr defTabSz="685800" fontAlgn="base">
              <a:lnSpc>
                <a:spcPct val="114000"/>
              </a:lnSpc>
              <a:spcBef>
                <a:spcPct val="0"/>
              </a:spcBef>
              <a:spcAft>
                <a:spcPct val="0"/>
              </a:spcAft>
            </a:pPr>
            <a:r>
              <a:rPr lang="en-US" altLang="en-US" dirty="0">
                <a:solidFill>
                  <a:srgbClr val="04617B"/>
                </a:solidFill>
                <a:latin typeface="Franklin Gothic Book" panose="020B0503020102020204" pitchFamily="34" charset="0"/>
                <a:cs typeface="Arial"/>
              </a:rPr>
              <a:t>Scope</a:t>
            </a:r>
          </a:p>
        </p:txBody>
      </p:sp>
      <p:sp>
        <p:nvSpPr>
          <p:cNvPr id="17" name="Rectangle 16">
            <a:extLst>
              <a:ext uri="{FF2B5EF4-FFF2-40B4-BE49-F238E27FC236}">
                <a16:creationId xmlns:a16="http://schemas.microsoft.com/office/drawing/2014/main" id="{32B8F24E-FE79-6043-8E12-1CD3EB581A5E}"/>
              </a:ext>
            </a:extLst>
          </p:cNvPr>
          <p:cNvSpPr/>
          <p:nvPr/>
        </p:nvSpPr>
        <p:spPr>
          <a:xfrm>
            <a:off x="285626" y="3472597"/>
            <a:ext cx="1895071" cy="369332"/>
          </a:xfrm>
          <a:prstGeom prst="rect">
            <a:avLst/>
          </a:prstGeom>
        </p:spPr>
        <p:txBody>
          <a:bodyPr wrap="none">
            <a:spAutoFit/>
          </a:bodyPr>
          <a:lstStyle/>
          <a:p>
            <a:pPr defTabSz="685800" fontAlgn="base">
              <a:spcBef>
                <a:spcPct val="0"/>
              </a:spcBef>
              <a:spcAft>
                <a:spcPct val="0"/>
              </a:spcAft>
            </a:pPr>
            <a:r>
              <a:rPr lang="en-US" dirty="0">
                <a:solidFill>
                  <a:srgbClr val="04617B"/>
                </a:solidFill>
                <a:latin typeface="Franklin Gothic Book" panose="020B0503020102020204" pitchFamily="34" charset="0"/>
                <a:cs typeface="Arial" charset="0"/>
              </a:rPr>
              <a:t>Analysis  Outline  </a:t>
            </a:r>
            <a:endParaRPr lang="en-US" dirty="0">
              <a:solidFill>
                <a:prstClr val="black"/>
              </a:solidFill>
              <a:latin typeface="Franklin Gothic Book" panose="020B0503020102020204" pitchFamily="34" charset="0"/>
              <a:cs typeface="Arial" charset="0"/>
            </a:endParaRPr>
          </a:p>
        </p:txBody>
      </p:sp>
      <p:sp>
        <p:nvSpPr>
          <p:cNvPr id="5" name="Rectangle 4">
            <a:extLst>
              <a:ext uri="{FF2B5EF4-FFF2-40B4-BE49-F238E27FC236}">
                <a16:creationId xmlns:a16="http://schemas.microsoft.com/office/drawing/2014/main" id="{FC9800D7-DC88-AE49-8B83-242F05E22CB1}"/>
              </a:ext>
            </a:extLst>
          </p:cNvPr>
          <p:cNvSpPr/>
          <p:nvPr/>
        </p:nvSpPr>
        <p:spPr>
          <a:xfrm>
            <a:off x="7727950" y="4921250"/>
            <a:ext cx="1136650" cy="177800"/>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478975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ACF703B6-ECB3-4845-9363-5910A27DF00C}"/>
              </a:ext>
            </a:extLst>
          </p:cNvPr>
          <p:cNvSpPr txBox="1">
            <a:spLocks/>
          </p:cNvSpPr>
          <p:nvPr/>
        </p:nvSpPr>
        <p:spPr bwMode="auto">
          <a:xfrm>
            <a:off x="342900" y="100904"/>
            <a:ext cx="803573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4290" rIns="0" bIns="0" numCol="1" anchor="b" anchorCtr="0" compatLnSpc="1">
            <a:prstTxWarp prst="textNoShape">
              <a:avLst/>
            </a:prstTxWarp>
            <a:normAutofit fontScale="82500" lnSpcReduction="20000"/>
          </a:bodyPr>
          <a:lstStyle>
            <a:lvl1pPr algn="l" rtl="0" eaLnBrk="0" fontAlgn="base" hangingPunct="0">
              <a:spcBef>
                <a:spcPct val="0"/>
              </a:spcBef>
              <a:spcAft>
                <a:spcPct val="0"/>
              </a:spcAft>
              <a:defRPr sz="4500" kern="1200" baseline="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defTabSz="685800" eaLnBrk="1" hangingPunct="1">
              <a:defRPr/>
            </a:pPr>
            <a:r>
              <a:rPr lang="en-US" sz="3375" dirty="0">
                <a:solidFill>
                  <a:srgbClr val="04617B"/>
                </a:solidFill>
                <a:latin typeface="Franklin Gothic Book" panose="020B0503020102020204" pitchFamily="34" charset="0"/>
              </a:rPr>
              <a:t>Electrification Pathway – Overview </a:t>
            </a:r>
          </a:p>
        </p:txBody>
      </p:sp>
      <p:sp>
        <p:nvSpPr>
          <p:cNvPr id="186" name="Rectangle 185">
            <a:extLst>
              <a:ext uri="{FF2B5EF4-FFF2-40B4-BE49-F238E27FC236}">
                <a16:creationId xmlns:a16="http://schemas.microsoft.com/office/drawing/2014/main" id="{DAE3DF51-BF33-144B-B0E6-66DAB6CB14C7}"/>
              </a:ext>
            </a:extLst>
          </p:cNvPr>
          <p:cNvSpPr/>
          <p:nvPr/>
        </p:nvSpPr>
        <p:spPr>
          <a:xfrm>
            <a:off x="278606" y="602342"/>
            <a:ext cx="3406345" cy="3383234"/>
          </a:xfrm>
          <a:prstGeom prst="rect">
            <a:avLst/>
          </a:prstGeom>
        </p:spPr>
        <p:txBody>
          <a:bodyPr wrap="square" anchor="t">
            <a:spAutoFit/>
          </a:bodyPr>
          <a:lstStyle/>
          <a:p>
            <a:pPr marL="214313" indent="-214313" defTabSz="685800" fontAlgn="base">
              <a:lnSpc>
                <a:spcPct val="114000"/>
              </a:lnSpc>
              <a:spcBef>
                <a:spcPct val="0"/>
              </a:spcBef>
              <a:spcAft>
                <a:spcPct val="0"/>
              </a:spcAft>
              <a:buFont typeface="Arial" panose="020B0604020202020204" pitchFamily="34" charset="0"/>
              <a:buChar char="•"/>
            </a:pPr>
            <a:r>
              <a:rPr lang="en-US" altLang="en-US" sz="1350" dirty="0">
                <a:solidFill>
                  <a:prstClr val="black"/>
                </a:solidFill>
                <a:latin typeface="Franklin Gothic Book" panose="020B0503020102020204" pitchFamily="34" charset="0"/>
                <a:cs typeface="Arial" charset="0"/>
              </a:rPr>
              <a:t>The pyro-processing of clinker (sintering) is the most energy intensive process in cement manufacturing and it involves heating the raw material mix to over 2500 F.</a:t>
            </a:r>
          </a:p>
          <a:p>
            <a:pPr marL="214313" indent="-214313" defTabSz="685800" fontAlgn="base">
              <a:lnSpc>
                <a:spcPct val="114000"/>
              </a:lnSpc>
              <a:spcBef>
                <a:spcPct val="0"/>
              </a:spcBef>
              <a:spcAft>
                <a:spcPct val="0"/>
              </a:spcAft>
              <a:buFont typeface="Arial" panose="020B0604020202020204" pitchFamily="34" charset="0"/>
              <a:buChar char="•"/>
            </a:pPr>
            <a:endParaRPr lang="en-US" altLang="en-US" sz="1350" dirty="0">
              <a:solidFill>
                <a:prstClr val="black"/>
              </a:solidFill>
              <a:latin typeface="Franklin Gothic Book" panose="020B0503020102020204" pitchFamily="34" charset="0"/>
              <a:cs typeface="Arial" charset="0"/>
            </a:endParaRPr>
          </a:p>
          <a:p>
            <a:pPr marL="214313" indent="-214313" defTabSz="685800" fontAlgn="base">
              <a:spcBef>
                <a:spcPct val="0"/>
              </a:spcBef>
              <a:spcAft>
                <a:spcPct val="0"/>
              </a:spcAft>
              <a:buFont typeface="Arial" panose="020B0604020202020204" pitchFamily="34" charset="0"/>
              <a:buChar char="•"/>
            </a:pPr>
            <a:r>
              <a:rPr lang="en-US" sz="1350" dirty="0">
                <a:solidFill>
                  <a:prstClr val="black"/>
                </a:solidFill>
                <a:latin typeface="Franklin Gothic Book" panose="020B0503020102020204" pitchFamily="34" charset="0"/>
                <a:cs typeface="Arial" charset="0"/>
              </a:rPr>
              <a:t>Initial lab tests show that sintering of cement can occur at a lower temperature in a microwave environment. </a:t>
            </a:r>
          </a:p>
          <a:p>
            <a:pPr marL="214313" indent="-214313" defTabSz="685800" fontAlgn="base">
              <a:spcBef>
                <a:spcPct val="0"/>
              </a:spcBef>
              <a:spcAft>
                <a:spcPct val="0"/>
              </a:spcAft>
              <a:buFont typeface="Arial" panose="020B0604020202020204" pitchFamily="34" charset="0"/>
              <a:buChar char="•"/>
            </a:pPr>
            <a:endParaRPr lang="en-US" sz="1350" dirty="0">
              <a:solidFill>
                <a:prstClr val="black"/>
              </a:solidFill>
              <a:latin typeface="Franklin Gothic Book" panose="020B0503020102020204" pitchFamily="34" charset="0"/>
              <a:cs typeface="Arial" charset="0"/>
            </a:endParaRPr>
          </a:p>
          <a:p>
            <a:pPr marL="213995" indent="-213995" defTabSz="685800" fontAlgn="base">
              <a:spcBef>
                <a:spcPct val="0"/>
              </a:spcBef>
              <a:spcAft>
                <a:spcPct val="0"/>
              </a:spcAft>
              <a:buFont typeface="Arial" panose="020B0604020202020204" pitchFamily="34" charset="0"/>
              <a:buChar char="•"/>
            </a:pPr>
            <a:r>
              <a:rPr lang="en-US" sz="1350" dirty="0">
                <a:latin typeface="Franklin Gothic Book" panose="020B0503020102020204" pitchFamily="34" charset="0"/>
                <a:cs typeface="Arial"/>
              </a:rPr>
              <a:t>A hybrid method proposed by </a:t>
            </a:r>
            <a:r>
              <a:rPr lang="en-US" sz="1350" dirty="0" err="1">
                <a:latin typeface="Franklin Gothic Book" panose="020B0503020102020204" pitchFamily="34" charset="0"/>
                <a:cs typeface="Arial"/>
              </a:rPr>
              <a:t>Praphatsorn</a:t>
            </a:r>
            <a:r>
              <a:rPr lang="en-US" sz="1350" dirty="0">
                <a:latin typeface="Franklin Gothic Book" panose="020B0503020102020204" pitchFamily="34" charset="0"/>
                <a:cs typeface="Arial"/>
              </a:rPr>
              <a:t>[1] of using  2.45 GHz MWs to sinter the material at 2100 F for 9 min followed 30 min in an electric furnace at 2400 F has shown promising results.</a:t>
            </a:r>
          </a:p>
        </p:txBody>
      </p:sp>
      <p:pic>
        <p:nvPicPr>
          <p:cNvPr id="65" name="Picture 64" descr="A close up of a map&#10;&#10;Description automatically generated">
            <a:extLst>
              <a:ext uri="{FF2B5EF4-FFF2-40B4-BE49-F238E27FC236}">
                <a16:creationId xmlns:a16="http://schemas.microsoft.com/office/drawing/2014/main" id="{48BB6A14-F0F9-C64A-91DE-9AF407D61669}"/>
              </a:ext>
            </a:extLst>
          </p:cNvPr>
          <p:cNvPicPr>
            <a:picLocks noChangeAspect="1"/>
          </p:cNvPicPr>
          <p:nvPr/>
        </p:nvPicPr>
        <p:blipFill>
          <a:blip r:embed="rId2"/>
          <a:stretch>
            <a:fillRect/>
          </a:stretch>
        </p:blipFill>
        <p:spPr>
          <a:xfrm>
            <a:off x="3684950" y="493744"/>
            <a:ext cx="5234013" cy="3227060"/>
          </a:xfrm>
          <a:prstGeom prst="rect">
            <a:avLst/>
          </a:prstGeom>
        </p:spPr>
      </p:pic>
      <p:sp>
        <p:nvSpPr>
          <p:cNvPr id="3" name="Rectangle 2">
            <a:extLst>
              <a:ext uri="{FF2B5EF4-FFF2-40B4-BE49-F238E27FC236}">
                <a16:creationId xmlns:a16="http://schemas.microsoft.com/office/drawing/2014/main" id="{5B7AF3FC-93DA-5E41-A012-27F092E3C2B5}"/>
              </a:ext>
            </a:extLst>
          </p:cNvPr>
          <p:cNvSpPr/>
          <p:nvPr/>
        </p:nvSpPr>
        <p:spPr>
          <a:xfrm>
            <a:off x="3714858" y="3506937"/>
            <a:ext cx="5086243" cy="577081"/>
          </a:xfrm>
          <a:prstGeom prst="rect">
            <a:avLst/>
          </a:prstGeom>
        </p:spPr>
        <p:txBody>
          <a:bodyPr wrap="square" anchor="t">
            <a:spAutoFit/>
          </a:bodyPr>
          <a:lstStyle/>
          <a:p>
            <a:pPr defTabSz="685800" fontAlgn="base">
              <a:spcBef>
                <a:spcPct val="0"/>
              </a:spcBef>
              <a:spcAft>
                <a:spcPct val="0"/>
              </a:spcAft>
            </a:pPr>
            <a:endParaRPr lang="en-US" sz="1050" dirty="0">
              <a:solidFill>
                <a:prstClr val="black"/>
              </a:solidFill>
              <a:latin typeface="Franklin Gothic Book" panose="020B0503020102020204" pitchFamily="34" charset="0"/>
              <a:cs typeface="Arial" charset="0"/>
            </a:endParaRPr>
          </a:p>
          <a:p>
            <a:pPr defTabSz="685800" fontAlgn="base">
              <a:spcBef>
                <a:spcPct val="0"/>
              </a:spcBef>
              <a:spcAft>
                <a:spcPct val="0"/>
              </a:spcAft>
            </a:pPr>
            <a:r>
              <a:rPr lang="en-US" sz="1050" dirty="0">
                <a:latin typeface="Franklin Gothic Book" panose="020B0503020102020204" pitchFamily="34" charset="0"/>
                <a:cs typeface="Arial"/>
              </a:rPr>
              <a:t>The figure provides an overview of a conventional cement manufacturing process. The flow of material and the areas for potential electrification is shown. (</a:t>
            </a:r>
            <a:r>
              <a:rPr lang="en-US" sz="1050" dirty="0" err="1">
                <a:latin typeface="Franklin Gothic Book" panose="020B0503020102020204" pitchFamily="34" charset="0"/>
                <a:cs typeface="Arial"/>
              </a:rPr>
              <a:t>Makul</a:t>
            </a:r>
            <a:r>
              <a:rPr lang="en-US" sz="1050" dirty="0">
                <a:latin typeface="Franklin Gothic Book" panose="020B0503020102020204" pitchFamily="34" charset="0"/>
                <a:cs typeface="Arial"/>
              </a:rPr>
              <a:t> [2])</a:t>
            </a:r>
          </a:p>
        </p:txBody>
      </p:sp>
      <p:sp>
        <p:nvSpPr>
          <p:cNvPr id="5" name="Rectangle 4">
            <a:extLst>
              <a:ext uri="{FF2B5EF4-FFF2-40B4-BE49-F238E27FC236}">
                <a16:creationId xmlns:a16="http://schemas.microsoft.com/office/drawing/2014/main" id="{4EB660E6-3929-264E-B9A3-1161D89C46CD}"/>
              </a:ext>
            </a:extLst>
          </p:cNvPr>
          <p:cNvSpPr/>
          <p:nvPr/>
        </p:nvSpPr>
        <p:spPr>
          <a:xfrm>
            <a:off x="1209214" y="4781158"/>
            <a:ext cx="7852160" cy="338554"/>
          </a:xfrm>
          <a:prstGeom prst="rect">
            <a:avLst/>
          </a:prstGeom>
        </p:spPr>
        <p:txBody>
          <a:bodyPr wrap="square" anchor="t">
            <a:spAutoFit/>
          </a:bodyPr>
          <a:lstStyle/>
          <a:p>
            <a:pPr defTabSz="685800" fontAlgn="base">
              <a:spcBef>
                <a:spcPct val="0"/>
              </a:spcBef>
              <a:spcAft>
                <a:spcPct val="0"/>
              </a:spcAft>
            </a:pPr>
            <a:r>
              <a:rPr lang="en-US" sz="800" dirty="0">
                <a:latin typeface="Franklin Gothic Book" panose="020B0503020102020204" pitchFamily="34" charset="0"/>
                <a:cs typeface="Arial"/>
              </a:rPr>
              <a:t>1 </a:t>
            </a:r>
            <a:r>
              <a:rPr lang="en-US" sz="800" dirty="0" err="1">
                <a:latin typeface="Franklin Gothic Book" panose="020B0503020102020204" pitchFamily="34" charset="0"/>
                <a:cs typeface="Arial"/>
              </a:rPr>
              <a:t>Praphatsorn</a:t>
            </a:r>
            <a:r>
              <a:rPr lang="en-US" sz="800" dirty="0">
                <a:latin typeface="Franklin Gothic Book" panose="020B0503020102020204" pitchFamily="34" charset="0"/>
                <a:cs typeface="Arial"/>
              </a:rPr>
              <a:t> </a:t>
            </a:r>
            <a:r>
              <a:rPr lang="en-US" sz="800" dirty="0" err="1">
                <a:latin typeface="Franklin Gothic Book" panose="020B0503020102020204" pitchFamily="34" charset="0"/>
                <a:cs typeface="Arial"/>
              </a:rPr>
              <a:t>Kaewwichit</a:t>
            </a:r>
            <a:r>
              <a:rPr lang="en-US" sz="800" dirty="0">
                <a:latin typeface="Franklin Gothic Book" panose="020B0503020102020204" pitchFamily="34" charset="0"/>
                <a:cs typeface="Arial"/>
              </a:rPr>
              <a:t> et.al  “Development of microwave-assisted sintering of Portland cement raw meal” Journal of Cleaner Production. June 2016.</a:t>
            </a:r>
          </a:p>
          <a:p>
            <a:pPr defTabSz="685800" fontAlgn="base">
              <a:spcBef>
                <a:spcPct val="0"/>
              </a:spcBef>
              <a:spcAft>
                <a:spcPct val="0"/>
              </a:spcAft>
            </a:pPr>
            <a:r>
              <a:rPr lang="en-US" sz="800" dirty="0">
                <a:latin typeface="Franklin Gothic Book" panose="020B0503020102020204" pitchFamily="34" charset="0"/>
                <a:cs typeface="Arial"/>
              </a:rPr>
              <a:t>2 Natt </a:t>
            </a:r>
            <a:r>
              <a:rPr lang="en-US" sz="800" dirty="0" err="1">
                <a:latin typeface="Franklin Gothic Book" panose="020B0503020102020204" pitchFamily="34" charset="0"/>
                <a:cs typeface="Arial"/>
              </a:rPr>
              <a:t>Makul</a:t>
            </a:r>
            <a:r>
              <a:rPr lang="en-US" sz="800" dirty="0">
                <a:latin typeface="Franklin Gothic Book" panose="020B0503020102020204" pitchFamily="34" charset="0"/>
                <a:cs typeface="Arial"/>
              </a:rPr>
              <a:t> et. al Applications of microwave energy in cement and concrete – A review. Renewable and Sustainable Energy Reviews. Sep 2014.</a:t>
            </a:r>
          </a:p>
        </p:txBody>
      </p:sp>
      <p:sp>
        <p:nvSpPr>
          <p:cNvPr id="2" name="Rectangle 1">
            <a:extLst>
              <a:ext uri="{FF2B5EF4-FFF2-40B4-BE49-F238E27FC236}">
                <a16:creationId xmlns:a16="http://schemas.microsoft.com/office/drawing/2014/main" id="{16A08E60-D505-1F45-B6F7-A28E9F2D77A5}"/>
              </a:ext>
            </a:extLst>
          </p:cNvPr>
          <p:cNvSpPr/>
          <p:nvPr/>
        </p:nvSpPr>
        <p:spPr>
          <a:xfrm>
            <a:off x="342900" y="3904732"/>
            <a:ext cx="8952582" cy="715581"/>
          </a:xfrm>
          <a:prstGeom prst="rect">
            <a:avLst/>
          </a:prstGeom>
        </p:spPr>
        <p:txBody>
          <a:bodyPr wrap="square" anchor="t">
            <a:spAutoFit/>
          </a:bodyPr>
          <a:lstStyle/>
          <a:p>
            <a:pPr defTabSz="685800" fontAlgn="base">
              <a:spcBef>
                <a:spcPct val="0"/>
              </a:spcBef>
              <a:spcAft>
                <a:spcPct val="0"/>
              </a:spcAft>
            </a:pPr>
            <a:endParaRPr lang="en-US" sz="1350" dirty="0">
              <a:solidFill>
                <a:prstClr val="black"/>
              </a:solidFill>
              <a:latin typeface="Franklin Gothic Book" panose="020B0503020102020204" pitchFamily="34" charset="0"/>
              <a:cs typeface="Arial" charset="0"/>
            </a:endParaRPr>
          </a:p>
          <a:p>
            <a:pPr defTabSz="685800" fontAlgn="base">
              <a:spcBef>
                <a:spcPct val="0"/>
              </a:spcBef>
              <a:spcAft>
                <a:spcPct val="0"/>
              </a:spcAft>
            </a:pPr>
            <a:r>
              <a:rPr lang="en-US" sz="1350" dirty="0">
                <a:latin typeface="Franklin Gothic Book" panose="020B0503020102020204" pitchFamily="34" charset="0"/>
                <a:cs typeface="Arial"/>
              </a:rPr>
              <a:t>The hybrid method was found to use  1,108 </a:t>
            </a:r>
            <a:r>
              <a:rPr lang="en-US" sz="1350" dirty="0" err="1">
                <a:latin typeface="Franklin Gothic Book" panose="020B0503020102020204" pitchFamily="34" charset="0"/>
                <a:cs typeface="Arial"/>
              </a:rPr>
              <a:t>btu_electric</a:t>
            </a:r>
            <a:r>
              <a:rPr lang="en-US" sz="1350" dirty="0">
                <a:latin typeface="Franklin Gothic Book" panose="020B0503020102020204" pitchFamily="34" charset="0"/>
                <a:cs typeface="Arial"/>
              </a:rPr>
              <a:t>/</a:t>
            </a:r>
            <a:r>
              <a:rPr lang="en-US" sz="1350" dirty="0" err="1">
                <a:latin typeface="Franklin Gothic Book" panose="020B0503020102020204" pitchFamily="34" charset="0"/>
                <a:cs typeface="Arial"/>
              </a:rPr>
              <a:t>lb</a:t>
            </a:r>
            <a:r>
              <a:rPr lang="en-US" sz="1350" dirty="0">
                <a:latin typeface="Franklin Gothic Book" panose="020B0503020102020204" pitchFamily="34" charset="0"/>
                <a:cs typeface="Arial"/>
              </a:rPr>
              <a:t> compared to 1,554 </a:t>
            </a:r>
            <a:r>
              <a:rPr lang="en-US" sz="1350" dirty="0" err="1">
                <a:latin typeface="Franklin Gothic Book" panose="020B0503020102020204" pitchFamily="34" charset="0"/>
                <a:cs typeface="Arial"/>
              </a:rPr>
              <a:t>btu_fuel</a:t>
            </a:r>
            <a:r>
              <a:rPr lang="en-US" sz="1350" dirty="0">
                <a:latin typeface="Franklin Gothic Book" panose="020B0503020102020204" pitchFamily="34" charset="0"/>
                <a:cs typeface="Arial"/>
              </a:rPr>
              <a:t>/</a:t>
            </a:r>
            <a:r>
              <a:rPr lang="en-US" sz="1350" dirty="0" err="1">
                <a:latin typeface="Franklin Gothic Book" panose="020B0503020102020204" pitchFamily="34" charset="0"/>
                <a:cs typeface="Arial"/>
              </a:rPr>
              <a:t>lb</a:t>
            </a:r>
            <a:r>
              <a:rPr lang="en-US" sz="1350" dirty="0">
                <a:latin typeface="Franklin Gothic Book" panose="020B0503020102020204" pitchFamily="34" charset="0"/>
                <a:cs typeface="Arial"/>
              </a:rPr>
              <a:t> consumed by current convention technology (Bandwidth studies). Note the primary energy will be higher for electric process.</a:t>
            </a:r>
          </a:p>
        </p:txBody>
      </p:sp>
      <p:sp>
        <p:nvSpPr>
          <p:cNvPr id="8" name="Rectangle 7">
            <a:extLst>
              <a:ext uri="{FF2B5EF4-FFF2-40B4-BE49-F238E27FC236}">
                <a16:creationId xmlns:a16="http://schemas.microsoft.com/office/drawing/2014/main" id="{9C92201D-8F11-6F47-81BA-A13DFA5CA0E1}"/>
              </a:ext>
            </a:extLst>
          </p:cNvPr>
          <p:cNvSpPr/>
          <p:nvPr/>
        </p:nvSpPr>
        <p:spPr>
          <a:xfrm>
            <a:off x="7727950" y="4953000"/>
            <a:ext cx="1136650" cy="146050"/>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1871373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ACF703B6-ECB3-4845-9363-5910A27DF00C}"/>
              </a:ext>
            </a:extLst>
          </p:cNvPr>
          <p:cNvSpPr txBox="1">
            <a:spLocks/>
          </p:cNvSpPr>
          <p:nvPr/>
        </p:nvSpPr>
        <p:spPr bwMode="auto">
          <a:xfrm>
            <a:off x="335951" y="99999"/>
            <a:ext cx="803573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4290" rIns="0" bIns="0" numCol="1" anchor="b" anchorCtr="0" compatLnSpc="1">
            <a:prstTxWarp prst="textNoShape">
              <a:avLst/>
            </a:prstTxWarp>
            <a:normAutofit fontScale="82500" lnSpcReduction="20000"/>
          </a:bodyPr>
          <a:lstStyle>
            <a:lvl1pPr algn="l" rtl="0" eaLnBrk="0" fontAlgn="base" hangingPunct="0">
              <a:spcBef>
                <a:spcPct val="0"/>
              </a:spcBef>
              <a:spcAft>
                <a:spcPct val="0"/>
              </a:spcAft>
              <a:defRPr sz="4500" kern="1200" baseline="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defTabSz="685800" eaLnBrk="1" hangingPunct="1">
              <a:defRPr/>
            </a:pPr>
            <a:r>
              <a:rPr lang="en-US" sz="3375" dirty="0">
                <a:solidFill>
                  <a:srgbClr val="04617B"/>
                </a:solidFill>
                <a:latin typeface="Franklin Gothic Book" panose="020B0503020102020204" pitchFamily="34" charset="0"/>
              </a:rPr>
              <a:t>Building the Base Model - Methodology </a:t>
            </a:r>
          </a:p>
        </p:txBody>
      </p:sp>
      <p:sp>
        <p:nvSpPr>
          <p:cNvPr id="22" name="Rectangle: Rounded Corners 4">
            <a:extLst>
              <a:ext uri="{FF2B5EF4-FFF2-40B4-BE49-F238E27FC236}">
                <a16:creationId xmlns:a16="http://schemas.microsoft.com/office/drawing/2014/main" id="{8FA90B51-FEAF-9F44-A4BB-B30583A6D245}"/>
              </a:ext>
            </a:extLst>
          </p:cNvPr>
          <p:cNvSpPr/>
          <p:nvPr/>
        </p:nvSpPr>
        <p:spPr>
          <a:xfrm>
            <a:off x="5783168" y="2303597"/>
            <a:ext cx="1091114" cy="5715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fontAlgn="base">
              <a:spcBef>
                <a:spcPct val="0"/>
              </a:spcBef>
              <a:spcAft>
                <a:spcPct val="0"/>
              </a:spcAft>
            </a:pPr>
            <a:r>
              <a:rPr lang="en-US" sz="1050" dirty="0">
                <a:solidFill>
                  <a:prstClr val="black"/>
                </a:solidFill>
                <a:latin typeface="Franklin Gothic Book" panose="020B0503020102020204" pitchFamily="34" charset="0"/>
              </a:rPr>
              <a:t>Energy Impact </a:t>
            </a:r>
          </a:p>
          <a:p>
            <a:pPr algn="ctr" defTabSz="685800" fontAlgn="base">
              <a:spcBef>
                <a:spcPct val="0"/>
              </a:spcBef>
              <a:spcAft>
                <a:spcPct val="0"/>
              </a:spcAft>
            </a:pPr>
            <a:r>
              <a:rPr lang="en-US" sz="1050" dirty="0">
                <a:latin typeface="Franklin Gothic Book" panose="020B0503020102020204" pitchFamily="34" charset="0"/>
              </a:rPr>
              <a:t>2020 to 2050 </a:t>
            </a:r>
          </a:p>
        </p:txBody>
      </p:sp>
      <p:sp>
        <p:nvSpPr>
          <p:cNvPr id="23" name="Rectangle: Rounded Corners 5">
            <a:extLst>
              <a:ext uri="{FF2B5EF4-FFF2-40B4-BE49-F238E27FC236}">
                <a16:creationId xmlns:a16="http://schemas.microsoft.com/office/drawing/2014/main" id="{EEBE7791-9B59-3E41-9E06-0B26E0D44045}"/>
              </a:ext>
            </a:extLst>
          </p:cNvPr>
          <p:cNvSpPr/>
          <p:nvPr/>
        </p:nvSpPr>
        <p:spPr>
          <a:xfrm>
            <a:off x="4566949" y="2298162"/>
            <a:ext cx="1036885" cy="5715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fontAlgn="base">
              <a:spcBef>
                <a:spcPct val="0"/>
              </a:spcBef>
              <a:spcAft>
                <a:spcPct val="0"/>
              </a:spcAft>
            </a:pPr>
            <a:r>
              <a:rPr lang="en-US" sz="1050" dirty="0">
                <a:solidFill>
                  <a:prstClr val="black"/>
                </a:solidFill>
                <a:latin typeface="Franklin Gothic Book" panose="020B0503020102020204" pitchFamily="34" charset="0"/>
              </a:rPr>
              <a:t>Penetration Potential</a:t>
            </a:r>
          </a:p>
        </p:txBody>
      </p:sp>
      <p:sp>
        <p:nvSpPr>
          <p:cNvPr id="24" name="Rectangle: Rounded Corners 6">
            <a:extLst>
              <a:ext uri="{FF2B5EF4-FFF2-40B4-BE49-F238E27FC236}">
                <a16:creationId xmlns:a16="http://schemas.microsoft.com/office/drawing/2014/main" id="{A3AFBCC1-43C5-8D47-9238-357FCF185C40}"/>
              </a:ext>
            </a:extLst>
          </p:cNvPr>
          <p:cNvSpPr/>
          <p:nvPr/>
        </p:nvSpPr>
        <p:spPr>
          <a:xfrm>
            <a:off x="4575630" y="3348203"/>
            <a:ext cx="1015322" cy="5715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fontAlgn="base">
              <a:spcBef>
                <a:spcPct val="0"/>
              </a:spcBef>
              <a:spcAft>
                <a:spcPct val="0"/>
              </a:spcAft>
            </a:pPr>
            <a:r>
              <a:rPr lang="en-US" sz="1050" dirty="0">
                <a:solidFill>
                  <a:prstClr val="black"/>
                </a:solidFill>
                <a:latin typeface="Franklin Gothic Book" panose="020B0503020102020204" pitchFamily="34" charset="0"/>
              </a:rPr>
              <a:t>Penetration Timeline</a:t>
            </a:r>
          </a:p>
        </p:txBody>
      </p:sp>
      <p:sp>
        <p:nvSpPr>
          <p:cNvPr id="25" name="Rectangle: Rounded Corners 10">
            <a:extLst>
              <a:ext uri="{FF2B5EF4-FFF2-40B4-BE49-F238E27FC236}">
                <a16:creationId xmlns:a16="http://schemas.microsoft.com/office/drawing/2014/main" id="{95C78D10-075F-7741-BB62-0172B40ACF5C}"/>
              </a:ext>
            </a:extLst>
          </p:cNvPr>
          <p:cNvSpPr/>
          <p:nvPr/>
        </p:nvSpPr>
        <p:spPr>
          <a:xfrm>
            <a:off x="1773142" y="1617644"/>
            <a:ext cx="1111544" cy="5715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fontAlgn="base">
              <a:spcBef>
                <a:spcPct val="0"/>
              </a:spcBef>
              <a:spcAft>
                <a:spcPct val="0"/>
              </a:spcAft>
            </a:pPr>
            <a:r>
              <a:rPr lang="en-US" sz="1050" dirty="0">
                <a:solidFill>
                  <a:prstClr val="black"/>
                </a:solidFill>
                <a:latin typeface="Franklin Gothic Book" panose="020B0503020102020204" pitchFamily="34" charset="0"/>
              </a:rPr>
              <a:t>Impact on Process  Energy</a:t>
            </a:r>
          </a:p>
        </p:txBody>
      </p:sp>
      <p:sp>
        <p:nvSpPr>
          <p:cNvPr id="26" name="Rectangle: Rounded Corners 14">
            <a:extLst>
              <a:ext uri="{FF2B5EF4-FFF2-40B4-BE49-F238E27FC236}">
                <a16:creationId xmlns:a16="http://schemas.microsoft.com/office/drawing/2014/main" id="{5B2901DC-7ADF-6542-896A-723245512861}"/>
              </a:ext>
            </a:extLst>
          </p:cNvPr>
          <p:cNvSpPr/>
          <p:nvPr/>
        </p:nvSpPr>
        <p:spPr>
          <a:xfrm>
            <a:off x="2086352" y="3177713"/>
            <a:ext cx="1832570" cy="5715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fontAlgn="base">
              <a:spcBef>
                <a:spcPct val="0"/>
              </a:spcBef>
              <a:spcAft>
                <a:spcPct val="0"/>
              </a:spcAft>
            </a:pPr>
            <a:r>
              <a:rPr lang="en-US" sz="1200" dirty="0">
                <a:solidFill>
                  <a:prstClr val="black"/>
                </a:solidFill>
                <a:latin typeface="Franklin Gothic Book" panose="020B0503020102020204" pitchFamily="34" charset="0"/>
              </a:rPr>
              <a:t>Cost Comparison Tool</a:t>
            </a:r>
          </a:p>
        </p:txBody>
      </p:sp>
      <p:sp>
        <p:nvSpPr>
          <p:cNvPr id="27" name="Rectangle: Rounded Corners 10">
            <a:extLst>
              <a:ext uri="{FF2B5EF4-FFF2-40B4-BE49-F238E27FC236}">
                <a16:creationId xmlns:a16="http://schemas.microsoft.com/office/drawing/2014/main" id="{B3DE2D01-3EAC-0541-955A-5E091F9A16FD}"/>
              </a:ext>
            </a:extLst>
          </p:cNvPr>
          <p:cNvSpPr/>
          <p:nvPr/>
        </p:nvSpPr>
        <p:spPr>
          <a:xfrm>
            <a:off x="1784314" y="2355318"/>
            <a:ext cx="1111544" cy="5715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fontAlgn="base">
              <a:spcBef>
                <a:spcPct val="0"/>
              </a:spcBef>
              <a:spcAft>
                <a:spcPct val="0"/>
              </a:spcAft>
            </a:pPr>
            <a:r>
              <a:rPr lang="en-US" sz="1050" dirty="0">
                <a:solidFill>
                  <a:prstClr val="black"/>
                </a:solidFill>
                <a:latin typeface="Franklin Gothic Book" panose="020B0503020102020204" pitchFamily="34" charset="0"/>
              </a:rPr>
              <a:t>Impact on manufacturing process </a:t>
            </a:r>
          </a:p>
        </p:txBody>
      </p:sp>
      <p:sp>
        <p:nvSpPr>
          <p:cNvPr id="28" name="Rectangle: Rounded Corners 10">
            <a:extLst>
              <a:ext uri="{FF2B5EF4-FFF2-40B4-BE49-F238E27FC236}">
                <a16:creationId xmlns:a16="http://schemas.microsoft.com/office/drawing/2014/main" id="{DF297FCA-0313-F54E-B003-807972B94C82}"/>
              </a:ext>
            </a:extLst>
          </p:cNvPr>
          <p:cNvSpPr/>
          <p:nvPr/>
        </p:nvSpPr>
        <p:spPr>
          <a:xfrm>
            <a:off x="1765952" y="956326"/>
            <a:ext cx="1111544" cy="5715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fontAlgn="base">
              <a:spcBef>
                <a:spcPct val="0"/>
              </a:spcBef>
              <a:spcAft>
                <a:spcPct val="0"/>
              </a:spcAft>
            </a:pPr>
            <a:r>
              <a:rPr lang="en-US" sz="1050" dirty="0">
                <a:solidFill>
                  <a:prstClr val="black"/>
                </a:solidFill>
                <a:latin typeface="Franklin Gothic Book" panose="020B0503020102020204" pitchFamily="34" charset="0"/>
              </a:rPr>
              <a:t>Impact on fossil Fuel</a:t>
            </a:r>
          </a:p>
        </p:txBody>
      </p:sp>
      <p:cxnSp>
        <p:nvCxnSpPr>
          <p:cNvPr id="29" name="Straight Connector 28">
            <a:extLst>
              <a:ext uri="{FF2B5EF4-FFF2-40B4-BE49-F238E27FC236}">
                <a16:creationId xmlns:a16="http://schemas.microsoft.com/office/drawing/2014/main" id="{63FE3710-92FB-3344-AFB0-EDCB31C9DB90}"/>
              </a:ext>
            </a:extLst>
          </p:cNvPr>
          <p:cNvCxnSpPr>
            <a:cxnSpLocks/>
          </p:cNvCxnSpPr>
          <p:nvPr/>
        </p:nvCxnSpPr>
        <p:spPr>
          <a:xfrm flipH="1" flipV="1">
            <a:off x="4239355" y="1258246"/>
            <a:ext cx="4391" cy="1405298"/>
          </a:xfrm>
          <a:prstGeom prst="line">
            <a:avLst/>
          </a:prstGeom>
        </p:spPr>
        <p:style>
          <a:lnRef idx="2">
            <a:schemeClr val="dk1"/>
          </a:lnRef>
          <a:fillRef idx="0">
            <a:schemeClr val="dk1"/>
          </a:fillRef>
          <a:effectRef idx="1">
            <a:schemeClr val="dk1"/>
          </a:effectRef>
          <a:fontRef idx="minor">
            <a:schemeClr val="tx1"/>
          </a:fontRef>
        </p:style>
      </p:cxnSp>
      <p:sp>
        <p:nvSpPr>
          <p:cNvPr id="30" name="Rectangle: Rounded Corners 73">
            <a:extLst>
              <a:ext uri="{FF2B5EF4-FFF2-40B4-BE49-F238E27FC236}">
                <a16:creationId xmlns:a16="http://schemas.microsoft.com/office/drawing/2014/main" id="{DF70EA36-5A11-B146-A48A-64EAA93627F8}"/>
              </a:ext>
            </a:extLst>
          </p:cNvPr>
          <p:cNvSpPr/>
          <p:nvPr/>
        </p:nvSpPr>
        <p:spPr>
          <a:xfrm>
            <a:off x="353520" y="1642906"/>
            <a:ext cx="1097164" cy="5715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fontAlgn="base">
              <a:spcBef>
                <a:spcPct val="0"/>
              </a:spcBef>
              <a:spcAft>
                <a:spcPct val="0"/>
              </a:spcAft>
            </a:pPr>
            <a:r>
              <a:rPr lang="en-US" sz="1050" dirty="0">
                <a:solidFill>
                  <a:prstClr val="black"/>
                </a:solidFill>
                <a:latin typeface="Franklin Gothic Book" panose="020B0503020102020204" pitchFamily="34" charset="0"/>
              </a:rPr>
              <a:t>Bandwidth Analysis </a:t>
            </a:r>
          </a:p>
        </p:txBody>
      </p:sp>
      <p:sp>
        <p:nvSpPr>
          <p:cNvPr id="31" name="Rectangle: Rounded Corners 73">
            <a:extLst>
              <a:ext uri="{FF2B5EF4-FFF2-40B4-BE49-F238E27FC236}">
                <a16:creationId xmlns:a16="http://schemas.microsoft.com/office/drawing/2014/main" id="{DBDF7F21-47B0-AE41-B91A-00AC612D4F99}"/>
              </a:ext>
            </a:extLst>
          </p:cNvPr>
          <p:cNvSpPr/>
          <p:nvPr/>
        </p:nvSpPr>
        <p:spPr>
          <a:xfrm>
            <a:off x="342900" y="2321387"/>
            <a:ext cx="1097164" cy="5715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fontAlgn="base">
              <a:spcBef>
                <a:spcPct val="0"/>
              </a:spcBef>
              <a:spcAft>
                <a:spcPct val="0"/>
              </a:spcAft>
            </a:pPr>
            <a:r>
              <a:rPr lang="en-US" sz="1050" dirty="0">
                <a:solidFill>
                  <a:prstClr val="black"/>
                </a:solidFill>
                <a:latin typeface="Franklin Gothic Book" panose="020B0503020102020204" pitchFamily="34" charset="0"/>
              </a:rPr>
              <a:t>Research Publications </a:t>
            </a:r>
          </a:p>
        </p:txBody>
      </p:sp>
      <p:sp>
        <p:nvSpPr>
          <p:cNvPr id="32" name="Rectangle: Rounded Corners 73">
            <a:extLst>
              <a:ext uri="{FF2B5EF4-FFF2-40B4-BE49-F238E27FC236}">
                <a16:creationId xmlns:a16="http://schemas.microsoft.com/office/drawing/2014/main" id="{D71FDCCD-65BA-9046-9C11-A556AECB8D7E}"/>
              </a:ext>
            </a:extLst>
          </p:cNvPr>
          <p:cNvSpPr/>
          <p:nvPr/>
        </p:nvSpPr>
        <p:spPr>
          <a:xfrm>
            <a:off x="357375" y="2998832"/>
            <a:ext cx="1097164" cy="5715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fontAlgn="base">
              <a:spcBef>
                <a:spcPct val="0"/>
              </a:spcBef>
              <a:spcAft>
                <a:spcPct val="0"/>
              </a:spcAft>
            </a:pPr>
            <a:r>
              <a:rPr lang="en-US" sz="1050" dirty="0">
                <a:solidFill>
                  <a:prstClr val="black"/>
                </a:solidFill>
                <a:latin typeface="Franklin Gothic Book" panose="020B0503020102020204" pitchFamily="34" charset="0"/>
              </a:rPr>
              <a:t>Data Collection at Facilities </a:t>
            </a:r>
          </a:p>
        </p:txBody>
      </p:sp>
      <p:sp>
        <p:nvSpPr>
          <p:cNvPr id="33" name="Rectangle: Rounded Corners 73">
            <a:extLst>
              <a:ext uri="{FF2B5EF4-FFF2-40B4-BE49-F238E27FC236}">
                <a16:creationId xmlns:a16="http://schemas.microsoft.com/office/drawing/2014/main" id="{B76821C6-9E46-AA44-A0E8-5F5C1C90F65C}"/>
              </a:ext>
            </a:extLst>
          </p:cNvPr>
          <p:cNvSpPr/>
          <p:nvPr/>
        </p:nvSpPr>
        <p:spPr>
          <a:xfrm>
            <a:off x="366561" y="957937"/>
            <a:ext cx="1097164" cy="54152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fontAlgn="base">
              <a:spcBef>
                <a:spcPct val="0"/>
              </a:spcBef>
              <a:spcAft>
                <a:spcPct val="0"/>
              </a:spcAft>
            </a:pPr>
            <a:r>
              <a:rPr lang="en-US" sz="1050" dirty="0">
                <a:solidFill>
                  <a:prstClr val="black"/>
                </a:solidFill>
                <a:latin typeface="Franklin Gothic Book" panose="020B0503020102020204" pitchFamily="34" charset="0"/>
              </a:rPr>
              <a:t>EIA Data </a:t>
            </a:r>
          </a:p>
        </p:txBody>
      </p:sp>
      <p:sp>
        <p:nvSpPr>
          <p:cNvPr id="34" name="Rectangle: Rounded Corners 12">
            <a:extLst>
              <a:ext uri="{FF2B5EF4-FFF2-40B4-BE49-F238E27FC236}">
                <a16:creationId xmlns:a16="http://schemas.microsoft.com/office/drawing/2014/main" id="{FCC4D1DC-4B26-D447-A4BC-2A690CE7524A}"/>
              </a:ext>
            </a:extLst>
          </p:cNvPr>
          <p:cNvSpPr/>
          <p:nvPr/>
        </p:nvSpPr>
        <p:spPr>
          <a:xfrm>
            <a:off x="2077292" y="3793049"/>
            <a:ext cx="1832567" cy="5715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fontAlgn="base">
              <a:spcBef>
                <a:spcPct val="0"/>
              </a:spcBef>
              <a:spcAft>
                <a:spcPct val="0"/>
              </a:spcAft>
            </a:pPr>
            <a:r>
              <a:rPr lang="en-US" sz="1200" dirty="0">
                <a:solidFill>
                  <a:prstClr val="black"/>
                </a:solidFill>
                <a:latin typeface="Franklin Gothic Book" panose="020B0503020102020204" pitchFamily="34" charset="0"/>
              </a:rPr>
              <a:t>Market Research </a:t>
            </a:r>
          </a:p>
        </p:txBody>
      </p:sp>
      <p:sp>
        <p:nvSpPr>
          <p:cNvPr id="35" name="Rectangle 34">
            <a:extLst>
              <a:ext uri="{FF2B5EF4-FFF2-40B4-BE49-F238E27FC236}">
                <a16:creationId xmlns:a16="http://schemas.microsoft.com/office/drawing/2014/main" id="{CCC1D4A4-0B9D-9A40-8AEB-EB9C2895C11E}"/>
              </a:ext>
            </a:extLst>
          </p:cNvPr>
          <p:cNvSpPr/>
          <p:nvPr/>
        </p:nvSpPr>
        <p:spPr>
          <a:xfrm>
            <a:off x="2895163" y="1686988"/>
            <a:ext cx="915635" cy="230832"/>
          </a:xfrm>
          <a:prstGeom prst="rect">
            <a:avLst/>
          </a:prstGeom>
        </p:spPr>
        <p:txBody>
          <a:bodyPr wrap="none">
            <a:spAutoFit/>
          </a:bodyPr>
          <a:lstStyle/>
          <a:p>
            <a:pPr algn="ctr" defTabSz="685800" fontAlgn="base">
              <a:spcBef>
                <a:spcPct val="0"/>
              </a:spcBef>
              <a:spcAft>
                <a:spcPct val="0"/>
              </a:spcAft>
            </a:pPr>
            <a:r>
              <a:rPr lang="en-US" sz="900" dirty="0">
                <a:solidFill>
                  <a:prstClr val="black"/>
                </a:solidFill>
                <a:latin typeface="Franklin Gothic Book" panose="020B0503020102020204" pitchFamily="34" charset="0"/>
                <a:cs typeface="Arial" charset="0"/>
              </a:rPr>
              <a:t>Fuel Reduction</a:t>
            </a:r>
          </a:p>
        </p:txBody>
      </p:sp>
      <p:sp>
        <p:nvSpPr>
          <p:cNvPr id="36" name="Rectangle 35">
            <a:extLst>
              <a:ext uri="{FF2B5EF4-FFF2-40B4-BE49-F238E27FC236}">
                <a16:creationId xmlns:a16="http://schemas.microsoft.com/office/drawing/2014/main" id="{2DBB87B2-1CFE-D14E-BE3B-D40C52040E70}"/>
              </a:ext>
            </a:extLst>
          </p:cNvPr>
          <p:cNvSpPr/>
          <p:nvPr/>
        </p:nvSpPr>
        <p:spPr>
          <a:xfrm>
            <a:off x="2848962" y="1908365"/>
            <a:ext cx="1345240" cy="230832"/>
          </a:xfrm>
          <a:prstGeom prst="rect">
            <a:avLst/>
          </a:prstGeom>
        </p:spPr>
        <p:txBody>
          <a:bodyPr wrap="none">
            <a:spAutoFit/>
          </a:bodyPr>
          <a:lstStyle/>
          <a:p>
            <a:pPr algn="ctr" defTabSz="685800" fontAlgn="base">
              <a:spcBef>
                <a:spcPct val="0"/>
              </a:spcBef>
              <a:spcAft>
                <a:spcPct val="0"/>
              </a:spcAft>
            </a:pPr>
            <a:r>
              <a:rPr lang="en-US" sz="900" dirty="0">
                <a:solidFill>
                  <a:prstClr val="black"/>
                </a:solidFill>
                <a:latin typeface="Franklin Gothic Book" panose="020B0503020102020204" pitchFamily="34" charset="0"/>
                <a:cs typeface="Arial" charset="0"/>
              </a:rPr>
              <a:t>Incremental Electricity </a:t>
            </a:r>
          </a:p>
        </p:txBody>
      </p:sp>
      <p:sp>
        <p:nvSpPr>
          <p:cNvPr id="37" name="Rectangle 36">
            <a:extLst>
              <a:ext uri="{FF2B5EF4-FFF2-40B4-BE49-F238E27FC236}">
                <a16:creationId xmlns:a16="http://schemas.microsoft.com/office/drawing/2014/main" id="{E3B6023E-BD9A-0B48-8433-7D844C6CBF5D}"/>
              </a:ext>
            </a:extLst>
          </p:cNvPr>
          <p:cNvSpPr/>
          <p:nvPr/>
        </p:nvSpPr>
        <p:spPr>
          <a:xfrm>
            <a:off x="2918947" y="2456963"/>
            <a:ext cx="1208985" cy="230832"/>
          </a:xfrm>
          <a:prstGeom prst="rect">
            <a:avLst/>
          </a:prstGeom>
        </p:spPr>
        <p:txBody>
          <a:bodyPr wrap="none">
            <a:spAutoFit/>
          </a:bodyPr>
          <a:lstStyle/>
          <a:p>
            <a:pPr algn="ctr" defTabSz="685800" fontAlgn="base">
              <a:spcBef>
                <a:spcPct val="0"/>
              </a:spcBef>
              <a:spcAft>
                <a:spcPct val="0"/>
              </a:spcAft>
            </a:pPr>
            <a:r>
              <a:rPr lang="en-US" sz="900" dirty="0">
                <a:solidFill>
                  <a:prstClr val="black"/>
                </a:solidFill>
                <a:latin typeface="Franklin Gothic Book" panose="020B0503020102020204" pitchFamily="34" charset="0"/>
                <a:cs typeface="Arial" charset="0"/>
              </a:rPr>
              <a:t>Upstream Processes </a:t>
            </a:r>
          </a:p>
        </p:txBody>
      </p:sp>
      <p:sp>
        <p:nvSpPr>
          <p:cNvPr id="38" name="Rectangle 37">
            <a:extLst>
              <a:ext uri="{FF2B5EF4-FFF2-40B4-BE49-F238E27FC236}">
                <a16:creationId xmlns:a16="http://schemas.microsoft.com/office/drawing/2014/main" id="{0F899DBD-FD27-9444-988A-6093B806FAE6}"/>
              </a:ext>
            </a:extLst>
          </p:cNvPr>
          <p:cNvSpPr/>
          <p:nvPr/>
        </p:nvSpPr>
        <p:spPr>
          <a:xfrm>
            <a:off x="2904419" y="2694656"/>
            <a:ext cx="1380506" cy="230832"/>
          </a:xfrm>
          <a:prstGeom prst="rect">
            <a:avLst/>
          </a:prstGeom>
        </p:spPr>
        <p:txBody>
          <a:bodyPr wrap="none">
            <a:spAutoFit/>
          </a:bodyPr>
          <a:lstStyle/>
          <a:p>
            <a:pPr algn="ctr" defTabSz="685800" fontAlgn="base">
              <a:spcBef>
                <a:spcPct val="0"/>
              </a:spcBef>
              <a:spcAft>
                <a:spcPct val="0"/>
              </a:spcAft>
            </a:pPr>
            <a:r>
              <a:rPr lang="en-US" sz="900" dirty="0">
                <a:solidFill>
                  <a:prstClr val="black"/>
                </a:solidFill>
                <a:latin typeface="Franklin Gothic Book" panose="020B0503020102020204" pitchFamily="34" charset="0"/>
                <a:cs typeface="Arial" charset="0"/>
              </a:rPr>
              <a:t>Downstream  Processes </a:t>
            </a:r>
          </a:p>
        </p:txBody>
      </p:sp>
      <p:sp>
        <p:nvSpPr>
          <p:cNvPr id="39" name="Rectangle 38">
            <a:extLst>
              <a:ext uri="{FF2B5EF4-FFF2-40B4-BE49-F238E27FC236}">
                <a16:creationId xmlns:a16="http://schemas.microsoft.com/office/drawing/2014/main" id="{36298540-3D12-9346-BA63-47AFF5BF558C}"/>
              </a:ext>
            </a:extLst>
          </p:cNvPr>
          <p:cNvSpPr/>
          <p:nvPr/>
        </p:nvSpPr>
        <p:spPr>
          <a:xfrm>
            <a:off x="2873513" y="1055087"/>
            <a:ext cx="649537" cy="230832"/>
          </a:xfrm>
          <a:prstGeom prst="rect">
            <a:avLst/>
          </a:prstGeom>
        </p:spPr>
        <p:txBody>
          <a:bodyPr wrap="none">
            <a:spAutoFit/>
          </a:bodyPr>
          <a:lstStyle/>
          <a:p>
            <a:pPr algn="ctr" defTabSz="685800" fontAlgn="base">
              <a:spcBef>
                <a:spcPct val="0"/>
              </a:spcBef>
              <a:spcAft>
                <a:spcPct val="0"/>
              </a:spcAft>
            </a:pPr>
            <a:r>
              <a:rPr lang="en-US" sz="900" dirty="0">
                <a:solidFill>
                  <a:prstClr val="black"/>
                </a:solidFill>
                <a:latin typeface="Franklin Gothic Book" panose="020B0503020102020204" pitchFamily="34" charset="0"/>
                <a:cs typeface="Arial" charset="0"/>
              </a:rPr>
              <a:t>Transport</a:t>
            </a:r>
          </a:p>
        </p:txBody>
      </p:sp>
      <p:sp>
        <p:nvSpPr>
          <p:cNvPr id="40" name="Rectangle 39">
            <a:extLst>
              <a:ext uri="{FF2B5EF4-FFF2-40B4-BE49-F238E27FC236}">
                <a16:creationId xmlns:a16="http://schemas.microsoft.com/office/drawing/2014/main" id="{2CF1BFC7-BAB7-344E-A3BF-13D71FD45FC3}"/>
              </a:ext>
            </a:extLst>
          </p:cNvPr>
          <p:cNvSpPr/>
          <p:nvPr/>
        </p:nvSpPr>
        <p:spPr>
          <a:xfrm>
            <a:off x="2912020" y="1301971"/>
            <a:ext cx="1313180" cy="230832"/>
          </a:xfrm>
          <a:prstGeom prst="rect">
            <a:avLst/>
          </a:prstGeom>
        </p:spPr>
        <p:txBody>
          <a:bodyPr wrap="none">
            <a:spAutoFit/>
          </a:bodyPr>
          <a:lstStyle/>
          <a:p>
            <a:pPr algn="ctr" defTabSz="685800" fontAlgn="base">
              <a:spcBef>
                <a:spcPct val="0"/>
              </a:spcBef>
              <a:spcAft>
                <a:spcPct val="0"/>
              </a:spcAft>
            </a:pPr>
            <a:r>
              <a:rPr lang="en-US" sz="900" dirty="0">
                <a:solidFill>
                  <a:prstClr val="black"/>
                </a:solidFill>
                <a:latin typeface="Franklin Gothic Book" panose="020B0503020102020204" pitchFamily="34" charset="0"/>
                <a:cs typeface="Arial" charset="0"/>
              </a:rPr>
              <a:t>Mining and Processing </a:t>
            </a:r>
          </a:p>
        </p:txBody>
      </p:sp>
      <p:cxnSp>
        <p:nvCxnSpPr>
          <p:cNvPr id="42" name="Straight Arrow Connector 41">
            <a:extLst>
              <a:ext uri="{FF2B5EF4-FFF2-40B4-BE49-F238E27FC236}">
                <a16:creationId xmlns:a16="http://schemas.microsoft.com/office/drawing/2014/main" id="{779D9371-BC84-B249-A911-65CC4BED2C7F}"/>
              </a:ext>
            </a:extLst>
          </p:cNvPr>
          <p:cNvCxnSpPr>
            <a:cxnSpLocks/>
          </p:cNvCxnSpPr>
          <p:nvPr/>
        </p:nvCxnSpPr>
        <p:spPr>
          <a:xfrm>
            <a:off x="1463616" y="1301971"/>
            <a:ext cx="30233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3" name="Straight Connector 42">
            <a:extLst>
              <a:ext uri="{FF2B5EF4-FFF2-40B4-BE49-F238E27FC236}">
                <a16:creationId xmlns:a16="http://schemas.microsoft.com/office/drawing/2014/main" id="{056D8947-DDBC-DA4F-8C6C-E10EA37E7507}"/>
              </a:ext>
            </a:extLst>
          </p:cNvPr>
          <p:cNvCxnSpPr>
            <a:cxnSpLocks/>
          </p:cNvCxnSpPr>
          <p:nvPr/>
        </p:nvCxnSpPr>
        <p:spPr>
          <a:xfrm>
            <a:off x="2887196" y="1258245"/>
            <a:ext cx="1356415" cy="0"/>
          </a:xfrm>
          <a:prstGeom prst="line">
            <a:avLst/>
          </a:prstGeom>
        </p:spPr>
        <p:style>
          <a:lnRef idx="2">
            <a:schemeClr val="dk1"/>
          </a:lnRef>
          <a:fillRef idx="0">
            <a:schemeClr val="dk1"/>
          </a:fillRef>
          <a:effectRef idx="1">
            <a:schemeClr val="dk1"/>
          </a:effectRef>
          <a:fontRef idx="minor">
            <a:schemeClr val="tx1"/>
          </a:fontRef>
        </p:style>
      </p:cxnSp>
      <p:cxnSp>
        <p:nvCxnSpPr>
          <p:cNvPr id="44" name="Straight Connector 43">
            <a:extLst>
              <a:ext uri="{FF2B5EF4-FFF2-40B4-BE49-F238E27FC236}">
                <a16:creationId xmlns:a16="http://schemas.microsoft.com/office/drawing/2014/main" id="{AB6DF4D7-4FA2-1C43-A006-39C7B53D1AFA}"/>
              </a:ext>
            </a:extLst>
          </p:cNvPr>
          <p:cNvCxnSpPr>
            <a:cxnSpLocks/>
          </p:cNvCxnSpPr>
          <p:nvPr/>
        </p:nvCxnSpPr>
        <p:spPr>
          <a:xfrm>
            <a:off x="2898625" y="1887045"/>
            <a:ext cx="1344986" cy="7693"/>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a:extLst>
              <a:ext uri="{FF2B5EF4-FFF2-40B4-BE49-F238E27FC236}">
                <a16:creationId xmlns:a16="http://schemas.microsoft.com/office/drawing/2014/main" id="{7BABA5C0-D46C-2846-B438-841CEDA6F444}"/>
              </a:ext>
            </a:extLst>
          </p:cNvPr>
          <p:cNvCxnSpPr>
            <a:cxnSpLocks/>
          </p:cNvCxnSpPr>
          <p:nvPr/>
        </p:nvCxnSpPr>
        <p:spPr>
          <a:xfrm>
            <a:off x="2898625" y="2663544"/>
            <a:ext cx="1344986" cy="0"/>
          </a:xfrm>
          <a:prstGeom prst="line">
            <a:avLst/>
          </a:prstGeom>
        </p:spPr>
        <p:style>
          <a:lnRef idx="2">
            <a:schemeClr val="dk1"/>
          </a:lnRef>
          <a:fillRef idx="0">
            <a:schemeClr val="dk1"/>
          </a:fillRef>
          <a:effectRef idx="1">
            <a:schemeClr val="dk1"/>
          </a:effectRef>
          <a:fontRef idx="minor">
            <a:schemeClr val="tx1"/>
          </a:fontRef>
        </p:style>
      </p:cxnSp>
      <p:sp>
        <p:nvSpPr>
          <p:cNvPr id="46" name="Rectangle: Rounded Corners 73">
            <a:extLst>
              <a:ext uri="{FF2B5EF4-FFF2-40B4-BE49-F238E27FC236}">
                <a16:creationId xmlns:a16="http://schemas.microsoft.com/office/drawing/2014/main" id="{75495C6F-14F9-3641-9343-49DBD22A81B6}"/>
              </a:ext>
            </a:extLst>
          </p:cNvPr>
          <p:cNvSpPr/>
          <p:nvPr/>
        </p:nvSpPr>
        <p:spPr>
          <a:xfrm>
            <a:off x="357375" y="3661432"/>
            <a:ext cx="1097164" cy="5715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fontAlgn="base">
              <a:spcBef>
                <a:spcPct val="0"/>
              </a:spcBef>
              <a:spcAft>
                <a:spcPct val="0"/>
              </a:spcAft>
            </a:pPr>
            <a:r>
              <a:rPr lang="en-US" sz="1050" dirty="0">
                <a:solidFill>
                  <a:prstClr val="black"/>
                </a:solidFill>
                <a:latin typeface="Franklin Gothic Book" panose="020B0503020102020204" pitchFamily="34" charset="0"/>
              </a:rPr>
              <a:t>Vendor Interviews</a:t>
            </a:r>
          </a:p>
        </p:txBody>
      </p:sp>
      <p:cxnSp>
        <p:nvCxnSpPr>
          <p:cNvPr id="47" name="Straight Connector 46">
            <a:extLst>
              <a:ext uri="{FF2B5EF4-FFF2-40B4-BE49-F238E27FC236}">
                <a16:creationId xmlns:a16="http://schemas.microsoft.com/office/drawing/2014/main" id="{866814F6-C41E-4743-AD37-F4F94F59A4A4}"/>
              </a:ext>
            </a:extLst>
          </p:cNvPr>
          <p:cNvCxnSpPr>
            <a:cxnSpLocks/>
          </p:cNvCxnSpPr>
          <p:nvPr/>
        </p:nvCxnSpPr>
        <p:spPr>
          <a:xfrm>
            <a:off x="1447076" y="2032991"/>
            <a:ext cx="237964" cy="0"/>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Arrow Connector 47">
            <a:extLst>
              <a:ext uri="{FF2B5EF4-FFF2-40B4-BE49-F238E27FC236}">
                <a16:creationId xmlns:a16="http://schemas.microsoft.com/office/drawing/2014/main" id="{7C57C551-F9E6-9E42-BAB1-98400AC5DB63}"/>
              </a:ext>
            </a:extLst>
          </p:cNvPr>
          <p:cNvCxnSpPr>
            <a:cxnSpLocks/>
          </p:cNvCxnSpPr>
          <p:nvPr/>
        </p:nvCxnSpPr>
        <p:spPr>
          <a:xfrm>
            <a:off x="1447075" y="1800784"/>
            <a:ext cx="32606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9" name="Straight Connector 48">
            <a:extLst>
              <a:ext uri="{FF2B5EF4-FFF2-40B4-BE49-F238E27FC236}">
                <a16:creationId xmlns:a16="http://schemas.microsoft.com/office/drawing/2014/main" id="{92F7EF80-341A-6A42-B254-EF4785720838}"/>
              </a:ext>
            </a:extLst>
          </p:cNvPr>
          <p:cNvCxnSpPr>
            <a:cxnSpLocks/>
          </p:cNvCxnSpPr>
          <p:nvPr/>
        </p:nvCxnSpPr>
        <p:spPr>
          <a:xfrm>
            <a:off x="1432136" y="2614826"/>
            <a:ext cx="251889" cy="0"/>
          </a:xfrm>
          <a:prstGeom prst="line">
            <a:avLst/>
          </a:prstGeom>
        </p:spPr>
        <p:style>
          <a:lnRef idx="2">
            <a:schemeClr val="dk1"/>
          </a:lnRef>
          <a:fillRef idx="0">
            <a:schemeClr val="dk1"/>
          </a:fillRef>
          <a:effectRef idx="1">
            <a:schemeClr val="dk1"/>
          </a:effectRef>
          <a:fontRef idx="minor">
            <a:schemeClr val="tx1"/>
          </a:fontRef>
        </p:style>
      </p:cxnSp>
      <p:cxnSp>
        <p:nvCxnSpPr>
          <p:cNvPr id="50" name="Straight Connector 49">
            <a:extLst>
              <a:ext uri="{FF2B5EF4-FFF2-40B4-BE49-F238E27FC236}">
                <a16:creationId xmlns:a16="http://schemas.microsoft.com/office/drawing/2014/main" id="{523024C4-7275-BB47-AC33-C8DA779E1A9B}"/>
              </a:ext>
            </a:extLst>
          </p:cNvPr>
          <p:cNvCxnSpPr>
            <a:cxnSpLocks/>
          </p:cNvCxnSpPr>
          <p:nvPr/>
        </p:nvCxnSpPr>
        <p:spPr>
          <a:xfrm>
            <a:off x="1454539" y="3220711"/>
            <a:ext cx="229486" cy="0"/>
          </a:xfrm>
          <a:prstGeom prst="line">
            <a:avLst/>
          </a:prstGeom>
        </p:spPr>
        <p:style>
          <a:lnRef idx="2">
            <a:schemeClr val="dk1"/>
          </a:lnRef>
          <a:fillRef idx="0">
            <a:schemeClr val="dk1"/>
          </a:fillRef>
          <a:effectRef idx="1">
            <a:schemeClr val="dk1"/>
          </a:effectRef>
          <a:fontRef idx="minor">
            <a:schemeClr val="tx1"/>
          </a:fontRef>
        </p:style>
      </p:cxnSp>
      <p:cxnSp>
        <p:nvCxnSpPr>
          <p:cNvPr id="51" name="Straight Connector 50">
            <a:extLst>
              <a:ext uri="{FF2B5EF4-FFF2-40B4-BE49-F238E27FC236}">
                <a16:creationId xmlns:a16="http://schemas.microsoft.com/office/drawing/2014/main" id="{30E14D30-30A2-B248-8C75-711A2F894698}"/>
              </a:ext>
            </a:extLst>
          </p:cNvPr>
          <p:cNvCxnSpPr>
            <a:cxnSpLocks/>
          </p:cNvCxnSpPr>
          <p:nvPr/>
        </p:nvCxnSpPr>
        <p:spPr>
          <a:xfrm>
            <a:off x="1447076" y="4104542"/>
            <a:ext cx="237964" cy="0"/>
          </a:xfrm>
          <a:prstGeom prst="line">
            <a:avLst/>
          </a:prstGeom>
        </p:spPr>
        <p:style>
          <a:lnRef idx="2">
            <a:schemeClr val="dk1"/>
          </a:lnRef>
          <a:fillRef idx="0">
            <a:schemeClr val="dk1"/>
          </a:fillRef>
          <a:effectRef idx="1">
            <a:schemeClr val="dk1"/>
          </a:effectRef>
          <a:fontRef idx="minor">
            <a:schemeClr val="tx1"/>
          </a:fontRef>
        </p:style>
      </p:cxnSp>
      <p:cxnSp>
        <p:nvCxnSpPr>
          <p:cNvPr id="52" name="Straight Connector 51">
            <a:extLst>
              <a:ext uri="{FF2B5EF4-FFF2-40B4-BE49-F238E27FC236}">
                <a16:creationId xmlns:a16="http://schemas.microsoft.com/office/drawing/2014/main" id="{A064B07E-D40A-1B4C-82B7-DC2D17D04403}"/>
              </a:ext>
            </a:extLst>
          </p:cNvPr>
          <p:cNvCxnSpPr>
            <a:cxnSpLocks/>
          </p:cNvCxnSpPr>
          <p:nvPr/>
        </p:nvCxnSpPr>
        <p:spPr>
          <a:xfrm flipH="1">
            <a:off x="1675033" y="2032991"/>
            <a:ext cx="8992" cy="2071551"/>
          </a:xfrm>
          <a:prstGeom prst="line">
            <a:avLst/>
          </a:prstGeom>
        </p:spPr>
        <p:style>
          <a:lnRef idx="2">
            <a:schemeClr val="dk1"/>
          </a:lnRef>
          <a:fillRef idx="0">
            <a:schemeClr val="dk1"/>
          </a:fillRef>
          <a:effectRef idx="1">
            <a:schemeClr val="dk1"/>
          </a:effectRef>
          <a:fontRef idx="minor">
            <a:schemeClr val="tx1"/>
          </a:fontRef>
        </p:style>
      </p:cxnSp>
      <p:cxnSp>
        <p:nvCxnSpPr>
          <p:cNvPr id="53" name="Straight Arrow Connector 52">
            <a:extLst>
              <a:ext uri="{FF2B5EF4-FFF2-40B4-BE49-F238E27FC236}">
                <a16:creationId xmlns:a16="http://schemas.microsoft.com/office/drawing/2014/main" id="{4F13D3E3-4617-704B-8C26-A41FBFDFFF50}"/>
              </a:ext>
            </a:extLst>
          </p:cNvPr>
          <p:cNvCxnSpPr>
            <a:cxnSpLocks/>
          </p:cNvCxnSpPr>
          <p:nvPr/>
        </p:nvCxnSpPr>
        <p:spPr>
          <a:xfrm>
            <a:off x="1678028" y="3463463"/>
            <a:ext cx="42203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4" name="Straight Connector 53">
            <a:extLst>
              <a:ext uri="{FF2B5EF4-FFF2-40B4-BE49-F238E27FC236}">
                <a16:creationId xmlns:a16="http://schemas.microsoft.com/office/drawing/2014/main" id="{43401447-AC75-C845-B895-52BF3ECFE194}"/>
              </a:ext>
            </a:extLst>
          </p:cNvPr>
          <p:cNvCxnSpPr>
            <a:cxnSpLocks/>
          </p:cNvCxnSpPr>
          <p:nvPr/>
        </p:nvCxnSpPr>
        <p:spPr>
          <a:xfrm flipH="1" flipV="1">
            <a:off x="4375440" y="2583914"/>
            <a:ext cx="16038" cy="1411262"/>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Arrow Connector 55">
            <a:extLst>
              <a:ext uri="{FF2B5EF4-FFF2-40B4-BE49-F238E27FC236}">
                <a16:creationId xmlns:a16="http://schemas.microsoft.com/office/drawing/2014/main" id="{F7C5F613-C3A8-7744-8914-F3599031701D}"/>
              </a:ext>
            </a:extLst>
          </p:cNvPr>
          <p:cNvCxnSpPr>
            <a:cxnSpLocks/>
            <a:endCxn id="23" idx="1"/>
          </p:cNvCxnSpPr>
          <p:nvPr/>
        </p:nvCxnSpPr>
        <p:spPr>
          <a:xfrm>
            <a:off x="4375438" y="2583912"/>
            <a:ext cx="19151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4" name="Straight Arrow Connector 73">
            <a:extLst>
              <a:ext uri="{FF2B5EF4-FFF2-40B4-BE49-F238E27FC236}">
                <a16:creationId xmlns:a16="http://schemas.microsoft.com/office/drawing/2014/main" id="{6699EAE7-A9E4-7342-A7DF-B67BC804E6A4}"/>
              </a:ext>
            </a:extLst>
          </p:cNvPr>
          <p:cNvCxnSpPr>
            <a:cxnSpLocks/>
          </p:cNvCxnSpPr>
          <p:nvPr/>
        </p:nvCxnSpPr>
        <p:spPr>
          <a:xfrm>
            <a:off x="4384119" y="3633953"/>
            <a:ext cx="19151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5" name="Straight Connector 74">
            <a:extLst>
              <a:ext uri="{FF2B5EF4-FFF2-40B4-BE49-F238E27FC236}">
                <a16:creationId xmlns:a16="http://schemas.microsoft.com/office/drawing/2014/main" id="{297F4337-1D88-1A48-8700-1119085C96FB}"/>
              </a:ext>
            </a:extLst>
          </p:cNvPr>
          <p:cNvCxnSpPr>
            <a:cxnSpLocks/>
          </p:cNvCxnSpPr>
          <p:nvPr/>
        </p:nvCxnSpPr>
        <p:spPr>
          <a:xfrm>
            <a:off x="3919237" y="3307296"/>
            <a:ext cx="456201" cy="0"/>
          </a:xfrm>
          <a:prstGeom prst="line">
            <a:avLst/>
          </a:prstGeom>
        </p:spPr>
        <p:style>
          <a:lnRef idx="2">
            <a:schemeClr val="dk1"/>
          </a:lnRef>
          <a:fillRef idx="0">
            <a:schemeClr val="dk1"/>
          </a:fillRef>
          <a:effectRef idx="1">
            <a:schemeClr val="dk1"/>
          </a:effectRef>
          <a:fontRef idx="minor">
            <a:schemeClr val="tx1"/>
          </a:fontRef>
        </p:style>
      </p:cxnSp>
      <p:cxnSp>
        <p:nvCxnSpPr>
          <p:cNvPr id="76" name="Straight Connector 75">
            <a:extLst>
              <a:ext uri="{FF2B5EF4-FFF2-40B4-BE49-F238E27FC236}">
                <a16:creationId xmlns:a16="http://schemas.microsoft.com/office/drawing/2014/main" id="{B47185C5-8848-6447-9639-70AE8057974D}"/>
              </a:ext>
            </a:extLst>
          </p:cNvPr>
          <p:cNvCxnSpPr>
            <a:cxnSpLocks/>
          </p:cNvCxnSpPr>
          <p:nvPr/>
        </p:nvCxnSpPr>
        <p:spPr>
          <a:xfrm>
            <a:off x="3919237" y="3983238"/>
            <a:ext cx="469922" cy="6281"/>
          </a:xfrm>
          <a:prstGeom prst="line">
            <a:avLst/>
          </a:prstGeom>
        </p:spPr>
        <p:style>
          <a:lnRef idx="2">
            <a:schemeClr val="dk1"/>
          </a:lnRef>
          <a:fillRef idx="0">
            <a:schemeClr val="dk1"/>
          </a:fillRef>
          <a:effectRef idx="1">
            <a:schemeClr val="dk1"/>
          </a:effectRef>
          <a:fontRef idx="minor">
            <a:schemeClr val="tx1"/>
          </a:fontRef>
        </p:style>
      </p:cxnSp>
      <p:cxnSp>
        <p:nvCxnSpPr>
          <p:cNvPr id="77" name="Straight Arrow Connector 76">
            <a:extLst>
              <a:ext uri="{FF2B5EF4-FFF2-40B4-BE49-F238E27FC236}">
                <a16:creationId xmlns:a16="http://schemas.microsoft.com/office/drawing/2014/main" id="{40D0D245-5AC9-0348-9CA0-E732CE267F29}"/>
              </a:ext>
            </a:extLst>
          </p:cNvPr>
          <p:cNvCxnSpPr>
            <a:cxnSpLocks/>
          </p:cNvCxnSpPr>
          <p:nvPr/>
        </p:nvCxnSpPr>
        <p:spPr>
          <a:xfrm>
            <a:off x="5919850" y="1529751"/>
            <a:ext cx="0" cy="72997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8" name="Straight Arrow Connector 77">
            <a:extLst>
              <a:ext uri="{FF2B5EF4-FFF2-40B4-BE49-F238E27FC236}">
                <a16:creationId xmlns:a16="http://schemas.microsoft.com/office/drawing/2014/main" id="{9DF12DD4-57E3-B048-9C89-CCFECF5E91A0}"/>
              </a:ext>
            </a:extLst>
          </p:cNvPr>
          <p:cNvCxnSpPr>
            <a:cxnSpLocks/>
          </p:cNvCxnSpPr>
          <p:nvPr/>
        </p:nvCxnSpPr>
        <p:spPr>
          <a:xfrm flipV="1">
            <a:off x="6235867" y="2879590"/>
            <a:ext cx="0" cy="7481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9" name="Straight Connector 78">
            <a:extLst>
              <a:ext uri="{FF2B5EF4-FFF2-40B4-BE49-F238E27FC236}">
                <a16:creationId xmlns:a16="http://schemas.microsoft.com/office/drawing/2014/main" id="{86353F13-C85D-4348-8A79-42CF8E334510}"/>
              </a:ext>
            </a:extLst>
          </p:cNvPr>
          <p:cNvCxnSpPr>
            <a:cxnSpLocks/>
          </p:cNvCxnSpPr>
          <p:nvPr/>
        </p:nvCxnSpPr>
        <p:spPr>
          <a:xfrm>
            <a:off x="5603834" y="3617812"/>
            <a:ext cx="632033" cy="0"/>
          </a:xfrm>
          <a:prstGeom prst="line">
            <a:avLst/>
          </a:prstGeom>
        </p:spPr>
        <p:style>
          <a:lnRef idx="2">
            <a:schemeClr val="dk1"/>
          </a:lnRef>
          <a:fillRef idx="0">
            <a:schemeClr val="dk1"/>
          </a:fillRef>
          <a:effectRef idx="1">
            <a:schemeClr val="dk1"/>
          </a:effectRef>
          <a:fontRef idx="minor">
            <a:schemeClr val="tx1"/>
          </a:fontRef>
        </p:style>
      </p:cxnSp>
      <p:cxnSp>
        <p:nvCxnSpPr>
          <p:cNvPr id="80" name="Straight Connector 79">
            <a:extLst>
              <a:ext uri="{FF2B5EF4-FFF2-40B4-BE49-F238E27FC236}">
                <a16:creationId xmlns:a16="http://schemas.microsoft.com/office/drawing/2014/main" id="{EC779784-19EB-C246-878A-22004EA1B6E8}"/>
              </a:ext>
            </a:extLst>
          </p:cNvPr>
          <p:cNvCxnSpPr>
            <a:cxnSpLocks/>
          </p:cNvCxnSpPr>
          <p:nvPr/>
        </p:nvCxnSpPr>
        <p:spPr>
          <a:xfrm>
            <a:off x="4243610" y="1527826"/>
            <a:ext cx="1676240" cy="0"/>
          </a:xfrm>
          <a:prstGeom prst="line">
            <a:avLst/>
          </a:prstGeom>
        </p:spPr>
        <p:style>
          <a:lnRef idx="2">
            <a:schemeClr val="dk1"/>
          </a:lnRef>
          <a:fillRef idx="0">
            <a:schemeClr val="dk1"/>
          </a:fillRef>
          <a:effectRef idx="1">
            <a:schemeClr val="dk1"/>
          </a:effectRef>
          <a:fontRef idx="minor">
            <a:schemeClr val="tx1"/>
          </a:fontRef>
        </p:style>
      </p:cxnSp>
      <p:cxnSp>
        <p:nvCxnSpPr>
          <p:cNvPr id="81" name="Straight Arrow Connector 80">
            <a:extLst>
              <a:ext uri="{FF2B5EF4-FFF2-40B4-BE49-F238E27FC236}">
                <a16:creationId xmlns:a16="http://schemas.microsoft.com/office/drawing/2014/main" id="{95DF9664-F4BC-2D43-9300-07D45979DEDC}"/>
              </a:ext>
            </a:extLst>
          </p:cNvPr>
          <p:cNvCxnSpPr>
            <a:cxnSpLocks/>
          </p:cNvCxnSpPr>
          <p:nvPr/>
        </p:nvCxnSpPr>
        <p:spPr>
          <a:xfrm>
            <a:off x="5590952" y="2565728"/>
            <a:ext cx="191511"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2" name="Straight Arrow Connector 81">
            <a:extLst>
              <a:ext uri="{FF2B5EF4-FFF2-40B4-BE49-F238E27FC236}">
                <a16:creationId xmlns:a16="http://schemas.microsoft.com/office/drawing/2014/main" id="{2D0717F9-007D-3C4B-A98A-5ED684B0E934}"/>
              </a:ext>
            </a:extLst>
          </p:cNvPr>
          <p:cNvCxnSpPr>
            <a:cxnSpLocks/>
          </p:cNvCxnSpPr>
          <p:nvPr/>
        </p:nvCxnSpPr>
        <p:spPr>
          <a:xfrm>
            <a:off x="6100785" y="1088185"/>
            <a:ext cx="0" cy="117153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3" name="Rectangle: Rounded Corners 4">
            <a:extLst>
              <a:ext uri="{FF2B5EF4-FFF2-40B4-BE49-F238E27FC236}">
                <a16:creationId xmlns:a16="http://schemas.microsoft.com/office/drawing/2014/main" id="{4283ADE3-97F6-FD4F-B1E1-1AA577F89039}"/>
              </a:ext>
            </a:extLst>
          </p:cNvPr>
          <p:cNvSpPr/>
          <p:nvPr/>
        </p:nvSpPr>
        <p:spPr>
          <a:xfrm>
            <a:off x="5258107" y="505733"/>
            <a:ext cx="1036885" cy="5715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fontAlgn="base">
              <a:spcBef>
                <a:spcPct val="0"/>
              </a:spcBef>
              <a:spcAft>
                <a:spcPct val="0"/>
              </a:spcAft>
            </a:pPr>
            <a:r>
              <a:rPr lang="en-US" sz="1050" dirty="0">
                <a:solidFill>
                  <a:prstClr val="black"/>
                </a:solidFill>
                <a:latin typeface="Franklin Gothic Book" panose="020B0503020102020204" pitchFamily="34" charset="0"/>
              </a:rPr>
              <a:t>Industry Projections </a:t>
            </a:r>
          </a:p>
          <a:p>
            <a:pPr algn="ctr" defTabSz="685800" fontAlgn="base">
              <a:spcBef>
                <a:spcPct val="0"/>
              </a:spcBef>
              <a:spcAft>
                <a:spcPct val="0"/>
              </a:spcAft>
            </a:pPr>
            <a:r>
              <a:rPr lang="en-US" sz="1050" dirty="0">
                <a:solidFill>
                  <a:prstClr val="black"/>
                </a:solidFill>
                <a:latin typeface="Franklin Gothic Book" panose="020B0503020102020204" pitchFamily="34" charset="0"/>
              </a:rPr>
              <a:t>(2050) </a:t>
            </a:r>
          </a:p>
        </p:txBody>
      </p:sp>
      <p:cxnSp>
        <p:nvCxnSpPr>
          <p:cNvPr id="84" name="Straight Arrow Connector 83">
            <a:extLst>
              <a:ext uri="{FF2B5EF4-FFF2-40B4-BE49-F238E27FC236}">
                <a16:creationId xmlns:a16="http://schemas.microsoft.com/office/drawing/2014/main" id="{9040898C-AA5F-A24D-91FF-292550C5CE03}"/>
              </a:ext>
            </a:extLst>
          </p:cNvPr>
          <p:cNvCxnSpPr>
            <a:cxnSpLocks/>
          </p:cNvCxnSpPr>
          <p:nvPr/>
        </p:nvCxnSpPr>
        <p:spPr>
          <a:xfrm>
            <a:off x="905958" y="687599"/>
            <a:ext cx="435184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5" name="Straight Connector 84">
            <a:extLst>
              <a:ext uri="{FF2B5EF4-FFF2-40B4-BE49-F238E27FC236}">
                <a16:creationId xmlns:a16="http://schemas.microsoft.com/office/drawing/2014/main" id="{C27B7E2B-CE70-494E-A465-94F2608D7590}"/>
              </a:ext>
            </a:extLst>
          </p:cNvPr>
          <p:cNvCxnSpPr>
            <a:cxnSpLocks/>
          </p:cNvCxnSpPr>
          <p:nvPr/>
        </p:nvCxnSpPr>
        <p:spPr>
          <a:xfrm flipV="1">
            <a:off x="915035" y="687598"/>
            <a:ext cx="0" cy="256700"/>
          </a:xfrm>
          <a:prstGeom prst="line">
            <a:avLst/>
          </a:prstGeom>
        </p:spPr>
        <p:style>
          <a:lnRef idx="2">
            <a:schemeClr val="dk1"/>
          </a:lnRef>
          <a:fillRef idx="0">
            <a:schemeClr val="dk1"/>
          </a:fillRef>
          <a:effectRef idx="1">
            <a:schemeClr val="dk1"/>
          </a:effectRef>
          <a:fontRef idx="minor">
            <a:schemeClr val="tx1"/>
          </a:fontRef>
        </p:style>
      </p:cxnSp>
      <p:sp>
        <p:nvSpPr>
          <p:cNvPr id="87" name="Rectangle 86">
            <a:extLst>
              <a:ext uri="{FF2B5EF4-FFF2-40B4-BE49-F238E27FC236}">
                <a16:creationId xmlns:a16="http://schemas.microsoft.com/office/drawing/2014/main" id="{E18F179F-BE17-9C43-9331-82C99A02ABA8}"/>
              </a:ext>
            </a:extLst>
          </p:cNvPr>
          <p:cNvSpPr/>
          <p:nvPr/>
        </p:nvSpPr>
        <p:spPr>
          <a:xfrm>
            <a:off x="6755070" y="2081517"/>
            <a:ext cx="719555" cy="369332"/>
          </a:xfrm>
          <a:prstGeom prst="rect">
            <a:avLst/>
          </a:prstGeom>
        </p:spPr>
        <p:txBody>
          <a:bodyPr wrap="square">
            <a:spAutoFit/>
          </a:bodyPr>
          <a:lstStyle/>
          <a:p>
            <a:pPr algn="r" defTabSz="685800" fontAlgn="base">
              <a:spcBef>
                <a:spcPct val="0"/>
              </a:spcBef>
              <a:spcAft>
                <a:spcPct val="0"/>
              </a:spcAft>
            </a:pPr>
            <a:r>
              <a:rPr lang="en-US" sz="900" dirty="0">
                <a:solidFill>
                  <a:prstClr val="black"/>
                </a:solidFill>
                <a:latin typeface="Franklin Gothic Book" panose="020B0503020102020204" pitchFamily="34" charset="0"/>
                <a:cs typeface="Arial" charset="0"/>
              </a:rPr>
              <a:t>Transport Energy </a:t>
            </a:r>
          </a:p>
        </p:txBody>
      </p:sp>
      <p:cxnSp>
        <p:nvCxnSpPr>
          <p:cNvPr id="88" name="Straight Arrow Connector 87">
            <a:extLst>
              <a:ext uri="{FF2B5EF4-FFF2-40B4-BE49-F238E27FC236}">
                <a16:creationId xmlns:a16="http://schemas.microsoft.com/office/drawing/2014/main" id="{C565E8D0-7B88-F742-9B13-4C8CA6F632B5}"/>
              </a:ext>
            </a:extLst>
          </p:cNvPr>
          <p:cNvCxnSpPr>
            <a:cxnSpLocks/>
          </p:cNvCxnSpPr>
          <p:nvPr/>
        </p:nvCxnSpPr>
        <p:spPr>
          <a:xfrm>
            <a:off x="7528162" y="1301971"/>
            <a:ext cx="0" cy="15060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9" name="Straight Connector 88">
            <a:extLst>
              <a:ext uri="{FF2B5EF4-FFF2-40B4-BE49-F238E27FC236}">
                <a16:creationId xmlns:a16="http://schemas.microsoft.com/office/drawing/2014/main" id="{0847EEF4-D673-A440-9F77-427E4948297A}"/>
              </a:ext>
            </a:extLst>
          </p:cNvPr>
          <p:cNvCxnSpPr>
            <a:cxnSpLocks/>
          </p:cNvCxnSpPr>
          <p:nvPr/>
        </p:nvCxnSpPr>
        <p:spPr>
          <a:xfrm>
            <a:off x="6875379" y="2425122"/>
            <a:ext cx="610620" cy="12655"/>
          </a:xfrm>
          <a:prstGeom prst="line">
            <a:avLst/>
          </a:prstGeom>
        </p:spPr>
        <p:style>
          <a:lnRef idx="2">
            <a:schemeClr val="dk1"/>
          </a:lnRef>
          <a:fillRef idx="0">
            <a:schemeClr val="dk1"/>
          </a:fillRef>
          <a:effectRef idx="1">
            <a:schemeClr val="dk1"/>
          </a:effectRef>
          <a:fontRef idx="minor">
            <a:schemeClr val="tx1"/>
          </a:fontRef>
        </p:style>
      </p:cxnSp>
      <p:sp>
        <p:nvSpPr>
          <p:cNvPr id="93" name="Rectangle 92">
            <a:extLst>
              <a:ext uri="{FF2B5EF4-FFF2-40B4-BE49-F238E27FC236}">
                <a16:creationId xmlns:a16="http://schemas.microsoft.com/office/drawing/2014/main" id="{E66C72DE-EBA4-CB43-848B-BE32FD808AD8}"/>
              </a:ext>
            </a:extLst>
          </p:cNvPr>
          <p:cNvSpPr/>
          <p:nvPr/>
        </p:nvSpPr>
        <p:spPr>
          <a:xfrm>
            <a:off x="7671754" y="2355319"/>
            <a:ext cx="950603" cy="507831"/>
          </a:xfrm>
          <a:prstGeom prst="rect">
            <a:avLst/>
          </a:prstGeom>
        </p:spPr>
        <p:txBody>
          <a:bodyPr wrap="square">
            <a:spAutoFit/>
          </a:bodyPr>
          <a:lstStyle/>
          <a:p>
            <a:pPr defTabSz="685800" fontAlgn="base">
              <a:spcBef>
                <a:spcPct val="0"/>
              </a:spcBef>
              <a:spcAft>
                <a:spcPct val="0"/>
              </a:spcAft>
            </a:pPr>
            <a:r>
              <a:rPr lang="en-US" sz="900" dirty="0">
                <a:solidFill>
                  <a:prstClr val="black"/>
                </a:solidFill>
                <a:latin typeface="Franklin Gothic Book" panose="020B0503020102020204" pitchFamily="34" charset="0"/>
                <a:cs typeface="Arial" charset="0"/>
              </a:rPr>
              <a:t>Onsite/</a:t>
            </a:r>
          </a:p>
          <a:p>
            <a:pPr defTabSz="685800" fontAlgn="base">
              <a:spcBef>
                <a:spcPct val="0"/>
              </a:spcBef>
              <a:spcAft>
                <a:spcPct val="0"/>
              </a:spcAft>
            </a:pPr>
            <a:r>
              <a:rPr lang="en-US" sz="900" dirty="0">
                <a:solidFill>
                  <a:prstClr val="black"/>
                </a:solidFill>
                <a:latin typeface="Franklin Gothic Book" panose="020B0503020102020204" pitchFamily="34" charset="0"/>
                <a:cs typeface="Arial" charset="0"/>
              </a:rPr>
              <a:t>Offsite Material Consumption </a:t>
            </a:r>
          </a:p>
        </p:txBody>
      </p:sp>
      <p:sp>
        <p:nvSpPr>
          <p:cNvPr id="94" name="Rectangle: Rounded Corners 4">
            <a:extLst>
              <a:ext uri="{FF2B5EF4-FFF2-40B4-BE49-F238E27FC236}">
                <a16:creationId xmlns:a16="http://schemas.microsoft.com/office/drawing/2014/main" id="{F66AF28F-4D57-B24F-B2D7-18264956648E}"/>
              </a:ext>
            </a:extLst>
          </p:cNvPr>
          <p:cNvSpPr/>
          <p:nvPr/>
        </p:nvSpPr>
        <p:spPr>
          <a:xfrm>
            <a:off x="6444943" y="583901"/>
            <a:ext cx="1036885" cy="5715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fontAlgn="base">
              <a:spcBef>
                <a:spcPct val="0"/>
              </a:spcBef>
              <a:spcAft>
                <a:spcPct val="0"/>
              </a:spcAft>
            </a:pPr>
            <a:r>
              <a:rPr lang="en-US" sz="1050" dirty="0">
                <a:solidFill>
                  <a:prstClr val="black"/>
                </a:solidFill>
                <a:latin typeface="Franklin Gothic Book" panose="020B0503020102020204" pitchFamily="34" charset="0"/>
              </a:rPr>
              <a:t>Emissions Factors </a:t>
            </a:r>
          </a:p>
        </p:txBody>
      </p:sp>
      <p:cxnSp>
        <p:nvCxnSpPr>
          <p:cNvPr id="95" name="Straight Connector 94">
            <a:extLst>
              <a:ext uri="{FF2B5EF4-FFF2-40B4-BE49-F238E27FC236}">
                <a16:creationId xmlns:a16="http://schemas.microsoft.com/office/drawing/2014/main" id="{C6EE1489-65A4-1649-B983-138A5F472D4F}"/>
              </a:ext>
            </a:extLst>
          </p:cNvPr>
          <p:cNvCxnSpPr>
            <a:cxnSpLocks/>
          </p:cNvCxnSpPr>
          <p:nvPr/>
        </p:nvCxnSpPr>
        <p:spPr>
          <a:xfrm flipV="1">
            <a:off x="6928443" y="1295411"/>
            <a:ext cx="1199438" cy="17358"/>
          </a:xfrm>
          <a:prstGeom prst="line">
            <a:avLst/>
          </a:prstGeom>
        </p:spPr>
        <p:style>
          <a:lnRef idx="2">
            <a:schemeClr val="dk1"/>
          </a:lnRef>
          <a:fillRef idx="0">
            <a:schemeClr val="dk1"/>
          </a:fillRef>
          <a:effectRef idx="1">
            <a:schemeClr val="dk1"/>
          </a:effectRef>
          <a:fontRef idx="minor">
            <a:schemeClr val="tx1"/>
          </a:fontRef>
        </p:style>
      </p:cxnSp>
      <p:cxnSp>
        <p:nvCxnSpPr>
          <p:cNvPr id="96" name="Straight Connector 95">
            <a:extLst>
              <a:ext uri="{FF2B5EF4-FFF2-40B4-BE49-F238E27FC236}">
                <a16:creationId xmlns:a16="http://schemas.microsoft.com/office/drawing/2014/main" id="{608E8030-A738-6146-809B-F15DF1BFF81D}"/>
              </a:ext>
            </a:extLst>
          </p:cNvPr>
          <p:cNvCxnSpPr>
            <a:cxnSpLocks/>
          </p:cNvCxnSpPr>
          <p:nvPr/>
        </p:nvCxnSpPr>
        <p:spPr>
          <a:xfrm flipV="1">
            <a:off x="8138824" y="1158961"/>
            <a:ext cx="0" cy="138683"/>
          </a:xfrm>
          <a:prstGeom prst="line">
            <a:avLst/>
          </a:prstGeom>
        </p:spPr>
        <p:style>
          <a:lnRef idx="2">
            <a:schemeClr val="dk1"/>
          </a:lnRef>
          <a:fillRef idx="0">
            <a:schemeClr val="dk1"/>
          </a:fillRef>
          <a:effectRef idx="1">
            <a:schemeClr val="dk1"/>
          </a:effectRef>
          <a:fontRef idx="minor">
            <a:schemeClr val="tx1"/>
          </a:fontRef>
        </p:style>
      </p:cxnSp>
      <p:cxnSp>
        <p:nvCxnSpPr>
          <p:cNvPr id="97" name="Straight Connector 96">
            <a:extLst>
              <a:ext uri="{FF2B5EF4-FFF2-40B4-BE49-F238E27FC236}">
                <a16:creationId xmlns:a16="http://schemas.microsoft.com/office/drawing/2014/main" id="{C95A89C2-C292-E94E-8CD8-F98C02B9CE93}"/>
              </a:ext>
            </a:extLst>
          </p:cNvPr>
          <p:cNvCxnSpPr>
            <a:cxnSpLocks/>
          </p:cNvCxnSpPr>
          <p:nvPr/>
        </p:nvCxnSpPr>
        <p:spPr>
          <a:xfrm flipH="1" flipV="1">
            <a:off x="6928443" y="1152380"/>
            <a:ext cx="8184" cy="162983"/>
          </a:xfrm>
          <a:prstGeom prst="line">
            <a:avLst/>
          </a:prstGeom>
        </p:spPr>
        <p:style>
          <a:lnRef idx="2">
            <a:schemeClr val="dk1"/>
          </a:lnRef>
          <a:fillRef idx="0">
            <a:schemeClr val="dk1"/>
          </a:fillRef>
          <a:effectRef idx="1">
            <a:schemeClr val="dk1"/>
          </a:effectRef>
          <a:fontRef idx="minor">
            <a:schemeClr val="tx1"/>
          </a:fontRef>
        </p:style>
      </p:cxnSp>
      <p:sp>
        <p:nvSpPr>
          <p:cNvPr id="99" name="Rectangle: Rounded Corners 4">
            <a:extLst>
              <a:ext uri="{FF2B5EF4-FFF2-40B4-BE49-F238E27FC236}">
                <a16:creationId xmlns:a16="http://schemas.microsoft.com/office/drawing/2014/main" id="{3BA58F74-D8A0-F344-85C0-82498F81C9BE}"/>
              </a:ext>
            </a:extLst>
          </p:cNvPr>
          <p:cNvSpPr/>
          <p:nvPr/>
        </p:nvSpPr>
        <p:spPr>
          <a:xfrm>
            <a:off x="6923948" y="1452577"/>
            <a:ext cx="1132830" cy="58403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fontAlgn="base">
              <a:spcBef>
                <a:spcPct val="0"/>
              </a:spcBef>
              <a:spcAft>
                <a:spcPct val="0"/>
              </a:spcAft>
            </a:pPr>
            <a:r>
              <a:rPr lang="en-US" sz="1050" dirty="0">
                <a:solidFill>
                  <a:prstClr val="black"/>
                </a:solidFill>
                <a:latin typeface="Franklin Gothic Book" panose="020B0503020102020204" pitchFamily="34" charset="0"/>
              </a:rPr>
              <a:t>Emissions Impact</a:t>
            </a:r>
          </a:p>
          <a:p>
            <a:pPr algn="ctr" defTabSz="685800" fontAlgn="base">
              <a:spcBef>
                <a:spcPct val="0"/>
              </a:spcBef>
              <a:spcAft>
                <a:spcPct val="0"/>
              </a:spcAft>
            </a:pPr>
            <a:r>
              <a:rPr lang="en-US" sz="1050" dirty="0">
                <a:latin typeface="Franklin Gothic Book" panose="020B0503020102020204" pitchFamily="34" charset="0"/>
              </a:rPr>
              <a:t>2020 to 2050</a:t>
            </a:r>
          </a:p>
        </p:txBody>
      </p:sp>
      <p:sp>
        <p:nvSpPr>
          <p:cNvPr id="100" name="Rectangle: Rounded Corners 4">
            <a:extLst>
              <a:ext uri="{FF2B5EF4-FFF2-40B4-BE49-F238E27FC236}">
                <a16:creationId xmlns:a16="http://schemas.microsoft.com/office/drawing/2014/main" id="{51CEE137-E0FD-F14A-B4AF-F974D828CBAE}"/>
              </a:ext>
            </a:extLst>
          </p:cNvPr>
          <p:cNvSpPr/>
          <p:nvPr/>
        </p:nvSpPr>
        <p:spPr>
          <a:xfrm>
            <a:off x="387515" y="4334622"/>
            <a:ext cx="1036885" cy="46597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fontAlgn="base">
              <a:spcBef>
                <a:spcPct val="0"/>
              </a:spcBef>
              <a:spcAft>
                <a:spcPct val="0"/>
              </a:spcAft>
            </a:pPr>
            <a:r>
              <a:rPr lang="en-US" sz="1050" dirty="0">
                <a:solidFill>
                  <a:prstClr val="black"/>
                </a:solidFill>
                <a:latin typeface="Franklin Gothic Book" panose="020B0503020102020204" pitchFamily="34" charset="0"/>
              </a:rPr>
              <a:t>EIA Sector Data </a:t>
            </a:r>
          </a:p>
        </p:txBody>
      </p:sp>
      <p:sp>
        <p:nvSpPr>
          <p:cNvPr id="101" name="Rectangle: Rounded Corners 4">
            <a:extLst>
              <a:ext uri="{FF2B5EF4-FFF2-40B4-BE49-F238E27FC236}">
                <a16:creationId xmlns:a16="http://schemas.microsoft.com/office/drawing/2014/main" id="{C93CBACA-500B-EB4D-8080-D0EF579DC206}"/>
              </a:ext>
            </a:extLst>
          </p:cNvPr>
          <p:cNvSpPr/>
          <p:nvPr/>
        </p:nvSpPr>
        <p:spPr>
          <a:xfrm>
            <a:off x="7696419" y="586207"/>
            <a:ext cx="1036885" cy="5715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fontAlgn="base">
              <a:spcBef>
                <a:spcPct val="0"/>
              </a:spcBef>
              <a:spcAft>
                <a:spcPct val="0"/>
              </a:spcAft>
            </a:pPr>
            <a:r>
              <a:rPr lang="en-US" sz="1050" dirty="0">
                <a:solidFill>
                  <a:prstClr val="black"/>
                </a:solidFill>
                <a:latin typeface="Franklin Gothic Book" panose="020B0503020102020204" pitchFamily="34" charset="0"/>
              </a:rPr>
              <a:t>Grid mix  Projections</a:t>
            </a:r>
          </a:p>
        </p:txBody>
      </p:sp>
      <p:cxnSp>
        <p:nvCxnSpPr>
          <p:cNvPr id="106" name="Straight Arrow Connector 105">
            <a:extLst>
              <a:ext uri="{FF2B5EF4-FFF2-40B4-BE49-F238E27FC236}">
                <a16:creationId xmlns:a16="http://schemas.microsoft.com/office/drawing/2014/main" id="{0E171DE5-322C-264C-83A0-8F7DCCD1679A}"/>
              </a:ext>
            </a:extLst>
          </p:cNvPr>
          <p:cNvCxnSpPr>
            <a:cxnSpLocks/>
          </p:cNvCxnSpPr>
          <p:nvPr/>
        </p:nvCxnSpPr>
        <p:spPr>
          <a:xfrm flipV="1">
            <a:off x="7474624" y="2045337"/>
            <a:ext cx="1367" cy="39199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07" name="Rectangle 106">
            <a:extLst>
              <a:ext uri="{FF2B5EF4-FFF2-40B4-BE49-F238E27FC236}">
                <a16:creationId xmlns:a16="http://schemas.microsoft.com/office/drawing/2014/main" id="{B5302770-562C-2948-9600-8E9314AC52A5}"/>
              </a:ext>
            </a:extLst>
          </p:cNvPr>
          <p:cNvSpPr/>
          <p:nvPr/>
        </p:nvSpPr>
        <p:spPr>
          <a:xfrm>
            <a:off x="6395822" y="2879268"/>
            <a:ext cx="1094426" cy="507831"/>
          </a:xfrm>
          <a:prstGeom prst="rect">
            <a:avLst/>
          </a:prstGeom>
        </p:spPr>
        <p:txBody>
          <a:bodyPr wrap="square">
            <a:spAutoFit/>
          </a:bodyPr>
          <a:lstStyle/>
          <a:p>
            <a:pPr algn="r" defTabSz="685800" fontAlgn="base">
              <a:spcBef>
                <a:spcPct val="0"/>
              </a:spcBef>
              <a:spcAft>
                <a:spcPct val="0"/>
              </a:spcAft>
            </a:pPr>
            <a:r>
              <a:rPr lang="en-US" sz="900" dirty="0">
                <a:solidFill>
                  <a:prstClr val="black"/>
                </a:solidFill>
                <a:latin typeface="Franklin Gothic Book" panose="020B0503020102020204" pitchFamily="34" charset="0"/>
                <a:cs typeface="Arial" charset="0"/>
              </a:rPr>
              <a:t>Coal and NG for Fuel and Electricity  - ET</a:t>
            </a:r>
          </a:p>
        </p:txBody>
      </p:sp>
      <p:cxnSp>
        <p:nvCxnSpPr>
          <p:cNvPr id="109" name="Straight Arrow Connector 108">
            <a:extLst>
              <a:ext uri="{FF2B5EF4-FFF2-40B4-BE49-F238E27FC236}">
                <a16:creationId xmlns:a16="http://schemas.microsoft.com/office/drawing/2014/main" id="{277EE098-B890-D54E-A952-6693861EC06B}"/>
              </a:ext>
            </a:extLst>
          </p:cNvPr>
          <p:cNvCxnSpPr>
            <a:cxnSpLocks/>
          </p:cNvCxnSpPr>
          <p:nvPr/>
        </p:nvCxnSpPr>
        <p:spPr>
          <a:xfrm flipV="1">
            <a:off x="7557938" y="3971955"/>
            <a:ext cx="0" cy="62120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0" name="Straight Arrow Connector 109">
            <a:extLst>
              <a:ext uri="{FF2B5EF4-FFF2-40B4-BE49-F238E27FC236}">
                <a16:creationId xmlns:a16="http://schemas.microsoft.com/office/drawing/2014/main" id="{FEC2D774-C20D-A743-ABC4-66F936F2DE95}"/>
              </a:ext>
            </a:extLst>
          </p:cNvPr>
          <p:cNvCxnSpPr>
            <a:cxnSpLocks/>
          </p:cNvCxnSpPr>
          <p:nvPr/>
        </p:nvCxnSpPr>
        <p:spPr>
          <a:xfrm flipV="1">
            <a:off x="7706036" y="2039170"/>
            <a:ext cx="0" cy="13090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2" name="Rectangle: Rounded Corners 4">
            <a:extLst>
              <a:ext uri="{FF2B5EF4-FFF2-40B4-BE49-F238E27FC236}">
                <a16:creationId xmlns:a16="http://schemas.microsoft.com/office/drawing/2014/main" id="{A56FC84A-914E-5E4A-ACF4-F7E2B3BE3912}"/>
              </a:ext>
            </a:extLst>
          </p:cNvPr>
          <p:cNvSpPr/>
          <p:nvPr/>
        </p:nvSpPr>
        <p:spPr>
          <a:xfrm>
            <a:off x="6904985" y="3345496"/>
            <a:ext cx="1095286" cy="6222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defTabSz="685800" fontAlgn="base">
              <a:spcBef>
                <a:spcPct val="0"/>
              </a:spcBef>
              <a:spcAft>
                <a:spcPct val="0"/>
              </a:spcAft>
            </a:pPr>
            <a:r>
              <a:rPr lang="en-US" sz="1050" dirty="0">
                <a:solidFill>
                  <a:prstClr val="black"/>
                </a:solidFill>
                <a:latin typeface="Franklin Gothic Book" panose="020B0503020102020204" pitchFamily="34" charset="0"/>
              </a:rPr>
              <a:t>Material Impact</a:t>
            </a:r>
          </a:p>
          <a:p>
            <a:pPr algn="ctr" defTabSz="685800" fontAlgn="base">
              <a:spcBef>
                <a:spcPct val="0"/>
              </a:spcBef>
              <a:spcAft>
                <a:spcPct val="0"/>
              </a:spcAft>
            </a:pPr>
            <a:r>
              <a:rPr lang="en-US" sz="1050" dirty="0">
                <a:latin typeface="Franklin Gothic Book" panose="020B0503020102020204" pitchFamily="34" charset="0"/>
              </a:rPr>
              <a:t>2020 to 2050</a:t>
            </a:r>
          </a:p>
        </p:txBody>
      </p:sp>
      <p:cxnSp>
        <p:nvCxnSpPr>
          <p:cNvPr id="114" name="Straight Connector 113">
            <a:extLst>
              <a:ext uri="{FF2B5EF4-FFF2-40B4-BE49-F238E27FC236}">
                <a16:creationId xmlns:a16="http://schemas.microsoft.com/office/drawing/2014/main" id="{B166F8F5-C612-0B4A-A0D0-9CA603A4C9D0}"/>
              </a:ext>
            </a:extLst>
          </p:cNvPr>
          <p:cNvCxnSpPr>
            <a:cxnSpLocks/>
          </p:cNvCxnSpPr>
          <p:nvPr/>
        </p:nvCxnSpPr>
        <p:spPr>
          <a:xfrm>
            <a:off x="6857730" y="2610655"/>
            <a:ext cx="621201" cy="8342"/>
          </a:xfrm>
          <a:prstGeom prst="line">
            <a:avLst/>
          </a:prstGeom>
        </p:spPr>
        <p:style>
          <a:lnRef idx="2">
            <a:schemeClr val="dk1"/>
          </a:lnRef>
          <a:fillRef idx="0">
            <a:schemeClr val="dk1"/>
          </a:fillRef>
          <a:effectRef idx="1">
            <a:schemeClr val="dk1"/>
          </a:effectRef>
          <a:fontRef idx="minor">
            <a:schemeClr val="tx1"/>
          </a:fontRef>
        </p:style>
      </p:cxnSp>
      <p:cxnSp>
        <p:nvCxnSpPr>
          <p:cNvPr id="115" name="Straight Arrow Connector 114">
            <a:extLst>
              <a:ext uri="{FF2B5EF4-FFF2-40B4-BE49-F238E27FC236}">
                <a16:creationId xmlns:a16="http://schemas.microsoft.com/office/drawing/2014/main" id="{3C90948A-1CFE-954A-853E-4BBE63A98127}"/>
              </a:ext>
            </a:extLst>
          </p:cNvPr>
          <p:cNvCxnSpPr>
            <a:cxnSpLocks/>
            <a:endCxn id="112" idx="0"/>
          </p:cNvCxnSpPr>
          <p:nvPr/>
        </p:nvCxnSpPr>
        <p:spPr>
          <a:xfrm flipH="1">
            <a:off x="7452628" y="2614827"/>
            <a:ext cx="22132" cy="73066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4" name="Straight Connector 123">
            <a:extLst>
              <a:ext uri="{FF2B5EF4-FFF2-40B4-BE49-F238E27FC236}">
                <a16:creationId xmlns:a16="http://schemas.microsoft.com/office/drawing/2014/main" id="{3C1E77AD-4BA0-BC49-B8C7-28F5D6BC5366}"/>
              </a:ext>
            </a:extLst>
          </p:cNvPr>
          <p:cNvCxnSpPr>
            <a:cxnSpLocks/>
            <a:stCxn id="100" idx="3"/>
          </p:cNvCxnSpPr>
          <p:nvPr/>
        </p:nvCxnSpPr>
        <p:spPr>
          <a:xfrm>
            <a:off x="1424399" y="4567611"/>
            <a:ext cx="6133539" cy="30586"/>
          </a:xfrm>
          <a:prstGeom prst="line">
            <a:avLst/>
          </a:prstGeom>
        </p:spPr>
        <p:style>
          <a:lnRef idx="2">
            <a:schemeClr val="dk1"/>
          </a:lnRef>
          <a:fillRef idx="0">
            <a:schemeClr val="dk1"/>
          </a:fillRef>
          <a:effectRef idx="1">
            <a:schemeClr val="dk1"/>
          </a:effectRef>
          <a:fontRef idx="minor">
            <a:schemeClr val="tx1"/>
          </a:fontRef>
        </p:style>
      </p:cxnSp>
      <p:sp>
        <p:nvSpPr>
          <p:cNvPr id="127" name="Rectangle 126">
            <a:extLst>
              <a:ext uri="{FF2B5EF4-FFF2-40B4-BE49-F238E27FC236}">
                <a16:creationId xmlns:a16="http://schemas.microsoft.com/office/drawing/2014/main" id="{D9199C4A-8531-694F-963C-CB7D3B82FE34}"/>
              </a:ext>
            </a:extLst>
          </p:cNvPr>
          <p:cNvSpPr/>
          <p:nvPr/>
        </p:nvSpPr>
        <p:spPr>
          <a:xfrm>
            <a:off x="5590952" y="4394035"/>
            <a:ext cx="2325591" cy="219291"/>
          </a:xfrm>
          <a:prstGeom prst="rect">
            <a:avLst/>
          </a:prstGeom>
        </p:spPr>
        <p:txBody>
          <a:bodyPr wrap="square">
            <a:spAutoFit/>
          </a:bodyPr>
          <a:lstStyle/>
          <a:p>
            <a:pPr algn="ctr" defTabSz="685800" fontAlgn="base">
              <a:spcBef>
                <a:spcPct val="0"/>
              </a:spcBef>
              <a:spcAft>
                <a:spcPct val="0"/>
              </a:spcAft>
            </a:pPr>
            <a:r>
              <a:rPr lang="en-US" sz="825" dirty="0">
                <a:solidFill>
                  <a:prstClr val="black"/>
                </a:solidFill>
                <a:latin typeface="Franklin Gothic Book" panose="020B0503020102020204" pitchFamily="34" charset="0"/>
                <a:cs typeface="Arial" charset="0"/>
              </a:rPr>
              <a:t>Coal and NG for Fuel - BAU</a:t>
            </a:r>
          </a:p>
        </p:txBody>
      </p:sp>
      <p:sp>
        <p:nvSpPr>
          <p:cNvPr id="128" name="Rectangle 127">
            <a:extLst>
              <a:ext uri="{FF2B5EF4-FFF2-40B4-BE49-F238E27FC236}">
                <a16:creationId xmlns:a16="http://schemas.microsoft.com/office/drawing/2014/main" id="{ACD41A65-077F-844E-8D09-39D54A419A9B}"/>
              </a:ext>
            </a:extLst>
          </p:cNvPr>
          <p:cNvSpPr/>
          <p:nvPr/>
        </p:nvSpPr>
        <p:spPr>
          <a:xfrm>
            <a:off x="8047216" y="3647784"/>
            <a:ext cx="851713" cy="473206"/>
          </a:xfrm>
          <a:prstGeom prst="rect">
            <a:avLst/>
          </a:prstGeom>
        </p:spPr>
        <p:txBody>
          <a:bodyPr wrap="square">
            <a:spAutoFit/>
          </a:bodyPr>
          <a:lstStyle/>
          <a:p>
            <a:pPr defTabSz="685800" fontAlgn="base">
              <a:spcBef>
                <a:spcPct val="0"/>
              </a:spcBef>
              <a:spcAft>
                <a:spcPct val="0"/>
              </a:spcAft>
            </a:pPr>
            <a:r>
              <a:rPr lang="en-US" sz="825" dirty="0">
                <a:solidFill>
                  <a:prstClr val="black"/>
                </a:solidFill>
                <a:latin typeface="Franklin Gothic Book" panose="020B0503020102020204" pitchFamily="34" charset="0"/>
                <a:cs typeface="Arial" charset="0"/>
              </a:rPr>
              <a:t>Coal and NG for Electricity - BAU</a:t>
            </a:r>
          </a:p>
        </p:txBody>
      </p:sp>
      <p:cxnSp>
        <p:nvCxnSpPr>
          <p:cNvPr id="129" name="Straight Arrow Connector 128">
            <a:extLst>
              <a:ext uri="{FF2B5EF4-FFF2-40B4-BE49-F238E27FC236}">
                <a16:creationId xmlns:a16="http://schemas.microsoft.com/office/drawing/2014/main" id="{B160B8C2-72ED-2949-A7CC-0AA22FE6D64F}"/>
              </a:ext>
            </a:extLst>
          </p:cNvPr>
          <p:cNvCxnSpPr>
            <a:cxnSpLocks/>
          </p:cNvCxnSpPr>
          <p:nvPr/>
        </p:nvCxnSpPr>
        <p:spPr>
          <a:xfrm flipH="1">
            <a:off x="8000271" y="3627740"/>
            <a:ext cx="61750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1" name="Straight Connector 130">
            <a:extLst>
              <a:ext uri="{FF2B5EF4-FFF2-40B4-BE49-F238E27FC236}">
                <a16:creationId xmlns:a16="http://schemas.microsoft.com/office/drawing/2014/main" id="{6C209276-45A1-5C4D-BFE7-E93DF9023C99}"/>
              </a:ext>
            </a:extLst>
          </p:cNvPr>
          <p:cNvCxnSpPr>
            <a:cxnSpLocks/>
          </p:cNvCxnSpPr>
          <p:nvPr/>
        </p:nvCxnSpPr>
        <p:spPr>
          <a:xfrm>
            <a:off x="8607064" y="1157707"/>
            <a:ext cx="15293" cy="2476246"/>
          </a:xfrm>
          <a:prstGeom prst="line">
            <a:avLst/>
          </a:prstGeom>
        </p:spPr>
        <p:style>
          <a:lnRef idx="2">
            <a:schemeClr val="dk1"/>
          </a:lnRef>
          <a:fillRef idx="0">
            <a:schemeClr val="dk1"/>
          </a:fillRef>
          <a:effectRef idx="1">
            <a:schemeClr val="dk1"/>
          </a:effectRef>
          <a:fontRef idx="minor">
            <a:schemeClr val="tx1"/>
          </a:fontRef>
        </p:style>
      </p:cxnSp>
      <p:sp>
        <p:nvSpPr>
          <p:cNvPr id="2" name="Rectangle 1">
            <a:extLst>
              <a:ext uri="{FF2B5EF4-FFF2-40B4-BE49-F238E27FC236}">
                <a16:creationId xmlns:a16="http://schemas.microsoft.com/office/drawing/2014/main" id="{7C417DF9-0235-CD40-95C8-29D7BF908F9B}"/>
              </a:ext>
            </a:extLst>
          </p:cNvPr>
          <p:cNvSpPr/>
          <p:nvPr/>
        </p:nvSpPr>
        <p:spPr>
          <a:xfrm>
            <a:off x="4865932" y="4720105"/>
            <a:ext cx="3530134" cy="415498"/>
          </a:xfrm>
          <a:prstGeom prst="rect">
            <a:avLst/>
          </a:prstGeom>
        </p:spPr>
        <p:txBody>
          <a:bodyPr wrap="none">
            <a:spAutoFit/>
          </a:bodyPr>
          <a:lstStyle/>
          <a:p>
            <a:pPr defTabSz="685800" fontAlgn="base">
              <a:spcBef>
                <a:spcPct val="0"/>
              </a:spcBef>
              <a:spcAft>
                <a:spcPct val="0"/>
              </a:spcAft>
            </a:pPr>
            <a:r>
              <a:rPr lang="en-US" sz="1050" dirty="0">
                <a:solidFill>
                  <a:prstClr val="black"/>
                </a:solidFill>
                <a:latin typeface="Franklin Gothic Book" panose="020B0503020102020204" pitchFamily="34" charset="0"/>
                <a:cs typeface="Arial" charset="0"/>
              </a:rPr>
              <a:t>BAU – Conventional technology (Business as usual case )</a:t>
            </a:r>
          </a:p>
          <a:p>
            <a:pPr defTabSz="685800" fontAlgn="base">
              <a:spcBef>
                <a:spcPct val="0"/>
              </a:spcBef>
              <a:spcAft>
                <a:spcPct val="0"/>
              </a:spcAft>
            </a:pPr>
            <a:r>
              <a:rPr lang="en-US" sz="1050" dirty="0">
                <a:solidFill>
                  <a:prstClr val="black"/>
                </a:solidFill>
                <a:latin typeface="Franklin Gothic Book" panose="020B0503020102020204" pitchFamily="34" charset="0"/>
                <a:cs typeface="Arial" charset="0"/>
              </a:rPr>
              <a:t>ET – Electrotechnology Case </a:t>
            </a:r>
          </a:p>
        </p:txBody>
      </p:sp>
      <p:sp>
        <p:nvSpPr>
          <p:cNvPr id="72" name="Rectangle 71">
            <a:extLst>
              <a:ext uri="{FF2B5EF4-FFF2-40B4-BE49-F238E27FC236}">
                <a16:creationId xmlns:a16="http://schemas.microsoft.com/office/drawing/2014/main" id="{57EBD576-AD34-B74A-A810-CD65C7FE9AC6}"/>
              </a:ext>
            </a:extLst>
          </p:cNvPr>
          <p:cNvSpPr/>
          <p:nvPr/>
        </p:nvSpPr>
        <p:spPr>
          <a:xfrm>
            <a:off x="7727950" y="4921250"/>
            <a:ext cx="1136650" cy="177800"/>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1159983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3313-2991-4096-B0FF-0A8D81C40008}"/>
              </a:ext>
            </a:extLst>
          </p:cNvPr>
          <p:cNvSpPr>
            <a:spLocks noGrp="1"/>
          </p:cNvSpPr>
          <p:nvPr>
            <p:ph type="title"/>
          </p:nvPr>
        </p:nvSpPr>
        <p:spPr/>
        <p:txBody>
          <a:bodyPr/>
          <a:lstStyle/>
          <a:p>
            <a:r>
              <a:rPr lang="en-US" dirty="0"/>
              <a:t>Overview</a:t>
            </a:r>
          </a:p>
        </p:txBody>
      </p:sp>
      <p:sp>
        <p:nvSpPr>
          <p:cNvPr id="3" name="Text Placeholder 2">
            <a:extLst>
              <a:ext uri="{FF2B5EF4-FFF2-40B4-BE49-F238E27FC236}">
                <a16:creationId xmlns:a16="http://schemas.microsoft.com/office/drawing/2014/main" id="{2050A8FD-7E1C-4A5D-875D-FA332FF272EB}"/>
              </a:ext>
            </a:extLst>
          </p:cNvPr>
          <p:cNvSpPr>
            <a:spLocks noGrp="1"/>
          </p:cNvSpPr>
          <p:nvPr>
            <p:ph type="body" sz="quarter" idx="10"/>
          </p:nvPr>
        </p:nvSpPr>
        <p:spPr>
          <a:xfrm>
            <a:off x="267038" y="1124857"/>
            <a:ext cx="8431900" cy="3621769"/>
          </a:xfrm>
        </p:spPr>
        <p:txBody>
          <a:bodyPr>
            <a:normAutofit fontScale="92500" lnSpcReduction="10000"/>
          </a:bodyPr>
          <a:lstStyle/>
          <a:p>
            <a:pPr>
              <a:buClr>
                <a:schemeClr val="tx2"/>
              </a:buClr>
              <a:defRPr/>
            </a:pPr>
            <a:r>
              <a:rPr lang="en-US" sz="1500" dirty="0"/>
              <a:t>The multi-laboratory (Argonne National Laboratory, Lawrence Berkeley National Laboratory, National Renewable Energy Laboratory, and Oak Ridge National Laboratory) AMO Strategic Analysis (</a:t>
            </a:r>
            <a:r>
              <a:rPr lang="en-US" sz="1500" dirty="0" err="1"/>
              <a:t>StA</a:t>
            </a:r>
            <a:r>
              <a:rPr lang="en-US" sz="1500" dirty="0"/>
              <a:t>) Team provides independent, objective, and credible analysis and information to inform decision-making in the manufacturing sector. </a:t>
            </a:r>
          </a:p>
          <a:p>
            <a:pPr>
              <a:buClr>
                <a:schemeClr val="tx2"/>
              </a:buClr>
              <a:defRPr/>
            </a:pPr>
            <a:r>
              <a:rPr lang="en-US" sz="1425" dirty="0"/>
              <a:t>The </a:t>
            </a:r>
            <a:r>
              <a:rPr lang="en-US" sz="1425" dirty="0" err="1"/>
              <a:t>StA</a:t>
            </a:r>
            <a:r>
              <a:rPr lang="en-US" sz="1425" dirty="0"/>
              <a:t> team is submitting this presentation in lieu of posters for this year’s Program Review</a:t>
            </a:r>
          </a:p>
          <a:p>
            <a:pPr>
              <a:buClr>
                <a:schemeClr val="tx2"/>
              </a:buClr>
              <a:defRPr/>
            </a:pPr>
            <a:r>
              <a:rPr lang="en-US" sz="1425" dirty="0"/>
              <a:t>This poster, </a:t>
            </a:r>
            <a:r>
              <a:rPr lang="en-US" sz="1425" b="1" dirty="0"/>
              <a:t>“</a:t>
            </a:r>
            <a:r>
              <a:rPr lang="en-US" sz="1500" b="1" dirty="0"/>
              <a:t>Sustainable Manufacturing: Opportunities, Trends, and Technoeconomic Analysis” </a:t>
            </a:r>
            <a:r>
              <a:rPr lang="en-US" sz="1500" dirty="0"/>
              <a:t>includes information on seven projects </a:t>
            </a:r>
          </a:p>
          <a:p>
            <a:pPr marL="617935" lvl="1" indent="-342900">
              <a:buClr>
                <a:srgbClr val="0F6FC6"/>
              </a:buClr>
              <a:buFont typeface="+mj-lt"/>
              <a:buAutoNum type="arabicPeriod"/>
              <a:defRPr/>
            </a:pPr>
            <a:r>
              <a:rPr lang="en-US" sz="1400" dirty="0"/>
              <a:t>Plastics Case Study – evaluating the impacts of implementation of next generation plastics recycling processes (NREL)</a:t>
            </a:r>
          </a:p>
          <a:p>
            <a:pPr marL="617935" lvl="1" indent="-342900">
              <a:buClr>
                <a:srgbClr val="0F6FC6"/>
              </a:buClr>
              <a:buFont typeface="+mj-lt"/>
              <a:buAutoNum type="arabicPeriod"/>
              <a:defRPr/>
            </a:pPr>
            <a:r>
              <a:rPr lang="en-US" sz="1400" dirty="0"/>
              <a:t>Li-ion Battery (LIB) Recycling Case Study – What are the circularity implications of innovations in EV LIB lifecycles? (NREL)</a:t>
            </a:r>
          </a:p>
          <a:p>
            <a:pPr marL="617935" lvl="1" indent="-342900">
              <a:buClr>
                <a:srgbClr val="0F6FC6"/>
              </a:buClr>
              <a:buFont typeface="+mj-lt"/>
              <a:buAutoNum type="arabicPeriod"/>
              <a:defRPr/>
            </a:pPr>
            <a:r>
              <a:rPr lang="en-US" sz="1400" dirty="0"/>
              <a:t>U.S. Food Supply Chain Waste Analysis (ORNL)</a:t>
            </a:r>
          </a:p>
          <a:p>
            <a:pPr marL="617935" lvl="1" indent="-342900">
              <a:buClr>
                <a:srgbClr val="0F6FC6"/>
              </a:buClr>
              <a:buFont typeface="+mj-lt"/>
              <a:buAutoNum type="arabicPeriod"/>
              <a:defRPr/>
            </a:pPr>
            <a:r>
              <a:rPr lang="en-US" sz="1400" dirty="0"/>
              <a:t>Battery Rare Earth Element (REE) Recycling (ANL)</a:t>
            </a:r>
          </a:p>
          <a:p>
            <a:pPr marL="617935" lvl="1" indent="-342900">
              <a:buClr>
                <a:srgbClr val="0F6FC6"/>
              </a:buClr>
              <a:buFont typeface="+mj-lt"/>
              <a:buAutoNum type="arabicPeriod"/>
              <a:defRPr/>
            </a:pPr>
            <a:r>
              <a:rPr lang="en-US" sz="1400" dirty="0"/>
              <a:t>Electrification of Cement Industry – Case Study  (ORNL)</a:t>
            </a:r>
          </a:p>
          <a:p>
            <a:pPr marL="617935" lvl="1" indent="-342900">
              <a:buClr>
                <a:srgbClr val="0F6FC6"/>
              </a:buClr>
              <a:buFont typeface="+mj-lt"/>
              <a:buAutoNum type="arabicPeriod"/>
              <a:defRPr/>
            </a:pPr>
            <a:r>
              <a:rPr lang="en-US" sz="1400" dirty="0"/>
              <a:t>Energy-Materials-Emissions Trade-offs in Sustainable Manufacturing Technologies – Quadrant Analysis (ANL)</a:t>
            </a:r>
          </a:p>
          <a:p>
            <a:pPr marL="617935" lvl="1" indent="-342900">
              <a:buClr>
                <a:srgbClr val="0F6FC6"/>
              </a:buClr>
              <a:buFont typeface="+mj-lt"/>
              <a:buAutoNum type="arabicPeriod"/>
              <a:defRPr/>
            </a:pPr>
            <a:r>
              <a:rPr lang="en-US" sz="1400" dirty="0"/>
              <a:t>Wedge analysis framework and model (Emerging Futures, LBNL)</a:t>
            </a:r>
          </a:p>
          <a:p>
            <a:pPr marL="617935" lvl="1" indent="-342900">
              <a:buClr>
                <a:srgbClr val="0F6FC6"/>
              </a:buClr>
              <a:buFont typeface="+mj-lt"/>
              <a:buAutoNum type="arabicPeriod"/>
              <a:defRPr/>
            </a:pPr>
            <a:r>
              <a:rPr lang="en-US" sz="1400" dirty="0"/>
              <a:t>Agent Based Model for implementing a Circular Economy for Photovoltaics (NREL)</a:t>
            </a:r>
          </a:p>
          <a:p>
            <a:endParaRPr lang="en-US" dirty="0"/>
          </a:p>
        </p:txBody>
      </p:sp>
    </p:spTree>
    <p:extLst>
      <p:ext uri="{BB962C8B-B14F-4D97-AF65-F5344CB8AC3E}">
        <p14:creationId xmlns:p14="http://schemas.microsoft.com/office/powerpoint/2010/main" val="2823774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42F5A9-FF53-3142-BB37-019306E01B19}"/>
              </a:ext>
            </a:extLst>
          </p:cNvPr>
          <p:cNvSpPr/>
          <p:nvPr/>
        </p:nvSpPr>
        <p:spPr>
          <a:xfrm>
            <a:off x="338409" y="345552"/>
            <a:ext cx="4909348" cy="2492990"/>
          </a:xfrm>
          <a:prstGeom prst="rect">
            <a:avLst/>
          </a:prstGeom>
        </p:spPr>
        <p:txBody>
          <a:bodyPr wrap="square" anchor="t">
            <a:spAutoFit/>
          </a:bodyPr>
          <a:lstStyle/>
          <a:p>
            <a:pPr defTabSz="685800" fontAlgn="base">
              <a:spcBef>
                <a:spcPct val="0"/>
              </a:spcBef>
              <a:spcAft>
                <a:spcPct val="0"/>
              </a:spcAft>
              <a:buClr>
                <a:srgbClr val="04617B"/>
              </a:buClr>
              <a:defRPr/>
            </a:pPr>
            <a:endParaRPr lang="en-US" altLang="en-US" sz="1200" dirty="0">
              <a:solidFill>
                <a:sysClr val="windowText" lastClr="000000"/>
              </a:solidFill>
              <a:latin typeface="Franklin Gothic Book" panose="020B0503020102020204" pitchFamily="34" charset="0"/>
              <a:cs typeface="Arial" charset="0"/>
            </a:endParaRPr>
          </a:p>
          <a:p>
            <a:pPr defTabSz="685800" fontAlgn="base">
              <a:spcBef>
                <a:spcPct val="0"/>
              </a:spcBef>
              <a:spcAft>
                <a:spcPct val="0"/>
              </a:spcAft>
              <a:buClr>
                <a:srgbClr val="04617B"/>
              </a:buClr>
              <a:defRPr/>
            </a:pPr>
            <a:r>
              <a:rPr lang="en-US" altLang="en-US" sz="1200" dirty="0">
                <a:solidFill>
                  <a:sysClr val="windowText" lastClr="000000"/>
                </a:solidFill>
                <a:latin typeface="Franklin Gothic Book" panose="020B0503020102020204" pitchFamily="34" charset="0"/>
                <a:cs typeface="Arial" charset="0"/>
              </a:rPr>
              <a:t>The total primary energy consumed increased with the adoption of electrotechnology given the increased use of electricity.</a:t>
            </a:r>
          </a:p>
          <a:p>
            <a:pPr defTabSz="685800" fontAlgn="base">
              <a:spcBef>
                <a:spcPct val="0"/>
              </a:spcBef>
              <a:spcAft>
                <a:spcPct val="0"/>
              </a:spcAft>
              <a:buClr>
                <a:srgbClr val="04617B"/>
              </a:buClr>
              <a:defRPr/>
            </a:pPr>
            <a:endParaRPr lang="en-US" sz="1200" dirty="0">
              <a:solidFill>
                <a:sysClr val="windowText" lastClr="000000"/>
              </a:solidFill>
              <a:latin typeface="Franklin Gothic Book" panose="020B0503020102020204" pitchFamily="34" charset="0"/>
              <a:cs typeface="Arial" charset="0"/>
            </a:endParaRPr>
          </a:p>
          <a:p>
            <a:pPr defTabSz="685800" fontAlgn="base">
              <a:spcBef>
                <a:spcPct val="0"/>
              </a:spcBef>
              <a:spcAft>
                <a:spcPct val="0"/>
              </a:spcAft>
              <a:buClr>
                <a:srgbClr val="04617B"/>
              </a:buClr>
              <a:defRPr/>
            </a:pPr>
            <a:r>
              <a:rPr lang="en-US" sz="1200" dirty="0">
                <a:latin typeface="Franklin Gothic Book" panose="020B0503020102020204" pitchFamily="34" charset="0"/>
                <a:cs typeface="Arial"/>
              </a:rPr>
              <a:t>Even with more primary energy used, the total coal consumption (and natural gas) is reduced indicating that more coal is reduced at the facility that what is added at electric generation. </a:t>
            </a:r>
            <a:endParaRPr lang="en-US" sz="1200" dirty="0">
              <a:latin typeface="Franklin Gothic Book" panose="020B0503020102020204" pitchFamily="34" charset="0"/>
              <a:cs typeface="Arial" charset="0"/>
            </a:endParaRPr>
          </a:p>
          <a:p>
            <a:pPr defTabSz="685800" fontAlgn="base">
              <a:spcBef>
                <a:spcPct val="0"/>
              </a:spcBef>
              <a:spcAft>
                <a:spcPct val="0"/>
              </a:spcAft>
              <a:buClr>
                <a:srgbClr val="04617B"/>
              </a:buClr>
              <a:defRPr/>
            </a:pPr>
            <a:endParaRPr lang="en-US" sz="1200" dirty="0">
              <a:solidFill>
                <a:sysClr val="windowText" lastClr="000000"/>
              </a:solidFill>
              <a:latin typeface="Franklin Gothic Book" panose="020B0503020102020204" pitchFamily="34" charset="0"/>
              <a:cs typeface="Arial" charset="0"/>
            </a:endParaRPr>
          </a:p>
          <a:p>
            <a:pPr defTabSz="685800" fontAlgn="base">
              <a:spcBef>
                <a:spcPct val="0"/>
              </a:spcBef>
              <a:spcAft>
                <a:spcPct val="0"/>
              </a:spcAft>
              <a:buClr>
                <a:srgbClr val="04617B"/>
              </a:buClr>
              <a:defRPr/>
            </a:pPr>
            <a:r>
              <a:rPr lang="en-US" sz="1200" dirty="0">
                <a:latin typeface="Franklin Gothic Book" panose="020B0503020102020204" pitchFamily="34" charset="0"/>
                <a:cs typeface="Arial"/>
              </a:rPr>
              <a:t>A slight reduction in emissions is seen through 2050, higher technology adoption and a cleaner, decentralized grid will lead to this effect being magnified.</a:t>
            </a:r>
            <a:endParaRPr lang="en-US" sz="1200" dirty="0">
              <a:latin typeface="Franklin Gothic Book" panose="020B0503020102020204" pitchFamily="34" charset="0"/>
              <a:cs typeface="Arial" charset="0"/>
            </a:endParaRPr>
          </a:p>
          <a:p>
            <a:pPr defTabSz="685800" fontAlgn="base">
              <a:spcBef>
                <a:spcPct val="0"/>
              </a:spcBef>
              <a:spcAft>
                <a:spcPct val="0"/>
              </a:spcAft>
              <a:buClr>
                <a:srgbClr val="04617B"/>
              </a:buClr>
              <a:defRPr/>
            </a:pPr>
            <a:endParaRPr lang="en-US" sz="1200" dirty="0">
              <a:solidFill>
                <a:sysClr val="windowText" lastClr="000000"/>
              </a:solidFill>
              <a:latin typeface="Franklin Gothic Book" panose="020B0503020102020204" pitchFamily="34" charset="0"/>
              <a:cs typeface="Arial" charset="0"/>
            </a:endParaRPr>
          </a:p>
          <a:p>
            <a:pPr defTabSz="685800" fontAlgn="base">
              <a:spcBef>
                <a:spcPct val="0"/>
              </a:spcBef>
              <a:spcAft>
                <a:spcPct val="0"/>
              </a:spcAft>
              <a:buClr>
                <a:srgbClr val="04617B"/>
              </a:buClr>
              <a:defRPr/>
            </a:pPr>
            <a:endParaRPr lang="en-US" sz="1200" dirty="0">
              <a:solidFill>
                <a:prstClr val="black"/>
              </a:solidFill>
              <a:latin typeface="Franklin Gothic Book" panose="020B0503020102020204" pitchFamily="34" charset="0"/>
              <a:cs typeface="Arial" charset="0"/>
            </a:endParaRPr>
          </a:p>
        </p:txBody>
      </p:sp>
      <p:sp>
        <p:nvSpPr>
          <p:cNvPr id="10" name="Title 2">
            <a:extLst>
              <a:ext uri="{FF2B5EF4-FFF2-40B4-BE49-F238E27FC236}">
                <a16:creationId xmlns:a16="http://schemas.microsoft.com/office/drawing/2014/main" id="{7F3DCC49-80EE-B94C-813D-34A4E76503C5}"/>
              </a:ext>
            </a:extLst>
          </p:cNvPr>
          <p:cNvSpPr txBox="1">
            <a:spLocks/>
          </p:cNvSpPr>
          <p:nvPr/>
        </p:nvSpPr>
        <p:spPr bwMode="auto">
          <a:xfrm>
            <a:off x="288714" y="65354"/>
            <a:ext cx="6562453" cy="555498"/>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rmAutofit/>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defTabSz="685800"/>
            <a:r>
              <a:rPr lang="en-US" sz="2775" dirty="0">
                <a:solidFill>
                  <a:srgbClr val="04617B"/>
                </a:solidFill>
                <a:latin typeface="Franklin Gothic Book" panose="020B0503020102020204" pitchFamily="34" charset="0"/>
              </a:rPr>
              <a:t>Initial</a:t>
            </a:r>
            <a:r>
              <a:rPr lang="en-US" sz="2100" dirty="0">
                <a:solidFill>
                  <a:prstClr val="black"/>
                </a:solidFill>
                <a:latin typeface="Franklin Gothic Book" panose="020B0503020102020204" pitchFamily="34" charset="0"/>
              </a:rPr>
              <a:t> </a:t>
            </a:r>
            <a:r>
              <a:rPr lang="en-US" sz="2775" dirty="0">
                <a:solidFill>
                  <a:srgbClr val="04617B"/>
                </a:solidFill>
                <a:latin typeface="Franklin Gothic Book" panose="020B0503020102020204" pitchFamily="34" charset="0"/>
              </a:rPr>
              <a:t>Results from Baseline Process Model</a:t>
            </a:r>
            <a:endParaRPr lang="en-US" sz="2100" dirty="0">
              <a:solidFill>
                <a:prstClr val="black"/>
              </a:solidFill>
              <a:latin typeface="Franklin Gothic Book" panose="020B0503020102020204" pitchFamily="34" charset="0"/>
            </a:endParaRPr>
          </a:p>
        </p:txBody>
      </p:sp>
      <p:sp>
        <p:nvSpPr>
          <p:cNvPr id="2" name="Rectangle 1">
            <a:extLst>
              <a:ext uri="{FF2B5EF4-FFF2-40B4-BE49-F238E27FC236}">
                <a16:creationId xmlns:a16="http://schemas.microsoft.com/office/drawing/2014/main" id="{6A7E278C-A32A-DE42-818B-0DEFAAE6C452}"/>
              </a:ext>
            </a:extLst>
          </p:cNvPr>
          <p:cNvSpPr/>
          <p:nvPr/>
        </p:nvSpPr>
        <p:spPr>
          <a:xfrm>
            <a:off x="1143096" y="4634921"/>
            <a:ext cx="7341707" cy="553998"/>
          </a:xfrm>
          <a:prstGeom prst="rect">
            <a:avLst/>
          </a:prstGeom>
        </p:spPr>
        <p:txBody>
          <a:bodyPr wrap="square" anchor="t">
            <a:spAutoFit/>
          </a:bodyPr>
          <a:lstStyle/>
          <a:p>
            <a:pPr marL="213995" indent="-213995" defTabSz="685800" fontAlgn="base">
              <a:spcBef>
                <a:spcPct val="0"/>
              </a:spcBef>
              <a:spcAft>
                <a:spcPct val="0"/>
              </a:spcAft>
              <a:buClr>
                <a:srgbClr val="04617B"/>
              </a:buClr>
              <a:buFont typeface="Arial" panose="020B0604020202020204" pitchFamily="34" charset="0"/>
              <a:buChar char="•"/>
              <a:defRPr/>
            </a:pPr>
            <a:r>
              <a:rPr lang="en-US" sz="1000" dirty="0">
                <a:latin typeface="Franklin Gothic Book" panose="020B0503020102020204" pitchFamily="34" charset="0"/>
                <a:cs typeface="Arial"/>
              </a:rPr>
              <a:t>A linear adoption of 30% starting from 2025 is assumed for technology deployment.</a:t>
            </a:r>
            <a:endParaRPr lang="en-US" sz="900" dirty="0">
              <a:latin typeface="Franklin Gothic Book" panose="020B0503020102020204" pitchFamily="34" charset="0"/>
              <a:cs typeface="Arial" charset="0"/>
            </a:endParaRPr>
          </a:p>
          <a:p>
            <a:pPr marL="213995" indent="-213995" defTabSz="685800" fontAlgn="base">
              <a:spcBef>
                <a:spcPct val="0"/>
              </a:spcBef>
              <a:spcAft>
                <a:spcPct val="0"/>
              </a:spcAft>
              <a:buClr>
                <a:srgbClr val="04617B"/>
              </a:buClr>
              <a:buFont typeface="Arial" panose="020B0604020202020204" pitchFamily="34" charset="0"/>
              <a:buChar char="•"/>
              <a:defRPr/>
            </a:pPr>
            <a:r>
              <a:rPr lang="en-US" altLang="en-US" sz="1000" dirty="0">
                <a:latin typeface="Franklin Gothic Book" panose="020B0503020102020204" pitchFamily="34" charset="0"/>
                <a:cs typeface="Arial"/>
              </a:rPr>
              <a:t>Forecast done in AEO2020 is used to project the energy consumption in the Cement industry up to 2020.</a:t>
            </a:r>
            <a:endParaRPr lang="en-US" altLang="en-US" sz="1000" dirty="0">
              <a:latin typeface="Franklin Gothic Book" panose="020B0503020102020204" pitchFamily="34" charset="0"/>
              <a:cs typeface="Arial" charset="0"/>
            </a:endParaRPr>
          </a:p>
          <a:p>
            <a:pPr marL="213995" indent="-213995" defTabSz="685800">
              <a:spcBef>
                <a:spcPct val="0"/>
              </a:spcBef>
              <a:spcAft>
                <a:spcPct val="0"/>
              </a:spcAft>
              <a:buClr>
                <a:srgbClr val="04617B"/>
              </a:buClr>
              <a:buFont typeface="Arial" panose="020B0604020202020204" pitchFamily="34" charset="0"/>
              <a:buChar char="•"/>
              <a:defRPr/>
            </a:pPr>
            <a:r>
              <a:rPr lang="en-US" altLang="en-US" sz="1000" dirty="0">
                <a:latin typeface="Franklin Gothic Book" panose="020B0503020102020204" pitchFamily="34" charset="0"/>
                <a:cs typeface="Arial"/>
              </a:rPr>
              <a:t>The 80% RE grid mix model built by NREL is used for the projections for the grid.</a:t>
            </a:r>
            <a:endParaRPr lang="en-US" altLang="en-US" sz="1000" dirty="0">
              <a:latin typeface="Franklin Gothic Book" panose="020B0503020102020204" pitchFamily="34" charset="0"/>
              <a:cs typeface="Arial" charset="0"/>
            </a:endParaRPr>
          </a:p>
        </p:txBody>
      </p:sp>
      <p:pic>
        <p:nvPicPr>
          <p:cNvPr id="3" name="Picture 3" descr="A close up of a logo&#10;&#10;Description generated with high confidence">
            <a:extLst>
              <a:ext uri="{FF2B5EF4-FFF2-40B4-BE49-F238E27FC236}">
                <a16:creationId xmlns:a16="http://schemas.microsoft.com/office/drawing/2014/main" id="{2AB4E7BA-3280-4908-BB07-5F7018B243CD}"/>
              </a:ext>
            </a:extLst>
          </p:cNvPr>
          <p:cNvPicPr>
            <a:picLocks noChangeAspect="1"/>
          </p:cNvPicPr>
          <p:nvPr/>
        </p:nvPicPr>
        <p:blipFill>
          <a:blip r:embed="rId2"/>
          <a:stretch>
            <a:fillRect/>
          </a:stretch>
        </p:blipFill>
        <p:spPr>
          <a:xfrm>
            <a:off x="5527083" y="436098"/>
            <a:ext cx="3427331" cy="2049395"/>
          </a:xfrm>
          <a:prstGeom prst="rect">
            <a:avLst/>
          </a:prstGeom>
        </p:spPr>
      </p:pic>
      <p:pic>
        <p:nvPicPr>
          <p:cNvPr id="5" name="Picture 6" descr="A close up of a logo&#10;&#10;Description generated with high confidence">
            <a:extLst>
              <a:ext uri="{FF2B5EF4-FFF2-40B4-BE49-F238E27FC236}">
                <a16:creationId xmlns:a16="http://schemas.microsoft.com/office/drawing/2014/main" id="{62E60A64-15F4-40B4-A4AF-4F6F9BD7ED7C}"/>
              </a:ext>
            </a:extLst>
          </p:cNvPr>
          <p:cNvPicPr>
            <a:picLocks noChangeAspect="1"/>
          </p:cNvPicPr>
          <p:nvPr/>
        </p:nvPicPr>
        <p:blipFill>
          <a:blip r:embed="rId3"/>
          <a:stretch>
            <a:fillRect/>
          </a:stretch>
        </p:blipFill>
        <p:spPr>
          <a:xfrm>
            <a:off x="5385251" y="2605097"/>
            <a:ext cx="3594193" cy="2045621"/>
          </a:xfrm>
          <a:prstGeom prst="rect">
            <a:avLst/>
          </a:prstGeom>
        </p:spPr>
      </p:pic>
      <p:pic>
        <p:nvPicPr>
          <p:cNvPr id="8" name="Picture 8" descr="A picture containing table&#10;&#10;Description generated with very high confidence">
            <a:extLst>
              <a:ext uri="{FF2B5EF4-FFF2-40B4-BE49-F238E27FC236}">
                <a16:creationId xmlns:a16="http://schemas.microsoft.com/office/drawing/2014/main" id="{47BC13B1-91A7-408E-BF77-594D2FB02096}"/>
              </a:ext>
            </a:extLst>
          </p:cNvPr>
          <p:cNvPicPr>
            <a:picLocks noChangeAspect="1"/>
          </p:cNvPicPr>
          <p:nvPr/>
        </p:nvPicPr>
        <p:blipFill>
          <a:blip r:embed="rId4"/>
          <a:stretch>
            <a:fillRect/>
          </a:stretch>
        </p:blipFill>
        <p:spPr>
          <a:xfrm>
            <a:off x="1118804" y="2428373"/>
            <a:ext cx="3619222" cy="2222345"/>
          </a:xfrm>
          <a:prstGeom prst="rect">
            <a:avLst/>
          </a:prstGeom>
        </p:spPr>
      </p:pic>
      <p:sp>
        <p:nvSpPr>
          <p:cNvPr id="9" name="Rectangle 8">
            <a:extLst>
              <a:ext uri="{FF2B5EF4-FFF2-40B4-BE49-F238E27FC236}">
                <a16:creationId xmlns:a16="http://schemas.microsoft.com/office/drawing/2014/main" id="{6F332166-59C7-4048-8A19-31D861033A5C}"/>
              </a:ext>
            </a:extLst>
          </p:cNvPr>
          <p:cNvSpPr/>
          <p:nvPr/>
        </p:nvSpPr>
        <p:spPr>
          <a:xfrm>
            <a:off x="7727950" y="4921250"/>
            <a:ext cx="1136650" cy="177800"/>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2978918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a:extLst>
              <a:ext uri="{FF2B5EF4-FFF2-40B4-BE49-F238E27FC236}">
                <a16:creationId xmlns:a16="http://schemas.microsoft.com/office/drawing/2014/main" id="{63E739E5-E978-D642-B12B-77EFBB060420}"/>
              </a:ext>
            </a:extLst>
          </p:cNvPr>
          <p:cNvSpPr txBox="1">
            <a:spLocks/>
          </p:cNvSpPr>
          <p:nvPr/>
        </p:nvSpPr>
        <p:spPr bwMode="auto">
          <a:xfrm>
            <a:off x="323022" y="129210"/>
            <a:ext cx="803573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4290" rIns="0" bIns="0" numCol="1" anchor="b" anchorCtr="0" compatLnSpc="1">
            <a:prstTxWarp prst="textNoShape">
              <a:avLst/>
            </a:prstTxWarp>
            <a:normAutofit fontScale="82500" lnSpcReduction="20000"/>
          </a:bodyPr>
          <a:lstStyle>
            <a:lvl1pPr algn="l" rtl="0" eaLnBrk="0" fontAlgn="base" hangingPunct="0">
              <a:spcBef>
                <a:spcPct val="0"/>
              </a:spcBef>
              <a:spcAft>
                <a:spcPct val="0"/>
              </a:spcAft>
              <a:defRPr sz="4500" kern="1200" baseline="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defTabSz="685800" eaLnBrk="1" hangingPunct="1">
              <a:defRPr/>
            </a:pPr>
            <a:r>
              <a:rPr lang="en-US" sz="3375" dirty="0">
                <a:solidFill>
                  <a:srgbClr val="04617B"/>
                </a:solidFill>
                <a:latin typeface="Franklin Gothic Book" panose="020B0503020102020204" pitchFamily="34" charset="0"/>
              </a:rPr>
              <a:t>LCA Modeling and Initial Results </a:t>
            </a:r>
          </a:p>
        </p:txBody>
      </p:sp>
      <p:sp>
        <p:nvSpPr>
          <p:cNvPr id="3" name="Content Placeholder 2">
            <a:extLst>
              <a:ext uri="{FF2B5EF4-FFF2-40B4-BE49-F238E27FC236}">
                <a16:creationId xmlns:a16="http://schemas.microsoft.com/office/drawing/2014/main" id="{C22D6094-E960-264A-9004-64996DFD2E9C}"/>
              </a:ext>
            </a:extLst>
          </p:cNvPr>
          <p:cNvSpPr>
            <a:spLocks noGrp="1"/>
          </p:cNvSpPr>
          <p:nvPr>
            <p:ph idx="10"/>
          </p:nvPr>
        </p:nvSpPr>
        <p:spPr>
          <a:xfrm>
            <a:off x="171450" y="696517"/>
            <a:ext cx="9144000" cy="967979"/>
          </a:xfrm>
        </p:spPr>
        <p:txBody>
          <a:bodyPr/>
          <a:lstStyle/>
          <a:p>
            <a:pPr>
              <a:spcBef>
                <a:spcPct val="0"/>
              </a:spcBef>
              <a:buClr>
                <a:srgbClr val="04617B"/>
              </a:buClr>
              <a:defRPr/>
            </a:pPr>
            <a:r>
              <a:rPr lang="en-US" sz="1500" dirty="0">
                <a:solidFill>
                  <a:sysClr val="windowText" lastClr="000000"/>
                </a:solidFill>
                <a:cs typeface="Arial" charset="0"/>
              </a:rPr>
              <a:t>An LCA model was built using OpenLCA platform and the ECOINVENT database</a:t>
            </a:r>
          </a:p>
          <a:p>
            <a:pPr>
              <a:spcBef>
                <a:spcPct val="0"/>
              </a:spcBef>
              <a:buClr>
                <a:srgbClr val="04617B"/>
              </a:buClr>
              <a:defRPr/>
            </a:pPr>
            <a:endParaRPr lang="en-US" sz="1500" dirty="0">
              <a:solidFill>
                <a:sysClr val="windowText" lastClr="000000"/>
              </a:solidFill>
              <a:cs typeface="Arial" charset="0"/>
            </a:endParaRPr>
          </a:p>
          <a:p>
            <a:pPr>
              <a:spcBef>
                <a:spcPct val="0"/>
              </a:spcBef>
              <a:buClr>
                <a:srgbClr val="04617B"/>
              </a:buClr>
              <a:defRPr/>
            </a:pPr>
            <a:r>
              <a:rPr lang="en-US" sz="1500" dirty="0">
                <a:solidFill>
                  <a:sysClr val="windowText" lastClr="000000"/>
                </a:solidFill>
                <a:cs typeface="Arial" charset="0"/>
              </a:rPr>
              <a:t>The LCA model helps corroborate the base analysis and expands on it</a:t>
            </a:r>
          </a:p>
          <a:p>
            <a:pPr lvl="1">
              <a:spcBef>
                <a:spcPct val="0"/>
              </a:spcBef>
              <a:buClr>
                <a:srgbClr val="04617B"/>
              </a:buClr>
              <a:defRPr/>
            </a:pPr>
            <a:r>
              <a:rPr lang="en-US" sz="1200" dirty="0">
                <a:solidFill>
                  <a:sysClr val="windowText" lastClr="000000"/>
                </a:solidFill>
                <a:cs typeface="Arial" charset="0"/>
              </a:rPr>
              <a:t>Impact on mining operation and the renewable energy infrastructure needs where not part of the base model.  </a:t>
            </a:r>
          </a:p>
          <a:p>
            <a:pPr marL="302419" lvl="1" indent="0">
              <a:buNone/>
            </a:pPr>
            <a:endParaRPr lang="en-US" dirty="0"/>
          </a:p>
          <a:p>
            <a:pPr lvl="1"/>
            <a:endParaRPr lang="en-US" dirty="0"/>
          </a:p>
        </p:txBody>
      </p:sp>
      <p:sp>
        <p:nvSpPr>
          <p:cNvPr id="5" name="Rectangle 4">
            <a:extLst>
              <a:ext uri="{FF2B5EF4-FFF2-40B4-BE49-F238E27FC236}">
                <a16:creationId xmlns:a16="http://schemas.microsoft.com/office/drawing/2014/main" id="{36C7919A-5A75-F445-BB5D-E0F6CC1008BF}"/>
              </a:ext>
            </a:extLst>
          </p:cNvPr>
          <p:cNvSpPr/>
          <p:nvPr/>
        </p:nvSpPr>
        <p:spPr>
          <a:xfrm>
            <a:off x="271832" y="1803873"/>
            <a:ext cx="4004502" cy="3000821"/>
          </a:xfrm>
          <a:prstGeom prst="rect">
            <a:avLst/>
          </a:prstGeom>
        </p:spPr>
        <p:txBody>
          <a:bodyPr wrap="square" anchor="t">
            <a:spAutoFit/>
          </a:bodyPr>
          <a:lstStyle/>
          <a:p>
            <a:pPr defTabSz="685800" fontAlgn="base">
              <a:spcBef>
                <a:spcPct val="0"/>
              </a:spcBef>
              <a:spcAft>
                <a:spcPct val="0"/>
              </a:spcAft>
              <a:buClr>
                <a:srgbClr val="04617B"/>
              </a:buClr>
              <a:defRPr/>
            </a:pPr>
            <a:r>
              <a:rPr lang="en-US" sz="1350" dirty="0">
                <a:solidFill>
                  <a:sysClr val="windowText" lastClr="000000"/>
                </a:solidFill>
                <a:latin typeface="Franklin Gothic Book" panose="020B0503020102020204" pitchFamily="34" charset="0"/>
                <a:cs typeface="Arial" charset="0"/>
              </a:rPr>
              <a:t>The figure shows preliminary results for impact of cement electrotechnology on fossil resource depletion, mineral resource depletion, and GHG emissions.</a:t>
            </a:r>
          </a:p>
          <a:p>
            <a:pPr defTabSz="685800" fontAlgn="base">
              <a:spcBef>
                <a:spcPct val="0"/>
              </a:spcBef>
              <a:spcAft>
                <a:spcPct val="0"/>
              </a:spcAft>
              <a:buClr>
                <a:srgbClr val="04617B"/>
              </a:buClr>
              <a:defRPr/>
            </a:pPr>
            <a:endParaRPr lang="en-US" sz="1350" dirty="0">
              <a:solidFill>
                <a:sysClr val="windowText" lastClr="000000"/>
              </a:solidFill>
              <a:latin typeface="Franklin Gothic Book" panose="020B0503020102020204" pitchFamily="34" charset="0"/>
              <a:cs typeface="Arial" charset="0"/>
            </a:endParaRPr>
          </a:p>
          <a:p>
            <a:pPr defTabSz="685800" fontAlgn="base">
              <a:spcBef>
                <a:spcPct val="0"/>
              </a:spcBef>
              <a:spcAft>
                <a:spcPct val="0"/>
              </a:spcAft>
              <a:buClr>
                <a:srgbClr val="04617B"/>
              </a:buClr>
              <a:defRPr/>
            </a:pPr>
            <a:r>
              <a:rPr lang="en-US" sz="1350" dirty="0">
                <a:solidFill>
                  <a:sysClr val="windowText" lastClr="000000"/>
                </a:solidFill>
                <a:latin typeface="Franklin Gothic Book" panose="020B0503020102020204" pitchFamily="34" charset="0"/>
                <a:cs typeface="Arial" charset="0"/>
              </a:rPr>
              <a:t>It is seen that:</a:t>
            </a:r>
          </a:p>
          <a:p>
            <a:pPr marL="120650" indent="-112713" defTabSz="685800" fontAlgn="base">
              <a:spcBef>
                <a:spcPct val="0"/>
              </a:spcBef>
              <a:spcAft>
                <a:spcPct val="0"/>
              </a:spcAft>
              <a:buClr>
                <a:srgbClr val="04617B"/>
              </a:buClr>
              <a:buFont typeface="Arial" panose="020B0604020202020204" pitchFamily="34" charset="0"/>
              <a:buChar char="•"/>
              <a:defRPr/>
            </a:pPr>
            <a:r>
              <a:rPr lang="en-US" sz="1200" dirty="0">
                <a:latin typeface="Franklin Gothic Book" panose="020B0503020102020204" pitchFamily="34" charset="0"/>
                <a:cs typeface="Arial"/>
              </a:rPr>
              <a:t>Electrification (irrespective of the grid considered) leads to a reduction in fossil resource depletion.</a:t>
            </a:r>
            <a:endParaRPr lang="en-US" sz="1200" dirty="0">
              <a:latin typeface="Franklin Gothic Book" panose="020B0503020102020204" pitchFamily="34" charset="0"/>
              <a:cs typeface="Arial" charset="0"/>
            </a:endParaRPr>
          </a:p>
          <a:p>
            <a:pPr marL="120650" indent="-112713" defTabSz="685800" fontAlgn="base">
              <a:spcBef>
                <a:spcPct val="0"/>
              </a:spcBef>
              <a:spcAft>
                <a:spcPct val="0"/>
              </a:spcAft>
              <a:buClr>
                <a:srgbClr val="04617B"/>
              </a:buClr>
              <a:buFont typeface="Arial" panose="020B0604020202020204" pitchFamily="34" charset="0"/>
              <a:buChar char="•"/>
              <a:defRPr/>
            </a:pPr>
            <a:r>
              <a:rPr lang="en-US" sz="1200" dirty="0">
                <a:latin typeface="Franklin Gothic Book" panose="020B0503020102020204" pitchFamily="34" charset="0"/>
                <a:cs typeface="Arial"/>
              </a:rPr>
              <a:t>Electrification with greater than US average renewable power leads to a trade-off between reduced fossil depletion and increased mineral resource depletion from metals used in wind and solar power technologies.</a:t>
            </a:r>
          </a:p>
          <a:p>
            <a:pPr marL="120650" indent="-112713" defTabSz="685800" fontAlgn="base">
              <a:spcBef>
                <a:spcPct val="0"/>
              </a:spcBef>
              <a:spcAft>
                <a:spcPct val="0"/>
              </a:spcAft>
              <a:buClr>
                <a:srgbClr val="04617B"/>
              </a:buClr>
              <a:buFont typeface="Arial" panose="020B0604020202020204" pitchFamily="34" charset="0"/>
              <a:buChar char="•"/>
              <a:defRPr/>
            </a:pPr>
            <a:r>
              <a:rPr lang="en-US" sz="1200" dirty="0">
                <a:latin typeface="Franklin Gothic Book" panose="020B0503020102020204" pitchFamily="34" charset="0"/>
                <a:cs typeface="Arial"/>
              </a:rPr>
              <a:t>Electrification does not significantly change the GHG intensity of cement since majority of GHG emissions are (non-energy) process emissions from calcination step.</a:t>
            </a:r>
            <a:endParaRPr lang="en-US" sz="1200" dirty="0">
              <a:latin typeface="Franklin Gothic Book" panose="020B0503020102020204" pitchFamily="34" charset="0"/>
              <a:cs typeface="Arial" charset="0"/>
            </a:endParaRPr>
          </a:p>
        </p:txBody>
      </p:sp>
      <p:pic>
        <p:nvPicPr>
          <p:cNvPr id="4" name="Picture 3">
            <a:extLst>
              <a:ext uri="{FF2B5EF4-FFF2-40B4-BE49-F238E27FC236}">
                <a16:creationId xmlns:a16="http://schemas.microsoft.com/office/drawing/2014/main" id="{2BF89072-C350-8242-B78A-73C42A1D9F73}"/>
              </a:ext>
            </a:extLst>
          </p:cNvPr>
          <p:cNvPicPr>
            <a:picLocks noChangeAspect="1"/>
          </p:cNvPicPr>
          <p:nvPr/>
        </p:nvPicPr>
        <p:blipFill>
          <a:blip r:embed="rId3"/>
          <a:stretch>
            <a:fillRect/>
          </a:stretch>
        </p:blipFill>
        <p:spPr>
          <a:xfrm>
            <a:off x="4276334" y="1612801"/>
            <a:ext cx="4082419" cy="3175215"/>
          </a:xfrm>
          <a:prstGeom prst="rect">
            <a:avLst/>
          </a:prstGeom>
        </p:spPr>
      </p:pic>
      <p:sp>
        <p:nvSpPr>
          <p:cNvPr id="6" name="Rectangle 5">
            <a:extLst>
              <a:ext uri="{FF2B5EF4-FFF2-40B4-BE49-F238E27FC236}">
                <a16:creationId xmlns:a16="http://schemas.microsoft.com/office/drawing/2014/main" id="{F5148914-83CF-354B-B434-79493E690D9D}"/>
              </a:ext>
            </a:extLst>
          </p:cNvPr>
          <p:cNvSpPr/>
          <p:nvPr/>
        </p:nvSpPr>
        <p:spPr>
          <a:xfrm>
            <a:off x="7727950" y="4921250"/>
            <a:ext cx="1136650" cy="177800"/>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2511320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378258-E397-6F49-97A6-060F26F7BBE6}"/>
              </a:ext>
            </a:extLst>
          </p:cNvPr>
          <p:cNvSpPr txBox="1">
            <a:spLocks/>
          </p:cNvSpPr>
          <p:nvPr/>
        </p:nvSpPr>
        <p:spPr bwMode="auto">
          <a:xfrm>
            <a:off x="377136" y="694036"/>
            <a:ext cx="8044358" cy="198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04470" indent="-204470" defTabSz="685800" eaLnBrk="1" hangingPunct="1">
              <a:buClr>
                <a:srgbClr val="04617B"/>
              </a:buClr>
              <a:defRPr/>
            </a:pPr>
            <a:r>
              <a:rPr lang="en-US" altLang="en-US" sz="1500" dirty="0">
                <a:latin typeface="Franklin Gothic Book" panose="020B0503020102020204" pitchFamily="34" charset="0"/>
              </a:rPr>
              <a:t>Refine the model assumptions for </a:t>
            </a:r>
            <a:r>
              <a:rPr lang="en-US" altLang="en-US" sz="1500" dirty="0">
                <a:latin typeface="Franklin Gothic Book" panose="020B0503020102020204" pitchFamily="34" charset="0"/>
                <a:ea typeface="+mn-lt"/>
                <a:cs typeface="+mn-lt"/>
              </a:rPr>
              <a:t>technology adoption and other key model</a:t>
            </a:r>
            <a:r>
              <a:rPr lang="en-US" altLang="en-US" sz="1500" dirty="0">
                <a:latin typeface="Franklin Gothic Book" panose="020B0503020102020204" pitchFamily="34" charset="0"/>
              </a:rPr>
              <a:t> parameters based on inputs from industry.</a:t>
            </a:r>
            <a:endParaRPr lang="en-US" dirty="0">
              <a:latin typeface="Franklin Gothic Book" panose="020B0503020102020204" pitchFamily="34" charset="0"/>
            </a:endParaRPr>
          </a:p>
          <a:p>
            <a:pPr marL="204470" indent="-204470" defTabSz="685800" eaLnBrk="1" hangingPunct="1">
              <a:buClr>
                <a:srgbClr val="04617B"/>
              </a:buClr>
              <a:defRPr/>
            </a:pPr>
            <a:r>
              <a:rPr lang="en-US" altLang="en-US" sz="1500" dirty="0">
                <a:latin typeface="Franklin Gothic Book" panose="020B0503020102020204" pitchFamily="34" charset="0"/>
              </a:rPr>
              <a:t>Integrate technology-level results from the LCA into scenarios to forecast sector-wide impacts through 2050.</a:t>
            </a:r>
          </a:p>
          <a:p>
            <a:pPr marL="204470" indent="-204470" defTabSz="685800" eaLnBrk="1" hangingPunct="1">
              <a:buClr>
                <a:srgbClr val="04617B"/>
              </a:buClr>
              <a:defRPr/>
            </a:pPr>
            <a:r>
              <a:rPr lang="en-US" altLang="en-US" sz="1500" dirty="0">
                <a:latin typeface="Franklin Gothic Book" panose="020B0503020102020204" pitchFamily="34" charset="0"/>
              </a:rPr>
              <a:t>Conduct sensitivity analysis on identified parameters (grid mix, energy intensity etc.) to improve forecast accuracy.</a:t>
            </a:r>
          </a:p>
          <a:p>
            <a:pPr marL="204470" indent="-204470" defTabSz="685800">
              <a:buClr>
                <a:srgbClr val="04617B"/>
              </a:buClr>
              <a:defRPr/>
            </a:pPr>
            <a:r>
              <a:rPr lang="en-US" altLang="en-US" sz="1500" dirty="0">
                <a:latin typeface="Franklin Gothic Book" panose="020B0503020102020204" pitchFamily="34" charset="0"/>
              </a:rPr>
              <a:t>Consider other pathways for electrification within the cement sector. </a:t>
            </a:r>
            <a:endParaRPr lang="en-US" dirty="0">
              <a:latin typeface="Franklin Gothic Book" panose="020B0503020102020204" pitchFamily="34" charset="0"/>
            </a:endParaRPr>
          </a:p>
        </p:txBody>
      </p:sp>
      <p:sp>
        <p:nvSpPr>
          <p:cNvPr id="7" name="Title 4">
            <a:extLst>
              <a:ext uri="{FF2B5EF4-FFF2-40B4-BE49-F238E27FC236}">
                <a16:creationId xmlns:a16="http://schemas.microsoft.com/office/drawing/2014/main" id="{AB735431-9806-6E42-AFC0-D8562C84619B}"/>
              </a:ext>
            </a:extLst>
          </p:cNvPr>
          <p:cNvSpPr txBox="1">
            <a:spLocks/>
          </p:cNvSpPr>
          <p:nvPr/>
        </p:nvSpPr>
        <p:spPr bwMode="auto">
          <a:xfrm>
            <a:off x="385763" y="186830"/>
            <a:ext cx="803573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4290" rIns="0" bIns="0" numCol="1" anchor="b" anchorCtr="0" compatLnSpc="1">
            <a:prstTxWarp prst="textNoShape">
              <a:avLst/>
            </a:prstTxWarp>
            <a:normAutofit fontScale="82500" lnSpcReduction="20000"/>
          </a:bodyPr>
          <a:lstStyle>
            <a:lvl1pPr algn="l" rtl="0" eaLnBrk="0" fontAlgn="base" hangingPunct="0">
              <a:spcBef>
                <a:spcPct val="0"/>
              </a:spcBef>
              <a:spcAft>
                <a:spcPct val="0"/>
              </a:spcAft>
              <a:defRPr sz="4500" kern="1200" baseline="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defTabSz="685800" eaLnBrk="1" hangingPunct="1">
              <a:defRPr/>
            </a:pPr>
            <a:r>
              <a:rPr lang="en-US" sz="3375" dirty="0">
                <a:solidFill>
                  <a:srgbClr val="04617B"/>
                </a:solidFill>
                <a:latin typeface="Franklin Gothic Book" panose="020B0503020102020204" pitchFamily="34" charset="0"/>
              </a:rPr>
              <a:t>Next Steps </a:t>
            </a:r>
          </a:p>
        </p:txBody>
      </p:sp>
      <p:sp>
        <p:nvSpPr>
          <p:cNvPr id="4" name="Content Placeholder 2">
            <a:extLst>
              <a:ext uri="{FF2B5EF4-FFF2-40B4-BE49-F238E27FC236}">
                <a16:creationId xmlns:a16="http://schemas.microsoft.com/office/drawing/2014/main" id="{33F5F076-61D5-0548-B244-677D2E137976}"/>
              </a:ext>
            </a:extLst>
          </p:cNvPr>
          <p:cNvSpPr txBox="1">
            <a:spLocks/>
          </p:cNvSpPr>
          <p:nvPr/>
        </p:nvSpPr>
        <p:spPr bwMode="auto">
          <a:xfrm>
            <a:off x="377136" y="3078956"/>
            <a:ext cx="8044358" cy="163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04470" indent="-204470" defTabSz="685800" eaLnBrk="1" hangingPunct="1">
              <a:buClr>
                <a:srgbClr val="04617B"/>
              </a:buClr>
              <a:defRPr/>
            </a:pPr>
            <a:r>
              <a:rPr lang="en-US" altLang="en-US" sz="1500" dirty="0">
                <a:latin typeface="Franklin Gothic Book" panose="020B0503020102020204" pitchFamily="34" charset="0"/>
              </a:rPr>
              <a:t>Evaluate other decarbonization strategies (clicker substitution, fuel switching etc.)  as potential pathways for emission reduction and perform similar impact analysis. </a:t>
            </a:r>
            <a:endParaRPr lang="en-US" dirty="0">
              <a:latin typeface="Franklin Gothic Book" panose="020B0503020102020204" pitchFamily="34" charset="0"/>
            </a:endParaRPr>
          </a:p>
          <a:p>
            <a:pPr marL="204470" indent="-204470" defTabSz="685800" eaLnBrk="1" hangingPunct="1">
              <a:buClr>
                <a:srgbClr val="04617B"/>
              </a:buClr>
              <a:defRPr/>
            </a:pPr>
            <a:r>
              <a:rPr lang="en-US" altLang="en-US" sz="1500" dirty="0">
                <a:latin typeface="Franklin Gothic Book" panose="020B0503020102020204" pitchFamily="34" charset="0"/>
              </a:rPr>
              <a:t>Include impacts of decarbonization pathways to components of the life cycle currently not considered such as raw material mining, product transportation and end of life recycling.  </a:t>
            </a:r>
          </a:p>
          <a:p>
            <a:pPr marL="204788" indent="-204788" defTabSz="685800" eaLnBrk="1" hangingPunct="1">
              <a:buClr>
                <a:srgbClr val="04617B"/>
              </a:buClr>
              <a:defRPr/>
            </a:pPr>
            <a:r>
              <a:rPr lang="en-US" altLang="en-US" sz="1500" dirty="0">
                <a:solidFill>
                  <a:sysClr val="windowText" lastClr="000000"/>
                </a:solidFill>
                <a:latin typeface="Franklin Gothic Book" panose="020B0503020102020204" pitchFamily="34" charset="0"/>
              </a:rPr>
              <a:t>Use results from the analysis to inform work done by AMO to develop Deep Decarbonization Roadmaps.</a:t>
            </a:r>
          </a:p>
        </p:txBody>
      </p:sp>
      <p:sp>
        <p:nvSpPr>
          <p:cNvPr id="6" name="Title 4">
            <a:extLst>
              <a:ext uri="{FF2B5EF4-FFF2-40B4-BE49-F238E27FC236}">
                <a16:creationId xmlns:a16="http://schemas.microsoft.com/office/drawing/2014/main" id="{FC9192BE-FB5F-E246-B3A8-EC6134FAE2BC}"/>
              </a:ext>
            </a:extLst>
          </p:cNvPr>
          <p:cNvSpPr txBox="1">
            <a:spLocks/>
          </p:cNvSpPr>
          <p:nvPr/>
        </p:nvSpPr>
        <p:spPr bwMode="auto">
          <a:xfrm>
            <a:off x="394389" y="2625330"/>
            <a:ext cx="803573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4290" rIns="0" bIns="0" numCol="1" anchor="b" anchorCtr="0" compatLnSpc="1">
            <a:prstTxWarp prst="textNoShape">
              <a:avLst/>
            </a:prstTxWarp>
            <a:normAutofit fontScale="82500" lnSpcReduction="20000"/>
          </a:bodyPr>
          <a:lstStyle>
            <a:lvl1pPr algn="l" rtl="0" eaLnBrk="0" fontAlgn="base" hangingPunct="0">
              <a:spcBef>
                <a:spcPct val="0"/>
              </a:spcBef>
              <a:spcAft>
                <a:spcPct val="0"/>
              </a:spcAft>
              <a:defRPr sz="4500" kern="1200" baseline="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defTabSz="685800" eaLnBrk="1" hangingPunct="1">
              <a:defRPr/>
            </a:pPr>
            <a:r>
              <a:rPr lang="en-US" sz="3375" dirty="0">
                <a:solidFill>
                  <a:srgbClr val="04617B"/>
                </a:solidFill>
                <a:latin typeface="Franklin Gothic Book" panose="020B0503020102020204" pitchFamily="34" charset="0"/>
              </a:rPr>
              <a:t>Future Work</a:t>
            </a:r>
          </a:p>
        </p:txBody>
      </p:sp>
      <p:sp>
        <p:nvSpPr>
          <p:cNvPr id="8" name="Rectangle 7">
            <a:extLst>
              <a:ext uri="{FF2B5EF4-FFF2-40B4-BE49-F238E27FC236}">
                <a16:creationId xmlns:a16="http://schemas.microsoft.com/office/drawing/2014/main" id="{A279A118-B033-2B4D-9E47-C15732EBF517}"/>
              </a:ext>
            </a:extLst>
          </p:cNvPr>
          <p:cNvSpPr/>
          <p:nvPr/>
        </p:nvSpPr>
        <p:spPr>
          <a:xfrm>
            <a:off x="7727950" y="4921250"/>
            <a:ext cx="1136650" cy="177800"/>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1197759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59AC538-A873-4802-95B6-667AE3ECF489}"/>
              </a:ext>
            </a:extLst>
          </p:cNvPr>
          <p:cNvPicPr>
            <a:picLocks noGrp="1" noChangeAspect="1"/>
          </p:cNvPicPr>
          <p:nvPr>
            <p:ph type="pic" sz="quarter" idx="10"/>
          </p:nvPr>
        </p:nvPicPr>
        <p:blipFill rotWithShape="1">
          <a:blip r:embed="rId2"/>
          <a:srcRect l="20696" t="3915" r="21570" b="4097"/>
          <a:stretch/>
        </p:blipFill>
        <p:spPr>
          <a:xfrm>
            <a:off x="3698706" y="-4283"/>
            <a:ext cx="5536734" cy="4731391"/>
          </a:xfrm>
          <a:prstGeom prst="rect">
            <a:avLst/>
          </a:prstGeom>
        </p:spPr>
      </p:pic>
      <p:sp>
        <p:nvSpPr>
          <p:cNvPr id="3" name="Text Placeholder 2">
            <a:extLst>
              <a:ext uri="{FF2B5EF4-FFF2-40B4-BE49-F238E27FC236}">
                <a16:creationId xmlns:a16="http://schemas.microsoft.com/office/drawing/2014/main" id="{240737B8-C2CB-4C63-AB76-1227D7D4F2DD}"/>
              </a:ext>
            </a:extLst>
          </p:cNvPr>
          <p:cNvSpPr>
            <a:spLocks noGrp="1"/>
          </p:cNvSpPr>
          <p:nvPr>
            <p:ph type="body" sz="quarter" idx="11"/>
          </p:nvPr>
        </p:nvSpPr>
        <p:spPr>
          <a:xfrm>
            <a:off x="0" y="2628900"/>
            <a:ext cx="4305299" cy="2512663"/>
          </a:xfrm>
        </p:spPr>
        <p:txBody>
          <a:bodyPr/>
          <a:lstStyle/>
          <a:p>
            <a:pPr algn="ctr" defTabSz="685800">
              <a:defRPr/>
            </a:pPr>
            <a:r>
              <a:rPr lang="en-US" sz="2800" dirty="0"/>
              <a:t>Energy-Materials-Emissions</a:t>
            </a:r>
          </a:p>
          <a:p>
            <a:pPr algn="ctr" defTabSz="685800">
              <a:defRPr/>
            </a:pPr>
            <a:r>
              <a:rPr lang="en-US" sz="2800" dirty="0"/>
              <a:t>Trade-offs in Sustainable</a:t>
            </a:r>
          </a:p>
          <a:p>
            <a:pPr algn="ctr" defTabSz="685800">
              <a:defRPr/>
            </a:pPr>
            <a:r>
              <a:rPr lang="en-US" sz="2800" dirty="0"/>
              <a:t>Manufacturing Technologies</a:t>
            </a:r>
          </a:p>
          <a:p>
            <a:pPr algn="ctr" defTabSz="685800">
              <a:defRPr/>
            </a:pPr>
            <a:r>
              <a:rPr lang="en-US" sz="2800" dirty="0"/>
              <a:t>– Quadrant Analysis</a:t>
            </a:r>
          </a:p>
          <a:p>
            <a:pPr algn="ctr" defTabSz="685800">
              <a:defRPr/>
            </a:pPr>
            <a:r>
              <a:rPr lang="en-US" sz="1400" dirty="0"/>
              <a:t>Sarang Supekar, ANL</a:t>
            </a:r>
          </a:p>
        </p:txBody>
      </p:sp>
    </p:spTree>
    <p:extLst>
      <p:ext uri="{BB962C8B-B14F-4D97-AF65-F5344CB8AC3E}">
        <p14:creationId xmlns:p14="http://schemas.microsoft.com/office/powerpoint/2010/main" val="2621057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4"/>
          <p:cNvSpPr>
            <a:spLocks noGrp="1"/>
          </p:cNvSpPr>
          <p:nvPr>
            <p:ph type="title"/>
          </p:nvPr>
        </p:nvSpPr>
        <p:spPr>
          <a:xfrm>
            <a:off x="457201" y="151058"/>
            <a:ext cx="8372901" cy="621711"/>
          </a:xfrm>
        </p:spPr>
        <p:txBody>
          <a:bodyPr anchor="t">
            <a:normAutofit fontScale="90000"/>
          </a:bodyPr>
          <a:lstStyle/>
          <a:p>
            <a:r>
              <a:rPr lang="en-US" cap="none" dirty="0"/>
              <a:t>Sustainable Manufacturing and Circular Economy Technologies May Result in Environmental Trade-Offs </a:t>
            </a:r>
          </a:p>
        </p:txBody>
      </p:sp>
      <p:sp>
        <p:nvSpPr>
          <p:cNvPr id="29698" name="Content Placeholder 2"/>
          <p:cNvSpPr>
            <a:spLocks noGrp="1"/>
          </p:cNvSpPr>
          <p:nvPr>
            <p:ph idx="1"/>
          </p:nvPr>
        </p:nvSpPr>
        <p:spPr>
          <a:xfrm>
            <a:off x="457201" y="1484728"/>
            <a:ext cx="8372901" cy="3300214"/>
          </a:xfrm>
        </p:spPr>
        <p:txBody>
          <a:bodyPr>
            <a:normAutofit fontScale="85000" lnSpcReduction="20000"/>
          </a:bodyPr>
          <a:lstStyle/>
          <a:p>
            <a:pPr>
              <a:lnSpc>
                <a:spcPct val="120000"/>
              </a:lnSpc>
            </a:pPr>
            <a:r>
              <a:rPr lang="en-US" dirty="0"/>
              <a:t>Metrics based on LCA impact assessment methods</a:t>
            </a:r>
          </a:p>
          <a:p>
            <a:pPr lvl="1">
              <a:lnSpc>
                <a:spcPct val="120000"/>
              </a:lnSpc>
            </a:pPr>
            <a:r>
              <a:rPr lang="en-US" dirty="0"/>
              <a:t>Material Impacts: Abiotic Mineral Depletion Potential</a:t>
            </a:r>
          </a:p>
          <a:p>
            <a:pPr lvl="1">
              <a:lnSpc>
                <a:spcPct val="120000"/>
              </a:lnSpc>
            </a:pPr>
            <a:r>
              <a:rPr lang="en-US" dirty="0"/>
              <a:t>Energy Impacts: Abiotic Fossil Depletion Potential</a:t>
            </a:r>
          </a:p>
          <a:p>
            <a:pPr lvl="1">
              <a:lnSpc>
                <a:spcPct val="120000"/>
              </a:lnSpc>
            </a:pPr>
            <a:r>
              <a:rPr lang="en-US" dirty="0"/>
              <a:t>GHG Impacts: Global Warming Potential</a:t>
            </a:r>
          </a:p>
          <a:p>
            <a:pPr>
              <a:lnSpc>
                <a:spcPct val="120000"/>
              </a:lnSpc>
            </a:pPr>
            <a:r>
              <a:rPr lang="en-US" dirty="0"/>
              <a:t>Abiotic resource depletion (ADP) refers to the changes in natural stocks, flows, and funds of non-living natural resources (minerals, fossil fuels, nuclear fuels, land, water, …) resulting from anthropogenic activities.</a:t>
            </a:r>
          </a:p>
          <a:p>
            <a:pPr>
              <a:lnSpc>
                <a:spcPct val="120000"/>
              </a:lnSpc>
            </a:pPr>
            <a:r>
              <a:rPr lang="en-US" dirty="0"/>
              <a:t>Typically, depletion potential of a product/process/technology system for a resource is quantified as a ratio of extraction rate of the resource resulting from the system to the square of its total extractable stock (ultimate reserve).</a:t>
            </a:r>
          </a:p>
          <a:p>
            <a:pPr>
              <a:lnSpc>
                <a:spcPct val="120000"/>
              </a:lnSpc>
            </a:pPr>
            <a:r>
              <a:rPr lang="en-US" dirty="0"/>
              <a:t>Total ADP when dealing with multiple abiotic resources used in a system (such as different metals) is calculated by normalizing the ADP of each resource to the ADP of baseline mineral such as Fe or Sb (similar to how GWP is calculated for different GHGs in terms of kg CO2 eq).</a:t>
            </a:r>
          </a:p>
        </p:txBody>
      </p:sp>
      <p:sp>
        <p:nvSpPr>
          <p:cNvPr id="5" name="Text Placeholder 4">
            <a:extLst>
              <a:ext uri="{FF2B5EF4-FFF2-40B4-BE49-F238E27FC236}">
                <a16:creationId xmlns:a16="http://schemas.microsoft.com/office/drawing/2014/main" id="{E862FC31-68A3-004C-A4CE-AD910BEB9541}"/>
              </a:ext>
            </a:extLst>
          </p:cNvPr>
          <p:cNvSpPr>
            <a:spLocks noGrp="1"/>
          </p:cNvSpPr>
          <p:nvPr>
            <p:ph type="body" sz="quarter" idx="12"/>
          </p:nvPr>
        </p:nvSpPr>
        <p:spPr>
          <a:xfrm>
            <a:off x="457200" y="980087"/>
            <a:ext cx="8372901" cy="374786"/>
          </a:xfrm>
        </p:spPr>
        <p:txBody>
          <a:bodyPr/>
          <a:lstStyle/>
          <a:p>
            <a:r>
              <a:rPr lang="en-US" dirty="0"/>
              <a:t>Trade-Off Analysis Will Focus on Material/Energy/GHG Impacts</a:t>
            </a:r>
          </a:p>
        </p:txBody>
      </p:sp>
      <p:sp>
        <p:nvSpPr>
          <p:cNvPr id="6" name="Slide Number Placeholder 5">
            <a:extLst>
              <a:ext uri="{FF2B5EF4-FFF2-40B4-BE49-F238E27FC236}">
                <a16:creationId xmlns:a16="http://schemas.microsoft.com/office/drawing/2014/main" id="{A147FA07-6505-3046-BB10-018CC1ED62B2}"/>
              </a:ext>
            </a:extLst>
          </p:cNvPr>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57A59B2-37DF-4CEB-8524-92F032B0810B}" type="slidenum">
              <a:rPr kumimoji="0" lang="en-US" altLang="en-US" sz="1000" b="0" i="0" u="none" strike="noStrike" kern="1200" cap="none" spc="0" normalizeH="0" baseline="0" noProof="0" smtClean="0">
                <a:ln>
                  <a:noFill/>
                </a:ln>
                <a:solidFill>
                  <a:srgbClr val="FFFFFF">
                    <a:lumMod val="50000"/>
                  </a:srgbClr>
                </a:solidFill>
                <a:effectLst/>
                <a:uLnTx/>
                <a:uFillTx/>
                <a:latin typeface="Franklin Gothic Book" panose="020B05030201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altLang="en-US" sz="1000" b="0" i="0" u="none" strike="noStrike" kern="1200" cap="none" spc="0" normalizeH="0" baseline="0" noProof="0" dirty="0">
              <a:ln>
                <a:noFill/>
              </a:ln>
              <a:solidFill>
                <a:srgbClr val="FFFFFF">
                  <a:lumMod val="50000"/>
                </a:srgbClr>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7691963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73384-123A-B74A-BEBB-EC0E568C29FD}"/>
              </a:ext>
            </a:extLst>
          </p:cNvPr>
          <p:cNvSpPr>
            <a:spLocks noGrp="1"/>
          </p:cNvSpPr>
          <p:nvPr>
            <p:ph type="title"/>
          </p:nvPr>
        </p:nvSpPr>
        <p:spPr>
          <a:xfrm>
            <a:off x="457201" y="212701"/>
            <a:ext cx="8372901" cy="621711"/>
          </a:xfrm>
        </p:spPr>
        <p:txBody>
          <a:bodyPr>
            <a:noAutofit/>
          </a:bodyPr>
          <a:lstStyle/>
          <a:p>
            <a:r>
              <a:rPr lang="en-US" sz="2400" cap="none" dirty="0"/>
              <a:t>Summary of resource depletion metrics in the impact assessment literature</a:t>
            </a:r>
          </a:p>
        </p:txBody>
      </p:sp>
      <p:sp>
        <p:nvSpPr>
          <p:cNvPr id="3" name="Text Placeholder 2">
            <a:extLst>
              <a:ext uri="{FF2B5EF4-FFF2-40B4-BE49-F238E27FC236}">
                <a16:creationId xmlns:a16="http://schemas.microsoft.com/office/drawing/2014/main" id="{D814E5EF-541A-EC42-B596-A5BC27E0EEC2}"/>
              </a:ext>
            </a:extLst>
          </p:cNvPr>
          <p:cNvSpPr>
            <a:spLocks noGrp="1"/>
          </p:cNvSpPr>
          <p:nvPr>
            <p:ph type="body" sz="quarter" idx="12"/>
          </p:nvPr>
        </p:nvSpPr>
        <p:spPr>
          <a:xfrm>
            <a:off x="457201" y="920045"/>
            <a:ext cx="8372901" cy="537694"/>
          </a:xfrm>
        </p:spPr>
        <p:txBody>
          <a:bodyPr>
            <a:normAutofit fontScale="85000" lnSpcReduction="20000"/>
          </a:bodyPr>
          <a:lstStyle/>
          <a:p>
            <a:pPr>
              <a:lnSpc>
                <a:spcPct val="120000"/>
              </a:lnSpc>
            </a:pPr>
            <a:r>
              <a:rPr lang="en-US" dirty="0"/>
              <a:t>We use the ILCD 2018 impact assessment methodology in our case studies since it differentiates between mineral and fossil abiotic resources</a:t>
            </a:r>
          </a:p>
        </p:txBody>
      </p:sp>
      <p:graphicFrame>
        <p:nvGraphicFramePr>
          <p:cNvPr id="4" name="Content Placeholder 3">
            <a:extLst>
              <a:ext uri="{FF2B5EF4-FFF2-40B4-BE49-F238E27FC236}">
                <a16:creationId xmlns:a16="http://schemas.microsoft.com/office/drawing/2014/main" id="{A4DF2EE8-3D57-3444-8FBE-BDF524270645}"/>
              </a:ext>
            </a:extLst>
          </p:cNvPr>
          <p:cNvGraphicFramePr>
            <a:graphicFrameLocks noGrp="1"/>
          </p:cNvGraphicFramePr>
          <p:nvPr>
            <p:ph idx="4294967295"/>
          </p:nvPr>
        </p:nvGraphicFramePr>
        <p:xfrm>
          <a:off x="457201" y="1615123"/>
          <a:ext cx="8372900" cy="3154073"/>
        </p:xfrm>
        <a:graphic>
          <a:graphicData uri="http://schemas.openxmlformats.org/drawingml/2006/table">
            <a:tbl>
              <a:tblPr firstRow="1" bandRow="1">
                <a:tableStyleId>{5C22544A-7EE6-4342-B048-85BDC9FD1C3A}</a:tableStyleId>
              </a:tblPr>
              <a:tblGrid>
                <a:gridCol w="876121">
                  <a:extLst>
                    <a:ext uri="{9D8B030D-6E8A-4147-A177-3AD203B41FA5}">
                      <a16:colId xmlns:a16="http://schemas.microsoft.com/office/drawing/2014/main" val="1655018821"/>
                    </a:ext>
                  </a:extLst>
                </a:gridCol>
                <a:gridCol w="1933339">
                  <a:extLst>
                    <a:ext uri="{9D8B030D-6E8A-4147-A177-3AD203B41FA5}">
                      <a16:colId xmlns:a16="http://schemas.microsoft.com/office/drawing/2014/main" val="768085053"/>
                    </a:ext>
                  </a:extLst>
                </a:gridCol>
                <a:gridCol w="3087756">
                  <a:extLst>
                    <a:ext uri="{9D8B030D-6E8A-4147-A177-3AD203B41FA5}">
                      <a16:colId xmlns:a16="http://schemas.microsoft.com/office/drawing/2014/main" val="3521986322"/>
                    </a:ext>
                  </a:extLst>
                </a:gridCol>
                <a:gridCol w="2475684">
                  <a:extLst>
                    <a:ext uri="{9D8B030D-6E8A-4147-A177-3AD203B41FA5}">
                      <a16:colId xmlns:a16="http://schemas.microsoft.com/office/drawing/2014/main" val="4124400205"/>
                    </a:ext>
                  </a:extLst>
                </a:gridCol>
              </a:tblGrid>
              <a:tr h="266093">
                <a:tc>
                  <a:txBody>
                    <a:bodyPr/>
                    <a:lstStyle/>
                    <a:p>
                      <a:r>
                        <a:rPr lang="en-US" sz="800" b="1" i="0" dirty="0">
                          <a:latin typeface="Helvetica" pitchFamily="2" charset="0"/>
                        </a:rPr>
                        <a:t>Methodology</a:t>
                      </a:r>
                    </a:p>
                  </a:txBody>
                  <a:tcPr marL="68580" marR="68580" marT="34290" marB="34290"/>
                </a:tc>
                <a:tc>
                  <a:txBody>
                    <a:bodyPr/>
                    <a:lstStyle/>
                    <a:p>
                      <a:r>
                        <a:rPr lang="en-US" sz="800" b="1" i="0" dirty="0">
                          <a:latin typeface="Helvetica" pitchFamily="2" charset="0"/>
                        </a:rPr>
                        <a:t>Metric(s)</a:t>
                      </a:r>
                    </a:p>
                  </a:txBody>
                  <a:tcPr marL="68580" marR="68580" marT="34290" marB="34290"/>
                </a:tc>
                <a:tc>
                  <a:txBody>
                    <a:bodyPr/>
                    <a:lstStyle/>
                    <a:p>
                      <a:r>
                        <a:rPr lang="en-US" sz="800" b="1" i="0" dirty="0">
                          <a:latin typeface="Helvetica" pitchFamily="2" charset="0"/>
                        </a:rPr>
                        <a:t>Source</a:t>
                      </a:r>
                    </a:p>
                  </a:txBody>
                  <a:tcPr marL="68580" marR="68580" marT="34290" marB="34290"/>
                </a:tc>
                <a:tc>
                  <a:txBody>
                    <a:bodyPr/>
                    <a:lstStyle/>
                    <a:p>
                      <a:r>
                        <a:rPr lang="en-US" sz="800" b="1" i="0" dirty="0">
                          <a:latin typeface="Helvetica" pitchFamily="2" charset="0"/>
                        </a:rPr>
                        <a:t>Comments</a:t>
                      </a:r>
                    </a:p>
                  </a:txBody>
                  <a:tcPr marL="68580" marR="68580" marT="34290" marB="34290"/>
                </a:tc>
                <a:extLst>
                  <a:ext uri="{0D108BD9-81ED-4DB2-BD59-A6C34878D82A}">
                    <a16:rowId xmlns:a16="http://schemas.microsoft.com/office/drawing/2014/main" val="1415575121"/>
                  </a:ext>
                </a:extLst>
              </a:tr>
              <a:tr h="907632">
                <a:tc>
                  <a:txBody>
                    <a:bodyPr/>
                    <a:lstStyle/>
                    <a:p>
                      <a:r>
                        <a:rPr lang="en-US" sz="800" b="0" i="0" dirty="0">
                          <a:latin typeface="Helvetica" pitchFamily="2" charset="0"/>
                        </a:rPr>
                        <a:t>CML 2001</a:t>
                      </a:r>
                    </a:p>
                  </a:txBody>
                  <a:tcPr marL="68580" marR="68580" marT="34290" marB="34290"/>
                </a:tc>
                <a:tc>
                  <a:txBody>
                    <a:bodyPr/>
                    <a:lstStyle/>
                    <a:p>
                      <a:pPr marL="285750" indent="-285750">
                        <a:buFont typeface="Wingdings" pitchFamily="2" charset="2"/>
                        <a:buChar char="§"/>
                      </a:pPr>
                      <a:r>
                        <a:rPr lang="en-US" sz="800" b="0" i="0" dirty="0">
                          <a:latin typeface="Helvetica" pitchFamily="2" charset="0"/>
                        </a:rPr>
                        <a:t>Abiotic Resource Depletion – Elements (kg Sb eq.)</a:t>
                      </a:r>
                    </a:p>
                    <a:p>
                      <a:pPr marL="285750" indent="-285750">
                        <a:buFont typeface="Wingdings" pitchFamily="2" charset="2"/>
                        <a:buChar char="§"/>
                      </a:pPr>
                      <a:r>
                        <a:rPr lang="en-US" sz="800" b="0" i="0" dirty="0">
                          <a:latin typeface="Helvetica" pitchFamily="2" charset="0"/>
                        </a:rPr>
                        <a:t>Abiotic Resource Depletion – Fossil (MJ, kg Sb eq.)</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800" b="0" i="0" dirty="0">
                          <a:latin typeface="Helvetica" pitchFamily="2" charset="0"/>
                        </a:rPr>
                        <a:t>Institute of Environmental Sciences, Leiden University – Ref: </a:t>
                      </a:r>
                      <a:r>
                        <a:rPr lang="en-US" sz="800" dirty="0" err="1">
                          <a:effectLst/>
                          <a:latin typeface="Helvetica" pitchFamily="2" charset="0"/>
                        </a:rPr>
                        <a:t>Guinée</a:t>
                      </a:r>
                      <a:r>
                        <a:rPr lang="en-US" sz="800" dirty="0">
                          <a:effectLst/>
                          <a:latin typeface="Helvetica" pitchFamily="2" charset="0"/>
                        </a:rPr>
                        <a:t>, J. (Ed.). (2002). </a:t>
                      </a:r>
                      <a:r>
                        <a:rPr lang="en-US" sz="800" i="1" dirty="0">
                          <a:effectLst/>
                          <a:latin typeface="Helvetica" pitchFamily="2" charset="0"/>
                        </a:rPr>
                        <a:t>Handbook on Life Cycle Assessment: Operational Guide to the ISO Standards</a:t>
                      </a:r>
                      <a:r>
                        <a:rPr lang="en-US" sz="800" dirty="0">
                          <a:effectLst/>
                          <a:latin typeface="Helvetica" pitchFamily="2" charset="0"/>
                        </a:rPr>
                        <a:t>. Springer Netherlands. </a:t>
                      </a:r>
                      <a:r>
                        <a:rPr lang="en-US" sz="800" dirty="0">
                          <a:effectLst/>
                          <a:latin typeface="Helvetica" pitchFamily="2" charset="0"/>
                          <a:hlinkClick r:id="rId3"/>
                        </a:rPr>
                        <a:t>https://doi.org/10.1007/0-306-48055-7</a:t>
                      </a:r>
                      <a:r>
                        <a:rPr lang="en-US" sz="800" b="0" i="0" dirty="0">
                          <a:latin typeface="Helvetica" pitchFamily="2" charset="0"/>
                        </a:rPr>
                        <a:t>)</a:t>
                      </a:r>
                    </a:p>
                  </a:txBody>
                  <a:tcPr marL="68580" marR="68580" marT="34290" marB="34290"/>
                </a:tc>
                <a:tc>
                  <a:txBody>
                    <a:bodyPr/>
                    <a:lstStyle/>
                    <a:p>
                      <a:pPr marL="285750" indent="-285750">
                        <a:buFont typeface="Wingdings" pitchFamily="2" charset="2"/>
                        <a:buChar char="§"/>
                      </a:pPr>
                      <a:r>
                        <a:rPr lang="en-US" sz="800" b="0" i="0" dirty="0">
                          <a:latin typeface="Helvetica" pitchFamily="2" charset="0"/>
                        </a:rPr>
                        <a:t>Most commonly-used characterization factors are based on ultimate extractable reserves</a:t>
                      </a:r>
                    </a:p>
                    <a:p>
                      <a:pPr marL="285750" indent="-285750">
                        <a:buFont typeface="Wingdings" pitchFamily="2" charset="2"/>
                        <a:buChar char="§"/>
                      </a:pPr>
                      <a:r>
                        <a:rPr lang="en-US" sz="800" b="0" i="0" dirty="0">
                          <a:latin typeface="Helvetica" pitchFamily="2" charset="0"/>
                        </a:rPr>
                        <a:t>Characterization Factors (CFs) updated in </a:t>
                      </a:r>
                      <a:r>
                        <a:rPr lang="en-US" sz="800" b="0" i="0" dirty="0">
                          <a:latin typeface="Helvetica" pitchFamily="2" charset="0"/>
                          <a:hlinkClick r:id="rId4"/>
                        </a:rPr>
                        <a:t>2016</a:t>
                      </a:r>
                      <a:endParaRPr lang="en-US" sz="800" b="0" i="0" dirty="0">
                        <a:latin typeface="Helvetica" pitchFamily="2" charset="0"/>
                      </a:endParaRPr>
                    </a:p>
                    <a:p>
                      <a:pPr marL="285750" indent="-285750">
                        <a:buFont typeface="Wingdings" pitchFamily="2" charset="2"/>
                        <a:buChar char="§"/>
                      </a:pPr>
                      <a:r>
                        <a:rPr lang="en-US" sz="800" b="0" i="0" dirty="0">
                          <a:latin typeface="Helvetica" pitchFamily="2" charset="0"/>
                          <a:hlinkClick r:id="rId5"/>
                        </a:rPr>
                        <a:t>Schneider et al. (2015)</a:t>
                      </a:r>
                      <a:r>
                        <a:rPr lang="en-US" sz="800" b="0" i="0" dirty="0">
                          <a:latin typeface="Helvetica" pitchFamily="2" charset="0"/>
                        </a:rPr>
                        <a:t> proposed including anthropogenic stocks and losses in the depletion metric</a:t>
                      </a:r>
                    </a:p>
                  </a:txBody>
                  <a:tcPr marL="68580" marR="68580" marT="34290" marB="34290"/>
                </a:tc>
                <a:extLst>
                  <a:ext uri="{0D108BD9-81ED-4DB2-BD59-A6C34878D82A}">
                    <a16:rowId xmlns:a16="http://schemas.microsoft.com/office/drawing/2014/main" val="1684793426"/>
                  </a:ext>
                </a:extLst>
              </a:tr>
              <a:tr h="1148209">
                <a:tc>
                  <a:txBody>
                    <a:bodyPr/>
                    <a:lstStyle/>
                    <a:p>
                      <a:r>
                        <a:rPr lang="en-US" sz="800" b="0" i="0" dirty="0">
                          <a:latin typeface="Helvetica" pitchFamily="2" charset="0"/>
                        </a:rPr>
                        <a:t>ILCD</a:t>
                      </a:r>
                    </a:p>
                  </a:txBody>
                  <a:tcPr marL="68580" marR="68580" marT="34290" marB="34290"/>
                </a:tc>
                <a:tc>
                  <a:txBody>
                    <a:bodyPr/>
                    <a:lstStyle/>
                    <a:p>
                      <a:pPr marL="285750" indent="-285750">
                        <a:buFont typeface="Wingdings" pitchFamily="2" charset="2"/>
                        <a:buChar char="§"/>
                      </a:pPr>
                      <a:r>
                        <a:rPr lang="en-US" sz="800" b="0" i="0" dirty="0">
                          <a:latin typeface="Helvetica" pitchFamily="2" charset="0"/>
                        </a:rPr>
                        <a:t>Resource Depletion – Mineral (kg Sb eq.)</a:t>
                      </a:r>
                    </a:p>
                    <a:p>
                      <a:pPr marL="285750" indent="-285750">
                        <a:buFont typeface="Wingdings" pitchFamily="2" charset="2"/>
                        <a:buChar char="§"/>
                      </a:pPr>
                      <a:r>
                        <a:rPr lang="en-US" sz="800" b="0" i="0" dirty="0">
                          <a:latin typeface="Helvetica" pitchFamily="2" charset="0"/>
                        </a:rPr>
                        <a:t>Resource Depletion – Fossil (MJ)</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effectLst/>
                          <a:latin typeface="Helvetica" pitchFamily="2" charset="0"/>
                        </a:rPr>
                        <a:t>European Commission Joint Research Centre – Ref: EU JRC Institute for Environment and Sustainability. (2010, June 25). </a:t>
                      </a:r>
                      <a:r>
                        <a:rPr lang="en-US" sz="800" i="1" dirty="0">
                          <a:effectLst/>
                          <a:latin typeface="Helvetica" pitchFamily="2" charset="0"/>
                        </a:rPr>
                        <a:t>International Reference Life Cycle Data System (ILCD) Handbook—General guide for Life Cycle Assessment—Provisions and Action Steps</a:t>
                      </a:r>
                      <a:r>
                        <a:rPr lang="en-US" sz="800" dirty="0">
                          <a:effectLst/>
                          <a:latin typeface="Helvetica" pitchFamily="2" charset="0"/>
                        </a:rPr>
                        <a:t>. EU Science Hub - European Commission. </a:t>
                      </a:r>
                      <a:r>
                        <a:rPr lang="en-US" sz="800" dirty="0">
                          <a:effectLst/>
                          <a:latin typeface="Helvetica" pitchFamily="2" charset="0"/>
                          <a:hlinkClick r:id="rId6"/>
                        </a:rPr>
                        <a:t>https://ec.europa.eu/jrc/en/publication/eur-scientific-and-technical-research-reports/international-reference-life-cycle-data-system-ilcd-handbook-general-guide-life-cycle</a:t>
                      </a:r>
                      <a:endParaRPr lang="en-US" sz="800" dirty="0">
                        <a:effectLst/>
                        <a:latin typeface="Helvetica" pitchFamily="2" charset="0"/>
                      </a:endParaRPr>
                    </a:p>
                    <a:p>
                      <a:endParaRPr lang="en-US" sz="800" b="0" i="0" dirty="0">
                        <a:latin typeface="Helvetica" pitchFamily="2" charset="0"/>
                      </a:endParaRPr>
                    </a:p>
                  </a:txBody>
                  <a:tcPr marL="68580" marR="68580" marT="34290" marB="34290"/>
                </a:tc>
                <a:tc>
                  <a:txBody>
                    <a:bodyPr/>
                    <a:lstStyle/>
                    <a:p>
                      <a:pPr marL="171450" indent="-171450">
                        <a:buFont typeface="Wingdings" pitchFamily="2" charset="2"/>
                        <a:buChar char="§"/>
                      </a:pPr>
                      <a:r>
                        <a:rPr lang="en-US" sz="800" b="0" i="0" dirty="0">
                          <a:latin typeface="Helvetica" pitchFamily="2" charset="0"/>
                        </a:rPr>
                        <a:t>CFs updated in 2018</a:t>
                      </a:r>
                    </a:p>
                    <a:p>
                      <a:pPr marL="171450" indent="-171450">
                        <a:buFont typeface="Wingdings" pitchFamily="2" charset="2"/>
                        <a:buChar char="§"/>
                      </a:pPr>
                      <a:r>
                        <a:rPr lang="en-US" sz="800" b="0" i="0" dirty="0">
                          <a:latin typeface="Helvetica" pitchFamily="2" charset="0"/>
                        </a:rPr>
                        <a:t>Borrows methodology from </a:t>
                      </a:r>
                      <a:r>
                        <a:rPr lang="en-US" sz="800" b="0" i="0" dirty="0">
                          <a:latin typeface="Helvetica" pitchFamily="2" charset="0"/>
                          <a:hlinkClick r:id="rId3"/>
                        </a:rPr>
                        <a:t>Guinée (2002)</a:t>
                      </a:r>
                      <a:endParaRPr lang="en-US" sz="800" b="0" i="0" dirty="0">
                        <a:latin typeface="Helvetica" pitchFamily="2" charset="0"/>
                      </a:endParaRPr>
                    </a:p>
                    <a:p>
                      <a:pPr marL="171450" indent="-171450">
                        <a:buFont typeface="Wingdings" pitchFamily="2" charset="2"/>
                        <a:buChar char="§"/>
                      </a:pPr>
                      <a:r>
                        <a:rPr lang="en-US" sz="800" b="0" i="0" dirty="0">
                          <a:latin typeface="Helvetica" pitchFamily="2" charset="0"/>
                        </a:rPr>
                        <a:t>Adds CFs for 16 rare earth metals (expressed as one generic REE), Ga, Mg, U</a:t>
                      </a:r>
                    </a:p>
                    <a:p>
                      <a:pPr marL="171450" indent="-171450">
                        <a:buFont typeface="Wingdings" pitchFamily="2" charset="2"/>
                        <a:buChar char="§"/>
                      </a:pPr>
                      <a:r>
                        <a:rPr lang="en-US" sz="800" b="0" i="0" dirty="0">
                          <a:latin typeface="Helvetica" pitchFamily="2" charset="0"/>
                        </a:rPr>
                        <a:t>MJ equivalents of kg fossil resources based on net calorific value</a:t>
                      </a:r>
                    </a:p>
                  </a:txBody>
                  <a:tcPr marL="68580" marR="68580" marT="34290" marB="34290"/>
                </a:tc>
                <a:extLst>
                  <a:ext uri="{0D108BD9-81ED-4DB2-BD59-A6C34878D82A}">
                    <a16:rowId xmlns:a16="http://schemas.microsoft.com/office/drawing/2014/main" val="4243568002"/>
                  </a:ext>
                </a:extLst>
              </a:tr>
              <a:tr h="787343">
                <a:tc>
                  <a:txBody>
                    <a:bodyPr/>
                    <a:lstStyle/>
                    <a:p>
                      <a:r>
                        <a:rPr lang="en-US" sz="800" b="0" i="0" dirty="0" err="1">
                          <a:latin typeface="Helvetica" pitchFamily="2" charset="0"/>
                        </a:rPr>
                        <a:t>ReCiPe</a:t>
                      </a:r>
                      <a:endParaRPr lang="en-US" sz="800" b="0" i="0" dirty="0">
                        <a:latin typeface="Helvetica" pitchFamily="2" charset="0"/>
                      </a:endParaRPr>
                    </a:p>
                  </a:txBody>
                  <a:tcPr marL="68580" marR="68580" marT="34290" marB="34290"/>
                </a:tc>
                <a:tc>
                  <a:txBody>
                    <a:bodyPr/>
                    <a:lstStyle/>
                    <a:p>
                      <a:pPr marL="285750" indent="-285750">
                        <a:buFont typeface="Wingdings" pitchFamily="2" charset="2"/>
                        <a:buChar char="§"/>
                      </a:pPr>
                      <a:r>
                        <a:rPr lang="en-US" sz="800" b="0" i="0" dirty="0">
                          <a:latin typeface="Helvetica" pitchFamily="2" charset="0"/>
                        </a:rPr>
                        <a:t>Metal Depletion (kg Fe eq.)</a:t>
                      </a:r>
                    </a:p>
                    <a:p>
                      <a:pPr marL="285750" indent="-285750">
                        <a:buFont typeface="Wingdings" pitchFamily="2" charset="2"/>
                        <a:buChar char="§"/>
                      </a:pPr>
                      <a:r>
                        <a:rPr lang="en-US" sz="800" b="0" i="0" dirty="0">
                          <a:latin typeface="Helvetica" pitchFamily="2" charset="0"/>
                        </a:rPr>
                        <a:t>Fossil Depletion (kg Oil eq.)</a:t>
                      </a:r>
                    </a:p>
                    <a:p>
                      <a:pPr marL="285750" indent="-285750">
                        <a:buFont typeface="Wingdings" pitchFamily="2" charset="2"/>
                        <a:buChar char="§"/>
                      </a:pPr>
                      <a:r>
                        <a:rPr lang="en-US" sz="800" b="0" i="0" dirty="0">
                          <a:latin typeface="Helvetica" pitchFamily="2" charset="0"/>
                        </a:rPr>
                        <a:t>Water Depletion (m</a:t>
                      </a:r>
                      <a:r>
                        <a:rPr lang="en-US" sz="800" b="0" i="0" baseline="30000" dirty="0">
                          <a:latin typeface="Helvetica" pitchFamily="2" charset="0"/>
                        </a:rPr>
                        <a:t>3</a:t>
                      </a:r>
                      <a:r>
                        <a:rPr lang="en-US" sz="800" b="0" i="0" dirty="0">
                          <a:latin typeface="Helvetica" pitchFamily="2" charset="0"/>
                        </a:rPr>
                        <a: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err="1">
                          <a:effectLst/>
                          <a:latin typeface="Helvetica" pitchFamily="2" charset="0"/>
                        </a:rPr>
                        <a:t>Huijbregts</a:t>
                      </a:r>
                      <a:r>
                        <a:rPr lang="en-US" sz="800" dirty="0">
                          <a:effectLst/>
                          <a:latin typeface="Helvetica" pitchFamily="2" charset="0"/>
                        </a:rPr>
                        <a:t>, M. A. J., Steinmann, Z. J. N., </a:t>
                      </a:r>
                      <a:r>
                        <a:rPr lang="en-US" sz="800" dirty="0" err="1">
                          <a:effectLst/>
                          <a:latin typeface="Helvetica" pitchFamily="2" charset="0"/>
                        </a:rPr>
                        <a:t>Elshout</a:t>
                      </a:r>
                      <a:r>
                        <a:rPr lang="en-US" sz="800" dirty="0">
                          <a:effectLst/>
                          <a:latin typeface="Helvetica" pitchFamily="2" charset="0"/>
                        </a:rPr>
                        <a:t>, P. M. F., Stam, G., </a:t>
                      </a:r>
                      <a:r>
                        <a:rPr lang="en-US" sz="800" dirty="0" err="1">
                          <a:effectLst/>
                          <a:latin typeface="Helvetica" pitchFamily="2" charset="0"/>
                        </a:rPr>
                        <a:t>Verones</a:t>
                      </a:r>
                      <a:r>
                        <a:rPr lang="en-US" sz="800" dirty="0">
                          <a:effectLst/>
                          <a:latin typeface="Helvetica" pitchFamily="2" charset="0"/>
                        </a:rPr>
                        <a:t>, F., Vieira, M., </a:t>
                      </a:r>
                      <a:r>
                        <a:rPr lang="en-US" sz="800" dirty="0" err="1">
                          <a:effectLst/>
                          <a:latin typeface="Helvetica" pitchFamily="2" charset="0"/>
                        </a:rPr>
                        <a:t>Zijp</a:t>
                      </a:r>
                      <a:r>
                        <a:rPr lang="en-US" sz="800" dirty="0">
                          <a:effectLst/>
                          <a:latin typeface="Helvetica" pitchFamily="2" charset="0"/>
                        </a:rPr>
                        <a:t>, M., Hollander, A., &amp; van </a:t>
                      </a:r>
                      <a:r>
                        <a:rPr lang="en-US" sz="800" dirty="0" err="1">
                          <a:effectLst/>
                          <a:latin typeface="Helvetica" pitchFamily="2" charset="0"/>
                        </a:rPr>
                        <a:t>Zelm</a:t>
                      </a:r>
                      <a:r>
                        <a:rPr lang="en-US" sz="800" dirty="0">
                          <a:effectLst/>
                          <a:latin typeface="Helvetica" pitchFamily="2" charset="0"/>
                        </a:rPr>
                        <a:t>, R. (2017). ReCiPe2016: A </a:t>
                      </a:r>
                      <a:r>
                        <a:rPr lang="en-US" sz="800" dirty="0" err="1">
                          <a:effectLst/>
                          <a:latin typeface="Helvetica" pitchFamily="2" charset="0"/>
                        </a:rPr>
                        <a:t>harmonised</a:t>
                      </a:r>
                      <a:r>
                        <a:rPr lang="en-US" sz="800" dirty="0">
                          <a:effectLst/>
                          <a:latin typeface="Helvetica" pitchFamily="2" charset="0"/>
                        </a:rPr>
                        <a:t> life cycle impact assessment method at midpoint and endpoint level. </a:t>
                      </a:r>
                      <a:r>
                        <a:rPr lang="en-US" sz="800" i="1" dirty="0">
                          <a:effectLst/>
                          <a:latin typeface="Helvetica" pitchFamily="2" charset="0"/>
                        </a:rPr>
                        <a:t>The International Journal of Life Cycle Assessment</a:t>
                      </a:r>
                      <a:r>
                        <a:rPr lang="en-US" sz="800" dirty="0">
                          <a:effectLst/>
                          <a:latin typeface="Helvetica" pitchFamily="2" charset="0"/>
                        </a:rPr>
                        <a:t>, </a:t>
                      </a:r>
                      <a:r>
                        <a:rPr lang="en-US" sz="800" i="1" dirty="0">
                          <a:effectLst/>
                          <a:latin typeface="Helvetica" pitchFamily="2" charset="0"/>
                        </a:rPr>
                        <a:t>22</a:t>
                      </a:r>
                      <a:r>
                        <a:rPr lang="en-US" sz="800" dirty="0">
                          <a:effectLst/>
                          <a:latin typeface="Helvetica" pitchFamily="2" charset="0"/>
                        </a:rPr>
                        <a:t>(2), 138–147. </a:t>
                      </a:r>
                      <a:r>
                        <a:rPr lang="en-US" sz="800" dirty="0">
                          <a:effectLst/>
                          <a:latin typeface="Helvetica" pitchFamily="2" charset="0"/>
                          <a:hlinkClick r:id="rId7"/>
                        </a:rPr>
                        <a:t>https://doi.org/10/f9vc9s</a:t>
                      </a:r>
                      <a:endParaRPr lang="en-US" sz="800" dirty="0">
                        <a:effectLst/>
                        <a:latin typeface="Helvetica" pitchFamily="2" charset="0"/>
                      </a:endParaRPr>
                    </a:p>
                  </a:txBody>
                  <a:tcPr marL="68580" marR="68580" marT="34290" marB="34290"/>
                </a:tc>
                <a:tc>
                  <a:txBody>
                    <a:bodyPr/>
                    <a:lstStyle/>
                    <a:p>
                      <a:pPr marL="171450" indent="-171450">
                        <a:buFont typeface="Wingdings" pitchFamily="2" charset="2"/>
                        <a:buChar char="§"/>
                      </a:pPr>
                      <a:r>
                        <a:rPr lang="en-US" sz="800" b="0" i="0" dirty="0">
                          <a:latin typeface="Helvetica" pitchFamily="2" charset="0"/>
                        </a:rPr>
                        <a:t>CF based on additional costs society pays as a result of an extraction</a:t>
                      </a:r>
                    </a:p>
                    <a:p>
                      <a:pPr marL="171450" indent="-171450">
                        <a:buFont typeface="Wingdings" pitchFamily="2" charset="2"/>
                        <a:buChar char="§"/>
                      </a:pPr>
                      <a:r>
                        <a:rPr lang="en-US" sz="800" b="0" i="0" dirty="0">
                          <a:latin typeface="Helvetica" pitchFamily="2" charset="0"/>
                        </a:rPr>
                        <a:t>CFs updated in </a:t>
                      </a:r>
                      <a:r>
                        <a:rPr lang="en-US" sz="800" b="0" i="0" dirty="0">
                          <a:latin typeface="Helvetica" pitchFamily="2" charset="0"/>
                          <a:hlinkClick r:id="rId8"/>
                        </a:rPr>
                        <a:t>2016</a:t>
                      </a:r>
                      <a:endParaRPr lang="en-US" sz="800" b="0" i="0" dirty="0">
                        <a:latin typeface="Helvetica" pitchFamily="2" charset="0"/>
                      </a:endParaRPr>
                    </a:p>
                  </a:txBody>
                  <a:tcPr marL="68580" marR="68580" marT="34290" marB="34290"/>
                </a:tc>
                <a:extLst>
                  <a:ext uri="{0D108BD9-81ED-4DB2-BD59-A6C34878D82A}">
                    <a16:rowId xmlns:a16="http://schemas.microsoft.com/office/drawing/2014/main" val="3559328819"/>
                  </a:ext>
                </a:extLst>
              </a:tr>
            </a:tbl>
          </a:graphicData>
        </a:graphic>
      </p:graphicFrame>
    </p:spTree>
    <p:extLst>
      <p:ext uri="{BB962C8B-B14F-4D97-AF65-F5344CB8AC3E}">
        <p14:creationId xmlns:p14="http://schemas.microsoft.com/office/powerpoint/2010/main" val="3956657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73384-123A-B74A-BEBB-EC0E568C29FD}"/>
              </a:ext>
            </a:extLst>
          </p:cNvPr>
          <p:cNvSpPr>
            <a:spLocks noGrp="1"/>
          </p:cNvSpPr>
          <p:nvPr>
            <p:ph type="title"/>
          </p:nvPr>
        </p:nvSpPr>
        <p:spPr>
          <a:xfrm>
            <a:off x="457201" y="212701"/>
            <a:ext cx="8372901" cy="621711"/>
          </a:xfrm>
        </p:spPr>
        <p:txBody>
          <a:bodyPr anchor="t">
            <a:noAutofit/>
          </a:bodyPr>
          <a:lstStyle/>
          <a:p>
            <a:r>
              <a:rPr lang="en-US" sz="2400" cap="none" dirty="0"/>
              <a:t>Analysis Would Help Identify Opportunities for Technology Improvements and Policy Interventions to Mitigate Trade-Offs</a:t>
            </a:r>
          </a:p>
        </p:txBody>
      </p:sp>
      <p:sp>
        <p:nvSpPr>
          <p:cNvPr id="3" name="Text Placeholder 2">
            <a:extLst>
              <a:ext uri="{FF2B5EF4-FFF2-40B4-BE49-F238E27FC236}">
                <a16:creationId xmlns:a16="http://schemas.microsoft.com/office/drawing/2014/main" id="{D814E5EF-541A-EC42-B596-A5BC27E0EEC2}"/>
              </a:ext>
            </a:extLst>
          </p:cNvPr>
          <p:cNvSpPr>
            <a:spLocks noGrp="1"/>
          </p:cNvSpPr>
          <p:nvPr>
            <p:ph type="body" sz="quarter" idx="12"/>
          </p:nvPr>
        </p:nvSpPr>
        <p:spPr>
          <a:xfrm>
            <a:off x="457200" y="992865"/>
            <a:ext cx="8372901" cy="537694"/>
          </a:xfrm>
        </p:spPr>
        <p:txBody>
          <a:bodyPr>
            <a:normAutofit fontScale="85000" lnSpcReduction="20000"/>
          </a:bodyPr>
          <a:lstStyle/>
          <a:p>
            <a:pPr>
              <a:lnSpc>
                <a:spcPct val="120000"/>
              </a:lnSpc>
            </a:pPr>
            <a:r>
              <a:rPr lang="en-US" dirty="0"/>
              <a:t>Other impacts such as ecotoxicity and material criticality that may be relevant to a given case study will be additionally discussed.</a:t>
            </a:r>
          </a:p>
        </p:txBody>
      </p:sp>
      <p:pic>
        <p:nvPicPr>
          <p:cNvPr id="7" name="Picture 6">
            <a:extLst>
              <a:ext uri="{FF2B5EF4-FFF2-40B4-BE49-F238E27FC236}">
                <a16:creationId xmlns:a16="http://schemas.microsoft.com/office/drawing/2014/main" id="{4BAA9976-9B3B-3240-B925-2887A24DD61C}"/>
              </a:ext>
            </a:extLst>
          </p:cNvPr>
          <p:cNvPicPr>
            <a:picLocks noChangeAspect="1"/>
          </p:cNvPicPr>
          <p:nvPr/>
        </p:nvPicPr>
        <p:blipFill>
          <a:blip r:embed="rId3"/>
          <a:stretch>
            <a:fillRect/>
          </a:stretch>
        </p:blipFill>
        <p:spPr>
          <a:xfrm>
            <a:off x="1222512" y="1633551"/>
            <a:ext cx="6698975" cy="2589904"/>
          </a:xfrm>
          <a:prstGeom prst="rect">
            <a:avLst/>
          </a:prstGeom>
        </p:spPr>
      </p:pic>
      <p:sp>
        <p:nvSpPr>
          <p:cNvPr id="8" name="TextBox 7">
            <a:extLst>
              <a:ext uri="{FF2B5EF4-FFF2-40B4-BE49-F238E27FC236}">
                <a16:creationId xmlns:a16="http://schemas.microsoft.com/office/drawing/2014/main" id="{6CA201E4-E32D-4248-B29A-95322E1C99E6}"/>
              </a:ext>
            </a:extLst>
          </p:cNvPr>
          <p:cNvSpPr txBox="1"/>
          <p:nvPr/>
        </p:nvSpPr>
        <p:spPr>
          <a:xfrm>
            <a:off x="1729408" y="4223455"/>
            <a:ext cx="56851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Franklin Gothic Book" panose="020B0503020102020204" pitchFamily="34" charset="0"/>
                <a:ea typeface="+mn-ea"/>
                <a:cs typeface="+mn-cs"/>
              </a:rPr>
              <a:t>Examples of visualizations on which trade-off analysis and discussions in each case study will be developed</a:t>
            </a:r>
          </a:p>
        </p:txBody>
      </p:sp>
    </p:spTree>
    <p:extLst>
      <p:ext uri="{BB962C8B-B14F-4D97-AF65-F5344CB8AC3E}">
        <p14:creationId xmlns:p14="http://schemas.microsoft.com/office/powerpoint/2010/main" val="2663438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59AC538-A873-4802-95B6-667AE3ECF489}"/>
              </a:ext>
            </a:extLst>
          </p:cNvPr>
          <p:cNvPicPr>
            <a:picLocks noGrp="1" noChangeAspect="1"/>
          </p:cNvPicPr>
          <p:nvPr>
            <p:ph type="pic" sz="quarter" idx="10"/>
          </p:nvPr>
        </p:nvPicPr>
        <p:blipFill rotWithShape="1">
          <a:blip r:embed="rId2"/>
          <a:srcRect l="20696" t="3915" r="21570" b="4097"/>
          <a:stretch/>
        </p:blipFill>
        <p:spPr>
          <a:xfrm>
            <a:off x="3607266" y="-42383"/>
            <a:ext cx="5536734" cy="4731391"/>
          </a:xfrm>
          <a:prstGeom prst="rect">
            <a:avLst/>
          </a:prstGeom>
        </p:spPr>
      </p:pic>
      <p:sp>
        <p:nvSpPr>
          <p:cNvPr id="3" name="Text Placeholder 2">
            <a:extLst>
              <a:ext uri="{FF2B5EF4-FFF2-40B4-BE49-F238E27FC236}">
                <a16:creationId xmlns:a16="http://schemas.microsoft.com/office/drawing/2014/main" id="{240737B8-C2CB-4C63-AB76-1227D7D4F2DD}"/>
              </a:ext>
            </a:extLst>
          </p:cNvPr>
          <p:cNvSpPr>
            <a:spLocks noGrp="1"/>
          </p:cNvSpPr>
          <p:nvPr>
            <p:ph type="body" sz="quarter" idx="11"/>
          </p:nvPr>
        </p:nvSpPr>
        <p:spPr>
          <a:xfrm>
            <a:off x="0" y="3586453"/>
            <a:ext cx="3795165" cy="1555109"/>
          </a:xfrm>
        </p:spPr>
        <p:txBody>
          <a:bodyPr/>
          <a:lstStyle/>
          <a:p>
            <a:pPr algn="ctr" defTabSz="685800">
              <a:defRPr/>
            </a:pPr>
            <a:r>
              <a:rPr lang="en-US" sz="2800" dirty="0"/>
              <a:t>Wedge Analysis </a:t>
            </a:r>
          </a:p>
          <a:p>
            <a:pPr algn="ctr" defTabSz="685800">
              <a:defRPr/>
            </a:pPr>
            <a:r>
              <a:rPr lang="en-US" sz="2800" dirty="0"/>
              <a:t>Framework and Model</a:t>
            </a:r>
          </a:p>
          <a:p>
            <a:pPr algn="ctr" defTabSz="685800">
              <a:defRPr/>
            </a:pPr>
            <a:r>
              <a:rPr lang="en-US" sz="1400" dirty="0"/>
              <a:t>William Morrow, LBNL</a:t>
            </a:r>
          </a:p>
          <a:p>
            <a:pPr algn="ctr" defTabSz="685800">
              <a:defRPr/>
            </a:pPr>
            <a:r>
              <a:rPr lang="en-US" sz="1400" dirty="0"/>
              <a:t>Jeff </a:t>
            </a:r>
            <a:r>
              <a:rPr lang="en-US" sz="1400" dirty="0" err="1"/>
              <a:t>GreenBlatt</a:t>
            </a:r>
            <a:r>
              <a:rPr lang="en-US" sz="1400" dirty="0"/>
              <a:t>, Emerging Futures, LLC</a:t>
            </a:r>
          </a:p>
        </p:txBody>
      </p:sp>
    </p:spTree>
    <p:extLst>
      <p:ext uri="{BB962C8B-B14F-4D97-AF65-F5344CB8AC3E}">
        <p14:creationId xmlns:p14="http://schemas.microsoft.com/office/powerpoint/2010/main" val="2129411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4"/>
          <p:cNvSpPr>
            <a:spLocks noGrp="1"/>
          </p:cNvSpPr>
          <p:nvPr>
            <p:ph type="title"/>
          </p:nvPr>
        </p:nvSpPr>
        <p:spPr>
          <a:xfrm>
            <a:off x="457200" y="-28575"/>
            <a:ext cx="8229600" cy="628649"/>
          </a:xfrm>
        </p:spPr>
        <p:txBody>
          <a:bodyPr>
            <a:noAutofit/>
          </a:bodyPr>
          <a:lstStyle/>
          <a:p>
            <a:pPr eaLnBrk="1" hangingPunct="1">
              <a:defRPr/>
            </a:pPr>
            <a:r>
              <a:rPr lang="en-US" sz="2400" dirty="0"/>
              <a:t>Wedge Analysis Framework and Model</a:t>
            </a:r>
          </a:p>
        </p:txBody>
      </p:sp>
      <p:sp>
        <p:nvSpPr>
          <p:cNvPr id="29698" name="Content Placeholder 2"/>
          <p:cNvSpPr>
            <a:spLocks noGrp="1"/>
          </p:cNvSpPr>
          <p:nvPr>
            <p:ph idx="1"/>
          </p:nvPr>
        </p:nvSpPr>
        <p:spPr>
          <a:xfrm>
            <a:off x="457200" y="742955"/>
            <a:ext cx="8229600" cy="4114795"/>
          </a:xfrm>
        </p:spPr>
        <p:txBody>
          <a:bodyPr/>
          <a:lstStyle/>
          <a:p>
            <a:pPr algn="just">
              <a:lnSpc>
                <a:spcPct val="107000"/>
              </a:lnSpc>
              <a:spcAft>
                <a:spcPts val="600"/>
              </a:spcAft>
            </a:pPr>
            <a:r>
              <a:rPr lang="en-US" sz="1600" dirty="0">
                <a:ea typeface="Calibri" panose="020F0502020204030204" pitchFamily="34" charset="0"/>
                <a:cs typeface="Times New Roman" panose="02020603050405020304" pitchFamily="18" charset="0"/>
              </a:rPr>
              <a:t>Context: In 2004, </a:t>
            </a:r>
            <a:r>
              <a:rPr lang="en-US" sz="1600" dirty="0" err="1">
                <a:ea typeface="Calibri" panose="020F0502020204030204" pitchFamily="34" charset="0"/>
                <a:cs typeface="Times New Roman" panose="02020603050405020304" pitchFamily="18" charset="0"/>
              </a:rPr>
              <a:t>Pacala</a:t>
            </a:r>
            <a:r>
              <a:rPr lang="en-US" sz="1600" dirty="0">
                <a:ea typeface="Calibri" panose="020F0502020204030204" pitchFamily="34" charset="0"/>
                <a:cs typeface="Times New Roman" panose="02020603050405020304" pitchFamily="18" charset="0"/>
              </a:rPr>
              <a:t> and Socolow introduced the world to “wedges”—a conceptual framework for quantitatively describing activities resulting in reductions in global CO</a:t>
            </a:r>
            <a:r>
              <a:rPr lang="en-US" sz="1600" baseline="-25000" dirty="0">
                <a:ea typeface="Calibri" panose="020F0502020204030204" pitchFamily="34" charset="0"/>
                <a:cs typeface="Times New Roman" panose="02020603050405020304" pitchFamily="18" charset="0"/>
              </a:rPr>
              <a:t>2</a:t>
            </a:r>
            <a:r>
              <a:rPr lang="en-US" sz="1600" dirty="0">
                <a:ea typeface="Calibri" panose="020F0502020204030204" pitchFamily="34" charset="0"/>
                <a:cs typeface="Times New Roman" panose="02020603050405020304" pitchFamily="18" charset="0"/>
              </a:rPr>
              <a:t> emissions relative to a reference trajectory. It has since been used in many different geographic, sector and metric contexts.</a:t>
            </a:r>
          </a:p>
          <a:p>
            <a:pPr algn="just">
              <a:lnSpc>
                <a:spcPct val="107000"/>
              </a:lnSpc>
              <a:spcAft>
                <a:spcPts val="600"/>
              </a:spcAft>
            </a:pPr>
            <a:r>
              <a:rPr lang="en-US" sz="1600" dirty="0">
                <a:ea typeface="Calibri" panose="020F0502020204030204" pitchFamily="34" charset="0"/>
                <a:cs typeface="Times New Roman" panose="02020603050405020304" pitchFamily="18" charset="0"/>
              </a:rPr>
              <a:t>Challenge: T</a:t>
            </a:r>
            <a:r>
              <a:rPr lang="en-US" sz="1600" dirty="0"/>
              <a:t>o develop a versatile and useful framework to describe changes in material flows associated with industrial-sector economic activities, often in combination with changes in energy consumption, financial flows, greenhouse gas emissions or other metrics of interest.</a:t>
            </a:r>
          </a:p>
          <a:p>
            <a:pPr algn="just">
              <a:lnSpc>
                <a:spcPct val="107000"/>
              </a:lnSpc>
              <a:spcAft>
                <a:spcPts val="600"/>
              </a:spcAft>
            </a:pPr>
            <a:r>
              <a:rPr lang="en-US" sz="1600" dirty="0">
                <a:ea typeface="Calibri" panose="020F0502020204030204" pitchFamily="34" charset="0"/>
                <a:cs typeface="Times New Roman" panose="02020603050405020304" pitchFamily="18" charset="0"/>
              </a:rPr>
              <a:t>Opportunity: Adapt the </a:t>
            </a:r>
            <a:r>
              <a:rPr lang="en-US" sz="1600" dirty="0" err="1">
                <a:ea typeface="Calibri" panose="020F0502020204030204" pitchFamily="34" charset="0"/>
                <a:cs typeface="Times New Roman" panose="02020603050405020304" pitchFamily="18" charset="0"/>
              </a:rPr>
              <a:t>Pacala</a:t>
            </a:r>
            <a:r>
              <a:rPr lang="en-US" sz="1600" dirty="0">
                <a:ea typeface="Calibri" panose="020F0502020204030204" pitchFamily="34" charset="0"/>
                <a:cs typeface="Times New Roman" panose="02020603050405020304" pitchFamily="18" charset="0"/>
              </a:rPr>
              <a:t>/Socolow wedge framework to this broader context by understanding its underlying principles and develop model(s) to facilitate quantitative estimates of changes in industrial activities.</a:t>
            </a:r>
          </a:p>
          <a:p>
            <a:pPr algn="just">
              <a:lnSpc>
                <a:spcPct val="107000"/>
              </a:lnSpc>
              <a:spcAft>
                <a:spcPts val="600"/>
              </a:spcAft>
            </a:pPr>
            <a:r>
              <a:rPr lang="en-US" sz="1600" dirty="0">
                <a:ea typeface="Calibri" panose="020F0502020204030204" pitchFamily="34" charset="0"/>
                <a:cs typeface="Times New Roman" panose="02020603050405020304" pitchFamily="18" charset="0"/>
              </a:rPr>
              <a:t>Action: The Strategic Analysis team has developed both a </a:t>
            </a:r>
            <a:r>
              <a:rPr lang="en-US" sz="1600" dirty="0"/>
              <a:t>framework and model that support robust quantitative analysis under a wide variety of user-specified scenarios for the U.S. manufacturing sector, leveraging several databases provided by federal agencies (DOE and EPA).</a:t>
            </a:r>
            <a:endParaRPr lang="en-US" sz="1600" dirty="0">
              <a:ea typeface="Calibri" panose="020F0502020204030204" pitchFamily="34" charset="0"/>
              <a:cs typeface="Times New Roman" panose="02020603050405020304" pitchFamily="18" charset="0"/>
            </a:endParaRPr>
          </a:p>
          <a:p>
            <a:pPr algn="just">
              <a:lnSpc>
                <a:spcPct val="107000"/>
              </a:lnSpc>
              <a:spcAft>
                <a:spcPts val="600"/>
              </a:spcAft>
            </a:pPr>
            <a:endParaRPr lang="en-US" sz="1600" dirty="0">
              <a:solidFill>
                <a:srgbClr val="C00000"/>
              </a:solidFill>
            </a:endParaRPr>
          </a:p>
          <a:p>
            <a:pPr algn="just">
              <a:lnSpc>
                <a:spcPct val="107000"/>
              </a:lnSpc>
              <a:spcAft>
                <a:spcPts val="600"/>
              </a:spcAft>
            </a:pPr>
            <a:endParaRPr lang="en-US" sz="1600" dirty="0">
              <a:ea typeface="Calibri" panose="020F0502020204030204" pitchFamily="34" charset="0"/>
              <a:cs typeface="Times New Roman" panose="02020603050405020304" pitchFamily="18" charset="0"/>
            </a:endParaRPr>
          </a:p>
          <a:p>
            <a:pPr marL="295275" lvl="1" indent="0" eaLnBrk="1" hangingPunct="1">
              <a:buClr>
                <a:schemeClr val="tx2"/>
              </a:buClr>
              <a:buNone/>
            </a:pPr>
            <a:endParaRPr lang="en-US" sz="1400" dirty="0"/>
          </a:p>
          <a:p>
            <a:pPr eaLnBrk="1" hangingPunct="1">
              <a:buClr>
                <a:schemeClr val="tx2"/>
              </a:buClr>
            </a:pPr>
            <a:endParaRPr lang="en-US" sz="1600" dirty="0"/>
          </a:p>
        </p:txBody>
      </p:sp>
      <p:grpSp>
        <p:nvGrpSpPr>
          <p:cNvPr id="5" name="Group 4">
            <a:extLst>
              <a:ext uri="{FF2B5EF4-FFF2-40B4-BE49-F238E27FC236}">
                <a16:creationId xmlns:a16="http://schemas.microsoft.com/office/drawing/2014/main" id="{D0A65CBC-06F8-4FA4-9659-75DE7E5C6829}"/>
              </a:ext>
            </a:extLst>
          </p:cNvPr>
          <p:cNvGrpSpPr/>
          <p:nvPr/>
        </p:nvGrpSpPr>
        <p:grpSpPr>
          <a:xfrm>
            <a:off x="7926662" y="23526"/>
            <a:ext cx="1217338" cy="662276"/>
            <a:chOff x="7926662" y="23526"/>
            <a:chExt cx="1217338" cy="662276"/>
          </a:xfrm>
        </p:grpSpPr>
        <p:pic>
          <p:nvPicPr>
            <p:cNvPr id="4" name="Picture 3">
              <a:extLst>
                <a:ext uri="{FF2B5EF4-FFF2-40B4-BE49-F238E27FC236}">
                  <a16:creationId xmlns:a16="http://schemas.microsoft.com/office/drawing/2014/main" id="{2106CC71-6FA9-45AB-85EF-B44BAA5B9C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37206" y="23526"/>
              <a:ext cx="706794" cy="662276"/>
            </a:xfrm>
            <a:prstGeom prst="rect">
              <a:avLst/>
            </a:prstGeom>
          </p:spPr>
        </p:pic>
        <p:pic>
          <p:nvPicPr>
            <p:cNvPr id="3" name="Picture 2">
              <a:extLst>
                <a:ext uri="{FF2B5EF4-FFF2-40B4-BE49-F238E27FC236}">
                  <a16:creationId xmlns:a16="http://schemas.microsoft.com/office/drawing/2014/main" id="{F2907FB9-42B3-42FA-B87E-4B09BD5338FB}"/>
                </a:ext>
              </a:extLst>
            </p:cNvPr>
            <p:cNvPicPr>
              <a:picLocks noChangeAspect="1"/>
            </p:cNvPicPr>
            <p:nvPr/>
          </p:nvPicPr>
          <p:blipFill>
            <a:blip r:embed="rId3"/>
            <a:stretch>
              <a:fillRect/>
            </a:stretch>
          </p:blipFill>
          <p:spPr>
            <a:xfrm>
              <a:off x="7926662" y="126064"/>
              <a:ext cx="457200" cy="457200"/>
            </a:xfrm>
            <a:prstGeom prst="rect">
              <a:avLst/>
            </a:prstGeom>
          </p:spPr>
        </p:pic>
      </p:grpSp>
    </p:spTree>
    <p:extLst>
      <p:ext uri="{BB962C8B-B14F-4D97-AF65-F5344CB8AC3E}">
        <p14:creationId xmlns:p14="http://schemas.microsoft.com/office/powerpoint/2010/main" val="42780954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p:nvPr>
        </p:nvSpPr>
        <p:spPr>
          <a:xfrm>
            <a:off x="146756" y="0"/>
            <a:ext cx="8997244" cy="628649"/>
          </a:xfrm>
        </p:spPr>
        <p:txBody>
          <a:bodyPr>
            <a:noAutofit/>
          </a:bodyPr>
          <a:lstStyle/>
          <a:p>
            <a:pPr eaLnBrk="1" hangingPunct="1">
              <a:defRPr/>
            </a:pPr>
            <a:r>
              <a:rPr lang="en-US" sz="2400" dirty="0"/>
              <a:t>Circular Economy Wedge Analysis: </a:t>
            </a:r>
            <a:r>
              <a:rPr lang="en-US" sz="2400" i="1" dirty="0"/>
              <a:t>Background</a:t>
            </a:r>
          </a:p>
        </p:txBody>
      </p:sp>
      <p:sp>
        <p:nvSpPr>
          <p:cNvPr id="15363" name="Content Placeholder 2"/>
          <p:cNvSpPr>
            <a:spLocks noGrp="1"/>
          </p:cNvSpPr>
          <p:nvPr>
            <p:ph idx="1"/>
          </p:nvPr>
        </p:nvSpPr>
        <p:spPr>
          <a:xfrm>
            <a:off x="320323" y="682645"/>
            <a:ext cx="4030384" cy="1204268"/>
          </a:xfrm>
        </p:spPr>
        <p:txBody>
          <a:bodyPr>
            <a:normAutofit fontScale="92500" lnSpcReduction="10000"/>
          </a:bodyPr>
          <a:lstStyle/>
          <a:p>
            <a:pPr marL="0" indent="0" eaLnBrk="1" hangingPunct="1">
              <a:buClr>
                <a:schemeClr val="tx2"/>
              </a:buClr>
              <a:buNone/>
              <a:defRPr/>
            </a:pPr>
            <a:r>
              <a:rPr lang="en-US" sz="1400" b="1" dirty="0"/>
              <a:t>In a 2004, Socolow and </a:t>
            </a:r>
            <a:r>
              <a:rPr lang="en-US" sz="1400" b="1" dirty="0" err="1"/>
              <a:t>Pacala</a:t>
            </a:r>
            <a:r>
              <a:rPr lang="en-US" sz="1400" b="1" dirty="0"/>
              <a:t> introduced the wedge approach </a:t>
            </a:r>
            <a:r>
              <a:rPr lang="en-US" sz="1400" dirty="0"/>
              <a:t>to reach a broader non0scientific audience by summarizing the complexity of greenhouse gas (GHG) emission reductions and communicating mitigation solutions through easily understood “stabilization wedges.”</a:t>
            </a:r>
          </a:p>
        </p:txBody>
      </p:sp>
      <p:grpSp>
        <p:nvGrpSpPr>
          <p:cNvPr id="2" name="Group 1">
            <a:extLst>
              <a:ext uri="{FF2B5EF4-FFF2-40B4-BE49-F238E27FC236}">
                <a16:creationId xmlns:a16="http://schemas.microsoft.com/office/drawing/2014/main" id="{26D3FFD6-8A21-4AAB-859C-61F072811B37}"/>
              </a:ext>
            </a:extLst>
          </p:cNvPr>
          <p:cNvGrpSpPr/>
          <p:nvPr/>
        </p:nvGrpSpPr>
        <p:grpSpPr>
          <a:xfrm>
            <a:off x="4448199" y="656891"/>
            <a:ext cx="3540700" cy="1202904"/>
            <a:chOff x="2286000" y="1447799"/>
            <a:chExt cx="4720933" cy="1603872"/>
          </a:xfrm>
        </p:grpSpPr>
        <p:pic>
          <p:nvPicPr>
            <p:cNvPr id="7" name="Picture 6">
              <a:extLst>
                <a:ext uri="{FF2B5EF4-FFF2-40B4-BE49-F238E27FC236}">
                  <a16:creationId xmlns:a16="http://schemas.microsoft.com/office/drawing/2014/main" id="{FF236D21-AAFB-4BE3-B0A4-8A691AFDE7FE}"/>
                </a:ext>
              </a:extLst>
            </p:cNvPr>
            <p:cNvPicPr>
              <a:picLocks noChangeAspect="1"/>
            </p:cNvPicPr>
            <p:nvPr/>
          </p:nvPicPr>
          <p:blipFill rotWithShape="1">
            <a:blip r:embed="rId3"/>
            <a:srcRect l="2497" t="51201" r="4455" b="2044"/>
            <a:stretch/>
          </p:blipFill>
          <p:spPr>
            <a:xfrm>
              <a:off x="4701988" y="1447799"/>
              <a:ext cx="2304945" cy="1603871"/>
            </a:xfrm>
            <a:prstGeom prst="rect">
              <a:avLst/>
            </a:prstGeom>
          </p:spPr>
        </p:pic>
        <p:pic>
          <p:nvPicPr>
            <p:cNvPr id="8" name="Picture 7">
              <a:extLst>
                <a:ext uri="{FF2B5EF4-FFF2-40B4-BE49-F238E27FC236}">
                  <a16:creationId xmlns:a16="http://schemas.microsoft.com/office/drawing/2014/main" id="{EAFE9C5F-EC96-4161-BC63-E2E0F15392B9}"/>
                </a:ext>
              </a:extLst>
            </p:cNvPr>
            <p:cNvPicPr>
              <a:picLocks noChangeAspect="1"/>
            </p:cNvPicPr>
            <p:nvPr/>
          </p:nvPicPr>
          <p:blipFill rotWithShape="1">
            <a:blip r:embed="rId3"/>
            <a:srcRect l="1477" t="2513" r="4798" b="50000"/>
            <a:stretch/>
          </p:blipFill>
          <p:spPr>
            <a:xfrm>
              <a:off x="2286000" y="1447800"/>
              <a:ext cx="2286000" cy="1603871"/>
            </a:xfrm>
            <a:prstGeom prst="rect">
              <a:avLst/>
            </a:prstGeom>
          </p:spPr>
        </p:pic>
      </p:grpSp>
      <p:pic>
        <p:nvPicPr>
          <p:cNvPr id="5" name="Picture 4">
            <a:extLst>
              <a:ext uri="{FF2B5EF4-FFF2-40B4-BE49-F238E27FC236}">
                <a16:creationId xmlns:a16="http://schemas.microsoft.com/office/drawing/2014/main" id="{A13E1682-493B-4379-9300-37F91992CFBA}"/>
              </a:ext>
            </a:extLst>
          </p:cNvPr>
          <p:cNvPicPr>
            <a:picLocks noChangeAspect="1"/>
          </p:cNvPicPr>
          <p:nvPr/>
        </p:nvPicPr>
        <p:blipFill>
          <a:blip r:embed="rId4"/>
          <a:stretch>
            <a:fillRect/>
          </a:stretch>
        </p:blipFill>
        <p:spPr>
          <a:xfrm>
            <a:off x="4318557" y="1980774"/>
            <a:ext cx="2255530" cy="1456238"/>
          </a:xfrm>
          <a:prstGeom prst="rect">
            <a:avLst/>
          </a:prstGeom>
        </p:spPr>
      </p:pic>
      <p:sp>
        <p:nvSpPr>
          <p:cNvPr id="10" name="Content Placeholder 2">
            <a:extLst>
              <a:ext uri="{FF2B5EF4-FFF2-40B4-BE49-F238E27FC236}">
                <a16:creationId xmlns:a16="http://schemas.microsoft.com/office/drawing/2014/main" id="{423D76ED-A123-4FF4-B5CD-3191F445AE76}"/>
              </a:ext>
            </a:extLst>
          </p:cNvPr>
          <p:cNvSpPr txBox="1">
            <a:spLocks/>
          </p:cNvSpPr>
          <p:nvPr/>
        </p:nvSpPr>
        <p:spPr bwMode="auto">
          <a:xfrm>
            <a:off x="675546" y="2154659"/>
            <a:ext cx="3190898" cy="834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defTabSz="685800" eaLnBrk="1" hangingPunct="1">
              <a:buClr>
                <a:schemeClr val="tx2"/>
              </a:buClr>
              <a:buNone/>
              <a:defRPr/>
            </a:pPr>
            <a:r>
              <a:rPr lang="en-US" sz="1200" dirty="0">
                <a:latin typeface="Franklin Gothic Book" panose="020B0503020102020204" pitchFamily="34" charset="0"/>
              </a:rPr>
              <a:t>Since 2004, the wedge approach has been used to communicate GHG mitigation wedges for California.</a:t>
            </a:r>
          </a:p>
        </p:txBody>
      </p:sp>
      <p:pic>
        <p:nvPicPr>
          <p:cNvPr id="6" name="Picture 5">
            <a:extLst>
              <a:ext uri="{FF2B5EF4-FFF2-40B4-BE49-F238E27FC236}">
                <a16:creationId xmlns:a16="http://schemas.microsoft.com/office/drawing/2014/main" id="{0F2064E9-F9D9-47EB-8D97-373BEAEC0459}"/>
              </a:ext>
            </a:extLst>
          </p:cNvPr>
          <p:cNvPicPr>
            <a:picLocks noChangeAspect="1"/>
          </p:cNvPicPr>
          <p:nvPr/>
        </p:nvPicPr>
        <p:blipFill>
          <a:blip r:embed="rId5"/>
          <a:stretch>
            <a:fillRect/>
          </a:stretch>
        </p:blipFill>
        <p:spPr>
          <a:xfrm>
            <a:off x="6705600" y="1958411"/>
            <a:ext cx="2427111" cy="1451932"/>
          </a:xfrm>
          <a:prstGeom prst="rect">
            <a:avLst/>
          </a:prstGeom>
        </p:spPr>
      </p:pic>
      <p:sp>
        <p:nvSpPr>
          <p:cNvPr id="12" name="Content Placeholder 2">
            <a:extLst>
              <a:ext uri="{FF2B5EF4-FFF2-40B4-BE49-F238E27FC236}">
                <a16:creationId xmlns:a16="http://schemas.microsoft.com/office/drawing/2014/main" id="{6E3252E1-DF95-46A7-8046-43E63EDE26D4}"/>
              </a:ext>
            </a:extLst>
          </p:cNvPr>
          <p:cNvSpPr txBox="1">
            <a:spLocks/>
          </p:cNvSpPr>
          <p:nvPr/>
        </p:nvSpPr>
        <p:spPr bwMode="auto">
          <a:xfrm>
            <a:off x="4108603" y="4290567"/>
            <a:ext cx="3190898" cy="97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defTabSz="685800" eaLnBrk="1" hangingPunct="1">
              <a:buClr>
                <a:schemeClr val="tx2"/>
              </a:buClr>
              <a:buNone/>
              <a:defRPr/>
            </a:pPr>
            <a:r>
              <a:rPr lang="en-US" sz="1200" dirty="0">
                <a:latin typeface="Franklin Gothic Book" panose="020B0503020102020204" pitchFamily="34" charset="0"/>
              </a:rPr>
              <a:t>And the wedge approach has evolved beyond GHG emissions to communicated transitions</a:t>
            </a:r>
            <a:endParaRPr lang="en-US" sz="900" dirty="0">
              <a:latin typeface="Franklin Gothic Book" panose="020B0503020102020204" pitchFamily="34" charset="0"/>
            </a:endParaRPr>
          </a:p>
          <a:p>
            <a:pPr marL="0" indent="0">
              <a:buNone/>
            </a:pPr>
            <a:r>
              <a:rPr lang="en-US" sz="900" dirty="0">
                <a:latin typeface="Franklin Gothic Book" panose="020B0503020102020204" pitchFamily="34" charset="0"/>
              </a:rPr>
              <a:t>Fraunhofer ISI (2019) Study </a:t>
            </a:r>
            <a:r>
              <a:rPr lang="en-US" sz="825" dirty="0">
                <a:latin typeface="Franklin Gothic Book" panose="020B0503020102020204" pitchFamily="34" charset="0"/>
              </a:rPr>
              <a:t>on Energy Savings Scenarios 2050</a:t>
            </a:r>
          </a:p>
        </p:txBody>
      </p:sp>
      <p:pic>
        <p:nvPicPr>
          <p:cNvPr id="9" name="Picture 8">
            <a:extLst>
              <a:ext uri="{FF2B5EF4-FFF2-40B4-BE49-F238E27FC236}">
                <a16:creationId xmlns:a16="http://schemas.microsoft.com/office/drawing/2014/main" id="{229B3363-1773-47E5-8016-894E9090A0EB}"/>
              </a:ext>
            </a:extLst>
          </p:cNvPr>
          <p:cNvPicPr>
            <a:picLocks noChangeAspect="1"/>
          </p:cNvPicPr>
          <p:nvPr/>
        </p:nvPicPr>
        <p:blipFill>
          <a:blip r:embed="rId6"/>
          <a:stretch>
            <a:fillRect/>
          </a:stretch>
        </p:blipFill>
        <p:spPr>
          <a:xfrm>
            <a:off x="433389" y="3500975"/>
            <a:ext cx="3561039" cy="1579185"/>
          </a:xfrm>
          <a:prstGeom prst="rect">
            <a:avLst/>
          </a:prstGeom>
        </p:spPr>
      </p:pic>
      <p:sp>
        <p:nvSpPr>
          <p:cNvPr id="14" name="Content Placeholder 2">
            <a:extLst>
              <a:ext uri="{FF2B5EF4-FFF2-40B4-BE49-F238E27FC236}">
                <a16:creationId xmlns:a16="http://schemas.microsoft.com/office/drawing/2014/main" id="{05EB28BD-0DB2-47E8-A3C9-31C854D70D72}"/>
              </a:ext>
            </a:extLst>
          </p:cNvPr>
          <p:cNvSpPr txBox="1">
            <a:spLocks/>
          </p:cNvSpPr>
          <p:nvPr/>
        </p:nvSpPr>
        <p:spPr bwMode="auto">
          <a:xfrm>
            <a:off x="4318558" y="3495539"/>
            <a:ext cx="2255530" cy="25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92500" lnSpcReduction="10000"/>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defTabSz="685800" eaLnBrk="1" hangingPunct="1">
              <a:buClr>
                <a:schemeClr val="tx2"/>
              </a:buClr>
              <a:buNone/>
              <a:defRPr/>
            </a:pPr>
            <a:r>
              <a:rPr lang="en-US" sz="675" dirty="0">
                <a:latin typeface="Franklin Gothic Book" panose="020B0503020102020204" pitchFamily="34" charset="0"/>
              </a:rPr>
              <a:t>Williams, et al. (2012). "The Technology Path to Deep Greenhouse Gas Emissions Cuts by 2050: The Pivotal Role of Electricity." Science 335(6064): 53-59</a:t>
            </a:r>
          </a:p>
        </p:txBody>
      </p:sp>
      <p:sp>
        <p:nvSpPr>
          <p:cNvPr id="11" name="Rectangle 10">
            <a:extLst>
              <a:ext uri="{FF2B5EF4-FFF2-40B4-BE49-F238E27FC236}">
                <a16:creationId xmlns:a16="http://schemas.microsoft.com/office/drawing/2014/main" id="{F314421A-586D-4B72-8B1C-FEB0E11C7F5E}"/>
              </a:ext>
            </a:extLst>
          </p:cNvPr>
          <p:cNvSpPr/>
          <p:nvPr/>
        </p:nvSpPr>
        <p:spPr>
          <a:xfrm>
            <a:off x="6705599" y="3367135"/>
            <a:ext cx="2325511" cy="207749"/>
          </a:xfrm>
          <a:prstGeom prst="rect">
            <a:avLst/>
          </a:prstGeom>
        </p:spPr>
        <p:txBody>
          <a:bodyPr wrap="square" lIns="0" tIns="0" rIns="0" bIns="0">
            <a:spAutoFit/>
          </a:bodyPr>
          <a:lstStyle/>
          <a:p>
            <a:pPr defTabSz="685800">
              <a:buClr>
                <a:schemeClr val="tx2"/>
              </a:buClr>
              <a:defRPr/>
            </a:pPr>
            <a:r>
              <a:rPr lang="en-US" sz="675" dirty="0">
                <a:latin typeface="Franklin Gothic Book" panose="020B0503020102020204" pitchFamily="34" charset="0"/>
              </a:rPr>
              <a:t>Greenblatt, J. B. (2015). "Modeling California policy impacts on greenhouse gas emissions." Energy Policy 78: 158-172</a:t>
            </a:r>
          </a:p>
        </p:txBody>
      </p:sp>
      <p:grpSp>
        <p:nvGrpSpPr>
          <p:cNvPr id="15" name="Group 14">
            <a:extLst>
              <a:ext uri="{FF2B5EF4-FFF2-40B4-BE49-F238E27FC236}">
                <a16:creationId xmlns:a16="http://schemas.microsoft.com/office/drawing/2014/main" id="{89A55F59-AF51-4CC4-AA82-0F767A5B9C96}"/>
              </a:ext>
            </a:extLst>
          </p:cNvPr>
          <p:cNvGrpSpPr/>
          <p:nvPr/>
        </p:nvGrpSpPr>
        <p:grpSpPr>
          <a:xfrm>
            <a:off x="7926662" y="23526"/>
            <a:ext cx="1217338" cy="662276"/>
            <a:chOff x="7926662" y="23526"/>
            <a:chExt cx="1217338" cy="662276"/>
          </a:xfrm>
        </p:grpSpPr>
        <p:pic>
          <p:nvPicPr>
            <p:cNvPr id="16" name="Picture 15">
              <a:extLst>
                <a:ext uri="{FF2B5EF4-FFF2-40B4-BE49-F238E27FC236}">
                  <a16:creationId xmlns:a16="http://schemas.microsoft.com/office/drawing/2014/main" id="{B8A46B72-EDA7-4A31-85F9-181E0183B86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37206" y="23526"/>
              <a:ext cx="706794" cy="662276"/>
            </a:xfrm>
            <a:prstGeom prst="rect">
              <a:avLst/>
            </a:prstGeom>
          </p:spPr>
        </p:pic>
        <p:pic>
          <p:nvPicPr>
            <p:cNvPr id="17" name="Picture 16">
              <a:extLst>
                <a:ext uri="{FF2B5EF4-FFF2-40B4-BE49-F238E27FC236}">
                  <a16:creationId xmlns:a16="http://schemas.microsoft.com/office/drawing/2014/main" id="{522FE5F7-FC8E-473F-8356-43E7327E5989}"/>
                </a:ext>
              </a:extLst>
            </p:cNvPr>
            <p:cNvPicPr>
              <a:picLocks noChangeAspect="1"/>
            </p:cNvPicPr>
            <p:nvPr/>
          </p:nvPicPr>
          <p:blipFill>
            <a:blip r:embed="rId8"/>
            <a:stretch>
              <a:fillRect/>
            </a:stretch>
          </p:blipFill>
          <p:spPr>
            <a:xfrm>
              <a:off x="7926662" y="126064"/>
              <a:ext cx="457200" cy="457200"/>
            </a:xfrm>
            <a:prstGeom prst="rect">
              <a:avLst/>
            </a:prstGeom>
          </p:spPr>
        </p:pic>
      </p:grpSp>
    </p:spTree>
    <p:extLst>
      <p:ext uri="{BB962C8B-B14F-4D97-AF65-F5344CB8AC3E}">
        <p14:creationId xmlns:p14="http://schemas.microsoft.com/office/powerpoint/2010/main" val="3109288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93AAB-EBA2-44E6-AA6E-57D73A22B267}"/>
              </a:ext>
            </a:extLst>
          </p:cNvPr>
          <p:cNvSpPr>
            <a:spLocks noGrp="1"/>
          </p:cNvSpPr>
          <p:nvPr>
            <p:ph type="title"/>
          </p:nvPr>
        </p:nvSpPr>
        <p:spPr/>
        <p:txBody>
          <a:bodyPr/>
          <a:lstStyle/>
          <a:p>
            <a:r>
              <a:rPr lang="en-US" dirty="0"/>
              <a:t>Sustainable Manufacturing Project Objectives</a:t>
            </a:r>
          </a:p>
        </p:txBody>
      </p:sp>
      <p:sp>
        <p:nvSpPr>
          <p:cNvPr id="3" name="Text Placeholder 2">
            <a:extLst>
              <a:ext uri="{FF2B5EF4-FFF2-40B4-BE49-F238E27FC236}">
                <a16:creationId xmlns:a16="http://schemas.microsoft.com/office/drawing/2014/main" id="{3A456C18-9F5D-4995-B646-04149D15D682}"/>
              </a:ext>
            </a:extLst>
          </p:cNvPr>
          <p:cNvSpPr>
            <a:spLocks noGrp="1"/>
          </p:cNvSpPr>
          <p:nvPr>
            <p:ph type="body" sz="quarter" idx="10"/>
          </p:nvPr>
        </p:nvSpPr>
        <p:spPr>
          <a:xfrm>
            <a:off x="186855" y="990461"/>
            <a:ext cx="8839861" cy="3889036"/>
          </a:xfrm>
        </p:spPr>
        <p:txBody>
          <a:bodyPr>
            <a:normAutofit lnSpcReduction="10000"/>
          </a:bodyPr>
          <a:lstStyle/>
          <a:p>
            <a:pPr>
              <a:buClr>
                <a:srgbClr val="006EAF"/>
              </a:buClr>
              <a:defRPr/>
            </a:pPr>
            <a:r>
              <a:rPr lang="en-US" sz="1600" dirty="0"/>
              <a:t>Sustainable manufacturing encompasses a wide range of systems issues (e.g., energy intensity, carbon intensity, and use intensity) </a:t>
            </a:r>
          </a:p>
          <a:p>
            <a:pPr>
              <a:buClr>
                <a:srgbClr val="006EAF"/>
              </a:buClr>
              <a:defRPr/>
            </a:pPr>
            <a:r>
              <a:rPr lang="en-US" sz="1600" dirty="0"/>
              <a:t>Manufacturing systems have traditionally been designed based on a linear model, starting with raw materials extracted from nature and ending at disposal in a landfill at the end of the product’s useful life. </a:t>
            </a:r>
          </a:p>
          <a:p>
            <a:pPr defTabSz="685800">
              <a:buClr>
                <a:srgbClr val="006EAF"/>
              </a:buClr>
              <a:defRPr/>
            </a:pPr>
            <a:r>
              <a:rPr lang="en-US" sz="1600" dirty="0"/>
              <a:t>A circular economy (represented by the figure to the right) redirects this approach by providing opportunities to re-manufacture and reuse end-of-life consumer products, leading to more efficient use of materials.</a:t>
            </a:r>
          </a:p>
          <a:p>
            <a:pPr defTabSz="685800">
              <a:buClr>
                <a:srgbClr val="006EAF"/>
              </a:buClr>
              <a:defRPr/>
            </a:pPr>
            <a:r>
              <a:rPr lang="en-US" sz="1600" dirty="0"/>
              <a:t>Analyzing the supply chain and material flows through a product’s entire lifecycle can help to identify energy, material, and water savings opportunities throughout the greater U.S. economy, including the production and delivery of energy and energy use within the industrial, transportation, and buildings sectors.</a:t>
            </a:r>
          </a:p>
          <a:p>
            <a:pPr defTabSz="685800">
              <a:buClr>
                <a:srgbClr val="006EAF"/>
              </a:buClr>
              <a:defRPr/>
            </a:pPr>
            <a:r>
              <a:rPr lang="en-US" sz="1600" dirty="0"/>
              <a:t>The team’s past and current activities for sustainable manufacturing target reducing energy and material use in manufacturing and developing baseline knowledge</a:t>
            </a:r>
          </a:p>
          <a:p>
            <a:pPr defTabSz="685800">
              <a:buClr>
                <a:srgbClr val="006EAF"/>
              </a:buClr>
              <a:defRPr/>
            </a:pPr>
            <a:r>
              <a:rPr lang="en-US" sz="1600" dirty="0"/>
              <a:t>A key in doing so is addressing the challenge of how to evaluate different strategies’ potential by developing general evaluation approaches and establishing a baseline to use a reference point.</a:t>
            </a:r>
          </a:p>
        </p:txBody>
      </p:sp>
      <p:sp>
        <p:nvSpPr>
          <p:cNvPr id="5" name="Text Placeholder 2">
            <a:extLst>
              <a:ext uri="{FF2B5EF4-FFF2-40B4-BE49-F238E27FC236}">
                <a16:creationId xmlns:a16="http://schemas.microsoft.com/office/drawing/2014/main" id="{DCFD7F44-3532-406B-A492-89402D344F68}"/>
              </a:ext>
            </a:extLst>
          </p:cNvPr>
          <p:cNvSpPr txBox="1">
            <a:spLocks/>
          </p:cNvSpPr>
          <p:nvPr/>
        </p:nvSpPr>
        <p:spPr>
          <a:xfrm>
            <a:off x="152069" y="2857756"/>
            <a:ext cx="8839862" cy="362176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400" dirty="0">
              <a:latin typeface="Franklin Gothic Book" panose="020B0503020102020204" pitchFamily="34" charset="0"/>
            </a:endParaRPr>
          </a:p>
        </p:txBody>
      </p:sp>
    </p:spTree>
    <p:extLst>
      <p:ext uri="{BB962C8B-B14F-4D97-AF65-F5344CB8AC3E}">
        <p14:creationId xmlns:p14="http://schemas.microsoft.com/office/powerpoint/2010/main" val="42238411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9050"/>
            <a:ext cx="6172200" cy="628649"/>
          </a:xfrm>
        </p:spPr>
        <p:txBody>
          <a:bodyPr>
            <a:normAutofit/>
          </a:bodyPr>
          <a:lstStyle/>
          <a:p>
            <a:r>
              <a:rPr lang="en-US" sz="2400" dirty="0"/>
              <a:t>Wedge framework</a:t>
            </a:r>
          </a:p>
        </p:txBody>
      </p:sp>
      <p:sp>
        <p:nvSpPr>
          <p:cNvPr id="3" name="Content Placeholder 2"/>
          <p:cNvSpPr>
            <a:spLocks noGrp="1"/>
          </p:cNvSpPr>
          <p:nvPr>
            <p:ph idx="1"/>
          </p:nvPr>
        </p:nvSpPr>
        <p:spPr/>
        <p:txBody>
          <a:bodyPr/>
          <a:lstStyle/>
          <a:p>
            <a:r>
              <a:rPr lang="en-US" dirty="0"/>
              <a:t>A global CO</a:t>
            </a:r>
            <a:r>
              <a:rPr lang="en-US" baseline="-25000" dirty="0"/>
              <a:t>2</a:t>
            </a:r>
            <a:r>
              <a:rPr lang="en-US" dirty="0"/>
              <a:t> wedge is defined both in time and quantity:</a:t>
            </a:r>
          </a:p>
          <a:p>
            <a:endParaRPr lang="en-US" dirty="0"/>
          </a:p>
          <a:p>
            <a:endParaRPr lang="en-US" dirty="0"/>
          </a:p>
          <a:p>
            <a:endParaRPr lang="en-US" dirty="0"/>
          </a:p>
          <a:p>
            <a:endParaRPr lang="en-US" dirty="0"/>
          </a:p>
          <a:p>
            <a:r>
              <a:rPr lang="en-US" dirty="0"/>
              <a:t>Several wedges “stack up” to achieve a policy objective:</a:t>
            </a:r>
          </a:p>
        </p:txBody>
      </p:sp>
      <p:pic>
        <p:nvPicPr>
          <p:cNvPr id="23" name="Picture 22" descr="wedge%20diagram.pdf"/>
          <p:cNvPicPr/>
          <p:nvPr/>
        </p:nvPicPr>
        <p:blipFill rotWithShape="1">
          <a:blip r:embed="rId2">
            <a:extLst>
              <a:ext uri="{28A0092B-C50C-407E-A947-70E740481C1C}">
                <a14:useLocalDpi xmlns:a14="http://schemas.microsoft.com/office/drawing/2010/main" val="0"/>
              </a:ext>
            </a:extLst>
          </a:blip>
          <a:srcRect t="13032" b="17543"/>
          <a:stretch/>
        </p:blipFill>
        <p:spPr bwMode="auto">
          <a:xfrm>
            <a:off x="2714625" y="1115456"/>
            <a:ext cx="3714750" cy="1449194"/>
          </a:xfrm>
          <a:prstGeom prst="rect">
            <a:avLst/>
          </a:prstGeom>
          <a:noFill/>
          <a:ln>
            <a:noFill/>
          </a:ln>
          <a:extLst>
            <a:ext uri="{53640926-AAD7-44D8-BBD7-CCE9431645EC}">
              <a14:shadowObscured xmlns:a14="http://schemas.microsoft.com/office/drawing/2010/main"/>
            </a:ext>
          </a:extLst>
        </p:spPr>
      </p:pic>
      <p:pic>
        <p:nvPicPr>
          <p:cNvPr id="25" name="Picture 24"/>
          <p:cNvPicPr/>
          <p:nvPr/>
        </p:nvPicPr>
        <p:blipFill>
          <a:blip r:embed="rId3">
            <a:extLst>
              <a:ext uri="{28A0092B-C50C-407E-A947-70E740481C1C}">
                <a14:useLocalDpi xmlns:a14="http://schemas.microsoft.com/office/drawing/2010/main" val="0"/>
              </a:ext>
            </a:extLst>
          </a:blip>
          <a:stretch>
            <a:fillRect/>
          </a:stretch>
        </p:blipFill>
        <p:spPr>
          <a:xfrm>
            <a:off x="1796506" y="2952098"/>
            <a:ext cx="3420904" cy="2052463"/>
          </a:xfrm>
          <a:prstGeom prst="rect">
            <a:avLst/>
          </a:prstGeom>
        </p:spPr>
      </p:pic>
      <p:sp>
        <p:nvSpPr>
          <p:cNvPr id="27" name="Rectangle 26"/>
          <p:cNvSpPr/>
          <p:nvPr/>
        </p:nvSpPr>
        <p:spPr>
          <a:xfrm>
            <a:off x="5528014" y="3320456"/>
            <a:ext cx="2130086" cy="1338828"/>
          </a:xfrm>
          <a:prstGeom prst="rect">
            <a:avLst/>
          </a:prstGeom>
          <a:solidFill>
            <a:schemeClr val="accent1">
              <a:lumMod val="20000"/>
              <a:lumOff val="80000"/>
            </a:schemeClr>
          </a:solidFill>
        </p:spPr>
        <p:txBody>
          <a:bodyPr wrap="square">
            <a:spAutoFit/>
          </a:bodyPr>
          <a:lstStyle/>
          <a:p>
            <a:pPr defTabSz="342900" eaLnBrk="0" fontAlgn="base" hangingPunct="0">
              <a:spcBef>
                <a:spcPct val="0"/>
              </a:spcBef>
              <a:spcAft>
                <a:spcPct val="0"/>
              </a:spcAft>
            </a:pPr>
            <a:r>
              <a:rPr lang="en-US" sz="1350" dirty="0">
                <a:solidFill>
                  <a:prstClr val="black"/>
                </a:solidFill>
                <a:latin typeface="Franklin Gothic Book" panose="020B0503020102020204" pitchFamily="34" charset="0"/>
                <a:cs typeface="Arial" panose="020B0604020202020204" pitchFamily="34" charset="0"/>
              </a:rPr>
              <a:t>Here the reference scenario is increasing emissions, whereas the policy objective is to maintain flat emissions over the next 50 years</a:t>
            </a:r>
          </a:p>
        </p:txBody>
      </p:sp>
      <p:grpSp>
        <p:nvGrpSpPr>
          <p:cNvPr id="7" name="Group 6">
            <a:extLst>
              <a:ext uri="{FF2B5EF4-FFF2-40B4-BE49-F238E27FC236}">
                <a16:creationId xmlns:a16="http://schemas.microsoft.com/office/drawing/2014/main" id="{FFD8B824-EAD7-4D2F-A7E2-9C7BAFA7664C}"/>
              </a:ext>
            </a:extLst>
          </p:cNvPr>
          <p:cNvGrpSpPr/>
          <p:nvPr/>
        </p:nvGrpSpPr>
        <p:grpSpPr>
          <a:xfrm>
            <a:off x="7926662" y="23526"/>
            <a:ext cx="1217338" cy="662276"/>
            <a:chOff x="7926662" y="23526"/>
            <a:chExt cx="1217338" cy="662276"/>
          </a:xfrm>
        </p:grpSpPr>
        <p:pic>
          <p:nvPicPr>
            <p:cNvPr id="8" name="Picture 7">
              <a:extLst>
                <a:ext uri="{FF2B5EF4-FFF2-40B4-BE49-F238E27FC236}">
                  <a16:creationId xmlns:a16="http://schemas.microsoft.com/office/drawing/2014/main" id="{FAEEED92-999B-4677-AA45-4749043043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37206" y="23526"/>
              <a:ext cx="706794" cy="662276"/>
            </a:xfrm>
            <a:prstGeom prst="rect">
              <a:avLst/>
            </a:prstGeom>
          </p:spPr>
        </p:pic>
        <p:pic>
          <p:nvPicPr>
            <p:cNvPr id="9" name="Picture 8">
              <a:extLst>
                <a:ext uri="{FF2B5EF4-FFF2-40B4-BE49-F238E27FC236}">
                  <a16:creationId xmlns:a16="http://schemas.microsoft.com/office/drawing/2014/main" id="{6F57218A-74FF-4EC2-9383-3277BAA6CED7}"/>
                </a:ext>
              </a:extLst>
            </p:cNvPr>
            <p:cNvPicPr>
              <a:picLocks noChangeAspect="1"/>
            </p:cNvPicPr>
            <p:nvPr/>
          </p:nvPicPr>
          <p:blipFill>
            <a:blip r:embed="rId5"/>
            <a:stretch>
              <a:fillRect/>
            </a:stretch>
          </p:blipFill>
          <p:spPr>
            <a:xfrm>
              <a:off x="7926662" y="126064"/>
              <a:ext cx="457200" cy="457200"/>
            </a:xfrm>
            <a:prstGeom prst="rect">
              <a:avLst/>
            </a:prstGeom>
          </p:spPr>
        </p:pic>
      </p:grpSp>
    </p:spTree>
    <p:extLst>
      <p:ext uri="{BB962C8B-B14F-4D97-AF65-F5344CB8AC3E}">
        <p14:creationId xmlns:p14="http://schemas.microsoft.com/office/powerpoint/2010/main" val="36507431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Wedge framework</a:t>
            </a:r>
          </a:p>
        </p:txBody>
      </p:sp>
      <p:sp>
        <p:nvSpPr>
          <p:cNvPr id="3" name="Content Placeholder 2"/>
          <p:cNvSpPr>
            <a:spLocks noGrp="1"/>
          </p:cNvSpPr>
          <p:nvPr>
            <p:ph idx="1"/>
          </p:nvPr>
        </p:nvSpPr>
        <p:spPr>
          <a:xfrm>
            <a:off x="457200" y="742955"/>
            <a:ext cx="3643587" cy="4000496"/>
          </a:xfrm>
        </p:spPr>
        <p:txBody>
          <a:bodyPr/>
          <a:lstStyle/>
          <a:p>
            <a:r>
              <a:rPr lang="en-US" dirty="0"/>
              <a:t>Wedges are conceptually simple and may not represent real-world behaviors. For instance, all four of the “wedges” to the right represent the same total emissions:</a:t>
            </a:r>
          </a:p>
          <a:p>
            <a:endParaRPr lang="en-US" dirty="0"/>
          </a:p>
          <a:p>
            <a:r>
              <a:rPr lang="en-US" dirty="0"/>
              <a:t>For most metrics, it is the integrated area rather than annual flow that matters most for environmental impacts</a:t>
            </a:r>
          </a:p>
        </p:txBody>
      </p:sp>
      <p:pic>
        <p:nvPicPr>
          <p:cNvPr id="10" name="Picture 9" descr="framework%20images/wedge%20fig%204.pdf"/>
          <p:cNvPicPr/>
          <p:nvPr/>
        </p:nvPicPr>
        <p:blipFill>
          <a:blip r:embed="rId2">
            <a:extLst>
              <a:ext uri="{28A0092B-C50C-407E-A947-70E740481C1C}">
                <a14:useLocalDpi xmlns:a14="http://schemas.microsoft.com/office/drawing/2010/main" val="0"/>
              </a:ext>
            </a:extLst>
          </a:blip>
          <a:srcRect/>
          <a:stretch>
            <a:fillRect/>
          </a:stretch>
        </p:blipFill>
        <p:spPr bwMode="auto">
          <a:xfrm>
            <a:off x="4100787" y="742955"/>
            <a:ext cx="4938015" cy="2954603"/>
          </a:xfrm>
          <a:prstGeom prst="rect">
            <a:avLst/>
          </a:prstGeom>
          <a:noFill/>
          <a:ln>
            <a:noFill/>
          </a:ln>
        </p:spPr>
      </p:pic>
      <p:grpSp>
        <p:nvGrpSpPr>
          <p:cNvPr id="5" name="Group 4">
            <a:extLst>
              <a:ext uri="{FF2B5EF4-FFF2-40B4-BE49-F238E27FC236}">
                <a16:creationId xmlns:a16="http://schemas.microsoft.com/office/drawing/2014/main" id="{C8561FCA-DB93-489C-9E4D-7A00F3053FCC}"/>
              </a:ext>
            </a:extLst>
          </p:cNvPr>
          <p:cNvGrpSpPr/>
          <p:nvPr/>
        </p:nvGrpSpPr>
        <p:grpSpPr>
          <a:xfrm>
            <a:off x="7926662" y="23526"/>
            <a:ext cx="1217338" cy="662276"/>
            <a:chOff x="7926662" y="23526"/>
            <a:chExt cx="1217338" cy="662276"/>
          </a:xfrm>
        </p:grpSpPr>
        <p:pic>
          <p:nvPicPr>
            <p:cNvPr id="6" name="Picture 5">
              <a:extLst>
                <a:ext uri="{FF2B5EF4-FFF2-40B4-BE49-F238E27FC236}">
                  <a16:creationId xmlns:a16="http://schemas.microsoft.com/office/drawing/2014/main" id="{13150F05-2643-49E0-BCAB-789982D773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7206" y="23526"/>
              <a:ext cx="706794" cy="662276"/>
            </a:xfrm>
            <a:prstGeom prst="rect">
              <a:avLst/>
            </a:prstGeom>
          </p:spPr>
        </p:pic>
        <p:pic>
          <p:nvPicPr>
            <p:cNvPr id="7" name="Picture 6">
              <a:extLst>
                <a:ext uri="{FF2B5EF4-FFF2-40B4-BE49-F238E27FC236}">
                  <a16:creationId xmlns:a16="http://schemas.microsoft.com/office/drawing/2014/main" id="{7C5119F2-3979-4A5A-97C8-5E807D06D0B9}"/>
                </a:ext>
              </a:extLst>
            </p:cNvPr>
            <p:cNvPicPr>
              <a:picLocks noChangeAspect="1"/>
            </p:cNvPicPr>
            <p:nvPr/>
          </p:nvPicPr>
          <p:blipFill>
            <a:blip r:embed="rId4"/>
            <a:stretch>
              <a:fillRect/>
            </a:stretch>
          </p:blipFill>
          <p:spPr>
            <a:xfrm>
              <a:off x="7926662" y="126064"/>
              <a:ext cx="457200" cy="457200"/>
            </a:xfrm>
            <a:prstGeom prst="rect">
              <a:avLst/>
            </a:prstGeom>
          </p:spPr>
        </p:pic>
      </p:grpSp>
    </p:spTree>
    <p:extLst>
      <p:ext uri="{BB962C8B-B14F-4D97-AF65-F5344CB8AC3E}">
        <p14:creationId xmlns:p14="http://schemas.microsoft.com/office/powerpoint/2010/main" val="2304963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 wedges</a:t>
            </a:r>
          </a:p>
        </p:txBody>
      </p:sp>
      <p:sp>
        <p:nvSpPr>
          <p:cNvPr id="3" name="Content Placeholder 2"/>
          <p:cNvSpPr>
            <a:spLocks noGrp="1"/>
          </p:cNvSpPr>
          <p:nvPr>
            <p:ph idx="1"/>
          </p:nvPr>
        </p:nvSpPr>
        <p:spPr/>
        <p:txBody>
          <a:bodyPr/>
          <a:lstStyle/>
          <a:p>
            <a:r>
              <a:rPr lang="en-US" dirty="0"/>
              <a:t>Rather than greenhouse gas emissions, we are primarily interested in reducing material flows over time, e.g. steel:</a:t>
            </a:r>
          </a:p>
          <a:p>
            <a:endParaRPr lang="en-US" dirty="0"/>
          </a:p>
          <a:p>
            <a:endParaRPr lang="en-US" dirty="0"/>
          </a:p>
          <a:p>
            <a:endParaRPr lang="en-US" dirty="0"/>
          </a:p>
          <a:p>
            <a:endParaRPr lang="en-US" dirty="0"/>
          </a:p>
          <a:p>
            <a:endParaRPr lang="en-US" dirty="0"/>
          </a:p>
          <a:p>
            <a:endParaRPr lang="en-US" dirty="0"/>
          </a:p>
          <a:p>
            <a:endParaRPr lang="en-US" dirty="0"/>
          </a:p>
          <a:p>
            <a:r>
              <a:rPr lang="en-US" dirty="0"/>
              <a:t>Depending on the application, the metric of interest could be the flow of virgin material, total material production, or some other metric serving as a proxy for final impacts</a:t>
            </a:r>
          </a:p>
        </p:txBody>
      </p:sp>
      <p:pic>
        <p:nvPicPr>
          <p:cNvPr id="4" name="Picture 3" descr="wedge%20diagram%203.pdf"/>
          <p:cNvPicPr/>
          <p:nvPr/>
        </p:nvPicPr>
        <p:blipFill>
          <a:blip r:embed="rId2">
            <a:extLst>
              <a:ext uri="{28A0092B-C50C-407E-A947-70E740481C1C}">
                <a14:useLocalDpi xmlns:a14="http://schemas.microsoft.com/office/drawing/2010/main" val="0"/>
              </a:ext>
            </a:extLst>
          </a:blip>
          <a:srcRect/>
          <a:stretch>
            <a:fillRect/>
          </a:stretch>
        </p:blipFill>
        <p:spPr bwMode="auto">
          <a:xfrm>
            <a:off x="1990641" y="1359462"/>
            <a:ext cx="4614333" cy="2635564"/>
          </a:xfrm>
          <a:prstGeom prst="rect">
            <a:avLst/>
          </a:prstGeom>
          <a:noFill/>
          <a:ln>
            <a:noFill/>
          </a:ln>
        </p:spPr>
      </p:pic>
      <p:grpSp>
        <p:nvGrpSpPr>
          <p:cNvPr id="5" name="Group 4">
            <a:extLst>
              <a:ext uri="{FF2B5EF4-FFF2-40B4-BE49-F238E27FC236}">
                <a16:creationId xmlns:a16="http://schemas.microsoft.com/office/drawing/2014/main" id="{4DBC7EE8-E4B6-46D5-8E73-920518597514}"/>
              </a:ext>
            </a:extLst>
          </p:cNvPr>
          <p:cNvGrpSpPr/>
          <p:nvPr/>
        </p:nvGrpSpPr>
        <p:grpSpPr>
          <a:xfrm>
            <a:off x="7926662" y="23526"/>
            <a:ext cx="1217338" cy="662276"/>
            <a:chOff x="7926662" y="23526"/>
            <a:chExt cx="1217338" cy="662276"/>
          </a:xfrm>
        </p:grpSpPr>
        <p:pic>
          <p:nvPicPr>
            <p:cNvPr id="6" name="Picture 5">
              <a:extLst>
                <a:ext uri="{FF2B5EF4-FFF2-40B4-BE49-F238E27FC236}">
                  <a16:creationId xmlns:a16="http://schemas.microsoft.com/office/drawing/2014/main" id="{000B93BE-F747-4E5F-9CDC-A196BFDC72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7206" y="23526"/>
              <a:ext cx="706794" cy="662276"/>
            </a:xfrm>
            <a:prstGeom prst="rect">
              <a:avLst/>
            </a:prstGeom>
          </p:spPr>
        </p:pic>
        <p:pic>
          <p:nvPicPr>
            <p:cNvPr id="7" name="Picture 6">
              <a:extLst>
                <a:ext uri="{FF2B5EF4-FFF2-40B4-BE49-F238E27FC236}">
                  <a16:creationId xmlns:a16="http://schemas.microsoft.com/office/drawing/2014/main" id="{31F2B8AD-07D8-4003-9070-80DA36FA55A5}"/>
                </a:ext>
              </a:extLst>
            </p:cNvPr>
            <p:cNvPicPr>
              <a:picLocks noChangeAspect="1"/>
            </p:cNvPicPr>
            <p:nvPr/>
          </p:nvPicPr>
          <p:blipFill>
            <a:blip r:embed="rId4"/>
            <a:stretch>
              <a:fillRect/>
            </a:stretch>
          </p:blipFill>
          <p:spPr>
            <a:xfrm>
              <a:off x="7926662" y="126064"/>
              <a:ext cx="457200" cy="457200"/>
            </a:xfrm>
            <a:prstGeom prst="rect">
              <a:avLst/>
            </a:prstGeom>
          </p:spPr>
        </p:pic>
      </p:grpSp>
    </p:spTree>
    <p:extLst>
      <p:ext uri="{BB962C8B-B14F-4D97-AF65-F5344CB8AC3E}">
        <p14:creationId xmlns:p14="http://schemas.microsoft.com/office/powerpoint/2010/main" val="4874849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Circularity definition</a:t>
            </a:r>
          </a:p>
        </p:txBody>
      </p:sp>
      <p:sp>
        <p:nvSpPr>
          <p:cNvPr id="3" name="Content Placeholder 2"/>
          <p:cNvSpPr>
            <a:spLocks noGrp="1"/>
          </p:cNvSpPr>
          <p:nvPr>
            <p:ph idx="1"/>
          </p:nvPr>
        </p:nvSpPr>
        <p:spPr/>
        <p:txBody>
          <a:bodyPr/>
          <a:lstStyle/>
          <a:p>
            <a:r>
              <a:rPr lang="en-US" dirty="0"/>
              <a:t>Full circularity is achieved when annual material flow reaches zero. However, this does not suggest that other quantities (GHGs, energy, etc.) also reach zero.</a:t>
            </a:r>
          </a:p>
          <a:p>
            <a:endParaRPr lang="en-US" dirty="0"/>
          </a:p>
          <a:p>
            <a:endParaRPr lang="en-US" dirty="0"/>
          </a:p>
          <a:p>
            <a:endParaRPr lang="en-US" dirty="0"/>
          </a:p>
          <a:p>
            <a:endParaRPr lang="en-US" dirty="0"/>
          </a:p>
          <a:p>
            <a:endParaRPr lang="en-US" dirty="0"/>
          </a:p>
          <a:p>
            <a:endParaRPr lang="en-US" dirty="0"/>
          </a:p>
          <a:p>
            <a:r>
              <a:rPr lang="en-US" dirty="0"/>
              <a:t>In actual practice, we may not achieve true material circularity. The goal of the analysis is to determine how much reduction is possible, and what trade-offs exist.</a:t>
            </a:r>
          </a:p>
          <a:p>
            <a:endParaRPr lang="en-US" dirty="0"/>
          </a:p>
        </p:txBody>
      </p:sp>
      <p:sp>
        <p:nvSpPr>
          <p:cNvPr id="4" name="TextBox 3"/>
          <p:cNvSpPr txBox="1"/>
          <p:nvPr/>
        </p:nvSpPr>
        <p:spPr>
          <a:xfrm>
            <a:off x="5113182" y="2307556"/>
            <a:ext cx="2797272" cy="507831"/>
          </a:xfrm>
          <a:prstGeom prst="rect">
            <a:avLst/>
          </a:prstGeom>
          <a:noFill/>
        </p:spPr>
        <p:txBody>
          <a:bodyPr wrap="square" rtlCol="0">
            <a:spAutoFit/>
          </a:bodyPr>
          <a:lstStyle/>
          <a:p>
            <a:pPr algn="ctr" defTabSz="342900" eaLnBrk="0" fontAlgn="base" hangingPunct="0">
              <a:spcBef>
                <a:spcPct val="0"/>
              </a:spcBef>
              <a:spcAft>
                <a:spcPct val="0"/>
              </a:spcAft>
            </a:pPr>
            <a:r>
              <a:rPr lang="en-US" sz="1350" dirty="0">
                <a:solidFill>
                  <a:prstClr val="black"/>
                </a:solidFill>
                <a:latin typeface="Franklin Gothic Book" panose="020B0503020102020204" pitchFamily="34" charset="0"/>
                <a:ea typeface="Calibri" charset="0"/>
                <a:cs typeface="Calibri" charset="0"/>
              </a:rPr>
              <a:t>Increased material efficiency during manufacturing</a:t>
            </a:r>
          </a:p>
        </p:txBody>
      </p:sp>
      <p:grpSp>
        <p:nvGrpSpPr>
          <p:cNvPr id="5" name="Group 4"/>
          <p:cNvGrpSpPr/>
          <p:nvPr/>
        </p:nvGrpSpPr>
        <p:grpSpPr>
          <a:xfrm>
            <a:off x="1462364" y="1828801"/>
            <a:ext cx="3064435" cy="2096708"/>
            <a:chOff x="1482516" y="2249622"/>
            <a:chExt cx="5264514" cy="2795611"/>
          </a:xfrm>
        </p:grpSpPr>
        <p:sp>
          <p:nvSpPr>
            <p:cNvPr id="6" name="Right Triangle 5"/>
            <p:cNvSpPr/>
            <p:nvPr/>
          </p:nvSpPr>
          <p:spPr>
            <a:xfrm flipH="1">
              <a:off x="2175030" y="2547890"/>
              <a:ext cx="4572000" cy="91440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0" fontAlgn="base" hangingPunct="0">
                <a:spcBef>
                  <a:spcPct val="0"/>
                </a:spcBef>
                <a:spcAft>
                  <a:spcPct val="0"/>
                </a:spcAft>
              </a:pPr>
              <a:endParaRPr lang="en-US" sz="1350" dirty="0">
                <a:solidFill>
                  <a:prstClr val="white"/>
                </a:solidFill>
                <a:latin typeface="Franklin Gothic Book" panose="020B0503020102020204" pitchFamily="34" charset="0"/>
                <a:ea typeface="Calibri" charset="0"/>
                <a:cs typeface="Calibri" charset="0"/>
              </a:endParaRPr>
            </a:p>
          </p:txBody>
        </p:sp>
        <p:sp>
          <p:nvSpPr>
            <p:cNvPr id="7" name="Rectangle 6"/>
            <p:cNvSpPr/>
            <p:nvPr/>
          </p:nvSpPr>
          <p:spPr>
            <a:xfrm>
              <a:off x="2175030" y="3462290"/>
              <a:ext cx="4572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0" fontAlgn="base" hangingPunct="0">
                <a:spcBef>
                  <a:spcPct val="0"/>
                </a:spcBef>
                <a:spcAft>
                  <a:spcPct val="0"/>
                </a:spcAft>
              </a:pPr>
              <a:endParaRPr lang="en-US" sz="1350" dirty="0">
                <a:solidFill>
                  <a:prstClr val="white"/>
                </a:solidFill>
                <a:latin typeface="Franklin Gothic Book" panose="020B0503020102020204" pitchFamily="34" charset="0"/>
                <a:ea typeface="Calibri" charset="0"/>
                <a:cs typeface="Calibri" charset="0"/>
              </a:endParaRPr>
            </a:p>
          </p:txBody>
        </p:sp>
        <p:sp>
          <p:nvSpPr>
            <p:cNvPr id="8" name="TextBox 7"/>
            <p:cNvSpPr txBox="1"/>
            <p:nvPr/>
          </p:nvSpPr>
          <p:spPr>
            <a:xfrm>
              <a:off x="2524348" y="3797321"/>
              <a:ext cx="3873363" cy="400109"/>
            </a:xfrm>
            <a:prstGeom prst="rect">
              <a:avLst/>
            </a:prstGeom>
            <a:noFill/>
          </p:spPr>
          <p:txBody>
            <a:bodyPr wrap="none" rtlCol="0">
              <a:spAutoFit/>
            </a:bodyPr>
            <a:lstStyle/>
            <a:p>
              <a:pPr algn="ctr" defTabSz="342900" eaLnBrk="0" fontAlgn="base" hangingPunct="0">
                <a:spcBef>
                  <a:spcPct val="0"/>
                </a:spcBef>
                <a:spcAft>
                  <a:spcPct val="0"/>
                </a:spcAft>
              </a:pPr>
              <a:r>
                <a:rPr lang="en-US" sz="1350" dirty="0">
                  <a:solidFill>
                    <a:prstClr val="white"/>
                  </a:solidFill>
                  <a:latin typeface="Franklin Gothic Book" panose="020B0503020102020204" pitchFamily="34" charset="0"/>
                  <a:ea typeface="Calibri" charset="0"/>
                  <a:cs typeface="Calibri" charset="0"/>
                </a:rPr>
                <a:t>Remaining material demand</a:t>
              </a:r>
            </a:p>
          </p:txBody>
        </p:sp>
        <p:cxnSp>
          <p:nvCxnSpPr>
            <p:cNvPr id="9" name="Straight Arrow Connector 8"/>
            <p:cNvCxnSpPr/>
            <p:nvPr/>
          </p:nvCxnSpPr>
          <p:spPr>
            <a:xfrm flipV="1">
              <a:off x="1989532" y="4627594"/>
              <a:ext cx="4757498" cy="1752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002505" y="4645124"/>
              <a:ext cx="917587" cy="400109"/>
            </a:xfrm>
            <a:prstGeom prst="rect">
              <a:avLst/>
            </a:prstGeom>
            <a:noFill/>
          </p:spPr>
          <p:txBody>
            <a:bodyPr wrap="none" rtlCol="0">
              <a:spAutoFit/>
            </a:bodyPr>
            <a:lstStyle/>
            <a:p>
              <a:pPr algn="ctr" defTabSz="342900" eaLnBrk="0" fontAlgn="base" hangingPunct="0">
                <a:spcBef>
                  <a:spcPct val="0"/>
                </a:spcBef>
                <a:spcAft>
                  <a:spcPct val="0"/>
                </a:spcAft>
              </a:pPr>
              <a:r>
                <a:rPr lang="en-US" sz="1350" dirty="0">
                  <a:solidFill>
                    <a:prstClr val="black"/>
                  </a:solidFill>
                  <a:latin typeface="Franklin Gothic Book" panose="020B0503020102020204" pitchFamily="34" charset="0"/>
                  <a:ea typeface="Calibri" charset="0"/>
                  <a:cs typeface="Calibri" charset="0"/>
                </a:rPr>
                <a:t>Time</a:t>
              </a:r>
            </a:p>
          </p:txBody>
        </p:sp>
        <p:sp>
          <p:nvSpPr>
            <p:cNvPr id="11" name="Right Triangle 10"/>
            <p:cNvSpPr/>
            <p:nvPr/>
          </p:nvSpPr>
          <p:spPr>
            <a:xfrm flipH="1">
              <a:off x="3701988" y="2700290"/>
              <a:ext cx="3045041" cy="461367"/>
            </a:xfrm>
            <a:prstGeom prst="rtTriangl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342900" eaLnBrk="0" fontAlgn="base" hangingPunct="0">
                <a:spcBef>
                  <a:spcPct val="0"/>
                </a:spcBef>
                <a:spcAft>
                  <a:spcPct val="0"/>
                </a:spcAft>
              </a:pPr>
              <a:endParaRPr lang="en-US" sz="1350" dirty="0">
                <a:solidFill>
                  <a:prstClr val="white"/>
                </a:solidFill>
                <a:latin typeface="Franklin Gothic Book" panose="020B0503020102020204" pitchFamily="34" charset="0"/>
                <a:ea typeface="Calibri" charset="0"/>
                <a:cs typeface="Calibri" charset="0"/>
              </a:endParaRPr>
            </a:p>
          </p:txBody>
        </p:sp>
        <p:sp>
          <p:nvSpPr>
            <p:cNvPr id="12" name="TextBox 11"/>
            <p:cNvSpPr txBox="1"/>
            <p:nvPr/>
          </p:nvSpPr>
          <p:spPr>
            <a:xfrm rot="20904604">
              <a:off x="2559875" y="2647515"/>
              <a:ext cx="3616812" cy="400109"/>
            </a:xfrm>
            <a:prstGeom prst="rect">
              <a:avLst/>
            </a:prstGeom>
            <a:noFill/>
          </p:spPr>
          <p:txBody>
            <a:bodyPr wrap="none" rtlCol="0">
              <a:spAutoFit/>
            </a:bodyPr>
            <a:lstStyle/>
            <a:p>
              <a:pPr algn="ctr" defTabSz="342900" eaLnBrk="0" fontAlgn="base" hangingPunct="0">
                <a:spcBef>
                  <a:spcPct val="0"/>
                </a:spcBef>
                <a:spcAft>
                  <a:spcPct val="0"/>
                </a:spcAft>
              </a:pPr>
              <a:r>
                <a:rPr lang="en-US" sz="1350" dirty="0">
                  <a:solidFill>
                    <a:prstClr val="black"/>
                  </a:solidFill>
                  <a:latin typeface="Franklin Gothic Book" panose="020B0503020102020204" pitchFamily="34" charset="0"/>
                  <a:ea typeface="Calibri" charset="0"/>
                  <a:cs typeface="Calibri" charset="0"/>
                </a:rPr>
                <a:t>Baseline material demand</a:t>
              </a:r>
            </a:p>
          </p:txBody>
        </p:sp>
        <p:cxnSp>
          <p:nvCxnSpPr>
            <p:cNvPr id="13" name="Straight Arrow Connector 12"/>
            <p:cNvCxnSpPr/>
            <p:nvPr/>
          </p:nvCxnSpPr>
          <p:spPr>
            <a:xfrm flipV="1">
              <a:off x="1989532" y="2249622"/>
              <a:ext cx="35541" cy="239550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6200000">
              <a:off x="800874" y="3189611"/>
              <a:ext cx="1878807" cy="515523"/>
            </a:xfrm>
            <a:prstGeom prst="rect">
              <a:avLst/>
            </a:prstGeom>
            <a:noFill/>
          </p:spPr>
          <p:txBody>
            <a:bodyPr wrap="none" rtlCol="0">
              <a:spAutoFit/>
            </a:bodyPr>
            <a:lstStyle/>
            <a:p>
              <a:pPr algn="ctr" defTabSz="342900" eaLnBrk="0" fontAlgn="base" hangingPunct="0">
                <a:spcBef>
                  <a:spcPct val="0"/>
                </a:spcBef>
                <a:spcAft>
                  <a:spcPct val="0"/>
                </a:spcAft>
              </a:pPr>
              <a:r>
                <a:rPr lang="en-US" sz="1350" dirty="0">
                  <a:solidFill>
                    <a:prstClr val="black"/>
                  </a:solidFill>
                  <a:latin typeface="Franklin Gothic Book" panose="020B0503020102020204" pitchFamily="34" charset="0"/>
                  <a:ea typeface="Calibri" charset="0"/>
                  <a:cs typeface="Calibri" charset="0"/>
                </a:rPr>
                <a:t>Material quantity</a:t>
              </a:r>
            </a:p>
          </p:txBody>
        </p:sp>
        <p:sp>
          <p:nvSpPr>
            <p:cNvPr id="15" name="Right Triangle 14"/>
            <p:cNvSpPr/>
            <p:nvPr/>
          </p:nvSpPr>
          <p:spPr>
            <a:xfrm flipH="1" flipV="1">
              <a:off x="4639322" y="3310161"/>
              <a:ext cx="2107704" cy="780292"/>
            </a:xfrm>
            <a:prstGeom prst="rtTriangl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342900" eaLnBrk="0" fontAlgn="base" hangingPunct="0">
                <a:spcBef>
                  <a:spcPct val="0"/>
                </a:spcBef>
                <a:spcAft>
                  <a:spcPct val="0"/>
                </a:spcAft>
              </a:pPr>
              <a:endParaRPr lang="en-US" sz="1350" dirty="0">
                <a:solidFill>
                  <a:prstClr val="white"/>
                </a:solidFill>
                <a:latin typeface="Franklin Gothic Book" panose="020B0503020102020204" pitchFamily="34" charset="0"/>
                <a:ea typeface="Calibri" charset="0"/>
                <a:cs typeface="Calibri" charset="0"/>
              </a:endParaRPr>
            </a:p>
          </p:txBody>
        </p:sp>
        <p:sp>
          <p:nvSpPr>
            <p:cNvPr id="16" name="Right Triangle 15"/>
            <p:cNvSpPr/>
            <p:nvPr/>
          </p:nvSpPr>
          <p:spPr>
            <a:xfrm flipH="1" flipV="1">
              <a:off x="4135516" y="3161657"/>
              <a:ext cx="2611513" cy="762000"/>
            </a:xfrm>
            <a:prstGeom prst="rtTriangl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342900" eaLnBrk="0" fontAlgn="base" hangingPunct="0">
                <a:spcBef>
                  <a:spcPct val="0"/>
                </a:spcBef>
                <a:spcAft>
                  <a:spcPct val="0"/>
                </a:spcAft>
              </a:pPr>
              <a:endParaRPr lang="en-US" sz="1350" dirty="0">
                <a:solidFill>
                  <a:prstClr val="white"/>
                </a:solidFill>
                <a:latin typeface="Franklin Gothic Book" panose="020B0503020102020204" pitchFamily="34" charset="0"/>
                <a:ea typeface="Calibri" charset="0"/>
                <a:cs typeface="Calibri" charset="0"/>
              </a:endParaRPr>
            </a:p>
          </p:txBody>
        </p:sp>
      </p:grpSp>
      <p:sp>
        <p:nvSpPr>
          <p:cNvPr id="17" name="TextBox 16"/>
          <p:cNvSpPr txBox="1"/>
          <p:nvPr/>
        </p:nvSpPr>
        <p:spPr>
          <a:xfrm>
            <a:off x="4955719" y="2905523"/>
            <a:ext cx="2998706" cy="300082"/>
          </a:xfrm>
          <a:prstGeom prst="rect">
            <a:avLst/>
          </a:prstGeom>
          <a:noFill/>
        </p:spPr>
        <p:txBody>
          <a:bodyPr wrap="none" rtlCol="0">
            <a:spAutoFit/>
          </a:bodyPr>
          <a:lstStyle/>
          <a:p>
            <a:pPr algn="ctr" defTabSz="342900" eaLnBrk="0" fontAlgn="base" hangingPunct="0">
              <a:spcBef>
                <a:spcPct val="0"/>
              </a:spcBef>
              <a:spcAft>
                <a:spcPct val="0"/>
              </a:spcAft>
            </a:pPr>
            <a:r>
              <a:rPr lang="en-US" sz="1350" dirty="0">
                <a:solidFill>
                  <a:prstClr val="black"/>
                </a:solidFill>
                <a:latin typeface="Franklin Gothic Book" panose="020B0503020102020204" pitchFamily="34" charset="0"/>
                <a:ea typeface="Calibri" charset="0"/>
                <a:cs typeface="Calibri" charset="0"/>
              </a:rPr>
              <a:t>Increased material re-use at end of life</a:t>
            </a:r>
          </a:p>
        </p:txBody>
      </p:sp>
      <p:cxnSp>
        <p:nvCxnSpPr>
          <p:cNvPr id="18" name="Straight Arrow Connector 17"/>
          <p:cNvCxnSpPr>
            <a:endCxn id="6" idx="1"/>
          </p:cNvCxnSpPr>
          <p:nvPr/>
        </p:nvCxnSpPr>
        <p:spPr>
          <a:xfrm flipH="1" flipV="1">
            <a:off x="4526800" y="2395401"/>
            <a:ext cx="586382" cy="620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113181" y="1828801"/>
            <a:ext cx="2797272" cy="507831"/>
          </a:xfrm>
          <a:prstGeom prst="rect">
            <a:avLst/>
          </a:prstGeom>
          <a:noFill/>
        </p:spPr>
        <p:txBody>
          <a:bodyPr wrap="square" rtlCol="0">
            <a:spAutoFit/>
          </a:bodyPr>
          <a:lstStyle/>
          <a:p>
            <a:pPr algn="ctr" defTabSz="342900" eaLnBrk="0" fontAlgn="base" hangingPunct="0">
              <a:spcBef>
                <a:spcPct val="0"/>
              </a:spcBef>
              <a:spcAft>
                <a:spcPct val="0"/>
              </a:spcAft>
            </a:pPr>
            <a:r>
              <a:rPr lang="en-US" sz="1350" dirty="0">
                <a:solidFill>
                  <a:prstClr val="black"/>
                </a:solidFill>
                <a:latin typeface="Franklin Gothic Book" panose="020B0503020102020204" pitchFamily="34" charset="0"/>
                <a:ea typeface="Calibri" charset="0"/>
                <a:cs typeface="Calibri" charset="0"/>
              </a:rPr>
              <a:t>Decreased demand for product (e.g., increased longevity)</a:t>
            </a:r>
          </a:p>
        </p:txBody>
      </p:sp>
      <p:cxnSp>
        <p:nvCxnSpPr>
          <p:cNvPr id="20" name="Straight Arrow Connector 19"/>
          <p:cNvCxnSpPr>
            <a:stCxn id="17" idx="1"/>
            <a:endCxn id="16" idx="1"/>
          </p:cNvCxnSpPr>
          <p:nvPr/>
        </p:nvCxnSpPr>
        <p:spPr>
          <a:xfrm flipH="1" flipV="1">
            <a:off x="4526799" y="2798577"/>
            <a:ext cx="428920" cy="2569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9" idx="1"/>
          </p:cNvCxnSpPr>
          <p:nvPr/>
        </p:nvCxnSpPr>
        <p:spPr>
          <a:xfrm flipH="1">
            <a:off x="4506113" y="2082717"/>
            <a:ext cx="607068" cy="318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6" idx="0"/>
          </p:cNvCxnSpPr>
          <p:nvPr/>
        </p:nvCxnSpPr>
        <p:spPr>
          <a:xfrm flipV="1">
            <a:off x="1865471" y="2052501"/>
            <a:ext cx="2661329" cy="685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166032" y="3323451"/>
            <a:ext cx="455574" cy="300082"/>
          </a:xfrm>
          <a:prstGeom prst="rect">
            <a:avLst/>
          </a:prstGeom>
          <a:noFill/>
        </p:spPr>
        <p:txBody>
          <a:bodyPr wrap="none" rtlCol="0">
            <a:spAutoFit/>
          </a:bodyPr>
          <a:lstStyle/>
          <a:p>
            <a:pPr algn="ctr" defTabSz="342900" eaLnBrk="0" fontAlgn="base" hangingPunct="0">
              <a:spcBef>
                <a:spcPct val="0"/>
              </a:spcBef>
              <a:spcAft>
                <a:spcPct val="0"/>
              </a:spcAft>
            </a:pPr>
            <a:r>
              <a:rPr lang="en-US" sz="1350" dirty="0">
                <a:solidFill>
                  <a:prstClr val="black"/>
                </a:solidFill>
                <a:latin typeface="Franklin Gothic Book" panose="020B0503020102020204" pitchFamily="34" charset="0"/>
                <a:ea typeface="Calibri" charset="0"/>
                <a:cs typeface="Calibri" charset="0"/>
              </a:rPr>
              <a:t>Etc.</a:t>
            </a:r>
          </a:p>
        </p:txBody>
      </p:sp>
      <p:cxnSp>
        <p:nvCxnSpPr>
          <p:cNvPr id="24" name="Straight Arrow Connector 23"/>
          <p:cNvCxnSpPr>
            <a:stCxn id="23" idx="1"/>
          </p:cNvCxnSpPr>
          <p:nvPr/>
        </p:nvCxnSpPr>
        <p:spPr>
          <a:xfrm flipH="1" flipV="1">
            <a:off x="4506116" y="3143250"/>
            <a:ext cx="659916" cy="3302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167363E7-8471-4E61-A0F6-4AD782590CC0}"/>
              </a:ext>
            </a:extLst>
          </p:cNvPr>
          <p:cNvGrpSpPr/>
          <p:nvPr/>
        </p:nvGrpSpPr>
        <p:grpSpPr>
          <a:xfrm>
            <a:off x="7926662" y="23526"/>
            <a:ext cx="1217338" cy="662276"/>
            <a:chOff x="7926662" y="23526"/>
            <a:chExt cx="1217338" cy="662276"/>
          </a:xfrm>
        </p:grpSpPr>
        <p:pic>
          <p:nvPicPr>
            <p:cNvPr id="26" name="Picture 25">
              <a:extLst>
                <a:ext uri="{FF2B5EF4-FFF2-40B4-BE49-F238E27FC236}">
                  <a16:creationId xmlns:a16="http://schemas.microsoft.com/office/drawing/2014/main" id="{DDFD9C72-71F8-4224-B6B7-63E0562D44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37206" y="23526"/>
              <a:ext cx="706794" cy="662276"/>
            </a:xfrm>
            <a:prstGeom prst="rect">
              <a:avLst/>
            </a:prstGeom>
          </p:spPr>
        </p:pic>
        <p:pic>
          <p:nvPicPr>
            <p:cNvPr id="27" name="Picture 26">
              <a:extLst>
                <a:ext uri="{FF2B5EF4-FFF2-40B4-BE49-F238E27FC236}">
                  <a16:creationId xmlns:a16="http://schemas.microsoft.com/office/drawing/2014/main" id="{62849221-A25A-4627-A7E2-6FB6E7A2EB38}"/>
                </a:ext>
              </a:extLst>
            </p:cNvPr>
            <p:cNvPicPr>
              <a:picLocks noChangeAspect="1"/>
            </p:cNvPicPr>
            <p:nvPr/>
          </p:nvPicPr>
          <p:blipFill>
            <a:blip r:embed="rId3"/>
            <a:stretch>
              <a:fillRect/>
            </a:stretch>
          </p:blipFill>
          <p:spPr>
            <a:xfrm>
              <a:off x="7926662" y="126064"/>
              <a:ext cx="457200" cy="457200"/>
            </a:xfrm>
            <a:prstGeom prst="rect">
              <a:avLst/>
            </a:prstGeom>
          </p:spPr>
        </p:pic>
      </p:grpSp>
    </p:spTree>
    <p:extLst>
      <p:ext uri="{BB962C8B-B14F-4D97-AF65-F5344CB8AC3E}">
        <p14:creationId xmlns:p14="http://schemas.microsoft.com/office/powerpoint/2010/main" val="16244374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Material wedges in conjunction with others</a:t>
            </a:r>
          </a:p>
        </p:txBody>
      </p:sp>
      <p:sp>
        <p:nvSpPr>
          <p:cNvPr id="3" name="Content Placeholder 2"/>
          <p:cNvSpPr>
            <a:spLocks noGrp="1"/>
          </p:cNvSpPr>
          <p:nvPr>
            <p:ph idx="1"/>
          </p:nvPr>
        </p:nvSpPr>
        <p:spPr>
          <a:xfrm>
            <a:off x="457201" y="742955"/>
            <a:ext cx="4662420" cy="4000496"/>
          </a:xfrm>
        </p:spPr>
        <p:txBody>
          <a:bodyPr/>
          <a:lstStyle/>
          <a:p>
            <a:r>
              <a:rPr lang="en-US" dirty="0"/>
              <a:t>In addition to material flows, we are generally also interested in energy consumption, green-house gas emissions, costs and possibly other metrics.</a:t>
            </a:r>
          </a:p>
          <a:p>
            <a:r>
              <a:rPr lang="en-US" dirty="0"/>
              <a:t>Sometimes it is useful to look at correlations of two variables:</a:t>
            </a:r>
          </a:p>
          <a:p>
            <a:endParaRPr lang="en-US" dirty="0"/>
          </a:p>
        </p:txBody>
      </p:sp>
      <p:pic>
        <p:nvPicPr>
          <p:cNvPr id="4" name="Picture 3" descr="framework/wedge%20diagram%204.pdf"/>
          <p:cNvPicPr/>
          <p:nvPr/>
        </p:nvPicPr>
        <p:blipFill rotWithShape="1">
          <a:blip r:embed="rId2">
            <a:extLst>
              <a:ext uri="{28A0092B-C50C-407E-A947-70E740481C1C}">
                <a14:useLocalDpi xmlns:a14="http://schemas.microsoft.com/office/drawing/2010/main" val="0"/>
              </a:ext>
            </a:extLst>
          </a:blip>
          <a:srcRect t="6149" b="5286"/>
          <a:stretch/>
        </p:blipFill>
        <p:spPr bwMode="auto">
          <a:xfrm>
            <a:off x="5119620" y="702494"/>
            <a:ext cx="2948139" cy="4400545"/>
          </a:xfrm>
          <a:prstGeom prst="rect">
            <a:avLst/>
          </a:prstGeom>
          <a:noFill/>
          <a:ln>
            <a:noFill/>
          </a:ln>
          <a:extLst>
            <a:ext uri="{53640926-AAD7-44D8-BBD7-CCE9431645EC}">
              <a14:shadowObscured xmlns:a14="http://schemas.microsoft.com/office/drawing/2010/main"/>
            </a:ext>
          </a:extLst>
        </p:spPr>
      </p:pic>
      <p:sp>
        <p:nvSpPr>
          <p:cNvPr id="5" name="Right Arrow 4"/>
          <p:cNvSpPr/>
          <p:nvPr/>
        </p:nvSpPr>
        <p:spPr>
          <a:xfrm rot="1800000">
            <a:off x="4686301" y="2114550"/>
            <a:ext cx="433319"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eaLnBrk="0" fontAlgn="base" hangingPunct="0">
              <a:spcBef>
                <a:spcPct val="0"/>
              </a:spcBef>
              <a:spcAft>
                <a:spcPct val="0"/>
              </a:spcAft>
            </a:pPr>
            <a:endParaRPr lang="en-US" sz="1350" dirty="0">
              <a:solidFill>
                <a:prstClr val="white"/>
              </a:solidFill>
              <a:latin typeface="Franklin Gothic Book" panose="020B0503020102020204" pitchFamily="34" charset="0"/>
            </a:endParaRPr>
          </a:p>
        </p:txBody>
      </p:sp>
      <p:grpSp>
        <p:nvGrpSpPr>
          <p:cNvPr id="6" name="Group 5">
            <a:extLst>
              <a:ext uri="{FF2B5EF4-FFF2-40B4-BE49-F238E27FC236}">
                <a16:creationId xmlns:a16="http://schemas.microsoft.com/office/drawing/2014/main" id="{9F8675B5-6248-47F2-85BF-E05DD9025E45}"/>
              </a:ext>
            </a:extLst>
          </p:cNvPr>
          <p:cNvGrpSpPr/>
          <p:nvPr/>
        </p:nvGrpSpPr>
        <p:grpSpPr>
          <a:xfrm>
            <a:off x="7926662" y="23526"/>
            <a:ext cx="1217338" cy="662276"/>
            <a:chOff x="7926662" y="23526"/>
            <a:chExt cx="1217338" cy="662276"/>
          </a:xfrm>
        </p:grpSpPr>
        <p:pic>
          <p:nvPicPr>
            <p:cNvPr id="7" name="Picture 6">
              <a:extLst>
                <a:ext uri="{FF2B5EF4-FFF2-40B4-BE49-F238E27FC236}">
                  <a16:creationId xmlns:a16="http://schemas.microsoft.com/office/drawing/2014/main" id="{431D9378-A392-426E-82B3-0D27C87816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7206" y="23526"/>
              <a:ext cx="706794" cy="662276"/>
            </a:xfrm>
            <a:prstGeom prst="rect">
              <a:avLst/>
            </a:prstGeom>
          </p:spPr>
        </p:pic>
        <p:pic>
          <p:nvPicPr>
            <p:cNvPr id="8" name="Picture 7">
              <a:extLst>
                <a:ext uri="{FF2B5EF4-FFF2-40B4-BE49-F238E27FC236}">
                  <a16:creationId xmlns:a16="http://schemas.microsoft.com/office/drawing/2014/main" id="{B5468886-25F5-4DAC-81F6-AED15B080438}"/>
                </a:ext>
              </a:extLst>
            </p:cNvPr>
            <p:cNvPicPr>
              <a:picLocks noChangeAspect="1"/>
            </p:cNvPicPr>
            <p:nvPr/>
          </p:nvPicPr>
          <p:blipFill>
            <a:blip r:embed="rId4"/>
            <a:stretch>
              <a:fillRect/>
            </a:stretch>
          </p:blipFill>
          <p:spPr>
            <a:xfrm>
              <a:off x="7926662" y="126064"/>
              <a:ext cx="457200" cy="457200"/>
            </a:xfrm>
            <a:prstGeom prst="rect">
              <a:avLst/>
            </a:prstGeom>
          </p:spPr>
        </p:pic>
      </p:grpSp>
      <p:pic>
        <p:nvPicPr>
          <p:cNvPr id="9" name="Picture 6">
            <a:extLst>
              <a:ext uri="{FF2B5EF4-FFF2-40B4-BE49-F238E27FC236}">
                <a16:creationId xmlns:a16="http://schemas.microsoft.com/office/drawing/2014/main" id="{E3EB03A7-FFFE-47C4-BE5E-29FE4D22915B}"/>
              </a:ext>
            </a:extLst>
          </p:cNvPr>
          <p:cNvPicPr>
            <a:picLocks noChangeAspect="1"/>
          </p:cNvPicPr>
          <p:nvPr/>
        </p:nvPicPr>
        <p:blipFill>
          <a:blip r:embed="rId5"/>
          <a:stretch>
            <a:fillRect/>
          </a:stretch>
        </p:blipFill>
        <p:spPr>
          <a:xfrm>
            <a:off x="697412" y="3001775"/>
            <a:ext cx="2948140" cy="2101264"/>
          </a:xfrm>
          <a:prstGeom prst="rect">
            <a:avLst/>
          </a:prstGeom>
        </p:spPr>
      </p:pic>
    </p:spTree>
    <p:extLst>
      <p:ext uri="{BB962C8B-B14F-4D97-AF65-F5344CB8AC3E}">
        <p14:creationId xmlns:p14="http://schemas.microsoft.com/office/powerpoint/2010/main" val="1349974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List of material flows of interest</a:t>
            </a:r>
          </a:p>
        </p:txBody>
      </p:sp>
      <p:sp>
        <p:nvSpPr>
          <p:cNvPr id="5" name="Content Placeholder 4"/>
          <p:cNvSpPr>
            <a:spLocks noGrp="1"/>
          </p:cNvSpPr>
          <p:nvPr>
            <p:ph idx="1"/>
          </p:nvPr>
        </p:nvSpPr>
        <p:spPr>
          <a:xfrm>
            <a:off x="457199" y="685802"/>
            <a:ext cx="8229600" cy="4000496"/>
          </a:xfrm>
        </p:spPr>
        <p:txBody>
          <a:bodyPr/>
          <a:lstStyle/>
          <a:p>
            <a:r>
              <a:rPr lang="en-US" dirty="0"/>
              <a:t>We have assembled an initial list of materials that will be of interest for tracking and modeling. In many cases, industrial processes may affect several material flows:</a:t>
            </a:r>
          </a:p>
          <a:p>
            <a:endParaRPr lang="en-US" dirty="0"/>
          </a:p>
          <a:p>
            <a:endParaRPr lang="en-US" dirty="0"/>
          </a:p>
          <a:p>
            <a:endParaRPr lang="en-US" dirty="0"/>
          </a:p>
          <a:p>
            <a:endParaRPr lang="en-US" dirty="0"/>
          </a:p>
          <a:p>
            <a:endParaRPr lang="en-US" dirty="0"/>
          </a:p>
          <a:p>
            <a:endParaRPr lang="en-US" dirty="0"/>
          </a:p>
          <a:p>
            <a:endParaRPr lang="en-US" dirty="0"/>
          </a:p>
          <a:p>
            <a:endParaRPr lang="en-US" sz="1050" dirty="0"/>
          </a:p>
          <a:p>
            <a:r>
              <a:rPr lang="en-US" dirty="0"/>
              <a:t>The modeling tool we have developed can track many of these material flows (plus energy and GHGs)</a:t>
            </a:r>
          </a:p>
        </p:txBody>
      </p:sp>
      <p:graphicFrame>
        <p:nvGraphicFramePr>
          <p:cNvPr id="6" name="Content Placeholder 3"/>
          <p:cNvGraphicFramePr>
            <a:graphicFrameLocks/>
          </p:cNvGraphicFramePr>
          <p:nvPr>
            <p:extLst>
              <p:ext uri="{D42A27DB-BD31-4B8C-83A1-F6EECF244321}">
                <p14:modId xmlns:p14="http://schemas.microsoft.com/office/powerpoint/2010/main" val="1845094402"/>
              </p:ext>
            </p:extLst>
          </p:nvPr>
        </p:nvGraphicFramePr>
        <p:xfrm>
          <a:off x="1485900" y="1714501"/>
          <a:ext cx="3086100" cy="2377440"/>
        </p:xfrm>
        <a:graphic>
          <a:graphicData uri="http://schemas.openxmlformats.org/drawingml/2006/table">
            <a:tbl>
              <a:tblPr firstRow="1" bandRow="1">
                <a:tableStyleId>{5C22544A-7EE6-4342-B048-85BDC9FD1C3A}</a:tableStyleId>
              </a:tblPr>
              <a:tblGrid>
                <a:gridCol w="1543050">
                  <a:extLst>
                    <a:ext uri="{9D8B030D-6E8A-4147-A177-3AD203B41FA5}">
                      <a16:colId xmlns:a16="http://schemas.microsoft.com/office/drawing/2014/main" val="20000"/>
                    </a:ext>
                  </a:extLst>
                </a:gridCol>
                <a:gridCol w="1543050">
                  <a:extLst>
                    <a:ext uri="{9D8B030D-6E8A-4147-A177-3AD203B41FA5}">
                      <a16:colId xmlns:a16="http://schemas.microsoft.com/office/drawing/2014/main" val="20001"/>
                    </a:ext>
                  </a:extLst>
                </a:gridCol>
              </a:tblGrid>
              <a:tr h="182880">
                <a:tc gridSpan="2">
                  <a:txBody>
                    <a:bodyPr/>
                    <a:lstStyle/>
                    <a:p>
                      <a:pPr marL="0" marR="0" algn="ctr">
                        <a:spcBef>
                          <a:spcPts val="0"/>
                        </a:spcBef>
                        <a:spcAft>
                          <a:spcPts val="0"/>
                        </a:spcAft>
                      </a:pPr>
                      <a:r>
                        <a:rPr lang="en-US" sz="1100" b="0" i="0" dirty="0">
                          <a:effectLst/>
                          <a:latin typeface="Franklin Gothic Book" panose="020B0503020102020204" pitchFamily="34" charset="0"/>
                        </a:rPr>
                        <a:t>Commodity materials</a:t>
                      </a:r>
                      <a:endParaRPr lang="en-US" sz="1100" b="0" i="0" dirty="0">
                        <a:effectLst/>
                        <a:latin typeface="Franklin Gothic Book" panose="020B0503020102020204" pitchFamily="34" charset="0"/>
                        <a:ea typeface="Calibri" charset="0"/>
                        <a:cs typeface="Times New Roman" charset="0"/>
                      </a:endParaRPr>
                    </a:p>
                  </a:txBody>
                  <a:tcPr marL="51435" marR="51435" marT="0" marB="0"/>
                </a:tc>
                <a:tc hMerge="1">
                  <a:txBody>
                    <a:bodyPr/>
                    <a:lstStyle/>
                    <a:p>
                      <a:endParaRPr lang="en-US"/>
                    </a:p>
                  </a:txBody>
                  <a:tcPr/>
                </a:tc>
                <a:extLst>
                  <a:ext uri="{0D108BD9-81ED-4DB2-BD59-A6C34878D82A}">
                    <a16:rowId xmlns:a16="http://schemas.microsoft.com/office/drawing/2014/main" val="10000"/>
                  </a:ext>
                </a:extLst>
              </a:tr>
              <a:tr h="182880">
                <a:tc>
                  <a:txBody>
                    <a:bodyPr/>
                    <a:lstStyle/>
                    <a:p>
                      <a:pPr marL="0" marR="0" algn="ctr">
                        <a:spcBef>
                          <a:spcPts val="0"/>
                        </a:spcBef>
                        <a:spcAft>
                          <a:spcPts val="0"/>
                        </a:spcAft>
                      </a:pPr>
                      <a:r>
                        <a:rPr lang="en-US" sz="1100" b="0" i="0" kern="1200" dirty="0">
                          <a:effectLst/>
                          <a:latin typeface="Franklin Gothic Book" panose="020B0503020102020204" pitchFamily="34" charset="0"/>
                        </a:rPr>
                        <a:t>Iron/steel</a:t>
                      </a:r>
                      <a:endParaRPr lang="en-US" sz="1100" b="0" i="0" dirty="0">
                        <a:effectLst/>
                        <a:latin typeface="Franklin Gothic Book" panose="020B0503020102020204" pitchFamily="34" charset="0"/>
                        <a:ea typeface="Calibri" charset="0"/>
                        <a:cs typeface="Times New Roman" charset="0"/>
                      </a:endParaRPr>
                    </a:p>
                  </a:txBody>
                  <a:tcPr marL="51435" marR="51435" marT="0" marB="0"/>
                </a:tc>
                <a:tc>
                  <a:txBody>
                    <a:bodyPr/>
                    <a:lstStyle/>
                    <a:p>
                      <a:pPr marL="0" marR="0" algn="ctr">
                        <a:spcBef>
                          <a:spcPts val="0"/>
                        </a:spcBef>
                        <a:spcAft>
                          <a:spcPts val="0"/>
                        </a:spcAft>
                      </a:pPr>
                      <a:r>
                        <a:rPr lang="en-US" sz="1100" b="0" i="0" kern="1200" dirty="0">
                          <a:effectLst/>
                          <a:latin typeface="Franklin Gothic Book" panose="020B0503020102020204" pitchFamily="34" charset="0"/>
                        </a:rPr>
                        <a:t>Wood</a:t>
                      </a:r>
                      <a:endParaRPr lang="en-US" sz="1100" b="0" i="0" dirty="0">
                        <a:effectLst/>
                        <a:latin typeface="Franklin Gothic Book" panose="020B0503020102020204" pitchFamily="34" charset="0"/>
                        <a:ea typeface="Calibri" charset="0"/>
                        <a:cs typeface="Times New Roman" charset="0"/>
                      </a:endParaRPr>
                    </a:p>
                  </a:txBody>
                  <a:tcPr marL="51435" marR="51435" marT="0" marB="0"/>
                </a:tc>
                <a:extLst>
                  <a:ext uri="{0D108BD9-81ED-4DB2-BD59-A6C34878D82A}">
                    <a16:rowId xmlns:a16="http://schemas.microsoft.com/office/drawing/2014/main" val="10001"/>
                  </a:ext>
                </a:extLst>
              </a:tr>
              <a:tr h="182880">
                <a:tc>
                  <a:txBody>
                    <a:bodyPr/>
                    <a:lstStyle/>
                    <a:p>
                      <a:pPr marL="0" marR="0" algn="ctr">
                        <a:spcBef>
                          <a:spcPts val="0"/>
                        </a:spcBef>
                        <a:spcAft>
                          <a:spcPts val="0"/>
                        </a:spcAft>
                      </a:pPr>
                      <a:r>
                        <a:rPr lang="en-US" sz="1100" b="0" i="0" kern="1200" dirty="0">
                          <a:effectLst/>
                          <a:latin typeface="Franklin Gothic Book" panose="020B0503020102020204" pitchFamily="34" charset="0"/>
                        </a:rPr>
                        <a:t>Aluminum</a:t>
                      </a:r>
                      <a:endParaRPr lang="en-US" sz="1100" b="0" i="0" dirty="0">
                        <a:effectLst/>
                        <a:latin typeface="Franklin Gothic Book" panose="020B0503020102020204" pitchFamily="34" charset="0"/>
                        <a:ea typeface="Calibri" charset="0"/>
                        <a:cs typeface="Times New Roman" charset="0"/>
                      </a:endParaRPr>
                    </a:p>
                  </a:txBody>
                  <a:tcPr marL="51435" marR="51435" marT="0" marB="0"/>
                </a:tc>
                <a:tc>
                  <a:txBody>
                    <a:bodyPr/>
                    <a:lstStyle/>
                    <a:p>
                      <a:pPr marL="0" marR="0" algn="ctr">
                        <a:spcBef>
                          <a:spcPts val="0"/>
                        </a:spcBef>
                        <a:spcAft>
                          <a:spcPts val="0"/>
                        </a:spcAft>
                      </a:pPr>
                      <a:r>
                        <a:rPr lang="en-US" sz="1100" b="0" i="0" kern="1200" dirty="0">
                          <a:effectLst/>
                          <a:latin typeface="Franklin Gothic Book" panose="020B0503020102020204" pitchFamily="34" charset="0"/>
                        </a:rPr>
                        <a:t>Pulp/paper</a:t>
                      </a:r>
                      <a:endParaRPr lang="en-US" sz="1100" b="0" i="0" dirty="0">
                        <a:effectLst/>
                        <a:latin typeface="Franklin Gothic Book" panose="020B0503020102020204" pitchFamily="34" charset="0"/>
                        <a:ea typeface="Calibri" charset="0"/>
                        <a:cs typeface="Times New Roman" charset="0"/>
                      </a:endParaRPr>
                    </a:p>
                  </a:txBody>
                  <a:tcPr marL="51435" marR="51435" marT="0" marB="0"/>
                </a:tc>
                <a:extLst>
                  <a:ext uri="{0D108BD9-81ED-4DB2-BD59-A6C34878D82A}">
                    <a16:rowId xmlns:a16="http://schemas.microsoft.com/office/drawing/2014/main" val="10002"/>
                  </a:ext>
                </a:extLst>
              </a:tr>
              <a:tr h="182880">
                <a:tc>
                  <a:txBody>
                    <a:bodyPr/>
                    <a:lstStyle/>
                    <a:p>
                      <a:pPr marL="0" marR="0" algn="ctr">
                        <a:spcBef>
                          <a:spcPts val="0"/>
                        </a:spcBef>
                        <a:spcAft>
                          <a:spcPts val="0"/>
                        </a:spcAft>
                      </a:pPr>
                      <a:r>
                        <a:rPr lang="en-US" sz="1100" b="0" i="0" kern="1200" dirty="0">
                          <a:effectLst/>
                          <a:latin typeface="Franklin Gothic Book" panose="020B0503020102020204" pitchFamily="34" charset="0"/>
                        </a:rPr>
                        <a:t>Copper</a:t>
                      </a:r>
                      <a:endParaRPr lang="en-US" sz="1100" b="0" i="0" dirty="0">
                        <a:effectLst/>
                        <a:latin typeface="Franklin Gothic Book" panose="020B0503020102020204" pitchFamily="34" charset="0"/>
                        <a:ea typeface="Calibri" charset="0"/>
                        <a:cs typeface="Times New Roman" charset="0"/>
                      </a:endParaRPr>
                    </a:p>
                  </a:txBody>
                  <a:tcPr marL="51435" marR="51435" marT="0" marB="0"/>
                </a:tc>
                <a:tc>
                  <a:txBody>
                    <a:bodyPr/>
                    <a:lstStyle/>
                    <a:p>
                      <a:pPr marL="0" marR="0" algn="ctr">
                        <a:spcBef>
                          <a:spcPts val="0"/>
                        </a:spcBef>
                        <a:spcAft>
                          <a:spcPts val="0"/>
                        </a:spcAft>
                      </a:pPr>
                      <a:r>
                        <a:rPr lang="en-US" sz="1100" b="0" i="0" kern="1200" dirty="0">
                          <a:effectLst/>
                          <a:latin typeface="Franklin Gothic Book" panose="020B0503020102020204" pitchFamily="34" charset="0"/>
                        </a:rPr>
                        <a:t>Plastics</a:t>
                      </a:r>
                      <a:endParaRPr lang="en-US" sz="1100" b="0" i="0" dirty="0">
                        <a:effectLst/>
                        <a:latin typeface="Franklin Gothic Book" panose="020B0503020102020204" pitchFamily="34" charset="0"/>
                        <a:ea typeface="Calibri" charset="0"/>
                        <a:cs typeface="Times New Roman" charset="0"/>
                      </a:endParaRPr>
                    </a:p>
                  </a:txBody>
                  <a:tcPr marL="51435" marR="51435" marT="0" marB="0"/>
                </a:tc>
                <a:extLst>
                  <a:ext uri="{0D108BD9-81ED-4DB2-BD59-A6C34878D82A}">
                    <a16:rowId xmlns:a16="http://schemas.microsoft.com/office/drawing/2014/main" val="10003"/>
                  </a:ext>
                </a:extLst>
              </a:tr>
              <a:tr h="182880">
                <a:tc>
                  <a:txBody>
                    <a:bodyPr/>
                    <a:lstStyle/>
                    <a:p>
                      <a:pPr marL="0" marR="0" algn="ctr">
                        <a:spcBef>
                          <a:spcPts val="0"/>
                        </a:spcBef>
                        <a:spcAft>
                          <a:spcPts val="0"/>
                        </a:spcAft>
                      </a:pPr>
                      <a:r>
                        <a:rPr lang="en-US" sz="1100" b="0" i="0" kern="1200" dirty="0">
                          <a:effectLst/>
                          <a:latin typeface="Franklin Gothic Book" panose="020B0503020102020204" pitchFamily="34" charset="0"/>
                        </a:rPr>
                        <a:t>Lead, zinc and tin</a:t>
                      </a:r>
                      <a:endParaRPr lang="en-US" sz="1100" b="0" i="0" dirty="0">
                        <a:effectLst/>
                        <a:latin typeface="Franklin Gothic Book" panose="020B0503020102020204" pitchFamily="34" charset="0"/>
                        <a:ea typeface="Calibri" charset="0"/>
                        <a:cs typeface="Times New Roman" charset="0"/>
                      </a:endParaRPr>
                    </a:p>
                  </a:txBody>
                  <a:tcPr marL="51435" marR="51435" marT="0" marB="0"/>
                </a:tc>
                <a:tc>
                  <a:txBody>
                    <a:bodyPr/>
                    <a:lstStyle/>
                    <a:p>
                      <a:pPr marL="0" marR="0" algn="ctr">
                        <a:spcBef>
                          <a:spcPts val="0"/>
                        </a:spcBef>
                        <a:spcAft>
                          <a:spcPts val="0"/>
                        </a:spcAft>
                      </a:pPr>
                      <a:r>
                        <a:rPr lang="en-US" sz="1100" b="0" i="0" kern="1200" dirty="0">
                          <a:effectLst/>
                          <a:latin typeface="Franklin Gothic Book" panose="020B0503020102020204" pitchFamily="34" charset="0"/>
                        </a:rPr>
                        <a:t>Glass</a:t>
                      </a:r>
                      <a:endParaRPr lang="en-US" sz="1100" b="0" i="0" dirty="0">
                        <a:effectLst/>
                        <a:latin typeface="Franklin Gothic Book" panose="020B0503020102020204" pitchFamily="34" charset="0"/>
                        <a:ea typeface="Calibri" charset="0"/>
                        <a:cs typeface="Times New Roman" charset="0"/>
                      </a:endParaRPr>
                    </a:p>
                  </a:txBody>
                  <a:tcPr marL="51435" marR="51435" marT="0" marB="0"/>
                </a:tc>
                <a:extLst>
                  <a:ext uri="{0D108BD9-81ED-4DB2-BD59-A6C34878D82A}">
                    <a16:rowId xmlns:a16="http://schemas.microsoft.com/office/drawing/2014/main" val="10004"/>
                  </a:ext>
                </a:extLst>
              </a:tr>
              <a:tr h="365760">
                <a:tc>
                  <a:txBody>
                    <a:bodyPr/>
                    <a:lstStyle/>
                    <a:p>
                      <a:pPr marL="0" marR="0" algn="ctr">
                        <a:spcBef>
                          <a:spcPts val="0"/>
                        </a:spcBef>
                        <a:spcAft>
                          <a:spcPts val="0"/>
                        </a:spcAft>
                      </a:pPr>
                      <a:r>
                        <a:rPr lang="en-US" sz="1100" b="0" i="0" dirty="0">
                          <a:effectLst/>
                          <a:latin typeface="Franklin Gothic Book" panose="020B0503020102020204" pitchFamily="34" charset="0"/>
                        </a:rPr>
                        <a:t>Non-critical precious metals</a:t>
                      </a:r>
                      <a:endParaRPr lang="en-US" sz="1100" b="0" i="0" dirty="0">
                        <a:effectLst/>
                        <a:latin typeface="Franklin Gothic Book" panose="020B0503020102020204" pitchFamily="34" charset="0"/>
                        <a:ea typeface="Calibri" charset="0"/>
                        <a:cs typeface="Times New Roman" charset="0"/>
                      </a:endParaRPr>
                    </a:p>
                  </a:txBody>
                  <a:tcPr marL="51435" marR="51435" marT="0" marB="0"/>
                </a:tc>
                <a:tc>
                  <a:txBody>
                    <a:bodyPr/>
                    <a:lstStyle/>
                    <a:p>
                      <a:pPr marL="0" marR="0" algn="ctr">
                        <a:spcBef>
                          <a:spcPts val="0"/>
                        </a:spcBef>
                        <a:spcAft>
                          <a:spcPts val="0"/>
                        </a:spcAft>
                      </a:pPr>
                      <a:r>
                        <a:rPr lang="en-US" sz="1100" b="0" i="0" dirty="0">
                          <a:effectLst/>
                          <a:latin typeface="Franklin Gothic Book" panose="020B0503020102020204" pitchFamily="34" charset="0"/>
                        </a:rPr>
                        <a:t>Cement and other construction materials</a:t>
                      </a:r>
                      <a:endParaRPr lang="en-US" sz="1100" b="0" i="0" dirty="0">
                        <a:effectLst/>
                        <a:latin typeface="Franklin Gothic Book" panose="020B0503020102020204" pitchFamily="34" charset="0"/>
                        <a:ea typeface="Calibri" charset="0"/>
                        <a:cs typeface="Times New Roman" charset="0"/>
                      </a:endParaRPr>
                    </a:p>
                  </a:txBody>
                  <a:tcPr marL="51435" marR="51435" marT="0" marB="0"/>
                </a:tc>
                <a:extLst>
                  <a:ext uri="{0D108BD9-81ED-4DB2-BD59-A6C34878D82A}">
                    <a16:rowId xmlns:a16="http://schemas.microsoft.com/office/drawing/2014/main" val="10005"/>
                  </a:ext>
                </a:extLst>
              </a:tr>
              <a:tr h="365760">
                <a:tc>
                  <a:txBody>
                    <a:bodyPr/>
                    <a:lstStyle/>
                    <a:p>
                      <a:pPr marL="0" marR="0" algn="ctr">
                        <a:spcBef>
                          <a:spcPts val="0"/>
                        </a:spcBef>
                        <a:spcAft>
                          <a:spcPts val="0"/>
                        </a:spcAft>
                      </a:pPr>
                      <a:r>
                        <a:rPr lang="en-US" sz="1100" b="0" i="0" kern="1200" dirty="0">
                          <a:effectLst/>
                          <a:latin typeface="Franklin Gothic Book" panose="020B0503020102020204" pitchFamily="34" charset="0"/>
                        </a:rPr>
                        <a:t>Other non-ferrous metals</a:t>
                      </a:r>
                      <a:endParaRPr lang="en-US" sz="1100" b="0" i="0" dirty="0">
                        <a:effectLst/>
                        <a:latin typeface="Franklin Gothic Book" panose="020B0503020102020204" pitchFamily="34" charset="0"/>
                        <a:ea typeface="Calibri" charset="0"/>
                        <a:cs typeface="Times New Roman" charset="0"/>
                      </a:endParaRPr>
                    </a:p>
                  </a:txBody>
                  <a:tcPr marL="51435" marR="51435" marT="0" marB="0"/>
                </a:tc>
                <a:tc>
                  <a:txBody>
                    <a:bodyPr/>
                    <a:lstStyle/>
                    <a:p>
                      <a:pPr marL="0" marR="0" algn="ctr">
                        <a:spcBef>
                          <a:spcPts val="0"/>
                        </a:spcBef>
                        <a:spcAft>
                          <a:spcPts val="0"/>
                        </a:spcAft>
                      </a:pPr>
                      <a:r>
                        <a:rPr lang="en-US" sz="1100" b="0" i="0" kern="1200" dirty="0">
                          <a:effectLst/>
                          <a:latin typeface="Franklin Gothic Book" panose="020B0503020102020204" pitchFamily="34" charset="0"/>
                        </a:rPr>
                        <a:t>Food</a:t>
                      </a:r>
                      <a:endParaRPr lang="en-US" sz="1100" b="0" i="0" dirty="0">
                        <a:effectLst/>
                        <a:latin typeface="Franklin Gothic Book" panose="020B0503020102020204" pitchFamily="34" charset="0"/>
                        <a:ea typeface="Calibri" charset="0"/>
                        <a:cs typeface="Times New Roman" charset="0"/>
                      </a:endParaRPr>
                    </a:p>
                  </a:txBody>
                  <a:tcPr marL="51435" marR="51435" marT="0" marB="0"/>
                </a:tc>
                <a:extLst>
                  <a:ext uri="{0D108BD9-81ED-4DB2-BD59-A6C34878D82A}">
                    <a16:rowId xmlns:a16="http://schemas.microsoft.com/office/drawing/2014/main" val="10006"/>
                  </a:ext>
                </a:extLst>
              </a:tr>
              <a:tr h="548640">
                <a:tc>
                  <a:txBody>
                    <a:bodyPr/>
                    <a:lstStyle/>
                    <a:p>
                      <a:pPr marL="0" marR="0" algn="ctr">
                        <a:spcBef>
                          <a:spcPts val="0"/>
                        </a:spcBef>
                        <a:spcAft>
                          <a:spcPts val="0"/>
                        </a:spcAft>
                      </a:pPr>
                      <a:r>
                        <a:rPr lang="en-US" sz="1100" b="0" i="0" dirty="0">
                          <a:effectLst/>
                          <a:latin typeface="Franklin Gothic Book" panose="020B0503020102020204" pitchFamily="34" charset="0"/>
                        </a:rPr>
                        <a:t>Energy carriers (hydrogen, methane, petroleum, etc.)</a:t>
                      </a:r>
                      <a:endParaRPr lang="en-US" sz="1100" b="0" i="0" dirty="0">
                        <a:effectLst/>
                        <a:latin typeface="Franklin Gothic Book" panose="020B0503020102020204" pitchFamily="34" charset="0"/>
                        <a:ea typeface="Calibri" charset="0"/>
                        <a:cs typeface="Times New Roman" charset="0"/>
                      </a:endParaRPr>
                    </a:p>
                  </a:txBody>
                  <a:tcPr marL="51435" marR="51435" marT="0" marB="0"/>
                </a:tc>
                <a:tc>
                  <a:txBody>
                    <a:bodyPr/>
                    <a:lstStyle/>
                    <a:p>
                      <a:pPr marL="0" marR="0" algn="ctr">
                        <a:spcBef>
                          <a:spcPts val="0"/>
                        </a:spcBef>
                        <a:spcAft>
                          <a:spcPts val="0"/>
                        </a:spcAft>
                      </a:pPr>
                      <a:r>
                        <a:rPr lang="en-US" sz="1100" b="0" i="0" kern="1200" dirty="0">
                          <a:effectLst/>
                          <a:latin typeface="Franklin Gothic Book" panose="020B0503020102020204" pitchFamily="34" charset="0"/>
                        </a:rPr>
                        <a:t>Fertilizers (nitrogen, phosphorus, potassium)</a:t>
                      </a:r>
                      <a:endParaRPr lang="en-US" sz="1100" b="0" i="0" dirty="0">
                        <a:effectLst/>
                        <a:latin typeface="Franklin Gothic Book" panose="020B0503020102020204" pitchFamily="34" charset="0"/>
                        <a:ea typeface="Calibri" charset="0"/>
                        <a:cs typeface="Times New Roman" charset="0"/>
                      </a:endParaRPr>
                    </a:p>
                  </a:txBody>
                  <a:tcPr marL="51435" marR="51435" marT="0" marB="0"/>
                </a:tc>
                <a:extLst>
                  <a:ext uri="{0D108BD9-81ED-4DB2-BD59-A6C34878D82A}">
                    <a16:rowId xmlns:a16="http://schemas.microsoft.com/office/drawing/2014/main" val="10007"/>
                  </a:ext>
                </a:extLst>
              </a:tr>
              <a:tr h="182880">
                <a:tc>
                  <a:txBody>
                    <a:bodyPr/>
                    <a:lstStyle/>
                    <a:p>
                      <a:pPr marL="0" marR="0" algn="ctr">
                        <a:spcBef>
                          <a:spcPts val="0"/>
                        </a:spcBef>
                        <a:spcAft>
                          <a:spcPts val="0"/>
                        </a:spcAft>
                      </a:pPr>
                      <a:r>
                        <a:rPr lang="en-US" sz="1100" b="0" i="0" dirty="0">
                          <a:effectLst/>
                          <a:latin typeface="Franklin Gothic Book" panose="020B0503020102020204" pitchFamily="34" charset="0"/>
                        </a:rPr>
                        <a:t>Fresh water</a:t>
                      </a:r>
                      <a:endParaRPr lang="en-US" sz="1100" b="0" i="0" dirty="0">
                        <a:effectLst/>
                        <a:latin typeface="Franklin Gothic Book" panose="020B0503020102020204" pitchFamily="34" charset="0"/>
                        <a:ea typeface="Calibri" charset="0"/>
                        <a:cs typeface="Times New Roman" charset="0"/>
                      </a:endParaRPr>
                    </a:p>
                  </a:txBody>
                  <a:tcPr marL="51435" marR="51435" marT="0" marB="0"/>
                </a:tc>
                <a:tc>
                  <a:txBody>
                    <a:bodyPr/>
                    <a:lstStyle/>
                    <a:p>
                      <a:pPr marL="0" marR="0" algn="ctr">
                        <a:spcBef>
                          <a:spcPts val="0"/>
                        </a:spcBef>
                        <a:spcAft>
                          <a:spcPts val="0"/>
                        </a:spcAft>
                      </a:pPr>
                      <a:r>
                        <a:rPr lang="en-US" sz="1100" b="0" i="0" dirty="0">
                          <a:effectLst/>
                          <a:latin typeface="Franklin Gothic Book" panose="020B0503020102020204" pitchFamily="34" charset="0"/>
                        </a:rPr>
                        <a:t>Municipal solid waste</a:t>
                      </a:r>
                      <a:endParaRPr lang="en-US" sz="1100" b="0" i="0" dirty="0">
                        <a:effectLst/>
                        <a:latin typeface="Franklin Gothic Book" panose="020B0503020102020204" pitchFamily="34" charset="0"/>
                        <a:ea typeface="Calibri" charset="0"/>
                        <a:cs typeface="Times New Roman" charset="0"/>
                      </a:endParaRPr>
                    </a:p>
                  </a:txBody>
                  <a:tcPr marL="51435" marR="51435" marT="0" marB="0"/>
                </a:tc>
                <a:extLst>
                  <a:ext uri="{0D108BD9-81ED-4DB2-BD59-A6C34878D82A}">
                    <a16:rowId xmlns:a16="http://schemas.microsoft.com/office/drawing/2014/main" val="10008"/>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545109702"/>
              </p:ext>
            </p:extLst>
          </p:nvPr>
        </p:nvGraphicFramePr>
        <p:xfrm>
          <a:off x="4572001" y="1714501"/>
          <a:ext cx="3086100" cy="1828800"/>
        </p:xfrm>
        <a:graphic>
          <a:graphicData uri="http://schemas.openxmlformats.org/drawingml/2006/table">
            <a:tbl>
              <a:tblPr firstRow="1" bandRow="1">
                <a:tableStyleId>{F5AB1C69-6EDB-4FF4-983F-18BD219EF322}</a:tableStyleId>
              </a:tblPr>
              <a:tblGrid>
                <a:gridCol w="1543050">
                  <a:extLst>
                    <a:ext uri="{9D8B030D-6E8A-4147-A177-3AD203B41FA5}">
                      <a16:colId xmlns:a16="http://schemas.microsoft.com/office/drawing/2014/main" val="20000"/>
                    </a:ext>
                  </a:extLst>
                </a:gridCol>
                <a:gridCol w="1543050">
                  <a:extLst>
                    <a:ext uri="{9D8B030D-6E8A-4147-A177-3AD203B41FA5}">
                      <a16:colId xmlns:a16="http://schemas.microsoft.com/office/drawing/2014/main" val="20001"/>
                    </a:ext>
                  </a:extLst>
                </a:gridCol>
              </a:tblGrid>
              <a:tr h="182880">
                <a:tc gridSpan="2">
                  <a:txBody>
                    <a:bodyPr/>
                    <a:lstStyle/>
                    <a:p>
                      <a:pPr marL="0" marR="0" algn="ctr">
                        <a:spcBef>
                          <a:spcPts val="0"/>
                        </a:spcBef>
                        <a:spcAft>
                          <a:spcPts val="0"/>
                        </a:spcAft>
                      </a:pPr>
                      <a:r>
                        <a:rPr lang="en-US" sz="1200" b="0" i="0" dirty="0">
                          <a:effectLst/>
                          <a:latin typeface="Franklin Gothic Book" panose="020B0503020102020204" pitchFamily="34" charset="0"/>
                        </a:rPr>
                        <a:t>Critical materials</a:t>
                      </a:r>
                      <a:endParaRPr lang="en-US" sz="1200" b="0" i="0" dirty="0">
                        <a:effectLst/>
                        <a:latin typeface="Franklin Gothic Book" panose="020B0503020102020204" pitchFamily="34" charset="0"/>
                        <a:ea typeface="Calibri" charset="0"/>
                        <a:cs typeface="Times New Roman" charset="0"/>
                      </a:endParaRPr>
                    </a:p>
                  </a:txBody>
                  <a:tcPr marL="51435" marR="51435" marT="0" marB="0"/>
                </a:tc>
                <a:tc hMerge="1">
                  <a:txBody>
                    <a:bodyPr/>
                    <a:lstStyle/>
                    <a:p>
                      <a:endParaRPr lang="en-US"/>
                    </a:p>
                  </a:txBody>
                  <a:tcPr/>
                </a:tc>
                <a:extLst>
                  <a:ext uri="{0D108BD9-81ED-4DB2-BD59-A6C34878D82A}">
                    <a16:rowId xmlns:a16="http://schemas.microsoft.com/office/drawing/2014/main" val="10000"/>
                  </a:ext>
                </a:extLst>
              </a:tr>
              <a:tr h="182880">
                <a:tc>
                  <a:txBody>
                    <a:bodyPr/>
                    <a:lstStyle/>
                    <a:p>
                      <a:pPr marL="0" marR="0" algn="ctr">
                        <a:spcBef>
                          <a:spcPts val="0"/>
                        </a:spcBef>
                        <a:spcAft>
                          <a:spcPts val="0"/>
                        </a:spcAft>
                      </a:pPr>
                      <a:r>
                        <a:rPr lang="en-US" sz="1200" b="0" i="0" kern="1200" dirty="0">
                          <a:effectLst/>
                          <a:latin typeface="Franklin Gothic Book" panose="020B0503020102020204" pitchFamily="34" charset="0"/>
                        </a:rPr>
                        <a:t>Neodymium</a:t>
                      </a:r>
                      <a:endParaRPr lang="en-US" sz="1200" b="0" i="0" dirty="0">
                        <a:effectLst/>
                        <a:latin typeface="Franklin Gothic Book" panose="020B0503020102020204" pitchFamily="34" charset="0"/>
                        <a:ea typeface="Calibri" charset="0"/>
                        <a:cs typeface="Times New Roman" charset="0"/>
                      </a:endParaRPr>
                    </a:p>
                  </a:txBody>
                  <a:tcPr marL="51435" marR="51435" marT="0" marB="0"/>
                </a:tc>
                <a:tc>
                  <a:txBody>
                    <a:bodyPr/>
                    <a:lstStyle/>
                    <a:p>
                      <a:pPr marL="0" marR="0" algn="ctr">
                        <a:spcBef>
                          <a:spcPts val="0"/>
                        </a:spcBef>
                        <a:spcAft>
                          <a:spcPts val="0"/>
                        </a:spcAft>
                      </a:pPr>
                      <a:r>
                        <a:rPr lang="en-US" sz="1200" b="0" i="0" kern="1200" dirty="0">
                          <a:effectLst/>
                          <a:latin typeface="Franklin Gothic Book" panose="020B0503020102020204" pitchFamily="34" charset="0"/>
                        </a:rPr>
                        <a:t>Cobalt</a:t>
                      </a:r>
                      <a:endParaRPr lang="en-US" sz="1200" b="0" i="0" dirty="0">
                        <a:effectLst/>
                        <a:latin typeface="Franklin Gothic Book" panose="020B0503020102020204" pitchFamily="34" charset="0"/>
                        <a:ea typeface="Calibri" charset="0"/>
                        <a:cs typeface="Times New Roman" charset="0"/>
                      </a:endParaRPr>
                    </a:p>
                  </a:txBody>
                  <a:tcPr marL="51435" marR="51435" marT="0" marB="0"/>
                </a:tc>
                <a:extLst>
                  <a:ext uri="{0D108BD9-81ED-4DB2-BD59-A6C34878D82A}">
                    <a16:rowId xmlns:a16="http://schemas.microsoft.com/office/drawing/2014/main" val="10001"/>
                  </a:ext>
                </a:extLst>
              </a:tr>
              <a:tr h="182880">
                <a:tc>
                  <a:txBody>
                    <a:bodyPr/>
                    <a:lstStyle/>
                    <a:p>
                      <a:pPr marL="0" marR="0" algn="ctr">
                        <a:spcBef>
                          <a:spcPts val="0"/>
                        </a:spcBef>
                        <a:spcAft>
                          <a:spcPts val="0"/>
                        </a:spcAft>
                      </a:pPr>
                      <a:r>
                        <a:rPr lang="en-US" sz="1200" b="0" i="0" kern="1200" dirty="0">
                          <a:effectLst/>
                          <a:latin typeface="Franklin Gothic Book" panose="020B0503020102020204" pitchFamily="34" charset="0"/>
                        </a:rPr>
                        <a:t>Europium</a:t>
                      </a:r>
                      <a:endParaRPr lang="en-US" sz="1200" b="0" i="0" dirty="0">
                        <a:effectLst/>
                        <a:latin typeface="Franklin Gothic Book" panose="020B0503020102020204" pitchFamily="34" charset="0"/>
                        <a:ea typeface="Calibri" charset="0"/>
                        <a:cs typeface="Times New Roman" charset="0"/>
                      </a:endParaRPr>
                    </a:p>
                  </a:txBody>
                  <a:tcPr marL="51435" marR="51435" marT="0" marB="0"/>
                </a:tc>
                <a:tc>
                  <a:txBody>
                    <a:bodyPr/>
                    <a:lstStyle/>
                    <a:p>
                      <a:pPr marL="0" marR="0" algn="ctr">
                        <a:spcBef>
                          <a:spcPts val="0"/>
                        </a:spcBef>
                        <a:spcAft>
                          <a:spcPts val="0"/>
                        </a:spcAft>
                      </a:pPr>
                      <a:r>
                        <a:rPr lang="en-US" sz="1200" b="0" i="0" kern="1200" dirty="0">
                          <a:effectLst/>
                          <a:latin typeface="Franklin Gothic Book" panose="020B0503020102020204" pitchFamily="34" charset="0"/>
                        </a:rPr>
                        <a:t>Gallium</a:t>
                      </a:r>
                      <a:endParaRPr lang="en-US" sz="1200" b="0" i="0" dirty="0">
                        <a:effectLst/>
                        <a:latin typeface="Franklin Gothic Book" panose="020B0503020102020204" pitchFamily="34" charset="0"/>
                        <a:ea typeface="Calibri" charset="0"/>
                        <a:cs typeface="Times New Roman" charset="0"/>
                      </a:endParaRPr>
                    </a:p>
                  </a:txBody>
                  <a:tcPr marL="51435" marR="51435" marT="0" marB="0"/>
                </a:tc>
                <a:extLst>
                  <a:ext uri="{0D108BD9-81ED-4DB2-BD59-A6C34878D82A}">
                    <a16:rowId xmlns:a16="http://schemas.microsoft.com/office/drawing/2014/main" val="10002"/>
                  </a:ext>
                </a:extLst>
              </a:tr>
              <a:tr h="182880">
                <a:tc>
                  <a:txBody>
                    <a:bodyPr/>
                    <a:lstStyle/>
                    <a:p>
                      <a:pPr marL="0" marR="0" algn="ctr">
                        <a:spcBef>
                          <a:spcPts val="0"/>
                        </a:spcBef>
                        <a:spcAft>
                          <a:spcPts val="0"/>
                        </a:spcAft>
                      </a:pPr>
                      <a:r>
                        <a:rPr lang="en-US" sz="1200" b="0" i="0" kern="1200" dirty="0">
                          <a:effectLst/>
                          <a:latin typeface="Franklin Gothic Book" panose="020B0503020102020204" pitchFamily="34" charset="0"/>
                        </a:rPr>
                        <a:t>Terbium </a:t>
                      </a:r>
                      <a:endParaRPr lang="en-US" sz="1200" b="0" i="0" dirty="0">
                        <a:effectLst/>
                        <a:latin typeface="Franklin Gothic Book" panose="020B0503020102020204" pitchFamily="34" charset="0"/>
                        <a:ea typeface="Calibri" charset="0"/>
                        <a:cs typeface="Times New Roman" charset="0"/>
                      </a:endParaRPr>
                    </a:p>
                  </a:txBody>
                  <a:tcPr marL="51435" marR="51435" marT="0" marB="0"/>
                </a:tc>
                <a:tc>
                  <a:txBody>
                    <a:bodyPr/>
                    <a:lstStyle/>
                    <a:p>
                      <a:pPr marL="0" marR="0" algn="ctr">
                        <a:spcBef>
                          <a:spcPts val="0"/>
                        </a:spcBef>
                        <a:spcAft>
                          <a:spcPts val="0"/>
                        </a:spcAft>
                      </a:pPr>
                      <a:r>
                        <a:rPr lang="en-US" sz="1200" b="0" i="0" kern="1200" dirty="0">
                          <a:effectLst/>
                          <a:latin typeface="Franklin Gothic Book" panose="020B0503020102020204" pitchFamily="34" charset="0"/>
                        </a:rPr>
                        <a:t>Indium</a:t>
                      </a:r>
                      <a:endParaRPr lang="en-US" sz="1200" b="0" i="0" dirty="0">
                        <a:effectLst/>
                        <a:latin typeface="Franklin Gothic Book" panose="020B0503020102020204" pitchFamily="34" charset="0"/>
                        <a:ea typeface="Calibri" charset="0"/>
                        <a:cs typeface="Times New Roman" charset="0"/>
                      </a:endParaRPr>
                    </a:p>
                  </a:txBody>
                  <a:tcPr marL="51435" marR="51435" marT="0" marB="0"/>
                </a:tc>
                <a:extLst>
                  <a:ext uri="{0D108BD9-81ED-4DB2-BD59-A6C34878D82A}">
                    <a16:rowId xmlns:a16="http://schemas.microsoft.com/office/drawing/2014/main" val="10003"/>
                  </a:ext>
                </a:extLst>
              </a:tr>
              <a:tr h="182880">
                <a:tc>
                  <a:txBody>
                    <a:bodyPr/>
                    <a:lstStyle/>
                    <a:p>
                      <a:pPr marL="0" marR="0" algn="ctr">
                        <a:spcBef>
                          <a:spcPts val="0"/>
                        </a:spcBef>
                        <a:spcAft>
                          <a:spcPts val="0"/>
                        </a:spcAft>
                      </a:pPr>
                      <a:r>
                        <a:rPr lang="en-US" sz="1200" b="0" i="0" kern="1200" dirty="0">
                          <a:effectLst/>
                          <a:latin typeface="Franklin Gothic Book" panose="020B0503020102020204" pitchFamily="34" charset="0"/>
                        </a:rPr>
                        <a:t>Dysprosium</a:t>
                      </a:r>
                      <a:endParaRPr lang="en-US" sz="1200" b="0" i="0" dirty="0">
                        <a:effectLst/>
                        <a:latin typeface="Franklin Gothic Book" panose="020B0503020102020204" pitchFamily="34" charset="0"/>
                        <a:ea typeface="Calibri" charset="0"/>
                        <a:cs typeface="Times New Roman" charset="0"/>
                      </a:endParaRPr>
                    </a:p>
                  </a:txBody>
                  <a:tcPr marL="51435" marR="51435" marT="0" marB="0"/>
                </a:tc>
                <a:tc>
                  <a:txBody>
                    <a:bodyPr/>
                    <a:lstStyle/>
                    <a:p>
                      <a:pPr marL="0" marR="0" algn="ctr">
                        <a:spcBef>
                          <a:spcPts val="0"/>
                        </a:spcBef>
                        <a:spcAft>
                          <a:spcPts val="0"/>
                        </a:spcAft>
                      </a:pPr>
                      <a:r>
                        <a:rPr lang="en-US" sz="1200" b="0" i="0" kern="1200" dirty="0">
                          <a:effectLst/>
                          <a:latin typeface="Franklin Gothic Book" panose="020B0503020102020204" pitchFamily="34" charset="0"/>
                        </a:rPr>
                        <a:t>Manganese</a:t>
                      </a:r>
                      <a:endParaRPr lang="en-US" sz="1200" b="0" i="0" dirty="0">
                        <a:effectLst/>
                        <a:latin typeface="Franklin Gothic Book" panose="020B0503020102020204" pitchFamily="34" charset="0"/>
                        <a:ea typeface="Calibri" charset="0"/>
                        <a:cs typeface="Times New Roman" charset="0"/>
                      </a:endParaRPr>
                    </a:p>
                  </a:txBody>
                  <a:tcPr marL="51435" marR="51435" marT="0" marB="0"/>
                </a:tc>
                <a:extLst>
                  <a:ext uri="{0D108BD9-81ED-4DB2-BD59-A6C34878D82A}">
                    <a16:rowId xmlns:a16="http://schemas.microsoft.com/office/drawing/2014/main" val="10004"/>
                  </a:ext>
                </a:extLst>
              </a:tr>
              <a:tr h="182880">
                <a:tc>
                  <a:txBody>
                    <a:bodyPr/>
                    <a:lstStyle/>
                    <a:p>
                      <a:pPr marL="0" marR="0" algn="ctr">
                        <a:spcBef>
                          <a:spcPts val="0"/>
                        </a:spcBef>
                        <a:spcAft>
                          <a:spcPts val="0"/>
                        </a:spcAft>
                      </a:pPr>
                      <a:r>
                        <a:rPr lang="en-US" sz="1200" b="0" i="0" kern="1200" dirty="0">
                          <a:effectLst/>
                          <a:latin typeface="Franklin Gothic Book" panose="020B0503020102020204" pitchFamily="34" charset="0"/>
                        </a:rPr>
                        <a:t>Yttrium</a:t>
                      </a:r>
                      <a:endParaRPr lang="en-US" sz="1200" b="0" i="0" dirty="0">
                        <a:effectLst/>
                        <a:latin typeface="Franklin Gothic Book" panose="020B0503020102020204" pitchFamily="34" charset="0"/>
                        <a:ea typeface="Calibri" charset="0"/>
                        <a:cs typeface="Times New Roman" charset="0"/>
                      </a:endParaRPr>
                    </a:p>
                  </a:txBody>
                  <a:tcPr marL="51435" marR="51435" marT="0" marB="0"/>
                </a:tc>
                <a:tc>
                  <a:txBody>
                    <a:bodyPr/>
                    <a:lstStyle/>
                    <a:p>
                      <a:pPr marL="0" marR="0" algn="ctr">
                        <a:spcBef>
                          <a:spcPts val="0"/>
                        </a:spcBef>
                        <a:spcAft>
                          <a:spcPts val="0"/>
                        </a:spcAft>
                      </a:pPr>
                      <a:r>
                        <a:rPr lang="en-US" sz="1200" b="0" i="0" kern="1200" dirty="0">
                          <a:effectLst/>
                          <a:latin typeface="Franklin Gothic Book" panose="020B0503020102020204" pitchFamily="34" charset="0"/>
                        </a:rPr>
                        <a:t>Platinum group metals</a:t>
                      </a:r>
                      <a:endParaRPr lang="en-US" sz="1200" b="0" i="0" dirty="0">
                        <a:effectLst/>
                        <a:latin typeface="Franklin Gothic Book" panose="020B0503020102020204" pitchFamily="34" charset="0"/>
                        <a:ea typeface="Calibri" charset="0"/>
                        <a:cs typeface="Times New Roman" charset="0"/>
                      </a:endParaRPr>
                    </a:p>
                  </a:txBody>
                  <a:tcPr marL="51435" marR="51435" marT="0" marB="0"/>
                </a:tc>
                <a:extLst>
                  <a:ext uri="{0D108BD9-81ED-4DB2-BD59-A6C34878D82A}">
                    <a16:rowId xmlns:a16="http://schemas.microsoft.com/office/drawing/2014/main" val="10005"/>
                  </a:ext>
                </a:extLst>
              </a:tr>
              <a:tr h="182880">
                <a:tc>
                  <a:txBody>
                    <a:bodyPr/>
                    <a:lstStyle/>
                    <a:p>
                      <a:pPr marL="0" marR="0" algn="ctr">
                        <a:spcBef>
                          <a:spcPts val="0"/>
                        </a:spcBef>
                        <a:spcAft>
                          <a:spcPts val="0"/>
                        </a:spcAft>
                      </a:pPr>
                      <a:r>
                        <a:rPr lang="en-US" sz="1200" b="0" i="0" kern="1200" dirty="0">
                          <a:effectLst/>
                          <a:latin typeface="Franklin Gothic Book" panose="020B0503020102020204" pitchFamily="34" charset="0"/>
                        </a:rPr>
                        <a:t>Lithium</a:t>
                      </a:r>
                      <a:endParaRPr lang="en-US" sz="1200" b="0" i="0" dirty="0">
                        <a:effectLst/>
                        <a:latin typeface="Franklin Gothic Book" panose="020B0503020102020204" pitchFamily="34" charset="0"/>
                        <a:ea typeface="Calibri" charset="0"/>
                        <a:cs typeface="Times New Roman" charset="0"/>
                      </a:endParaRPr>
                    </a:p>
                  </a:txBody>
                  <a:tcPr marL="51435" marR="51435" marT="0" marB="0"/>
                </a:tc>
                <a:tc>
                  <a:txBody>
                    <a:bodyPr/>
                    <a:lstStyle/>
                    <a:p>
                      <a:pPr marL="0" marR="0" algn="ctr">
                        <a:spcBef>
                          <a:spcPts val="0"/>
                        </a:spcBef>
                        <a:spcAft>
                          <a:spcPts val="0"/>
                        </a:spcAft>
                      </a:pPr>
                      <a:r>
                        <a:rPr lang="en-US" sz="1200" b="0" i="0" kern="1200" dirty="0">
                          <a:effectLst/>
                          <a:latin typeface="Franklin Gothic Book" panose="020B0503020102020204" pitchFamily="34" charset="0"/>
                        </a:rPr>
                        <a:t>Vanadium</a:t>
                      </a:r>
                      <a:endParaRPr lang="en-US" sz="1200" b="0" i="0" dirty="0">
                        <a:effectLst/>
                        <a:latin typeface="Franklin Gothic Book" panose="020B0503020102020204" pitchFamily="34" charset="0"/>
                        <a:ea typeface="Calibri" charset="0"/>
                        <a:cs typeface="Times New Roman" charset="0"/>
                      </a:endParaRPr>
                    </a:p>
                  </a:txBody>
                  <a:tcPr marL="51435" marR="51435" marT="0" marB="0"/>
                </a:tc>
                <a:extLst>
                  <a:ext uri="{0D108BD9-81ED-4DB2-BD59-A6C34878D82A}">
                    <a16:rowId xmlns:a16="http://schemas.microsoft.com/office/drawing/2014/main" val="10006"/>
                  </a:ext>
                </a:extLst>
              </a:tr>
              <a:tr h="365760">
                <a:tc>
                  <a:txBody>
                    <a:bodyPr/>
                    <a:lstStyle/>
                    <a:p>
                      <a:pPr marL="0" marR="0" algn="ctr">
                        <a:spcBef>
                          <a:spcPts val="0"/>
                        </a:spcBef>
                        <a:spcAft>
                          <a:spcPts val="0"/>
                        </a:spcAft>
                      </a:pPr>
                      <a:r>
                        <a:rPr lang="en-US" sz="1200" b="0" i="0" kern="1200" dirty="0">
                          <a:effectLst/>
                          <a:latin typeface="Franklin Gothic Book" panose="020B0503020102020204" pitchFamily="34" charset="0"/>
                        </a:rPr>
                        <a:t>Tellurium</a:t>
                      </a:r>
                      <a:endParaRPr lang="en-US" sz="1200" b="0" i="0" dirty="0">
                        <a:effectLst/>
                        <a:latin typeface="Franklin Gothic Book" panose="020B0503020102020204" pitchFamily="34" charset="0"/>
                        <a:ea typeface="Calibri" charset="0"/>
                        <a:cs typeface="Times New Roman" charset="0"/>
                      </a:endParaRPr>
                    </a:p>
                  </a:txBody>
                  <a:tcPr marL="51435" marR="51435" marT="0" marB="0"/>
                </a:tc>
                <a:tc>
                  <a:txBody>
                    <a:bodyPr/>
                    <a:lstStyle/>
                    <a:p>
                      <a:pPr marL="0" marR="0" algn="ctr">
                        <a:spcBef>
                          <a:spcPts val="0"/>
                        </a:spcBef>
                        <a:spcAft>
                          <a:spcPts val="0"/>
                        </a:spcAft>
                      </a:pPr>
                      <a:r>
                        <a:rPr lang="en-US" sz="1200" b="0" i="0" kern="1200" dirty="0">
                          <a:effectLst/>
                          <a:latin typeface="Franklin Gothic Book" panose="020B0503020102020204" pitchFamily="34" charset="0"/>
                        </a:rPr>
                        <a:t>Battery-quality graphite</a:t>
                      </a:r>
                      <a:endParaRPr lang="en-US" sz="1200" b="0" i="0" dirty="0">
                        <a:effectLst/>
                        <a:latin typeface="Franklin Gothic Book" panose="020B0503020102020204" pitchFamily="34" charset="0"/>
                        <a:ea typeface="Calibri" charset="0"/>
                        <a:cs typeface="Times New Roman" charset="0"/>
                      </a:endParaRPr>
                    </a:p>
                  </a:txBody>
                  <a:tcPr marL="51435" marR="51435" marT="0" marB="0"/>
                </a:tc>
                <a:extLst>
                  <a:ext uri="{0D108BD9-81ED-4DB2-BD59-A6C34878D82A}">
                    <a16:rowId xmlns:a16="http://schemas.microsoft.com/office/drawing/2014/main" val="10007"/>
                  </a:ext>
                </a:extLst>
              </a:tr>
            </a:tbl>
          </a:graphicData>
        </a:graphic>
      </p:graphicFrame>
      <p:sp>
        <p:nvSpPr>
          <p:cNvPr id="8" name="Rectangle 7"/>
          <p:cNvSpPr/>
          <p:nvPr/>
        </p:nvSpPr>
        <p:spPr>
          <a:xfrm>
            <a:off x="4829369" y="3545405"/>
            <a:ext cx="2571359" cy="338554"/>
          </a:xfrm>
          <a:prstGeom prst="rect">
            <a:avLst/>
          </a:prstGeom>
        </p:spPr>
        <p:txBody>
          <a:bodyPr wrap="square">
            <a:spAutoFit/>
          </a:bodyPr>
          <a:lstStyle/>
          <a:p>
            <a:pPr algn="ctr" defTabSz="342900" eaLnBrk="0" fontAlgn="base" hangingPunct="0">
              <a:spcBef>
                <a:spcPct val="0"/>
              </a:spcBef>
              <a:spcAft>
                <a:spcPct val="0"/>
              </a:spcAft>
            </a:pPr>
            <a:r>
              <a:rPr lang="en-US" sz="800" dirty="0">
                <a:solidFill>
                  <a:prstClr val="black"/>
                </a:solidFill>
                <a:latin typeface="Franklin Gothic Book" panose="020B0503020102020204" pitchFamily="34" charset="0"/>
                <a:ea typeface="Calibri" charset="0"/>
                <a:cs typeface="Calibri" charset="0"/>
              </a:rPr>
              <a:t>Critical Materials Institute, “CMI Factsheet,” https://cmi.ameslab.gov/materials/factsheet</a:t>
            </a:r>
          </a:p>
        </p:txBody>
      </p:sp>
      <p:sp>
        <p:nvSpPr>
          <p:cNvPr id="10" name="Rectangle 9"/>
          <p:cNvSpPr/>
          <p:nvPr/>
        </p:nvSpPr>
        <p:spPr>
          <a:xfrm>
            <a:off x="1614585" y="4050565"/>
            <a:ext cx="2828729" cy="338554"/>
          </a:xfrm>
          <a:prstGeom prst="rect">
            <a:avLst/>
          </a:prstGeom>
        </p:spPr>
        <p:txBody>
          <a:bodyPr wrap="square">
            <a:spAutoFit/>
          </a:bodyPr>
          <a:lstStyle/>
          <a:p>
            <a:pPr algn="ctr" defTabSz="342900" eaLnBrk="0" fontAlgn="base" hangingPunct="0">
              <a:spcBef>
                <a:spcPct val="0"/>
              </a:spcBef>
              <a:spcAft>
                <a:spcPct val="0"/>
              </a:spcAft>
            </a:pPr>
            <a:r>
              <a:rPr lang="en-US" sz="800" dirty="0">
                <a:solidFill>
                  <a:prstClr val="black"/>
                </a:solidFill>
                <a:latin typeface="Franklin Gothic Book" panose="020B0503020102020204" pitchFamily="34" charset="0"/>
                <a:ea typeface="Calibri" charset="0"/>
                <a:cs typeface="Calibri" charset="0"/>
              </a:rPr>
              <a:t>Wiebe et al. (2019) </a:t>
            </a:r>
            <a:r>
              <a:rPr lang="en-US" sz="800" i="1" dirty="0">
                <a:solidFill>
                  <a:prstClr val="black"/>
                </a:solidFill>
                <a:latin typeface="Franklin Gothic Book" panose="020B0503020102020204" pitchFamily="34" charset="0"/>
                <a:ea typeface="Calibri" charset="0"/>
                <a:cs typeface="Calibri" charset="0"/>
              </a:rPr>
              <a:t>Environ. Sci. Technol. </a:t>
            </a:r>
            <a:r>
              <a:rPr lang="is-IS" sz="800" dirty="0">
                <a:solidFill>
                  <a:prstClr val="black"/>
                </a:solidFill>
                <a:latin typeface="Franklin Gothic Book" panose="020B0503020102020204" pitchFamily="34" charset="0"/>
                <a:ea typeface="Calibri" charset="0"/>
                <a:cs typeface="Calibri" charset="0"/>
              </a:rPr>
              <a:t>53: 6362−6373 and authors’ own inputs</a:t>
            </a:r>
          </a:p>
        </p:txBody>
      </p:sp>
      <p:grpSp>
        <p:nvGrpSpPr>
          <p:cNvPr id="9" name="Group 8">
            <a:extLst>
              <a:ext uri="{FF2B5EF4-FFF2-40B4-BE49-F238E27FC236}">
                <a16:creationId xmlns:a16="http://schemas.microsoft.com/office/drawing/2014/main" id="{AD8DCC93-105F-442F-B66C-0CECAF3E6DC4}"/>
              </a:ext>
            </a:extLst>
          </p:cNvPr>
          <p:cNvGrpSpPr/>
          <p:nvPr/>
        </p:nvGrpSpPr>
        <p:grpSpPr>
          <a:xfrm>
            <a:off x="7926662" y="23526"/>
            <a:ext cx="1217338" cy="662276"/>
            <a:chOff x="7926662" y="23526"/>
            <a:chExt cx="1217338" cy="662276"/>
          </a:xfrm>
        </p:grpSpPr>
        <p:pic>
          <p:nvPicPr>
            <p:cNvPr id="11" name="Picture 10">
              <a:extLst>
                <a:ext uri="{FF2B5EF4-FFF2-40B4-BE49-F238E27FC236}">
                  <a16:creationId xmlns:a16="http://schemas.microsoft.com/office/drawing/2014/main" id="{283A081A-23CA-498A-A7C5-8A39A901FC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37206" y="23526"/>
              <a:ext cx="706794" cy="662276"/>
            </a:xfrm>
            <a:prstGeom prst="rect">
              <a:avLst/>
            </a:prstGeom>
          </p:spPr>
        </p:pic>
        <p:pic>
          <p:nvPicPr>
            <p:cNvPr id="12" name="Picture 11">
              <a:extLst>
                <a:ext uri="{FF2B5EF4-FFF2-40B4-BE49-F238E27FC236}">
                  <a16:creationId xmlns:a16="http://schemas.microsoft.com/office/drawing/2014/main" id="{1FC0AC41-DFD3-4A37-B8EB-1ECF8AD47FEC}"/>
                </a:ext>
              </a:extLst>
            </p:cNvPr>
            <p:cNvPicPr>
              <a:picLocks noChangeAspect="1"/>
            </p:cNvPicPr>
            <p:nvPr/>
          </p:nvPicPr>
          <p:blipFill>
            <a:blip r:embed="rId3"/>
            <a:stretch>
              <a:fillRect/>
            </a:stretch>
          </p:blipFill>
          <p:spPr>
            <a:xfrm>
              <a:off x="7926662" y="126064"/>
              <a:ext cx="457200" cy="457200"/>
            </a:xfrm>
            <a:prstGeom prst="rect">
              <a:avLst/>
            </a:prstGeom>
          </p:spPr>
        </p:pic>
      </p:grpSp>
    </p:spTree>
    <p:extLst>
      <p:ext uri="{BB962C8B-B14F-4D97-AF65-F5344CB8AC3E}">
        <p14:creationId xmlns:p14="http://schemas.microsoft.com/office/powerpoint/2010/main" val="13985196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Wedges tool</a:t>
            </a:r>
          </a:p>
        </p:txBody>
      </p:sp>
      <p:sp>
        <p:nvSpPr>
          <p:cNvPr id="3" name="Content Placeholder 2"/>
          <p:cNvSpPr>
            <a:spLocks noGrp="1"/>
          </p:cNvSpPr>
          <p:nvPr>
            <p:ph idx="1"/>
          </p:nvPr>
        </p:nvSpPr>
        <p:spPr/>
        <p:txBody>
          <a:bodyPr/>
          <a:lstStyle/>
          <a:p>
            <a:r>
              <a:rPr lang="en-US" dirty="0"/>
              <a:t>We adapted AMO’s prospective analysis tool LIGHTEnUP to calculate material wedges by adding an EPA materials flow dataset to two existing DOE energy datasets:</a:t>
            </a:r>
          </a:p>
          <a:p>
            <a:endParaRPr lang="en-US" dirty="0"/>
          </a:p>
          <a:p>
            <a:endParaRPr lang="en-US" dirty="0"/>
          </a:p>
          <a:p>
            <a:endParaRPr lang="en-US" dirty="0"/>
          </a:p>
          <a:p>
            <a:endParaRPr lang="en-US" dirty="0"/>
          </a:p>
          <a:p>
            <a:endParaRPr lang="en-US" dirty="0"/>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902009166"/>
              </p:ext>
            </p:extLst>
          </p:nvPr>
        </p:nvGraphicFramePr>
        <p:xfrm>
          <a:off x="643317" y="1770950"/>
          <a:ext cx="7857366" cy="3029652"/>
        </p:xfrm>
        <a:graphic>
          <a:graphicData uri="http://schemas.openxmlformats.org/drawingml/2006/table">
            <a:tbl>
              <a:tblPr firstRow="1">
                <a:tableStyleId>{5C22544A-7EE6-4342-B048-85BDC9FD1C3A}</a:tableStyleId>
              </a:tblPr>
              <a:tblGrid>
                <a:gridCol w="1856323">
                  <a:extLst>
                    <a:ext uri="{9D8B030D-6E8A-4147-A177-3AD203B41FA5}">
                      <a16:colId xmlns:a16="http://schemas.microsoft.com/office/drawing/2014/main" val="20000"/>
                    </a:ext>
                  </a:extLst>
                </a:gridCol>
                <a:gridCol w="6001043">
                  <a:extLst>
                    <a:ext uri="{9D8B030D-6E8A-4147-A177-3AD203B41FA5}">
                      <a16:colId xmlns:a16="http://schemas.microsoft.com/office/drawing/2014/main" val="20001"/>
                    </a:ext>
                  </a:extLst>
                </a:gridCol>
              </a:tblGrid>
              <a:tr h="307356">
                <a:tc>
                  <a:txBody>
                    <a:bodyPr/>
                    <a:lstStyle/>
                    <a:p>
                      <a:pPr algn="ctr" fontAlgn="b"/>
                      <a:r>
                        <a:rPr lang="en-US" sz="1400" b="1" i="0" u="none" strike="noStrike" dirty="0">
                          <a:effectLst/>
                          <a:latin typeface="Franklin Gothic Book" panose="020B0503020102020204" pitchFamily="34" charset="0"/>
                        </a:rPr>
                        <a:t>Major Datasets</a:t>
                      </a:r>
                      <a:endParaRPr lang="en-US" sz="1400" b="1" i="0" u="none" strike="noStrike" dirty="0">
                        <a:solidFill>
                          <a:srgbClr val="000000"/>
                        </a:solidFill>
                        <a:effectLst/>
                        <a:latin typeface="Franklin Gothic Book" panose="020B0503020102020204" pitchFamily="34" charset="0"/>
                      </a:endParaRPr>
                    </a:p>
                  </a:txBody>
                  <a:tcPr marL="0" marR="0" marT="0" marB="0" anchor="b"/>
                </a:tc>
                <a:tc>
                  <a:txBody>
                    <a:bodyPr/>
                    <a:lstStyle/>
                    <a:p>
                      <a:pPr algn="ctr" fontAlgn="b"/>
                      <a:r>
                        <a:rPr lang="en-US" sz="1400" b="1" i="0" u="none" strike="noStrike" dirty="0">
                          <a:effectLst/>
                          <a:latin typeface="Franklin Gothic Book" panose="020B0503020102020204" pitchFamily="34" charset="0"/>
                        </a:rPr>
                        <a:t>Dataset Description</a:t>
                      </a:r>
                      <a:endParaRPr lang="en-US" sz="1400" b="1" i="0" u="none" strike="noStrike" dirty="0">
                        <a:solidFill>
                          <a:srgbClr val="000000"/>
                        </a:solidFill>
                        <a:effectLst/>
                        <a:latin typeface="Franklin Gothic Book" panose="020B0503020102020204" pitchFamily="34" charset="0"/>
                      </a:endParaRPr>
                    </a:p>
                  </a:txBody>
                  <a:tcPr marL="0" marR="0" marT="0" marB="0" anchor="b"/>
                </a:tc>
                <a:extLst>
                  <a:ext uri="{0D108BD9-81ED-4DB2-BD59-A6C34878D82A}">
                    <a16:rowId xmlns:a16="http://schemas.microsoft.com/office/drawing/2014/main" val="10000"/>
                  </a:ext>
                </a:extLst>
              </a:tr>
              <a:tr h="614712">
                <a:tc>
                  <a:txBody>
                    <a:bodyPr/>
                    <a:lstStyle/>
                    <a:p>
                      <a:pPr algn="l" fontAlgn="b"/>
                      <a:r>
                        <a:rPr lang="is-IS" sz="1400" b="0" i="0" u="none" strike="noStrike" dirty="0">
                          <a:effectLst/>
                          <a:latin typeface="Franklin Gothic Book" panose="020B0503020102020204" pitchFamily="34" charset="0"/>
                        </a:rPr>
                        <a:t>AEO2019RC</a:t>
                      </a:r>
                      <a:endParaRPr lang="is-IS" sz="1400" b="0" i="0" u="none" strike="noStrike" dirty="0">
                        <a:solidFill>
                          <a:srgbClr val="000000"/>
                        </a:solidFill>
                        <a:effectLst/>
                        <a:latin typeface="Franklin Gothic Book" panose="020B0503020102020204" pitchFamily="34" charset="0"/>
                      </a:endParaRPr>
                    </a:p>
                  </a:txBody>
                  <a:tcPr marL="0" marR="0" marT="0" marB="0" anchor="b"/>
                </a:tc>
                <a:tc>
                  <a:txBody>
                    <a:bodyPr/>
                    <a:lstStyle/>
                    <a:p>
                      <a:pPr algn="l" fontAlgn="b"/>
                      <a:r>
                        <a:rPr lang="en-US" sz="1400" b="0" i="0" u="none" strike="noStrike" dirty="0">
                          <a:effectLst/>
                          <a:latin typeface="Franklin Gothic Book" panose="020B0503020102020204" pitchFamily="34" charset="0"/>
                        </a:rPr>
                        <a:t>US DOE Energy Information Administration (EIA): Annual Energy Outlook (AEO) 2018 Reference Case (https://</a:t>
                      </a:r>
                      <a:r>
                        <a:rPr lang="en-US" sz="1400" u="none" strike="noStrike" dirty="0" err="1">
                          <a:effectLst/>
                          <a:latin typeface="Franklin Gothic Book" panose="020B0503020102020204" pitchFamily="34" charset="0"/>
                        </a:rPr>
                        <a:t>www.eia.gov</a:t>
                      </a:r>
                      <a:r>
                        <a:rPr lang="en-US" sz="1400" u="none" strike="noStrike" dirty="0">
                          <a:effectLst/>
                          <a:latin typeface="Franklin Gothic Book" panose="020B0503020102020204" pitchFamily="34" charset="0"/>
                        </a:rPr>
                        <a:t>/outlooks/</a:t>
                      </a:r>
                      <a:r>
                        <a:rPr lang="en-US" sz="1400" u="none" strike="noStrike" dirty="0" err="1">
                          <a:effectLst/>
                          <a:latin typeface="Franklin Gothic Book" panose="020B0503020102020204" pitchFamily="34" charset="0"/>
                        </a:rPr>
                        <a:t>aeo</a:t>
                      </a:r>
                      <a:r>
                        <a:rPr lang="en-US" sz="1400" u="none" strike="noStrike" dirty="0">
                          <a:effectLst/>
                          <a:latin typeface="Franklin Gothic Book" panose="020B0503020102020204" pitchFamily="34" charset="0"/>
                        </a:rPr>
                        <a:t>/)</a:t>
                      </a:r>
                      <a:endParaRPr lang="en-US" sz="1400" b="0" i="0" u="none" strike="noStrike" dirty="0">
                        <a:solidFill>
                          <a:srgbClr val="000000"/>
                        </a:solidFill>
                        <a:effectLst/>
                        <a:latin typeface="Franklin Gothic Book" panose="020B0503020102020204" pitchFamily="34" charset="0"/>
                      </a:endParaRPr>
                    </a:p>
                  </a:txBody>
                  <a:tcPr marL="0" marR="0" marT="0" marB="0" anchor="b"/>
                </a:tc>
                <a:extLst>
                  <a:ext uri="{0D108BD9-81ED-4DB2-BD59-A6C34878D82A}">
                    <a16:rowId xmlns:a16="http://schemas.microsoft.com/office/drawing/2014/main" val="10001"/>
                  </a:ext>
                </a:extLst>
              </a:tr>
              <a:tr h="790344">
                <a:tc>
                  <a:txBody>
                    <a:bodyPr/>
                    <a:lstStyle/>
                    <a:p>
                      <a:pPr algn="l" fontAlgn="b"/>
                      <a:r>
                        <a:rPr lang="pt-BR" sz="1400" b="0" i="0" u="none" strike="noStrike" dirty="0">
                          <a:effectLst/>
                          <a:latin typeface="Franklin Gothic Book" panose="020B0503020102020204" pitchFamily="34" charset="0"/>
                        </a:rPr>
                        <a:t>MECS 2014</a:t>
                      </a:r>
                      <a:endParaRPr lang="pt-BR" sz="1400" b="0" i="0" u="none" strike="noStrike" dirty="0">
                        <a:solidFill>
                          <a:srgbClr val="000000"/>
                        </a:solidFill>
                        <a:effectLst/>
                        <a:latin typeface="Franklin Gothic Book" panose="020B0503020102020204" pitchFamily="34" charset="0"/>
                      </a:endParaRPr>
                    </a:p>
                  </a:txBody>
                  <a:tcPr marL="0" marR="0" marT="0" marB="0" anchor="b"/>
                </a:tc>
                <a:tc>
                  <a:txBody>
                    <a:bodyPr/>
                    <a:lstStyle/>
                    <a:p>
                      <a:pPr algn="l" fontAlgn="b"/>
                      <a:r>
                        <a:rPr lang="en-US" sz="1400" b="0" i="0" u="none" strike="noStrike" dirty="0">
                          <a:effectLst/>
                          <a:latin typeface="Franklin Gothic Book" panose="020B0503020102020204" pitchFamily="34" charset="0"/>
                        </a:rPr>
                        <a:t>US DOE Energy Information Administration (EIA): Manufacturing Energy Consumption Survey 2014 (https://</a:t>
                      </a:r>
                      <a:r>
                        <a:rPr lang="en-US" sz="1400" b="0" i="0" u="none" strike="noStrike" dirty="0" err="1">
                          <a:effectLst/>
                          <a:latin typeface="Franklin Gothic Book" panose="020B0503020102020204" pitchFamily="34" charset="0"/>
                        </a:rPr>
                        <a:t>www.eia.gov</a:t>
                      </a:r>
                      <a:r>
                        <a:rPr lang="en-US" sz="1400" b="0" i="0" u="none" strike="noStrike" dirty="0">
                          <a:effectLst/>
                          <a:latin typeface="Franklin Gothic Book" panose="020B0503020102020204" pitchFamily="34" charset="0"/>
                        </a:rPr>
                        <a:t>/consumption/manufacturing/)</a:t>
                      </a:r>
                      <a:endParaRPr lang="en-US" sz="1400" b="0" i="0" u="none" strike="noStrike" dirty="0">
                        <a:solidFill>
                          <a:srgbClr val="000000"/>
                        </a:solidFill>
                        <a:effectLst/>
                        <a:latin typeface="Franklin Gothic Book" panose="020B0503020102020204" pitchFamily="34" charset="0"/>
                      </a:endParaRPr>
                    </a:p>
                  </a:txBody>
                  <a:tcPr marL="0" marR="0" marT="0" marB="0" anchor="b"/>
                </a:tc>
                <a:extLst>
                  <a:ext uri="{0D108BD9-81ED-4DB2-BD59-A6C34878D82A}">
                    <a16:rowId xmlns:a16="http://schemas.microsoft.com/office/drawing/2014/main" val="10002"/>
                  </a:ext>
                </a:extLst>
              </a:tr>
              <a:tr h="1317240">
                <a:tc>
                  <a:txBody>
                    <a:bodyPr/>
                    <a:lstStyle/>
                    <a:p>
                      <a:pPr algn="l" fontAlgn="b"/>
                      <a:r>
                        <a:rPr lang="en-US" sz="1400" b="0" i="0" u="none" strike="noStrike" dirty="0">
                          <a:effectLst/>
                          <a:latin typeface="Franklin Gothic Book" panose="020B0503020102020204" pitchFamily="34" charset="0"/>
                        </a:rPr>
                        <a:t>SMM Vision2 </a:t>
                      </a:r>
                      <a:r>
                        <a:rPr lang="en-US" sz="1400" b="0" i="0" u="none" strike="noStrike" dirty="0" err="1">
                          <a:effectLst/>
                          <a:latin typeface="Franklin Gothic Book" panose="020B0503020102020204" pitchFamily="34" charset="0"/>
                        </a:rPr>
                        <a:t>Matl</a:t>
                      </a:r>
                      <a:r>
                        <a:rPr lang="en-US" sz="1400" b="0" i="0" u="none" strike="noStrike" dirty="0">
                          <a:effectLst/>
                          <a:latin typeface="Franklin Gothic Book" panose="020B0503020102020204" pitchFamily="34" charset="0"/>
                        </a:rPr>
                        <a:t> IO Tables</a:t>
                      </a:r>
                      <a:endParaRPr lang="en-US" sz="1400" b="0" i="0" u="none" strike="noStrike" dirty="0">
                        <a:solidFill>
                          <a:srgbClr val="000000"/>
                        </a:solidFill>
                        <a:effectLst/>
                        <a:latin typeface="Franklin Gothic Book" panose="020B0503020102020204" pitchFamily="34" charset="0"/>
                      </a:endParaRPr>
                    </a:p>
                  </a:txBody>
                  <a:tcPr marL="0" marR="0" marT="0" marB="0" anchor="b"/>
                </a:tc>
                <a:tc>
                  <a:txBody>
                    <a:bodyPr/>
                    <a:lstStyle/>
                    <a:p>
                      <a:pPr algn="l" fontAlgn="b"/>
                      <a:r>
                        <a:rPr lang="en-US" sz="1400" b="0" i="0" u="none" strike="noStrike" dirty="0">
                          <a:effectLst/>
                          <a:latin typeface="Franklin Gothic Book" panose="020B0503020102020204" pitchFamily="34" charset="0"/>
                        </a:rPr>
                        <a:t>US EPA: Sustainable Materials Management (https://</a:t>
                      </a:r>
                      <a:r>
                        <a:rPr lang="en-US" sz="1400" u="none" strike="noStrike" dirty="0" err="1">
                          <a:effectLst/>
                          <a:latin typeface="Franklin Gothic Book" panose="020B0503020102020204" pitchFamily="34" charset="0"/>
                        </a:rPr>
                        <a:t>www.epa.gov</a:t>
                      </a:r>
                      <a:r>
                        <a:rPr lang="en-US" sz="1400" u="none" strike="noStrike" dirty="0">
                          <a:effectLst/>
                          <a:latin typeface="Franklin Gothic Book" panose="020B0503020102020204" pitchFamily="34" charset="0"/>
                        </a:rPr>
                        <a:t>/</a:t>
                      </a:r>
                      <a:r>
                        <a:rPr lang="en-US" sz="1400" u="none" strike="noStrike" dirty="0" err="1">
                          <a:effectLst/>
                          <a:latin typeface="Franklin Gothic Book" panose="020B0503020102020204" pitchFamily="34" charset="0"/>
                        </a:rPr>
                        <a:t>smm</a:t>
                      </a:r>
                      <a:r>
                        <a:rPr lang="en-US" sz="1400" u="none" strike="noStrike" dirty="0">
                          <a:effectLst/>
                          <a:latin typeface="Franklin Gothic Book" panose="020B0503020102020204" pitchFamily="34" charset="0"/>
                        </a:rPr>
                        <a:t>): The Road Ahead (Vision2) - a systemic approach to using and reusing materials more productively over their entire life cycles (https://</a:t>
                      </a:r>
                      <a:r>
                        <a:rPr lang="en-US" sz="1400" u="none" strike="noStrike" dirty="0" err="1">
                          <a:effectLst/>
                          <a:latin typeface="Franklin Gothic Book" panose="020B0503020102020204" pitchFamily="34" charset="0"/>
                        </a:rPr>
                        <a:t>www.epa.gov</a:t>
                      </a:r>
                      <a:r>
                        <a:rPr lang="en-US" sz="1400" u="none" strike="noStrike" dirty="0">
                          <a:effectLst/>
                          <a:latin typeface="Franklin Gothic Book" panose="020B0503020102020204" pitchFamily="34" charset="0"/>
                        </a:rPr>
                        <a:t>/</a:t>
                      </a:r>
                      <a:r>
                        <a:rPr lang="en-US" sz="1400" u="none" strike="noStrike" dirty="0" err="1">
                          <a:effectLst/>
                          <a:latin typeface="Franklin Gothic Book" panose="020B0503020102020204" pitchFamily="34" charset="0"/>
                        </a:rPr>
                        <a:t>smm</a:t>
                      </a:r>
                      <a:r>
                        <a:rPr lang="en-US" sz="1400" u="none" strike="noStrike" dirty="0">
                          <a:effectLst/>
                          <a:latin typeface="Franklin Gothic Book" panose="020B0503020102020204" pitchFamily="34" charset="0"/>
                        </a:rPr>
                        <a:t>/sustainable-materials-management-road-ahead)</a:t>
                      </a:r>
                      <a:endParaRPr lang="en-US" sz="1400" b="0" i="0" u="none" strike="noStrike" dirty="0">
                        <a:solidFill>
                          <a:srgbClr val="000000"/>
                        </a:solidFill>
                        <a:effectLst/>
                        <a:latin typeface="Franklin Gothic Book" panose="020B0503020102020204" pitchFamily="34" charset="0"/>
                      </a:endParaRPr>
                    </a:p>
                  </a:txBody>
                  <a:tcPr marL="0" marR="0" marT="0" marB="0" anchor="b"/>
                </a:tc>
                <a:extLst>
                  <a:ext uri="{0D108BD9-81ED-4DB2-BD59-A6C34878D82A}">
                    <a16:rowId xmlns:a16="http://schemas.microsoft.com/office/drawing/2014/main" val="10003"/>
                  </a:ext>
                </a:extLst>
              </a:tr>
            </a:tbl>
          </a:graphicData>
        </a:graphic>
      </p:graphicFrame>
      <p:grpSp>
        <p:nvGrpSpPr>
          <p:cNvPr id="6" name="Group 5">
            <a:extLst>
              <a:ext uri="{FF2B5EF4-FFF2-40B4-BE49-F238E27FC236}">
                <a16:creationId xmlns:a16="http://schemas.microsoft.com/office/drawing/2014/main" id="{990BCF43-0188-4FD5-A6F1-17163A0C9D7C}"/>
              </a:ext>
            </a:extLst>
          </p:cNvPr>
          <p:cNvGrpSpPr/>
          <p:nvPr/>
        </p:nvGrpSpPr>
        <p:grpSpPr>
          <a:xfrm>
            <a:off x="7926662" y="23526"/>
            <a:ext cx="1217338" cy="662276"/>
            <a:chOff x="7926662" y="23526"/>
            <a:chExt cx="1217338" cy="662276"/>
          </a:xfrm>
        </p:grpSpPr>
        <p:pic>
          <p:nvPicPr>
            <p:cNvPr id="7" name="Picture 6">
              <a:extLst>
                <a:ext uri="{FF2B5EF4-FFF2-40B4-BE49-F238E27FC236}">
                  <a16:creationId xmlns:a16="http://schemas.microsoft.com/office/drawing/2014/main" id="{7A01827A-7071-4851-957F-5060A05740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37206" y="23526"/>
              <a:ext cx="706794" cy="662276"/>
            </a:xfrm>
            <a:prstGeom prst="rect">
              <a:avLst/>
            </a:prstGeom>
          </p:spPr>
        </p:pic>
        <p:pic>
          <p:nvPicPr>
            <p:cNvPr id="8" name="Picture 7">
              <a:extLst>
                <a:ext uri="{FF2B5EF4-FFF2-40B4-BE49-F238E27FC236}">
                  <a16:creationId xmlns:a16="http://schemas.microsoft.com/office/drawing/2014/main" id="{948FE6C3-CD3D-4231-B49B-04D856F88FB9}"/>
                </a:ext>
              </a:extLst>
            </p:cNvPr>
            <p:cNvPicPr>
              <a:picLocks noChangeAspect="1"/>
            </p:cNvPicPr>
            <p:nvPr/>
          </p:nvPicPr>
          <p:blipFill>
            <a:blip r:embed="rId3"/>
            <a:stretch>
              <a:fillRect/>
            </a:stretch>
          </p:blipFill>
          <p:spPr>
            <a:xfrm>
              <a:off x="7926662" y="126064"/>
              <a:ext cx="457200" cy="457200"/>
            </a:xfrm>
            <a:prstGeom prst="rect">
              <a:avLst/>
            </a:prstGeom>
          </p:spPr>
        </p:pic>
      </p:grpSp>
    </p:spTree>
    <p:extLst>
      <p:ext uri="{BB962C8B-B14F-4D97-AF65-F5344CB8AC3E}">
        <p14:creationId xmlns:p14="http://schemas.microsoft.com/office/powerpoint/2010/main" val="2743096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275B69-6DE6-429E-A541-8248EF2DDBEB}"/>
              </a:ext>
            </a:extLst>
          </p:cNvPr>
          <p:cNvPicPr>
            <a:picLocks noChangeAspect="1"/>
          </p:cNvPicPr>
          <p:nvPr/>
        </p:nvPicPr>
        <p:blipFill rotWithShape="1">
          <a:blip r:embed="rId2"/>
          <a:srcRect b="14462"/>
          <a:stretch/>
        </p:blipFill>
        <p:spPr>
          <a:xfrm>
            <a:off x="2005013" y="628296"/>
            <a:ext cx="5469028" cy="3886908"/>
          </a:xfrm>
          <a:prstGeom prst="rect">
            <a:avLst/>
          </a:prstGeom>
        </p:spPr>
      </p:pic>
      <p:sp>
        <p:nvSpPr>
          <p:cNvPr id="2" name="Title 1"/>
          <p:cNvSpPr>
            <a:spLocks noGrp="1"/>
          </p:cNvSpPr>
          <p:nvPr>
            <p:ph type="title"/>
          </p:nvPr>
        </p:nvSpPr>
        <p:spPr/>
        <p:txBody>
          <a:bodyPr/>
          <a:lstStyle/>
          <a:p>
            <a:r>
              <a:rPr lang="en-US" dirty="0"/>
              <a:t>Wedges Tool: Methodology</a:t>
            </a:r>
          </a:p>
        </p:txBody>
      </p:sp>
      <p:sp>
        <p:nvSpPr>
          <p:cNvPr id="7" name="Right Brace 6">
            <a:extLst>
              <a:ext uri="{FF2B5EF4-FFF2-40B4-BE49-F238E27FC236}">
                <a16:creationId xmlns:a16="http://schemas.microsoft.com/office/drawing/2014/main" id="{AFC92DD8-5B25-4C98-B3F5-1D911311F612}"/>
              </a:ext>
            </a:extLst>
          </p:cNvPr>
          <p:cNvSpPr/>
          <p:nvPr/>
        </p:nvSpPr>
        <p:spPr>
          <a:xfrm>
            <a:off x="7289689" y="1298001"/>
            <a:ext cx="236143" cy="3067677"/>
          </a:xfrm>
          <a:prstGeom prst="rightBrace">
            <a:avLst>
              <a:gd name="adj1" fmla="val 8333"/>
              <a:gd name="adj2" fmla="val 30011"/>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solidFill>
                <a:srgbClr val="50565C"/>
              </a:solidFill>
              <a:latin typeface="Franklin Gothic Book" panose="020B0503020102020204" pitchFamily="34" charset="0"/>
            </a:endParaRPr>
          </a:p>
        </p:txBody>
      </p:sp>
      <p:sp>
        <p:nvSpPr>
          <p:cNvPr id="11" name="TextBox 10">
            <a:extLst>
              <a:ext uri="{FF2B5EF4-FFF2-40B4-BE49-F238E27FC236}">
                <a16:creationId xmlns:a16="http://schemas.microsoft.com/office/drawing/2014/main" id="{F532B234-CC8F-47C8-9922-34C8672E317C}"/>
              </a:ext>
            </a:extLst>
          </p:cNvPr>
          <p:cNvSpPr txBox="1"/>
          <p:nvPr/>
        </p:nvSpPr>
        <p:spPr>
          <a:xfrm>
            <a:off x="7534697" y="1845493"/>
            <a:ext cx="1534104" cy="923330"/>
          </a:xfrm>
          <a:prstGeom prst="rect">
            <a:avLst/>
          </a:prstGeom>
          <a:noFill/>
        </p:spPr>
        <p:txBody>
          <a:bodyPr wrap="square" rtlCol="0">
            <a:spAutoFit/>
          </a:bodyPr>
          <a:lstStyle>
            <a:defPPr>
              <a:defRPr lang="en-US"/>
            </a:defPPr>
            <a:lvl1pPr>
              <a:defRPr sz="1100" i="1"/>
            </a:lvl1pPr>
          </a:lstStyle>
          <a:p>
            <a:r>
              <a:rPr lang="en-US" sz="1200" i="0" dirty="0">
                <a:latin typeface="Franklin Gothic Book" panose="020B0503020102020204" pitchFamily="34" charset="0"/>
              </a:rPr>
              <a:t>Annual Energy Outlook 2020 – Reference Case </a:t>
            </a:r>
            <a:r>
              <a:rPr lang="en-US" sz="800" i="0" dirty="0">
                <a:latin typeface="Franklin Gothic Book" panose="020B0503020102020204" pitchFamily="34" charset="0"/>
              </a:rPr>
              <a:t>https://www.eia.gov/outlooks/aeo/</a:t>
            </a:r>
            <a:endParaRPr lang="en-US" sz="1200" i="0" dirty="0">
              <a:latin typeface="Franklin Gothic Book" panose="020B0503020102020204" pitchFamily="34" charset="0"/>
            </a:endParaRPr>
          </a:p>
        </p:txBody>
      </p:sp>
      <p:grpSp>
        <p:nvGrpSpPr>
          <p:cNvPr id="12" name="Group 11">
            <a:extLst>
              <a:ext uri="{FF2B5EF4-FFF2-40B4-BE49-F238E27FC236}">
                <a16:creationId xmlns:a16="http://schemas.microsoft.com/office/drawing/2014/main" id="{E6D9F8A8-739A-4A94-9C8F-73877F14B013}"/>
              </a:ext>
            </a:extLst>
          </p:cNvPr>
          <p:cNvGrpSpPr/>
          <p:nvPr/>
        </p:nvGrpSpPr>
        <p:grpSpPr>
          <a:xfrm>
            <a:off x="2497312" y="3577083"/>
            <a:ext cx="4822714" cy="172274"/>
            <a:chOff x="3706213" y="3598069"/>
            <a:chExt cx="3543922" cy="172274"/>
          </a:xfrm>
        </p:grpSpPr>
        <p:sp>
          <p:nvSpPr>
            <p:cNvPr id="13" name="Isosceles Triangle 12">
              <a:extLst>
                <a:ext uri="{FF2B5EF4-FFF2-40B4-BE49-F238E27FC236}">
                  <a16:creationId xmlns:a16="http://schemas.microsoft.com/office/drawing/2014/main" id="{5577A24D-D168-40C3-993C-D20CEEBD6C8D}"/>
                </a:ext>
              </a:extLst>
            </p:cNvPr>
            <p:cNvSpPr/>
            <p:nvPr/>
          </p:nvSpPr>
          <p:spPr>
            <a:xfrm rot="16200000">
              <a:off x="5169992" y="2134290"/>
              <a:ext cx="169501" cy="3097060"/>
            </a:xfrm>
            <a:prstGeom prst="triangle">
              <a:avLst>
                <a:gd name="adj" fmla="val 0"/>
              </a:avLst>
            </a:prstGeom>
            <a:solidFill>
              <a:schemeClr val="bg1">
                <a:lumMod val="95000"/>
              </a:scheme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ctr" defTabSz="514350"/>
              <a:endParaRPr lang="en-US" sz="1013" dirty="0">
                <a:solidFill>
                  <a:prstClr val="black"/>
                </a:solidFill>
                <a:latin typeface="Franklin Gothic Book" panose="020B0503020102020204" pitchFamily="34" charset="0"/>
              </a:endParaRPr>
            </a:p>
          </p:txBody>
        </p:sp>
        <p:sp>
          <p:nvSpPr>
            <p:cNvPr id="14" name="Rectangle 13">
              <a:extLst>
                <a:ext uri="{FF2B5EF4-FFF2-40B4-BE49-F238E27FC236}">
                  <a16:creationId xmlns:a16="http://schemas.microsoft.com/office/drawing/2014/main" id="{EE4340CA-8058-428D-96A8-D2A785A3DF8E}"/>
                </a:ext>
              </a:extLst>
            </p:cNvPr>
            <p:cNvSpPr/>
            <p:nvPr/>
          </p:nvSpPr>
          <p:spPr>
            <a:xfrm>
              <a:off x="6803271" y="3598070"/>
              <a:ext cx="410072" cy="169502"/>
            </a:xfrm>
            <a:prstGeom prst="rect">
              <a:avLst/>
            </a:prstGeom>
            <a:solidFill>
              <a:schemeClr val="bg1">
                <a:lumMod val="95000"/>
              </a:scheme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Franklin Gothic Book" panose="020B0503020102020204" pitchFamily="34" charset="0"/>
              </a:endParaRPr>
            </a:p>
          </p:txBody>
        </p:sp>
        <p:sp>
          <p:nvSpPr>
            <p:cNvPr id="15" name="Rectangle 14">
              <a:extLst>
                <a:ext uri="{FF2B5EF4-FFF2-40B4-BE49-F238E27FC236}">
                  <a16:creationId xmlns:a16="http://schemas.microsoft.com/office/drawing/2014/main" id="{9905326C-8029-4F28-8AE3-82690EC7A4F3}"/>
                </a:ext>
              </a:extLst>
            </p:cNvPr>
            <p:cNvSpPr/>
            <p:nvPr/>
          </p:nvSpPr>
          <p:spPr>
            <a:xfrm>
              <a:off x="6772267" y="3605988"/>
              <a:ext cx="230989" cy="1572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16" name="TextBox 15">
              <a:extLst>
                <a:ext uri="{FF2B5EF4-FFF2-40B4-BE49-F238E27FC236}">
                  <a16:creationId xmlns:a16="http://schemas.microsoft.com/office/drawing/2014/main" id="{A5DA40F1-B49F-439E-A402-4093B206B55D}"/>
                </a:ext>
              </a:extLst>
            </p:cNvPr>
            <p:cNvSpPr txBox="1"/>
            <p:nvPr/>
          </p:nvSpPr>
          <p:spPr>
            <a:xfrm>
              <a:off x="5648533" y="3608760"/>
              <a:ext cx="1601602" cy="161583"/>
            </a:xfrm>
            <a:prstGeom prst="rect">
              <a:avLst/>
            </a:prstGeom>
            <a:noFill/>
          </p:spPr>
          <p:txBody>
            <a:bodyPr wrap="square" lIns="0" tIns="0" rIns="0" bIns="0" rtlCol="0" anchor="ctr" anchorCtr="0">
              <a:spAutoFit/>
            </a:bodyPr>
            <a:lstStyle/>
            <a:p>
              <a:pPr algn="ctr" defTabSz="514350" fontAlgn="ctr">
                <a:defRPr/>
              </a:pPr>
              <a:r>
                <a:rPr lang="en-US" sz="1050" dirty="0">
                  <a:solidFill>
                    <a:srgbClr val="FF0000"/>
                  </a:solidFill>
                  <a:latin typeface="Franklin Gothic Book" panose="020B0503020102020204" pitchFamily="34" charset="0"/>
                </a:rPr>
                <a:t>Technology Adoption’s Energy Wedge</a:t>
              </a:r>
            </a:p>
          </p:txBody>
        </p:sp>
      </p:grpSp>
      <p:sp>
        <p:nvSpPr>
          <p:cNvPr id="19" name="Rectangle 18">
            <a:extLst>
              <a:ext uri="{FF2B5EF4-FFF2-40B4-BE49-F238E27FC236}">
                <a16:creationId xmlns:a16="http://schemas.microsoft.com/office/drawing/2014/main" id="{32871904-1634-4919-9E9E-31A7933E1F2A}"/>
              </a:ext>
            </a:extLst>
          </p:cNvPr>
          <p:cNvSpPr/>
          <p:nvPr/>
        </p:nvSpPr>
        <p:spPr>
          <a:xfrm>
            <a:off x="26528" y="1048256"/>
            <a:ext cx="1957389" cy="3046988"/>
          </a:xfrm>
          <a:prstGeom prst="rect">
            <a:avLst/>
          </a:prstGeom>
        </p:spPr>
        <p:txBody>
          <a:bodyPr wrap="square">
            <a:spAutoFit/>
          </a:bodyPr>
          <a:lstStyle/>
          <a:p>
            <a:r>
              <a:rPr lang="en-US" sz="1600" dirty="0">
                <a:latin typeface="Franklin Gothic Book" panose="020B0503020102020204" pitchFamily="34" charset="0"/>
              </a:rPr>
              <a:t>By specifying scenario details of how a specific activity changes energy, materials and other flows in specific sectors, the tool allows for the automatic calculation of impacts across the U.S. economy.</a:t>
            </a:r>
          </a:p>
        </p:txBody>
      </p:sp>
      <p:grpSp>
        <p:nvGrpSpPr>
          <p:cNvPr id="17" name="Group 16">
            <a:extLst>
              <a:ext uri="{FF2B5EF4-FFF2-40B4-BE49-F238E27FC236}">
                <a16:creationId xmlns:a16="http://schemas.microsoft.com/office/drawing/2014/main" id="{8BFFF215-26C5-4195-8858-B32811458706}"/>
              </a:ext>
            </a:extLst>
          </p:cNvPr>
          <p:cNvGrpSpPr/>
          <p:nvPr/>
        </p:nvGrpSpPr>
        <p:grpSpPr>
          <a:xfrm>
            <a:off x="7926662" y="23526"/>
            <a:ext cx="1217338" cy="662276"/>
            <a:chOff x="7926662" y="23526"/>
            <a:chExt cx="1217338" cy="662276"/>
          </a:xfrm>
        </p:grpSpPr>
        <p:pic>
          <p:nvPicPr>
            <p:cNvPr id="18" name="Picture 17">
              <a:extLst>
                <a:ext uri="{FF2B5EF4-FFF2-40B4-BE49-F238E27FC236}">
                  <a16:creationId xmlns:a16="http://schemas.microsoft.com/office/drawing/2014/main" id="{CB76FBD3-21C2-4CD1-89CA-DDEB9AA3AA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7206" y="23526"/>
              <a:ext cx="706794" cy="662276"/>
            </a:xfrm>
            <a:prstGeom prst="rect">
              <a:avLst/>
            </a:prstGeom>
          </p:spPr>
        </p:pic>
        <p:pic>
          <p:nvPicPr>
            <p:cNvPr id="20" name="Picture 19">
              <a:extLst>
                <a:ext uri="{FF2B5EF4-FFF2-40B4-BE49-F238E27FC236}">
                  <a16:creationId xmlns:a16="http://schemas.microsoft.com/office/drawing/2014/main" id="{C050CDA2-52DC-4329-BF88-AD9E0EF1AA89}"/>
                </a:ext>
              </a:extLst>
            </p:cNvPr>
            <p:cNvPicPr>
              <a:picLocks noChangeAspect="1"/>
            </p:cNvPicPr>
            <p:nvPr/>
          </p:nvPicPr>
          <p:blipFill>
            <a:blip r:embed="rId4"/>
            <a:stretch>
              <a:fillRect/>
            </a:stretch>
          </p:blipFill>
          <p:spPr>
            <a:xfrm>
              <a:off x="7926662" y="126064"/>
              <a:ext cx="457200" cy="457200"/>
            </a:xfrm>
            <a:prstGeom prst="rect">
              <a:avLst/>
            </a:prstGeom>
          </p:spPr>
        </p:pic>
      </p:grpSp>
    </p:spTree>
    <p:extLst>
      <p:ext uri="{BB962C8B-B14F-4D97-AF65-F5344CB8AC3E}">
        <p14:creationId xmlns:p14="http://schemas.microsoft.com/office/powerpoint/2010/main" val="36653981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Wedges Tool: Methodology</a:t>
            </a:r>
          </a:p>
        </p:txBody>
      </p:sp>
      <p:sp>
        <p:nvSpPr>
          <p:cNvPr id="10" name="TextBox 9">
            <a:extLst>
              <a:ext uri="{FF2B5EF4-FFF2-40B4-BE49-F238E27FC236}">
                <a16:creationId xmlns:a16="http://schemas.microsoft.com/office/drawing/2014/main" id="{8B18938C-C4CF-4D73-A7A0-0B83633913B5}"/>
              </a:ext>
            </a:extLst>
          </p:cNvPr>
          <p:cNvSpPr txBox="1"/>
          <p:nvPr/>
        </p:nvSpPr>
        <p:spPr>
          <a:xfrm>
            <a:off x="7534697" y="1845493"/>
            <a:ext cx="1534104" cy="923330"/>
          </a:xfrm>
          <a:prstGeom prst="rect">
            <a:avLst/>
          </a:prstGeom>
          <a:noFill/>
        </p:spPr>
        <p:txBody>
          <a:bodyPr wrap="square" rtlCol="0">
            <a:spAutoFit/>
          </a:bodyPr>
          <a:lstStyle>
            <a:defPPr>
              <a:defRPr lang="en-US"/>
            </a:defPPr>
            <a:lvl1pPr>
              <a:defRPr sz="1100" i="1"/>
            </a:lvl1pPr>
          </a:lstStyle>
          <a:p>
            <a:r>
              <a:rPr lang="en-US" sz="1200" i="0" dirty="0">
                <a:latin typeface="Franklin Gothic Book" panose="020B0503020102020204" pitchFamily="34" charset="0"/>
              </a:rPr>
              <a:t>Annual Energy Outlook 2020 – Reference Case </a:t>
            </a:r>
            <a:r>
              <a:rPr lang="en-US" sz="800" i="0" dirty="0">
                <a:latin typeface="Franklin Gothic Book" panose="020B0503020102020204" pitchFamily="34" charset="0"/>
              </a:rPr>
              <a:t>https://www.eia.gov/outlooks/aeo/</a:t>
            </a:r>
            <a:endParaRPr lang="en-US" sz="1200" i="0" dirty="0">
              <a:latin typeface="Franklin Gothic Book" panose="020B0503020102020204" pitchFamily="34" charset="0"/>
            </a:endParaRPr>
          </a:p>
        </p:txBody>
      </p:sp>
      <p:sp>
        <p:nvSpPr>
          <p:cNvPr id="19" name="Right Brace 18">
            <a:extLst>
              <a:ext uri="{FF2B5EF4-FFF2-40B4-BE49-F238E27FC236}">
                <a16:creationId xmlns:a16="http://schemas.microsoft.com/office/drawing/2014/main" id="{28A69890-4BC0-4E44-9507-E38810F44E8B}"/>
              </a:ext>
            </a:extLst>
          </p:cNvPr>
          <p:cNvSpPr/>
          <p:nvPr/>
        </p:nvSpPr>
        <p:spPr>
          <a:xfrm>
            <a:off x="7289689" y="1298001"/>
            <a:ext cx="236143" cy="3067677"/>
          </a:xfrm>
          <a:prstGeom prst="rightBrace">
            <a:avLst>
              <a:gd name="adj1" fmla="val 8333"/>
              <a:gd name="adj2" fmla="val 30011"/>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solidFill>
                <a:srgbClr val="50565C"/>
              </a:solidFill>
              <a:latin typeface="Franklin Gothic Book" panose="020B0503020102020204" pitchFamily="34" charset="0"/>
            </a:endParaRPr>
          </a:p>
        </p:txBody>
      </p:sp>
      <p:sp>
        <p:nvSpPr>
          <p:cNvPr id="21" name="Right Brace 20">
            <a:extLst>
              <a:ext uri="{FF2B5EF4-FFF2-40B4-BE49-F238E27FC236}">
                <a16:creationId xmlns:a16="http://schemas.microsoft.com/office/drawing/2014/main" id="{575C32EB-268C-44E3-A364-5EF3EA43A701}"/>
              </a:ext>
            </a:extLst>
          </p:cNvPr>
          <p:cNvSpPr/>
          <p:nvPr/>
        </p:nvSpPr>
        <p:spPr>
          <a:xfrm>
            <a:off x="7525832" y="3572933"/>
            <a:ext cx="199542" cy="786744"/>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solidFill>
                <a:srgbClr val="50565C"/>
              </a:solidFill>
              <a:latin typeface="Franklin Gothic Book" panose="020B0503020102020204" pitchFamily="34" charset="0"/>
            </a:endParaRPr>
          </a:p>
        </p:txBody>
      </p:sp>
      <p:sp>
        <p:nvSpPr>
          <p:cNvPr id="23" name="TextBox 22">
            <a:extLst>
              <a:ext uri="{FF2B5EF4-FFF2-40B4-BE49-F238E27FC236}">
                <a16:creationId xmlns:a16="http://schemas.microsoft.com/office/drawing/2014/main" id="{F8876F39-F56F-49B3-8260-A723F610E937}"/>
              </a:ext>
            </a:extLst>
          </p:cNvPr>
          <p:cNvSpPr txBox="1"/>
          <p:nvPr/>
        </p:nvSpPr>
        <p:spPr>
          <a:xfrm>
            <a:off x="7672581" y="3523034"/>
            <a:ext cx="1396220" cy="1184940"/>
          </a:xfrm>
          <a:prstGeom prst="rect">
            <a:avLst/>
          </a:prstGeom>
          <a:noFill/>
        </p:spPr>
        <p:txBody>
          <a:bodyPr wrap="square" rtlCol="0">
            <a:spAutoFit/>
          </a:bodyPr>
          <a:lstStyle/>
          <a:p>
            <a:r>
              <a:rPr lang="en-US" sz="1100" dirty="0">
                <a:latin typeface="Franklin Gothic Book" panose="020B0503020102020204" pitchFamily="34" charset="0"/>
              </a:rPr>
              <a:t>2014 Manufacturing Energy Consumption Survey </a:t>
            </a:r>
            <a:r>
              <a:rPr lang="en-US" sz="800" dirty="0">
                <a:latin typeface="Franklin Gothic Book" panose="020B0503020102020204" pitchFamily="34" charset="0"/>
              </a:rPr>
              <a:t>http://www.eia.gov/consumption/manufacturing/</a:t>
            </a:r>
            <a:endParaRPr lang="en-US" sz="1000" dirty="0">
              <a:latin typeface="Franklin Gothic Book" panose="020B0503020102020204" pitchFamily="34" charset="0"/>
            </a:endParaRPr>
          </a:p>
        </p:txBody>
      </p:sp>
      <p:pic>
        <p:nvPicPr>
          <p:cNvPr id="36" name="Picture 35">
            <a:extLst>
              <a:ext uri="{FF2B5EF4-FFF2-40B4-BE49-F238E27FC236}">
                <a16:creationId xmlns:a16="http://schemas.microsoft.com/office/drawing/2014/main" id="{3A9518E0-5E84-4922-BF62-FA44C68EC5F8}"/>
              </a:ext>
            </a:extLst>
          </p:cNvPr>
          <p:cNvPicPr>
            <a:picLocks noChangeAspect="1"/>
          </p:cNvPicPr>
          <p:nvPr/>
        </p:nvPicPr>
        <p:blipFill>
          <a:blip r:embed="rId2"/>
          <a:stretch>
            <a:fillRect/>
          </a:stretch>
        </p:blipFill>
        <p:spPr>
          <a:xfrm>
            <a:off x="1978741" y="628649"/>
            <a:ext cx="5429020" cy="4572001"/>
          </a:xfrm>
          <a:prstGeom prst="rect">
            <a:avLst/>
          </a:prstGeom>
        </p:spPr>
      </p:pic>
      <p:sp>
        <p:nvSpPr>
          <p:cNvPr id="57" name="TextBox 56">
            <a:extLst>
              <a:ext uri="{FF2B5EF4-FFF2-40B4-BE49-F238E27FC236}">
                <a16:creationId xmlns:a16="http://schemas.microsoft.com/office/drawing/2014/main" id="{C957629E-B7D5-4D8B-87D9-CDBCB52857F3}"/>
              </a:ext>
            </a:extLst>
          </p:cNvPr>
          <p:cNvSpPr txBox="1"/>
          <p:nvPr/>
        </p:nvSpPr>
        <p:spPr>
          <a:xfrm>
            <a:off x="7329489" y="4604143"/>
            <a:ext cx="1814511" cy="430887"/>
          </a:xfrm>
          <a:prstGeom prst="rect">
            <a:avLst/>
          </a:prstGeom>
          <a:noFill/>
        </p:spPr>
        <p:txBody>
          <a:bodyPr wrap="square" rtlCol="0">
            <a:spAutoFit/>
          </a:bodyPr>
          <a:lstStyle/>
          <a:p>
            <a:r>
              <a:rPr lang="en-US" sz="1100" dirty="0">
                <a:solidFill>
                  <a:srgbClr val="FF0000"/>
                </a:solidFill>
                <a:latin typeface="Franklin Gothic Book" panose="020B0503020102020204" pitchFamily="34" charset="0"/>
              </a:rPr>
              <a:t>Manufacturing Sector With Tech Adoption Wedge?</a:t>
            </a:r>
            <a:endParaRPr lang="en-US" sz="1000" dirty="0">
              <a:solidFill>
                <a:srgbClr val="FF0000"/>
              </a:solidFill>
              <a:latin typeface="Franklin Gothic Book" panose="020B0503020102020204" pitchFamily="34" charset="0"/>
            </a:endParaRPr>
          </a:p>
        </p:txBody>
      </p:sp>
      <p:grpSp>
        <p:nvGrpSpPr>
          <p:cNvPr id="58" name="Group 57">
            <a:extLst>
              <a:ext uri="{FF2B5EF4-FFF2-40B4-BE49-F238E27FC236}">
                <a16:creationId xmlns:a16="http://schemas.microsoft.com/office/drawing/2014/main" id="{29AA218C-F0BA-4436-91EB-DF97BADC500C}"/>
              </a:ext>
            </a:extLst>
          </p:cNvPr>
          <p:cNvGrpSpPr/>
          <p:nvPr/>
        </p:nvGrpSpPr>
        <p:grpSpPr>
          <a:xfrm>
            <a:off x="2442008" y="3581467"/>
            <a:ext cx="4847681" cy="176262"/>
            <a:chOff x="3706213" y="3598069"/>
            <a:chExt cx="3560145" cy="176262"/>
          </a:xfrm>
        </p:grpSpPr>
        <p:sp>
          <p:nvSpPr>
            <p:cNvPr id="59" name="Isosceles Triangle 58">
              <a:extLst>
                <a:ext uri="{FF2B5EF4-FFF2-40B4-BE49-F238E27FC236}">
                  <a16:creationId xmlns:a16="http://schemas.microsoft.com/office/drawing/2014/main" id="{782E3F4E-583A-4CD5-8D67-62152A6F4EB4}"/>
                </a:ext>
              </a:extLst>
            </p:cNvPr>
            <p:cNvSpPr/>
            <p:nvPr/>
          </p:nvSpPr>
          <p:spPr>
            <a:xfrm rot="16200000">
              <a:off x="5169992" y="2134290"/>
              <a:ext cx="169501" cy="3097060"/>
            </a:xfrm>
            <a:prstGeom prst="triangle">
              <a:avLst>
                <a:gd name="adj" fmla="val 0"/>
              </a:avLst>
            </a:prstGeom>
            <a:solidFill>
              <a:schemeClr val="bg1">
                <a:lumMod val="95000"/>
              </a:scheme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ctr" defTabSz="514350"/>
              <a:endParaRPr lang="en-US" sz="1013" dirty="0">
                <a:solidFill>
                  <a:prstClr val="black"/>
                </a:solidFill>
                <a:latin typeface="Franklin Gothic Book" panose="020B0503020102020204" pitchFamily="34" charset="0"/>
              </a:endParaRPr>
            </a:p>
          </p:txBody>
        </p:sp>
        <p:sp>
          <p:nvSpPr>
            <p:cNvPr id="60" name="Rectangle 59">
              <a:extLst>
                <a:ext uri="{FF2B5EF4-FFF2-40B4-BE49-F238E27FC236}">
                  <a16:creationId xmlns:a16="http://schemas.microsoft.com/office/drawing/2014/main" id="{4BC735D2-ACDF-4B5C-9ED6-55B77DF2AF56}"/>
                </a:ext>
              </a:extLst>
            </p:cNvPr>
            <p:cNvSpPr/>
            <p:nvPr/>
          </p:nvSpPr>
          <p:spPr>
            <a:xfrm>
              <a:off x="6803271" y="3598070"/>
              <a:ext cx="410072" cy="169502"/>
            </a:xfrm>
            <a:prstGeom prst="rect">
              <a:avLst/>
            </a:prstGeom>
            <a:solidFill>
              <a:schemeClr val="bg1">
                <a:lumMod val="95000"/>
              </a:scheme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Franklin Gothic Book" panose="020B0503020102020204" pitchFamily="34" charset="0"/>
              </a:endParaRPr>
            </a:p>
          </p:txBody>
        </p:sp>
        <p:sp>
          <p:nvSpPr>
            <p:cNvPr id="61" name="Rectangle 60">
              <a:extLst>
                <a:ext uri="{FF2B5EF4-FFF2-40B4-BE49-F238E27FC236}">
                  <a16:creationId xmlns:a16="http://schemas.microsoft.com/office/drawing/2014/main" id="{FC97DA25-1493-4540-A2ED-3DB800009FCF}"/>
                </a:ext>
              </a:extLst>
            </p:cNvPr>
            <p:cNvSpPr/>
            <p:nvPr/>
          </p:nvSpPr>
          <p:spPr>
            <a:xfrm>
              <a:off x="6772267" y="3605988"/>
              <a:ext cx="230989" cy="1572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62" name="TextBox 61">
              <a:extLst>
                <a:ext uri="{FF2B5EF4-FFF2-40B4-BE49-F238E27FC236}">
                  <a16:creationId xmlns:a16="http://schemas.microsoft.com/office/drawing/2014/main" id="{5490346E-1B2B-431C-853E-7A0D76999795}"/>
                </a:ext>
              </a:extLst>
            </p:cNvPr>
            <p:cNvSpPr txBox="1"/>
            <p:nvPr/>
          </p:nvSpPr>
          <p:spPr>
            <a:xfrm>
              <a:off x="5590148" y="3612748"/>
              <a:ext cx="1676210" cy="161583"/>
            </a:xfrm>
            <a:prstGeom prst="rect">
              <a:avLst/>
            </a:prstGeom>
            <a:noFill/>
          </p:spPr>
          <p:txBody>
            <a:bodyPr wrap="square" lIns="0" tIns="0" rIns="0" bIns="0" rtlCol="0" anchor="ctr" anchorCtr="0">
              <a:spAutoFit/>
            </a:bodyPr>
            <a:lstStyle/>
            <a:p>
              <a:pPr algn="ctr" defTabSz="514350" fontAlgn="ctr">
                <a:defRPr/>
              </a:pPr>
              <a:r>
                <a:rPr lang="en-US" sz="1050" dirty="0">
                  <a:solidFill>
                    <a:srgbClr val="FF0000"/>
                  </a:solidFill>
                  <a:latin typeface="Franklin Gothic Book" panose="020B0503020102020204" pitchFamily="34" charset="0"/>
                </a:rPr>
                <a:t>Technology Adoption’s Energy Wedge</a:t>
              </a:r>
            </a:p>
          </p:txBody>
        </p:sp>
      </p:grpSp>
      <p:sp>
        <p:nvSpPr>
          <p:cNvPr id="63" name="Content Placeholder 2">
            <a:extLst>
              <a:ext uri="{FF2B5EF4-FFF2-40B4-BE49-F238E27FC236}">
                <a16:creationId xmlns:a16="http://schemas.microsoft.com/office/drawing/2014/main" id="{34C43DD5-51BF-4EC2-BA6D-91E9E28C0690}"/>
              </a:ext>
            </a:extLst>
          </p:cNvPr>
          <p:cNvSpPr>
            <a:spLocks noGrp="1"/>
          </p:cNvSpPr>
          <p:nvPr>
            <p:ph idx="1"/>
          </p:nvPr>
        </p:nvSpPr>
        <p:spPr>
          <a:xfrm>
            <a:off x="160915" y="1484119"/>
            <a:ext cx="1875329" cy="2695440"/>
          </a:xfrm>
        </p:spPr>
        <p:txBody>
          <a:bodyPr/>
          <a:lstStyle/>
          <a:p>
            <a:pPr marL="0" indent="0">
              <a:buNone/>
            </a:pPr>
            <a:r>
              <a:rPr lang="en-US" sz="1800" dirty="0"/>
              <a:t>The tool can automatically calculate wedge diagrams showing changes in a metric of interest versus time for each specific scenario.</a:t>
            </a:r>
          </a:p>
        </p:txBody>
      </p:sp>
      <p:grpSp>
        <p:nvGrpSpPr>
          <p:cNvPr id="16" name="Group 15">
            <a:extLst>
              <a:ext uri="{FF2B5EF4-FFF2-40B4-BE49-F238E27FC236}">
                <a16:creationId xmlns:a16="http://schemas.microsoft.com/office/drawing/2014/main" id="{6D65F002-7AD9-4857-B510-548F18C1BCB7}"/>
              </a:ext>
            </a:extLst>
          </p:cNvPr>
          <p:cNvGrpSpPr/>
          <p:nvPr/>
        </p:nvGrpSpPr>
        <p:grpSpPr>
          <a:xfrm>
            <a:off x="7926662" y="23526"/>
            <a:ext cx="1217338" cy="662276"/>
            <a:chOff x="7926662" y="23526"/>
            <a:chExt cx="1217338" cy="662276"/>
          </a:xfrm>
        </p:grpSpPr>
        <p:pic>
          <p:nvPicPr>
            <p:cNvPr id="17" name="Picture 16">
              <a:extLst>
                <a:ext uri="{FF2B5EF4-FFF2-40B4-BE49-F238E27FC236}">
                  <a16:creationId xmlns:a16="http://schemas.microsoft.com/office/drawing/2014/main" id="{9B3C2D91-3138-4F85-8F25-BA2888EDD3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7206" y="23526"/>
              <a:ext cx="706794" cy="662276"/>
            </a:xfrm>
            <a:prstGeom prst="rect">
              <a:avLst/>
            </a:prstGeom>
          </p:spPr>
        </p:pic>
        <p:pic>
          <p:nvPicPr>
            <p:cNvPr id="18" name="Picture 17">
              <a:extLst>
                <a:ext uri="{FF2B5EF4-FFF2-40B4-BE49-F238E27FC236}">
                  <a16:creationId xmlns:a16="http://schemas.microsoft.com/office/drawing/2014/main" id="{B8D3C044-FAEF-44D7-8291-6780E5A0AB5A}"/>
                </a:ext>
              </a:extLst>
            </p:cNvPr>
            <p:cNvPicPr>
              <a:picLocks noChangeAspect="1"/>
            </p:cNvPicPr>
            <p:nvPr/>
          </p:nvPicPr>
          <p:blipFill>
            <a:blip r:embed="rId4"/>
            <a:stretch>
              <a:fillRect/>
            </a:stretch>
          </p:blipFill>
          <p:spPr>
            <a:xfrm>
              <a:off x="7926662" y="126064"/>
              <a:ext cx="457200" cy="457200"/>
            </a:xfrm>
            <a:prstGeom prst="rect">
              <a:avLst/>
            </a:prstGeom>
          </p:spPr>
        </p:pic>
      </p:grpSp>
    </p:spTree>
    <p:extLst>
      <p:ext uri="{BB962C8B-B14F-4D97-AF65-F5344CB8AC3E}">
        <p14:creationId xmlns:p14="http://schemas.microsoft.com/office/powerpoint/2010/main" val="12892670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31BE3-1DE9-4620-B8EB-15D30808888B}"/>
              </a:ext>
            </a:extLst>
          </p:cNvPr>
          <p:cNvSpPr>
            <a:spLocks noGrp="1"/>
          </p:cNvSpPr>
          <p:nvPr>
            <p:ph type="title"/>
          </p:nvPr>
        </p:nvSpPr>
        <p:spPr/>
        <p:txBody>
          <a:bodyPr/>
          <a:lstStyle/>
          <a:p>
            <a:r>
              <a:rPr lang="en-US" dirty="0"/>
              <a:t>Wedges Tool: Methodology</a:t>
            </a:r>
          </a:p>
        </p:txBody>
      </p:sp>
      <p:pic>
        <p:nvPicPr>
          <p:cNvPr id="4" name="Picture 3">
            <a:extLst>
              <a:ext uri="{FF2B5EF4-FFF2-40B4-BE49-F238E27FC236}">
                <a16:creationId xmlns:a16="http://schemas.microsoft.com/office/drawing/2014/main" id="{52B0BD35-656A-4ED9-AC1A-8622F0A16E7F}"/>
              </a:ext>
            </a:extLst>
          </p:cNvPr>
          <p:cNvPicPr>
            <a:picLocks noChangeAspect="1"/>
          </p:cNvPicPr>
          <p:nvPr/>
        </p:nvPicPr>
        <p:blipFill rotWithShape="1">
          <a:blip r:embed="rId2"/>
          <a:srcRect l="1727" t="923" r="792"/>
          <a:stretch/>
        </p:blipFill>
        <p:spPr>
          <a:xfrm>
            <a:off x="3290889" y="781050"/>
            <a:ext cx="5753100" cy="3807150"/>
          </a:xfrm>
          <a:prstGeom prst="rect">
            <a:avLst/>
          </a:prstGeom>
        </p:spPr>
      </p:pic>
      <p:sp>
        <p:nvSpPr>
          <p:cNvPr id="3" name="Rectangle 2">
            <a:extLst>
              <a:ext uri="{FF2B5EF4-FFF2-40B4-BE49-F238E27FC236}">
                <a16:creationId xmlns:a16="http://schemas.microsoft.com/office/drawing/2014/main" id="{CFC85E2B-3FF1-47FF-8D67-8DCE51E056E2}"/>
              </a:ext>
            </a:extLst>
          </p:cNvPr>
          <p:cNvSpPr/>
          <p:nvPr/>
        </p:nvSpPr>
        <p:spPr>
          <a:xfrm>
            <a:off x="1784707" y="3908355"/>
            <a:ext cx="2066925" cy="600164"/>
          </a:xfrm>
          <a:prstGeom prst="rect">
            <a:avLst/>
          </a:prstGeom>
        </p:spPr>
        <p:txBody>
          <a:bodyPr wrap="square">
            <a:spAutoFit/>
          </a:bodyPr>
          <a:lstStyle/>
          <a:p>
            <a:pPr fontAlgn="b"/>
            <a:r>
              <a:rPr lang="en-US" sz="1100" dirty="0">
                <a:latin typeface="Franklin Gothic Book" panose="020B0503020102020204" pitchFamily="34" charset="0"/>
              </a:rPr>
              <a:t>U.S. EPA: Sustainable Materials Management (https://www.epa.gov/smm)</a:t>
            </a:r>
            <a:endParaRPr lang="en-US" sz="1100" dirty="0">
              <a:solidFill>
                <a:srgbClr val="000000"/>
              </a:solidFill>
              <a:latin typeface="Franklin Gothic Book" panose="020B0503020102020204" pitchFamily="34" charset="0"/>
            </a:endParaRPr>
          </a:p>
        </p:txBody>
      </p:sp>
      <p:grpSp>
        <p:nvGrpSpPr>
          <p:cNvPr id="5" name="Group 4">
            <a:extLst>
              <a:ext uri="{FF2B5EF4-FFF2-40B4-BE49-F238E27FC236}">
                <a16:creationId xmlns:a16="http://schemas.microsoft.com/office/drawing/2014/main" id="{68B9D888-8043-4D25-902F-EAB24252DB94}"/>
              </a:ext>
            </a:extLst>
          </p:cNvPr>
          <p:cNvGrpSpPr/>
          <p:nvPr/>
        </p:nvGrpSpPr>
        <p:grpSpPr>
          <a:xfrm>
            <a:off x="4014788" y="4043315"/>
            <a:ext cx="4913201" cy="176262"/>
            <a:chOff x="3706213" y="3598069"/>
            <a:chExt cx="3560145" cy="176262"/>
          </a:xfrm>
        </p:grpSpPr>
        <p:sp>
          <p:nvSpPr>
            <p:cNvPr id="6" name="Isosceles Triangle 5">
              <a:extLst>
                <a:ext uri="{FF2B5EF4-FFF2-40B4-BE49-F238E27FC236}">
                  <a16:creationId xmlns:a16="http://schemas.microsoft.com/office/drawing/2014/main" id="{A1899E8F-4223-41B4-96DD-A11C6B1A21FD}"/>
                </a:ext>
              </a:extLst>
            </p:cNvPr>
            <p:cNvSpPr/>
            <p:nvPr/>
          </p:nvSpPr>
          <p:spPr>
            <a:xfrm rot="16200000">
              <a:off x="5169992" y="2134290"/>
              <a:ext cx="169501" cy="3097060"/>
            </a:xfrm>
            <a:prstGeom prst="triangle">
              <a:avLst>
                <a:gd name="adj" fmla="val 0"/>
              </a:avLst>
            </a:prstGeom>
            <a:solidFill>
              <a:schemeClr val="bg1">
                <a:lumMod val="95000"/>
              </a:scheme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ctr" defTabSz="514350"/>
              <a:endParaRPr lang="en-US" sz="1013" dirty="0">
                <a:solidFill>
                  <a:prstClr val="black"/>
                </a:solidFill>
                <a:latin typeface="Franklin Gothic Book" panose="020B0503020102020204" pitchFamily="34" charset="0"/>
              </a:endParaRPr>
            </a:p>
          </p:txBody>
        </p:sp>
        <p:sp>
          <p:nvSpPr>
            <p:cNvPr id="7" name="Rectangle 6">
              <a:extLst>
                <a:ext uri="{FF2B5EF4-FFF2-40B4-BE49-F238E27FC236}">
                  <a16:creationId xmlns:a16="http://schemas.microsoft.com/office/drawing/2014/main" id="{CE2E77EF-AE93-4912-BB30-33686C46E65F}"/>
                </a:ext>
              </a:extLst>
            </p:cNvPr>
            <p:cNvSpPr/>
            <p:nvPr/>
          </p:nvSpPr>
          <p:spPr>
            <a:xfrm>
              <a:off x="6803271" y="3598070"/>
              <a:ext cx="410072" cy="169502"/>
            </a:xfrm>
            <a:prstGeom prst="rect">
              <a:avLst/>
            </a:prstGeom>
            <a:solidFill>
              <a:schemeClr val="bg1">
                <a:lumMod val="95000"/>
              </a:scheme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Franklin Gothic Book" panose="020B0503020102020204" pitchFamily="34" charset="0"/>
              </a:endParaRPr>
            </a:p>
          </p:txBody>
        </p:sp>
        <p:sp>
          <p:nvSpPr>
            <p:cNvPr id="8" name="Rectangle 7">
              <a:extLst>
                <a:ext uri="{FF2B5EF4-FFF2-40B4-BE49-F238E27FC236}">
                  <a16:creationId xmlns:a16="http://schemas.microsoft.com/office/drawing/2014/main" id="{505F900A-FC3D-4E21-9B89-BDCF1DE30303}"/>
                </a:ext>
              </a:extLst>
            </p:cNvPr>
            <p:cNvSpPr/>
            <p:nvPr/>
          </p:nvSpPr>
          <p:spPr>
            <a:xfrm>
              <a:off x="6772267" y="3605988"/>
              <a:ext cx="230989" cy="1572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Franklin Gothic Book" panose="020B0503020102020204" pitchFamily="34" charset="0"/>
              </a:endParaRPr>
            </a:p>
          </p:txBody>
        </p:sp>
        <p:sp>
          <p:nvSpPr>
            <p:cNvPr id="9" name="TextBox 8">
              <a:extLst>
                <a:ext uri="{FF2B5EF4-FFF2-40B4-BE49-F238E27FC236}">
                  <a16:creationId xmlns:a16="http://schemas.microsoft.com/office/drawing/2014/main" id="{0F06F829-4FBB-4DC5-9AD7-11902A00C9D7}"/>
                </a:ext>
              </a:extLst>
            </p:cNvPr>
            <p:cNvSpPr txBox="1"/>
            <p:nvPr/>
          </p:nvSpPr>
          <p:spPr>
            <a:xfrm>
              <a:off x="5590148" y="3612748"/>
              <a:ext cx="1676210" cy="161583"/>
            </a:xfrm>
            <a:prstGeom prst="rect">
              <a:avLst/>
            </a:prstGeom>
            <a:noFill/>
          </p:spPr>
          <p:txBody>
            <a:bodyPr wrap="square" lIns="0" tIns="0" rIns="0" bIns="0" rtlCol="0" anchor="ctr" anchorCtr="0">
              <a:spAutoFit/>
            </a:bodyPr>
            <a:lstStyle/>
            <a:p>
              <a:pPr algn="ctr" defTabSz="514350" fontAlgn="ctr">
                <a:defRPr/>
              </a:pPr>
              <a:r>
                <a:rPr lang="en-US" sz="1050" dirty="0">
                  <a:solidFill>
                    <a:srgbClr val="FF0000"/>
                  </a:solidFill>
                  <a:latin typeface="Franklin Gothic Book" panose="020B0503020102020204" pitchFamily="34" charset="0"/>
                </a:rPr>
                <a:t>Material Wedge</a:t>
              </a:r>
            </a:p>
          </p:txBody>
        </p:sp>
      </p:grpSp>
      <p:sp>
        <p:nvSpPr>
          <p:cNvPr id="11" name="Right Brace 10">
            <a:extLst>
              <a:ext uri="{FF2B5EF4-FFF2-40B4-BE49-F238E27FC236}">
                <a16:creationId xmlns:a16="http://schemas.microsoft.com/office/drawing/2014/main" id="{B34E6D67-1A02-45E1-9A61-B20743C8AC12}"/>
              </a:ext>
            </a:extLst>
          </p:cNvPr>
          <p:cNvSpPr/>
          <p:nvPr/>
        </p:nvSpPr>
        <p:spPr>
          <a:xfrm rot="10800000">
            <a:off x="3906018" y="3128963"/>
            <a:ext cx="144966" cy="1196670"/>
          </a:xfrm>
          <a:prstGeom prst="rightBrace">
            <a:avLst>
              <a:gd name="adj1" fmla="val 28045"/>
              <a:gd name="adj2" fmla="val 12988"/>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solidFill>
                <a:srgbClr val="50565C"/>
              </a:solidFill>
              <a:latin typeface="Franklin Gothic Book" panose="020B0503020102020204" pitchFamily="34" charset="0"/>
            </a:endParaRPr>
          </a:p>
        </p:txBody>
      </p:sp>
      <p:sp>
        <p:nvSpPr>
          <p:cNvPr id="12" name="Content Placeholder 2">
            <a:extLst>
              <a:ext uri="{FF2B5EF4-FFF2-40B4-BE49-F238E27FC236}">
                <a16:creationId xmlns:a16="http://schemas.microsoft.com/office/drawing/2014/main" id="{3B8474D2-F4C5-4C3D-9FD1-AA1A656006C8}"/>
              </a:ext>
            </a:extLst>
          </p:cNvPr>
          <p:cNvSpPr>
            <a:spLocks noGrp="1"/>
          </p:cNvSpPr>
          <p:nvPr>
            <p:ph idx="1"/>
          </p:nvPr>
        </p:nvSpPr>
        <p:spPr>
          <a:xfrm>
            <a:off x="182071" y="742955"/>
            <a:ext cx="2992818" cy="2889593"/>
          </a:xfrm>
        </p:spPr>
        <p:txBody>
          <a:bodyPr/>
          <a:lstStyle/>
          <a:p>
            <a:pPr marL="0" indent="0">
              <a:buNone/>
            </a:pPr>
            <a:r>
              <a:rPr lang="en-US" sz="1800" dirty="0"/>
              <a:t>The tool maps a Materials Input-Output (U.S. EPA: Sustainable Materials Management) to Manufacturing Sectors (EIA-MECS) and Energy Demand Projection (EIA AEO 2020) to automatically calculate material impact wedge diagrams.</a:t>
            </a:r>
          </a:p>
        </p:txBody>
      </p:sp>
      <p:grpSp>
        <p:nvGrpSpPr>
          <p:cNvPr id="13" name="Group 12">
            <a:extLst>
              <a:ext uri="{FF2B5EF4-FFF2-40B4-BE49-F238E27FC236}">
                <a16:creationId xmlns:a16="http://schemas.microsoft.com/office/drawing/2014/main" id="{F2881A78-FA71-4FC2-94E5-CD9A34EE06A8}"/>
              </a:ext>
            </a:extLst>
          </p:cNvPr>
          <p:cNvGrpSpPr/>
          <p:nvPr/>
        </p:nvGrpSpPr>
        <p:grpSpPr>
          <a:xfrm>
            <a:off x="7926662" y="23526"/>
            <a:ext cx="1217338" cy="662276"/>
            <a:chOff x="7926662" y="23526"/>
            <a:chExt cx="1217338" cy="662276"/>
          </a:xfrm>
        </p:grpSpPr>
        <p:pic>
          <p:nvPicPr>
            <p:cNvPr id="14" name="Picture 13">
              <a:extLst>
                <a:ext uri="{FF2B5EF4-FFF2-40B4-BE49-F238E27FC236}">
                  <a16:creationId xmlns:a16="http://schemas.microsoft.com/office/drawing/2014/main" id="{C2E1F96D-F876-4160-8E59-6CDE9D85C2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7206" y="23526"/>
              <a:ext cx="706794" cy="662276"/>
            </a:xfrm>
            <a:prstGeom prst="rect">
              <a:avLst/>
            </a:prstGeom>
          </p:spPr>
        </p:pic>
        <p:pic>
          <p:nvPicPr>
            <p:cNvPr id="15" name="Picture 14">
              <a:extLst>
                <a:ext uri="{FF2B5EF4-FFF2-40B4-BE49-F238E27FC236}">
                  <a16:creationId xmlns:a16="http://schemas.microsoft.com/office/drawing/2014/main" id="{0FBC4190-C87F-4363-9400-DE6F0A332199}"/>
                </a:ext>
              </a:extLst>
            </p:cNvPr>
            <p:cNvPicPr>
              <a:picLocks noChangeAspect="1"/>
            </p:cNvPicPr>
            <p:nvPr/>
          </p:nvPicPr>
          <p:blipFill>
            <a:blip r:embed="rId4"/>
            <a:stretch>
              <a:fillRect/>
            </a:stretch>
          </p:blipFill>
          <p:spPr>
            <a:xfrm>
              <a:off x="7926662" y="126064"/>
              <a:ext cx="457200" cy="457200"/>
            </a:xfrm>
            <a:prstGeom prst="rect">
              <a:avLst/>
            </a:prstGeom>
          </p:spPr>
        </p:pic>
      </p:grpSp>
    </p:spTree>
    <p:extLst>
      <p:ext uri="{BB962C8B-B14F-4D97-AF65-F5344CB8AC3E}">
        <p14:creationId xmlns:p14="http://schemas.microsoft.com/office/powerpoint/2010/main" val="2480718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5FE6E5-7366-4B3A-9550-6AE7BAE537EC}"/>
              </a:ext>
            </a:extLst>
          </p:cNvPr>
          <p:cNvSpPr>
            <a:spLocks noGrp="1"/>
          </p:cNvSpPr>
          <p:nvPr>
            <p:ph type="body" sz="quarter" idx="51"/>
          </p:nvPr>
        </p:nvSpPr>
        <p:spPr>
          <a:xfrm>
            <a:off x="0" y="1097280"/>
            <a:ext cx="1463040" cy="2785809"/>
          </a:xfrm>
        </p:spPr>
        <p:txBody>
          <a:bodyPr lIns="45720" rIns="45720"/>
          <a:lstStyle/>
          <a:p>
            <a:r>
              <a:rPr lang="en-US" sz="1400" dirty="0">
                <a:ea typeface="Tahoma" panose="020B0604030504040204" pitchFamily="34" charset="0"/>
                <a:cs typeface="Tahoma" panose="020B0604030504040204" pitchFamily="34" charset="0"/>
              </a:rPr>
              <a:t>Past and current activities for sustainable manufacturing target </a:t>
            </a:r>
            <a:r>
              <a:rPr lang="en-US" sz="1400" b="1" dirty="0">
                <a:ea typeface="Tahoma" panose="020B0604030504040204" pitchFamily="34" charset="0"/>
                <a:cs typeface="Tahoma" panose="020B0604030504040204" pitchFamily="34" charset="0"/>
              </a:rPr>
              <a:t>reducing energy and material use </a:t>
            </a:r>
            <a:r>
              <a:rPr lang="en-US" sz="1400" dirty="0">
                <a:ea typeface="Tahoma" panose="020B0604030504040204" pitchFamily="34" charset="0"/>
                <a:cs typeface="Tahoma" panose="020B0604030504040204" pitchFamily="34" charset="0"/>
              </a:rPr>
              <a:t>in the manufacturing sector and developing the baseline knowledge</a:t>
            </a:r>
            <a:endParaRPr lang="en-US" sz="1400" dirty="0"/>
          </a:p>
        </p:txBody>
      </p:sp>
      <p:pic>
        <p:nvPicPr>
          <p:cNvPr id="6" name="Picture 5">
            <a:extLst>
              <a:ext uri="{FF2B5EF4-FFF2-40B4-BE49-F238E27FC236}">
                <a16:creationId xmlns:a16="http://schemas.microsoft.com/office/drawing/2014/main" id="{0DA33C1A-533E-4426-85D2-2EED9F629C65}"/>
              </a:ext>
            </a:extLst>
          </p:cNvPr>
          <p:cNvPicPr>
            <a:picLocks noChangeAspect="1"/>
          </p:cNvPicPr>
          <p:nvPr/>
        </p:nvPicPr>
        <p:blipFill rotWithShape="1">
          <a:blip r:embed="rId3"/>
          <a:srcRect l="20973" t="4986" r="25859" b="4099"/>
          <a:stretch/>
        </p:blipFill>
        <p:spPr>
          <a:xfrm>
            <a:off x="2346690" y="-7550"/>
            <a:ext cx="5599689" cy="5135550"/>
          </a:xfrm>
          <a:prstGeom prst="rect">
            <a:avLst/>
          </a:prstGeom>
        </p:spPr>
      </p:pic>
      <p:sp>
        <p:nvSpPr>
          <p:cNvPr id="7" name="Rectangular Callout 134">
            <a:extLst>
              <a:ext uri="{FF2B5EF4-FFF2-40B4-BE49-F238E27FC236}">
                <a16:creationId xmlns:a16="http://schemas.microsoft.com/office/drawing/2014/main" id="{D825A964-B637-41F0-9CDC-2AE4E5D935D7}"/>
              </a:ext>
            </a:extLst>
          </p:cNvPr>
          <p:cNvSpPr/>
          <p:nvPr/>
        </p:nvSpPr>
        <p:spPr>
          <a:xfrm>
            <a:off x="1630103" y="2818969"/>
            <a:ext cx="1165348" cy="890882"/>
          </a:xfrm>
          <a:prstGeom prst="wedgeRectCallout">
            <a:avLst>
              <a:gd name="adj1" fmla="val 90099"/>
              <a:gd name="adj2" fmla="val -40079"/>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schemeClr val="tx1"/>
                </a:solidFill>
                <a:latin typeface="Franklin Gothic Book" panose="020B0503020102020204" pitchFamily="34" charset="0"/>
              </a:rPr>
              <a:t>Battery Rare Earth Element Recycling</a:t>
            </a:r>
          </a:p>
        </p:txBody>
      </p:sp>
      <p:sp>
        <p:nvSpPr>
          <p:cNvPr id="8" name="Rectangular Callout 133">
            <a:extLst>
              <a:ext uri="{FF2B5EF4-FFF2-40B4-BE49-F238E27FC236}">
                <a16:creationId xmlns:a16="http://schemas.microsoft.com/office/drawing/2014/main" id="{707FDF69-0B56-43E8-8BAF-4C7D9B1F1772}"/>
              </a:ext>
            </a:extLst>
          </p:cNvPr>
          <p:cNvSpPr/>
          <p:nvPr/>
        </p:nvSpPr>
        <p:spPr>
          <a:xfrm>
            <a:off x="7823480" y="1018786"/>
            <a:ext cx="1197621" cy="753044"/>
          </a:xfrm>
          <a:prstGeom prst="wedgeRectCallout">
            <a:avLst>
              <a:gd name="adj1" fmla="val -74992"/>
              <a:gd name="adj2" fmla="val 51828"/>
            </a:avLst>
          </a:prstGeom>
          <a:ln w="38100">
            <a:solidFill>
              <a:schemeClr val="accent6"/>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200" dirty="0">
                <a:solidFill>
                  <a:schemeClr val="tx1"/>
                </a:solidFill>
                <a:latin typeface="Franklin Gothic Book" panose="020B0503020102020204" pitchFamily="34" charset="0"/>
              </a:rPr>
              <a:t>Supply Chain Analysis-Upcycling Recycled PET</a:t>
            </a:r>
          </a:p>
        </p:txBody>
      </p:sp>
      <p:sp>
        <p:nvSpPr>
          <p:cNvPr id="9" name="Rectangle 8">
            <a:extLst>
              <a:ext uri="{FF2B5EF4-FFF2-40B4-BE49-F238E27FC236}">
                <a16:creationId xmlns:a16="http://schemas.microsoft.com/office/drawing/2014/main" id="{9434F3CD-180D-41AA-9763-01DBA24FEA95}"/>
              </a:ext>
            </a:extLst>
          </p:cNvPr>
          <p:cNvSpPr/>
          <p:nvPr/>
        </p:nvSpPr>
        <p:spPr>
          <a:xfrm>
            <a:off x="5084221" y="2126309"/>
            <a:ext cx="1612741" cy="890882"/>
          </a:xfrm>
          <a:prstGeom prst="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en-US" sz="1200" dirty="0">
                <a:latin typeface="Franklin Gothic Book" panose="020B0503020102020204" pitchFamily="34" charset="0"/>
              </a:rPr>
              <a:t>Wedge Analysis Framework and Model and Quadrant Analysis</a:t>
            </a:r>
          </a:p>
        </p:txBody>
      </p:sp>
      <p:sp>
        <p:nvSpPr>
          <p:cNvPr id="10" name="Rectangular Callout 134">
            <a:extLst>
              <a:ext uri="{FF2B5EF4-FFF2-40B4-BE49-F238E27FC236}">
                <a16:creationId xmlns:a16="http://schemas.microsoft.com/office/drawing/2014/main" id="{A8E85C9A-867E-4D76-B147-8987F390A97D}"/>
              </a:ext>
            </a:extLst>
          </p:cNvPr>
          <p:cNvSpPr/>
          <p:nvPr/>
        </p:nvSpPr>
        <p:spPr>
          <a:xfrm>
            <a:off x="7447372" y="172131"/>
            <a:ext cx="1158784" cy="666974"/>
          </a:xfrm>
          <a:prstGeom prst="wedgeRectCallout">
            <a:avLst>
              <a:gd name="adj1" fmla="val -151047"/>
              <a:gd name="adj2" fmla="val -35093"/>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schemeClr val="tx1"/>
                </a:solidFill>
                <a:latin typeface="Franklin Gothic Book" panose="020B0503020102020204" pitchFamily="34" charset="0"/>
              </a:rPr>
              <a:t>US Food Supply Chain Waste Analysis</a:t>
            </a:r>
          </a:p>
        </p:txBody>
      </p:sp>
      <p:sp>
        <p:nvSpPr>
          <p:cNvPr id="11" name="Rectangular Callout 136">
            <a:extLst>
              <a:ext uri="{FF2B5EF4-FFF2-40B4-BE49-F238E27FC236}">
                <a16:creationId xmlns:a16="http://schemas.microsoft.com/office/drawing/2014/main" id="{6923273A-C08D-4896-9FFF-B4A132E08B20}"/>
              </a:ext>
            </a:extLst>
          </p:cNvPr>
          <p:cNvSpPr/>
          <p:nvPr/>
        </p:nvSpPr>
        <p:spPr>
          <a:xfrm>
            <a:off x="1686914" y="-7550"/>
            <a:ext cx="1300122" cy="633490"/>
          </a:xfrm>
          <a:prstGeom prst="wedgeRectCallout">
            <a:avLst>
              <a:gd name="adj1" fmla="val 121713"/>
              <a:gd name="adj2" fmla="val 43528"/>
            </a:avLst>
          </a:prstGeom>
          <a:ln w="3810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schemeClr val="tx1"/>
                </a:solidFill>
                <a:latin typeface="Franklin Gothic Book" panose="020B0503020102020204" pitchFamily="34" charset="0"/>
                <a:cs typeface="Arial" panose="020B0604020202020204" pitchFamily="34" charset="0"/>
              </a:rPr>
              <a:t>Decarbonization/Energy Efficiency Value</a:t>
            </a:r>
            <a:endParaRPr lang="en-US" sz="1200" dirty="0">
              <a:solidFill>
                <a:schemeClr val="tx1"/>
              </a:solidFill>
              <a:latin typeface="Franklin Gothic Book" panose="020B0503020102020204" pitchFamily="34" charset="0"/>
            </a:endParaRPr>
          </a:p>
        </p:txBody>
      </p:sp>
      <p:sp>
        <p:nvSpPr>
          <p:cNvPr id="12" name="Rectangular Callout 136">
            <a:extLst>
              <a:ext uri="{FF2B5EF4-FFF2-40B4-BE49-F238E27FC236}">
                <a16:creationId xmlns:a16="http://schemas.microsoft.com/office/drawing/2014/main" id="{33E055AC-D08F-438E-91BE-65E19246CF0D}"/>
              </a:ext>
            </a:extLst>
          </p:cNvPr>
          <p:cNvSpPr/>
          <p:nvPr/>
        </p:nvSpPr>
        <p:spPr>
          <a:xfrm>
            <a:off x="1630103" y="751599"/>
            <a:ext cx="1556535" cy="508812"/>
          </a:xfrm>
          <a:prstGeom prst="wedgeRectCallout">
            <a:avLst>
              <a:gd name="adj1" fmla="val 80735"/>
              <a:gd name="adj2" fmla="val -18851"/>
            </a:avLst>
          </a:prstGeom>
          <a:ln w="38100">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solidFill>
                  <a:schemeClr val="tx1"/>
                </a:solidFill>
                <a:latin typeface="Franklin Gothic Book" panose="020B0503020102020204" pitchFamily="34" charset="0"/>
                <a:cs typeface="Arial" panose="020B0604020202020204" pitchFamily="34" charset="0"/>
              </a:rPr>
              <a:t>Electrification of the Cement Industry</a:t>
            </a:r>
            <a:endParaRPr lang="en-US" sz="1200" dirty="0">
              <a:solidFill>
                <a:schemeClr val="tx1"/>
              </a:solidFill>
              <a:latin typeface="Franklin Gothic Book" panose="020B0503020102020204" pitchFamily="34" charset="0"/>
            </a:endParaRPr>
          </a:p>
        </p:txBody>
      </p:sp>
      <p:sp>
        <p:nvSpPr>
          <p:cNvPr id="13" name="Rectangular Callout 3161">
            <a:extLst>
              <a:ext uri="{FF2B5EF4-FFF2-40B4-BE49-F238E27FC236}">
                <a16:creationId xmlns:a16="http://schemas.microsoft.com/office/drawing/2014/main" id="{619362BF-5C7A-41A1-A0C7-F0CF8C08ABA9}"/>
              </a:ext>
            </a:extLst>
          </p:cNvPr>
          <p:cNvSpPr/>
          <p:nvPr/>
        </p:nvSpPr>
        <p:spPr>
          <a:xfrm>
            <a:off x="6005263" y="3980960"/>
            <a:ext cx="1383398" cy="631578"/>
          </a:xfrm>
          <a:prstGeom prst="wedgeRectCallout">
            <a:avLst>
              <a:gd name="adj1" fmla="val 2131"/>
              <a:gd name="adj2" fmla="val -157435"/>
            </a:avLst>
          </a:prstGeom>
          <a:ln w="38100">
            <a:solidFill>
              <a:schemeClr val="bg1">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1200" dirty="0">
                <a:latin typeface="Franklin Gothic Book" panose="020B0503020102020204" pitchFamily="34" charset="0"/>
              </a:rPr>
              <a:t>Li-ion Battery (LIB) Recycling</a:t>
            </a:r>
            <a:endParaRPr lang="en-US" sz="1200" dirty="0">
              <a:solidFill>
                <a:schemeClr val="tx1"/>
              </a:solidFill>
              <a:latin typeface="Franklin Gothic Book" panose="020B0503020102020204" pitchFamily="34" charset="0"/>
            </a:endParaRPr>
          </a:p>
        </p:txBody>
      </p:sp>
      <p:sp>
        <p:nvSpPr>
          <p:cNvPr id="14" name="Rectangular Callout 134">
            <a:extLst>
              <a:ext uri="{FF2B5EF4-FFF2-40B4-BE49-F238E27FC236}">
                <a16:creationId xmlns:a16="http://schemas.microsoft.com/office/drawing/2014/main" id="{50B4B946-0F34-440C-9041-B380B46EFBCD}"/>
              </a:ext>
            </a:extLst>
          </p:cNvPr>
          <p:cNvSpPr/>
          <p:nvPr/>
        </p:nvSpPr>
        <p:spPr>
          <a:xfrm>
            <a:off x="7513897" y="2744479"/>
            <a:ext cx="1463776" cy="1030173"/>
          </a:xfrm>
          <a:prstGeom prst="wedgeRectCallout">
            <a:avLst>
              <a:gd name="adj1" fmla="val -67299"/>
              <a:gd name="adj2" fmla="val -59468"/>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1200" dirty="0">
                <a:latin typeface="Franklin Gothic Book" panose="020B0503020102020204" pitchFamily="34" charset="0"/>
              </a:rPr>
              <a:t>Agent Based Model for implementing a Circular Economy for PV</a:t>
            </a:r>
            <a:endParaRPr lang="en-US" sz="1200" dirty="0">
              <a:solidFill>
                <a:schemeClr val="tx1"/>
              </a:solidFill>
              <a:latin typeface="Franklin Gothic Book" panose="020B0503020102020204" pitchFamily="34" charset="0"/>
            </a:endParaRPr>
          </a:p>
        </p:txBody>
      </p:sp>
    </p:spTree>
    <p:extLst>
      <p:ext uri="{BB962C8B-B14F-4D97-AF65-F5344CB8AC3E}">
        <p14:creationId xmlns:p14="http://schemas.microsoft.com/office/powerpoint/2010/main" val="16417942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Wedges Tool Example</a:t>
            </a:r>
          </a:p>
        </p:txBody>
      </p:sp>
      <p:pic>
        <p:nvPicPr>
          <p:cNvPr id="11" name="Picture 10">
            <a:extLst>
              <a:ext uri="{FF2B5EF4-FFF2-40B4-BE49-F238E27FC236}">
                <a16:creationId xmlns:a16="http://schemas.microsoft.com/office/drawing/2014/main" id="{75CC4A66-9309-4527-9F22-C73EE71EB446}"/>
              </a:ext>
            </a:extLst>
          </p:cNvPr>
          <p:cNvPicPr>
            <a:picLocks noChangeAspect="1"/>
          </p:cNvPicPr>
          <p:nvPr/>
        </p:nvPicPr>
        <p:blipFill>
          <a:blip r:embed="rId2"/>
          <a:stretch>
            <a:fillRect/>
          </a:stretch>
        </p:blipFill>
        <p:spPr>
          <a:xfrm>
            <a:off x="1329976" y="661988"/>
            <a:ext cx="7081067" cy="4481512"/>
          </a:xfrm>
          <a:prstGeom prst="rect">
            <a:avLst/>
          </a:prstGeom>
        </p:spPr>
      </p:pic>
      <p:sp>
        <p:nvSpPr>
          <p:cNvPr id="12" name="Content Placeholder 2">
            <a:extLst>
              <a:ext uri="{FF2B5EF4-FFF2-40B4-BE49-F238E27FC236}">
                <a16:creationId xmlns:a16="http://schemas.microsoft.com/office/drawing/2014/main" id="{450EFA01-757F-4847-83BF-24C809DBD890}"/>
              </a:ext>
            </a:extLst>
          </p:cNvPr>
          <p:cNvSpPr>
            <a:spLocks noGrp="1"/>
          </p:cNvSpPr>
          <p:nvPr>
            <p:ph idx="1"/>
          </p:nvPr>
        </p:nvSpPr>
        <p:spPr>
          <a:xfrm>
            <a:off x="182071" y="742955"/>
            <a:ext cx="1522904" cy="2243133"/>
          </a:xfrm>
        </p:spPr>
        <p:txBody>
          <a:bodyPr/>
          <a:lstStyle/>
          <a:p>
            <a:pPr marL="0" indent="0">
              <a:buNone/>
            </a:pPr>
            <a:r>
              <a:rPr lang="en-US" dirty="0"/>
              <a:t>Plastics Recycling Energy Wedges</a:t>
            </a:r>
          </a:p>
        </p:txBody>
      </p:sp>
      <p:grpSp>
        <p:nvGrpSpPr>
          <p:cNvPr id="6" name="Group 5">
            <a:extLst>
              <a:ext uri="{FF2B5EF4-FFF2-40B4-BE49-F238E27FC236}">
                <a16:creationId xmlns:a16="http://schemas.microsoft.com/office/drawing/2014/main" id="{F88E8E81-10E3-4FE0-9D8D-E215A7492CED}"/>
              </a:ext>
            </a:extLst>
          </p:cNvPr>
          <p:cNvGrpSpPr/>
          <p:nvPr/>
        </p:nvGrpSpPr>
        <p:grpSpPr>
          <a:xfrm>
            <a:off x="7926662" y="23526"/>
            <a:ext cx="1217338" cy="662276"/>
            <a:chOff x="7926662" y="23526"/>
            <a:chExt cx="1217338" cy="662276"/>
          </a:xfrm>
        </p:grpSpPr>
        <p:pic>
          <p:nvPicPr>
            <p:cNvPr id="7" name="Picture 6">
              <a:extLst>
                <a:ext uri="{FF2B5EF4-FFF2-40B4-BE49-F238E27FC236}">
                  <a16:creationId xmlns:a16="http://schemas.microsoft.com/office/drawing/2014/main" id="{77993E21-449D-4F21-BC6B-0612D5F487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7206" y="23526"/>
              <a:ext cx="706794" cy="662276"/>
            </a:xfrm>
            <a:prstGeom prst="rect">
              <a:avLst/>
            </a:prstGeom>
          </p:spPr>
        </p:pic>
        <p:pic>
          <p:nvPicPr>
            <p:cNvPr id="8" name="Picture 7">
              <a:extLst>
                <a:ext uri="{FF2B5EF4-FFF2-40B4-BE49-F238E27FC236}">
                  <a16:creationId xmlns:a16="http://schemas.microsoft.com/office/drawing/2014/main" id="{5E46B23B-9A33-49EF-A5ED-E43742E9E610}"/>
                </a:ext>
              </a:extLst>
            </p:cNvPr>
            <p:cNvPicPr>
              <a:picLocks noChangeAspect="1"/>
            </p:cNvPicPr>
            <p:nvPr/>
          </p:nvPicPr>
          <p:blipFill>
            <a:blip r:embed="rId4"/>
            <a:stretch>
              <a:fillRect/>
            </a:stretch>
          </p:blipFill>
          <p:spPr>
            <a:xfrm>
              <a:off x="7926662" y="126064"/>
              <a:ext cx="457200" cy="457200"/>
            </a:xfrm>
            <a:prstGeom prst="rect">
              <a:avLst/>
            </a:prstGeom>
          </p:spPr>
        </p:pic>
      </p:grpSp>
    </p:spTree>
    <p:extLst>
      <p:ext uri="{BB962C8B-B14F-4D97-AF65-F5344CB8AC3E}">
        <p14:creationId xmlns:p14="http://schemas.microsoft.com/office/powerpoint/2010/main" val="16934797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Wedges Tool Example</a:t>
            </a:r>
          </a:p>
        </p:txBody>
      </p:sp>
      <p:pic>
        <p:nvPicPr>
          <p:cNvPr id="6" name="Picture 5">
            <a:extLst>
              <a:ext uri="{FF2B5EF4-FFF2-40B4-BE49-F238E27FC236}">
                <a16:creationId xmlns:a16="http://schemas.microsoft.com/office/drawing/2014/main" id="{D715B597-6A25-4158-A02F-0DBA8BA46080}"/>
              </a:ext>
            </a:extLst>
          </p:cNvPr>
          <p:cNvPicPr>
            <a:picLocks noChangeAspect="1"/>
          </p:cNvPicPr>
          <p:nvPr/>
        </p:nvPicPr>
        <p:blipFill>
          <a:blip r:embed="rId2"/>
          <a:stretch>
            <a:fillRect/>
          </a:stretch>
        </p:blipFill>
        <p:spPr>
          <a:xfrm>
            <a:off x="1279533" y="661988"/>
            <a:ext cx="7081067" cy="4481512"/>
          </a:xfrm>
          <a:prstGeom prst="rect">
            <a:avLst/>
          </a:prstGeom>
        </p:spPr>
      </p:pic>
      <p:sp>
        <p:nvSpPr>
          <p:cNvPr id="7" name="Content Placeholder 2">
            <a:extLst>
              <a:ext uri="{FF2B5EF4-FFF2-40B4-BE49-F238E27FC236}">
                <a16:creationId xmlns:a16="http://schemas.microsoft.com/office/drawing/2014/main" id="{F8A0CB96-074D-4BAA-AC5B-FE647022AE34}"/>
              </a:ext>
            </a:extLst>
          </p:cNvPr>
          <p:cNvSpPr>
            <a:spLocks noGrp="1"/>
          </p:cNvSpPr>
          <p:nvPr>
            <p:ph idx="1"/>
          </p:nvPr>
        </p:nvSpPr>
        <p:spPr>
          <a:xfrm>
            <a:off x="182071" y="742955"/>
            <a:ext cx="1299067" cy="2243133"/>
          </a:xfrm>
        </p:spPr>
        <p:txBody>
          <a:bodyPr/>
          <a:lstStyle/>
          <a:p>
            <a:pPr marL="0" indent="0">
              <a:buNone/>
            </a:pPr>
            <a:r>
              <a:rPr lang="en-US" dirty="0"/>
              <a:t>Plastics Recycling CO</a:t>
            </a:r>
            <a:r>
              <a:rPr lang="en-US" baseline="-25000" dirty="0"/>
              <a:t>2</a:t>
            </a:r>
            <a:r>
              <a:rPr lang="en-US" dirty="0"/>
              <a:t> Wedges</a:t>
            </a:r>
          </a:p>
        </p:txBody>
      </p:sp>
      <p:grpSp>
        <p:nvGrpSpPr>
          <p:cNvPr id="8" name="Group 7">
            <a:extLst>
              <a:ext uri="{FF2B5EF4-FFF2-40B4-BE49-F238E27FC236}">
                <a16:creationId xmlns:a16="http://schemas.microsoft.com/office/drawing/2014/main" id="{D6B3FE6F-9AE5-4F7F-8070-6F58598EA88E}"/>
              </a:ext>
            </a:extLst>
          </p:cNvPr>
          <p:cNvGrpSpPr/>
          <p:nvPr/>
        </p:nvGrpSpPr>
        <p:grpSpPr>
          <a:xfrm>
            <a:off x="7926662" y="23526"/>
            <a:ext cx="1217338" cy="662276"/>
            <a:chOff x="7926662" y="23526"/>
            <a:chExt cx="1217338" cy="662276"/>
          </a:xfrm>
        </p:grpSpPr>
        <p:pic>
          <p:nvPicPr>
            <p:cNvPr id="9" name="Picture 8">
              <a:extLst>
                <a:ext uri="{FF2B5EF4-FFF2-40B4-BE49-F238E27FC236}">
                  <a16:creationId xmlns:a16="http://schemas.microsoft.com/office/drawing/2014/main" id="{EC56CCC0-4A99-44C7-A5CE-C51DAD3A28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7206" y="23526"/>
              <a:ext cx="706794" cy="662276"/>
            </a:xfrm>
            <a:prstGeom prst="rect">
              <a:avLst/>
            </a:prstGeom>
          </p:spPr>
        </p:pic>
        <p:pic>
          <p:nvPicPr>
            <p:cNvPr id="10" name="Picture 9">
              <a:extLst>
                <a:ext uri="{FF2B5EF4-FFF2-40B4-BE49-F238E27FC236}">
                  <a16:creationId xmlns:a16="http://schemas.microsoft.com/office/drawing/2014/main" id="{4429DD90-EF27-43B3-BAF5-AF27DC7D7BA4}"/>
                </a:ext>
              </a:extLst>
            </p:cNvPr>
            <p:cNvPicPr>
              <a:picLocks noChangeAspect="1"/>
            </p:cNvPicPr>
            <p:nvPr/>
          </p:nvPicPr>
          <p:blipFill>
            <a:blip r:embed="rId4"/>
            <a:stretch>
              <a:fillRect/>
            </a:stretch>
          </p:blipFill>
          <p:spPr>
            <a:xfrm>
              <a:off x="7926662" y="126064"/>
              <a:ext cx="457200" cy="457200"/>
            </a:xfrm>
            <a:prstGeom prst="rect">
              <a:avLst/>
            </a:prstGeom>
          </p:spPr>
        </p:pic>
      </p:grpSp>
    </p:spTree>
    <p:extLst>
      <p:ext uri="{BB962C8B-B14F-4D97-AF65-F5344CB8AC3E}">
        <p14:creationId xmlns:p14="http://schemas.microsoft.com/office/powerpoint/2010/main" val="4949661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75" y="0"/>
            <a:ext cx="8239125" cy="628649"/>
          </a:xfrm>
        </p:spPr>
        <p:txBody>
          <a:bodyPr>
            <a:normAutofit/>
          </a:bodyPr>
          <a:lstStyle/>
          <a:p>
            <a:r>
              <a:rPr lang="en-US" dirty="0"/>
              <a:t>Wedges Tool Example</a:t>
            </a:r>
          </a:p>
        </p:txBody>
      </p:sp>
      <p:pic>
        <p:nvPicPr>
          <p:cNvPr id="4" name="Picture 3">
            <a:extLst>
              <a:ext uri="{FF2B5EF4-FFF2-40B4-BE49-F238E27FC236}">
                <a16:creationId xmlns:a16="http://schemas.microsoft.com/office/drawing/2014/main" id="{4D96B90D-023F-4379-82EB-9C0D75798763}"/>
              </a:ext>
            </a:extLst>
          </p:cNvPr>
          <p:cNvPicPr>
            <a:picLocks noChangeAspect="1"/>
          </p:cNvPicPr>
          <p:nvPr/>
        </p:nvPicPr>
        <p:blipFill>
          <a:blip r:embed="rId2"/>
          <a:stretch>
            <a:fillRect/>
          </a:stretch>
        </p:blipFill>
        <p:spPr>
          <a:xfrm>
            <a:off x="1283878" y="671513"/>
            <a:ext cx="7081067" cy="4471986"/>
          </a:xfrm>
          <a:prstGeom prst="rect">
            <a:avLst/>
          </a:prstGeom>
        </p:spPr>
      </p:pic>
      <p:sp>
        <p:nvSpPr>
          <p:cNvPr id="7" name="Content Placeholder 2">
            <a:extLst>
              <a:ext uri="{FF2B5EF4-FFF2-40B4-BE49-F238E27FC236}">
                <a16:creationId xmlns:a16="http://schemas.microsoft.com/office/drawing/2014/main" id="{26426902-019A-4E3D-8911-A798BC7ACCE7}"/>
              </a:ext>
            </a:extLst>
          </p:cNvPr>
          <p:cNvSpPr>
            <a:spLocks noGrp="1"/>
          </p:cNvSpPr>
          <p:nvPr>
            <p:ph idx="1"/>
          </p:nvPr>
        </p:nvSpPr>
        <p:spPr>
          <a:xfrm>
            <a:off x="182071" y="742955"/>
            <a:ext cx="1299067" cy="2243133"/>
          </a:xfrm>
        </p:spPr>
        <p:txBody>
          <a:bodyPr/>
          <a:lstStyle/>
          <a:p>
            <a:pPr marL="0" indent="0">
              <a:buNone/>
            </a:pPr>
            <a:r>
              <a:rPr lang="en-US" dirty="0"/>
              <a:t>Plastics Recycling Material Wedges</a:t>
            </a:r>
          </a:p>
        </p:txBody>
      </p:sp>
      <p:grpSp>
        <p:nvGrpSpPr>
          <p:cNvPr id="6" name="Group 5">
            <a:extLst>
              <a:ext uri="{FF2B5EF4-FFF2-40B4-BE49-F238E27FC236}">
                <a16:creationId xmlns:a16="http://schemas.microsoft.com/office/drawing/2014/main" id="{AE7376F4-08DC-4E64-A927-506D19F78470}"/>
              </a:ext>
            </a:extLst>
          </p:cNvPr>
          <p:cNvGrpSpPr/>
          <p:nvPr/>
        </p:nvGrpSpPr>
        <p:grpSpPr>
          <a:xfrm>
            <a:off x="7926662" y="23526"/>
            <a:ext cx="1217338" cy="662276"/>
            <a:chOff x="7926662" y="23526"/>
            <a:chExt cx="1217338" cy="662276"/>
          </a:xfrm>
        </p:grpSpPr>
        <p:pic>
          <p:nvPicPr>
            <p:cNvPr id="8" name="Picture 7">
              <a:extLst>
                <a:ext uri="{FF2B5EF4-FFF2-40B4-BE49-F238E27FC236}">
                  <a16:creationId xmlns:a16="http://schemas.microsoft.com/office/drawing/2014/main" id="{62401756-E4D1-488C-9C49-E68E6EBF61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7206" y="23526"/>
              <a:ext cx="706794" cy="662276"/>
            </a:xfrm>
            <a:prstGeom prst="rect">
              <a:avLst/>
            </a:prstGeom>
          </p:spPr>
        </p:pic>
        <p:pic>
          <p:nvPicPr>
            <p:cNvPr id="9" name="Picture 8">
              <a:extLst>
                <a:ext uri="{FF2B5EF4-FFF2-40B4-BE49-F238E27FC236}">
                  <a16:creationId xmlns:a16="http://schemas.microsoft.com/office/drawing/2014/main" id="{1EB516D8-D6C0-4F69-BE4B-7E16C98F46AD}"/>
                </a:ext>
              </a:extLst>
            </p:cNvPr>
            <p:cNvPicPr>
              <a:picLocks noChangeAspect="1"/>
            </p:cNvPicPr>
            <p:nvPr/>
          </p:nvPicPr>
          <p:blipFill>
            <a:blip r:embed="rId4"/>
            <a:stretch>
              <a:fillRect/>
            </a:stretch>
          </p:blipFill>
          <p:spPr>
            <a:xfrm>
              <a:off x="7926662" y="126064"/>
              <a:ext cx="457200" cy="457200"/>
            </a:xfrm>
            <a:prstGeom prst="rect">
              <a:avLst/>
            </a:prstGeom>
          </p:spPr>
        </p:pic>
      </p:grpSp>
    </p:spTree>
    <p:extLst>
      <p:ext uri="{BB962C8B-B14F-4D97-AF65-F5344CB8AC3E}">
        <p14:creationId xmlns:p14="http://schemas.microsoft.com/office/powerpoint/2010/main" val="1872450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59AC538-A873-4802-95B6-667AE3ECF489}"/>
              </a:ext>
            </a:extLst>
          </p:cNvPr>
          <p:cNvPicPr>
            <a:picLocks noGrp="1" noChangeAspect="1"/>
          </p:cNvPicPr>
          <p:nvPr>
            <p:ph type="pic" sz="quarter" idx="10"/>
          </p:nvPr>
        </p:nvPicPr>
        <p:blipFill rotWithShape="1">
          <a:blip r:embed="rId2"/>
          <a:srcRect l="20696" t="3915" r="21570" b="4097"/>
          <a:stretch/>
        </p:blipFill>
        <p:spPr>
          <a:xfrm>
            <a:off x="3733101" y="-437"/>
            <a:ext cx="5536734" cy="4731391"/>
          </a:xfrm>
          <a:prstGeom prst="rect">
            <a:avLst/>
          </a:prstGeom>
        </p:spPr>
      </p:pic>
      <p:sp>
        <p:nvSpPr>
          <p:cNvPr id="3" name="Text Placeholder 2">
            <a:extLst>
              <a:ext uri="{FF2B5EF4-FFF2-40B4-BE49-F238E27FC236}">
                <a16:creationId xmlns:a16="http://schemas.microsoft.com/office/drawing/2014/main" id="{240737B8-C2CB-4C63-AB76-1227D7D4F2DD}"/>
              </a:ext>
            </a:extLst>
          </p:cNvPr>
          <p:cNvSpPr>
            <a:spLocks noGrp="1"/>
          </p:cNvSpPr>
          <p:nvPr>
            <p:ph type="body" sz="quarter" idx="11"/>
          </p:nvPr>
        </p:nvSpPr>
        <p:spPr>
          <a:xfrm>
            <a:off x="0" y="2910981"/>
            <a:ext cx="4152550" cy="2283292"/>
          </a:xfrm>
        </p:spPr>
        <p:txBody>
          <a:bodyPr/>
          <a:lstStyle/>
          <a:p>
            <a:pPr algn="ctr" defTabSz="685800">
              <a:defRPr/>
            </a:pPr>
            <a:r>
              <a:rPr lang="en-US" sz="2800" dirty="0"/>
              <a:t>Agent Based Model - </a:t>
            </a:r>
            <a:br>
              <a:rPr lang="en-US" sz="2800" dirty="0"/>
            </a:br>
            <a:r>
              <a:rPr lang="en-US" sz="2800" dirty="0"/>
              <a:t>Implementing</a:t>
            </a:r>
          </a:p>
          <a:p>
            <a:pPr algn="ctr" defTabSz="685800">
              <a:defRPr/>
            </a:pPr>
            <a:r>
              <a:rPr lang="en-US" sz="2800" dirty="0"/>
              <a:t> a Circular Economy </a:t>
            </a:r>
          </a:p>
          <a:p>
            <a:pPr algn="ctr" defTabSz="685800">
              <a:defRPr/>
            </a:pPr>
            <a:r>
              <a:rPr lang="en-US" sz="2800" dirty="0"/>
              <a:t>for Photovoltaics</a:t>
            </a:r>
            <a:endParaRPr lang="en-US" sz="1400" dirty="0"/>
          </a:p>
          <a:p>
            <a:pPr algn="ctr" defTabSz="685800">
              <a:defRPr/>
            </a:pPr>
            <a:r>
              <a:rPr lang="en-US" sz="1400" dirty="0"/>
              <a:t>Julien Walzberg, Garvin Heath and Alberta, NREL</a:t>
            </a:r>
            <a:endParaRPr lang="en-US" sz="2800" dirty="0"/>
          </a:p>
        </p:txBody>
      </p:sp>
    </p:spTree>
    <p:extLst>
      <p:ext uri="{BB962C8B-B14F-4D97-AF65-F5344CB8AC3E}">
        <p14:creationId xmlns:p14="http://schemas.microsoft.com/office/powerpoint/2010/main" val="29969126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7812861" cy="1027752"/>
          </a:xfrm>
        </p:spPr>
        <p:txBody>
          <a:bodyPr/>
          <a:lstStyle/>
          <a:p>
            <a:r>
              <a:rPr lang="en-US" sz="2400" dirty="0"/>
              <a:t>Agent Based Model (ABM) - </a:t>
            </a:r>
            <a:br>
              <a:rPr lang="en-US" sz="2400" dirty="0"/>
            </a:br>
            <a:r>
              <a:rPr lang="en-US" sz="2400" dirty="0"/>
              <a:t>Implementing a Circular Economy for Photovoltaics </a:t>
            </a:r>
            <a:br>
              <a:rPr lang="en-US" sz="2400" dirty="0"/>
            </a:br>
            <a:r>
              <a:rPr lang="en-US" sz="2000" i="1" dirty="0"/>
              <a:t>Background</a:t>
            </a:r>
            <a:endParaRPr lang="en-US" i="1" dirty="0"/>
          </a:p>
        </p:txBody>
      </p:sp>
      <p:sp>
        <p:nvSpPr>
          <p:cNvPr id="5" name="Text Placeholder 4">
            <a:extLst>
              <a:ext uri="{FF2B5EF4-FFF2-40B4-BE49-F238E27FC236}">
                <a16:creationId xmlns:a16="http://schemas.microsoft.com/office/drawing/2014/main" id="{715EAEF1-E9EC-4413-A716-DD27365B6389}"/>
              </a:ext>
            </a:extLst>
          </p:cNvPr>
          <p:cNvSpPr>
            <a:spLocks noGrp="1"/>
          </p:cNvSpPr>
          <p:nvPr>
            <p:ph type="body" sz="quarter" idx="10"/>
          </p:nvPr>
        </p:nvSpPr>
        <p:spPr>
          <a:xfrm>
            <a:off x="457199" y="1027752"/>
            <a:ext cx="5143499" cy="3900297"/>
          </a:xfrm>
        </p:spPr>
        <p:txBody>
          <a:bodyPr>
            <a:normAutofit lnSpcReduction="10000"/>
          </a:bodyPr>
          <a:lstStyle/>
          <a:p>
            <a:r>
              <a:rPr lang="en-US" sz="1500" dirty="0"/>
              <a:t>Context</a:t>
            </a:r>
          </a:p>
          <a:p>
            <a:pPr lvl="1"/>
            <a:r>
              <a:rPr lang="en-US" sz="1350" b="1" dirty="0"/>
              <a:t>Problem:</a:t>
            </a:r>
            <a:r>
              <a:rPr lang="en-US" sz="1350" dirty="0"/>
              <a:t> between 2015-2060 photovoltaics (PV) raw materials demand projected to increase by 3000% &amp; 2050 projected PV waste = 7.5-10 million </a:t>
            </a:r>
            <a:r>
              <a:rPr lang="en-US" sz="1350" dirty="0" err="1"/>
              <a:t>tonnes</a:t>
            </a:r>
            <a:r>
              <a:rPr lang="en-US" sz="1350" dirty="0"/>
              <a:t> </a:t>
            </a:r>
          </a:p>
          <a:p>
            <a:pPr lvl="1"/>
            <a:r>
              <a:rPr lang="en-US" sz="1350" b="1" dirty="0"/>
              <a:t>Solution: </a:t>
            </a:r>
            <a:r>
              <a:rPr lang="en-US" sz="1350" dirty="0"/>
              <a:t>The circular economy (CE) spurs material efficiency e.g., through reusing/recycling products </a:t>
            </a:r>
            <a:r>
              <a:rPr lang="en-US" sz="1350" dirty="0">
                <a:sym typeface="Wingdings" panose="05000000000000000000" pitchFamily="2" charset="2"/>
              </a:rPr>
              <a:t> </a:t>
            </a:r>
            <a:r>
              <a:rPr lang="en-US" sz="1350" dirty="0"/>
              <a:t>CE could capture value from PV waste, lowering demand for raw materials</a:t>
            </a:r>
          </a:p>
          <a:p>
            <a:pPr lvl="1"/>
            <a:endParaRPr lang="en-US" sz="1350" dirty="0"/>
          </a:p>
          <a:p>
            <a:r>
              <a:rPr lang="en-US" sz="1500" dirty="0"/>
              <a:t>Agent-based modeling (ABM)</a:t>
            </a:r>
          </a:p>
          <a:p>
            <a:pPr lvl="1"/>
            <a:r>
              <a:rPr lang="en-US" sz="1350" dirty="0"/>
              <a:t>Bottom-up modeling where each agent follows its own behavioral rules</a:t>
            </a:r>
          </a:p>
          <a:p>
            <a:pPr lvl="1"/>
            <a:r>
              <a:rPr lang="en-US" sz="1350" b="1" dirty="0"/>
              <a:t>Goal: </a:t>
            </a:r>
            <a:r>
              <a:rPr lang="en-US" sz="1350" dirty="0"/>
              <a:t>Understand a system’s macro level behavior from the individual behaviors of the agents</a:t>
            </a:r>
          </a:p>
          <a:p>
            <a:pPr lvl="1"/>
            <a:r>
              <a:rPr lang="en-US" sz="1350" dirty="0"/>
              <a:t>Widely used to study PV adoption (NREL </a:t>
            </a:r>
            <a:r>
              <a:rPr lang="en-US" sz="1350" dirty="0" err="1"/>
              <a:t>dGen</a:t>
            </a:r>
            <a:r>
              <a:rPr lang="en-US" sz="1350" dirty="0"/>
              <a:t> model, Rai &amp; Robinson (2015))</a:t>
            </a:r>
          </a:p>
          <a:p>
            <a:pPr lvl="1"/>
            <a:r>
              <a:rPr lang="en-US" sz="1350" dirty="0"/>
              <a:t>Enables studying the market potential of material efficiency strategies</a:t>
            </a:r>
          </a:p>
        </p:txBody>
      </p:sp>
      <p:pic>
        <p:nvPicPr>
          <p:cNvPr id="7" name="Picture 6">
            <a:extLst>
              <a:ext uri="{FF2B5EF4-FFF2-40B4-BE49-F238E27FC236}">
                <a16:creationId xmlns:a16="http://schemas.microsoft.com/office/drawing/2014/main" id="{5F02E5F9-BEF7-4C7A-985E-B890D950BC6B}"/>
              </a:ext>
            </a:extLst>
          </p:cNvPr>
          <p:cNvPicPr>
            <a:picLocks noChangeAspect="1"/>
          </p:cNvPicPr>
          <p:nvPr/>
        </p:nvPicPr>
        <p:blipFill>
          <a:blip r:embed="rId3"/>
          <a:stretch>
            <a:fillRect/>
          </a:stretch>
        </p:blipFill>
        <p:spPr>
          <a:xfrm>
            <a:off x="5820848" y="1176850"/>
            <a:ext cx="2689001" cy="2024707"/>
          </a:xfrm>
          <a:prstGeom prst="rect">
            <a:avLst/>
          </a:prstGeom>
        </p:spPr>
      </p:pic>
      <p:sp>
        <p:nvSpPr>
          <p:cNvPr id="8" name="Rectangle 7">
            <a:extLst>
              <a:ext uri="{FF2B5EF4-FFF2-40B4-BE49-F238E27FC236}">
                <a16:creationId xmlns:a16="http://schemas.microsoft.com/office/drawing/2014/main" id="{DDBEAD94-E79D-4359-8B6A-503BE10D3DB9}"/>
              </a:ext>
            </a:extLst>
          </p:cNvPr>
          <p:cNvSpPr/>
          <p:nvPr/>
        </p:nvSpPr>
        <p:spPr>
          <a:xfrm>
            <a:off x="5866428" y="3361631"/>
            <a:ext cx="2689001" cy="1384995"/>
          </a:xfrm>
          <a:prstGeom prst="rect">
            <a:avLst/>
          </a:prstGeom>
        </p:spPr>
        <p:txBody>
          <a:bodyPr wrap="square">
            <a:spAutoFit/>
          </a:bodyPr>
          <a:lstStyle/>
          <a:p>
            <a:pPr algn="ctr" defTabSz="342900"/>
            <a:r>
              <a:rPr lang="en-US" sz="1050" dirty="0">
                <a:solidFill>
                  <a:srgbClr val="333333"/>
                </a:solidFill>
                <a:latin typeface="Franklin Gothic Book" panose="020B0503020102020204" pitchFamily="34" charset="0"/>
              </a:rPr>
              <a:t>Capacity of different methods to capture material efficiency potentials and type of analysis; ABM=agent-based modeling; SD=system dynamics; MFA=material flow analysis; EEIOA=environmentally extended input output analysis; LCA=life cycle assessment; OR=operations research; DES=discrete event simulation</a:t>
            </a:r>
          </a:p>
        </p:txBody>
      </p:sp>
      <p:pic>
        <p:nvPicPr>
          <p:cNvPr id="6" name="Picture 5">
            <a:extLst>
              <a:ext uri="{FF2B5EF4-FFF2-40B4-BE49-F238E27FC236}">
                <a16:creationId xmlns:a16="http://schemas.microsoft.com/office/drawing/2014/main" id="{1257039C-CBE3-46F0-AF6D-F9DAA603DF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43" y="4795326"/>
            <a:ext cx="1410416" cy="346431"/>
          </a:xfrm>
          <a:prstGeom prst="rect">
            <a:avLst/>
          </a:prstGeom>
        </p:spPr>
      </p:pic>
    </p:spTree>
    <p:extLst>
      <p:ext uri="{BB962C8B-B14F-4D97-AF65-F5344CB8AC3E}">
        <p14:creationId xmlns:p14="http://schemas.microsoft.com/office/powerpoint/2010/main" val="30532706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2" y="2"/>
            <a:ext cx="8249828" cy="655453"/>
          </a:xfrm>
        </p:spPr>
        <p:txBody>
          <a:bodyPr/>
          <a:lstStyle/>
          <a:p>
            <a:r>
              <a:rPr lang="en-US" sz="2400" dirty="0"/>
              <a:t>PV ABM – objectives and structure</a:t>
            </a:r>
            <a:endParaRPr lang="en-US" dirty="0"/>
          </a:p>
        </p:txBody>
      </p:sp>
      <p:sp>
        <p:nvSpPr>
          <p:cNvPr id="5" name="Text Placeholder 4">
            <a:extLst>
              <a:ext uri="{FF2B5EF4-FFF2-40B4-BE49-F238E27FC236}">
                <a16:creationId xmlns:a16="http://schemas.microsoft.com/office/drawing/2014/main" id="{715EAEF1-E9EC-4413-A716-DD27365B6389}"/>
              </a:ext>
            </a:extLst>
          </p:cNvPr>
          <p:cNvSpPr>
            <a:spLocks noGrp="1"/>
          </p:cNvSpPr>
          <p:nvPr>
            <p:ph type="body" sz="quarter" idx="10"/>
          </p:nvPr>
        </p:nvSpPr>
        <p:spPr>
          <a:xfrm>
            <a:off x="457202" y="1101839"/>
            <a:ext cx="8249828" cy="3640251"/>
          </a:xfrm>
        </p:spPr>
        <p:txBody>
          <a:bodyPr>
            <a:normAutofit/>
          </a:bodyPr>
          <a:lstStyle/>
          <a:p>
            <a:r>
              <a:rPr lang="en-US" sz="1500" b="1" dirty="0"/>
              <a:t>Objective function:</a:t>
            </a:r>
            <a:r>
              <a:rPr lang="en-US" sz="1500" dirty="0"/>
              <a:t> </a:t>
            </a:r>
            <a:r>
              <a:rPr lang="en-US" sz="1350" i="1" dirty="0"/>
              <a:t>The maximization of the reuse/repair/recycle CE pathways  measured by the fraction of mass of EOL PV modules ending up in each EOL pathway. </a:t>
            </a:r>
            <a:endParaRPr lang="en-US" sz="1500" dirty="0"/>
          </a:p>
          <a:p>
            <a:endParaRPr lang="en-US" sz="1500" dirty="0"/>
          </a:p>
        </p:txBody>
      </p:sp>
      <p:pic>
        <p:nvPicPr>
          <p:cNvPr id="6" name="Picture 2">
            <a:extLst>
              <a:ext uri="{FF2B5EF4-FFF2-40B4-BE49-F238E27FC236}">
                <a16:creationId xmlns:a16="http://schemas.microsoft.com/office/drawing/2014/main" id="{2000C6D7-F856-4026-939E-32F5DE03E0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12" t="4502" r="5238" b="6752"/>
          <a:stretch/>
        </p:blipFill>
        <p:spPr bwMode="auto">
          <a:xfrm>
            <a:off x="4549797" y="1650775"/>
            <a:ext cx="4547398" cy="31854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3CFAF5D-A6E8-4045-AB49-643A167A6C15}"/>
              </a:ext>
            </a:extLst>
          </p:cNvPr>
          <p:cNvSpPr/>
          <p:nvPr/>
        </p:nvSpPr>
        <p:spPr>
          <a:xfrm>
            <a:off x="267037" y="1750454"/>
            <a:ext cx="4304963" cy="3185487"/>
          </a:xfrm>
          <a:prstGeom prst="rect">
            <a:avLst/>
          </a:prstGeom>
        </p:spPr>
        <p:txBody>
          <a:bodyPr wrap="square">
            <a:spAutoFit/>
          </a:bodyPr>
          <a:lstStyle/>
          <a:p>
            <a:pPr defTabSz="342900"/>
            <a:r>
              <a:rPr lang="en-US" sz="1200" u="sng" dirty="0">
                <a:solidFill>
                  <a:srgbClr val="333333"/>
                </a:solidFill>
                <a:latin typeface="Franklin Gothic Book" panose="020B0503020102020204" pitchFamily="34" charset="0"/>
              </a:rPr>
              <a:t>Agents’ behavioral rules: </a:t>
            </a:r>
          </a:p>
          <a:p>
            <a:pPr defTabSz="342900"/>
            <a:endParaRPr lang="en-US" sz="1200" dirty="0">
              <a:solidFill>
                <a:srgbClr val="333333"/>
              </a:solidFill>
              <a:latin typeface="Franklin Gothic Book" panose="020B0503020102020204" pitchFamily="34" charset="0"/>
            </a:endParaRPr>
          </a:p>
          <a:p>
            <a:pPr defTabSz="342900"/>
            <a:r>
              <a:rPr lang="en-US" sz="1200" dirty="0">
                <a:solidFill>
                  <a:srgbClr val="333333"/>
                </a:solidFill>
                <a:latin typeface="Franklin Gothic Book" panose="020B0503020102020204" pitchFamily="34" charset="0"/>
              </a:rPr>
              <a:t>-</a:t>
            </a:r>
            <a:r>
              <a:rPr lang="en-US" sz="1200" u="sng" dirty="0">
                <a:solidFill>
                  <a:srgbClr val="333333"/>
                </a:solidFill>
                <a:latin typeface="Franklin Gothic Book" panose="020B0503020102020204" pitchFamily="34" charset="0"/>
              </a:rPr>
              <a:t>PV owners</a:t>
            </a:r>
            <a:r>
              <a:rPr lang="en-US" sz="1200" dirty="0">
                <a:solidFill>
                  <a:srgbClr val="333333"/>
                </a:solidFill>
                <a:latin typeface="Franklin Gothic Book" panose="020B0503020102020204" pitchFamily="34" charset="0"/>
              </a:rPr>
              <a:t> purchase new/used modules and manage their end-of-life</a:t>
            </a:r>
          </a:p>
          <a:p>
            <a:pPr defTabSz="342900"/>
            <a:endParaRPr lang="en-US" sz="1200" dirty="0">
              <a:solidFill>
                <a:srgbClr val="333333"/>
              </a:solidFill>
              <a:latin typeface="Franklin Gothic Book" panose="020B0503020102020204" pitchFamily="34" charset="0"/>
            </a:endParaRPr>
          </a:p>
          <a:p>
            <a:pPr defTabSz="342900"/>
            <a:r>
              <a:rPr lang="en-US" sz="1200" dirty="0">
                <a:solidFill>
                  <a:srgbClr val="333333"/>
                </a:solidFill>
                <a:latin typeface="Franklin Gothic Book" panose="020B0503020102020204" pitchFamily="34" charset="0"/>
              </a:rPr>
              <a:t>-</a:t>
            </a:r>
            <a:r>
              <a:rPr lang="en-US" sz="1200" u="sng" dirty="0">
                <a:solidFill>
                  <a:srgbClr val="333333"/>
                </a:solidFill>
                <a:latin typeface="Franklin Gothic Book" panose="020B0503020102020204" pitchFamily="34" charset="0"/>
              </a:rPr>
              <a:t>Installers</a:t>
            </a:r>
            <a:r>
              <a:rPr lang="en-US" sz="1200" dirty="0">
                <a:solidFill>
                  <a:srgbClr val="333333"/>
                </a:solidFill>
                <a:latin typeface="Franklin Gothic Book" panose="020B0503020102020204" pitchFamily="34" charset="0"/>
              </a:rPr>
              <a:t> collect modules that may be refurbished / repaired and sold on secondary markets if modules are too costly to repair or there is no sufficient demand, they are recycled or landfilled/stored</a:t>
            </a:r>
          </a:p>
          <a:p>
            <a:pPr defTabSz="342900"/>
            <a:endParaRPr lang="en-US" sz="1200" dirty="0">
              <a:solidFill>
                <a:srgbClr val="333333"/>
              </a:solidFill>
              <a:latin typeface="Franklin Gothic Book" panose="020B0503020102020204" pitchFamily="34" charset="0"/>
            </a:endParaRPr>
          </a:p>
          <a:p>
            <a:pPr defTabSz="342900"/>
            <a:r>
              <a:rPr lang="en-US" sz="1200" dirty="0">
                <a:solidFill>
                  <a:srgbClr val="333333"/>
                </a:solidFill>
                <a:latin typeface="Franklin Gothic Book" panose="020B0503020102020204" pitchFamily="34" charset="0"/>
              </a:rPr>
              <a:t>-</a:t>
            </a:r>
            <a:r>
              <a:rPr lang="en-US" sz="1200" u="sng" dirty="0">
                <a:solidFill>
                  <a:srgbClr val="333333"/>
                </a:solidFill>
                <a:latin typeface="Franklin Gothic Book" panose="020B0503020102020204" pitchFamily="34" charset="0"/>
              </a:rPr>
              <a:t>Recyclers</a:t>
            </a:r>
            <a:r>
              <a:rPr lang="en-US" sz="1200" dirty="0">
                <a:solidFill>
                  <a:srgbClr val="333333"/>
                </a:solidFill>
                <a:latin typeface="Franklin Gothic Book" panose="020B0503020102020204" pitchFamily="34" charset="0"/>
              </a:rPr>
              <a:t> sort between modules that may be repaired/reused, recover materials from modules, and improve their recycling processes</a:t>
            </a:r>
          </a:p>
          <a:p>
            <a:pPr defTabSz="342900"/>
            <a:endParaRPr lang="en-US" sz="1200" dirty="0">
              <a:solidFill>
                <a:srgbClr val="333333"/>
              </a:solidFill>
              <a:latin typeface="Franklin Gothic Book" panose="020B0503020102020204" pitchFamily="34" charset="0"/>
            </a:endParaRPr>
          </a:p>
          <a:p>
            <a:pPr defTabSz="342900"/>
            <a:r>
              <a:rPr lang="en-US" sz="1200" dirty="0">
                <a:solidFill>
                  <a:srgbClr val="333333"/>
                </a:solidFill>
                <a:latin typeface="Franklin Gothic Book" panose="020B0503020102020204" pitchFamily="34" charset="0"/>
              </a:rPr>
              <a:t>-</a:t>
            </a:r>
            <a:r>
              <a:rPr lang="en-US" sz="1200" u="sng" dirty="0">
                <a:solidFill>
                  <a:srgbClr val="333333"/>
                </a:solidFill>
                <a:latin typeface="Franklin Gothic Book" panose="020B0503020102020204" pitchFamily="34" charset="0"/>
              </a:rPr>
              <a:t>Manufacturers</a:t>
            </a:r>
            <a:r>
              <a:rPr lang="en-US" sz="1200" dirty="0">
                <a:solidFill>
                  <a:srgbClr val="333333"/>
                </a:solidFill>
                <a:latin typeface="Franklin Gothic Book" panose="020B0503020102020204" pitchFamily="34" charset="0"/>
              </a:rPr>
              <a:t> buy recovered materials from recyclers and generate industrial waste</a:t>
            </a:r>
          </a:p>
          <a:p>
            <a:pPr defTabSz="342900"/>
            <a:endParaRPr lang="en-US" sz="900" dirty="0">
              <a:solidFill>
                <a:srgbClr val="333333"/>
              </a:solidFill>
              <a:latin typeface="Franklin Gothic Book" panose="020B0503020102020204" pitchFamily="34" charset="0"/>
            </a:endParaRPr>
          </a:p>
        </p:txBody>
      </p:sp>
      <p:pic>
        <p:nvPicPr>
          <p:cNvPr id="8" name="Picture 7">
            <a:extLst>
              <a:ext uri="{FF2B5EF4-FFF2-40B4-BE49-F238E27FC236}">
                <a16:creationId xmlns:a16="http://schemas.microsoft.com/office/drawing/2014/main" id="{2A32B6FF-ED82-492B-9447-23EECB0638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43" y="4795326"/>
            <a:ext cx="1410416" cy="346431"/>
          </a:xfrm>
          <a:prstGeom prst="rect">
            <a:avLst/>
          </a:prstGeom>
        </p:spPr>
      </p:pic>
    </p:spTree>
    <p:extLst>
      <p:ext uri="{BB962C8B-B14F-4D97-AF65-F5344CB8AC3E}">
        <p14:creationId xmlns:p14="http://schemas.microsoft.com/office/powerpoint/2010/main" val="4421750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2" y="2"/>
            <a:ext cx="4123871" cy="606901"/>
          </a:xfrm>
        </p:spPr>
        <p:txBody>
          <a:bodyPr/>
          <a:lstStyle/>
          <a:p>
            <a:r>
              <a:rPr lang="en-US" sz="2400" dirty="0"/>
              <a:t>PV ABM - Preliminary results</a:t>
            </a:r>
            <a:endParaRPr lang="en-US" dirty="0"/>
          </a:p>
        </p:txBody>
      </p:sp>
      <p:pic>
        <p:nvPicPr>
          <p:cNvPr id="6" name="Picture 5">
            <a:extLst>
              <a:ext uri="{FF2B5EF4-FFF2-40B4-BE49-F238E27FC236}">
                <a16:creationId xmlns:a16="http://schemas.microsoft.com/office/drawing/2014/main" id="{EBE119AB-3D1A-4888-9CED-0F70F18354B0}"/>
              </a:ext>
            </a:extLst>
          </p:cNvPr>
          <p:cNvPicPr>
            <a:picLocks noChangeAspect="1"/>
          </p:cNvPicPr>
          <p:nvPr/>
        </p:nvPicPr>
        <p:blipFill>
          <a:blip r:embed="rId3"/>
          <a:stretch>
            <a:fillRect/>
          </a:stretch>
        </p:blipFill>
        <p:spPr>
          <a:xfrm>
            <a:off x="0" y="3138590"/>
            <a:ext cx="5850158" cy="2009964"/>
          </a:xfrm>
          <a:prstGeom prst="rect">
            <a:avLst/>
          </a:prstGeom>
        </p:spPr>
      </p:pic>
      <p:sp>
        <p:nvSpPr>
          <p:cNvPr id="7" name="Rectangle 6">
            <a:extLst>
              <a:ext uri="{FF2B5EF4-FFF2-40B4-BE49-F238E27FC236}">
                <a16:creationId xmlns:a16="http://schemas.microsoft.com/office/drawing/2014/main" id="{03EEB5D6-E171-408B-A7F3-05ACA1CC6C94}"/>
              </a:ext>
            </a:extLst>
          </p:cNvPr>
          <p:cNvSpPr/>
          <p:nvPr/>
        </p:nvSpPr>
        <p:spPr>
          <a:xfrm>
            <a:off x="5906451" y="3313800"/>
            <a:ext cx="2411553" cy="1169551"/>
          </a:xfrm>
          <a:prstGeom prst="rect">
            <a:avLst/>
          </a:prstGeom>
        </p:spPr>
        <p:txBody>
          <a:bodyPr wrap="square">
            <a:spAutoFit/>
          </a:bodyPr>
          <a:lstStyle/>
          <a:p>
            <a:pPr defTabSz="342900"/>
            <a:r>
              <a:rPr lang="en-US" sz="1400" dirty="0">
                <a:solidFill>
                  <a:srgbClr val="333333"/>
                </a:solidFill>
                <a:latin typeface="Franklin Gothic Book" panose="020B0503020102020204" pitchFamily="34" charset="0"/>
              </a:rPr>
              <a:t>Results for the baseline scenario (calibrated model) :</a:t>
            </a:r>
          </a:p>
          <a:p>
            <a:pPr defTabSz="342900"/>
            <a:endParaRPr lang="en-US" sz="1400" dirty="0">
              <a:solidFill>
                <a:srgbClr val="333333"/>
              </a:solidFill>
              <a:latin typeface="Franklin Gothic Book" panose="020B0503020102020204" pitchFamily="34" charset="0"/>
            </a:endParaRPr>
          </a:p>
          <a:p>
            <a:pPr defTabSz="342900"/>
            <a:r>
              <a:rPr lang="en-US" sz="1400" dirty="0">
                <a:solidFill>
                  <a:srgbClr val="333333"/>
                </a:solidFill>
                <a:latin typeface="Franklin Gothic Book" panose="020B0503020102020204" pitchFamily="34" charset="0"/>
              </a:rPr>
              <a:t>Only 10 % of PV waste is recycled or reused</a:t>
            </a:r>
          </a:p>
        </p:txBody>
      </p:sp>
      <p:pic>
        <p:nvPicPr>
          <p:cNvPr id="8" name="Picture 7">
            <a:extLst>
              <a:ext uri="{FF2B5EF4-FFF2-40B4-BE49-F238E27FC236}">
                <a16:creationId xmlns:a16="http://schemas.microsoft.com/office/drawing/2014/main" id="{2A261AF2-AAD5-42A8-85F6-9A4A55D0CEF3}"/>
              </a:ext>
            </a:extLst>
          </p:cNvPr>
          <p:cNvPicPr>
            <a:picLocks noChangeAspect="1"/>
          </p:cNvPicPr>
          <p:nvPr/>
        </p:nvPicPr>
        <p:blipFill>
          <a:blip r:embed="rId4"/>
          <a:stretch>
            <a:fillRect/>
          </a:stretch>
        </p:blipFill>
        <p:spPr>
          <a:xfrm>
            <a:off x="5700920" y="60041"/>
            <a:ext cx="3255446" cy="3209829"/>
          </a:xfrm>
          <a:prstGeom prst="rect">
            <a:avLst/>
          </a:prstGeom>
        </p:spPr>
      </p:pic>
      <p:sp>
        <p:nvSpPr>
          <p:cNvPr id="9" name="Rectangle 8">
            <a:extLst>
              <a:ext uri="{FF2B5EF4-FFF2-40B4-BE49-F238E27FC236}">
                <a16:creationId xmlns:a16="http://schemas.microsoft.com/office/drawing/2014/main" id="{8CB96303-0243-4ED0-924C-1F689378BC62}"/>
              </a:ext>
            </a:extLst>
          </p:cNvPr>
          <p:cNvSpPr/>
          <p:nvPr/>
        </p:nvSpPr>
        <p:spPr>
          <a:xfrm>
            <a:off x="176801" y="606903"/>
            <a:ext cx="5347318" cy="2462213"/>
          </a:xfrm>
          <a:prstGeom prst="rect">
            <a:avLst/>
          </a:prstGeom>
        </p:spPr>
        <p:txBody>
          <a:bodyPr wrap="square">
            <a:spAutoFit/>
          </a:bodyPr>
          <a:lstStyle/>
          <a:p>
            <a:pPr defTabSz="342900"/>
            <a:r>
              <a:rPr lang="en-US" sz="1400" dirty="0">
                <a:solidFill>
                  <a:srgbClr val="333333"/>
                </a:solidFill>
                <a:latin typeface="Franklin Gothic Book" panose="020B0503020102020204" pitchFamily="34" charset="0"/>
              </a:rPr>
              <a:t>Combination of levers: may prove the most efficient (with the right combination) to get a higher amount of EOL PV modules diverted from landfill. </a:t>
            </a:r>
          </a:p>
          <a:p>
            <a:pPr defTabSz="342900"/>
            <a:endParaRPr lang="en-US" sz="1400" dirty="0">
              <a:solidFill>
                <a:srgbClr val="333333"/>
              </a:solidFill>
              <a:latin typeface="Franklin Gothic Book" panose="020B0503020102020204" pitchFamily="34" charset="0"/>
            </a:endParaRPr>
          </a:p>
          <a:p>
            <a:pPr defTabSz="342900"/>
            <a:r>
              <a:rPr lang="en-US" sz="1400" dirty="0">
                <a:solidFill>
                  <a:srgbClr val="333333"/>
                </a:solidFill>
                <a:latin typeface="Franklin Gothic Book" panose="020B0503020102020204" pitchFamily="34" charset="0"/>
              </a:rPr>
              <a:t>For instance lower recycling costs and higher landfill costs increases the percentage of EOL PV modules diverted from landfill. </a:t>
            </a:r>
          </a:p>
          <a:p>
            <a:pPr defTabSz="342900"/>
            <a:endParaRPr lang="en-US" sz="1400" dirty="0">
              <a:solidFill>
                <a:srgbClr val="333333"/>
              </a:solidFill>
              <a:latin typeface="Franklin Gothic Book" panose="020B0503020102020204" pitchFamily="34" charset="0"/>
            </a:endParaRPr>
          </a:p>
          <a:p>
            <a:pPr defTabSz="342900"/>
            <a:r>
              <a:rPr lang="en-US" sz="1400" dirty="0">
                <a:solidFill>
                  <a:srgbClr val="333333"/>
                </a:solidFill>
                <a:latin typeface="Franklin Gothic Book" panose="020B0503020102020204" pitchFamily="34" charset="0"/>
              </a:rPr>
              <a:t>However, because the reuse pathway compete with the recycling pathway, encouraging reuse through improved warranties may not always be the best option to increase the amount of EOL PV modules diverted from landfill</a:t>
            </a:r>
          </a:p>
        </p:txBody>
      </p:sp>
      <p:pic>
        <p:nvPicPr>
          <p:cNvPr id="10" name="Picture 9">
            <a:extLst>
              <a:ext uri="{FF2B5EF4-FFF2-40B4-BE49-F238E27FC236}">
                <a16:creationId xmlns:a16="http://schemas.microsoft.com/office/drawing/2014/main" id="{0BE0F848-1304-45CA-B4EE-82231513C9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07123" y="4795326"/>
            <a:ext cx="1410416" cy="346431"/>
          </a:xfrm>
          <a:prstGeom prst="rect">
            <a:avLst/>
          </a:prstGeom>
        </p:spPr>
      </p:pic>
    </p:spTree>
    <p:extLst>
      <p:ext uri="{BB962C8B-B14F-4D97-AF65-F5344CB8AC3E}">
        <p14:creationId xmlns:p14="http://schemas.microsoft.com/office/powerpoint/2010/main" val="42326206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400" dirty="0"/>
              <a:t>PV ABM - Key takeaways</a:t>
            </a:r>
            <a:endParaRPr lang="en-US" dirty="0"/>
          </a:p>
        </p:txBody>
      </p:sp>
      <p:sp>
        <p:nvSpPr>
          <p:cNvPr id="5" name="Text Placeholder 4">
            <a:extLst>
              <a:ext uri="{FF2B5EF4-FFF2-40B4-BE49-F238E27FC236}">
                <a16:creationId xmlns:a16="http://schemas.microsoft.com/office/drawing/2014/main" id="{715EAEF1-E9EC-4413-A716-DD27365B6389}"/>
              </a:ext>
            </a:extLst>
          </p:cNvPr>
          <p:cNvSpPr>
            <a:spLocks noGrp="1"/>
          </p:cNvSpPr>
          <p:nvPr>
            <p:ph type="body" sz="quarter" idx="10"/>
          </p:nvPr>
        </p:nvSpPr>
        <p:spPr>
          <a:xfrm>
            <a:off x="457202" y="1079718"/>
            <a:ext cx="8241736" cy="3855244"/>
          </a:xfrm>
        </p:spPr>
        <p:txBody>
          <a:bodyPr>
            <a:normAutofit fontScale="92500" lnSpcReduction="20000"/>
          </a:bodyPr>
          <a:lstStyle/>
          <a:p>
            <a:r>
              <a:rPr lang="en-US" sz="1800" dirty="0"/>
              <a:t>PV waste is going to grow subsequently in the next decades</a:t>
            </a:r>
          </a:p>
          <a:p>
            <a:endParaRPr lang="en-US" sz="1800" dirty="0"/>
          </a:p>
          <a:p>
            <a:r>
              <a:rPr lang="en-US" sz="1800" dirty="0"/>
              <a:t>Finding ways to retain the maximum value from end-of-life PV modules can improve the US resilience to materials criticality issues</a:t>
            </a:r>
          </a:p>
          <a:p>
            <a:endParaRPr lang="en-US" sz="1800" dirty="0"/>
          </a:p>
          <a:p>
            <a:r>
              <a:rPr lang="en-US" sz="1800" dirty="0"/>
              <a:t>Agent based modeling is a suitable tool to study the circular economy as it enables an analysis of all three material efficiency potentials (technical, economic and market potentials)</a:t>
            </a:r>
          </a:p>
          <a:p>
            <a:pPr marL="0" indent="0">
              <a:buNone/>
            </a:pPr>
            <a:endParaRPr lang="en-US" sz="1800" dirty="0"/>
          </a:p>
          <a:p>
            <a:r>
              <a:rPr lang="en-US" sz="1800" dirty="0"/>
              <a:t>The developed model has been calibrated to the current situation and reproduce projected cumulative installed capacity and waste generation from the literature</a:t>
            </a:r>
          </a:p>
          <a:p>
            <a:endParaRPr lang="en-US" sz="1800" dirty="0"/>
          </a:p>
          <a:p>
            <a:r>
              <a:rPr lang="en-US" sz="1800" dirty="0"/>
              <a:t>A combination of different levers (e.g. decreasing recycling costs while increasing landfill costs) may prove the most efficient to maximize value retention from end-of-life PV modules </a:t>
            </a:r>
          </a:p>
          <a:p>
            <a:endParaRPr lang="en-US" sz="1800" dirty="0"/>
          </a:p>
          <a:p>
            <a:pPr lvl="1"/>
            <a:endParaRPr lang="en-US" b="1" dirty="0"/>
          </a:p>
          <a:p>
            <a:endParaRPr lang="en-US" sz="1800" b="1" dirty="0"/>
          </a:p>
        </p:txBody>
      </p:sp>
      <p:pic>
        <p:nvPicPr>
          <p:cNvPr id="4" name="Picture 3">
            <a:extLst>
              <a:ext uri="{FF2B5EF4-FFF2-40B4-BE49-F238E27FC236}">
                <a16:creationId xmlns:a16="http://schemas.microsoft.com/office/drawing/2014/main" id="{0F489721-8722-4966-8186-FA986C3C62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43" y="4795326"/>
            <a:ext cx="1410416" cy="346431"/>
          </a:xfrm>
          <a:prstGeom prst="rect">
            <a:avLst/>
          </a:prstGeom>
        </p:spPr>
      </p:pic>
    </p:spTree>
    <p:extLst>
      <p:ext uri="{BB962C8B-B14F-4D97-AF65-F5344CB8AC3E}">
        <p14:creationId xmlns:p14="http://schemas.microsoft.com/office/powerpoint/2010/main" val="6698057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1B2CC7-7100-4304-B929-4AA0F8BEBCF1}"/>
              </a:ext>
            </a:extLst>
          </p:cNvPr>
          <p:cNvSpPr>
            <a:spLocks noGrp="1"/>
          </p:cNvSpPr>
          <p:nvPr>
            <p:ph type="body" sz="quarter" idx="10"/>
          </p:nvPr>
        </p:nvSpPr>
        <p:spPr/>
        <p:txBody>
          <a:bodyPr/>
          <a:lstStyle/>
          <a:p>
            <a:r>
              <a:rPr lang="en-US" dirty="0"/>
              <a:t>Thank you!</a:t>
            </a:r>
          </a:p>
        </p:txBody>
      </p:sp>
    </p:spTree>
    <p:extLst>
      <p:ext uri="{BB962C8B-B14F-4D97-AF65-F5344CB8AC3E}">
        <p14:creationId xmlns:p14="http://schemas.microsoft.com/office/powerpoint/2010/main" val="565164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59AC538-A873-4802-95B6-667AE3ECF489}"/>
              </a:ext>
            </a:extLst>
          </p:cNvPr>
          <p:cNvPicPr>
            <a:picLocks noGrp="1" noChangeAspect="1"/>
          </p:cNvPicPr>
          <p:nvPr>
            <p:ph type="pic" sz="quarter" idx="10"/>
          </p:nvPr>
        </p:nvPicPr>
        <p:blipFill rotWithShape="1">
          <a:blip r:embed="rId2"/>
          <a:srcRect l="20696" t="3915" r="21570" b="4097"/>
          <a:stretch/>
        </p:blipFill>
        <p:spPr>
          <a:xfrm>
            <a:off x="3607266" y="75063"/>
            <a:ext cx="5536734" cy="4731391"/>
          </a:xfrm>
          <a:prstGeom prst="rect">
            <a:avLst/>
          </a:prstGeom>
        </p:spPr>
      </p:pic>
      <p:sp>
        <p:nvSpPr>
          <p:cNvPr id="3" name="Text Placeholder 2">
            <a:extLst>
              <a:ext uri="{FF2B5EF4-FFF2-40B4-BE49-F238E27FC236}">
                <a16:creationId xmlns:a16="http://schemas.microsoft.com/office/drawing/2014/main" id="{240737B8-C2CB-4C63-AB76-1227D7D4F2DD}"/>
              </a:ext>
            </a:extLst>
          </p:cNvPr>
          <p:cNvSpPr>
            <a:spLocks noGrp="1"/>
          </p:cNvSpPr>
          <p:nvPr>
            <p:ph type="body" sz="quarter" idx="11"/>
          </p:nvPr>
        </p:nvSpPr>
        <p:spPr>
          <a:xfrm>
            <a:off x="0" y="2416029"/>
            <a:ext cx="4127384" cy="2727471"/>
          </a:xfrm>
        </p:spPr>
        <p:txBody>
          <a:bodyPr/>
          <a:lstStyle/>
          <a:p>
            <a:pPr algn="ctr"/>
            <a:r>
              <a:rPr lang="en-US" sz="3200" dirty="0"/>
              <a:t>Plastics Case Study – </a:t>
            </a:r>
          </a:p>
          <a:p>
            <a:pPr algn="ctr"/>
            <a:r>
              <a:rPr lang="en-US" sz="2400" dirty="0"/>
              <a:t>Evaluating the impacts </a:t>
            </a:r>
          </a:p>
          <a:p>
            <a:pPr algn="ctr"/>
            <a:r>
              <a:rPr lang="en-US" sz="2400" dirty="0"/>
              <a:t>of implementation </a:t>
            </a:r>
          </a:p>
          <a:p>
            <a:pPr algn="ctr"/>
            <a:r>
              <a:rPr lang="en-US" sz="2400" dirty="0"/>
              <a:t>of next generation </a:t>
            </a:r>
          </a:p>
          <a:p>
            <a:pPr algn="ctr"/>
            <a:r>
              <a:rPr lang="en-US" sz="2400" dirty="0"/>
              <a:t>plastics recycling processes</a:t>
            </a:r>
          </a:p>
          <a:p>
            <a:pPr algn="ctr"/>
            <a:r>
              <a:rPr lang="en-US" sz="1400" dirty="0"/>
              <a:t>Scott Nicholson, Arpit Bhatt,</a:t>
            </a:r>
          </a:p>
          <a:p>
            <a:pPr algn="ctr"/>
            <a:r>
              <a:rPr lang="en-US" sz="1400" dirty="0"/>
              <a:t>Colin McMillan, Alberta Carpenter, </a:t>
            </a:r>
            <a:r>
              <a:rPr lang="en-US" sz="1400" i="1" dirty="0"/>
              <a:t>NREL</a:t>
            </a:r>
            <a:endParaRPr lang="en-US" sz="1400" dirty="0"/>
          </a:p>
        </p:txBody>
      </p:sp>
    </p:spTree>
    <p:extLst>
      <p:ext uri="{BB962C8B-B14F-4D97-AF65-F5344CB8AC3E}">
        <p14:creationId xmlns:p14="http://schemas.microsoft.com/office/powerpoint/2010/main" val="3779886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394110-F7B1-FC45-BCFD-3B8A2D12FDF9}"/>
              </a:ext>
            </a:extLst>
          </p:cNvPr>
          <p:cNvSpPr>
            <a:spLocks noGrp="1"/>
          </p:cNvSpPr>
          <p:nvPr>
            <p:ph type="body" sz="quarter" idx="10"/>
          </p:nvPr>
        </p:nvSpPr>
        <p:spPr>
          <a:xfrm>
            <a:off x="457201" y="1124857"/>
            <a:ext cx="4511190" cy="3857625"/>
          </a:xfrm>
        </p:spPr>
        <p:txBody>
          <a:bodyPr>
            <a:normAutofit fontScale="55000" lnSpcReduction="20000"/>
          </a:bodyPr>
          <a:lstStyle/>
          <a:p>
            <a:r>
              <a:rPr lang="en-US" dirty="0"/>
              <a:t>Goal: identify material, energy, and emissions impacts from plastic waste sorting/recycling/repurposing techs</a:t>
            </a:r>
          </a:p>
          <a:p>
            <a:r>
              <a:rPr lang="en-US" dirty="0"/>
              <a:t>Focus is on plastics generating</a:t>
            </a:r>
            <a:br>
              <a:rPr lang="en-US" dirty="0"/>
            </a:br>
            <a:r>
              <a:rPr lang="en-US" dirty="0"/>
              <a:t>highest volumes of waste:</a:t>
            </a:r>
          </a:p>
          <a:p>
            <a:pPr lvl="1"/>
            <a:r>
              <a:rPr lang="en-US" dirty="0"/>
              <a:t>Polyethylene (PE)</a:t>
            </a:r>
          </a:p>
          <a:p>
            <a:pPr lvl="1"/>
            <a:r>
              <a:rPr lang="en-US" dirty="0"/>
              <a:t>Polypropylene (PP)</a:t>
            </a:r>
          </a:p>
          <a:p>
            <a:pPr lvl="1"/>
            <a:r>
              <a:rPr lang="en-US" dirty="0"/>
              <a:t>Polyethylene Terephthalate (PET)</a:t>
            </a:r>
          </a:p>
          <a:p>
            <a:pPr lvl="1"/>
            <a:r>
              <a:rPr lang="en-US" dirty="0"/>
              <a:t>Polyvinyl Chloride (PVC) and others</a:t>
            </a:r>
          </a:p>
          <a:p>
            <a:pPr marL="457200" lvl="1" indent="0">
              <a:buNone/>
            </a:pPr>
            <a:endParaRPr lang="en-US" dirty="0"/>
          </a:p>
          <a:p>
            <a:r>
              <a:rPr lang="en-US" dirty="0"/>
              <a:t>Approach:</a:t>
            </a:r>
          </a:p>
          <a:p>
            <a:pPr marL="514350" lvl="1" indent="-125909">
              <a:buFont typeface="+mj-lt"/>
              <a:buAutoNum type="arabicPeriod"/>
            </a:pPr>
            <a:r>
              <a:rPr lang="en-US" sz="2200" dirty="0"/>
              <a:t>Identify major plastics’ contribution to </a:t>
            </a:r>
            <a:r>
              <a:rPr lang="en-US" sz="2200" b="1" dirty="0"/>
              <a:t>municipal waste </a:t>
            </a:r>
            <a:r>
              <a:rPr lang="en-US" sz="2200" dirty="0"/>
              <a:t>streams (magnitude)</a:t>
            </a:r>
          </a:p>
          <a:p>
            <a:pPr marL="514350" lvl="1" indent="-125909">
              <a:buFont typeface="+mj-lt"/>
              <a:buAutoNum type="arabicPeriod"/>
            </a:pPr>
            <a:r>
              <a:rPr lang="en-US" sz="2200" dirty="0"/>
              <a:t>Conduct literature review of</a:t>
            </a:r>
            <a:br>
              <a:rPr lang="en-US" sz="2200" dirty="0"/>
            </a:br>
            <a:r>
              <a:rPr lang="en-US" sz="2200" dirty="0"/>
              <a:t>potential technology solutions</a:t>
            </a:r>
          </a:p>
          <a:p>
            <a:pPr marL="514350" lvl="1" indent="-125909">
              <a:buFont typeface="+mj-lt"/>
              <a:buAutoNum type="arabicPeriod"/>
            </a:pPr>
            <a:r>
              <a:rPr lang="en-US" sz="2200" dirty="0"/>
              <a:t>Estimate hypothetical </a:t>
            </a:r>
            <a:r>
              <a:rPr lang="en-US" sz="2200" b="1" dirty="0"/>
              <a:t>technology</a:t>
            </a:r>
            <a:br>
              <a:rPr lang="en-US" sz="2200" b="1" dirty="0"/>
            </a:br>
            <a:r>
              <a:rPr lang="en-US" sz="2200" b="1" dirty="0"/>
              <a:t>adoption </a:t>
            </a:r>
            <a:r>
              <a:rPr lang="en-US" sz="2200" dirty="0"/>
              <a:t>trajectories (timeframe)</a:t>
            </a:r>
          </a:p>
          <a:p>
            <a:pPr marL="514350" lvl="1" indent="-125909">
              <a:buFont typeface="+mj-lt"/>
              <a:buAutoNum type="arabicPeriod"/>
            </a:pPr>
            <a:r>
              <a:rPr lang="en-US" sz="2200" b="1" dirty="0"/>
              <a:t>Wedge analysis</a:t>
            </a:r>
            <a:r>
              <a:rPr lang="en-US" sz="2200" dirty="0"/>
              <a:t> to estimate combined impacts for multiple technologies (magnitudes + timeframes)</a:t>
            </a:r>
            <a:endParaRPr lang="en-US" dirty="0"/>
          </a:p>
          <a:p>
            <a:pPr marL="388441" lvl="1" indent="0">
              <a:buNone/>
            </a:pPr>
            <a:endParaRPr lang="en-US" dirty="0"/>
          </a:p>
          <a:p>
            <a:r>
              <a:rPr lang="en-US" dirty="0"/>
              <a:t>Applicable to recently-unveiled and AMO/BETO jointly-funded</a:t>
            </a:r>
            <a:br>
              <a:rPr lang="en-US" dirty="0"/>
            </a:br>
            <a:r>
              <a:rPr lang="en-US" dirty="0"/>
              <a:t>BOTTLE Consortium</a:t>
            </a:r>
          </a:p>
        </p:txBody>
      </p:sp>
      <p:pic>
        <p:nvPicPr>
          <p:cNvPr id="8" name="pet_recycling_study.tiff" descr="pet_recycling_study.tiff">
            <a:extLst>
              <a:ext uri="{FF2B5EF4-FFF2-40B4-BE49-F238E27FC236}">
                <a16:creationId xmlns:a16="http://schemas.microsoft.com/office/drawing/2014/main" id="{01D9EBED-6226-42DB-AF29-9CA0C779605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301797" y="1006928"/>
            <a:ext cx="1743075" cy="3857625"/>
          </a:xfrm>
          <a:prstGeom prst="rect">
            <a:avLst/>
          </a:prstGeom>
          <a:ln w="12700">
            <a:miter lim="400000"/>
          </a:ln>
        </p:spPr>
      </p:pic>
      <p:graphicFrame>
        <p:nvGraphicFramePr>
          <p:cNvPr id="9" name="Table 8">
            <a:extLst>
              <a:ext uri="{FF2B5EF4-FFF2-40B4-BE49-F238E27FC236}">
                <a16:creationId xmlns:a16="http://schemas.microsoft.com/office/drawing/2014/main" id="{5F313376-6EE8-4EC8-AA2F-61AE0B2B1E6A}"/>
              </a:ext>
            </a:extLst>
          </p:cNvPr>
          <p:cNvGraphicFramePr>
            <a:graphicFrameLocks noGrp="1"/>
          </p:cNvGraphicFramePr>
          <p:nvPr>
            <p:extLst>
              <p:ext uri="{D42A27DB-BD31-4B8C-83A1-F6EECF244321}">
                <p14:modId xmlns:p14="http://schemas.microsoft.com/office/powerpoint/2010/main" val="2746130245"/>
              </p:ext>
            </p:extLst>
          </p:nvPr>
        </p:nvGraphicFramePr>
        <p:xfrm>
          <a:off x="4968390" y="1477211"/>
          <a:ext cx="2178845" cy="3204204"/>
        </p:xfrm>
        <a:graphic>
          <a:graphicData uri="http://schemas.openxmlformats.org/drawingml/2006/table">
            <a:tbl>
              <a:tblPr>
                <a:tableStyleId>{073A0DAA-6AF3-43AB-8588-CEC1D06C72B9}</a:tableStyleId>
              </a:tblPr>
              <a:tblGrid>
                <a:gridCol w="419389">
                  <a:extLst>
                    <a:ext uri="{9D8B030D-6E8A-4147-A177-3AD203B41FA5}">
                      <a16:colId xmlns:a16="http://schemas.microsoft.com/office/drawing/2014/main" val="1890844538"/>
                    </a:ext>
                  </a:extLst>
                </a:gridCol>
                <a:gridCol w="527570">
                  <a:extLst>
                    <a:ext uri="{9D8B030D-6E8A-4147-A177-3AD203B41FA5}">
                      <a16:colId xmlns:a16="http://schemas.microsoft.com/office/drawing/2014/main" val="3503505010"/>
                    </a:ext>
                  </a:extLst>
                </a:gridCol>
                <a:gridCol w="1231886">
                  <a:extLst>
                    <a:ext uri="{9D8B030D-6E8A-4147-A177-3AD203B41FA5}">
                      <a16:colId xmlns:a16="http://schemas.microsoft.com/office/drawing/2014/main" val="3251217693"/>
                    </a:ext>
                  </a:extLst>
                </a:gridCol>
              </a:tblGrid>
              <a:tr h="318743">
                <a:tc>
                  <a:txBody>
                    <a:bodyPr/>
                    <a:lstStyle/>
                    <a:p>
                      <a:pPr algn="ctr" fontAlgn="b"/>
                      <a:r>
                        <a:rPr lang="en-US" sz="800" b="1" i="0" u="none" strike="noStrike" dirty="0">
                          <a:effectLst/>
                          <a:latin typeface="Franklin Gothic Book" panose="020B0503020102020204" pitchFamily="34" charset="0"/>
                        </a:rPr>
                        <a:t>Plastic</a:t>
                      </a:r>
                      <a:endParaRPr lang="en-US" sz="800" b="1" i="0" u="none" strike="noStrike" dirty="0">
                        <a:solidFill>
                          <a:srgbClr val="000000"/>
                        </a:solidFill>
                        <a:effectLst/>
                        <a:latin typeface="Franklin Gothic Book" panose="020B0503020102020204" pitchFamily="34" charset="0"/>
                      </a:endParaRPr>
                    </a:p>
                  </a:txBody>
                  <a:tcPr marL="0" marR="0" marT="0" marB="0" anchor="ctr">
                    <a:solidFill>
                      <a:schemeClr val="accent3">
                        <a:lumMod val="60000"/>
                        <a:lumOff val="40000"/>
                      </a:schemeClr>
                    </a:solidFill>
                  </a:tcPr>
                </a:tc>
                <a:tc>
                  <a:txBody>
                    <a:bodyPr/>
                    <a:lstStyle/>
                    <a:p>
                      <a:pPr algn="ctr" fontAlgn="b"/>
                      <a:r>
                        <a:rPr lang="en-US" sz="800" b="1" i="0" u="none" strike="noStrike" dirty="0">
                          <a:effectLst/>
                          <a:latin typeface="Franklin Gothic Book" panose="020B0503020102020204" pitchFamily="34" charset="0"/>
                        </a:rPr>
                        <a:t>Tech Group</a:t>
                      </a:r>
                      <a:endParaRPr lang="en-US" sz="800" b="1" i="0" u="none" strike="noStrike" dirty="0">
                        <a:solidFill>
                          <a:srgbClr val="000000"/>
                        </a:solidFill>
                        <a:effectLst/>
                        <a:latin typeface="Franklin Gothic Book" panose="020B0503020102020204" pitchFamily="34" charset="0"/>
                      </a:endParaRPr>
                    </a:p>
                  </a:txBody>
                  <a:tcPr marL="0" marR="0" marT="0" marB="0" anchor="ctr">
                    <a:solidFill>
                      <a:schemeClr val="accent3">
                        <a:lumMod val="60000"/>
                        <a:lumOff val="40000"/>
                      </a:schemeClr>
                    </a:solidFill>
                  </a:tcPr>
                </a:tc>
                <a:tc>
                  <a:txBody>
                    <a:bodyPr/>
                    <a:lstStyle/>
                    <a:p>
                      <a:pPr algn="ctr" fontAlgn="b"/>
                      <a:r>
                        <a:rPr lang="en-US" sz="800" b="1" i="0" u="none" strike="noStrike" dirty="0">
                          <a:effectLst/>
                          <a:latin typeface="Franklin Gothic Book" panose="020B0503020102020204" pitchFamily="34" charset="0"/>
                        </a:rPr>
                        <a:t>Technology Description</a:t>
                      </a:r>
                      <a:endParaRPr lang="en-US" sz="800" b="1" i="0" u="none" strike="noStrike" dirty="0">
                        <a:solidFill>
                          <a:srgbClr val="000000"/>
                        </a:solidFill>
                        <a:effectLst/>
                        <a:latin typeface="Franklin Gothic Book" panose="020B0503020102020204" pitchFamily="34" charset="0"/>
                      </a:endParaRPr>
                    </a:p>
                  </a:txBody>
                  <a:tcPr marL="0" marR="0" marT="0" marB="0" anchor="ctr">
                    <a:solidFill>
                      <a:schemeClr val="accent3">
                        <a:lumMod val="60000"/>
                        <a:lumOff val="40000"/>
                      </a:schemeClr>
                    </a:solidFill>
                  </a:tcPr>
                </a:tc>
                <a:extLst>
                  <a:ext uri="{0D108BD9-81ED-4DB2-BD59-A6C34878D82A}">
                    <a16:rowId xmlns:a16="http://schemas.microsoft.com/office/drawing/2014/main" val="2973527855"/>
                  </a:ext>
                </a:extLst>
              </a:tr>
              <a:tr h="230453">
                <a:tc>
                  <a:txBody>
                    <a:bodyPr/>
                    <a:lstStyle/>
                    <a:p>
                      <a:pPr algn="ctr" fontAlgn="b"/>
                      <a:r>
                        <a:rPr lang="en-US" sz="700" b="0" i="0" u="none" strike="noStrike" dirty="0">
                          <a:effectLst/>
                          <a:latin typeface="Franklin Gothic Book" panose="020B0503020102020204" pitchFamily="34" charset="0"/>
                        </a:rPr>
                        <a:t>PE, PP, PE</a:t>
                      </a:r>
                      <a:endParaRPr lang="en-US" sz="700" b="0" i="0" u="none" strike="noStrike" dirty="0">
                        <a:solidFill>
                          <a:srgbClr val="000000"/>
                        </a:solidFill>
                        <a:effectLst/>
                        <a:latin typeface="Franklin Gothic Book" panose="020B0503020102020204" pitchFamily="34" charset="0"/>
                      </a:endParaRPr>
                    </a:p>
                  </a:txBody>
                  <a:tcPr marL="0" marR="0" marT="0" marB="0" anchor="ctr">
                    <a:solidFill>
                      <a:schemeClr val="accent4">
                        <a:lumMod val="20000"/>
                        <a:lumOff val="80000"/>
                      </a:schemeClr>
                    </a:solidFill>
                  </a:tcPr>
                </a:tc>
                <a:tc rowSpan="9">
                  <a:txBody>
                    <a:bodyPr/>
                    <a:lstStyle/>
                    <a:p>
                      <a:pPr algn="ctr" fontAlgn="b"/>
                      <a:r>
                        <a:rPr lang="en-US" sz="700" b="0" i="0" u="none" strike="noStrike" dirty="0">
                          <a:solidFill>
                            <a:srgbClr val="000000"/>
                          </a:solidFill>
                          <a:effectLst/>
                          <a:latin typeface="Franklin Gothic Book" panose="020B0503020102020204" pitchFamily="34" charset="0"/>
                        </a:rPr>
                        <a:t>Separation for Recycling</a:t>
                      </a:r>
                    </a:p>
                  </a:txBody>
                  <a:tcPr marL="0" marR="0" marT="0" marB="0" vert="vert270" anchor="ctr">
                    <a:solidFill>
                      <a:schemeClr val="accent4">
                        <a:lumMod val="20000"/>
                        <a:lumOff val="80000"/>
                      </a:schemeClr>
                    </a:solidFill>
                  </a:tcPr>
                </a:tc>
                <a:tc rowSpan="2">
                  <a:txBody>
                    <a:bodyPr/>
                    <a:lstStyle/>
                    <a:p>
                      <a:pPr algn="ctr" fontAlgn="b"/>
                      <a:r>
                        <a:rPr lang="en-US" sz="700" b="0" i="0" u="none" strike="noStrike" dirty="0">
                          <a:effectLst/>
                          <a:latin typeface="Franklin Gothic Book" panose="020B0503020102020204" pitchFamily="34" charset="0"/>
                        </a:rPr>
                        <a:t>Magnetic density separation (MDS), hyperspectral imaging (HSI)</a:t>
                      </a:r>
                      <a:endParaRPr lang="en-US" sz="700" b="0" i="0" u="none" strike="noStrike" dirty="0">
                        <a:solidFill>
                          <a:srgbClr val="000000"/>
                        </a:solidFill>
                        <a:effectLst/>
                        <a:latin typeface="Franklin Gothic Book" panose="020B0503020102020204" pitchFamily="34"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val="2140139229"/>
                  </a:ext>
                </a:extLst>
              </a:tr>
              <a:tr h="82547">
                <a:tc rowSpan="2">
                  <a:txBody>
                    <a:bodyPr/>
                    <a:lstStyle/>
                    <a:p>
                      <a:pPr algn="ctr" fontAlgn="b"/>
                      <a:r>
                        <a:rPr lang="en-US" sz="700" b="0" i="0" u="none" strike="noStrike" dirty="0">
                          <a:effectLst/>
                          <a:latin typeface="Franklin Gothic Book" panose="020B0503020102020204" pitchFamily="34" charset="0"/>
                        </a:rPr>
                        <a:t>PVC, PBS</a:t>
                      </a:r>
                      <a:endParaRPr lang="en-US" sz="700" b="0" i="0" u="none" strike="noStrike" dirty="0">
                        <a:solidFill>
                          <a:srgbClr val="000000"/>
                        </a:solidFill>
                        <a:effectLst/>
                        <a:latin typeface="Franklin Gothic Book" panose="020B0503020102020204" pitchFamily="34" charset="0"/>
                      </a:endParaRPr>
                    </a:p>
                  </a:txBody>
                  <a:tcPr marL="0" marR="0" marT="0" marB="0" anchor="ctr">
                    <a:solidFill>
                      <a:schemeClr val="accent4">
                        <a:lumMod val="20000"/>
                        <a:lumOff val="80000"/>
                      </a:schemeClr>
                    </a:solidFill>
                  </a:tcPr>
                </a:tc>
                <a:tc vMerge="1">
                  <a:txBody>
                    <a:bodyPr/>
                    <a:lstStyle/>
                    <a:p>
                      <a:endParaRPr lang="en-US"/>
                    </a:p>
                  </a:txBody>
                  <a:tcPr/>
                </a:tc>
                <a:tc vMerge="1">
                  <a:txBody>
                    <a:bodyPr/>
                    <a:lstStyle/>
                    <a:p>
                      <a:pPr algn="ctr" fontAlgn="b"/>
                      <a:r>
                        <a:rPr lang="en-US" sz="1200" u="none" strike="noStrike" dirty="0">
                          <a:effectLst/>
                        </a:rPr>
                        <a:t>Floatation with advanced oxidation by S2O82−/Fe2+</a:t>
                      </a:r>
                      <a:endParaRPr lang="en-US" sz="1200" b="0" i="0" u="none" strike="noStrike" dirty="0">
                        <a:solidFill>
                          <a:srgbClr val="000000"/>
                        </a:solidFill>
                        <a:effectLst/>
                        <a:latin typeface="Calibri" panose="020F0502020204030204" pitchFamily="34"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val="1822962267"/>
                  </a:ext>
                </a:extLst>
              </a:tr>
              <a:tr h="147906">
                <a:tc vMerge="1">
                  <a:txBody>
                    <a:bodyPr/>
                    <a:lstStyle/>
                    <a:p>
                      <a:pPr algn="ctr" fontAlgn="b"/>
                      <a:endParaRPr lang="en-US" sz="1200" b="0" i="0" u="none" strike="noStrike" dirty="0">
                        <a:solidFill>
                          <a:srgbClr val="000000"/>
                        </a:solidFill>
                        <a:effectLst/>
                        <a:latin typeface="Calibri" panose="020F0502020204030204" pitchFamily="34" charset="0"/>
                      </a:endParaRPr>
                    </a:p>
                  </a:txBody>
                  <a:tcPr marL="0" marR="0" marT="0" marB="0" anchor="ctr">
                    <a:solidFill>
                      <a:schemeClr val="accent4">
                        <a:lumMod val="20000"/>
                        <a:lumOff val="80000"/>
                      </a:schemeClr>
                    </a:solidFill>
                  </a:tcPr>
                </a:tc>
                <a:tc vMerge="1">
                  <a:txBody>
                    <a:bodyPr/>
                    <a:lstStyle/>
                    <a:p>
                      <a:endParaRPr lang="en-US"/>
                    </a:p>
                  </a:txBody>
                  <a:tcPr/>
                </a:tc>
                <a:tc rowSpan="2">
                  <a:txBody>
                    <a:bodyPr/>
                    <a:lstStyle/>
                    <a:p>
                      <a:pPr algn="ctr" fontAlgn="b"/>
                      <a:r>
                        <a:rPr lang="en-US" sz="700" b="0" i="0" u="none" strike="noStrike" dirty="0">
                          <a:effectLst/>
                          <a:latin typeface="Franklin Gothic Book" panose="020B0503020102020204" pitchFamily="34" charset="0"/>
                        </a:rPr>
                        <a:t>Floatation with advanced oxidation by S2O82−/Fe2+</a:t>
                      </a:r>
                      <a:endParaRPr lang="en-US" sz="700" b="0" i="0" u="none" strike="noStrike" dirty="0">
                        <a:solidFill>
                          <a:srgbClr val="000000"/>
                        </a:solidFill>
                        <a:effectLst/>
                        <a:latin typeface="Franklin Gothic Book" panose="020B0503020102020204" pitchFamily="34"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val="1139184690"/>
                  </a:ext>
                </a:extLst>
              </a:tr>
              <a:tr h="136595">
                <a:tc rowSpan="2">
                  <a:txBody>
                    <a:bodyPr/>
                    <a:lstStyle/>
                    <a:p>
                      <a:pPr algn="ctr" fontAlgn="b"/>
                      <a:r>
                        <a:rPr lang="en-US" sz="700" b="0" i="0" u="none" strike="noStrike" dirty="0">
                          <a:effectLst/>
                          <a:latin typeface="Franklin Gothic Book" panose="020B0503020102020204" pitchFamily="34" charset="0"/>
                        </a:rPr>
                        <a:t>Composite (CFRP)</a:t>
                      </a:r>
                      <a:endParaRPr lang="en-US" sz="700" b="0" i="0" u="none" strike="noStrike" dirty="0">
                        <a:solidFill>
                          <a:srgbClr val="000000"/>
                        </a:solidFill>
                        <a:effectLst/>
                        <a:latin typeface="Franklin Gothic Book" panose="020B0503020102020204" pitchFamily="34" charset="0"/>
                      </a:endParaRPr>
                    </a:p>
                  </a:txBody>
                  <a:tcPr marL="0" marR="0" marT="0" marB="0" anchor="ctr">
                    <a:solidFill>
                      <a:schemeClr val="accent4">
                        <a:lumMod val="20000"/>
                        <a:lumOff val="80000"/>
                      </a:schemeClr>
                    </a:solidFill>
                  </a:tcPr>
                </a:tc>
                <a:tc vMerge="1">
                  <a:txBody>
                    <a:bodyPr/>
                    <a:lstStyle/>
                    <a:p>
                      <a:endParaRPr lang="en-US"/>
                    </a:p>
                  </a:txBody>
                  <a:tcPr/>
                </a:tc>
                <a:tc vMerge="1">
                  <a:txBody>
                    <a:bodyPr/>
                    <a:lstStyle/>
                    <a:p>
                      <a:r>
                        <a:rPr lang="en-US" sz="1200" u="none" strike="noStrike" dirty="0">
                          <a:effectLst/>
                        </a:rPr>
                        <a:t>Decomposition of an amine-cured epoxy resin</a:t>
                      </a:r>
                      <a:endParaRPr lang="en-US" dirty="0"/>
                    </a:p>
                  </a:txBody>
                  <a:tcPr marL="0" marR="0" marT="0" marB="0" anchor="ctr">
                    <a:solidFill>
                      <a:schemeClr val="accent4">
                        <a:lumMod val="20000"/>
                        <a:lumOff val="80000"/>
                      </a:schemeClr>
                    </a:solidFill>
                  </a:tcPr>
                </a:tc>
                <a:extLst>
                  <a:ext uri="{0D108BD9-81ED-4DB2-BD59-A6C34878D82A}">
                    <a16:rowId xmlns:a16="http://schemas.microsoft.com/office/drawing/2014/main" val="537286714"/>
                  </a:ext>
                </a:extLst>
              </a:tr>
              <a:tr h="169580">
                <a:tc vMerge="1">
                  <a:txBody>
                    <a:bodyPr/>
                    <a:lstStyle/>
                    <a:p>
                      <a:pPr algn="ctr" fontAlgn="b"/>
                      <a:endParaRPr lang="en-US" sz="1200" b="0" i="0" u="none" strike="noStrike" dirty="0">
                        <a:solidFill>
                          <a:srgbClr val="000000"/>
                        </a:solidFill>
                        <a:effectLst/>
                        <a:latin typeface="Calibri" panose="020F0502020204030204" pitchFamily="34" charset="0"/>
                      </a:endParaRPr>
                    </a:p>
                  </a:txBody>
                  <a:tcPr marL="0" marR="0" marT="0" marB="0" anchor="ctr">
                    <a:solidFill>
                      <a:schemeClr val="accent4">
                        <a:lumMod val="20000"/>
                        <a:lumOff val="80000"/>
                      </a:schemeClr>
                    </a:solidFill>
                  </a:tcPr>
                </a:tc>
                <a:tc vMerge="1">
                  <a:txBody>
                    <a:bodyPr/>
                    <a:lstStyle/>
                    <a:p>
                      <a:endParaRPr lang="en-US"/>
                    </a:p>
                  </a:txBody>
                  <a:tcPr/>
                </a:tc>
                <a:tc rowSpan="2">
                  <a:txBody>
                    <a:bodyPr/>
                    <a:lstStyle/>
                    <a:p>
                      <a:pPr algn="ctr"/>
                      <a:r>
                        <a:rPr lang="en-US" sz="700" b="0" i="0" u="none" strike="noStrike" dirty="0">
                          <a:effectLst/>
                          <a:latin typeface="Franklin Gothic Book" panose="020B0503020102020204" pitchFamily="34" charset="0"/>
                        </a:rPr>
                        <a:t>Decomposition of an amine-cured epoxy resin</a:t>
                      </a:r>
                      <a:endParaRPr lang="en-US" sz="1100" dirty="0"/>
                    </a:p>
                  </a:txBody>
                  <a:tcPr marL="0" marR="0" marT="0" marB="0" anchor="ctr">
                    <a:solidFill>
                      <a:schemeClr val="accent4">
                        <a:lumMod val="20000"/>
                        <a:lumOff val="80000"/>
                      </a:schemeClr>
                    </a:solidFill>
                  </a:tcPr>
                </a:tc>
                <a:extLst>
                  <a:ext uri="{0D108BD9-81ED-4DB2-BD59-A6C34878D82A}">
                    <a16:rowId xmlns:a16="http://schemas.microsoft.com/office/drawing/2014/main" val="884552370"/>
                  </a:ext>
                </a:extLst>
              </a:tr>
              <a:tr h="117537">
                <a:tc rowSpan="2">
                  <a:txBody>
                    <a:bodyPr/>
                    <a:lstStyle/>
                    <a:p>
                      <a:pPr algn="ctr" fontAlgn="b"/>
                      <a:r>
                        <a:rPr lang="en-US" sz="700" b="0" i="0" u="none" strike="noStrike" dirty="0">
                          <a:effectLst/>
                          <a:latin typeface="Franklin Gothic Book" panose="020B0503020102020204" pitchFamily="34" charset="0"/>
                        </a:rPr>
                        <a:t>ABS, PS</a:t>
                      </a:r>
                      <a:endParaRPr lang="en-US" sz="700" b="0" i="0" u="none" strike="noStrike" dirty="0">
                        <a:solidFill>
                          <a:srgbClr val="000000"/>
                        </a:solidFill>
                        <a:effectLst/>
                        <a:latin typeface="Franklin Gothic Book" panose="020B0503020102020204" pitchFamily="34" charset="0"/>
                      </a:endParaRPr>
                    </a:p>
                  </a:txBody>
                  <a:tcPr marL="0" marR="0" marT="0" marB="0" anchor="ctr">
                    <a:solidFill>
                      <a:schemeClr val="accent4">
                        <a:lumMod val="20000"/>
                        <a:lumOff val="80000"/>
                      </a:schemeClr>
                    </a:solidFill>
                  </a:tcPr>
                </a:tc>
                <a:tc vMerge="1">
                  <a:txBody>
                    <a:bodyPr/>
                    <a:lstStyle/>
                    <a:p>
                      <a:endParaRPr lang="en-US"/>
                    </a:p>
                  </a:txBody>
                  <a:tcPr/>
                </a:tc>
                <a:tc vMerge="1">
                  <a:txBody>
                    <a:bodyPr/>
                    <a:lstStyle/>
                    <a:p>
                      <a:r>
                        <a:rPr lang="en-US" sz="1200" u="none" strike="noStrike" dirty="0">
                          <a:effectLst/>
                        </a:rPr>
                        <a:t>Boiling treatment</a:t>
                      </a:r>
                      <a:endParaRPr lang="en-US" dirty="0"/>
                    </a:p>
                  </a:txBody>
                  <a:tcPr marL="0" marR="0" marT="0" marB="0" anchor="ctr">
                    <a:solidFill>
                      <a:schemeClr val="accent4">
                        <a:lumMod val="20000"/>
                        <a:lumOff val="80000"/>
                      </a:schemeClr>
                    </a:solidFill>
                  </a:tcPr>
                </a:tc>
                <a:extLst>
                  <a:ext uri="{0D108BD9-81ED-4DB2-BD59-A6C34878D82A}">
                    <a16:rowId xmlns:a16="http://schemas.microsoft.com/office/drawing/2014/main" val="2277823257"/>
                  </a:ext>
                </a:extLst>
              </a:tr>
              <a:tr h="56757">
                <a:tc vMerge="1">
                  <a:txBody>
                    <a:bodyPr/>
                    <a:lstStyle/>
                    <a:p>
                      <a:pPr algn="ctr" fontAlgn="b"/>
                      <a:endParaRPr lang="en-US" sz="1200" b="0" i="0" u="none" strike="noStrike" dirty="0">
                        <a:solidFill>
                          <a:srgbClr val="000000"/>
                        </a:solidFill>
                        <a:effectLst/>
                        <a:latin typeface="Calibri" panose="020F0502020204030204" pitchFamily="34" charset="0"/>
                      </a:endParaRPr>
                    </a:p>
                  </a:txBody>
                  <a:tcPr marL="0" marR="0" marT="0" marB="0" anchor="ctr">
                    <a:solidFill>
                      <a:schemeClr val="accent4">
                        <a:lumMod val="20000"/>
                        <a:lumOff val="80000"/>
                      </a:schemeClr>
                    </a:solidFill>
                  </a:tcPr>
                </a:tc>
                <a:tc vMerge="1">
                  <a:txBody>
                    <a:bodyPr/>
                    <a:lstStyle/>
                    <a:p>
                      <a:endParaRPr lang="en-US"/>
                    </a:p>
                  </a:txBody>
                  <a:tcPr/>
                </a:tc>
                <a:tc rowSpan="2">
                  <a:txBody>
                    <a:bodyPr/>
                    <a:lstStyle/>
                    <a:p>
                      <a:pPr algn="ctr"/>
                      <a:r>
                        <a:rPr lang="en-US" sz="700" b="0" i="0" u="none" strike="noStrike" dirty="0">
                          <a:effectLst/>
                          <a:latin typeface="Franklin Gothic Book" panose="020B0503020102020204" pitchFamily="34" charset="0"/>
                        </a:rPr>
                        <a:t>Boiling treatment</a:t>
                      </a:r>
                      <a:endParaRPr lang="en-US" sz="1100" dirty="0"/>
                    </a:p>
                  </a:txBody>
                  <a:tcPr marL="0" marR="0" marT="0" marB="0" anchor="ctr">
                    <a:solidFill>
                      <a:schemeClr val="accent4">
                        <a:lumMod val="20000"/>
                        <a:lumOff val="80000"/>
                      </a:schemeClr>
                    </a:solidFill>
                  </a:tcPr>
                </a:tc>
                <a:extLst>
                  <a:ext uri="{0D108BD9-81ED-4DB2-BD59-A6C34878D82A}">
                    <a16:rowId xmlns:a16="http://schemas.microsoft.com/office/drawing/2014/main" val="2087000547"/>
                  </a:ext>
                </a:extLst>
              </a:tr>
              <a:tr h="78690">
                <a:tc rowSpan="2">
                  <a:txBody>
                    <a:bodyPr/>
                    <a:lstStyle/>
                    <a:p>
                      <a:pPr algn="ctr" fontAlgn="b"/>
                      <a:r>
                        <a:rPr lang="en-US" sz="700" b="0" i="0" u="none" strike="noStrike" dirty="0">
                          <a:solidFill>
                            <a:srgbClr val="000000"/>
                          </a:solidFill>
                          <a:effectLst/>
                          <a:latin typeface="Franklin Gothic Book" panose="020B0503020102020204" pitchFamily="34" charset="0"/>
                        </a:rPr>
                        <a:t>PET</a:t>
                      </a:r>
                    </a:p>
                  </a:txBody>
                  <a:tcPr marL="0" marR="0" marT="0" marB="0" anchor="ctr">
                    <a:solidFill>
                      <a:schemeClr val="accent4">
                        <a:lumMod val="20000"/>
                        <a:lumOff val="80000"/>
                      </a:schemeClr>
                    </a:solidFill>
                  </a:tcPr>
                </a:tc>
                <a:tc vMerge="1">
                  <a:txBody>
                    <a:bodyPr/>
                    <a:lstStyle/>
                    <a:p>
                      <a:endParaRPr lang="en-US"/>
                    </a:p>
                  </a:txBody>
                  <a:tcPr/>
                </a:tc>
                <a:tc vMerge="1">
                  <a:txBody>
                    <a:bodyPr/>
                    <a:lstStyle/>
                    <a:p>
                      <a:r>
                        <a:rPr lang="en-US" sz="1200" b="0" i="0" u="none" strike="noStrike" dirty="0">
                          <a:solidFill>
                            <a:srgbClr val="000000"/>
                          </a:solidFill>
                          <a:effectLst/>
                          <a:latin typeface="Calibri" panose="020F0502020204030204" pitchFamily="34" charset="0"/>
                        </a:rPr>
                        <a:t>Separating cotton / polyester blends via solvent dissolution</a:t>
                      </a:r>
                      <a:endParaRPr lang="en-US" dirty="0"/>
                    </a:p>
                  </a:txBody>
                  <a:tcPr marL="0" marR="0" marT="0" marB="0" anchor="ctr">
                    <a:solidFill>
                      <a:schemeClr val="accent4">
                        <a:lumMod val="20000"/>
                        <a:lumOff val="80000"/>
                      </a:schemeClr>
                    </a:solidFill>
                  </a:tcPr>
                </a:tc>
                <a:extLst>
                  <a:ext uri="{0D108BD9-81ED-4DB2-BD59-A6C34878D82A}">
                    <a16:rowId xmlns:a16="http://schemas.microsoft.com/office/drawing/2014/main" val="1381658690"/>
                  </a:ext>
                </a:extLst>
              </a:tr>
              <a:tr h="302546">
                <a:tc vMerge="1">
                  <a:txBody>
                    <a:bodyPr/>
                    <a:lstStyle/>
                    <a:p>
                      <a:pPr algn="ctr" fontAlgn="b"/>
                      <a:endParaRPr lang="en-US" sz="1200" b="0" i="0" u="none" strike="noStrike" dirty="0">
                        <a:solidFill>
                          <a:srgbClr val="000000"/>
                        </a:solidFill>
                        <a:effectLst/>
                        <a:latin typeface="Calibri" panose="020F0502020204030204" pitchFamily="34" charset="0"/>
                      </a:endParaRPr>
                    </a:p>
                  </a:txBody>
                  <a:tcPr marL="0" marR="0" marT="0" marB="0" anchor="ctr">
                    <a:solidFill>
                      <a:schemeClr val="accent4">
                        <a:lumMod val="20000"/>
                        <a:lumOff val="80000"/>
                      </a:schemeClr>
                    </a:solidFill>
                  </a:tcPr>
                </a:tc>
                <a:tc vMerge="1">
                  <a:txBody>
                    <a:bodyPr/>
                    <a:lstStyle/>
                    <a:p>
                      <a:pPr algn="ctr" fontAlgn="b"/>
                      <a:endParaRPr lang="en-US" sz="1200" b="0" i="0" u="none" strike="noStrike" dirty="0">
                        <a:solidFill>
                          <a:srgbClr val="000000"/>
                        </a:solidFill>
                        <a:effectLst/>
                        <a:latin typeface="Calibri" panose="020F0502020204030204" pitchFamily="34" charset="0"/>
                      </a:endParaRPr>
                    </a:p>
                  </a:txBody>
                  <a:tcPr marL="0" marR="0" marT="0" marB="0" vert="vert270" anchor="ctr">
                    <a:solidFill>
                      <a:schemeClr val="accent4">
                        <a:lumMod val="20000"/>
                        <a:lumOff val="80000"/>
                      </a:schemeClr>
                    </a:solidFill>
                  </a:tcPr>
                </a:tc>
                <a:tc>
                  <a:txBody>
                    <a:bodyPr/>
                    <a:lstStyle/>
                    <a:p>
                      <a:pPr algn="ctr"/>
                      <a:r>
                        <a:rPr lang="en-US" sz="700" b="0" i="0" u="none" strike="noStrike" dirty="0">
                          <a:solidFill>
                            <a:srgbClr val="000000"/>
                          </a:solidFill>
                          <a:effectLst/>
                          <a:latin typeface="Franklin Gothic Book" panose="020B0503020102020204" pitchFamily="34" charset="0"/>
                        </a:rPr>
                        <a:t>Separating cotton / polyester blends via solvent dissolution</a:t>
                      </a:r>
                      <a:endParaRPr lang="en-US" sz="1100" dirty="0"/>
                    </a:p>
                  </a:txBody>
                  <a:tcPr marL="0" marR="0" marT="0" marB="0" anchor="ctr">
                    <a:solidFill>
                      <a:schemeClr val="accent4">
                        <a:lumMod val="20000"/>
                        <a:lumOff val="80000"/>
                      </a:schemeClr>
                    </a:solidFill>
                  </a:tcPr>
                </a:tc>
                <a:extLst>
                  <a:ext uri="{0D108BD9-81ED-4DB2-BD59-A6C34878D82A}">
                    <a16:rowId xmlns:a16="http://schemas.microsoft.com/office/drawing/2014/main" val="1137573480"/>
                  </a:ext>
                </a:extLst>
              </a:tr>
              <a:tr h="115226">
                <a:tc rowSpan="2">
                  <a:txBody>
                    <a:bodyPr/>
                    <a:lstStyle/>
                    <a:p>
                      <a:pPr algn="ctr" fontAlgn="b"/>
                      <a:r>
                        <a:rPr lang="en-US" sz="700" b="0" i="0" u="none" strike="noStrike" dirty="0">
                          <a:effectLst/>
                          <a:latin typeface="Franklin Gothic Book" panose="020B0503020102020204" pitchFamily="34" charset="0"/>
                        </a:rPr>
                        <a:t>PVC</a:t>
                      </a:r>
                      <a:endParaRPr lang="en-US" sz="700" b="0" i="0" u="none" strike="noStrike" dirty="0">
                        <a:solidFill>
                          <a:srgbClr val="000000"/>
                        </a:solidFill>
                        <a:effectLst/>
                        <a:latin typeface="Franklin Gothic Book" panose="020B0503020102020204" pitchFamily="34" charset="0"/>
                      </a:endParaRPr>
                    </a:p>
                  </a:txBody>
                  <a:tcPr marL="0" marR="0" marT="0" marB="0" anchor="ctr">
                    <a:solidFill>
                      <a:schemeClr val="accent2">
                        <a:lumMod val="20000"/>
                        <a:lumOff val="80000"/>
                      </a:schemeClr>
                    </a:solidFill>
                  </a:tcPr>
                </a:tc>
                <a:tc rowSpan="7">
                  <a:txBody>
                    <a:bodyPr/>
                    <a:lstStyle/>
                    <a:p>
                      <a:pPr algn="ctr" fontAlgn="b"/>
                      <a:r>
                        <a:rPr lang="en-US" sz="700" b="0" i="0" u="none" strike="noStrike" dirty="0">
                          <a:solidFill>
                            <a:srgbClr val="000000"/>
                          </a:solidFill>
                          <a:effectLst/>
                          <a:latin typeface="Franklin Gothic Book" panose="020B0503020102020204" pitchFamily="34" charset="0"/>
                        </a:rPr>
                        <a:t>Chemical Recycling</a:t>
                      </a:r>
                    </a:p>
                  </a:txBody>
                  <a:tcPr marL="0" marR="0" marT="0" marB="0" vert="vert270" anchor="ctr">
                    <a:solidFill>
                      <a:schemeClr val="accent2">
                        <a:lumMod val="20000"/>
                        <a:lumOff val="80000"/>
                      </a:schemeClr>
                    </a:solidFill>
                  </a:tcPr>
                </a:tc>
                <a:tc>
                  <a:txBody>
                    <a:bodyPr/>
                    <a:lstStyle/>
                    <a:p>
                      <a:pPr algn="ctr" fontAlgn="b"/>
                      <a:r>
                        <a:rPr lang="en-US" sz="700" b="0" i="0" u="none" strike="noStrike" dirty="0">
                          <a:effectLst/>
                          <a:latin typeface="Franklin Gothic Book" panose="020B0503020102020204" pitchFamily="34" charset="0"/>
                        </a:rPr>
                        <a:t>Dissolution-precipitation</a:t>
                      </a:r>
                      <a:endParaRPr lang="en-US" sz="700" b="0" i="0" u="none" strike="noStrike" dirty="0">
                        <a:solidFill>
                          <a:srgbClr val="000000"/>
                        </a:solidFill>
                        <a:effectLst/>
                        <a:latin typeface="Franklin Gothic Book" panose="020B0503020102020204" pitchFamily="34" charset="0"/>
                      </a:endParaRPr>
                    </a:p>
                  </a:txBody>
                  <a:tcPr marL="0" marR="0" marT="0" marB="0" anchor="ctr">
                    <a:solidFill>
                      <a:schemeClr val="accent2">
                        <a:lumMod val="20000"/>
                        <a:lumOff val="80000"/>
                      </a:schemeClr>
                    </a:solidFill>
                  </a:tcPr>
                </a:tc>
                <a:extLst>
                  <a:ext uri="{0D108BD9-81ED-4DB2-BD59-A6C34878D82A}">
                    <a16:rowId xmlns:a16="http://schemas.microsoft.com/office/drawing/2014/main" val="2778701003"/>
                  </a:ext>
                </a:extLst>
              </a:tr>
              <a:tr h="217114">
                <a:tc vMerge="1">
                  <a:txBody>
                    <a:bodyPr/>
                    <a:lstStyle/>
                    <a:p>
                      <a:pPr algn="ctr" fontAlgn="b"/>
                      <a:endParaRPr lang="en-US" sz="1200" b="0" i="0" u="none" strike="noStrike" dirty="0">
                        <a:solidFill>
                          <a:srgbClr val="000000"/>
                        </a:solidFill>
                        <a:effectLst/>
                        <a:latin typeface="Calibri" panose="020F0502020204030204" pitchFamily="34" charset="0"/>
                      </a:endParaRPr>
                    </a:p>
                  </a:txBody>
                  <a:tcPr marL="0" marR="0" marT="0" marB="0" anchor="ctr">
                    <a:solidFill>
                      <a:schemeClr val="accent2">
                        <a:lumMod val="20000"/>
                        <a:lumOff val="80000"/>
                      </a:schemeClr>
                    </a:solidFill>
                  </a:tcPr>
                </a:tc>
                <a:tc vMerge="1">
                  <a:txBody>
                    <a:bodyPr/>
                    <a:lstStyle/>
                    <a:p>
                      <a:endParaRPr lang="en-US"/>
                    </a:p>
                  </a:txBody>
                  <a:tcPr/>
                </a:tc>
                <a:tc rowSpan="2">
                  <a:txBody>
                    <a:bodyPr/>
                    <a:lstStyle/>
                    <a:p>
                      <a:pPr algn="ctr" fontAlgn="b"/>
                      <a:r>
                        <a:rPr lang="en-US" sz="700" b="0" i="0" u="none" strike="noStrike" dirty="0">
                          <a:solidFill>
                            <a:srgbClr val="000000"/>
                          </a:solidFill>
                          <a:effectLst/>
                          <a:latin typeface="Franklin Gothic Book" panose="020B0503020102020204" pitchFamily="34" charset="0"/>
                        </a:rPr>
                        <a:t>Solvent-based polylactic acid recycling</a:t>
                      </a:r>
                    </a:p>
                  </a:txBody>
                  <a:tcPr marL="0" marR="0" marT="0" marB="0" anchor="ctr">
                    <a:solidFill>
                      <a:schemeClr val="accent2">
                        <a:lumMod val="20000"/>
                        <a:lumOff val="80000"/>
                      </a:schemeClr>
                    </a:solidFill>
                  </a:tcPr>
                </a:tc>
                <a:extLst>
                  <a:ext uri="{0D108BD9-81ED-4DB2-BD59-A6C34878D82A}">
                    <a16:rowId xmlns:a16="http://schemas.microsoft.com/office/drawing/2014/main" val="1473103790"/>
                  </a:ext>
                </a:extLst>
              </a:tr>
              <a:tr h="0">
                <a:tc rowSpan="2">
                  <a:txBody>
                    <a:bodyPr/>
                    <a:lstStyle/>
                    <a:p>
                      <a:pPr algn="ctr" fontAlgn="b"/>
                      <a:r>
                        <a:rPr lang="en-US" sz="700" b="0" i="0" u="none" strike="noStrike" dirty="0">
                          <a:solidFill>
                            <a:srgbClr val="000000"/>
                          </a:solidFill>
                          <a:effectLst/>
                          <a:latin typeface="Franklin Gothic Book" panose="020B0503020102020204" pitchFamily="34" charset="0"/>
                        </a:rPr>
                        <a:t>PLA</a:t>
                      </a:r>
                    </a:p>
                  </a:txBody>
                  <a:tcPr marL="0" marR="0" marT="0" marB="0" anchor="ctr">
                    <a:solidFill>
                      <a:schemeClr val="accent2">
                        <a:lumMod val="20000"/>
                        <a:lumOff val="80000"/>
                      </a:schemeClr>
                    </a:solidFill>
                  </a:tcPr>
                </a:tc>
                <a:tc vMerge="1">
                  <a:txBody>
                    <a:bodyPr/>
                    <a:lstStyle/>
                    <a:p>
                      <a:endParaRPr lang="en-US"/>
                    </a:p>
                  </a:txBody>
                  <a:tcPr/>
                </a:tc>
                <a:tc vMerge="1">
                  <a:txBody>
                    <a:bodyPr/>
                    <a:lstStyle/>
                    <a:p>
                      <a:pPr algn="ctr" fontAlgn="b"/>
                      <a:r>
                        <a:rPr lang="en-US" sz="1200" b="0" i="0" u="none" strike="noStrike" dirty="0">
                          <a:solidFill>
                            <a:srgbClr val="000000"/>
                          </a:solidFill>
                          <a:effectLst/>
                          <a:latin typeface="Calibri" panose="020F0502020204030204" pitchFamily="34" charset="0"/>
                        </a:rPr>
                        <a:t>Solvent-based polylactic acid recycling</a:t>
                      </a:r>
                    </a:p>
                  </a:txBody>
                  <a:tcPr marL="0" marR="0" marT="0" marB="0" anchor="ctr">
                    <a:solidFill>
                      <a:schemeClr val="accent2">
                        <a:lumMod val="20000"/>
                        <a:lumOff val="80000"/>
                      </a:schemeClr>
                    </a:solidFill>
                  </a:tcPr>
                </a:tc>
                <a:extLst>
                  <a:ext uri="{0D108BD9-81ED-4DB2-BD59-A6C34878D82A}">
                    <a16:rowId xmlns:a16="http://schemas.microsoft.com/office/drawing/2014/main" val="696353469"/>
                  </a:ext>
                </a:extLst>
              </a:tr>
              <a:tr h="240335">
                <a:tc vMerge="1">
                  <a:txBody>
                    <a:bodyPr/>
                    <a:lstStyle/>
                    <a:p>
                      <a:pPr algn="ctr" fontAlgn="b"/>
                      <a:endParaRPr lang="en-US" sz="1200" b="0" i="0" u="none" strike="noStrike" dirty="0">
                        <a:solidFill>
                          <a:srgbClr val="000000"/>
                        </a:solidFill>
                        <a:effectLst/>
                        <a:latin typeface="Calibri" panose="020F0502020204030204" pitchFamily="34" charset="0"/>
                      </a:endParaRPr>
                    </a:p>
                  </a:txBody>
                  <a:tcPr marL="0" marR="0" marT="0" marB="0" anchor="ctr">
                    <a:solidFill>
                      <a:schemeClr val="accent2">
                        <a:lumMod val="20000"/>
                        <a:lumOff val="80000"/>
                      </a:schemeClr>
                    </a:solidFill>
                  </a:tcPr>
                </a:tc>
                <a:tc vMerge="1">
                  <a:txBody>
                    <a:bodyPr/>
                    <a:lstStyle/>
                    <a:p>
                      <a:endParaRPr lang="en-US"/>
                    </a:p>
                  </a:txBody>
                  <a:tcPr/>
                </a:tc>
                <a:tc rowSpan="2">
                  <a:txBody>
                    <a:bodyPr/>
                    <a:lstStyle/>
                    <a:p>
                      <a:pPr algn="ctr" fontAlgn="b"/>
                      <a:r>
                        <a:rPr lang="en-US" sz="700" b="0" i="0" u="none" strike="noStrike" dirty="0">
                          <a:effectLst/>
                          <a:latin typeface="Franklin Gothic Book" panose="020B0503020102020204" pitchFamily="34" charset="0"/>
                        </a:rPr>
                        <a:t>Upcycling PET into glass fiber reinforced plastic (GFRP)</a:t>
                      </a:r>
                      <a:endParaRPr lang="en-US" sz="700" b="0" i="0" u="none" strike="noStrike" dirty="0">
                        <a:solidFill>
                          <a:srgbClr val="000000"/>
                        </a:solidFill>
                        <a:effectLst/>
                        <a:latin typeface="Franklin Gothic Book" panose="020B0503020102020204" pitchFamily="34" charset="0"/>
                      </a:endParaRPr>
                    </a:p>
                  </a:txBody>
                  <a:tcPr marL="0" marR="0" marT="0" marB="0" anchor="ctr">
                    <a:solidFill>
                      <a:schemeClr val="accent2">
                        <a:lumMod val="20000"/>
                        <a:lumOff val="80000"/>
                      </a:schemeClr>
                    </a:solidFill>
                  </a:tcPr>
                </a:tc>
                <a:extLst>
                  <a:ext uri="{0D108BD9-81ED-4DB2-BD59-A6C34878D82A}">
                    <a16:rowId xmlns:a16="http://schemas.microsoft.com/office/drawing/2014/main" val="3505125019"/>
                  </a:ext>
                </a:extLst>
              </a:tr>
              <a:tr h="110681">
                <a:tc rowSpan="2">
                  <a:txBody>
                    <a:bodyPr/>
                    <a:lstStyle/>
                    <a:p>
                      <a:pPr algn="ctr" fontAlgn="b"/>
                      <a:r>
                        <a:rPr lang="en-US" sz="700" b="0" i="0" u="none" strike="noStrike" dirty="0">
                          <a:effectLst/>
                          <a:latin typeface="Franklin Gothic Book" panose="020B0503020102020204" pitchFamily="34" charset="0"/>
                        </a:rPr>
                        <a:t>PET</a:t>
                      </a:r>
                      <a:endParaRPr lang="en-US" sz="700" b="0" i="0" u="none" strike="noStrike" dirty="0">
                        <a:solidFill>
                          <a:srgbClr val="000000"/>
                        </a:solidFill>
                        <a:effectLst/>
                        <a:latin typeface="Franklin Gothic Book" panose="020B0503020102020204" pitchFamily="34" charset="0"/>
                      </a:endParaRPr>
                    </a:p>
                  </a:txBody>
                  <a:tcPr marL="0" marR="0" marT="0" marB="0" anchor="ctr">
                    <a:solidFill>
                      <a:schemeClr val="accent2">
                        <a:lumMod val="20000"/>
                        <a:lumOff val="80000"/>
                      </a:schemeClr>
                    </a:solidFill>
                  </a:tcPr>
                </a:tc>
                <a:tc vMerge="1">
                  <a:txBody>
                    <a:bodyPr/>
                    <a:lstStyle/>
                    <a:p>
                      <a:endParaRPr lang="en-US"/>
                    </a:p>
                  </a:txBody>
                  <a:tcPr/>
                </a:tc>
                <a:tc vMerge="1">
                  <a:txBody>
                    <a:bodyPr/>
                    <a:lstStyle/>
                    <a:p>
                      <a:pPr algn="ctr" fontAlgn="b"/>
                      <a:r>
                        <a:rPr lang="en-US" sz="1200" u="none" strike="noStrike" dirty="0">
                          <a:effectLst/>
                        </a:rPr>
                        <a:t>Upcycling PET into glass fiber reinforced plastic (GFRP)</a:t>
                      </a:r>
                      <a:endParaRPr lang="en-US" sz="1200" b="0" i="0" u="none" strike="noStrike" dirty="0">
                        <a:solidFill>
                          <a:srgbClr val="000000"/>
                        </a:solidFill>
                        <a:effectLst/>
                        <a:latin typeface="Calibri" panose="020F0502020204030204" pitchFamily="34" charset="0"/>
                      </a:endParaRPr>
                    </a:p>
                  </a:txBody>
                  <a:tcPr marL="0" marR="0" marT="0" marB="0" anchor="ctr">
                    <a:solidFill>
                      <a:schemeClr val="accent2">
                        <a:lumMod val="20000"/>
                        <a:lumOff val="80000"/>
                      </a:schemeClr>
                    </a:solidFill>
                  </a:tcPr>
                </a:tc>
                <a:extLst>
                  <a:ext uri="{0D108BD9-81ED-4DB2-BD59-A6C34878D82A}">
                    <a16:rowId xmlns:a16="http://schemas.microsoft.com/office/drawing/2014/main" val="2346709193"/>
                  </a:ext>
                </a:extLst>
              </a:tr>
              <a:tr h="168863">
                <a:tc vMerge="1">
                  <a:txBody>
                    <a:bodyPr/>
                    <a:lstStyle/>
                    <a:p>
                      <a:pPr algn="ctr" fontAlgn="b"/>
                      <a:endParaRPr lang="en-US" sz="1200" b="0" i="0" u="none" strike="noStrike" dirty="0">
                        <a:solidFill>
                          <a:srgbClr val="000000"/>
                        </a:solidFill>
                        <a:effectLst/>
                        <a:latin typeface="Calibri" panose="020F0502020204030204" pitchFamily="34" charset="0"/>
                      </a:endParaRPr>
                    </a:p>
                  </a:txBody>
                  <a:tcPr marL="0" marR="0" marT="0" marB="0" anchor="ctr">
                    <a:solidFill>
                      <a:schemeClr val="accent2">
                        <a:lumMod val="20000"/>
                        <a:lumOff val="80000"/>
                      </a:schemeClr>
                    </a:solidFill>
                  </a:tcPr>
                </a:tc>
                <a:tc vMerge="1">
                  <a:txBody>
                    <a:bodyPr/>
                    <a:lstStyle/>
                    <a:p>
                      <a:endParaRPr lang="en-US"/>
                    </a:p>
                  </a:txBody>
                  <a:tcPr/>
                </a:tc>
                <a:tc rowSpan="2">
                  <a:txBody>
                    <a:bodyPr/>
                    <a:lstStyle/>
                    <a:p>
                      <a:pPr algn="ctr" fontAlgn="b"/>
                      <a:r>
                        <a:rPr lang="en-US" sz="700" b="0" i="0" u="none" strike="noStrike" dirty="0">
                          <a:effectLst/>
                          <a:latin typeface="Franklin Gothic Book" panose="020B0503020102020204" pitchFamily="34" charset="0"/>
                        </a:rPr>
                        <a:t>Alcoholysis, Hydrolysis, Aminolysis, Ammonolysis, Glycolysis</a:t>
                      </a:r>
                      <a:endParaRPr lang="en-US" sz="700" b="0" i="0" u="none" strike="noStrike" dirty="0">
                        <a:solidFill>
                          <a:srgbClr val="000000"/>
                        </a:solidFill>
                        <a:effectLst/>
                        <a:latin typeface="Franklin Gothic Book" panose="020B0503020102020204" pitchFamily="34" charset="0"/>
                      </a:endParaRPr>
                    </a:p>
                  </a:txBody>
                  <a:tcPr marL="0" marR="0" marT="0" marB="0" anchor="ctr">
                    <a:solidFill>
                      <a:schemeClr val="accent2">
                        <a:lumMod val="20000"/>
                        <a:lumOff val="80000"/>
                      </a:schemeClr>
                    </a:solidFill>
                  </a:tcPr>
                </a:tc>
                <a:extLst>
                  <a:ext uri="{0D108BD9-81ED-4DB2-BD59-A6C34878D82A}">
                    <a16:rowId xmlns:a16="http://schemas.microsoft.com/office/drawing/2014/main" val="4275341414"/>
                  </a:ext>
                </a:extLst>
              </a:tr>
              <a:tr h="139747">
                <a:tc>
                  <a:txBody>
                    <a:bodyPr/>
                    <a:lstStyle/>
                    <a:p>
                      <a:pPr algn="ctr" fontAlgn="b"/>
                      <a:r>
                        <a:rPr lang="en-US" sz="700" b="0" i="0" u="none" strike="noStrike" dirty="0">
                          <a:effectLst/>
                          <a:latin typeface="Franklin Gothic Book" panose="020B0503020102020204" pitchFamily="34" charset="0"/>
                        </a:rPr>
                        <a:t>PET</a:t>
                      </a:r>
                      <a:endParaRPr lang="en-US" sz="700" b="0" i="0" u="none" strike="noStrike" dirty="0">
                        <a:solidFill>
                          <a:srgbClr val="000000"/>
                        </a:solidFill>
                        <a:effectLst/>
                        <a:latin typeface="Franklin Gothic Book" panose="020B0503020102020204" pitchFamily="34" charset="0"/>
                      </a:endParaRPr>
                    </a:p>
                  </a:txBody>
                  <a:tcPr marL="0" marR="0" marT="0" marB="0" anchor="ctr">
                    <a:solidFill>
                      <a:schemeClr val="accent2">
                        <a:lumMod val="20000"/>
                        <a:lumOff val="80000"/>
                      </a:schemeClr>
                    </a:solidFill>
                  </a:tcPr>
                </a:tc>
                <a:tc vMerge="1">
                  <a:txBody>
                    <a:bodyPr/>
                    <a:lstStyle/>
                    <a:p>
                      <a:endParaRPr lang="en-US"/>
                    </a:p>
                  </a:txBody>
                  <a:tcPr/>
                </a:tc>
                <a:tc vMerge="1">
                  <a:txBody>
                    <a:bodyPr/>
                    <a:lstStyle/>
                    <a:p>
                      <a:pPr algn="ctr" fontAlgn="b"/>
                      <a:r>
                        <a:rPr lang="en-US" sz="1200" u="none" strike="noStrike" dirty="0">
                          <a:effectLst/>
                        </a:rPr>
                        <a:t>Alcoholysis, Hydrolysis, Aminolysis, Ammonolysis, Glycolysis</a:t>
                      </a:r>
                      <a:endParaRPr lang="en-US" sz="1200" b="0" i="0" u="none" strike="noStrike" dirty="0">
                        <a:solidFill>
                          <a:srgbClr val="000000"/>
                        </a:solidFill>
                        <a:effectLst/>
                        <a:latin typeface="Calibri" panose="020F0502020204030204" pitchFamily="34" charset="0"/>
                      </a:endParaRPr>
                    </a:p>
                  </a:txBody>
                  <a:tcPr marL="0" marR="0" marT="0" marB="0" anchor="ctr">
                    <a:solidFill>
                      <a:schemeClr val="accent2">
                        <a:lumMod val="20000"/>
                        <a:lumOff val="80000"/>
                      </a:schemeClr>
                    </a:solidFill>
                  </a:tcPr>
                </a:tc>
                <a:extLst>
                  <a:ext uri="{0D108BD9-81ED-4DB2-BD59-A6C34878D82A}">
                    <a16:rowId xmlns:a16="http://schemas.microsoft.com/office/drawing/2014/main" val="285888887"/>
                  </a:ext>
                </a:extLst>
              </a:tr>
              <a:tr h="263507">
                <a:tc>
                  <a:txBody>
                    <a:bodyPr/>
                    <a:lstStyle/>
                    <a:p>
                      <a:pPr algn="ctr" fontAlgn="b"/>
                      <a:r>
                        <a:rPr lang="en-US" sz="700" b="0" i="0" u="none" strike="noStrike" dirty="0">
                          <a:effectLst/>
                          <a:latin typeface="Franklin Gothic Book" panose="020B0503020102020204" pitchFamily="34" charset="0"/>
                        </a:rPr>
                        <a:t>PET</a:t>
                      </a:r>
                      <a:endParaRPr lang="en-US" sz="700" b="0" i="0" u="none" strike="noStrike" dirty="0">
                        <a:solidFill>
                          <a:srgbClr val="000000"/>
                        </a:solidFill>
                        <a:effectLst/>
                        <a:latin typeface="Franklin Gothic Book" panose="020B0503020102020204" pitchFamily="34" charset="0"/>
                      </a:endParaRPr>
                    </a:p>
                  </a:txBody>
                  <a:tcPr marL="0" marR="0" marT="0" marB="0" anchor="ctr">
                    <a:solidFill>
                      <a:schemeClr val="accent3">
                        <a:lumMod val="20000"/>
                        <a:lumOff val="80000"/>
                      </a:schemeClr>
                    </a:solidFill>
                  </a:tcPr>
                </a:tc>
                <a:tc rowSpan="2">
                  <a:txBody>
                    <a:bodyPr/>
                    <a:lstStyle/>
                    <a:p>
                      <a:pPr algn="ctr" fontAlgn="b"/>
                      <a:r>
                        <a:rPr lang="en-US" sz="700" b="0" i="0" u="none" strike="noStrike" dirty="0">
                          <a:effectLst/>
                          <a:latin typeface="Franklin Gothic Book" panose="020B0503020102020204" pitchFamily="34" charset="0"/>
                        </a:rPr>
                        <a:t>Incorporation into Construction Material</a:t>
                      </a:r>
                      <a:endParaRPr lang="en-US" sz="700" b="0" i="0" u="none" strike="noStrike" dirty="0">
                        <a:solidFill>
                          <a:srgbClr val="000000"/>
                        </a:solidFill>
                        <a:effectLst/>
                        <a:latin typeface="Franklin Gothic Book" panose="020B0503020102020204" pitchFamily="34" charset="0"/>
                      </a:endParaRPr>
                    </a:p>
                  </a:txBody>
                  <a:tcPr marL="0" marR="0" marT="0" marB="0" vert="vert270" anchor="ctr">
                    <a:solidFill>
                      <a:schemeClr val="accent3">
                        <a:lumMod val="20000"/>
                        <a:lumOff val="80000"/>
                      </a:schemeClr>
                    </a:solidFill>
                  </a:tcPr>
                </a:tc>
                <a:tc>
                  <a:txBody>
                    <a:bodyPr/>
                    <a:lstStyle/>
                    <a:p>
                      <a:pPr algn="ctr" fontAlgn="b"/>
                      <a:r>
                        <a:rPr lang="en-US" sz="700" b="0" i="0" u="none" strike="noStrike" dirty="0">
                          <a:effectLst/>
                          <a:latin typeface="Franklin Gothic Book" panose="020B0503020102020204" pitchFamily="34" charset="0"/>
                        </a:rPr>
                        <a:t>Use in road pavement</a:t>
                      </a:r>
                      <a:endParaRPr lang="en-US" sz="700" b="0" i="0" u="none" strike="noStrike" dirty="0">
                        <a:solidFill>
                          <a:srgbClr val="000000"/>
                        </a:solidFill>
                        <a:effectLst/>
                        <a:latin typeface="Franklin Gothic Book" panose="020B0503020102020204" pitchFamily="34" charset="0"/>
                      </a:endParaRPr>
                    </a:p>
                  </a:txBody>
                  <a:tcPr marL="0" marR="0" marT="0" marB="0" anchor="ctr">
                    <a:solidFill>
                      <a:schemeClr val="accent3">
                        <a:lumMod val="20000"/>
                        <a:lumOff val="80000"/>
                      </a:schemeClr>
                    </a:solidFill>
                  </a:tcPr>
                </a:tc>
                <a:extLst>
                  <a:ext uri="{0D108BD9-81ED-4DB2-BD59-A6C34878D82A}">
                    <a16:rowId xmlns:a16="http://schemas.microsoft.com/office/drawing/2014/main" val="755482711"/>
                  </a:ext>
                </a:extLst>
              </a:tr>
              <a:tr h="263507">
                <a:tc>
                  <a:txBody>
                    <a:bodyPr/>
                    <a:lstStyle/>
                    <a:p>
                      <a:pPr algn="ctr" fontAlgn="b"/>
                      <a:r>
                        <a:rPr lang="en-US" sz="700" b="0" i="0" u="none" strike="noStrike" dirty="0">
                          <a:effectLst/>
                          <a:latin typeface="Franklin Gothic Book" panose="020B0503020102020204" pitchFamily="34" charset="0"/>
                        </a:rPr>
                        <a:t>PET</a:t>
                      </a:r>
                      <a:endParaRPr lang="en-US" sz="700" b="0" i="0" u="none" strike="noStrike" dirty="0">
                        <a:solidFill>
                          <a:srgbClr val="000000"/>
                        </a:solidFill>
                        <a:effectLst/>
                        <a:latin typeface="Franklin Gothic Book" panose="020B0503020102020204" pitchFamily="34" charset="0"/>
                      </a:endParaRPr>
                    </a:p>
                  </a:txBody>
                  <a:tcPr marL="0" marR="0" marT="0" marB="0" anchor="ctr">
                    <a:solidFill>
                      <a:schemeClr val="accent3">
                        <a:lumMod val="20000"/>
                        <a:lumOff val="80000"/>
                      </a:schemeClr>
                    </a:solidFill>
                  </a:tcPr>
                </a:tc>
                <a:tc vMerge="1">
                  <a:txBody>
                    <a:bodyPr/>
                    <a:lstStyle/>
                    <a:p>
                      <a:pPr algn="l" fontAlgn="b"/>
                      <a:endParaRPr lang="en-US" sz="1000" b="0" i="0" u="none" strike="noStrike">
                        <a:solidFill>
                          <a:srgbClr val="000000"/>
                        </a:solidFill>
                        <a:effectLst/>
                        <a:latin typeface="Calibri" panose="020F0502020204030204" pitchFamily="34" charset="0"/>
                      </a:endParaRPr>
                    </a:p>
                  </a:txBody>
                  <a:tcPr marL="0" marR="0" marT="0" marB="0" anchor="ctr">
                    <a:solidFill>
                      <a:schemeClr val="accent3">
                        <a:lumMod val="20000"/>
                        <a:lumOff val="80000"/>
                      </a:schemeClr>
                    </a:solidFill>
                  </a:tcPr>
                </a:tc>
                <a:tc>
                  <a:txBody>
                    <a:bodyPr/>
                    <a:lstStyle/>
                    <a:p>
                      <a:pPr algn="ctr" fontAlgn="b"/>
                      <a:r>
                        <a:rPr lang="en-US" sz="700" b="0" i="0" u="none" strike="noStrike" dirty="0">
                          <a:effectLst/>
                          <a:latin typeface="Franklin Gothic Book" panose="020B0503020102020204" pitchFamily="34" charset="0"/>
                        </a:rPr>
                        <a:t>Use in concrete/cement</a:t>
                      </a:r>
                      <a:endParaRPr lang="en-US" sz="700" b="0" i="0" u="none" strike="noStrike" dirty="0">
                        <a:solidFill>
                          <a:srgbClr val="000000"/>
                        </a:solidFill>
                        <a:effectLst/>
                        <a:latin typeface="Franklin Gothic Book" panose="020B0503020102020204" pitchFamily="34" charset="0"/>
                      </a:endParaRPr>
                    </a:p>
                  </a:txBody>
                  <a:tcPr marL="0" marR="0" marT="0" marB="0" anchor="ctr">
                    <a:solidFill>
                      <a:schemeClr val="accent3">
                        <a:lumMod val="20000"/>
                        <a:lumOff val="80000"/>
                      </a:schemeClr>
                    </a:solidFill>
                  </a:tcPr>
                </a:tc>
                <a:extLst>
                  <a:ext uri="{0D108BD9-81ED-4DB2-BD59-A6C34878D82A}">
                    <a16:rowId xmlns:a16="http://schemas.microsoft.com/office/drawing/2014/main" val="106479033"/>
                  </a:ext>
                </a:extLst>
              </a:tr>
            </a:tbl>
          </a:graphicData>
        </a:graphic>
      </p:graphicFrame>
      <p:sp>
        <p:nvSpPr>
          <p:cNvPr id="10" name="Title 9">
            <a:extLst>
              <a:ext uri="{FF2B5EF4-FFF2-40B4-BE49-F238E27FC236}">
                <a16:creationId xmlns:a16="http://schemas.microsoft.com/office/drawing/2014/main" id="{B66CC8E0-0346-4144-886A-6D72CCB5B852}"/>
              </a:ext>
            </a:extLst>
          </p:cNvPr>
          <p:cNvSpPr>
            <a:spLocks noGrp="1"/>
          </p:cNvSpPr>
          <p:nvPr>
            <p:ph type="title"/>
          </p:nvPr>
        </p:nvSpPr>
        <p:spPr>
          <a:xfrm>
            <a:off x="0" y="8853"/>
            <a:ext cx="9144000" cy="998075"/>
          </a:xfrm>
        </p:spPr>
        <p:txBody>
          <a:bodyPr>
            <a:noAutofit/>
          </a:bodyPr>
          <a:lstStyle/>
          <a:p>
            <a:pPr>
              <a:lnSpc>
                <a:spcPct val="100000"/>
              </a:lnSpc>
            </a:pPr>
            <a:r>
              <a:rPr lang="en-US" sz="2400" dirty="0"/>
              <a:t>Plastics Case Study – Evaluating the Impacts of Implementation of Next Generation Plastics Recycling Processes</a:t>
            </a:r>
            <a:endParaRPr lang="en-US" sz="2400" i="1" dirty="0"/>
          </a:p>
        </p:txBody>
      </p:sp>
      <p:grpSp>
        <p:nvGrpSpPr>
          <p:cNvPr id="11" name="Group 10">
            <a:extLst>
              <a:ext uri="{FF2B5EF4-FFF2-40B4-BE49-F238E27FC236}">
                <a16:creationId xmlns:a16="http://schemas.microsoft.com/office/drawing/2014/main" id="{306FD318-9CC9-4330-B0D0-6C83E29C5414}"/>
              </a:ext>
            </a:extLst>
          </p:cNvPr>
          <p:cNvGrpSpPr/>
          <p:nvPr/>
        </p:nvGrpSpPr>
        <p:grpSpPr>
          <a:xfrm>
            <a:off x="105724" y="2836000"/>
            <a:ext cx="547204" cy="1252331"/>
            <a:chOff x="128563" y="3813113"/>
            <a:chExt cx="972804" cy="2226365"/>
          </a:xfrm>
        </p:grpSpPr>
        <p:pic>
          <p:nvPicPr>
            <p:cNvPr id="12" name="Graphic 11" descr="Checkbox Checked">
              <a:extLst>
                <a:ext uri="{FF2B5EF4-FFF2-40B4-BE49-F238E27FC236}">
                  <a16:creationId xmlns:a16="http://schemas.microsoft.com/office/drawing/2014/main" id="{C97A48FF-CC4B-4DD2-B79A-46706A5FE9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9247" y="4491235"/>
              <a:ext cx="368299" cy="368300"/>
            </a:xfrm>
            <a:prstGeom prst="rect">
              <a:avLst/>
            </a:prstGeom>
          </p:spPr>
        </p:pic>
        <p:pic>
          <p:nvPicPr>
            <p:cNvPr id="13" name="Graphic 12" descr="Checkbox Checked">
              <a:extLst>
                <a:ext uri="{FF2B5EF4-FFF2-40B4-BE49-F238E27FC236}">
                  <a16:creationId xmlns:a16="http://schemas.microsoft.com/office/drawing/2014/main" id="{D8EA2653-C2F7-459B-B7CC-2C1819E6E4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563" y="3875337"/>
              <a:ext cx="368299" cy="368300"/>
            </a:xfrm>
            <a:prstGeom prst="rect">
              <a:avLst/>
            </a:prstGeom>
          </p:spPr>
        </p:pic>
        <p:sp>
          <p:nvSpPr>
            <p:cNvPr id="14" name="Rectangle 13">
              <a:extLst>
                <a:ext uri="{FF2B5EF4-FFF2-40B4-BE49-F238E27FC236}">
                  <a16:creationId xmlns:a16="http://schemas.microsoft.com/office/drawing/2014/main" id="{6ACD117E-FEDB-4D2C-9DEB-654047751BF2}"/>
                </a:ext>
              </a:extLst>
            </p:cNvPr>
            <p:cNvSpPr/>
            <p:nvPr/>
          </p:nvSpPr>
          <p:spPr>
            <a:xfrm>
              <a:off x="231336" y="5715540"/>
              <a:ext cx="176229" cy="18970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ranklin Gothic Book" panose="020B0503020102020204" pitchFamily="34" charset="0"/>
              </a:endParaRPr>
            </a:p>
          </p:txBody>
        </p:sp>
        <p:pic>
          <p:nvPicPr>
            <p:cNvPr id="15" name="Graphic 14" descr="Checkbox Checked">
              <a:extLst>
                <a:ext uri="{FF2B5EF4-FFF2-40B4-BE49-F238E27FC236}">
                  <a16:creationId xmlns:a16="http://schemas.microsoft.com/office/drawing/2014/main" id="{C267F42F-E859-4C4C-B149-BBCD51AFCE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2071" y="5055279"/>
              <a:ext cx="368299" cy="368300"/>
            </a:xfrm>
            <a:prstGeom prst="rect">
              <a:avLst/>
            </a:prstGeom>
          </p:spPr>
        </p:pic>
        <p:sp>
          <p:nvSpPr>
            <p:cNvPr id="16" name="TextBox 15">
              <a:extLst>
                <a:ext uri="{FF2B5EF4-FFF2-40B4-BE49-F238E27FC236}">
                  <a16:creationId xmlns:a16="http://schemas.microsoft.com/office/drawing/2014/main" id="{E9175254-68A4-418E-B3C7-A5E391C6E4CC}"/>
                </a:ext>
              </a:extLst>
            </p:cNvPr>
            <p:cNvSpPr txBox="1"/>
            <p:nvPr/>
          </p:nvSpPr>
          <p:spPr>
            <a:xfrm>
              <a:off x="405451" y="3813113"/>
              <a:ext cx="695916" cy="2226365"/>
            </a:xfrm>
            <a:prstGeom prst="rect">
              <a:avLst/>
            </a:prstGeom>
            <a:noFill/>
          </p:spPr>
          <p:txBody>
            <a:bodyPr wrap="none" rtlCol="0">
              <a:spAutoFit/>
            </a:bodyPr>
            <a:lstStyle/>
            <a:p>
              <a:r>
                <a:rPr lang="en-US" sz="1350" dirty="0">
                  <a:solidFill>
                    <a:srgbClr val="00B050"/>
                  </a:solidFill>
                  <a:latin typeface="Franklin Gothic Book" panose="020B0503020102020204" pitchFamily="34" charset="0"/>
                </a:rPr>
                <a:t>Q1</a:t>
              </a:r>
            </a:p>
            <a:p>
              <a:endParaRPr lang="en-US" sz="788" dirty="0">
                <a:solidFill>
                  <a:srgbClr val="00B050"/>
                </a:solidFill>
                <a:latin typeface="Franklin Gothic Book" panose="020B0503020102020204" pitchFamily="34" charset="0"/>
              </a:endParaRPr>
            </a:p>
            <a:p>
              <a:r>
                <a:rPr lang="en-US" sz="1350" dirty="0">
                  <a:solidFill>
                    <a:srgbClr val="00B050"/>
                  </a:solidFill>
                  <a:latin typeface="Franklin Gothic Book" panose="020B0503020102020204" pitchFamily="34" charset="0"/>
                </a:rPr>
                <a:t>Q2</a:t>
              </a:r>
            </a:p>
            <a:p>
              <a:endParaRPr lang="en-US" sz="675" dirty="0">
                <a:latin typeface="Franklin Gothic Book" panose="020B0503020102020204" pitchFamily="34" charset="0"/>
              </a:endParaRPr>
            </a:p>
            <a:p>
              <a:r>
                <a:rPr lang="en-US" sz="1350" dirty="0">
                  <a:solidFill>
                    <a:srgbClr val="00B050"/>
                  </a:solidFill>
                  <a:latin typeface="Franklin Gothic Book" panose="020B0503020102020204" pitchFamily="34" charset="0"/>
                </a:rPr>
                <a:t>Q2</a:t>
              </a:r>
            </a:p>
            <a:p>
              <a:endParaRPr lang="en-US" sz="675" dirty="0">
                <a:latin typeface="Franklin Gothic Book" panose="020B0503020102020204" pitchFamily="34" charset="0"/>
              </a:endParaRPr>
            </a:p>
            <a:p>
              <a:r>
                <a:rPr lang="en-US" sz="1350" dirty="0">
                  <a:solidFill>
                    <a:srgbClr val="E6AF00"/>
                  </a:solidFill>
                  <a:latin typeface="Franklin Gothic Book" panose="020B0503020102020204" pitchFamily="34" charset="0"/>
                </a:rPr>
                <a:t>Q3</a:t>
              </a:r>
            </a:p>
          </p:txBody>
        </p:sp>
      </p:grpSp>
      <p:pic>
        <p:nvPicPr>
          <p:cNvPr id="17" name="Picture 16">
            <a:extLst>
              <a:ext uri="{FF2B5EF4-FFF2-40B4-BE49-F238E27FC236}">
                <a16:creationId xmlns:a16="http://schemas.microsoft.com/office/drawing/2014/main" id="{26749138-1E37-48F0-82F4-4B91A8D5E5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343" y="4795326"/>
            <a:ext cx="1410416" cy="346431"/>
          </a:xfrm>
          <a:prstGeom prst="rect">
            <a:avLst/>
          </a:prstGeom>
        </p:spPr>
      </p:pic>
    </p:spTree>
    <p:extLst>
      <p:ext uri="{BB962C8B-B14F-4D97-AF65-F5344CB8AC3E}">
        <p14:creationId xmlns:p14="http://schemas.microsoft.com/office/powerpoint/2010/main" val="2163137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AEB65-17B5-45CD-A9AC-3ADCDCED9291}"/>
              </a:ext>
            </a:extLst>
          </p:cNvPr>
          <p:cNvSpPr>
            <a:spLocks noGrp="1"/>
          </p:cNvSpPr>
          <p:nvPr>
            <p:ph type="title"/>
          </p:nvPr>
        </p:nvSpPr>
        <p:spPr>
          <a:xfrm>
            <a:off x="1" y="0"/>
            <a:ext cx="9144000" cy="907143"/>
          </a:xfrm>
        </p:spPr>
        <p:txBody>
          <a:bodyPr/>
          <a:lstStyle/>
          <a:p>
            <a:r>
              <a:rPr lang="en-US" dirty="0"/>
              <a:t>Plastics Case Study: Technology Adoption Analysis – </a:t>
            </a:r>
            <a:br>
              <a:rPr lang="en-US" dirty="0"/>
            </a:br>
            <a:r>
              <a:rPr lang="en-US" dirty="0"/>
              <a:t>Applying Temporal Aspect to Wedge Analysis </a:t>
            </a:r>
          </a:p>
        </p:txBody>
      </p:sp>
      <p:pic>
        <p:nvPicPr>
          <p:cNvPr id="8" name="Picture 7">
            <a:extLst>
              <a:ext uri="{FF2B5EF4-FFF2-40B4-BE49-F238E27FC236}">
                <a16:creationId xmlns:a16="http://schemas.microsoft.com/office/drawing/2014/main" id="{5EC95B94-D7AE-4594-9688-8F180A46111C}"/>
              </a:ext>
            </a:extLst>
          </p:cNvPr>
          <p:cNvPicPr>
            <a:picLocks noChangeAspect="1"/>
          </p:cNvPicPr>
          <p:nvPr/>
        </p:nvPicPr>
        <p:blipFill>
          <a:blip r:embed="rId2"/>
          <a:stretch>
            <a:fillRect/>
          </a:stretch>
        </p:blipFill>
        <p:spPr>
          <a:xfrm>
            <a:off x="876119" y="2394798"/>
            <a:ext cx="4741262" cy="2579246"/>
          </a:xfrm>
          <a:prstGeom prst="rect">
            <a:avLst/>
          </a:prstGeom>
        </p:spPr>
      </p:pic>
      <p:pic>
        <p:nvPicPr>
          <p:cNvPr id="7" name="Picture 6">
            <a:extLst>
              <a:ext uri="{FF2B5EF4-FFF2-40B4-BE49-F238E27FC236}">
                <a16:creationId xmlns:a16="http://schemas.microsoft.com/office/drawing/2014/main" id="{4A427FE7-868A-4444-B6CB-E6CB20C6B25D}"/>
              </a:ext>
            </a:extLst>
          </p:cNvPr>
          <p:cNvPicPr>
            <a:picLocks noChangeAspect="1"/>
          </p:cNvPicPr>
          <p:nvPr/>
        </p:nvPicPr>
        <p:blipFill>
          <a:blip r:embed="rId3"/>
          <a:stretch>
            <a:fillRect/>
          </a:stretch>
        </p:blipFill>
        <p:spPr>
          <a:xfrm>
            <a:off x="5541161" y="960420"/>
            <a:ext cx="3603190" cy="3998512"/>
          </a:xfrm>
          <a:prstGeom prst="rect">
            <a:avLst/>
          </a:prstGeom>
        </p:spPr>
      </p:pic>
      <p:sp>
        <p:nvSpPr>
          <p:cNvPr id="9" name="Content Placeholder 10">
            <a:extLst>
              <a:ext uri="{FF2B5EF4-FFF2-40B4-BE49-F238E27FC236}">
                <a16:creationId xmlns:a16="http://schemas.microsoft.com/office/drawing/2014/main" id="{BD32FFFC-F137-446A-A649-560ECB88A91D}"/>
              </a:ext>
            </a:extLst>
          </p:cNvPr>
          <p:cNvSpPr>
            <a:spLocks noGrp="1"/>
          </p:cNvSpPr>
          <p:nvPr>
            <p:ph type="body" sz="quarter" idx="10"/>
          </p:nvPr>
        </p:nvSpPr>
        <p:spPr>
          <a:xfrm>
            <a:off x="79513" y="1028434"/>
            <a:ext cx="5489382" cy="1446212"/>
          </a:xfrm>
        </p:spPr>
        <p:txBody>
          <a:bodyPr>
            <a:normAutofit fontScale="47500" lnSpcReduction="20000"/>
          </a:bodyPr>
          <a:lstStyle/>
          <a:p>
            <a:r>
              <a:rPr lang="en-US" b="0" dirty="0"/>
              <a:t>Following Hanes et al. (2019) Quantifying adoption rates and energy savings over time for advanced energy-efficient manufacturing technologies </a:t>
            </a:r>
            <a:r>
              <a:rPr lang="en-US" sz="2600" b="0" i="1" dirty="0" err="1"/>
              <a:t>J.Clean</a:t>
            </a:r>
            <a:r>
              <a:rPr lang="en-US" sz="2600" b="0" i="1" dirty="0"/>
              <a:t>. Prod. (2019) </a:t>
            </a:r>
            <a:r>
              <a:rPr lang="en-US" b="0" dirty="0"/>
              <a:t>[AMO-funded]</a:t>
            </a:r>
          </a:p>
          <a:p>
            <a:r>
              <a:rPr lang="en-US" b="0" dirty="0"/>
              <a:t>Use Bass diffusion curves to estimate the rate of technology adoption by assigning scores for each tech across 11 metrics</a:t>
            </a:r>
          </a:p>
          <a:p>
            <a:r>
              <a:rPr lang="en-US" b="0" dirty="0"/>
              <a:t>Next steps: Sensitivity analysis and estimation of economic parameters; combine these curves with magnitude estimates to complete wedge analysis</a:t>
            </a:r>
          </a:p>
        </p:txBody>
      </p:sp>
      <p:pic>
        <p:nvPicPr>
          <p:cNvPr id="6" name="Picture 5">
            <a:extLst>
              <a:ext uri="{FF2B5EF4-FFF2-40B4-BE49-F238E27FC236}">
                <a16:creationId xmlns:a16="http://schemas.microsoft.com/office/drawing/2014/main" id="{D0412E59-2F54-4880-B23B-928293D86F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696" y="4784701"/>
            <a:ext cx="1410416" cy="346431"/>
          </a:xfrm>
          <a:prstGeom prst="rect">
            <a:avLst/>
          </a:prstGeom>
        </p:spPr>
      </p:pic>
    </p:spTree>
    <p:extLst>
      <p:ext uri="{BB962C8B-B14F-4D97-AF65-F5344CB8AC3E}">
        <p14:creationId xmlns:p14="http://schemas.microsoft.com/office/powerpoint/2010/main" val="3685103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59AC538-A873-4802-95B6-667AE3ECF489}"/>
              </a:ext>
            </a:extLst>
          </p:cNvPr>
          <p:cNvPicPr>
            <a:picLocks noGrp="1" noChangeAspect="1"/>
          </p:cNvPicPr>
          <p:nvPr>
            <p:ph type="pic" sz="quarter" idx="10"/>
          </p:nvPr>
        </p:nvPicPr>
        <p:blipFill rotWithShape="1">
          <a:blip r:embed="rId2"/>
          <a:srcRect l="20696" t="3915" r="21570" b="4097"/>
          <a:stretch/>
        </p:blipFill>
        <p:spPr>
          <a:xfrm>
            <a:off x="3607266" y="75063"/>
            <a:ext cx="5536734" cy="4731391"/>
          </a:xfrm>
          <a:prstGeom prst="rect">
            <a:avLst/>
          </a:prstGeom>
        </p:spPr>
      </p:pic>
      <p:sp>
        <p:nvSpPr>
          <p:cNvPr id="3" name="Text Placeholder 2">
            <a:extLst>
              <a:ext uri="{FF2B5EF4-FFF2-40B4-BE49-F238E27FC236}">
                <a16:creationId xmlns:a16="http://schemas.microsoft.com/office/drawing/2014/main" id="{240737B8-C2CB-4C63-AB76-1227D7D4F2DD}"/>
              </a:ext>
            </a:extLst>
          </p:cNvPr>
          <p:cNvSpPr>
            <a:spLocks noGrp="1"/>
          </p:cNvSpPr>
          <p:nvPr>
            <p:ph type="body" sz="quarter" idx="11"/>
          </p:nvPr>
        </p:nvSpPr>
        <p:spPr>
          <a:xfrm>
            <a:off x="0" y="2571750"/>
            <a:ext cx="4169328" cy="2571750"/>
          </a:xfrm>
        </p:spPr>
        <p:txBody>
          <a:bodyPr/>
          <a:lstStyle/>
          <a:p>
            <a:pPr algn="ctr"/>
            <a:r>
              <a:rPr lang="en-US" sz="2800" dirty="0">
                <a:solidFill>
                  <a:srgbClr val="FFFFFF"/>
                </a:solidFill>
              </a:rPr>
              <a:t>Li-ion Battery Recycling </a:t>
            </a:r>
          </a:p>
          <a:p>
            <a:pPr algn="ctr"/>
            <a:r>
              <a:rPr lang="en-US" sz="2800" dirty="0">
                <a:solidFill>
                  <a:srgbClr val="FFFFFF"/>
                </a:solidFill>
              </a:rPr>
              <a:t>Case Study</a:t>
            </a:r>
          </a:p>
          <a:p>
            <a:pPr algn="ctr"/>
            <a:r>
              <a:rPr lang="en-US" sz="2000" dirty="0">
                <a:solidFill>
                  <a:srgbClr val="FFFFFF"/>
                </a:solidFill>
              </a:rPr>
              <a:t>What are the circularity </a:t>
            </a:r>
          </a:p>
          <a:p>
            <a:pPr algn="ctr"/>
            <a:r>
              <a:rPr lang="en-US" sz="2000" dirty="0">
                <a:solidFill>
                  <a:srgbClr val="FFFFFF"/>
                </a:solidFill>
              </a:rPr>
              <a:t>implications of innovations </a:t>
            </a:r>
          </a:p>
          <a:p>
            <a:pPr algn="ctr"/>
            <a:r>
              <a:rPr lang="en-US" sz="2000" dirty="0">
                <a:solidFill>
                  <a:srgbClr val="FFFFFF"/>
                </a:solidFill>
              </a:rPr>
              <a:t>in EV LIB batteries?</a:t>
            </a:r>
          </a:p>
          <a:p>
            <a:pPr algn="ctr"/>
            <a:r>
              <a:rPr lang="en-US" sz="1400" dirty="0">
                <a:solidFill>
                  <a:srgbClr val="FFFFFF"/>
                </a:solidFill>
                <a:ea typeface="+mj-ea"/>
                <a:cs typeface="+mj-cs"/>
              </a:rPr>
              <a:t>Darlene Steward, NREL</a:t>
            </a:r>
            <a:endParaRPr lang="en-US" dirty="0"/>
          </a:p>
        </p:txBody>
      </p:sp>
    </p:spTree>
    <p:extLst>
      <p:ext uri="{BB962C8B-B14F-4D97-AF65-F5344CB8AC3E}">
        <p14:creationId xmlns:p14="http://schemas.microsoft.com/office/powerpoint/2010/main" val="1240402514"/>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Office Theme">
  <a:themeElements>
    <a:clrScheme name="Custom 10">
      <a:dk1>
        <a:srgbClr val="333333"/>
      </a:dk1>
      <a:lt1>
        <a:srgbClr val="FFFFFF"/>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6-9-presentation-2019" id="{E8A68D52-70D5-1F45-9E2B-50DC26CDF849}" vid="{0CCD6724-4B42-BC4D-AA89-F63B9FDE5D3F}"/>
    </a:ext>
  </a:extLst>
</a:theme>
</file>

<file path=ppt/theme/theme2.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template 16x9_180808" id="{EF133236-4FD1-4E83-B0AC-464DEE56453C}" vid="{ECDBAF0C-67FD-47C6-9CC9-5310617ED098}"/>
    </a:ext>
  </a:extLst>
</a:theme>
</file>

<file path=ppt/theme/theme5.xml><?xml version="1.0" encoding="utf-8"?>
<a:theme xmlns:a="http://schemas.openxmlformats.org/drawingml/2006/main" name="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7" id="{A3AE80A9-45F9-F448-8157-AEDE105BDE04}" vid="{F8599147-149C-DD49-8908-1D93F84D002E}"/>
    </a:ext>
  </a:extLst>
</a:theme>
</file>

<file path=ppt/theme/theme6.xml><?xml version="1.0" encoding="utf-8"?>
<a:theme xmlns:a="http://schemas.openxmlformats.org/drawingml/2006/main" name="NREL-dynamic-presentation-short">
  <a:themeElements>
    <a:clrScheme name="Custom 10">
      <a:dk1>
        <a:srgbClr val="333333"/>
      </a:dk1>
      <a:lt1>
        <a:srgbClr val="FFFFFF"/>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4-3_NREL-presentation" id="{45021C4C-7E14-BD4E-96C3-8F4CA0693EA2}" vid="{21F90D51-C8D8-9642-AC73-5514841FC1EE}"/>
    </a:ext>
  </a:extLst>
</a:theme>
</file>

<file path=ppt/theme/theme7.xml><?xml version="1.0" encoding="utf-8"?>
<a:theme xmlns:a="http://schemas.openxmlformats.org/drawingml/2006/main" name="presentation_16x9">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16977731-C412-3943-B741-04857B423370}" vid="{1CB93506-B23E-0946-9F6E-16BB195DC344}"/>
    </a:ext>
  </a:extLst>
</a:theme>
</file>

<file path=ppt/theme/theme8.xml><?xml version="1.0" encoding="utf-8"?>
<a:theme xmlns:a="http://schemas.openxmlformats.org/drawingml/2006/main" name="1_presentation_16x9">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16977731-C412-3943-B741-04857B423370}" vid="{1CB93506-B23E-0946-9F6E-16BB195DC34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CEAC45444F234CA9ACC8BCED2DB1D4" ma:contentTypeVersion="3" ma:contentTypeDescription="Create a new document." ma:contentTypeScope="" ma:versionID="6b9c61717705cd2af4a0f834dbd3e082">
  <xsd:schema xmlns:xsd="http://www.w3.org/2001/XMLSchema" xmlns:xs="http://www.w3.org/2001/XMLSchema" xmlns:p="http://schemas.microsoft.com/office/2006/metadata/properties" xmlns:ns2="c6d9b406-8ab6-4e35-b189-c607f551e6ff" xmlns:ns3="a61bfe4a-0ddf-4441-8e99-727684e48fab" targetNamespace="http://schemas.microsoft.com/office/2006/metadata/properties" ma:root="true" ma:fieldsID="c99990c45763faf7431741662f6dd0bb" ns2:_="" ns3:_="">
    <xsd:import namespace="c6d9b406-8ab6-4e35-b189-c607f551e6ff"/>
    <xsd:import namespace="a61bfe4a-0ddf-4441-8e99-727684e48fab"/>
    <xsd:element name="properties">
      <xsd:complexType>
        <xsd:sequence>
          <xsd:element name="documentManagement">
            <xsd:complexType>
              <xsd:all>
                <xsd:element ref="ns2:_dlc_DocId" minOccurs="0"/>
                <xsd:element ref="ns2:_dlc_DocIdUrl" minOccurs="0"/>
                <xsd:element ref="ns2:_dlc_DocIdPersistId" minOccurs="0"/>
                <xsd:element ref="ns2:TaxCatchAll" minOccurs="0"/>
                <xsd:element ref="ns2:TaxCatchAllLabel"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d9b406-8ab6-4e35-b189-c607f551e6f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1" nillable="true" ma:displayName="Taxonomy Catch All Column" ma:hidden="true" ma:list="{905695e0-aca8-4f7a-b0cc-bf47a0a263f3}" ma:internalName="TaxCatchAll" ma:showField="CatchAllData" ma:web="a61bfe4a-0ddf-4441-8e99-727684e48fa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905695e0-aca8-4f7a-b0cc-bf47a0a263f3}" ma:internalName="TaxCatchAllLabel" ma:readOnly="true" ma:showField="CatchAllDataLabel" ma:web="a61bfe4a-0ddf-4441-8e99-727684e48fa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61bfe4a-0ddf-4441-8e99-727684e48fab"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7bbd8d32-57eb-4c25-a7af-abe0816fa3e8" ContentTypeId="0x0101" PreviousValue="false"/>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TaxCatchAll xmlns="c6d9b406-8ab6-4e35-b189-c607f551e6ff"/>
  </documentManagement>
</p:properties>
</file>

<file path=customXml/itemProps1.xml><?xml version="1.0" encoding="utf-8"?>
<ds:datastoreItem xmlns:ds="http://schemas.openxmlformats.org/officeDocument/2006/customXml" ds:itemID="{A0CA2E82-497F-4B2E-9DFE-8D62D222D1AD}"/>
</file>

<file path=customXml/itemProps2.xml><?xml version="1.0" encoding="utf-8"?>
<ds:datastoreItem xmlns:ds="http://schemas.openxmlformats.org/officeDocument/2006/customXml" ds:itemID="{AEE7BF09-A7B1-4E5C-AD76-7E094347FE0B}"/>
</file>

<file path=customXml/itemProps3.xml><?xml version="1.0" encoding="utf-8"?>
<ds:datastoreItem xmlns:ds="http://schemas.openxmlformats.org/officeDocument/2006/customXml" ds:itemID="{E1E2A259-26CE-474F-B707-8788DA32FE57}"/>
</file>

<file path=customXml/itemProps4.xml><?xml version="1.0" encoding="utf-8"?>
<ds:datastoreItem xmlns:ds="http://schemas.openxmlformats.org/officeDocument/2006/customXml" ds:itemID="{1EE98930-75CE-4708-813D-33CA5EEF7E2D}"/>
</file>

<file path=customXml/itemProps5.xml><?xml version="1.0" encoding="utf-8"?>
<ds:datastoreItem xmlns:ds="http://schemas.openxmlformats.org/officeDocument/2006/customXml" ds:itemID="{974A23C7-9CF2-432D-9A1D-F0B5E3BA2156}"/>
</file>

<file path=docProps/app.xml><?xml version="1.0" encoding="utf-8"?>
<Properties xmlns="http://schemas.openxmlformats.org/officeDocument/2006/extended-properties" xmlns:vt="http://schemas.openxmlformats.org/officeDocument/2006/docPropsVTypes">
  <Template>Office Theme</Template>
  <TotalTime>3128</TotalTime>
  <Words>7684</Words>
  <Application>Microsoft Office PowerPoint</Application>
  <PresentationFormat>On-screen Show (16:9)</PresentationFormat>
  <Paragraphs>829</Paragraphs>
  <Slides>58</Slides>
  <Notes>18</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58</vt:i4>
      </vt:variant>
    </vt:vector>
  </HeadingPairs>
  <TitlesOfParts>
    <vt:vector size="77" baseType="lpstr">
      <vt:lpstr>Arial</vt:lpstr>
      <vt:lpstr>Arial Black</vt:lpstr>
      <vt:lpstr>Calibri</vt:lpstr>
      <vt:lpstr>Century Gothic</vt:lpstr>
      <vt:lpstr>Courier New</vt:lpstr>
      <vt:lpstr>Franklin Gothic Book</vt:lpstr>
      <vt:lpstr>Franklin Gothic Medium</vt:lpstr>
      <vt:lpstr>Helvetica</vt:lpstr>
      <vt:lpstr>Symbol</vt:lpstr>
      <vt:lpstr>Wingdings</vt:lpstr>
      <vt:lpstr>Wingdings 2</vt:lpstr>
      <vt:lpstr>Office Theme</vt:lpstr>
      <vt:lpstr>ORNL</vt:lpstr>
      <vt:lpstr>Flow</vt:lpstr>
      <vt:lpstr>1_ORNL</vt:lpstr>
      <vt:lpstr>EERE PPT</vt:lpstr>
      <vt:lpstr>NREL-dynamic-presentation-short</vt:lpstr>
      <vt:lpstr>presentation_16x9</vt:lpstr>
      <vt:lpstr>1_presentation_16x9</vt:lpstr>
      <vt:lpstr>PowerPoint Presentation</vt:lpstr>
      <vt:lpstr>PowerPoint Presentation</vt:lpstr>
      <vt:lpstr>Overview</vt:lpstr>
      <vt:lpstr>Sustainable Manufacturing Project Objectives</vt:lpstr>
      <vt:lpstr>PowerPoint Presentation</vt:lpstr>
      <vt:lpstr>PowerPoint Presentation</vt:lpstr>
      <vt:lpstr>Plastics Case Study – Evaluating the Impacts of Implementation of Next Generation Plastics Recycling Processes</vt:lpstr>
      <vt:lpstr>Plastics Case Study: Technology Adoption Analysis –  Applying Temporal Aspect to Wedge Analysis </vt:lpstr>
      <vt:lpstr>PowerPoint Presentation</vt:lpstr>
      <vt:lpstr>Li-ion Battery (LIB) Recycling Case Study – What are the circularity implications of innovations in EV LIB batteries?</vt:lpstr>
      <vt:lpstr>LIB Case Study: Progress - Literature review, scenario development, and data collection</vt:lpstr>
      <vt:lpstr>PowerPoint Presentation</vt:lpstr>
      <vt:lpstr>U.S. Food Supply Chain Waste Analysis Motivation, Goals &amp; Previous Work</vt:lpstr>
      <vt:lpstr>The FSC and Food Loss &amp; Waste (FLW)</vt:lpstr>
      <vt:lpstr>Is FLW waste? FLW Commodity Breakdown and End State</vt:lpstr>
      <vt:lpstr>How much food is wasted and consumed?</vt:lpstr>
      <vt:lpstr>Commodities Loss &amp; Waste</vt:lpstr>
      <vt:lpstr>Technologies to Reduce Food Waste &amp; CO2 Emissions</vt:lpstr>
      <vt:lpstr>Case Study: Impact of Better Packaging Technology/ Practices</vt:lpstr>
      <vt:lpstr>Case Study: Impact of Better Packaging Technology/ Practices</vt:lpstr>
      <vt:lpstr>Future work</vt:lpstr>
      <vt:lpstr>PowerPoint Presentation</vt:lpstr>
      <vt:lpstr>Battery Rare Earth Element (REE) Recycling</vt:lpstr>
      <vt:lpstr>Battery Rare Earth Element (REE) Recycling – Facility Techno-Economics</vt:lpstr>
      <vt:lpstr>Battery Rare Earth Element (REE) Recycling – Supply Chain Optimization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Sustainable Manufacturing and Circular Economy Technologies May Result in Environmental Trade-Offs </vt:lpstr>
      <vt:lpstr>Summary of resource depletion metrics in the impact assessment literature</vt:lpstr>
      <vt:lpstr>Analysis Would Help Identify Opportunities for Technology Improvements and Policy Interventions to Mitigate Trade-Offs</vt:lpstr>
      <vt:lpstr>PowerPoint Presentation</vt:lpstr>
      <vt:lpstr>Wedge Analysis Framework and Model</vt:lpstr>
      <vt:lpstr>Circular Economy Wedge Analysis: Background</vt:lpstr>
      <vt:lpstr>Wedge framework</vt:lpstr>
      <vt:lpstr>Wedge framework</vt:lpstr>
      <vt:lpstr>Material wedges</vt:lpstr>
      <vt:lpstr>Circularity definition</vt:lpstr>
      <vt:lpstr>Material wedges in conjunction with others</vt:lpstr>
      <vt:lpstr>List of material flows of interest</vt:lpstr>
      <vt:lpstr>Wedges tool</vt:lpstr>
      <vt:lpstr>Wedges Tool: Methodology</vt:lpstr>
      <vt:lpstr>Wedges Tool: Methodology</vt:lpstr>
      <vt:lpstr>Wedges Tool: Methodology</vt:lpstr>
      <vt:lpstr>Wedges Tool Example</vt:lpstr>
      <vt:lpstr>Wedges Tool Example</vt:lpstr>
      <vt:lpstr>Wedges Tool Example</vt:lpstr>
      <vt:lpstr>PowerPoint Presentation</vt:lpstr>
      <vt:lpstr>Agent Based Model (ABM) -  Implementing a Circular Economy for Photovoltaics  Background</vt:lpstr>
      <vt:lpstr>PV ABM – objectives and structure</vt:lpstr>
      <vt:lpstr>PV ABM - Preliminary results</vt:lpstr>
      <vt:lpstr>PV ABM - Key takeaways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NREL Preferred 16:9 Widescreen Presentation Template (.pptx)</dc:title>
  <dc:subject>PowerPoint presentation template for newer wide-screen monitors and TVs.</dc:subject>
  <dc:creator>NREL</dc:creator>
  <cp:keywords/>
  <dc:description/>
  <cp:lastModifiedBy>Carpenter, Alberta</cp:lastModifiedBy>
  <cp:revision>445</cp:revision>
  <cp:lastPrinted>2018-01-04T20:30:58Z</cp:lastPrinted>
  <dcterms:created xsi:type="dcterms:W3CDTF">2019-02-01T22:56:44Z</dcterms:created>
  <dcterms:modified xsi:type="dcterms:W3CDTF">2020-05-22T13:35:59Z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0x010100AACEAC45444F234CA9ACC8BCED2DB1D4</vt:lpwstr>
  </property>
</Properties>
</file>