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108" y="-3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4AA6F-19A8-4449-B665-A65606BA6632}" type="datetimeFigureOut">
              <a:rPr lang="en-US" smtClean="0"/>
              <a:t>4/26/2011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C6FB2-2815-49F3-99B5-821AA08A27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4AA6F-19A8-4449-B665-A65606BA6632}" type="datetimeFigureOut">
              <a:rPr lang="en-US" smtClean="0"/>
              <a:t>4/26/2011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C6FB2-2815-49F3-99B5-821AA08A27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4AA6F-19A8-4449-B665-A65606BA6632}" type="datetimeFigureOut">
              <a:rPr lang="en-US" smtClean="0"/>
              <a:t>4/26/2011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C6FB2-2815-49F3-99B5-821AA08A27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4AA6F-19A8-4449-B665-A65606BA6632}" type="datetimeFigureOut">
              <a:rPr lang="en-US" smtClean="0"/>
              <a:t>4/26/2011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C6FB2-2815-49F3-99B5-821AA08A27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4AA6F-19A8-4449-B665-A65606BA6632}" type="datetimeFigureOut">
              <a:rPr lang="en-US" smtClean="0"/>
              <a:t>4/26/2011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C6FB2-2815-49F3-99B5-821AA08A27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4AA6F-19A8-4449-B665-A65606BA6632}" type="datetimeFigureOut">
              <a:rPr lang="en-US" smtClean="0"/>
              <a:t>4/26/2011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C6FB2-2815-49F3-99B5-821AA08A27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4AA6F-19A8-4449-B665-A65606BA6632}" type="datetimeFigureOut">
              <a:rPr lang="en-US" smtClean="0"/>
              <a:t>4/26/2011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C6FB2-2815-49F3-99B5-821AA08A27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4AA6F-19A8-4449-B665-A65606BA6632}" type="datetimeFigureOut">
              <a:rPr lang="en-US" smtClean="0"/>
              <a:t>4/26/2011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C6FB2-2815-49F3-99B5-821AA08A27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4AA6F-19A8-4449-B665-A65606BA6632}" type="datetimeFigureOut">
              <a:rPr lang="en-US" smtClean="0"/>
              <a:t>4/26/2011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C6FB2-2815-49F3-99B5-821AA08A27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4AA6F-19A8-4449-B665-A65606BA6632}" type="datetimeFigureOut">
              <a:rPr lang="en-US" smtClean="0"/>
              <a:t>4/26/2011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C6FB2-2815-49F3-99B5-821AA08A27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4AA6F-19A8-4449-B665-A65606BA6632}" type="datetimeFigureOut">
              <a:rPr lang="en-US" smtClean="0"/>
              <a:t>4/26/2011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C6FB2-2815-49F3-99B5-821AA08A27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74AA6F-19A8-4449-B665-A65606BA6632}" type="datetimeFigureOut">
              <a:rPr lang="en-US" smtClean="0"/>
              <a:t>4/26/2011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1C6FB2-2815-49F3-99B5-821AA08A27A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ounded Rectangle 16"/>
          <p:cNvSpPr/>
          <p:nvPr/>
        </p:nvSpPr>
        <p:spPr>
          <a:xfrm>
            <a:off x="685800" y="5029200"/>
            <a:ext cx="8077200" cy="533400"/>
          </a:xfrm>
          <a:prstGeom prst="roundRect">
            <a:avLst/>
          </a:prstGeom>
          <a:blipFill>
            <a:blip r:embed="rId2" cstate="print"/>
            <a:tile tx="0" ty="0" sx="100000" sy="100000" flip="none" algn="tl"/>
          </a:blipFill>
          <a:ln>
            <a:solidFill>
              <a:schemeClr val="tx1"/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Leverage – Programs – Content - Collaboration - Budget</a:t>
            </a:r>
          </a:p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1"/>
            <a:ext cx="7772400" cy="762000"/>
          </a:xfrm>
        </p:spPr>
        <p:txBody>
          <a:bodyPr/>
          <a:lstStyle/>
          <a:p>
            <a:r>
              <a:rPr lang="en-US" dirty="0" smtClean="0"/>
              <a:t>DOE BOD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85800" y="990600"/>
            <a:ext cx="7924800" cy="68580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DOE University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027" name="Picture 3" descr="C:\Documents and Settings\cohenal\Local Settings\Temporary Internet Files\Content.IE5\LVMXF6KK\MC900322681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1600200"/>
            <a:ext cx="1352549" cy="3505200"/>
          </a:xfrm>
          <a:prstGeom prst="rect">
            <a:avLst/>
          </a:prstGeom>
          <a:noFill/>
        </p:spPr>
      </p:pic>
      <p:pic>
        <p:nvPicPr>
          <p:cNvPr id="7" name="Picture 3" descr="C:\Documents and Settings\cohenal\Local Settings\Temporary Internet Files\Content.IE5\LVMXF6KK\MC900322681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0" y="1600200"/>
            <a:ext cx="1352549" cy="3505200"/>
          </a:xfrm>
          <a:prstGeom prst="rect">
            <a:avLst/>
          </a:prstGeom>
          <a:noFill/>
        </p:spPr>
      </p:pic>
      <p:pic>
        <p:nvPicPr>
          <p:cNvPr id="8" name="Picture 3" descr="C:\Documents and Settings\cohenal\Local Settings\Temporary Internet Files\Content.IE5\LVMXF6KK\MC900322681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62400" y="1600200"/>
            <a:ext cx="1352549" cy="3505200"/>
          </a:xfrm>
          <a:prstGeom prst="rect">
            <a:avLst/>
          </a:prstGeom>
          <a:noFill/>
        </p:spPr>
      </p:pic>
      <p:pic>
        <p:nvPicPr>
          <p:cNvPr id="9" name="Picture 3" descr="C:\Documents and Settings\cohenal\Local Settings\Temporary Internet Files\Content.IE5\LVMXF6KK\MC900322681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38800" y="1600200"/>
            <a:ext cx="1352549" cy="3505200"/>
          </a:xfrm>
          <a:prstGeom prst="rect">
            <a:avLst/>
          </a:prstGeom>
          <a:noFill/>
        </p:spPr>
      </p:pic>
      <p:pic>
        <p:nvPicPr>
          <p:cNvPr id="10" name="Picture 3" descr="C:\Documents and Settings\cohenal\Local Settings\Temporary Internet Files\Content.IE5\LVMXF6KK\MC900322681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9000" y="1600200"/>
            <a:ext cx="1352549" cy="3505200"/>
          </a:xfrm>
          <a:prstGeom prst="rect">
            <a:avLst/>
          </a:prstGeom>
          <a:noFill/>
        </p:spPr>
      </p:pic>
      <p:sp>
        <p:nvSpPr>
          <p:cNvPr id="11" name="Rounded Rectangle 10"/>
          <p:cNvSpPr/>
          <p:nvPr/>
        </p:nvSpPr>
        <p:spPr>
          <a:xfrm>
            <a:off x="838200" y="2895600"/>
            <a:ext cx="1066800" cy="914400"/>
          </a:xfrm>
          <a:prstGeom prst="roundRect">
            <a:avLst/>
          </a:prstGeom>
          <a:blipFill>
            <a:blip r:embed="rId2" cstate="print"/>
            <a:tile tx="0" ty="0" sx="100000" sy="100000" flip="none" algn="tl"/>
          </a:blip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NNSA </a:t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College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3733800" y="2895600"/>
            <a:ext cx="1828800" cy="914400"/>
          </a:xfrm>
          <a:prstGeom prst="roundRect">
            <a:avLst/>
          </a:prstGeom>
          <a:blipFill>
            <a:blip r:embed="rId2" cstate="print"/>
            <a:tile tx="0" ty="0" sx="100000" sy="100000" flip="none" algn="tl"/>
          </a:blip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Office of the 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Undersecretary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College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2438400" y="2895600"/>
            <a:ext cx="1066800" cy="914400"/>
          </a:xfrm>
          <a:prstGeom prst="roundRect">
            <a:avLst/>
          </a:prstGeom>
          <a:blipFill>
            <a:blip r:embed="rId2" cstate="print"/>
            <a:tile tx="0" ty="0" sx="100000" sy="100000" flip="none" algn="tl"/>
          </a:blip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Science</a:t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College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7391400" y="2971800"/>
            <a:ext cx="1066800" cy="914400"/>
          </a:xfrm>
          <a:prstGeom prst="roundRect">
            <a:avLst/>
          </a:prstGeom>
          <a:blipFill>
            <a:blip r:embed="rId2" cstate="print"/>
            <a:tile tx="0" ty="0" sx="100000" sy="100000" flip="none" algn="tl"/>
          </a:blip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Power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Admin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College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5791200" y="2895600"/>
            <a:ext cx="1066800" cy="914400"/>
          </a:xfrm>
          <a:prstGeom prst="roundRect">
            <a:avLst/>
          </a:prstGeom>
          <a:blipFill>
            <a:blip r:embed="rId2" cstate="print"/>
            <a:tile tx="0" ty="0" sx="100000" sy="100000" flip="none" algn="tl"/>
          </a:blip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Program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Support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College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685800" y="5562600"/>
            <a:ext cx="8077200" cy="533400"/>
          </a:xfrm>
          <a:prstGeom prst="roundRect">
            <a:avLst/>
          </a:prstGeom>
          <a:blipFill>
            <a:blip r:embed="rId2" cstate="print"/>
            <a:tile tx="0" ty="0" sx="100000" sy="100000" flip="none" algn="tl"/>
          </a:blip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Best Practices – Student Quality Metrics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685800" y="6096000"/>
            <a:ext cx="8077200" cy="533400"/>
          </a:xfrm>
          <a:prstGeom prst="roundRect">
            <a:avLst/>
          </a:prstGeom>
          <a:blipFill>
            <a:blip r:embed="rId2" cstate="print"/>
            <a:tile tx="0" ty="0" sx="100000" sy="100000" flip="none" algn="tl"/>
          </a:blipFill>
          <a:ln>
            <a:solidFill>
              <a:schemeClr val="tx1"/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Technology – Enterprise System Solutions</a:t>
            </a:r>
          </a:p>
          <a:p>
            <a:pPr algn="ctr"/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37</Words>
  <Application>Microsoft Office PowerPoint</Application>
  <PresentationFormat>On-screen Show (4:3)</PresentationFormat>
  <Paragraphs>16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DOE BOD</vt:lpstr>
    </vt:vector>
  </TitlesOfParts>
  <Company>U.S. Department of Energy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DOE BOD</dc:title>
  <dc:creator>cohenal</dc:creator>
  <cp:lastModifiedBy>cohenal</cp:lastModifiedBy>
  <cp:revision>2</cp:revision>
  <dcterms:created xsi:type="dcterms:W3CDTF">2011-04-26T14:47:40Z</dcterms:created>
  <dcterms:modified xsi:type="dcterms:W3CDTF">2011-04-26T15:05:50Z</dcterms:modified>
</cp:coreProperties>
</file>