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6" r:id="rId2"/>
    <p:sldMasterId id="2147483687" r:id="rId3"/>
  </p:sldMasterIdLst>
  <p:notesMasterIdLst>
    <p:notesMasterId r:id="rId30"/>
  </p:notesMasterIdLst>
  <p:sldIdLst>
    <p:sldId id="285" r:id="rId4"/>
    <p:sldId id="286" r:id="rId5"/>
    <p:sldId id="296" r:id="rId6"/>
    <p:sldId id="297" r:id="rId7"/>
    <p:sldId id="307" r:id="rId8"/>
    <p:sldId id="308" r:id="rId9"/>
    <p:sldId id="309" r:id="rId10"/>
    <p:sldId id="310" r:id="rId11"/>
    <p:sldId id="299" r:id="rId12"/>
    <p:sldId id="304" r:id="rId13"/>
    <p:sldId id="362" r:id="rId14"/>
    <p:sldId id="298" r:id="rId15"/>
    <p:sldId id="300" r:id="rId16"/>
    <p:sldId id="305" r:id="rId17"/>
    <p:sldId id="361" r:id="rId18"/>
    <p:sldId id="351" r:id="rId19"/>
    <p:sldId id="349" r:id="rId20"/>
    <p:sldId id="352" r:id="rId21"/>
    <p:sldId id="356" r:id="rId22"/>
    <p:sldId id="357" r:id="rId23"/>
    <p:sldId id="354" r:id="rId24"/>
    <p:sldId id="353" r:id="rId25"/>
    <p:sldId id="355" r:id="rId26"/>
    <p:sldId id="312" r:id="rId27"/>
    <p:sldId id="348" r:id="rId28"/>
    <p:sldId id="358"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ight Theme" id="{0CC3B6C7-D165-44E5-96E3-4D49537B6DF6}">
          <p14:sldIdLst>
            <p14:sldId id="285"/>
            <p14:sldId id="286"/>
            <p14:sldId id="296"/>
            <p14:sldId id="297"/>
            <p14:sldId id="307"/>
            <p14:sldId id="308"/>
            <p14:sldId id="309"/>
            <p14:sldId id="310"/>
            <p14:sldId id="299"/>
            <p14:sldId id="304"/>
            <p14:sldId id="362"/>
            <p14:sldId id="298"/>
            <p14:sldId id="300"/>
            <p14:sldId id="305"/>
            <p14:sldId id="361"/>
            <p14:sldId id="351"/>
            <p14:sldId id="349"/>
            <p14:sldId id="352"/>
            <p14:sldId id="356"/>
            <p14:sldId id="357"/>
            <p14:sldId id="354"/>
            <p14:sldId id="353"/>
            <p14:sldId id="355"/>
            <p14:sldId id="312"/>
            <p14:sldId id="348"/>
            <p14:sldId id="35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53165F-7E2D-6BEB-5326-F7B75106ACC2}" name="Deeney, Payton (CONTR)" initials="PD" userId="S::payton.deeney@nnsa.doe.gov::44ae866e-5032-442c-b708-7f80602fdb87" providerId="AD"/>
  <p188:author id="{73370CE7-9BEE-CB6D-2491-1ED6D4BA830C}" name="Marlette, Xander (CONTR)" initials="XM" userId="S::xander.marlette@nnsa.doe.gov::03f18b7d-746d-4323-b6ac-1a04d7942a4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53C87"/>
    <a:srgbClr val="C2A1E7"/>
    <a:srgbClr val="3A3A3A"/>
    <a:srgbClr val="6C3BAA"/>
    <a:srgbClr val="660066"/>
    <a:srgbClr val="6600FF"/>
    <a:srgbClr val="4237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A97892-3A2D-46AF-8063-387D39805BB8}" v="16" dt="2026-07-30T17:40:32.6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83" autoAdjust="0"/>
    <p:restoredTop sz="74860" autoAdjust="0"/>
  </p:normalViewPr>
  <p:slideViewPr>
    <p:cSldViewPr snapToGrid="0">
      <p:cViewPr varScale="1">
        <p:scale>
          <a:sx n="119" d="100"/>
          <a:sy n="119" d="100"/>
        </p:scale>
        <p:origin x="84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8/10/relationships/authors" Targe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31CEF43-A81E-4B1C-99CB-D88FF41B42F7}" type="datetimeFigureOut">
              <a:rPr lang="en-US" smtClean="0"/>
              <a:t>8/9/2026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045FFE6-EF64-4E24-950C-6D5D537FF2BF}" type="slidenum">
              <a:rPr lang="en-US" smtClean="0"/>
              <a:t>‹#›</a:t>
            </a:fld>
            <a:endParaRPr lang="en-US" dirty="0"/>
          </a:p>
        </p:txBody>
      </p:sp>
    </p:spTree>
    <p:extLst>
      <p:ext uri="{BB962C8B-B14F-4D97-AF65-F5344CB8AC3E}">
        <p14:creationId xmlns:p14="http://schemas.microsoft.com/office/powerpoint/2010/main" val="2126331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What is FDR? FDR is an application/database that was founded upon the QURR Principles. Quantity, Unit, Rate, and Reporting.</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By structuring our database around the QURR Principles; we developed our application to actively track physical Quantities, Standardized Units, Productivity Rates, and Reporting within Power Bi dashboard. In doing so, we ensure that every byte of data in FDR is auditable, objective, and accurate.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How does it work?</a:t>
            </a:r>
            <a:endParaRPr lang="en-US" i="0" dirty="0"/>
          </a:p>
        </p:txBody>
      </p:sp>
      <p:sp>
        <p:nvSpPr>
          <p:cNvPr id="4" name="Slide Number Placeholder 3"/>
          <p:cNvSpPr>
            <a:spLocks noGrp="1"/>
          </p:cNvSpPr>
          <p:nvPr>
            <p:ph type="sldNum" sz="quarter" idx="5"/>
          </p:nvPr>
        </p:nvSpPr>
        <p:spPr/>
        <p:txBody>
          <a:bodyPr/>
          <a:lstStyle/>
          <a:p>
            <a:fld id="{D045FFE6-EF64-4E24-950C-6D5D537FF2BF}" type="slidenum">
              <a:rPr lang="en-US" smtClean="0"/>
              <a:t>2</a:t>
            </a:fld>
            <a:endParaRPr lang="en-US" dirty="0"/>
          </a:p>
        </p:txBody>
      </p:sp>
    </p:spTree>
    <p:extLst>
      <p:ext uri="{BB962C8B-B14F-4D97-AF65-F5344CB8AC3E}">
        <p14:creationId xmlns:p14="http://schemas.microsoft.com/office/powerpoint/2010/main" val="3650686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11311-4C43-2A2A-173C-D930080856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5D9BC1-7434-B77A-D3E8-879B9D491DC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F1073E7-68B2-4A47-1DEF-F27EA6D3E726}"/>
              </a:ext>
            </a:extLst>
          </p:cNvPr>
          <p:cNvSpPr>
            <a:spLocks noGrp="1"/>
          </p:cNvSpPr>
          <p:nvPr>
            <p:ph type="body" idx="1"/>
          </p:nvPr>
        </p:nvSpPr>
        <p:spPr/>
        <p:txBody>
          <a:bodyPr/>
          <a:lstStyle/>
          <a:p>
            <a:r>
              <a:rPr lang="en-US" sz="1100" b="0" i="0" kern="1200" dirty="0">
                <a:solidFill>
                  <a:schemeClr val="tx1"/>
                </a:solidFill>
                <a:effectLst/>
                <a:latin typeface="+mn-lt"/>
                <a:ea typeface="+mn-ea"/>
                <a:cs typeface="+mn-cs"/>
              </a:rPr>
              <a:t>FDR works by eliminating </a:t>
            </a:r>
            <a:r>
              <a:rPr lang="en-US" sz="1100" b="1" i="0" kern="1200" dirty="0">
                <a:solidFill>
                  <a:schemeClr val="tx1"/>
                </a:solidFill>
                <a:effectLst/>
                <a:latin typeface="+mn-lt"/>
                <a:ea typeface="+mn-ea"/>
                <a:cs typeface="+mn-cs"/>
              </a:rPr>
              <a:t>Subjectivity</a:t>
            </a:r>
            <a:r>
              <a:rPr lang="en-US" sz="1100" b="0" i="0" kern="1200" dirty="0">
                <a:solidFill>
                  <a:schemeClr val="tx1"/>
                </a:solidFill>
                <a:effectLst/>
                <a:latin typeface="+mn-lt"/>
                <a:ea typeface="+mn-ea"/>
                <a:cs typeface="+mn-cs"/>
              </a:rPr>
              <a:t> we collect </a:t>
            </a:r>
            <a:r>
              <a:rPr lang="en-US" sz="1100" b="1" i="0" kern="1200" dirty="0">
                <a:solidFill>
                  <a:schemeClr val="tx1"/>
                </a:solidFill>
                <a:effectLst/>
                <a:latin typeface="+mn-lt"/>
                <a:ea typeface="+mn-ea"/>
                <a:cs typeface="+mn-cs"/>
              </a:rPr>
              <a:t>Objective</a:t>
            </a:r>
            <a:r>
              <a:rPr lang="en-US" sz="1100" b="0" i="0" kern="1200" dirty="0">
                <a:solidFill>
                  <a:schemeClr val="tx1"/>
                </a:solidFill>
                <a:effectLst/>
                <a:latin typeface="+mn-lt"/>
                <a:ea typeface="+mn-ea"/>
                <a:cs typeface="+mn-cs"/>
              </a:rPr>
              <a:t> data such as, actuals hours, completed standardized quantities directly from the field. No mysteries.</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FDR is able to visually show what happen that day, week, month, or year. Because we collect objective data, we are able to accurate produce and report Productivity. Productivity is calculated by taking the Actual Work Hours and dividing them by the quantities completed.</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Because of our </a:t>
            </a:r>
            <a:r>
              <a:rPr lang="en-US" sz="1100" b="1" i="0" kern="1200" dirty="0">
                <a:solidFill>
                  <a:schemeClr val="tx1"/>
                </a:solidFill>
                <a:effectLst/>
                <a:latin typeface="+mn-lt"/>
                <a:ea typeface="+mn-ea"/>
                <a:cs typeface="+mn-cs"/>
              </a:rPr>
              <a:t>Objective</a:t>
            </a:r>
            <a:r>
              <a:rPr lang="en-US" sz="1100" b="0" i="0" kern="1200" dirty="0">
                <a:solidFill>
                  <a:schemeClr val="tx1"/>
                </a:solidFill>
                <a:effectLst/>
                <a:latin typeface="+mn-lt"/>
                <a:ea typeface="+mn-ea"/>
                <a:cs typeface="+mn-cs"/>
              </a:rPr>
              <a:t> data collection and </a:t>
            </a:r>
            <a:r>
              <a:rPr lang="en-US" sz="1100" b="1" i="0" kern="1200" dirty="0">
                <a:solidFill>
                  <a:schemeClr val="tx1"/>
                </a:solidFill>
                <a:effectLst/>
                <a:latin typeface="+mn-lt"/>
                <a:ea typeface="+mn-ea"/>
                <a:cs typeface="+mn-cs"/>
              </a:rPr>
              <a:t>Real-Time Productivity</a:t>
            </a:r>
            <a:r>
              <a:rPr lang="en-US" sz="1100" b="0" i="0" kern="1200" dirty="0">
                <a:solidFill>
                  <a:schemeClr val="tx1"/>
                </a:solidFill>
                <a:effectLst/>
                <a:latin typeface="+mn-lt"/>
                <a:ea typeface="+mn-ea"/>
                <a:cs typeface="+mn-cs"/>
              </a:rPr>
              <a:t>. FDR is able to provide the following </a:t>
            </a:r>
            <a:r>
              <a:rPr lang="en-US" sz="1100" b="1" i="0" kern="1200" dirty="0">
                <a:solidFill>
                  <a:schemeClr val="tx1"/>
                </a:solidFill>
                <a:effectLst/>
                <a:latin typeface="+mn-lt"/>
                <a:ea typeface="+mn-ea"/>
                <a:cs typeface="+mn-cs"/>
              </a:rPr>
              <a:t>Benefits</a:t>
            </a:r>
            <a:r>
              <a:rPr lang="en-US" sz="1100" b="0" i="0" kern="1200" dirty="0">
                <a:solidFill>
                  <a:schemeClr val="tx1"/>
                </a:solidFill>
                <a:effectLst/>
                <a:latin typeface="+mn-lt"/>
                <a:ea typeface="+mn-ea"/>
                <a:cs typeface="+mn-cs"/>
              </a:rPr>
              <a:t>.</a:t>
            </a:r>
          </a:p>
          <a:p>
            <a:endParaRPr lang="en-US" sz="1100" b="0" i="0" kern="1200" dirty="0">
              <a:solidFill>
                <a:schemeClr val="tx1"/>
              </a:solidFill>
              <a:effectLst/>
              <a:latin typeface="+mn-lt"/>
              <a:ea typeface="+mn-ea"/>
              <a:cs typeface="+mn-cs"/>
            </a:endParaRPr>
          </a:p>
          <a:p>
            <a:r>
              <a:rPr lang="en-US" sz="1100" b="1" i="0" kern="1200" dirty="0">
                <a:solidFill>
                  <a:schemeClr val="tx1"/>
                </a:solidFill>
                <a:effectLst/>
                <a:latin typeface="+mn-lt"/>
                <a:ea typeface="+mn-ea"/>
                <a:cs typeface="+mn-cs"/>
              </a:rPr>
              <a:t>Early Issue Detection and Risk Mitigation</a:t>
            </a:r>
            <a:r>
              <a:rPr lang="en-US" sz="1100" b="0" i="0" kern="1200" dirty="0">
                <a:solidFill>
                  <a:schemeClr val="tx1"/>
                </a:solidFill>
                <a:effectLst/>
                <a:latin typeface="+mn-lt"/>
                <a:ea typeface="+mn-ea"/>
                <a:cs typeface="+mn-cs"/>
              </a:rPr>
              <a:t>– Such as labor hour, quantity, and equipment trends. Behind/Ahead/or On-Schedule. Early Detection allows for Risk Mitigation (present/future). </a:t>
            </a:r>
          </a:p>
          <a:p>
            <a:r>
              <a:rPr lang="en-US" sz="1100" b="1" i="0" kern="1200" dirty="0">
                <a:solidFill>
                  <a:schemeClr val="tx1"/>
                </a:solidFill>
                <a:effectLst/>
                <a:latin typeface="+mn-lt"/>
                <a:ea typeface="+mn-ea"/>
                <a:cs typeface="+mn-cs"/>
              </a:rPr>
              <a:t>Transparency</a:t>
            </a:r>
            <a:r>
              <a:rPr lang="en-US" sz="1100" b="0" i="0" kern="1200" dirty="0">
                <a:solidFill>
                  <a:schemeClr val="tx1"/>
                </a:solidFill>
                <a:effectLst/>
                <a:latin typeface="+mn-lt"/>
                <a:ea typeface="+mn-ea"/>
                <a:cs typeface="+mn-cs"/>
              </a:rPr>
              <a:t> – Data is available through the Power BI dashboard. Allowing management to actively view data.</a:t>
            </a:r>
          </a:p>
          <a:p>
            <a:r>
              <a:rPr lang="en-US" sz="1100" b="1" i="0" kern="1200" dirty="0">
                <a:solidFill>
                  <a:schemeClr val="tx1"/>
                </a:solidFill>
                <a:effectLst/>
                <a:latin typeface="+mn-lt"/>
                <a:ea typeface="+mn-ea"/>
                <a:cs typeface="+mn-cs"/>
              </a:rPr>
              <a:t>Live Data Metrics</a:t>
            </a:r>
            <a:r>
              <a:rPr lang="en-US" sz="1100" b="0" i="0" kern="1200" dirty="0">
                <a:solidFill>
                  <a:schemeClr val="tx1"/>
                </a:solidFill>
                <a:effectLst/>
                <a:latin typeface="+mn-lt"/>
                <a:ea typeface="+mn-ea"/>
                <a:cs typeface="+mn-cs"/>
              </a:rPr>
              <a:t> – Live data updated.</a:t>
            </a:r>
          </a:p>
          <a:p>
            <a:r>
              <a:rPr lang="en-US" sz="1100" b="1" i="0" kern="1200" dirty="0">
                <a:solidFill>
                  <a:schemeClr val="tx1"/>
                </a:solidFill>
                <a:effectLst/>
                <a:latin typeface="+mn-lt"/>
                <a:ea typeface="+mn-ea"/>
                <a:cs typeface="+mn-cs"/>
              </a:rPr>
              <a:t>Improved Estimates</a:t>
            </a:r>
            <a:r>
              <a:rPr lang="en-US" sz="1100" b="0" i="0" kern="1200" dirty="0">
                <a:solidFill>
                  <a:schemeClr val="tx1"/>
                </a:solidFill>
                <a:effectLst/>
                <a:latin typeface="+mn-lt"/>
                <a:ea typeface="+mn-ea"/>
                <a:cs typeface="+mn-cs"/>
              </a:rPr>
              <a:t> – Robust database of hours, quantities, productivity, and standardized units. Meaning estimators can drill down into actuals without hassle.</a:t>
            </a:r>
          </a:p>
        </p:txBody>
      </p:sp>
      <p:sp>
        <p:nvSpPr>
          <p:cNvPr id="4" name="Slide Number Placeholder 3">
            <a:extLst>
              <a:ext uri="{FF2B5EF4-FFF2-40B4-BE49-F238E27FC236}">
                <a16:creationId xmlns:a16="http://schemas.microsoft.com/office/drawing/2014/main" id="{E4904F27-20BF-9C73-5656-E72313F4D875}"/>
              </a:ext>
            </a:extLst>
          </p:cNvPr>
          <p:cNvSpPr>
            <a:spLocks noGrp="1"/>
          </p:cNvSpPr>
          <p:nvPr>
            <p:ph type="sldNum" sz="quarter" idx="5"/>
          </p:nvPr>
        </p:nvSpPr>
        <p:spPr/>
        <p:txBody>
          <a:bodyPr/>
          <a:lstStyle/>
          <a:p>
            <a:fld id="{D045FFE6-EF64-4E24-950C-6D5D537FF2BF}" type="slidenum">
              <a:rPr lang="en-US" smtClean="0"/>
              <a:t>3</a:t>
            </a:fld>
            <a:endParaRPr lang="en-US" dirty="0"/>
          </a:p>
        </p:txBody>
      </p:sp>
    </p:spTree>
    <p:extLst>
      <p:ext uri="{BB962C8B-B14F-4D97-AF65-F5344CB8AC3E}">
        <p14:creationId xmlns:p14="http://schemas.microsoft.com/office/powerpoint/2010/main" val="3144615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73118-20FE-5AC3-3D92-8EC23CE320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3573EF-FBBC-3343-B938-F55104D1D5B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242D3FE-CCD0-D06C-6C1C-2B78B504A2E5}"/>
              </a:ext>
            </a:extLst>
          </p:cNvPr>
          <p:cNvSpPr>
            <a:spLocks noGrp="1"/>
          </p:cNvSpPr>
          <p:nvPr>
            <p:ph type="body" idx="1"/>
          </p:nvPr>
        </p:nvSpPr>
        <p:spPr/>
        <p:txBody>
          <a:bodyPr/>
          <a:lstStyle/>
          <a:p>
            <a:r>
              <a:rPr lang="en-US" b="1" dirty="0"/>
              <a:t>1. Project / CAM:</a:t>
            </a:r>
            <a:r>
              <a:rPr lang="en-US" dirty="0"/>
              <a:t> Submit project execution plan directly to the central FDR Data Repository.</a:t>
            </a:r>
          </a:p>
          <a:p>
            <a:r>
              <a:rPr lang="en-US" b="1" dirty="0"/>
              <a:t>2. Data Repository:</a:t>
            </a:r>
            <a:r>
              <a:rPr lang="en-US" dirty="0"/>
              <a:t> Consolidate planning baselines and route parameters down to the construction team.</a:t>
            </a:r>
          </a:p>
          <a:p>
            <a:r>
              <a:rPr lang="en-US" b="1" dirty="0"/>
              <a:t>3. Construction Daily Log:</a:t>
            </a:r>
            <a:r>
              <a:rPr lang="en-US" dirty="0"/>
              <a:t> Field execution teams record daily shift performance (labor hours, completed quantities) and sync back to the repository.</a:t>
            </a:r>
          </a:p>
          <a:p>
            <a:r>
              <a:rPr lang="en-US" b="1" dirty="0"/>
              <a:t>4. Report Generation:</a:t>
            </a:r>
            <a:r>
              <a:rPr lang="en-US" dirty="0"/>
              <a:t> System automatically synthesizes inputs to generate real-time metrics and executive reports.</a:t>
            </a:r>
          </a:p>
          <a:p>
            <a:endParaRPr lang="en-US" dirty="0"/>
          </a:p>
        </p:txBody>
      </p:sp>
      <p:sp>
        <p:nvSpPr>
          <p:cNvPr id="4" name="Slide Number Placeholder 3">
            <a:extLst>
              <a:ext uri="{FF2B5EF4-FFF2-40B4-BE49-F238E27FC236}">
                <a16:creationId xmlns:a16="http://schemas.microsoft.com/office/drawing/2014/main" id="{E8C0296B-063F-672E-D860-558E0DB54327}"/>
              </a:ext>
            </a:extLst>
          </p:cNvPr>
          <p:cNvSpPr>
            <a:spLocks noGrp="1"/>
          </p:cNvSpPr>
          <p:nvPr>
            <p:ph type="sldNum" sz="quarter" idx="5"/>
          </p:nvPr>
        </p:nvSpPr>
        <p:spPr/>
        <p:txBody>
          <a:bodyPr/>
          <a:lstStyle/>
          <a:p>
            <a:fld id="{D045FFE6-EF64-4E24-950C-6D5D537FF2BF}" type="slidenum">
              <a:rPr lang="en-US" smtClean="0"/>
              <a:t>4</a:t>
            </a:fld>
            <a:endParaRPr lang="en-US" dirty="0"/>
          </a:p>
        </p:txBody>
      </p:sp>
    </p:spTree>
    <p:extLst>
      <p:ext uri="{BB962C8B-B14F-4D97-AF65-F5344CB8AC3E}">
        <p14:creationId xmlns:p14="http://schemas.microsoft.com/office/powerpoint/2010/main" val="1892609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7FED8-5AC8-8049-C4E4-6680F00904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0DB6D-C044-0BDB-83AA-5F9FB119AC3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F16EB84-0199-90F4-FCAB-075FF890C17F}"/>
              </a:ext>
            </a:extLst>
          </p:cNvPr>
          <p:cNvSpPr>
            <a:spLocks noGrp="1"/>
          </p:cNvSpPr>
          <p:nvPr>
            <p:ph type="body" idx="1"/>
          </p:nvPr>
        </p:nvSpPr>
        <p:spPr/>
        <p:txBody>
          <a:bodyPr/>
          <a:lstStyle/>
          <a:p>
            <a:pPr defTabSz="931774">
              <a:defRPr/>
            </a:pPr>
            <a:r>
              <a:rPr lang="en-US" b="0" dirty="0"/>
              <a:t>The FDR Dashboard is the first stop in creating a project within the FDR application. </a:t>
            </a:r>
          </a:p>
        </p:txBody>
      </p:sp>
      <p:sp>
        <p:nvSpPr>
          <p:cNvPr id="4" name="Slide Number Placeholder 3">
            <a:extLst>
              <a:ext uri="{FF2B5EF4-FFF2-40B4-BE49-F238E27FC236}">
                <a16:creationId xmlns:a16="http://schemas.microsoft.com/office/drawing/2014/main" id="{07D81BF6-6410-323F-468B-F27F06DD18C6}"/>
              </a:ext>
            </a:extLst>
          </p:cNvPr>
          <p:cNvSpPr>
            <a:spLocks noGrp="1"/>
          </p:cNvSpPr>
          <p:nvPr>
            <p:ph type="sldNum" sz="quarter" idx="5"/>
          </p:nvPr>
        </p:nvSpPr>
        <p:spPr/>
        <p:txBody>
          <a:bodyPr/>
          <a:lstStyle/>
          <a:p>
            <a:fld id="{D045FFE6-EF64-4E24-950C-6D5D537FF2BF}" type="slidenum">
              <a:rPr lang="en-US" smtClean="0"/>
              <a:t>5</a:t>
            </a:fld>
            <a:endParaRPr lang="en-US" dirty="0"/>
          </a:p>
        </p:txBody>
      </p:sp>
    </p:spTree>
    <p:extLst>
      <p:ext uri="{BB962C8B-B14F-4D97-AF65-F5344CB8AC3E}">
        <p14:creationId xmlns:p14="http://schemas.microsoft.com/office/powerpoint/2010/main" val="78486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6960A-4AF4-5EBA-625F-0F42F158DA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F74126-A950-B876-A8B3-5D0665A2FAC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31D8BBB-174D-A80B-10FA-EB1A34425715}"/>
              </a:ext>
            </a:extLst>
          </p:cNvPr>
          <p:cNvSpPr>
            <a:spLocks noGrp="1"/>
          </p:cNvSpPr>
          <p:nvPr>
            <p:ph type="body" idx="1"/>
          </p:nvPr>
        </p:nvSpPr>
        <p:spPr/>
        <p:txBody>
          <a:bodyPr/>
          <a:lstStyle/>
          <a:p>
            <a:pPr defTabSz="931774">
              <a:defRPr/>
            </a:pPr>
            <a:r>
              <a:rPr lang="en-US" b="0" dirty="0"/>
              <a:t>FDR Info Page – Shows the Project Planned Start Date, Finish Date, Planned Qty, Planned Hours, Daily Logs and Scheduled Tasks.</a:t>
            </a:r>
          </a:p>
        </p:txBody>
      </p:sp>
      <p:sp>
        <p:nvSpPr>
          <p:cNvPr id="4" name="Slide Number Placeholder 3">
            <a:extLst>
              <a:ext uri="{FF2B5EF4-FFF2-40B4-BE49-F238E27FC236}">
                <a16:creationId xmlns:a16="http://schemas.microsoft.com/office/drawing/2014/main" id="{DDE3E2AF-A8DD-466A-3578-29E39076B425}"/>
              </a:ext>
            </a:extLst>
          </p:cNvPr>
          <p:cNvSpPr>
            <a:spLocks noGrp="1"/>
          </p:cNvSpPr>
          <p:nvPr>
            <p:ph type="sldNum" sz="quarter" idx="5"/>
          </p:nvPr>
        </p:nvSpPr>
        <p:spPr/>
        <p:txBody>
          <a:bodyPr/>
          <a:lstStyle/>
          <a:p>
            <a:fld id="{D045FFE6-EF64-4E24-950C-6D5D537FF2BF}" type="slidenum">
              <a:rPr lang="en-US" smtClean="0"/>
              <a:t>6</a:t>
            </a:fld>
            <a:endParaRPr lang="en-US" dirty="0"/>
          </a:p>
        </p:txBody>
      </p:sp>
    </p:spTree>
    <p:extLst>
      <p:ext uri="{BB962C8B-B14F-4D97-AF65-F5344CB8AC3E}">
        <p14:creationId xmlns:p14="http://schemas.microsoft.com/office/powerpoint/2010/main" val="307094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D4E19-868E-F156-D185-C6B1320E9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206151-4C3F-D0CD-FD22-EF646AE5CD5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F3C90C8-CB32-1C23-D2A6-EE56DEBE05AE}"/>
              </a:ext>
            </a:extLst>
          </p:cNvPr>
          <p:cNvSpPr>
            <a:spLocks noGrp="1"/>
          </p:cNvSpPr>
          <p:nvPr>
            <p:ph type="body" idx="1"/>
          </p:nvPr>
        </p:nvSpPr>
        <p:spPr/>
        <p:txBody>
          <a:bodyPr/>
          <a:lstStyle/>
          <a:p>
            <a:pPr defTabSz="931774">
              <a:defRPr/>
            </a:pPr>
            <a:r>
              <a:rPr lang="en-US" b="0" dirty="0"/>
              <a:t>FDR Plan Tab – Task Creation that includes the ITEM, UNIT, Planned QTY, To Date Actual Qty and Remaining Qty. </a:t>
            </a:r>
          </a:p>
          <a:p>
            <a:pPr defTabSz="931774">
              <a:defRPr/>
            </a:pPr>
            <a:endParaRPr lang="en-US" b="0" dirty="0"/>
          </a:p>
          <a:p>
            <a:pPr defTabSz="931774">
              <a:defRPr/>
            </a:pPr>
            <a:r>
              <a:rPr lang="en-US" b="0" dirty="0"/>
              <a:t>To include, the Scheduled Labor Positions. You can plan the total hours each position is scheduled.</a:t>
            </a:r>
          </a:p>
          <a:p>
            <a:pPr defTabSz="931774">
              <a:defRPr/>
            </a:pPr>
            <a:endParaRPr lang="en-US" b="0" dirty="0"/>
          </a:p>
          <a:p>
            <a:pPr defTabSz="931774">
              <a:defRPr/>
            </a:pPr>
            <a:endParaRPr lang="en-US" b="0" dirty="0"/>
          </a:p>
        </p:txBody>
      </p:sp>
      <p:sp>
        <p:nvSpPr>
          <p:cNvPr id="4" name="Slide Number Placeholder 3">
            <a:extLst>
              <a:ext uri="{FF2B5EF4-FFF2-40B4-BE49-F238E27FC236}">
                <a16:creationId xmlns:a16="http://schemas.microsoft.com/office/drawing/2014/main" id="{13FF371A-FC78-7597-E879-3496655DFB0B}"/>
              </a:ext>
            </a:extLst>
          </p:cNvPr>
          <p:cNvSpPr>
            <a:spLocks noGrp="1"/>
          </p:cNvSpPr>
          <p:nvPr>
            <p:ph type="sldNum" sz="quarter" idx="5"/>
          </p:nvPr>
        </p:nvSpPr>
        <p:spPr/>
        <p:txBody>
          <a:bodyPr/>
          <a:lstStyle/>
          <a:p>
            <a:fld id="{D045FFE6-EF64-4E24-950C-6D5D537FF2BF}" type="slidenum">
              <a:rPr lang="en-US" smtClean="0"/>
              <a:t>7</a:t>
            </a:fld>
            <a:endParaRPr lang="en-US" dirty="0"/>
          </a:p>
        </p:txBody>
      </p:sp>
    </p:spTree>
    <p:extLst>
      <p:ext uri="{BB962C8B-B14F-4D97-AF65-F5344CB8AC3E}">
        <p14:creationId xmlns:p14="http://schemas.microsoft.com/office/powerpoint/2010/main" val="3718326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27506-0120-0660-5C86-6F20374E73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03E01C-1A65-5F92-93B1-FA5933468E2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2F5E592-2E15-DAE7-1FD9-45B18E1466E4}"/>
              </a:ext>
            </a:extLst>
          </p:cNvPr>
          <p:cNvSpPr>
            <a:spLocks noGrp="1"/>
          </p:cNvSpPr>
          <p:nvPr>
            <p:ph type="body" idx="1"/>
          </p:nvPr>
        </p:nvSpPr>
        <p:spPr/>
        <p:txBody>
          <a:bodyPr/>
          <a:lstStyle/>
          <a:p>
            <a:pPr defTabSz="931774">
              <a:defRPr/>
            </a:pPr>
            <a:r>
              <a:rPr lang="en-US" b="0" dirty="0"/>
              <a:t>Daily Log:</a:t>
            </a:r>
          </a:p>
          <a:p>
            <a:pPr defTabSz="931774">
              <a:defRPr/>
            </a:pPr>
            <a:endParaRPr lang="en-US" b="0" dirty="0"/>
          </a:p>
          <a:p>
            <a:pPr defTabSz="931774">
              <a:defRPr/>
            </a:pPr>
            <a:r>
              <a:rPr lang="en-US" b="0" dirty="0"/>
              <a:t>This is where FDR makes the magic happen. Each Daily Log is automated and can generate a Day Shift Log and Night Shift Log. All that is required is a quick update within the system by the Superintendent, that day.</a:t>
            </a:r>
          </a:p>
          <a:p>
            <a:pPr defTabSz="931774">
              <a:defRPr/>
            </a:pPr>
            <a:endParaRPr lang="en-US" b="0" dirty="0"/>
          </a:p>
          <a:p>
            <a:pPr defTabSz="931774">
              <a:defRPr/>
            </a:pPr>
            <a:r>
              <a:rPr lang="en-US" b="0" dirty="0"/>
              <a:t>The Daily log also tracks Equipment, Highlights such as what occurred that day, and Trends. With input from our Project Manager and Superintendents we were able to give them an opportunity to provide insight as to any Delays or Issues they had during there shift. We were more than happy to provide it. </a:t>
            </a:r>
          </a:p>
          <a:p>
            <a:pPr defTabSz="931774">
              <a:defRPr/>
            </a:pPr>
            <a:endParaRPr lang="en-US" b="0" dirty="0"/>
          </a:p>
          <a:p>
            <a:pPr defTabSz="931774">
              <a:defRPr/>
            </a:pPr>
            <a:r>
              <a:rPr lang="en-US" b="0" dirty="0"/>
              <a:t>Reporting through Power BI!</a:t>
            </a:r>
          </a:p>
        </p:txBody>
      </p:sp>
      <p:sp>
        <p:nvSpPr>
          <p:cNvPr id="4" name="Slide Number Placeholder 3">
            <a:extLst>
              <a:ext uri="{FF2B5EF4-FFF2-40B4-BE49-F238E27FC236}">
                <a16:creationId xmlns:a16="http://schemas.microsoft.com/office/drawing/2014/main" id="{A311AB84-2A46-29BF-BB16-E3F7E8F81B4C}"/>
              </a:ext>
            </a:extLst>
          </p:cNvPr>
          <p:cNvSpPr>
            <a:spLocks noGrp="1"/>
          </p:cNvSpPr>
          <p:nvPr>
            <p:ph type="sldNum" sz="quarter" idx="5"/>
          </p:nvPr>
        </p:nvSpPr>
        <p:spPr/>
        <p:txBody>
          <a:bodyPr/>
          <a:lstStyle/>
          <a:p>
            <a:fld id="{D045FFE6-EF64-4E24-950C-6D5D537FF2BF}" type="slidenum">
              <a:rPr lang="en-US" smtClean="0"/>
              <a:t>8</a:t>
            </a:fld>
            <a:endParaRPr lang="en-US" dirty="0"/>
          </a:p>
        </p:txBody>
      </p:sp>
    </p:spTree>
    <p:extLst>
      <p:ext uri="{BB962C8B-B14F-4D97-AF65-F5344CB8AC3E}">
        <p14:creationId xmlns:p14="http://schemas.microsoft.com/office/powerpoint/2010/main" val="2922280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785D5-ED73-C829-FA73-00995E8EC3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D49B0C-91DD-9D09-0B22-F1D65968311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D2918D3-CB06-F6C4-3410-71425735F7EA}"/>
              </a:ext>
            </a:extLst>
          </p:cNvPr>
          <p:cNvSpPr>
            <a:spLocks noGrp="1"/>
          </p:cNvSpPr>
          <p:nvPr>
            <p:ph type="body" idx="1"/>
          </p:nvPr>
        </p:nvSpPr>
        <p:spPr/>
        <p:txBody>
          <a:bodyPr/>
          <a:lstStyle/>
          <a:p>
            <a:r>
              <a:rPr lang="en-US" b="1" dirty="0"/>
              <a:t>Key Metrics Displayed</a:t>
            </a:r>
            <a:endParaRPr lang="en-US" dirty="0"/>
          </a:p>
          <a:p>
            <a:pPr lvl="0"/>
            <a:r>
              <a:rPr lang="en-US" b="1" dirty="0"/>
              <a:t>Work Order Status:</a:t>
            </a:r>
            <a:r>
              <a:rPr lang="en-US" dirty="0"/>
              <a:t> Displays open work orders, pending approvals, and backlog tasks.</a:t>
            </a:r>
          </a:p>
          <a:p>
            <a:pPr lvl="0"/>
            <a:r>
              <a:rPr lang="en-US" b="1" dirty="0"/>
              <a:t>Schedule Metrics:</a:t>
            </a:r>
            <a:r>
              <a:rPr lang="en-US" dirty="0"/>
              <a:t> Includes real-time indicators for </a:t>
            </a:r>
            <a:r>
              <a:rPr lang="en-US" b="1" dirty="0"/>
              <a:t>Schedule Effectiveness</a:t>
            </a:r>
            <a:br>
              <a:rPr lang="en-US" b="1" dirty="0"/>
            </a:br>
            <a:r>
              <a:rPr lang="en-US" b="1" dirty="0"/>
              <a:t>Execution Health:</a:t>
            </a:r>
            <a:r>
              <a:rPr lang="en-US" dirty="0"/>
              <a:t> Gauges work order completion rates and highlights delinquent PMs (Preventative Maintenance) to identify process bottlenecks instantly.</a:t>
            </a:r>
          </a:p>
          <a:p>
            <a:pPr defTabSz="931774">
              <a:defRPr/>
            </a:pPr>
            <a:endParaRPr lang="en-US" b="1" dirty="0"/>
          </a:p>
        </p:txBody>
      </p:sp>
      <p:sp>
        <p:nvSpPr>
          <p:cNvPr id="4" name="Slide Number Placeholder 3">
            <a:extLst>
              <a:ext uri="{FF2B5EF4-FFF2-40B4-BE49-F238E27FC236}">
                <a16:creationId xmlns:a16="http://schemas.microsoft.com/office/drawing/2014/main" id="{8AA5CCF1-59FA-B4A9-4321-C39195A54392}"/>
              </a:ext>
            </a:extLst>
          </p:cNvPr>
          <p:cNvSpPr>
            <a:spLocks noGrp="1"/>
          </p:cNvSpPr>
          <p:nvPr>
            <p:ph type="sldNum" sz="quarter" idx="5"/>
          </p:nvPr>
        </p:nvSpPr>
        <p:spPr/>
        <p:txBody>
          <a:bodyPr/>
          <a:lstStyle/>
          <a:p>
            <a:fld id="{D045FFE6-EF64-4E24-950C-6D5D537FF2BF}" type="slidenum">
              <a:rPr lang="en-US" smtClean="0"/>
              <a:t>9</a:t>
            </a:fld>
            <a:endParaRPr lang="en-US" dirty="0"/>
          </a:p>
        </p:txBody>
      </p:sp>
    </p:spTree>
    <p:extLst>
      <p:ext uri="{BB962C8B-B14F-4D97-AF65-F5344CB8AC3E}">
        <p14:creationId xmlns:p14="http://schemas.microsoft.com/office/powerpoint/2010/main" val="32767031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3F1DA-AF6A-8582-E86C-B7286EDDC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7FF22E-0729-D2D0-0D44-79DDD4A8A2E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F3EE1E8-3DCD-15DC-3430-0981253943F9}"/>
              </a:ext>
            </a:extLst>
          </p:cNvPr>
          <p:cNvSpPr>
            <a:spLocks noGrp="1"/>
          </p:cNvSpPr>
          <p:nvPr>
            <p:ph type="body" idx="1"/>
          </p:nvPr>
        </p:nvSpPr>
        <p:spPr/>
        <p:txBody>
          <a:bodyPr/>
          <a:lstStyle/>
          <a:p>
            <a:r>
              <a:rPr lang="en-US" b="1" dirty="0"/>
              <a:t>Key Metrics Displayed</a:t>
            </a:r>
            <a:endParaRPr lang="en-US" dirty="0"/>
          </a:p>
          <a:p>
            <a:pPr lvl="0"/>
            <a:r>
              <a:rPr lang="en-US" b="1" dirty="0"/>
              <a:t>Work Order Status:</a:t>
            </a:r>
            <a:r>
              <a:rPr lang="en-US" dirty="0"/>
              <a:t> Displays open work orders, pending approvals, and backlog tasks.</a:t>
            </a:r>
          </a:p>
          <a:p>
            <a:pPr lvl="0"/>
            <a:r>
              <a:rPr lang="en-US" b="1" dirty="0"/>
              <a:t>Schedule Metrics:</a:t>
            </a:r>
            <a:r>
              <a:rPr lang="en-US" dirty="0"/>
              <a:t> Includes real-time indicators for </a:t>
            </a:r>
            <a:r>
              <a:rPr lang="en-US" b="1" dirty="0"/>
              <a:t>Schedule Effectiveness</a:t>
            </a:r>
            <a:br>
              <a:rPr lang="en-US" b="1" dirty="0"/>
            </a:br>
            <a:r>
              <a:rPr lang="en-US" b="1" dirty="0"/>
              <a:t>Execution Health:</a:t>
            </a:r>
            <a:r>
              <a:rPr lang="en-US" dirty="0"/>
              <a:t> Gauges work order completion rates and highlights delinquent PMs (Preventative Maintenance) to identify process bottlenecks instantly.</a:t>
            </a:r>
          </a:p>
          <a:p>
            <a:pPr defTabSz="931774">
              <a:defRPr/>
            </a:pPr>
            <a:endParaRPr lang="en-US" b="1" dirty="0"/>
          </a:p>
        </p:txBody>
      </p:sp>
      <p:sp>
        <p:nvSpPr>
          <p:cNvPr id="4" name="Slide Number Placeholder 3">
            <a:extLst>
              <a:ext uri="{FF2B5EF4-FFF2-40B4-BE49-F238E27FC236}">
                <a16:creationId xmlns:a16="http://schemas.microsoft.com/office/drawing/2014/main" id="{BDBF24A9-0098-4F65-212D-F08ADF3B7B91}"/>
              </a:ext>
            </a:extLst>
          </p:cNvPr>
          <p:cNvSpPr>
            <a:spLocks noGrp="1"/>
          </p:cNvSpPr>
          <p:nvPr>
            <p:ph type="sldNum" sz="quarter" idx="5"/>
          </p:nvPr>
        </p:nvSpPr>
        <p:spPr/>
        <p:txBody>
          <a:bodyPr/>
          <a:lstStyle/>
          <a:p>
            <a:fld id="{D045FFE6-EF64-4E24-950C-6D5D537FF2BF}" type="slidenum">
              <a:rPr lang="en-US" smtClean="0"/>
              <a:t>10</a:t>
            </a:fld>
            <a:endParaRPr lang="en-US" dirty="0"/>
          </a:p>
        </p:txBody>
      </p:sp>
    </p:spTree>
    <p:extLst>
      <p:ext uri="{BB962C8B-B14F-4D97-AF65-F5344CB8AC3E}">
        <p14:creationId xmlns:p14="http://schemas.microsoft.com/office/powerpoint/2010/main" val="2293538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1A32E-4010-58B9-99CE-7ED4DC61BC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6E2ED-1AE1-AAAA-EA64-8F741249EA8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97C74BC-0034-3FF0-6DC3-92B7AEEE0822}"/>
              </a:ext>
            </a:extLst>
          </p:cNvPr>
          <p:cNvSpPr>
            <a:spLocks noGrp="1"/>
          </p:cNvSpPr>
          <p:nvPr>
            <p:ph type="body" idx="1"/>
          </p:nvPr>
        </p:nvSpPr>
        <p:spPr/>
        <p:txBody>
          <a:bodyPr/>
          <a:lstStyle/>
          <a:p>
            <a:r>
              <a:rPr lang="en-US" b="1" dirty="0"/>
              <a:t>Key Metrics Displayed</a:t>
            </a:r>
            <a:endParaRPr lang="en-US" dirty="0"/>
          </a:p>
          <a:p>
            <a:pPr lvl="0"/>
            <a:r>
              <a:rPr lang="en-US" b="1" dirty="0"/>
              <a:t>Work Order Status:</a:t>
            </a:r>
            <a:r>
              <a:rPr lang="en-US" dirty="0"/>
              <a:t> Displays open work orders, pending approvals, and backlog tasks.</a:t>
            </a:r>
          </a:p>
          <a:p>
            <a:pPr lvl="0"/>
            <a:r>
              <a:rPr lang="en-US" b="1" dirty="0"/>
              <a:t>Schedule Metrics:</a:t>
            </a:r>
            <a:r>
              <a:rPr lang="en-US" dirty="0"/>
              <a:t> Includes real-time indicators for </a:t>
            </a:r>
            <a:r>
              <a:rPr lang="en-US" b="1" dirty="0"/>
              <a:t>Schedule Effectiveness</a:t>
            </a:r>
            <a:br>
              <a:rPr lang="en-US" b="1" dirty="0"/>
            </a:br>
            <a:r>
              <a:rPr lang="en-US" b="1" dirty="0"/>
              <a:t>Execution Health:</a:t>
            </a:r>
            <a:r>
              <a:rPr lang="en-US" dirty="0"/>
              <a:t> Gauges work order completion rates and highlights delinquent PMs (Preventative Maintenance) to identify process bottlenecks instantly.</a:t>
            </a:r>
          </a:p>
          <a:p>
            <a:pPr defTabSz="931774">
              <a:defRPr/>
            </a:pPr>
            <a:endParaRPr lang="en-US" b="1" dirty="0"/>
          </a:p>
        </p:txBody>
      </p:sp>
      <p:sp>
        <p:nvSpPr>
          <p:cNvPr id="4" name="Slide Number Placeholder 3">
            <a:extLst>
              <a:ext uri="{FF2B5EF4-FFF2-40B4-BE49-F238E27FC236}">
                <a16:creationId xmlns:a16="http://schemas.microsoft.com/office/drawing/2014/main" id="{FA1A56AB-56A2-BAE9-BD53-54FC70960757}"/>
              </a:ext>
            </a:extLst>
          </p:cNvPr>
          <p:cNvSpPr>
            <a:spLocks noGrp="1"/>
          </p:cNvSpPr>
          <p:nvPr>
            <p:ph type="sldNum" sz="quarter" idx="5"/>
          </p:nvPr>
        </p:nvSpPr>
        <p:spPr/>
        <p:txBody>
          <a:bodyPr/>
          <a:lstStyle/>
          <a:p>
            <a:fld id="{D045FFE6-EF64-4E24-950C-6D5D537FF2BF}" type="slidenum">
              <a:rPr lang="en-US" smtClean="0"/>
              <a:t>11</a:t>
            </a:fld>
            <a:endParaRPr lang="en-US" dirty="0"/>
          </a:p>
        </p:txBody>
      </p:sp>
    </p:spTree>
    <p:extLst>
      <p:ext uri="{BB962C8B-B14F-4D97-AF65-F5344CB8AC3E}">
        <p14:creationId xmlns:p14="http://schemas.microsoft.com/office/powerpoint/2010/main" val="3811727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29E8F-B763-D395-D211-9156613A55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AF9581-955E-622E-7198-3E8EEE93889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111767C-C1DB-6A79-D10C-9CF56B67083A}"/>
              </a:ext>
            </a:extLst>
          </p:cNvPr>
          <p:cNvSpPr>
            <a:spLocks noGrp="1"/>
          </p:cNvSpPr>
          <p:nvPr>
            <p:ph type="body" idx="1"/>
          </p:nvPr>
        </p:nvSpPr>
        <p:spPr/>
        <p:txBody>
          <a:bodyPr/>
          <a:lstStyle/>
          <a:p>
            <a:r>
              <a:rPr lang="en-US" dirty="0"/>
              <a:t>This slide displays a granular view of materials, planned vs. actual quantities, and physical progress at the task level.</a:t>
            </a:r>
          </a:p>
          <a:p>
            <a:pPr lvl="0"/>
            <a:r>
              <a:rPr lang="en-US" b="1" dirty="0"/>
              <a:t>Tracking Fields:</a:t>
            </a:r>
            <a:endParaRPr lang="en-US" dirty="0"/>
          </a:p>
          <a:p>
            <a:pPr lvl="1"/>
            <a:r>
              <a:rPr lang="en-US" dirty="0"/>
              <a:t>Project/Item/Task Hierarchies (e.g., Cut, Mesh, Rockbolts, Shotcrete)</a:t>
            </a:r>
          </a:p>
          <a:p>
            <a:pPr lvl="1"/>
            <a:r>
              <a:rPr lang="en-US" dirty="0"/>
              <a:t>Unit of Measure (LF, Each, etc.)</a:t>
            </a:r>
          </a:p>
          <a:p>
            <a:pPr lvl="1"/>
            <a:r>
              <a:rPr lang="en-US" dirty="0"/>
              <a:t>Planned Quantity vs. To-Date Actual Quantity</a:t>
            </a:r>
          </a:p>
          <a:p>
            <a:pPr lvl="1"/>
            <a:r>
              <a:rPr lang="en-US" dirty="0"/>
              <a:t>Quantity Remaining &amp; Quantity Percent Completed</a:t>
            </a:r>
          </a:p>
          <a:p>
            <a:pPr lvl="1"/>
            <a:r>
              <a:rPr lang="en-US" dirty="0"/>
              <a:t>Cost Estimate Quantity &amp; Variance Analysis (Plan vs. Estimating)</a:t>
            </a:r>
          </a:p>
          <a:p>
            <a:endParaRPr lang="en-US" dirty="0"/>
          </a:p>
        </p:txBody>
      </p:sp>
      <p:sp>
        <p:nvSpPr>
          <p:cNvPr id="4" name="Slide Number Placeholder 3">
            <a:extLst>
              <a:ext uri="{FF2B5EF4-FFF2-40B4-BE49-F238E27FC236}">
                <a16:creationId xmlns:a16="http://schemas.microsoft.com/office/drawing/2014/main" id="{4E295814-8A3F-1463-9869-B0DF12BC7A30}"/>
              </a:ext>
            </a:extLst>
          </p:cNvPr>
          <p:cNvSpPr>
            <a:spLocks noGrp="1"/>
          </p:cNvSpPr>
          <p:nvPr>
            <p:ph type="sldNum" sz="quarter" idx="5"/>
          </p:nvPr>
        </p:nvSpPr>
        <p:spPr/>
        <p:txBody>
          <a:bodyPr/>
          <a:lstStyle/>
          <a:p>
            <a:fld id="{D045FFE6-EF64-4E24-950C-6D5D537FF2BF}" type="slidenum">
              <a:rPr lang="en-US" smtClean="0"/>
              <a:t>12</a:t>
            </a:fld>
            <a:endParaRPr lang="en-US" dirty="0"/>
          </a:p>
        </p:txBody>
      </p:sp>
    </p:spTree>
    <p:extLst>
      <p:ext uri="{BB962C8B-B14F-4D97-AF65-F5344CB8AC3E}">
        <p14:creationId xmlns:p14="http://schemas.microsoft.com/office/powerpoint/2010/main" val="913335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13DC3-43B6-E211-4B00-3551955E53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5A6F6-8A97-6186-5348-7A1F12C6708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9A123F8-1291-8CE3-3D7B-8A72FDA7F148}"/>
              </a:ext>
            </a:extLst>
          </p:cNvPr>
          <p:cNvSpPr>
            <a:spLocks noGrp="1"/>
          </p:cNvSpPr>
          <p:nvPr>
            <p:ph type="body" idx="1"/>
          </p:nvPr>
        </p:nvSpPr>
        <p:spPr/>
        <p:txBody>
          <a:bodyPr/>
          <a:lstStyle/>
          <a:p>
            <a:r>
              <a:rPr lang="en-US" b="1" dirty="0"/>
              <a:t>S-Curve Types Explained</a:t>
            </a:r>
            <a:endParaRPr lang="en-US" dirty="0"/>
          </a:p>
          <a:p>
            <a:pPr lvl="0"/>
            <a:r>
              <a:rPr lang="en-US" b="1" dirty="0"/>
              <a:t>Front-Loaded Profile:</a:t>
            </a:r>
            <a:r>
              <a:rPr lang="en-US" dirty="0"/>
              <a:t> Accelerated initial resource mobilization and quick early progress.</a:t>
            </a:r>
          </a:p>
          <a:p>
            <a:pPr lvl="0"/>
            <a:r>
              <a:rPr lang="en-US" b="1" dirty="0"/>
              <a:t>Typical S-Curve:</a:t>
            </a:r>
            <a:r>
              <a:rPr lang="en-US" dirty="0"/>
              <a:t> Standard project ramp-up, steady-state peak production, and gradual closeout.</a:t>
            </a:r>
          </a:p>
          <a:p>
            <a:pPr lvl="0"/>
            <a:r>
              <a:rPr lang="en-US" b="1" dirty="0"/>
              <a:t>Back-Loaded Profile:</a:t>
            </a:r>
            <a:r>
              <a:rPr lang="en-US" dirty="0"/>
              <a:t> Delayed progress or slow early resource mobilization, requiring heavy acceleration toward the project end.</a:t>
            </a:r>
          </a:p>
          <a:p>
            <a:endParaRPr lang="en-US" dirty="0"/>
          </a:p>
          <a:p>
            <a:r>
              <a:rPr lang="en-US" dirty="0"/>
              <a:t>REMOVE EAC – KEEP PLAN/ ACTUAL / POINT ESTIMATE </a:t>
            </a:r>
          </a:p>
          <a:p>
            <a:r>
              <a:rPr lang="en-US" dirty="0"/>
              <a:t>COLORS AND NAMES</a:t>
            </a:r>
          </a:p>
        </p:txBody>
      </p:sp>
      <p:sp>
        <p:nvSpPr>
          <p:cNvPr id="4" name="Slide Number Placeholder 3">
            <a:extLst>
              <a:ext uri="{FF2B5EF4-FFF2-40B4-BE49-F238E27FC236}">
                <a16:creationId xmlns:a16="http://schemas.microsoft.com/office/drawing/2014/main" id="{DBABF89C-F36C-B280-D98D-80A988D4766F}"/>
              </a:ext>
            </a:extLst>
          </p:cNvPr>
          <p:cNvSpPr>
            <a:spLocks noGrp="1"/>
          </p:cNvSpPr>
          <p:nvPr>
            <p:ph type="sldNum" sz="quarter" idx="5"/>
          </p:nvPr>
        </p:nvSpPr>
        <p:spPr/>
        <p:txBody>
          <a:bodyPr/>
          <a:lstStyle/>
          <a:p>
            <a:fld id="{D045FFE6-EF64-4E24-950C-6D5D537FF2BF}" type="slidenum">
              <a:rPr lang="en-US" smtClean="0"/>
              <a:t>13</a:t>
            </a:fld>
            <a:endParaRPr lang="en-US" dirty="0"/>
          </a:p>
        </p:txBody>
      </p:sp>
    </p:spTree>
    <p:extLst>
      <p:ext uri="{BB962C8B-B14F-4D97-AF65-F5344CB8AC3E}">
        <p14:creationId xmlns:p14="http://schemas.microsoft.com/office/powerpoint/2010/main" val="2468526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79F16-D20D-38DC-FA27-BEB8762930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0C03A2-3725-E620-7C29-CC6E03B794B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6C61A76-786B-DAC0-F2FA-C1A747D28EA7}"/>
              </a:ext>
            </a:extLst>
          </p:cNvPr>
          <p:cNvSpPr>
            <a:spLocks noGrp="1"/>
          </p:cNvSpPr>
          <p:nvPr>
            <p:ph type="body" idx="1"/>
          </p:nvPr>
        </p:nvSpPr>
        <p:spPr/>
        <p:txBody>
          <a:bodyPr/>
          <a:lstStyle/>
          <a:p>
            <a:pPr>
              <a:buNone/>
            </a:pPr>
            <a:r>
              <a:rPr lang="en-US" b="1" dirty="0"/>
              <a:t>Integrated Controls</a:t>
            </a:r>
          </a:p>
          <a:p>
            <a:pPr>
              <a:buFont typeface="Arial" panose="020B0604020202020204" pitchFamily="34" charset="0"/>
              <a:buChar char="•"/>
            </a:pPr>
            <a:r>
              <a:rPr lang="en-US" b="1" dirty="0"/>
              <a:t>Dual-Axis Tracking:</a:t>
            </a:r>
            <a:r>
              <a:rPr lang="en-US" dirty="0"/>
              <a:t> Combines planned, estimated, and actual labor hours with physical quantities produced daily.</a:t>
            </a:r>
          </a:p>
          <a:p>
            <a:pPr>
              <a:buFont typeface="Arial" panose="020B0604020202020204" pitchFamily="34" charset="0"/>
              <a:buChar char="•"/>
            </a:pPr>
            <a:r>
              <a:rPr lang="en-US" b="1" dirty="0"/>
              <a:t>Labor Burn-Rate Analysis:</a:t>
            </a:r>
            <a:r>
              <a:rPr lang="en-US" dirty="0"/>
              <a:t> Tracks the rate of cumulative labor hours consumed against the physical completion of tasks.</a:t>
            </a:r>
          </a:p>
          <a:p>
            <a:pPr>
              <a:buFont typeface="Arial" panose="020B0604020202020204" pitchFamily="34" charset="0"/>
              <a:buChar char="•"/>
            </a:pPr>
            <a:r>
              <a:rPr lang="en-US" b="1" dirty="0"/>
              <a:t>Variance View:</a:t>
            </a:r>
            <a:r>
              <a:rPr lang="en-US" dirty="0"/>
              <a:t> Displays trends where actual labor hours run over or under the planned baseline relative to the actual quantities installed each day, allowing direct assessment of labor productivity without cost or dollar indicators.</a:t>
            </a:r>
          </a:p>
          <a:p>
            <a:endParaRPr lang="en-US" dirty="0"/>
          </a:p>
          <a:p>
            <a:r>
              <a:rPr lang="en-US" dirty="0"/>
              <a:t>KEEP BUT CHANGE BOTTOM</a:t>
            </a:r>
          </a:p>
          <a:p>
            <a:r>
              <a:rPr lang="en-US" dirty="0"/>
              <a:t>MAKE BAR CHART</a:t>
            </a:r>
          </a:p>
          <a:p>
            <a:r>
              <a:rPr lang="en-US" dirty="0"/>
              <a:t>COLORS AND NAMES</a:t>
            </a:r>
          </a:p>
        </p:txBody>
      </p:sp>
      <p:sp>
        <p:nvSpPr>
          <p:cNvPr id="4" name="Slide Number Placeholder 3">
            <a:extLst>
              <a:ext uri="{FF2B5EF4-FFF2-40B4-BE49-F238E27FC236}">
                <a16:creationId xmlns:a16="http://schemas.microsoft.com/office/drawing/2014/main" id="{75105A5E-7CF9-BFCB-F772-B0FB0DDE4655}"/>
              </a:ext>
            </a:extLst>
          </p:cNvPr>
          <p:cNvSpPr>
            <a:spLocks noGrp="1"/>
          </p:cNvSpPr>
          <p:nvPr>
            <p:ph type="sldNum" sz="quarter" idx="5"/>
          </p:nvPr>
        </p:nvSpPr>
        <p:spPr/>
        <p:txBody>
          <a:bodyPr/>
          <a:lstStyle/>
          <a:p>
            <a:fld id="{D045FFE6-EF64-4E24-950C-6D5D537FF2BF}" type="slidenum">
              <a:rPr lang="en-US" smtClean="0"/>
              <a:t>14</a:t>
            </a:fld>
            <a:endParaRPr lang="en-US" dirty="0"/>
          </a:p>
        </p:txBody>
      </p:sp>
    </p:spTree>
    <p:extLst>
      <p:ext uri="{BB962C8B-B14F-4D97-AF65-F5344CB8AC3E}">
        <p14:creationId xmlns:p14="http://schemas.microsoft.com/office/powerpoint/2010/main" val="7167572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5D879-C2DD-AE25-F752-C456BDD87E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580875-2F13-AA7F-896A-2C582BF4965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F8A0B26-3231-76DF-5163-7D5655EFD81E}"/>
              </a:ext>
            </a:extLst>
          </p:cNvPr>
          <p:cNvSpPr>
            <a:spLocks noGrp="1"/>
          </p:cNvSpPr>
          <p:nvPr>
            <p:ph type="body" idx="1"/>
          </p:nvPr>
        </p:nvSpPr>
        <p:spPr/>
        <p:txBody>
          <a:bodyPr/>
          <a:lstStyle/>
          <a:p>
            <a:r>
              <a:rPr lang="en-US" dirty="0"/>
              <a:t>LABOR HOUR SLIDE, FIX NAMING</a:t>
            </a:r>
          </a:p>
          <a:p>
            <a:endParaRPr lang="en-US" dirty="0"/>
          </a:p>
        </p:txBody>
      </p:sp>
      <p:sp>
        <p:nvSpPr>
          <p:cNvPr id="4" name="Slide Number Placeholder 3">
            <a:extLst>
              <a:ext uri="{FF2B5EF4-FFF2-40B4-BE49-F238E27FC236}">
                <a16:creationId xmlns:a16="http://schemas.microsoft.com/office/drawing/2014/main" id="{F84B1820-6526-2644-1136-4DF7CEBDD89E}"/>
              </a:ext>
            </a:extLst>
          </p:cNvPr>
          <p:cNvSpPr>
            <a:spLocks noGrp="1"/>
          </p:cNvSpPr>
          <p:nvPr>
            <p:ph type="sldNum" sz="quarter" idx="5"/>
          </p:nvPr>
        </p:nvSpPr>
        <p:spPr/>
        <p:txBody>
          <a:bodyPr/>
          <a:lstStyle/>
          <a:p>
            <a:fld id="{D045FFE6-EF64-4E24-950C-6D5D537FF2BF}" type="slidenum">
              <a:rPr lang="en-US" smtClean="0"/>
              <a:t>15</a:t>
            </a:fld>
            <a:endParaRPr lang="en-US" dirty="0"/>
          </a:p>
        </p:txBody>
      </p:sp>
    </p:spTree>
    <p:extLst>
      <p:ext uri="{BB962C8B-B14F-4D97-AF65-F5344CB8AC3E}">
        <p14:creationId xmlns:p14="http://schemas.microsoft.com/office/powerpoint/2010/main" val="1392007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45FFE6-EF64-4E24-950C-6D5D537FF2BF}" type="slidenum">
              <a:rPr lang="en-US" smtClean="0"/>
              <a:t>20</a:t>
            </a:fld>
            <a:endParaRPr lang="en-US" dirty="0"/>
          </a:p>
        </p:txBody>
      </p:sp>
    </p:spTree>
    <p:extLst>
      <p:ext uri="{BB962C8B-B14F-4D97-AF65-F5344CB8AC3E}">
        <p14:creationId xmlns:p14="http://schemas.microsoft.com/office/powerpoint/2010/main" val="2463457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52E4CA-51A5-4BF5-BE70-6851B035407C}" type="slidenum">
              <a:rPr lang="en-US" smtClean="0"/>
              <a:t>26</a:t>
            </a:fld>
            <a:endParaRPr lang="en-US" dirty="0"/>
          </a:p>
        </p:txBody>
      </p:sp>
    </p:spTree>
    <p:extLst>
      <p:ext uri="{BB962C8B-B14F-4D97-AF65-F5344CB8AC3E}">
        <p14:creationId xmlns:p14="http://schemas.microsoft.com/office/powerpoint/2010/main" val="10625177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6CE7D5-CF57-46EF-B807-FDD0502418D4}" type="datetimeFigureOut">
              <a:rPr lang="en-US" smtClean="0"/>
              <a:t>8/9/2026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pic>
        <p:nvPicPr>
          <p:cNvPr id="8" name="Picture 7" descr="A picture containing outdoor, sky, mountain, grass&#10;&#10;AI-generated content may be incorrect.">
            <a:extLst>
              <a:ext uri="{FF2B5EF4-FFF2-40B4-BE49-F238E27FC236}">
                <a16:creationId xmlns:a16="http://schemas.microsoft.com/office/drawing/2014/main" id="{DDD5B0AD-8280-0EF2-30D5-09D93B0D4666}"/>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9" name="Rectangle 8">
            <a:extLst>
              <a:ext uri="{FF2B5EF4-FFF2-40B4-BE49-F238E27FC236}">
                <a16:creationId xmlns:a16="http://schemas.microsoft.com/office/drawing/2014/main" id="{3F1FC7E3-C809-DE7D-D66F-EBED0EB166DF}"/>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E2E2AD3-F39E-8630-13A0-1FC7E0F33160}"/>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dirty="0">
                <a:latin typeface="Bahnschrift SemiCondensed" panose="020B0502040204020203" pitchFamily="34" charset="0"/>
              </a:rPr>
              <a:t>		   2026 CECOP SYMPOSIUM</a:t>
            </a:r>
          </a:p>
        </p:txBody>
      </p:sp>
      <p:cxnSp>
        <p:nvCxnSpPr>
          <p:cNvPr id="16" name="Straight Connector 15">
            <a:extLst>
              <a:ext uri="{FF2B5EF4-FFF2-40B4-BE49-F238E27FC236}">
                <a16:creationId xmlns:a16="http://schemas.microsoft.com/office/drawing/2014/main" id="{9DA0570D-28E8-4595-A2CB-70B234BA01E6}"/>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8C00F4CB-556C-FD76-51E2-174C24D3276F}"/>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7A4D9443-517F-60D3-9476-A993783A937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00491"/>
            <a:ext cx="1116469" cy="1036865"/>
          </a:xfrm>
          <a:prstGeom prst="rect">
            <a:avLst/>
          </a:prstGeom>
        </p:spPr>
      </p:pic>
      <p:sp>
        <p:nvSpPr>
          <p:cNvPr id="21" name="Rectangle 20">
            <a:extLst>
              <a:ext uri="{FF2B5EF4-FFF2-40B4-BE49-F238E27FC236}">
                <a16:creationId xmlns:a16="http://schemas.microsoft.com/office/drawing/2014/main" id="{BEE85B32-3506-E1DF-ED86-BD9E5C507609}"/>
              </a:ext>
            </a:extLst>
          </p:cNvPr>
          <p:cNvSpPr/>
          <p:nvPr userDrawn="1"/>
        </p:nvSpPr>
        <p:spPr>
          <a:xfrm>
            <a:off x="737731" y="612481"/>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6">
            <a:extLst>
              <a:ext uri="{FF2B5EF4-FFF2-40B4-BE49-F238E27FC236}">
                <a16:creationId xmlns:a16="http://schemas.microsoft.com/office/drawing/2014/main" id="{606B6154-2C69-E907-40A7-4AB0280B6AD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6" name="Text Placeholder 35">
            <a:extLst>
              <a:ext uri="{FF2B5EF4-FFF2-40B4-BE49-F238E27FC236}">
                <a16:creationId xmlns:a16="http://schemas.microsoft.com/office/drawing/2014/main" id="{A196AC30-F01E-0E62-E1CF-7F21E1185A09}"/>
              </a:ext>
            </a:extLst>
          </p:cNvPr>
          <p:cNvSpPr>
            <a:spLocks noGrp="1"/>
          </p:cNvSpPr>
          <p:nvPr>
            <p:ph type="body" sz="quarter" idx="17" hasCustomPrompt="1"/>
          </p:nvPr>
        </p:nvSpPr>
        <p:spPr>
          <a:xfrm>
            <a:off x="737730" y="3756403"/>
            <a:ext cx="6759575" cy="87097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C2A1E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solidFill>
                  <a:srgbClr val="C2A1E7"/>
                </a:solidFill>
              </a:rPr>
              <a:t>Click to add presenter or presenting org</a:t>
            </a:r>
          </a:p>
        </p:txBody>
      </p:sp>
      <p:sp>
        <p:nvSpPr>
          <p:cNvPr id="38" name="Text Placeholder 37">
            <a:extLst>
              <a:ext uri="{FF2B5EF4-FFF2-40B4-BE49-F238E27FC236}">
                <a16:creationId xmlns:a16="http://schemas.microsoft.com/office/drawing/2014/main" id="{CB6E3125-D518-CB81-23A1-A175E8E38F97}"/>
              </a:ext>
            </a:extLst>
          </p:cNvPr>
          <p:cNvSpPr>
            <a:spLocks noGrp="1"/>
          </p:cNvSpPr>
          <p:nvPr>
            <p:ph type="body" sz="quarter" idx="18" hasCustomPrompt="1"/>
          </p:nvPr>
        </p:nvSpPr>
        <p:spPr>
          <a:xfrm>
            <a:off x="737730" y="4910980"/>
            <a:ext cx="6759575" cy="434976"/>
          </a:xfrm>
        </p:spPr>
        <p:txBody>
          <a:bodyPr>
            <a:noAutofit/>
          </a:bodyPr>
          <a:lstStyle>
            <a:lvl1pPr marL="0" indent="0">
              <a:buNone/>
              <a:defRPr sz="2400">
                <a:solidFill>
                  <a:srgbClr val="C2A1E7"/>
                </a:solidFill>
              </a:defRPr>
            </a:lvl1pPr>
          </a:lstStyle>
          <a:p>
            <a:r>
              <a:rPr lang="en-US" sz="2800">
                <a:solidFill>
                  <a:srgbClr val="C2A1E7"/>
                </a:solidFill>
              </a:rPr>
              <a:t>Click to add presentation date</a:t>
            </a:r>
          </a:p>
        </p:txBody>
      </p:sp>
      <p:sp>
        <p:nvSpPr>
          <p:cNvPr id="40" name="Text Placeholder 39">
            <a:extLst>
              <a:ext uri="{FF2B5EF4-FFF2-40B4-BE49-F238E27FC236}">
                <a16:creationId xmlns:a16="http://schemas.microsoft.com/office/drawing/2014/main" id="{DF7DC350-11DC-CE43-11B3-9711B9BF89B2}"/>
              </a:ext>
            </a:extLst>
          </p:cNvPr>
          <p:cNvSpPr>
            <a:spLocks noGrp="1"/>
          </p:cNvSpPr>
          <p:nvPr>
            <p:ph type="body" sz="quarter" idx="19" hasCustomPrompt="1"/>
          </p:nvPr>
        </p:nvSpPr>
        <p:spPr>
          <a:xfrm>
            <a:off x="738188" y="2030413"/>
            <a:ext cx="6759575" cy="1443037"/>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a:solidFill>
                  <a:schemeClr val="bg1"/>
                </a:solidFill>
                <a:latin typeface="Figtree Extra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latin typeface="Figtree ExtraBold" pitchFamily="2" charset="0"/>
              </a:rPr>
              <a:t>Click to add title of presentation</a:t>
            </a:r>
          </a:p>
        </p:txBody>
      </p:sp>
      <p:pic>
        <p:nvPicPr>
          <p:cNvPr id="12" name="Picture 11" descr="Logo&#10;&#10;AI-generated content may be incorrect.">
            <a:extLst>
              <a:ext uri="{FF2B5EF4-FFF2-40B4-BE49-F238E27FC236}">
                <a16:creationId xmlns:a16="http://schemas.microsoft.com/office/drawing/2014/main" id="{4BE11ADF-44DA-14EB-1956-B8A3E9414A5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r>
              <a:rPr lang="en-US" spc="600" dirty="0">
                <a:latin typeface="Bahnschrift SemiCondensed" panose="020B0502040204020203" pitchFamily="34" charset="0"/>
              </a:rPr>
              <a:t>2026 CECOP SYMPOSIUM</a:t>
            </a:r>
          </a:p>
        </p:txBody>
      </p:sp>
      <p:sp>
        <p:nvSpPr>
          <p:cNvPr id="6" name="Rectangle 5">
            <a:extLst>
              <a:ext uri="{FF2B5EF4-FFF2-40B4-BE49-F238E27FC236}">
                <a16:creationId xmlns:a16="http://schemas.microsoft.com/office/drawing/2014/main" id="{CCE55804-321A-74CF-A94B-1BF5C9F6E374}"/>
              </a:ext>
            </a:extLst>
          </p:cNvPr>
          <p:cNvSpPr/>
          <p:nvPr userDrawn="1"/>
        </p:nvSpPr>
        <p:spPr>
          <a:xfrm>
            <a:off x="0" y="0"/>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195262" y="88964"/>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481058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8" name="Slide Number Placeholder 5">
            <a:extLst>
              <a:ext uri="{FF2B5EF4-FFF2-40B4-BE49-F238E27FC236}">
                <a16:creationId xmlns:a16="http://schemas.microsoft.com/office/drawing/2014/main" id="{F6B7EA0D-EBB2-AAB7-37D3-06B57647CD73}"/>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dirty="0">
              <a:solidFill>
                <a:schemeClr val="bg1"/>
              </a:solidFill>
            </a:endParaRPr>
          </a:p>
        </p:txBody>
      </p:sp>
      <p:sp>
        <p:nvSpPr>
          <p:cNvPr id="19" name="Date Placeholder 3">
            <a:extLst>
              <a:ext uri="{FF2B5EF4-FFF2-40B4-BE49-F238E27FC236}">
                <a16:creationId xmlns:a16="http://schemas.microsoft.com/office/drawing/2014/main" id="{70AEC771-634F-9E32-34C2-BEB876FA9AFC}"/>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8/9/2026</a:t>
            </a:fld>
            <a:endParaRPr lang="en-US" dirty="0">
              <a:solidFill>
                <a:schemeClr val="bg1"/>
              </a:solidFill>
            </a:endParaRPr>
          </a:p>
        </p:txBody>
      </p:sp>
    </p:spTree>
    <p:extLst>
      <p:ext uri="{BB962C8B-B14F-4D97-AF65-F5344CB8AC3E}">
        <p14:creationId xmlns:p14="http://schemas.microsoft.com/office/powerpoint/2010/main" val="2672728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65B9C9-DD58-6101-5B93-89C076039231}"/>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13" name="Picture 12">
            <a:extLst>
              <a:ext uri="{FF2B5EF4-FFF2-40B4-BE49-F238E27FC236}">
                <a16:creationId xmlns:a16="http://schemas.microsoft.com/office/drawing/2014/main" id="{9A51057C-32A8-4696-C3CF-86B951E772D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12" name="Text Placeholder 11">
            <a:extLst>
              <a:ext uri="{FF2B5EF4-FFF2-40B4-BE49-F238E27FC236}">
                <a16:creationId xmlns:a16="http://schemas.microsoft.com/office/drawing/2014/main" id="{2E02D647-6F84-BEC1-00FE-413131304E37}"/>
              </a:ext>
            </a:extLst>
          </p:cNvPr>
          <p:cNvSpPr>
            <a:spLocks noGrp="1"/>
          </p:cNvSpPr>
          <p:nvPr>
            <p:ph type="body" sz="quarter" idx="14" hasCustomPrompt="1"/>
          </p:nvPr>
        </p:nvSpPr>
        <p:spPr>
          <a:xfrm>
            <a:off x="131064" y="1112340"/>
            <a:ext cx="5900737" cy="496894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4" name="Picture Placeholder 13">
            <a:extLst>
              <a:ext uri="{FF2B5EF4-FFF2-40B4-BE49-F238E27FC236}">
                <a16:creationId xmlns:a16="http://schemas.microsoft.com/office/drawing/2014/main" id="{7FF2C9A1-9DDE-3BBE-6C42-AEEC42C005D1}"/>
              </a:ext>
            </a:extLst>
          </p:cNvPr>
          <p:cNvSpPr>
            <a:spLocks noGrp="1"/>
          </p:cNvSpPr>
          <p:nvPr>
            <p:ph type="pic" sz="quarter" idx="15"/>
          </p:nvPr>
        </p:nvSpPr>
        <p:spPr>
          <a:xfrm>
            <a:off x="6312407" y="710214"/>
            <a:ext cx="5659438" cy="5630664"/>
          </a:xfrm>
        </p:spPr>
        <p:txBody>
          <a:bodyPr/>
          <a:lstStyle/>
          <a:p>
            <a:endParaRPr lang="en-US" dirty="0"/>
          </a:p>
        </p:txBody>
      </p:sp>
      <p:sp>
        <p:nvSpPr>
          <p:cNvPr id="9" name="Rectangle 8">
            <a:extLst>
              <a:ext uri="{FF2B5EF4-FFF2-40B4-BE49-F238E27FC236}">
                <a16:creationId xmlns:a16="http://schemas.microsoft.com/office/drawing/2014/main" id="{7C28E1E2-E791-2185-BEBC-F6334AC78084}"/>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11" name="Text Placeholder 9">
            <a:extLst>
              <a:ext uri="{FF2B5EF4-FFF2-40B4-BE49-F238E27FC236}">
                <a16:creationId xmlns:a16="http://schemas.microsoft.com/office/drawing/2014/main" id="{A278FDA8-0F15-794A-D70A-F28897EB7CA1}"/>
              </a:ext>
            </a:extLst>
          </p:cNvPr>
          <p:cNvSpPr>
            <a:spLocks noGrp="1"/>
          </p:cNvSpPr>
          <p:nvPr>
            <p:ph type="body" sz="quarter" idx="16" hasCustomPrompt="1"/>
          </p:nvPr>
        </p:nvSpPr>
        <p:spPr>
          <a:xfrm>
            <a:off x="143302" y="86969"/>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757EA998-EA4A-9197-840C-111B768A93A9}"/>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dirty="0">
              <a:solidFill>
                <a:schemeClr val="bg1"/>
              </a:solidFill>
            </a:endParaRPr>
          </a:p>
        </p:txBody>
      </p:sp>
      <p:sp>
        <p:nvSpPr>
          <p:cNvPr id="3" name="Date Placeholder 3">
            <a:extLst>
              <a:ext uri="{FF2B5EF4-FFF2-40B4-BE49-F238E27FC236}">
                <a16:creationId xmlns:a16="http://schemas.microsoft.com/office/drawing/2014/main" id="{A826933A-59DE-7B2C-DBE5-0B70BC884305}"/>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8/9/2026</a:t>
            </a:fld>
            <a:endParaRPr lang="en-US" dirty="0">
              <a:solidFill>
                <a:schemeClr val="bg1"/>
              </a:solidFill>
            </a:endParaRPr>
          </a:p>
        </p:txBody>
      </p:sp>
    </p:spTree>
    <p:extLst>
      <p:ext uri="{BB962C8B-B14F-4D97-AF65-F5344CB8AC3E}">
        <p14:creationId xmlns:p14="http://schemas.microsoft.com/office/powerpoint/2010/main" val="949138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484139AE-AA5E-1B06-3466-1B2AE9139C56}"/>
              </a:ext>
            </a:extLst>
          </p:cNvPr>
          <p:cNvSpPr>
            <a:spLocks noGrp="1"/>
          </p:cNvSpPr>
          <p:nvPr>
            <p:ph type="dt" sz="half" idx="10"/>
          </p:nvPr>
        </p:nvSpPr>
        <p:spPr>
          <a:xfrm>
            <a:off x="8702040" y="6356348"/>
            <a:ext cx="2743200" cy="365125"/>
          </a:xfrm>
        </p:spPr>
        <p:txBody>
          <a:bodyPr/>
          <a:lstStyle/>
          <a:p>
            <a:fld id="{846CE7D5-CF57-46EF-B807-FDD0502418D4}" type="datetimeFigureOut">
              <a:rPr lang="en-US" smtClean="0"/>
              <a:t>8/9/2026</a:t>
            </a:fld>
            <a:endParaRPr lang="en-US" dirty="0"/>
          </a:p>
        </p:txBody>
      </p:sp>
      <p:sp>
        <p:nvSpPr>
          <p:cNvPr id="8" name="Slide Number Placeholder 5">
            <a:extLst>
              <a:ext uri="{FF2B5EF4-FFF2-40B4-BE49-F238E27FC236}">
                <a16:creationId xmlns:a16="http://schemas.microsoft.com/office/drawing/2014/main" id="{EEFEFE49-6DFE-0696-BA90-451C55003AC0}"/>
              </a:ext>
            </a:extLst>
          </p:cNvPr>
          <p:cNvSpPr>
            <a:spLocks noGrp="1"/>
          </p:cNvSpPr>
          <p:nvPr>
            <p:ph type="sldNum" sz="quarter" idx="12"/>
          </p:nvPr>
        </p:nvSpPr>
        <p:spPr>
          <a:xfrm>
            <a:off x="11661648" y="6356349"/>
            <a:ext cx="399288" cy="365125"/>
          </a:xfrm>
        </p:spPr>
        <p:txBody>
          <a:bodyPr/>
          <a:lstStyle/>
          <a:p>
            <a:fld id="{330EA680-D336-4FF7-8B7A-9848BB0A1C32}" type="slidenum">
              <a:rPr lang="en-US" smtClean="0"/>
              <a:t>‹#›</a:t>
            </a:fld>
            <a:endParaRPr lang="en-US" dirty="0"/>
          </a:p>
        </p:txBody>
      </p:sp>
      <p:sp>
        <p:nvSpPr>
          <p:cNvPr id="14" name="Date Placeholder 3">
            <a:extLst>
              <a:ext uri="{FF2B5EF4-FFF2-40B4-BE49-F238E27FC236}">
                <a16:creationId xmlns:a16="http://schemas.microsoft.com/office/drawing/2014/main" id="{173EA224-60CA-4405-1AFC-E9009EA84226}"/>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8/9/2026</a:t>
            </a:fld>
            <a:endParaRPr lang="en-US" dirty="0"/>
          </a:p>
        </p:txBody>
      </p:sp>
      <p:sp>
        <p:nvSpPr>
          <p:cNvPr id="15" name="Footer Placeholder 4">
            <a:extLst>
              <a:ext uri="{FF2B5EF4-FFF2-40B4-BE49-F238E27FC236}">
                <a16:creationId xmlns:a16="http://schemas.microsoft.com/office/drawing/2014/main" id="{EC34147C-1597-2FAE-FB1F-310C899B65FB}"/>
              </a:ext>
            </a:extLst>
          </p:cNvPr>
          <p:cNvSpPr>
            <a:spLocks noGrp="1"/>
          </p:cNvSpPr>
          <p:nvPr>
            <p:ph type="ftr" sz="quarter" idx="11"/>
          </p:nvPr>
        </p:nvSpPr>
        <p:spPr>
          <a:xfrm>
            <a:off x="4038600" y="6356350"/>
            <a:ext cx="4114800" cy="365125"/>
          </a:xfrm>
        </p:spPr>
        <p:txBody>
          <a:bodyPr/>
          <a:lstStyle/>
          <a:p>
            <a:endParaRPr lang="en-US" dirty="0"/>
          </a:p>
        </p:txBody>
      </p:sp>
      <p:sp>
        <p:nvSpPr>
          <p:cNvPr id="16" name="Slide Number Placeholder 5">
            <a:extLst>
              <a:ext uri="{FF2B5EF4-FFF2-40B4-BE49-F238E27FC236}">
                <a16:creationId xmlns:a16="http://schemas.microsoft.com/office/drawing/2014/main" id="{E69961E7-8118-B1EA-7E23-373FC05CB8C2}"/>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dirty="0"/>
          </a:p>
        </p:txBody>
      </p:sp>
      <p:pic>
        <p:nvPicPr>
          <p:cNvPr id="17" name="Picture 16" descr="A picture containing outdoor, sky, mountain, grass&#10;&#10;AI-generated content may be incorrect.">
            <a:extLst>
              <a:ext uri="{FF2B5EF4-FFF2-40B4-BE49-F238E27FC236}">
                <a16:creationId xmlns:a16="http://schemas.microsoft.com/office/drawing/2014/main" id="{F99208BA-4568-AA31-DAD1-504C5B5EB83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t="5684" b="9941"/>
          <a:stretch>
            <a:fillRect/>
          </a:stretch>
        </p:blipFill>
        <p:spPr>
          <a:xfrm>
            <a:off x="0" y="0"/>
            <a:ext cx="12192001" cy="6858000"/>
          </a:xfrm>
          <a:prstGeom prst="rect">
            <a:avLst/>
          </a:prstGeom>
        </p:spPr>
      </p:pic>
      <p:sp>
        <p:nvSpPr>
          <p:cNvPr id="6" name="Rectangle 5">
            <a:extLst>
              <a:ext uri="{FF2B5EF4-FFF2-40B4-BE49-F238E27FC236}">
                <a16:creationId xmlns:a16="http://schemas.microsoft.com/office/drawing/2014/main" id="{96129010-32DE-1271-0B31-9BAE77398620}"/>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0FCFB537-B7D8-4F25-3F9A-A10A39955AD4}"/>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dirty="0">
                <a:latin typeface="Bahnschrift SemiCondensed" panose="020B0502040204020203" pitchFamily="34" charset="0"/>
              </a:rPr>
              <a:t>		   2026 CECOP SYMPOSIUM</a:t>
            </a:r>
          </a:p>
        </p:txBody>
      </p:sp>
      <p:cxnSp>
        <p:nvCxnSpPr>
          <p:cNvPr id="20" name="Straight Connector 19">
            <a:extLst>
              <a:ext uri="{FF2B5EF4-FFF2-40B4-BE49-F238E27FC236}">
                <a16:creationId xmlns:a16="http://schemas.microsoft.com/office/drawing/2014/main" id="{B2678C54-50D6-964C-CA4F-FD7B6635837C}"/>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A284AF1-4B0B-0194-5571-18707FD26D96}"/>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22" name="Picture 21">
            <a:extLst>
              <a:ext uri="{FF2B5EF4-FFF2-40B4-BE49-F238E27FC236}">
                <a16:creationId xmlns:a16="http://schemas.microsoft.com/office/drawing/2014/main" id="{1EC3A0B0-6B0A-AA85-B297-E5C486EFA67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31334"/>
            <a:ext cx="1116469" cy="1036865"/>
          </a:xfrm>
          <a:prstGeom prst="rect">
            <a:avLst/>
          </a:prstGeom>
        </p:spPr>
      </p:pic>
      <p:sp>
        <p:nvSpPr>
          <p:cNvPr id="23" name="Rectangle 22">
            <a:extLst>
              <a:ext uri="{FF2B5EF4-FFF2-40B4-BE49-F238E27FC236}">
                <a16:creationId xmlns:a16="http://schemas.microsoft.com/office/drawing/2014/main" id="{1CAB904F-E08E-006C-EEFD-5F3E7E57706C}"/>
              </a:ext>
            </a:extLst>
          </p:cNvPr>
          <p:cNvSpPr/>
          <p:nvPr userDrawn="1"/>
        </p:nvSpPr>
        <p:spPr>
          <a:xfrm>
            <a:off x="737731" y="631335"/>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6">
            <a:extLst>
              <a:ext uri="{FF2B5EF4-FFF2-40B4-BE49-F238E27FC236}">
                <a16:creationId xmlns:a16="http://schemas.microsoft.com/office/drawing/2014/main" id="{FD0902C5-5AC4-5905-5794-69B7AED59F7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30451086-930A-62C9-0BAE-2BD6DB50C3A9}"/>
              </a:ext>
            </a:extLst>
          </p:cNvPr>
          <p:cNvSpPr>
            <a:spLocks noGrp="1"/>
          </p:cNvSpPr>
          <p:nvPr>
            <p:ph type="body" sz="quarter" idx="13" hasCustomPrompt="1"/>
          </p:nvPr>
        </p:nvSpPr>
        <p:spPr>
          <a:xfrm>
            <a:off x="2863051" y="2297112"/>
            <a:ext cx="6465887" cy="2174875"/>
          </a:xfrm>
        </p:spPr>
        <p:txBody>
          <a:bodyPr anchor="ctr">
            <a:normAutofit/>
          </a:bodyPr>
          <a:lstStyle>
            <a:lvl1pPr marL="0" indent="0" algn="ctr">
              <a:buNone/>
              <a:defRPr sz="2800" b="1">
                <a:solidFill>
                  <a:schemeClr val="bg1"/>
                </a:solidFill>
                <a:latin typeface="Figtree ExtraBold" pitchFamily="2" charset="0"/>
              </a:defRPr>
            </a:lvl1pPr>
          </a:lstStyle>
          <a:p>
            <a:pPr lvl="0"/>
            <a:r>
              <a:rPr lang="en-US" sz="2800" b="1">
                <a:latin typeface="Figtree ExtraBold" pitchFamily="2" charset="0"/>
              </a:rPr>
              <a:t>Insert Section Name Here</a:t>
            </a:r>
            <a:endParaRPr lang="en-US"/>
          </a:p>
        </p:txBody>
      </p:sp>
      <p:pic>
        <p:nvPicPr>
          <p:cNvPr id="2" name="Picture 1" descr="Logo&#10;&#10;AI-generated content may be incorrect.">
            <a:extLst>
              <a:ext uri="{FF2B5EF4-FFF2-40B4-BE49-F238E27FC236}">
                <a16:creationId xmlns:a16="http://schemas.microsoft.com/office/drawing/2014/main" id="{469C1C3F-D0CC-2EA7-2AA7-27F7F15482C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2591524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463680B-8792-65C8-079C-610A68EA0ECD}"/>
              </a:ext>
            </a:extLst>
          </p:cNvPr>
          <p:cNvSpPr>
            <a:spLocks noGrp="1"/>
          </p:cNvSpPr>
          <p:nvPr>
            <p:ph type="body" sz="quarter" idx="14" hasCustomPrompt="1"/>
          </p:nvPr>
        </p:nvSpPr>
        <p:spPr>
          <a:xfrm>
            <a:off x="195263" y="1112340"/>
            <a:ext cx="5787323" cy="4984111"/>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4" name="Text Placeholder 11">
            <a:extLst>
              <a:ext uri="{FF2B5EF4-FFF2-40B4-BE49-F238E27FC236}">
                <a16:creationId xmlns:a16="http://schemas.microsoft.com/office/drawing/2014/main" id="{3F1302C4-FF3A-B06D-80E0-88CEC676250B}"/>
              </a:ext>
            </a:extLst>
          </p:cNvPr>
          <p:cNvSpPr>
            <a:spLocks noGrp="1"/>
          </p:cNvSpPr>
          <p:nvPr>
            <p:ph type="body" sz="quarter" idx="15" hasCustomPrompt="1"/>
          </p:nvPr>
        </p:nvSpPr>
        <p:spPr>
          <a:xfrm>
            <a:off x="6209414" y="1112340"/>
            <a:ext cx="5787323" cy="498411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4347C84E-C66E-6F73-8B2F-C23ADC51FFF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DB80C781-D886-F3F7-D8C8-AEC62093B62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15" name="Rectangle 14">
            <a:extLst>
              <a:ext uri="{FF2B5EF4-FFF2-40B4-BE49-F238E27FC236}">
                <a16:creationId xmlns:a16="http://schemas.microsoft.com/office/drawing/2014/main" id="{EC14F3A2-5D23-8339-3B89-10EA171CF562}"/>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16" name="Text Placeholder 9">
            <a:extLst>
              <a:ext uri="{FF2B5EF4-FFF2-40B4-BE49-F238E27FC236}">
                <a16:creationId xmlns:a16="http://schemas.microsoft.com/office/drawing/2014/main" id="{375FC8C8-B45D-6E85-FE32-7C44D9974CE8}"/>
              </a:ext>
            </a:extLst>
          </p:cNvPr>
          <p:cNvSpPr>
            <a:spLocks noGrp="1"/>
          </p:cNvSpPr>
          <p:nvPr>
            <p:ph type="body" sz="quarter" idx="16" hasCustomPrompt="1"/>
          </p:nvPr>
        </p:nvSpPr>
        <p:spPr>
          <a:xfrm>
            <a:off x="195263" y="100842"/>
            <a:ext cx="11801474"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8708CADC-AEA2-422E-47F2-F8B178203B75}"/>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dirty="0">
              <a:solidFill>
                <a:schemeClr val="bg1"/>
              </a:solidFill>
            </a:endParaRPr>
          </a:p>
        </p:txBody>
      </p:sp>
      <p:sp>
        <p:nvSpPr>
          <p:cNvPr id="3" name="Date Placeholder 3">
            <a:extLst>
              <a:ext uri="{FF2B5EF4-FFF2-40B4-BE49-F238E27FC236}">
                <a16:creationId xmlns:a16="http://schemas.microsoft.com/office/drawing/2014/main" id="{47EB1AF2-7ADB-3610-5161-6AB4BF963CBB}"/>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8/9/2026</a:t>
            </a:fld>
            <a:endParaRPr lang="en-US" dirty="0">
              <a:solidFill>
                <a:schemeClr val="bg1"/>
              </a:solidFill>
            </a:endParaRPr>
          </a:p>
        </p:txBody>
      </p:sp>
    </p:spTree>
    <p:extLst>
      <p:ext uri="{BB962C8B-B14F-4D97-AF65-F5344CB8AC3E}">
        <p14:creationId xmlns:p14="http://schemas.microsoft.com/office/powerpoint/2010/main" val="1203092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4286-563F-D1EE-49E0-71CA94B9FB92}"/>
              </a:ext>
            </a:extLst>
          </p:cNvPr>
          <p:cNvSpPr/>
          <p:nvPr userDrawn="1"/>
        </p:nvSpPr>
        <p:spPr>
          <a:xfrm>
            <a:off x="0" y="2656"/>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14" name="Text Placeholder 9">
            <a:extLst>
              <a:ext uri="{FF2B5EF4-FFF2-40B4-BE49-F238E27FC236}">
                <a16:creationId xmlns:a16="http://schemas.microsoft.com/office/drawing/2014/main" id="{B2C759F7-CB06-0F9B-9A93-2536177DD187}"/>
              </a:ext>
            </a:extLst>
          </p:cNvPr>
          <p:cNvSpPr>
            <a:spLocks noGrp="1"/>
          </p:cNvSpPr>
          <p:nvPr>
            <p:ph type="body" sz="quarter" idx="13" hasCustomPrompt="1"/>
          </p:nvPr>
        </p:nvSpPr>
        <p:spPr>
          <a:xfrm>
            <a:off x="212027" y="136526"/>
            <a:ext cx="5787323" cy="73977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5" name="Text Placeholder 11">
            <a:extLst>
              <a:ext uri="{FF2B5EF4-FFF2-40B4-BE49-F238E27FC236}">
                <a16:creationId xmlns:a16="http://schemas.microsoft.com/office/drawing/2014/main" id="{BE37D4D9-2A5F-EC59-16F1-4151EF5C0D4B}"/>
              </a:ext>
            </a:extLst>
          </p:cNvPr>
          <p:cNvSpPr>
            <a:spLocks noGrp="1"/>
          </p:cNvSpPr>
          <p:nvPr>
            <p:ph type="body" sz="quarter" idx="14" hasCustomPrompt="1"/>
          </p:nvPr>
        </p:nvSpPr>
        <p:spPr>
          <a:xfrm>
            <a:off x="195263" y="1144040"/>
            <a:ext cx="5787323" cy="4916216"/>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6" name="Text Placeholder 11">
            <a:extLst>
              <a:ext uri="{FF2B5EF4-FFF2-40B4-BE49-F238E27FC236}">
                <a16:creationId xmlns:a16="http://schemas.microsoft.com/office/drawing/2014/main" id="{242B7D06-C118-BE1A-1F60-E965FB5A8921}"/>
              </a:ext>
            </a:extLst>
          </p:cNvPr>
          <p:cNvSpPr>
            <a:spLocks noGrp="1"/>
          </p:cNvSpPr>
          <p:nvPr>
            <p:ph type="body" sz="quarter" idx="15" hasCustomPrompt="1"/>
          </p:nvPr>
        </p:nvSpPr>
        <p:spPr>
          <a:xfrm>
            <a:off x="6209414" y="1144040"/>
            <a:ext cx="5787323" cy="491356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7" name="Text Placeholder 9">
            <a:extLst>
              <a:ext uri="{FF2B5EF4-FFF2-40B4-BE49-F238E27FC236}">
                <a16:creationId xmlns:a16="http://schemas.microsoft.com/office/drawing/2014/main" id="{7D7FC36B-5570-9687-45DC-1091C183D058}"/>
              </a:ext>
            </a:extLst>
          </p:cNvPr>
          <p:cNvSpPr>
            <a:spLocks noGrp="1"/>
          </p:cNvSpPr>
          <p:nvPr>
            <p:ph type="body" sz="quarter" idx="16" hasCustomPrompt="1"/>
          </p:nvPr>
        </p:nvSpPr>
        <p:spPr>
          <a:xfrm>
            <a:off x="6217166" y="136526"/>
            <a:ext cx="5787323" cy="73977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4" name="Rectangle 3">
            <a:extLst>
              <a:ext uri="{FF2B5EF4-FFF2-40B4-BE49-F238E27FC236}">
                <a16:creationId xmlns:a16="http://schemas.microsoft.com/office/drawing/2014/main" id="{7170E439-A379-BA5F-8849-2A8D73D3B02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25B1A8D3-52E0-8117-9757-E896F3AE4C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2" name="Slide Number Placeholder 5">
            <a:extLst>
              <a:ext uri="{FF2B5EF4-FFF2-40B4-BE49-F238E27FC236}">
                <a16:creationId xmlns:a16="http://schemas.microsoft.com/office/drawing/2014/main" id="{C261C953-8CBE-3E3A-E788-C9B0ABA3BE5E}"/>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dirty="0">
              <a:solidFill>
                <a:schemeClr val="bg1"/>
              </a:solidFill>
            </a:endParaRPr>
          </a:p>
        </p:txBody>
      </p:sp>
      <p:sp>
        <p:nvSpPr>
          <p:cNvPr id="3" name="Date Placeholder 3">
            <a:extLst>
              <a:ext uri="{FF2B5EF4-FFF2-40B4-BE49-F238E27FC236}">
                <a16:creationId xmlns:a16="http://schemas.microsoft.com/office/drawing/2014/main" id="{D78AAD7E-A8FF-7986-509B-1C998B5C206C}"/>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8/9/2026</a:t>
            </a:fld>
            <a:endParaRPr lang="en-US" dirty="0">
              <a:solidFill>
                <a:schemeClr val="bg1"/>
              </a:solidFill>
            </a:endParaRPr>
          </a:p>
        </p:txBody>
      </p:sp>
    </p:spTree>
    <p:extLst>
      <p:ext uri="{BB962C8B-B14F-4D97-AF65-F5344CB8AC3E}">
        <p14:creationId xmlns:p14="http://schemas.microsoft.com/office/powerpoint/2010/main" val="3733172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644D82-C319-2FD1-27E0-21F2B8DF5CB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0DB55233-3CE7-F2C1-CC63-1E9FB5CF90E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8" name="Rectangle 7">
            <a:extLst>
              <a:ext uri="{FF2B5EF4-FFF2-40B4-BE49-F238E27FC236}">
                <a16:creationId xmlns:a16="http://schemas.microsoft.com/office/drawing/2014/main" id="{920D24E0-CB63-2F94-B07B-646180A78D23}"/>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9" name="Text Placeholder 9">
            <a:extLst>
              <a:ext uri="{FF2B5EF4-FFF2-40B4-BE49-F238E27FC236}">
                <a16:creationId xmlns:a16="http://schemas.microsoft.com/office/drawing/2014/main" id="{3216E214-D0B1-0CCA-CF40-85D4CE5960EF}"/>
              </a:ext>
            </a:extLst>
          </p:cNvPr>
          <p:cNvSpPr>
            <a:spLocks noGrp="1"/>
          </p:cNvSpPr>
          <p:nvPr>
            <p:ph type="body" sz="quarter" idx="16" hasCustomPrompt="1"/>
          </p:nvPr>
        </p:nvSpPr>
        <p:spPr>
          <a:xfrm>
            <a:off x="207501" y="97675"/>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B8C5A113-328C-BE7F-5D1C-DF72A8C0F614}"/>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dirty="0">
              <a:solidFill>
                <a:schemeClr val="bg1"/>
              </a:solidFill>
            </a:endParaRPr>
          </a:p>
        </p:txBody>
      </p:sp>
      <p:sp>
        <p:nvSpPr>
          <p:cNvPr id="3" name="Date Placeholder 3">
            <a:extLst>
              <a:ext uri="{FF2B5EF4-FFF2-40B4-BE49-F238E27FC236}">
                <a16:creationId xmlns:a16="http://schemas.microsoft.com/office/drawing/2014/main" id="{8B4B15DB-8D24-B7C1-CB2E-096D32E3292E}"/>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8/9/2026</a:t>
            </a:fld>
            <a:endParaRPr lang="en-US" dirty="0">
              <a:solidFill>
                <a:schemeClr val="bg1"/>
              </a:solidFill>
            </a:endParaRPr>
          </a:p>
        </p:txBody>
      </p:sp>
    </p:spTree>
    <p:extLst>
      <p:ext uri="{BB962C8B-B14F-4D97-AF65-F5344CB8AC3E}">
        <p14:creationId xmlns:p14="http://schemas.microsoft.com/office/powerpoint/2010/main" val="3210312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22DDDE1-885F-64EB-9C8A-3D603BCF75DD}"/>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15" name="Picture 14">
            <a:extLst>
              <a:ext uri="{FF2B5EF4-FFF2-40B4-BE49-F238E27FC236}">
                <a16:creationId xmlns:a16="http://schemas.microsoft.com/office/drawing/2014/main" id="{6112250F-7791-4E10-A986-D26E6A0593A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2" name="Slide Number Placeholder 5">
            <a:extLst>
              <a:ext uri="{FF2B5EF4-FFF2-40B4-BE49-F238E27FC236}">
                <a16:creationId xmlns:a16="http://schemas.microsoft.com/office/drawing/2014/main" id="{53C19A4B-F554-21E4-CB47-974030749D11}"/>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dirty="0">
              <a:solidFill>
                <a:schemeClr val="bg1"/>
              </a:solidFill>
            </a:endParaRPr>
          </a:p>
        </p:txBody>
      </p:sp>
      <p:sp>
        <p:nvSpPr>
          <p:cNvPr id="3" name="Date Placeholder 3">
            <a:extLst>
              <a:ext uri="{FF2B5EF4-FFF2-40B4-BE49-F238E27FC236}">
                <a16:creationId xmlns:a16="http://schemas.microsoft.com/office/drawing/2014/main" id="{7CBCFD27-206D-1F8E-E6C3-103836B0BFFB}"/>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8/9/2026</a:t>
            </a:fld>
            <a:endParaRPr lang="en-US" dirty="0">
              <a:solidFill>
                <a:schemeClr val="bg1"/>
              </a:solidFill>
            </a:endParaRPr>
          </a:p>
        </p:txBody>
      </p:sp>
    </p:spTree>
    <p:extLst>
      <p:ext uri="{BB962C8B-B14F-4D97-AF65-F5344CB8AC3E}">
        <p14:creationId xmlns:p14="http://schemas.microsoft.com/office/powerpoint/2010/main" val="3146388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2" y="1149689"/>
            <a:ext cx="4164084" cy="4902199"/>
          </a:xfrm>
        </p:spPr>
        <p:txBody>
          <a:bodyPr>
            <a:normAutofit/>
          </a:bodyPr>
          <a:lstStyle>
            <a:lvl1pPr>
              <a:defRPr sz="1800"/>
            </a:lvl1pPr>
            <a:lvl2pPr>
              <a:defRPr sz="1600"/>
            </a:lvl2pPr>
            <a:lvl3pPr>
              <a:defRPr sz="1400"/>
            </a:lvl3pPr>
            <a:lvl4pPr>
              <a:defRPr sz="1200"/>
            </a:lvl4pPr>
          </a:lstStyle>
          <a:p>
            <a:pPr lvl="0"/>
            <a:r>
              <a:rPr lang="en-US"/>
              <a:t>Click to add first bullet</a:t>
            </a:r>
          </a:p>
          <a:p>
            <a:pPr lvl="1"/>
            <a:r>
              <a:rPr lang="en-US"/>
              <a:t>Second level</a:t>
            </a:r>
          </a:p>
          <a:p>
            <a:pPr lvl="2"/>
            <a:r>
              <a:rPr lang="en-US"/>
              <a:t>Third level</a:t>
            </a:r>
          </a:p>
          <a:p>
            <a:pPr lvl="3"/>
            <a:r>
              <a:rPr lang="en-US"/>
              <a:t>Fourth level</a:t>
            </a:r>
          </a:p>
        </p:txBody>
      </p:sp>
      <p:sp>
        <p:nvSpPr>
          <p:cNvPr id="14" name="Text Placeholder 11">
            <a:extLst>
              <a:ext uri="{FF2B5EF4-FFF2-40B4-BE49-F238E27FC236}">
                <a16:creationId xmlns:a16="http://schemas.microsoft.com/office/drawing/2014/main" id="{C51DB95B-DF88-27BC-68BF-F34AEF78E108}"/>
              </a:ext>
            </a:extLst>
          </p:cNvPr>
          <p:cNvSpPr>
            <a:spLocks noGrp="1"/>
          </p:cNvSpPr>
          <p:nvPr>
            <p:ph type="body" sz="quarter" idx="15" hasCustomPrompt="1"/>
          </p:nvPr>
        </p:nvSpPr>
        <p:spPr>
          <a:xfrm>
            <a:off x="4593266" y="1149689"/>
            <a:ext cx="7403472" cy="4902199"/>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E27D124B-72B7-1E37-9F92-96D32332E4FB}"/>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02BD61CD-C932-5191-81C0-035ED257CFD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15" name="Rectangle 14">
            <a:extLst>
              <a:ext uri="{FF2B5EF4-FFF2-40B4-BE49-F238E27FC236}">
                <a16:creationId xmlns:a16="http://schemas.microsoft.com/office/drawing/2014/main" id="{9AD5350C-5F05-0BE9-B383-5DF4DF01732D}"/>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16" name="Text Placeholder 9">
            <a:extLst>
              <a:ext uri="{FF2B5EF4-FFF2-40B4-BE49-F238E27FC236}">
                <a16:creationId xmlns:a16="http://schemas.microsoft.com/office/drawing/2014/main" id="{6C469126-D9EA-2AED-A371-42D4824D13BB}"/>
              </a:ext>
            </a:extLst>
          </p:cNvPr>
          <p:cNvSpPr>
            <a:spLocks noGrp="1"/>
          </p:cNvSpPr>
          <p:nvPr>
            <p:ph type="body" sz="quarter" idx="16" hasCustomPrompt="1"/>
          </p:nvPr>
        </p:nvSpPr>
        <p:spPr>
          <a:xfrm>
            <a:off x="195262" y="97675"/>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FDACACCA-C574-92EE-1019-357CCC45194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dirty="0">
              <a:solidFill>
                <a:schemeClr val="bg1"/>
              </a:solidFill>
            </a:endParaRPr>
          </a:p>
        </p:txBody>
      </p:sp>
      <p:sp>
        <p:nvSpPr>
          <p:cNvPr id="3" name="Date Placeholder 3">
            <a:extLst>
              <a:ext uri="{FF2B5EF4-FFF2-40B4-BE49-F238E27FC236}">
                <a16:creationId xmlns:a16="http://schemas.microsoft.com/office/drawing/2014/main" id="{AA1D7423-9910-2AD5-48EE-937DD7901394}"/>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8/9/2026</a:t>
            </a:fld>
            <a:endParaRPr lang="en-US" dirty="0">
              <a:solidFill>
                <a:schemeClr val="bg1"/>
              </a:solidFill>
            </a:endParaRPr>
          </a:p>
        </p:txBody>
      </p:sp>
    </p:spTree>
    <p:extLst>
      <p:ext uri="{BB962C8B-B14F-4D97-AF65-F5344CB8AC3E}">
        <p14:creationId xmlns:p14="http://schemas.microsoft.com/office/powerpoint/2010/main" val="3171841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9397D9D3-5317-2E66-B651-BFE16A714F32}"/>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7" name="Rectangle 6">
            <a:extLst>
              <a:ext uri="{FF2B5EF4-FFF2-40B4-BE49-F238E27FC236}">
                <a16:creationId xmlns:a16="http://schemas.microsoft.com/office/drawing/2014/main" id="{4A681DDB-DD4B-06ED-0ED0-4F736859A690}"/>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chemeClr val="bg1"/>
                </a:solidFill>
              </a:rPr>
              <a:t>	</a:t>
            </a:r>
            <a:r>
              <a:rPr lang="en-US" spc="600" dirty="0">
                <a:solidFill>
                  <a:schemeClr val="bg1"/>
                </a:solidFill>
                <a:latin typeface="Bahnschrift SemiCondensed" panose="020B0502040204020203" pitchFamily="34" charset="0"/>
              </a:rPr>
              <a:t>2026 CECOP SYMPOSIUM</a:t>
            </a: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indent="0">
              <a:buNone/>
              <a:defRPr>
                <a:solidFill>
                  <a:srgbClr val="C2A1E7"/>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50413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Tree>
    <p:extLst>
      <p:ext uri="{BB962C8B-B14F-4D97-AF65-F5344CB8AC3E}">
        <p14:creationId xmlns:p14="http://schemas.microsoft.com/office/powerpoint/2010/main" val="4132653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89EEC9-3C0A-0696-8975-80767EC95DDE}"/>
              </a:ext>
            </a:extLst>
          </p:cNvPr>
          <p:cNvSpPr/>
          <p:nvPr userDrawn="1"/>
        </p:nvSpPr>
        <p:spPr>
          <a:xfrm>
            <a:off x="0" y="0"/>
            <a:ext cx="12192000" cy="1020726"/>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600" dirty="0">
                <a:latin typeface="Bahnschrift SemiCondensed" panose="020B0502040204020203" pitchFamily="34" charset="0"/>
              </a:rPr>
              <a:t>	SLIDES COLOR PALETTE</a:t>
            </a:r>
          </a:p>
        </p:txBody>
      </p:sp>
      <p:sp>
        <p:nvSpPr>
          <p:cNvPr id="6" name="Date Placeholder 3">
            <a:extLst>
              <a:ext uri="{FF2B5EF4-FFF2-40B4-BE49-F238E27FC236}">
                <a16:creationId xmlns:a16="http://schemas.microsoft.com/office/drawing/2014/main" id="{C071802D-484F-AA48-64FC-1E4ED5B99857}"/>
              </a:ext>
            </a:extLst>
          </p:cNvPr>
          <p:cNvSpPr>
            <a:spLocks noGrp="1"/>
          </p:cNvSpPr>
          <p:nvPr>
            <p:ph type="dt" sz="half" idx="10"/>
          </p:nvPr>
        </p:nvSpPr>
        <p:spPr>
          <a:xfrm>
            <a:off x="8702040" y="6356348"/>
            <a:ext cx="2743200" cy="365125"/>
          </a:xfrm>
        </p:spPr>
        <p:txBody>
          <a:bodyPr/>
          <a:lstStyle/>
          <a:p>
            <a:fld id="{846CE7D5-CF57-46EF-B807-FDD0502418D4}" type="datetimeFigureOut">
              <a:rPr lang="en-US" smtClean="0"/>
              <a:t>8/9/2026</a:t>
            </a:fld>
            <a:endParaRPr lang="en-US" dirty="0"/>
          </a:p>
        </p:txBody>
      </p:sp>
      <p:sp>
        <p:nvSpPr>
          <p:cNvPr id="7" name="Slide Number Placeholder 5">
            <a:extLst>
              <a:ext uri="{FF2B5EF4-FFF2-40B4-BE49-F238E27FC236}">
                <a16:creationId xmlns:a16="http://schemas.microsoft.com/office/drawing/2014/main" id="{BDECFEFB-529D-E8B1-F7D3-7575853ED39C}"/>
              </a:ext>
            </a:extLst>
          </p:cNvPr>
          <p:cNvSpPr>
            <a:spLocks noGrp="1"/>
          </p:cNvSpPr>
          <p:nvPr>
            <p:ph type="sldNum" sz="quarter" idx="12"/>
          </p:nvPr>
        </p:nvSpPr>
        <p:spPr>
          <a:xfrm>
            <a:off x="11661648" y="6356349"/>
            <a:ext cx="399288" cy="365125"/>
          </a:xfrm>
        </p:spPr>
        <p:txBody>
          <a:bodyPr/>
          <a:lstStyle/>
          <a:p>
            <a:fld id="{330EA680-D336-4FF7-8B7A-9848BB0A1C32}" type="slidenum">
              <a:rPr lang="en-US" smtClean="0"/>
              <a:t>‹#›</a:t>
            </a:fld>
            <a:endParaRPr lang="en-US" dirty="0"/>
          </a:p>
        </p:txBody>
      </p:sp>
      <p:sp>
        <p:nvSpPr>
          <p:cNvPr id="26" name="Rectangle 25">
            <a:extLst>
              <a:ext uri="{FF2B5EF4-FFF2-40B4-BE49-F238E27FC236}">
                <a16:creationId xmlns:a16="http://schemas.microsoft.com/office/drawing/2014/main" id="{83F7AF6B-55C9-D724-CA7A-CE7DC1EE79FF}"/>
              </a:ext>
            </a:extLst>
          </p:cNvPr>
          <p:cNvSpPr/>
          <p:nvPr userDrawn="1"/>
        </p:nvSpPr>
        <p:spPr>
          <a:xfrm>
            <a:off x="-1" y="1398936"/>
            <a:ext cx="923407" cy="2725091"/>
          </a:xfrm>
          <a:prstGeom prst="rect">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10%</a:t>
            </a:r>
          </a:p>
        </p:txBody>
      </p:sp>
      <p:sp>
        <p:nvSpPr>
          <p:cNvPr id="27" name="Rectangle 26">
            <a:extLst>
              <a:ext uri="{FF2B5EF4-FFF2-40B4-BE49-F238E27FC236}">
                <a16:creationId xmlns:a16="http://schemas.microsoft.com/office/drawing/2014/main" id="{0E6BF08A-7947-4713-3C46-EC8862C7C9A2}"/>
              </a:ext>
            </a:extLst>
          </p:cNvPr>
          <p:cNvSpPr/>
          <p:nvPr userDrawn="1"/>
        </p:nvSpPr>
        <p:spPr>
          <a:xfrm>
            <a:off x="914394" y="1398933"/>
            <a:ext cx="925128" cy="2725092"/>
          </a:xfrm>
          <a:prstGeom prst="rect">
            <a:avLst/>
          </a:prstGeom>
          <a:solidFill>
            <a:srgbClr val="653C87">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a:t>
            </a:r>
          </a:p>
        </p:txBody>
      </p:sp>
      <p:sp>
        <p:nvSpPr>
          <p:cNvPr id="28" name="Rectangle 27">
            <a:extLst>
              <a:ext uri="{FF2B5EF4-FFF2-40B4-BE49-F238E27FC236}">
                <a16:creationId xmlns:a16="http://schemas.microsoft.com/office/drawing/2014/main" id="{F61D0450-64CA-2EEA-F48D-496D890579EA}"/>
              </a:ext>
            </a:extLst>
          </p:cNvPr>
          <p:cNvSpPr/>
          <p:nvPr userDrawn="1"/>
        </p:nvSpPr>
        <p:spPr>
          <a:xfrm>
            <a:off x="1835183" y="1398934"/>
            <a:ext cx="923407" cy="2725092"/>
          </a:xfrm>
          <a:prstGeom prst="rect">
            <a:avLst/>
          </a:prstGeom>
          <a:solidFill>
            <a:srgbClr val="653C87">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40%</a:t>
            </a:r>
          </a:p>
        </p:txBody>
      </p:sp>
      <p:sp>
        <p:nvSpPr>
          <p:cNvPr id="29" name="Rectangle 28">
            <a:extLst>
              <a:ext uri="{FF2B5EF4-FFF2-40B4-BE49-F238E27FC236}">
                <a16:creationId xmlns:a16="http://schemas.microsoft.com/office/drawing/2014/main" id="{CB1993D6-4D15-EA86-A20A-6F1717500F94}"/>
              </a:ext>
            </a:extLst>
          </p:cNvPr>
          <p:cNvSpPr/>
          <p:nvPr userDrawn="1"/>
        </p:nvSpPr>
        <p:spPr>
          <a:xfrm>
            <a:off x="2756266" y="1398932"/>
            <a:ext cx="923407" cy="2725092"/>
          </a:xfrm>
          <a:prstGeom prst="rect">
            <a:avLst/>
          </a:prstGeom>
          <a:solidFill>
            <a:srgbClr val="653C87">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70%</a:t>
            </a:r>
          </a:p>
        </p:txBody>
      </p:sp>
      <p:sp>
        <p:nvSpPr>
          <p:cNvPr id="30" name="TextBox 29">
            <a:extLst>
              <a:ext uri="{FF2B5EF4-FFF2-40B4-BE49-F238E27FC236}">
                <a16:creationId xmlns:a16="http://schemas.microsoft.com/office/drawing/2014/main" id="{E3EDFF01-ECE9-49E8-C6CA-E09F9ABBD88A}"/>
              </a:ext>
            </a:extLst>
          </p:cNvPr>
          <p:cNvSpPr txBox="1"/>
          <p:nvPr userDrawn="1"/>
        </p:nvSpPr>
        <p:spPr>
          <a:xfrm>
            <a:off x="-1" y="1020726"/>
            <a:ext cx="4655137" cy="307777"/>
          </a:xfrm>
          <a:prstGeom prst="rect">
            <a:avLst/>
          </a:prstGeom>
          <a:noFill/>
        </p:spPr>
        <p:txBody>
          <a:bodyPr wrap="square" rtlCol="0">
            <a:spAutoFit/>
          </a:bodyPr>
          <a:lstStyle/>
          <a:p>
            <a:r>
              <a:rPr lang="en-US" sz="1400" b="1" dirty="0"/>
              <a:t>Background Color Scale: </a:t>
            </a:r>
            <a:r>
              <a:rPr lang="en-US" sz="1400" dirty="0"/>
              <a:t>Hex Code #653C87</a:t>
            </a:r>
          </a:p>
        </p:txBody>
      </p:sp>
      <p:sp>
        <p:nvSpPr>
          <p:cNvPr id="31" name="Rectangle 30">
            <a:extLst>
              <a:ext uri="{FF2B5EF4-FFF2-40B4-BE49-F238E27FC236}">
                <a16:creationId xmlns:a16="http://schemas.microsoft.com/office/drawing/2014/main" id="{E8A07950-9A0C-C7FA-9C19-5A310D6EA326}"/>
              </a:ext>
            </a:extLst>
          </p:cNvPr>
          <p:cNvSpPr/>
          <p:nvPr userDrawn="1"/>
        </p:nvSpPr>
        <p:spPr>
          <a:xfrm>
            <a:off x="3951013" y="1390061"/>
            <a:ext cx="923407" cy="2725091"/>
          </a:xfrm>
          <a:prstGeom prst="rect">
            <a:avLst/>
          </a:prstGeom>
          <a:solidFill>
            <a:srgbClr val="3A3A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0%</a:t>
            </a:r>
          </a:p>
        </p:txBody>
      </p:sp>
      <p:sp>
        <p:nvSpPr>
          <p:cNvPr id="32" name="Rectangle 31">
            <a:extLst>
              <a:ext uri="{FF2B5EF4-FFF2-40B4-BE49-F238E27FC236}">
                <a16:creationId xmlns:a16="http://schemas.microsoft.com/office/drawing/2014/main" id="{4325C7F1-0E49-865F-ED04-48930F1A1D60}"/>
              </a:ext>
            </a:extLst>
          </p:cNvPr>
          <p:cNvSpPr/>
          <p:nvPr userDrawn="1"/>
        </p:nvSpPr>
        <p:spPr>
          <a:xfrm>
            <a:off x="4874420" y="1390063"/>
            <a:ext cx="923407" cy="2725092"/>
          </a:xfrm>
          <a:prstGeom prst="rect">
            <a:avLst/>
          </a:prstGeom>
          <a:solidFill>
            <a:schemeClr val="bg2">
              <a:lumMod val="2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a:t>
            </a:r>
          </a:p>
        </p:txBody>
      </p:sp>
      <p:sp>
        <p:nvSpPr>
          <p:cNvPr id="33" name="Rectangle 32">
            <a:extLst>
              <a:ext uri="{FF2B5EF4-FFF2-40B4-BE49-F238E27FC236}">
                <a16:creationId xmlns:a16="http://schemas.microsoft.com/office/drawing/2014/main" id="{0477A34B-E949-5ACD-AAB0-62C910E5790B}"/>
              </a:ext>
            </a:extLst>
          </p:cNvPr>
          <p:cNvSpPr/>
          <p:nvPr userDrawn="1"/>
        </p:nvSpPr>
        <p:spPr>
          <a:xfrm>
            <a:off x="5786625" y="1390065"/>
            <a:ext cx="923407" cy="2725092"/>
          </a:xfrm>
          <a:prstGeom prst="rect">
            <a:avLst/>
          </a:prstGeom>
          <a:solidFill>
            <a:schemeClr val="bg2">
              <a:lumMod val="2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40%</a:t>
            </a:r>
          </a:p>
        </p:txBody>
      </p:sp>
      <p:sp>
        <p:nvSpPr>
          <p:cNvPr id="34" name="Rectangle 33">
            <a:extLst>
              <a:ext uri="{FF2B5EF4-FFF2-40B4-BE49-F238E27FC236}">
                <a16:creationId xmlns:a16="http://schemas.microsoft.com/office/drawing/2014/main" id="{29D6D223-F934-3755-6C54-F122F787837D}"/>
              </a:ext>
            </a:extLst>
          </p:cNvPr>
          <p:cNvSpPr/>
          <p:nvPr userDrawn="1"/>
        </p:nvSpPr>
        <p:spPr>
          <a:xfrm>
            <a:off x="6698830" y="1390060"/>
            <a:ext cx="923407" cy="2725092"/>
          </a:xfrm>
          <a:prstGeom prst="rect">
            <a:avLst/>
          </a:prstGeom>
          <a:solidFill>
            <a:schemeClr val="bg2">
              <a:lumMod val="25000"/>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90%</a:t>
            </a:r>
          </a:p>
        </p:txBody>
      </p:sp>
      <p:sp>
        <p:nvSpPr>
          <p:cNvPr id="35" name="TextBox 34">
            <a:extLst>
              <a:ext uri="{FF2B5EF4-FFF2-40B4-BE49-F238E27FC236}">
                <a16:creationId xmlns:a16="http://schemas.microsoft.com/office/drawing/2014/main" id="{AF3C9CE2-7FD2-BC73-D2AB-0A3883E2DB14}"/>
              </a:ext>
            </a:extLst>
          </p:cNvPr>
          <p:cNvSpPr txBox="1"/>
          <p:nvPr userDrawn="1"/>
        </p:nvSpPr>
        <p:spPr>
          <a:xfrm>
            <a:off x="3951014" y="1020721"/>
            <a:ext cx="4655137" cy="307777"/>
          </a:xfrm>
          <a:prstGeom prst="rect">
            <a:avLst/>
          </a:prstGeom>
          <a:noFill/>
        </p:spPr>
        <p:txBody>
          <a:bodyPr wrap="square" rtlCol="0">
            <a:spAutoFit/>
          </a:bodyPr>
          <a:lstStyle/>
          <a:p>
            <a:r>
              <a:rPr lang="en-US" sz="1400" b="1" dirty="0"/>
              <a:t>Banner Color Scale: </a:t>
            </a:r>
            <a:r>
              <a:rPr lang="en-US" sz="1400" dirty="0"/>
              <a:t>Hex Code #423781</a:t>
            </a:r>
          </a:p>
        </p:txBody>
      </p:sp>
      <p:sp>
        <p:nvSpPr>
          <p:cNvPr id="36" name="TextBox 35">
            <a:extLst>
              <a:ext uri="{FF2B5EF4-FFF2-40B4-BE49-F238E27FC236}">
                <a16:creationId xmlns:a16="http://schemas.microsoft.com/office/drawing/2014/main" id="{545603A8-A5A1-8581-71A9-BA1C2A5318C0}"/>
              </a:ext>
            </a:extLst>
          </p:cNvPr>
          <p:cNvSpPr txBox="1"/>
          <p:nvPr userDrawn="1"/>
        </p:nvSpPr>
        <p:spPr>
          <a:xfrm>
            <a:off x="7893576" y="686673"/>
            <a:ext cx="4298423" cy="2031325"/>
          </a:xfrm>
          <a:prstGeom prst="rect">
            <a:avLst/>
          </a:prstGeom>
          <a:solidFill>
            <a:schemeClr val="bg2">
              <a:lumMod val="25000"/>
            </a:schemeClr>
          </a:solidFill>
        </p:spPr>
        <p:txBody>
          <a:bodyPr wrap="square" rtlCol="0">
            <a:spAutoFit/>
          </a:bodyPr>
          <a:lstStyle/>
          <a:p>
            <a:r>
              <a:rPr lang="en-US" sz="1400" b="1" dirty="0">
                <a:solidFill>
                  <a:srgbClr val="C2A1E7"/>
                </a:solidFill>
                <a:latin typeface="Figtree ExtraBold" pitchFamily="2" charset="0"/>
              </a:rPr>
              <a:t>Font: Figtree ExtraBold </a:t>
            </a:r>
          </a:p>
          <a:p>
            <a:r>
              <a:rPr lang="en-US" sz="1400" b="1" dirty="0">
                <a:solidFill>
                  <a:srgbClr val="C2A1E7"/>
                </a:solidFill>
                <a:latin typeface="Figtree ExtraBold" pitchFamily="2" charset="0"/>
              </a:rPr>
              <a:t>Format: Bold, Normal Spacing</a:t>
            </a:r>
            <a:br>
              <a:rPr lang="en-US" sz="1400" b="1" dirty="0">
                <a:solidFill>
                  <a:srgbClr val="C2A1E7"/>
                </a:solidFill>
                <a:latin typeface="Figtree ExtraBold" pitchFamily="2" charset="0"/>
              </a:rPr>
            </a:br>
            <a:r>
              <a:rPr lang="en-US" sz="1400" b="1" dirty="0">
                <a:solidFill>
                  <a:srgbClr val="C2A1E7"/>
                </a:solidFill>
                <a:latin typeface="Figtree ExtraBold" pitchFamily="2" charset="0"/>
              </a:rPr>
              <a:t>Hex Code: #C2A1E7</a:t>
            </a:r>
          </a:p>
          <a:p>
            <a:endParaRPr lang="en-US" sz="1400" b="1" dirty="0">
              <a:latin typeface="Figtree ExtraBold" pitchFamily="2" charset="0"/>
            </a:endParaRPr>
          </a:p>
          <a:p>
            <a:r>
              <a:rPr lang="en-US" sz="1400" b="1" spc="600" dirty="0">
                <a:solidFill>
                  <a:schemeClr val="bg1"/>
                </a:solidFill>
                <a:latin typeface="Bahnschrift SemiCondensed" panose="020B0502040204020203" pitchFamily="34" charset="0"/>
              </a:rPr>
              <a:t>FONT: BAHNSCHRIFT SEMICONDENSED</a:t>
            </a:r>
          </a:p>
          <a:p>
            <a:r>
              <a:rPr lang="en-US" sz="1400" b="1" spc="600" dirty="0">
                <a:solidFill>
                  <a:schemeClr val="bg1"/>
                </a:solidFill>
                <a:latin typeface="Bahnschrift SemiCondensed" panose="020B0502040204020203" pitchFamily="34" charset="0"/>
              </a:rPr>
              <a:t>FORMAT: CAPITALIZED, BOLD, VERY LOOSE SPACING</a:t>
            </a:r>
          </a:p>
          <a:p>
            <a:r>
              <a:rPr lang="en-US" sz="1400" b="1" spc="600" dirty="0">
                <a:solidFill>
                  <a:schemeClr val="bg1"/>
                </a:solidFill>
                <a:latin typeface="Bahnschrift SemiCondensed" panose="020B0502040204020203" pitchFamily="34" charset="0"/>
              </a:rPr>
              <a:t>HEX CODE: #FFFFFF</a:t>
            </a:r>
          </a:p>
        </p:txBody>
      </p:sp>
      <p:sp>
        <p:nvSpPr>
          <p:cNvPr id="37" name="Rectangle 36">
            <a:extLst>
              <a:ext uri="{FF2B5EF4-FFF2-40B4-BE49-F238E27FC236}">
                <a16:creationId xmlns:a16="http://schemas.microsoft.com/office/drawing/2014/main" id="{805689E3-0C2D-4D32-AB5E-74CCB79DEB4E}"/>
              </a:ext>
            </a:extLst>
          </p:cNvPr>
          <p:cNvSpPr/>
          <p:nvPr userDrawn="1"/>
        </p:nvSpPr>
        <p:spPr>
          <a:xfrm>
            <a:off x="7909318" y="3159086"/>
            <a:ext cx="4298423" cy="3012241"/>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a:extLst>
              <a:ext uri="{FF2B5EF4-FFF2-40B4-BE49-F238E27FC236}">
                <a16:creationId xmlns:a16="http://schemas.microsoft.com/office/drawing/2014/main" id="{CC2FD1DB-5CCF-D354-C47D-879ED7A23D23}"/>
              </a:ext>
            </a:extLst>
          </p:cNvPr>
          <p:cNvSpPr txBox="1"/>
          <p:nvPr userDrawn="1"/>
        </p:nvSpPr>
        <p:spPr>
          <a:xfrm>
            <a:off x="8020470" y="266567"/>
            <a:ext cx="4158968" cy="369332"/>
          </a:xfrm>
          <a:prstGeom prst="rect">
            <a:avLst/>
          </a:prstGeom>
          <a:noFill/>
        </p:spPr>
        <p:txBody>
          <a:bodyPr wrap="square" rtlCol="0">
            <a:spAutoFit/>
          </a:bodyPr>
          <a:lstStyle/>
          <a:p>
            <a:r>
              <a:rPr lang="en-US" b="1" dirty="0"/>
              <a:t>Text Settings</a:t>
            </a:r>
          </a:p>
        </p:txBody>
      </p:sp>
      <p:sp>
        <p:nvSpPr>
          <p:cNvPr id="39" name="TextBox 38">
            <a:extLst>
              <a:ext uri="{FF2B5EF4-FFF2-40B4-BE49-F238E27FC236}">
                <a16:creationId xmlns:a16="http://schemas.microsoft.com/office/drawing/2014/main" id="{C812C458-F649-73AE-A8AA-8CC19B57F424}"/>
              </a:ext>
            </a:extLst>
          </p:cNvPr>
          <p:cNvSpPr txBox="1"/>
          <p:nvPr userDrawn="1"/>
        </p:nvSpPr>
        <p:spPr>
          <a:xfrm>
            <a:off x="8020470" y="2753876"/>
            <a:ext cx="4158968" cy="369332"/>
          </a:xfrm>
          <a:prstGeom prst="rect">
            <a:avLst/>
          </a:prstGeom>
          <a:noFill/>
        </p:spPr>
        <p:txBody>
          <a:bodyPr wrap="square" rtlCol="0">
            <a:spAutoFit/>
          </a:bodyPr>
          <a:lstStyle/>
          <a:p>
            <a:r>
              <a:rPr lang="en-US" b="1" dirty="0"/>
              <a:t>Logos</a:t>
            </a:r>
            <a:endParaRPr lang="en-US" dirty="0"/>
          </a:p>
        </p:txBody>
      </p:sp>
      <p:pic>
        <p:nvPicPr>
          <p:cNvPr id="40" name="Picture 6">
            <a:extLst>
              <a:ext uri="{FF2B5EF4-FFF2-40B4-BE49-F238E27FC236}">
                <a16:creationId xmlns:a16="http://schemas.microsoft.com/office/drawing/2014/main" id="{30A1F5B6-3457-1BFE-7B3D-52BD3204E43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90279" y="322673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2C4ECB25-2ABE-2F5F-2E0E-CF62AEB6B1D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0424982" y="4124023"/>
            <a:ext cx="1705247" cy="1583664"/>
          </a:xfrm>
          <a:prstGeom prst="rect">
            <a:avLst/>
          </a:prstGeom>
        </p:spPr>
      </p:pic>
      <p:pic>
        <p:nvPicPr>
          <p:cNvPr id="45" name="Picture 2" descr="Nevada National Security Site">
            <a:extLst>
              <a:ext uri="{FF2B5EF4-FFF2-40B4-BE49-F238E27FC236}">
                <a16:creationId xmlns:a16="http://schemas.microsoft.com/office/drawing/2014/main" id="{9412384D-8067-F43D-1162-8AFC84FE22A1}"/>
              </a:ext>
            </a:extLst>
          </p:cNvPr>
          <p:cNvPicPr>
            <a:picLocks noChangeAspect="1" noChangeArrowheads="1"/>
          </p:cNvPicPr>
          <p:nvPr userDrawn="1"/>
        </p:nvPicPr>
        <p:blipFill rotWithShape="1">
          <a:blip r:embed="rId4">
            <a:clrChange>
              <a:clrFrom>
                <a:srgbClr val="000000">
                  <a:alpha val="0"/>
                </a:srgbClr>
              </a:clrFrom>
              <a:clrTo>
                <a:srgbClr val="000000">
                  <a:alpha val="0"/>
                </a:srgbClr>
              </a:clrTo>
            </a:clrChange>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b="33667"/>
          <a:stretch>
            <a:fillRect/>
          </a:stretch>
        </p:blipFill>
        <p:spPr bwMode="auto">
          <a:xfrm>
            <a:off x="8229111" y="5002621"/>
            <a:ext cx="1989533" cy="7918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AI-generated content may be incorrect.">
            <a:extLst>
              <a:ext uri="{FF2B5EF4-FFF2-40B4-BE49-F238E27FC236}">
                <a16:creationId xmlns:a16="http://schemas.microsoft.com/office/drawing/2014/main" id="{C4005D18-0816-17FF-0ED0-CFFFFEBA108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296073" y="4350005"/>
            <a:ext cx="1803881" cy="506353"/>
          </a:xfrm>
          <a:prstGeom prst="rect">
            <a:avLst/>
          </a:prstGeom>
        </p:spPr>
      </p:pic>
      <p:sp>
        <p:nvSpPr>
          <p:cNvPr id="2" name="Rectangle 1">
            <a:extLst>
              <a:ext uri="{FF2B5EF4-FFF2-40B4-BE49-F238E27FC236}">
                <a16:creationId xmlns:a16="http://schemas.microsoft.com/office/drawing/2014/main" id="{D2F6EA6D-5443-9DCB-2D8F-EA4128ECC47F}"/>
              </a:ext>
            </a:extLst>
          </p:cNvPr>
          <p:cNvSpPr/>
          <p:nvPr userDrawn="1"/>
        </p:nvSpPr>
        <p:spPr>
          <a:xfrm>
            <a:off x="3545" y="4350005"/>
            <a:ext cx="7618692" cy="2268343"/>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kern="1200" dirty="0">
                <a:solidFill>
                  <a:schemeClr val="lt1"/>
                </a:solidFill>
                <a:effectLst/>
                <a:latin typeface="+mn-lt"/>
                <a:ea typeface="+mn-ea"/>
                <a:cs typeface="+mn-cs"/>
              </a:rPr>
              <a:t>TO ADD A CUSTOM LOGO TO THIS DECK:</a:t>
            </a:r>
          </a:p>
          <a:p>
            <a:r>
              <a:rPr lang="en-US" sz="1800" kern="1200" dirty="0">
                <a:solidFill>
                  <a:schemeClr val="lt1"/>
                </a:solidFill>
                <a:effectLst/>
                <a:latin typeface="+mn-lt"/>
                <a:ea typeface="+mn-ea"/>
                <a:cs typeface="+mn-cs"/>
              </a:rPr>
              <a:t> </a:t>
            </a:r>
          </a:p>
          <a:p>
            <a:r>
              <a:rPr lang="en-US" sz="1800" kern="1200" dirty="0">
                <a:solidFill>
                  <a:schemeClr val="lt1"/>
                </a:solidFill>
                <a:effectLst/>
                <a:latin typeface="+mn-lt"/>
                <a:ea typeface="+mn-ea"/>
                <a:cs typeface="+mn-cs"/>
              </a:rPr>
              <a:t>1. Navigate to ‘View’ in the top ribbon.</a:t>
            </a:r>
          </a:p>
          <a:p>
            <a:r>
              <a:rPr lang="en-US" sz="1800" kern="1200" dirty="0">
                <a:solidFill>
                  <a:schemeClr val="lt1"/>
                </a:solidFill>
                <a:effectLst/>
                <a:latin typeface="+mn-lt"/>
                <a:ea typeface="+mn-ea"/>
                <a:cs typeface="+mn-cs"/>
              </a:rPr>
              <a:t>2. Under ‘Master Views’, select ‘Slide Master’.</a:t>
            </a:r>
          </a:p>
          <a:p>
            <a:r>
              <a:rPr lang="en-US" sz="1800" kern="1200" dirty="0">
                <a:solidFill>
                  <a:schemeClr val="lt1"/>
                </a:solidFill>
                <a:effectLst/>
                <a:latin typeface="+mn-lt"/>
                <a:ea typeface="+mn-ea"/>
                <a:cs typeface="+mn-cs"/>
              </a:rPr>
              <a:t>3. Add your preferred logo (as an image) to the intended slide.</a:t>
            </a:r>
          </a:p>
          <a:p>
            <a:r>
              <a:rPr lang="en-US" sz="1800" kern="1200" dirty="0">
                <a:solidFill>
                  <a:schemeClr val="lt1"/>
                </a:solidFill>
                <a:effectLst/>
                <a:latin typeface="+mn-lt"/>
                <a:ea typeface="+mn-ea"/>
                <a:cs typeface="+mn-cs"/>
              </a:rPr>
              <a:t>4. Select ‘Close Master View’.</a:t>
            </a:r>
          </a:p>
          <a:p>
            <a:r>
              <a:rPr lang="en-US" sz="1800" kern="1200" dirty="0">
                <a:solidFill>
                  <a:schemeClr val="lt1"/>
                </a:solidFill>
                <a:effectLst/>
                <a:latin typeface="+mn-lt"/>
                <a:ea typeface="+mn-ea"/>
                <a:cs typeface="+mn-cs"/>
              </a:rPr>
              <a:t>5. In the top ribbon under ‘Home’ select ‘New Slide’ and reimport the slide with the added logo. </a:t>
            </a:r>
          </a:p>
        </p:txBody>
      </p:sp>
    </p:spTree>
    <p:extLst>
      <p:ext uri="{BB962C8B-B14F-4D97-AF65-F5344CB8AC3E}">
        <p14:creationId xmlns:p14="http://schemas.microsoft.com/office/powerpoint/2010/main" val="545350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rk Title Slide">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DDD5B0AD-8280-0EF2-30D5-09D93B0D4666}"/>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2" name="Rectangle 1">
            <a:extLst>
              <a:ext uri="{FF2B5EF4-FFF2-40B4-BE49-F238E27FC236}">
                <a16:creationId xmlns:a16="http://schemas.microsoft.com/office/drawing/2014/main" id="{6AC49AC4-B722-32F6-DF29-80A0787BE70D}"/>
              </a:ext>
            </a:extLst>
          </p:cNvPr>
          <p:cNvSpPr/>
          <p:nvPr userDrawn="1"/>
        </p:nvSpPr>
        <p:spPr>
          <a:xfrm>
            <a:off x="0" y="1"/>
            <a:ext cx="12192001" cy="6866710"/>
          </a:xfrm>
          <a:prstGeom prst="rect">
            <a:avLst/>
          </a:prstGeom>
          <a:gradFill>
            <a:gsLst>
              <a:gs pos="31000">
                <a:schemeClr val="bg2">
                  <a:lumMod val="25000"/>
                  <a:alpha val="80000"/>
                </a:schemeClr>
              </a:gs>
              <a:gs pos="0">
                <a:schemeClr val="bg2">
                  <a:lumMod val="25000"/>
                </a:schemeClr>
              </a:gs>
              <a:gs pos="53000">
                <a:schemeClr val="bg2">
                  <a:lumMod val="25000"/>
                  <a:alpha val="60000"/>
                </a:schemeClr>
              </a:gs>
              <a:gs pos="100000">
                <a:schemeClr val="bg2">
                  <a:lumMod val="25000"/>
                  <a:alpha val="5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10" name="Rectangle 9">
            <a:extLst>
              <a:ext uri="{FF2B5EF4-FFF2-40B4-BE49-F238E27FC236}">
                <a16:creationId xmlns:a16="http://schemas.microsoft.com/office/drawing/2014/main" id="{BE2E2AD3-F39E-8630-13A0-1FC7E0F33160}"/>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dirty="0">
                <a:latin typeface="Bahnschrift SemiCondensed" panose="020B0502040204020203" pitchFamily="34" charset="0"/>
              </a:rPr>
              <a:t>		   2026 CECOP SYMPOSIUM</a:t>
            </a:r>
          </a:p>
        </p:txBody>
      </p:sp>
      <p:cxnSp>
        <p:nvCxnSpPr>
          <p:cNvPr id="16" name="Straight Connector 15">
            <a:extLst>
              <a:ext uri="{FF2B5EF4-FFF2-40B4-BE49-F238E27FC236}">
                <a16:creationId xmlns:a16="http://schemas.microsoft.com/office/drawing/2014/main" id="{9DA0570D-28E8-4595-A2CB-70B234BA01E6}"/>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8C00F4CB-556C-FD76-51E2-174C24D3276F}"/>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7A4D9443-517F-60D3-9476-A993783A937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00491"/>
            <a:ext cx="1116469" cy="1036865"/>
          </a:xfrm>
          <a:prstGeom prst="rect">
            <a:avLst/>
          </a:prstGeom>
        </p:spPr>
      </p:pic>
      <p:sp>
        <p:nvSpPr>
          <p:cNvPr id="21" name="Rectangle 20">
            <a:extLst>
              <a:ext uri="{FF2B5EF4-FFF2-40B4-BE49-F238E27FC236}">
                <a16:creationId xmlns:a16="http://schemas.microsoft.com/office/drawing/2014/main" id="{BEE85B32-3506-E1DF-ED86-BD9E5C507609}"/>
              </a:ext>
            </a:extLst>
          </p:cNvPr>
          <p:cNvSpPr/>
          <p:nvPr userDrawn="1"/>
        </p:nvSpPr>
        <p:spPr>
          <a:xfrm>
            <a:off x="737731" y="612481"/>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6">
            <a:extLst>
              <a:ext uri="{FF2B5EF4-FFF2-40B4-BE49-F238E27FC236}">
                <a16:creationId xmlns:a16="http://schemas.microsoft.com/office/drawing/2014/main" id="{606B6154-2C69-E907-40A7-4AB0280B6AD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6" name="Text Placeholder 35">
            <a:extLst>
              <a:ext uri="{FF2B5EF4-FFF2-40B4-BE49-F238E27FC236}">
                <a16:creationId xmlns:a16="http://schemas.microsoft.com/office/drawing/2014/main" id="{A196AC30-F01E-0E62-E1CF-7F21E1185A09}"/>
              </a:ext>
            </a:extLst>
          </p:cNvPr>
          <p:cNvSpPr>
            <a:spLocks noGrp="1"/>
          </p:cNvSpPr>
          <p:nvPr>
            <p:ph type="body" sz="quarter" idx="17" hasCustomPrompt="1"/>
          </p:nvPr>
        </p:nvSpPr>
        <p:spPr>
          <a:xfrm>
            <a:off x="737730" y="3756403"/>
            <a:ext cx="6759575" cy="87097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C2A1E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solidFill>
                  <a:srgbClr val="C2A1E7"/>
                </a:solidFill>
              </a:rPr>
              <a:t>Click to add presenter or presenting org</a:t>
            </a:r>
          </a:p>
        </p:txBody>
      </p:sp>
      <p:sp>
        <p:nvSpPr>
          <p:cNvPr id="38" name="Text Placeholder 37">
            <a:extLst>
              <a:ext uri="{FF2B5EF4-FFF2-40B4-BE49-F238E27FC236}">
                <a16:creationId xmlns:a16="http://schemas.microsoft.com/office/drawing/2014/main" id="{CB6E3125-D518-CB81-23A1-A175E8E38F97}"/>
              </a:ext>
            </a:extLst>
          </p:cNvPr>
          <p:cNvSpPr>
            <a:spLocks noGrp="1"/>
          </p:cNvSpPr>
          <p:nvPr>
            <p:ph type="body" sz="quarter" idx="18" hasCustomPrompt="1"/>
          </p:nvPr>
        </p:nvSpPr>
        <p:spPr>
          <a:xfrm>
            <a:off x="737730" y="4910980"/>
            <a:ext cx="6759575" cy="434976"/>
          </a:xfrm>
        </p:spPr>
        <p:txBody>
          <a:bodyPr>
            <a:noAutofit/>
          </a:bodyPr>
          <a:lstStyle>
            <a:lvl1pPr marL="0" indent="0">
              <a:buNone/>
              <a:defRPr sz="2400">
                <a:solidFill>
                  <a:srgbClr val="C2A1E7"/>
                </a:solidFill>
              </a:defRPr>
            </a:lvl1pPr>
          </a:lstStyle>
          <a:p>
            <a:r>
              <a:rPr lang="en-US" sz="2800">
                <a:solidFill>
                  <a:srgbClr val="C2A1E7"/>
                </a:solidFill>
              </a:rPr>
              <a:t>Click to add presentation date</a:t>
            </a:r>
          </a:p>
        </p:txBody>
      </p:sp>
      <p:sp>
        <p:nvSpPr>
          <p:cNvPr id="40" name="Text Placeholder 39">
            <a:extLst>
              <a:ext uri="{FF2B5EF4-FFF2-40B4-BE49-F238E27FC236}">
                <a16:creationId xmlns:a16="http://schemas.microsoft.com/office/drawing/2014/main" id="{DF7DC350-11DC-CE43-11B3-9711B9BF89B2}"/>
              </a:ext>
            </a:extLst>
          </p:cNvPr>
          <p:cNvSpPr>
            <a:spLocks noGrp="1"/>
          </p:cNvSpPr>
          <p:nvPr>
            <p:ph type="body" sz="quarter" idx="19" hasCustomPrompt="1"/>
          </p:nvPr>
        </p:nvSpPr>
        <p:spPr>
          <a:xfrm>
            <a:off x="738188" y="2030413"/>
            <a:ext cx="6759575" cy="1443037"/>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a:solidFill>
                  <a:schemeClr val="bg1"/>
                </a:solidFill>
                <a:latin typeface="Figtree Extra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latin typeface="Figtree ExtraBold" pitchFamily="2" charset="0"/>
              </a:rPr>
              <a:t>Click to add title of presentation</a:t>
            </a:r>
          </a:p>
        </p:txBody>
      </p:sp>
      <p:pic>
        <p:nvPicPr>
          <p:cNvPr id="4" name="Picture 3" descr="Logo&#10;&#10;AI-generated content may be incorrect.">
            <a:extLst>
              <a:ext uri="{FF2B5EF4-FFF2-40B4-BE49-F238E27FC236}">
                <a16:creationId xmlns:a16="http://schemas.microsoft.com/office/drawing/2014/main" id="{A7C34A17-E09E-81F2-BD46-92E5C514212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17765010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rk Title and Content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AE01359-AFDF-3A1C-9888-18A295C85609}"/>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7" name="Rectangle 6">
            <a:extLst>
              <a:ext uri="{FF2B5EF4-FFF2-40B4-BE49-F238E27FC236}">
                <a16:creationId xmlns:a16="http://schemas.microsoft.com/office/drawing/2014/main" id="{6367DCEF-A486-3BBD-F05E-0EDD1AD12202}"/>
              </a:ext>
            </a:extLst>
          </p:cNvPr>
          <p:cNvSpPr/>
          <p:nvPr userDrawn="1"/>
        </p:nvSpPr>
        <p:spPr>
          <a:xfrm>
            <a:off x="0" y="1039784"/>
            <a:ext cx="12192001" cy="581821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rgbClr val="C2A1E7"/>
                </a:solidFill>
              </a:rPr>
              <a:t>	</a:t>
            </a:r>
            <a:r>
              <a:rPr lang="en-US" spc="600" dirty="0">
                <a:solidFill>
                  <a:srgbClr val="C2A1E7"/>
                </a:solidFill>
                <a:latin typeface="Bahnschrift SemiCondensed" panose="020B0502040204020203" pitchFamily="34" charset="0"/>
              </a:rPr>
              <a:t>2026 CECOP SYMPOSIUM</a:t>
            </a: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latin typeface="Figtree Extra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5014310"/>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8" name="Slide Number Placeholder 5">
            <a:extLst>
              <a:ext uri="{FF2B5EF4-FFF2-40B4-BE49-F238E27FC236}">
                <a16:creationId xmlns:a16="http://schemas.microsoft.com/office/drawing/2014/main" id="{FC88108A-0EEC-8122-903F-AB8B18917CF2}"/>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dirty="0">
              <a:solidFill>
                <a:srgbClr val="C2A1E7"/>
              </a:solidFill>
            </a:endParaRPr>
          </a:p>
        </p:txBody>
      </p:sp>
      <p:sp>
        <p:nvSpPr>
          <p:cNvPr id="9" name="Date Placeholder 3">
            <a:extLst>
              <a:ext uri="{FF2B5EF4-FFF2-40B4-BE49-F238E27FC236}">
                <a16:creationId xmlns:a16="http://schemas.microsoft.com/office/drawing/2014/main" id="{F52CF0D3-17E1-9815-0178-174741994001}"/>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8/9/2026</a:t>
            </a:fld>
            <a:endParaRPr lang="en-US" dirty="0">
              <a:solidFill>
                <a:srgbClr val="C2A1E7"/>
              </a:solidFill>
            </a:endParaRPr>
          </a:p>
        </p:txBody>
      </p:sp>
    </p:spTree>
    <p:extLst>
      <p:ext uri="{BB962C8B-B14F-4D97-AF65-F5344CB8AC3E}">
        <p14:creationId xmlns:p14="http://schemas.microsoft.com/office/powerpoint/2010/main" val="1219733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k Title and Content Layout 2">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8D28DEC-A608-0D7C-0816-25650FC58C95}"/>
              </a:ext>
            </a:extLst>
          </p:cNvPr>
          <p:cNvSpPr/>
          <p:nvPr userDrawn="1"/>
        </p:nvSpPr>
        <p:spPr>
          <a:xfrm>
            <a:off x="0" y="6174228"/>
            <a:ext cx="12192000" cy="6933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6" name="Rectangle 5">
            <a:extLst>
              <a:ext uri="{FF2B5EF4-FFF2-40B4-BE49-F238E27FC236}">
                <a16:creationId xmlns:a16="http://schemas.microsoft.com/office/drawing/2014/main" id="{0AE01359-AFDF-3A1C-9888-18A295C85609}"/>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7" name="Rectangle 6">
            <a:extLst>
              <a:ext uri="{FF2B5EF4-FFF2-40B4-BE49-F238E27FC236}">
                <a16:creationId xmlns:a16="http://schemas.microsoft.com/office/drawing/2014/main" id="{6367DCEF-A486-3BBD-F05E-0EDD1AD12202}"/>
              </a:ext>
            </a:extLst>
          </p:cNvPr>
          <p:cNvSpPr/>
          <p:nvPr userDrawn="1"/>
        </p:nvSpPr>
        <p:spPr>
          <a:xfrm>
            <a:off x="0" y="1039784"/>
            <a:ext cx="12192001" cy="5133627"/>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4810580"/>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9" name="Rectangle 8">
            <a:extLst>
              <a:ext uri="{FF2B5EF4-FFF2-40B4-BE49-F238E27FC236}">
                <a16:creationId xmlns:a16="http://schemas.microsoft.com/office/drawing/2014/main" id="{3EE67450-788F-F436-678F-43E0146B312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chemeClr val="bg1"/>
                </a:solidFill>
              </a:rPr>
              <a:t>	</a:t>
            </a:r>
            <a:r>
              <a:rPr lang="en-US" spc="600" dirty="0">
                <a:solidFill>
                  <a:schemeClr val="bg1"/>
                </a:solidFill>
                <a:latin typeface="Bahnschrift SemiCondensed" panose="020B0502040204020203" pitchFamily="34" charset="0"/>
              </a:rPr>
              <a:t>2026 CECOP SYMPOSIUM</a:t>
            </a:r>
          </a:p>
        </p:txBody>
      </p:sp>
      <p:pic>
        <p:nvPicPr>
          <p:cNvPr id="12" name="Picture 11">
            <a:extLst>
              <a:ext uri="{FF2B5EF4-FFF2-40B4-BE49-F238E27FC236}">
                <a16:creationId xmlns:a16="http://schemas.microsoft.com/office/drawing/2014/main" id="{C69A3506-2EA1-33D1-CFF7-9AAC44DA463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2" name="Slide Number Placeholder 5">
            <a:extLst>
              <a:ext uri="{FF2B5EF4-FFF2-40B4-BE49-F238E27FC236}">
                <a16:creationId xmlns:a16="http://schemas.microsoft.com/office/drawing/2014/main" id="{F33B841A-55AE-31D2-4A27-6D73AB611BC1}"/>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2">
                    <a:lumMod val="25000"/>
                  </a:schemeClr>
                </a:solidFill>
              </a:rPr>
              <a:pPr/>
              <a:t>‹#›</a:t>
            </a:fld>
            <a:endParaRPr lang="en-US" dirty="0">
              <a:solidFill>
                <a:schemeClr val="bg2">
                  <a:lumMod val="25000"/>
                </a:schemeClr>
              </a:solidFill>
            </a:endParaRPr>
          </a:p>
        </p:txBody>
      </p:sp>
      <p:sp>
        <p:nvSpPr>
          <p:cNvPr id="3" name="Date Placeholder 3">
            <a:extLst>
              <a:ext uri="{FF2B5EF4-FFF2-40B4-BE49-F238E27FC236}">
                <a16:creationId xmlns:a16="http://schemas.microsoft.com/office/drawing/2014/main" id="{A4EAE6EC-DA4E-D09B-71A5-AF4950BC3CB4}"/>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2">
                    <a:lumMod val="25000"/>
                  </a:schemeClr>
                </a:solidFill>
              </a:rPr>
              <a:pPr/>
              <a:t>8/9/2026</a:t>
            </a:fld>
            <a:endParaRPr lang="en-US" dirty="0">
              <a:solidFill>
                <a:schemeClr val="bg2">
                  <a:lumMod val="25000"/>
                </a:schemeClr>
              </a:solidFill>
            </a:endParaRPr>
          </a:p>
        </p:txBody>
      </p:sp>
    </p:spTree>
    <p:extLst>
      <p:ext uri="{BB962C8B-B14F-4D97-AF65-F5344CB8AC3E}">
        <p14:creationId xmlns:p14="http://schemas.microsoft.com/office/powerpoint/2010/main" val="161596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rk Title and Content with Pictur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BF60CA-F18C-EE86-2233-07AE32E8AC1B}"/>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3" name="Rectangle 2">
            <a:extLst>
              <a:ext uri="{FF2B5EF4-FFF2-40B4-BE49-F238E27FC236}">
                <a16:creationId xmlns:a16="http://schemas.microsoft.com/office/drawing/2014/main" id="{0D141361-1216-F28B-C468-25A37D5AE3BD}"/>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4" name="Rectangle 3">
            <a:extLst>
              <a:ext uri="{FF2B5EF4-FFF2-40B4-BE49-F238E27FC236}">
                <a16:creationId xmlns:a16="http://schemas.microsoft.com/office/drawing/2014/main" id="{AC6DA441-E26E-D956-56A9-5BE1A8375BCB}"/>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6" name="Text Placeholder 9">
            <a:extLst>
              <a:ext uri="{FF2B5EF4-FFF2-40B4-BE49-F238E27FC236}">
                <a16:creationId xmlns:a16="http://schemas.microsoft.com/office/drawing/2014/main" id="{29D1F4CC-E773-A63B-4CC1-E0786A518728}"/>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7" name="Text Placeholder 11">
            <a:extLst>
              <a:ext uri="{FF2B5EF4-FFF2-40B4-BE49-F238E27FC236}">
                <a16:creationId xmlns:a16="http://schemas.microsoft.com/office/drawing/2014/main" id="{B2710B4E-18D6-9016-6CFA-001B6FED9F1D}"/>
              </a:ext>
            </a:extLst>
          </p:cNvPr>
          <p:cNvSpPr>
            <a:spLocks noGrp="1"/>
          </p:cNvSpPr>
          <p:nvPr>
            <p:ph type="body" sz="quarter" idx="14" hasCustomPrompt="1"/>
          </p:nvPr>
        </p:nvSpPr>
        <p:spPr>
          <a:xfrm>
            <a:off x="207500" y="1152751"/>
            <a:ext cx="5722783" cy="5068057"/>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8" name="Rectangle 7">
            <a:extLst>
              <a:ext uri="{FF2B5EF4-FFF2-40B4-BE49-F238E27FC236}">
                <a16:creationId xmlns:a16="http://schemas.microsoft.com/office/drawing/2014/main" id="{40FCC2FD-5339-873C-1141-6829799E2611}"/>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rgbClr val="C2A1E7"/>
                </a:solidFill>
              </a:rPr>
              <a:t>	</a:t>
            </a:r>
            <a:r>
              <a:rPr lang="en-US" spc="600" dirty="0">
                <a:solidFill>
                  <a:srgbClr val="C2A1E7"/>
                </a:solidFill>
                <a:latin typeface="Bahnschrift SemiCondensed" panose="020B0502040204020203" pitchFamily="34" charset="0"/>
              </a:rPr>
              <a:t>2026 CECOP SYMPOSIUM</a:t>
            </a:r>
          </a:p>
        </p:txBody>
      </p:sp>
      <p:pic>
        <p:nvPicPr>
          <p:cNvPr id="10" name="Picture 9">
            <a:extLst>
              <a:ext uri="{FF2B5EF4-FFF2-40B4-BE49-F238E27FC236}">
                <a16:creationId xmlns:a16="http://schemas.microsoft.com/office/drawing/2014/main" id="{33BA0479-4AA3-8439-5737-F228CBA7EC3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20" name="Picture Placeholder 19">
            <a:extLst>
              <a:ext uri="{FF2B5EF4-FFF2-40B4-BE49-F238E27FC236}">
                <a16:creationId xmlns:a16="http://schemas.microsoft.com/office/drawing/2014/main" id="{EF24BDEB-0F66-AB62-24DE-5309A310D9D4}"/>
              </a:ext>
            </a:extLst>
          </p:cNvPr>
          <p:cNvSpPr>
            <a:spLocks noGrp="1"/>
          </p:cNvSpPr>
          <p:nvPr>
            <p:ph type="pic" sz="quarter" idx="15"/>
          </p:nvPr>
        </p:nvSpPr>
        <p:spPr>
          <a:xfrm>
            <a:off x="6261718" y="825622"/>
            <a:ext cx="5722780" cy="5525772"/>
          </a:xfrm>
        </p:spPr>
        <p:txBody>
          <a:bodyPr/>
          <a:lstStyle/>
          <a:p>
            <a:endParaRPr lang="en-US" dirty="0"/>
          </a:p>
        </p:txBody>
      </p:sp>
      <p:sp>
        <p:nvSpPr>
          <p:cNvPr id="5" name="Slide Number Placeholder 5">
            <a:extLst>
              <a:ext uri="{FF2B5EF4-FFF2-40B4-BE49-F238E27FC236}">
                <a16:creationId xmlns:a16="http://schemas.microsoft.com/office/drawing/2014/main" id="{7CF0714C-F200-DC1C-092C-7A4A6980FDC3}"/>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dirty="0">
              <a:solidFill>
                <a:srgbClr val="C2A1E7"/>
              </a:solidFill>
            </a:endParaRPr>
          </a:p>
        </p:txBody>
      </p:sp>
      <p:sp>
        <p:nvSpPr>
          <p:cNvPr id="9" name="Date Placeholder 3">
            <a:extLst>
              <a:ext uri="{FF2B5EF4-FFF2-40B4-BE49-F238E27FC236}">
                <a16:creationId xmlns:a16="http://schemas.microsoft.com/office/drawing/2014/main" id="{7632335C-EBA8-B446-C011-196E03842DD7}"/>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8/9/2026</a:t>
            </a:fld>
            <a:endParaRPr lang="en-US" dirty="0">
              <a:solidFill>
                <a:srgbClr val="C2A1E7"/>
              </a:solidFill>
            </a:endParaRPr>
          </a:p>
        </p:txBody>
      </p:sp>
    </p:spTree>
    <p:extLst>
      <p:ext uri="{BB962C8B-B14F-4D97-AF65-F5344CB8AC3E}">
        <p14:creationId xmlns:p14="http://schemas.microsoft.com/office/powerpoint/2010/main" val="4217992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rk Section Header">
    <p:spTree>
      <p:nvGrpSpPr>
        <p:cNvPr id="1" name=""/>
        <p:cNvGrpSpPr/>
        <p:nvPr/>
      </p:nvGrpSpPr>
      <p:grpSpPr>
        <a:xfrm>
          <a:off x="0" y="0"/>
          <a:ext cx="0" cy="0"/>
          <a:chOff x="0" y="0"/>
          <a:chExt cx="0" cy="0"/>
        </a:xfrm>
      </p:grpSpPr>
      <p:pic>
        <p:nvPicPr>
          <p:cNvPr id="17" name="Picture 16" descr="A picture containing outdoor, sky, mountain, grass&#10;&#10;AI-generated content may be incorrect.">
            <a:extLst>
              <a:ext uri="{FF2B5EF4-FFF2-40B4-BE49-F238E27FC236}">
                <a16:creationId xmlns:a16="http://schemas.microsoft.com/office/drawing/2014/main" id="{F99208BA-4568-AA31-DAD1-504C5B5EB83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t="5684" b="9941"/>
          <a:stretch>
            <a:fillRect/>
          </a:stretch>
        </p:blipFill>
        <p:spPr>
          <a:xfrm>
            <a:off x="0" y="0"/>
            <a:ext cx="12192001" cy="6858000"/>
          </a:xfrm>
          <a:prstGeom prst="rect">
            <a:avLst/>
          </a:prstGeom>
        </p:spPr>
      </p:pic>
      <p:sp>
        <p:nvSpPr>
          <p:cNvPr id="2" name="Rectangle 1">
            <a:extLst>
              <a:ext uri="{FF2B5EF4-FFF2-40B4-BE49-F238E27FC236}">
                <a16:creationId xmlns:a16="http://schemas.microsoft.com/office/drawing/2014/main" id="{1477A03A-F527-9D8A-BF8D-649AFF2AA965}"/>
              </a:ext>
            </a:extLst>
          </p:cNvPr>
          <p:cNvSpPr/>
          <p:nvPr userDrawn="1"/>
        </p:nvSpPr>
        <p:spPr>
          <a:xfrm>
            <a:off x="0" y="0"/>
            <a:ext cx="12192001" cy="6866710"/>
          </a:xfrm>
          <a:prstGeom prst="rect">
            <a:avLst/>
          </a:prstGeom>
          <a:gradFill>
            <a:gsLst>
              <a:gs pos="31000">
                <a:schemeClr val="bg2">
                  <a:lumMod val="25000"/>
                  <a:alpha val="80000"/>
                </a:schemeClr>
              </a:gs>
              <a:gs pos="0">
                <a:schemeClr val="bg2">
                  <a:lumMod val="25000"/>
                </a:schemeClr>
              </a:gs>
              <a:gs pos="53000">
                <a:schemeClr val="bg2">
                  <a:lumMod val="25000"/>
                  <a:alpha val="60000"/>
                </a:schemeClr>
              </a:gs>
              <a:gs pos="100000">
                <a:schemeClr val="bg2">
                  <a:lumMod val="25000"/>
                  <a:alpha val="5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16" name="Slide Number Placeholder 5">
            <a:extLst>
              <a:ext uri="{FF2B5EF4-FFF2-40B4-BE49-F238E27FC236}">
                <a16:creationId xmlns:a16="http://schemas.microsoft.com/office/drawing/2014/main" id="{E69961E7-8118-B1EA-7E23-373FC05CB8C2}"/>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dirty="0"/>
          </a:p>
        </p:txBody>
      </p:sp>
      <p:sp>
        <p:nvSpPr>
          <p:cNvPr id="19" name="Rectangle 18">
            <a:extLst>
              <a:ext uri="{FF2B5EF4-FFF2-40B4-BE49-F238E27FC236}">
                <a16:creationId xmlns:a16="http://schemas.microsoft.com/office/drawing/2014/main" id="{0FCFB537-B7D8-4F25-3F9A-A10A39955AD4}"/>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dirty="0">
                <a:latin typeface="Bahnschrift SemiCondensed" panose="020B0502040204020203" pitchFamily="34" charset="0"/>
              </a:rPr>
              <a:t>		   2026 CECOP SYMPOSIUM</a:t>
            </a:r>
          </a:p>
        </p:txBody>
      </p:sp>
      <p:cxnSp>
        <p:nvCxnSpPr>
          <p:cNvPr id="20" name="Straight Connector 19">
            <a:extLst>
              <a:ext uri="{FF2B5EF4-FFF2-40B4-BE49-F238E27FC236}">
                <a16:creationId xmlns:a16="http://schemas.microsoft.com/office/drawing/2014/main" id="{B2678C54-50D6-964C-CA4F-FD7B6635837C}"/>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A284AF1-4B0B-0194-5571-18707FD26D96}"/>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22" name="Picture 21">
            <a:extLst>
              <a:ext uri="{FF2B5EF4-FFF2-40B4-BE49-F238E27FC236}">
                <a16:creationId xmlns:a16="http://schemas.microsoft.com/office/drawing/2014/main" id="{1EC3A0B0-6B0A-AA85-B297-E5C486EFA67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31334"/>
            <a:ext cx="1116469" cy="1036865"/>
          </a:xfrm>
          <a:prstGeom prst="rect">
            <a:avLst/>
          </a:prstGeom>
        </p:spPr>
      </p:pic>
      <p:sp>
        <p:nvSpPr>
          <p:cNvPr id="23" name="Rectangle 22">
            <a:extLst>
              <a:ext uri="{FF2B5EF4-FFF2-40B4-BE49-F238E27FC236}">
                <a16:creationId xmlns:a16="http://schemas.microsoft.com/office/drawing/2014/main" id="{1CAB904F-E08E-006C-EEFD-5F3E7E57706C}"/>
              </a:ext>
            </a:extLst>
          </p:cNvPr>
          <p:cNvSpPr/>
          <p:nvPr userDrawn="1"/>
        </p:nvSpPr>
        <p:spPr>
          <a:xfrm>
            <a:off x="737731" y="631335"/>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6">
            <a:extLst>
              <a:ext uri="{FF2B5EF4-FFF2-40B4-BE49-F238E27FC236}">
                <a16:creationId xmlns:a16="http://schemas.microsoft.com/office/drawing/2014/main" id="{FD0902C5-5AC4-5905-5794-69B7AED59F7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30451086-930A-62C9-0BAE-2BD6DB50C3A9}"/>
              </a:ext>
            </a:extLst>
          </p:cNvPr>
          <p:cNvSpPr>
            <a:spLocks noGrp="1"/>
          </p:cNvSpPr>
          <p:nvPr>
            <p:ph type="body" sz="quarter" idx="13" hasCustomPrompt="1"/>
          </p:nvPr>
        </p:nvSpPr>
        <p:spPr>
          <a:xfrm>
            <a:off x="2863051" y="2297112"/>
            <a:ext cx="6465887" cy="2174875"/>
          </a:xfrm>
        </p:spPr>
        <p:txBody>
          <a:bodyPr anchor="ctr">
            <a:normAutofit/>
          </a:bodyPr>
          <a:lstStyle>
            <a:lvl1pPr marL="0" indent="0" algn="ctr">
              <a:buNone/>
              <a:defRPr sz="2800" b="1">
                <a:solidFill>
                  <a:schemeClr val="bg1"/>
                </a:solidFill>
                <a:latin typeface="Figtree ExtraBold" pitchFamily="2" charset="0"/>
              </a:defRPr>
            </a:lvl1pPr>
          </a:lstStyle>
          <a:p>
            <a:pPr lvl="0"/>
            <a:r>
              <a:rPr lang="en-US" sz="2800" b="1">
                <a:latin typeface="Figtree ExtraBold" pitchFamily="2" charset="0"/>
              </a:rPr>
              <a:t>Insert Section Name Here</a:t>
            </a:r>
            <a:endParaRPr lang="en-US"/>
          </a:p>
        </p:txBody>
      </p:sp>
      <p:pic>
        <p:nvPicPr>
          <p:cNvPr id="4" name="Picture 3" descr="Logo&#10;&#10;AI-generated content may be incorrect.">
            <a:extLst>
              <a:ext uri="{FF2B5EF4-FFF2-40B4-BE49-F238E27FC236}">
                <a16:creationId xmlns:a16="http://schemas.microsoft.com/office/drawing/2014/main" id="{3E4355C3-9AFA-74E1-D54D-2748EED3BE9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7504414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ark 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CCCC1F-D963-9672-11D5-69EB6A36EA81}"/>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3" name="Rectangle 2">
            <a:extLst>
              <a:ext uri="{FF2B5EF4-FFF2-40B4-BE49-F238E27FC236}">
                <a16:creationId xmlns:a16="http://schemas.microsoft.com/office/drawing/2014/main" id="{1E7A32B3-E6EF-D900-DF41-1FC0CD45EAB9}"/>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6" name="Rectangle 5">
            <a:extLst>
              <a:ext uri="{FF2B5EF4-FFF2-40B4-BE49-F238E27FC236}">
                <a16:creationId xmlns:a16="http://schemas.microsoft.com/office/drawing/2014/main" id="{DF7DA944-E4A0-C756-6F09-4AB3EF1BF07C}"/>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C77ECE13-C4AE-1862-0E7B-424F72AE6C5A}"/>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8" name="Text Placeholder 11">
            <a:extLst>
              <a:ext uri="{FF2B5EF4-FFF2-40B4-BE49-F238E27FC236}">
                <a16:creationId xmlns:a16="http://schemas.microsoft.com/office/drawing/2014/main" id="{9BA1642D-1F12-6DE4-93F1-86EECB88B580}"/>
              </a:ext>
            </a:extLst>
          </p:cNvPr>
          <p:cNvSpPr>
            <a:spLocks noGrp="1"/>
          </p:cNvSpPr>
          <p:nvPr>
            <p:ph type="body" sz="quarter" idx="14" hasCustomPrompt="1"/>
          </p:nvPr>
        </p:nvSpPr>
        <p:spPr>
          <a:xfrm>
            <a:off x="207501" y="1201307"/>
            <a:ext cx="5690632" cy="4972922"/>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9" name="Rectangle 8">
            <a:extLst>
              <a:ext uri="{FF2B5EF4-FFF2-40B4-BE49-F238E27FC236}">
                <a16:creationId xmlns:a16="http://schemas.microsoft.com/office/drawing/2014/main" id="{DA2D4D50-9523-6936-2562-3F7BCE14F149}"/>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rgbClr val="C2A1E7"/>
                </a:solidFill>
              </a:rPr>
              <a:t>	</a:t>
            </a:r>
            <a:r>
              <a:rPr lang="en-US" spc="600" dirty="0">
                <a:solidFill>
                  <a:srgbClr val="C2A1E7"/>
                </a:solidFill>
                <a:latin typeface="Bahnschrift SemiCondensed" panose="020B0502040204020203" pitchFamily="34" charset="0"/>
              </a:rPr>
              <a:t>2026 CECOP SYMPOSIUM</a:t>
            </a:r>
          </a:p>
        </p:txBody>
      </p:sp>
      <p:pic>
        <p:nvPicPr>
          <p:cNvPr id="10" name="Picture 9">
            <a:extLst>
              <a:ext uri="{FF2B5EF4-FFF2-40B4-BE49-F238E27FC236}">
                <a16:creationId xmlns:a16="http://schemas.microsoft.com/office/drawing/2014/main" id="{B5D6CE47-56A2-CA84-FA46-ED70D4E915D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7" name="Text Placeholder 11">
            <a:extLst>
              <a:ext uri="{FF2B5EF4-FFF2-40B4-BE49-F238E27FC236}">
                <a16:creationId xmlns:a16="http://schemas.microsoft.com/office/drawing/2014/main" id="{0C60244B-4CC8-77DE-E2EF-80B8D909EC93}"/>
              </a:ext>
            </a:extLst>
          </p:cNvPr>
          <p:cNvSpPr>
            <a:spLocks noGrp="1"/>
          </p:cNvSpPr>
          <p:nvPr>
            <p:ph type="body" sz="quarter" idx="15" hasCustomPrompt="1"/>
          </p:nvPr>
        </p:nvSpPr>
        <p:spPr>
          <a:xfrm>
            <a:off x="6264084" y="1201157"/>
            <a:ext cx="5690632" cy="4972254"/>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Slide Number Placeholder 5">
            <a:extLst>
              <a:ext uri="{FF2B5EF4-FFF2-40B4-BE49-F238E27FC236}">
                <a16:creationId xmlns:a16="http://schemas.microsoft.com/office/drawing/2014/main" id="{6D4BBD7B-CB31-8567-E3E4-5DD5DBC22E05}"/>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dirty="0">
              <a:solidFill>
                <a:srgbClr val="C2A1E7"/>
              </a:solidFill>
            </a:endParaRPr>
          </a:p>
        </p:txBody>
      </p:sp>
      <p:sp>
        <p:nvSpPr>
          <p:cNvPr id="5" name="Date Placeholder 3">
            <a:extLst>
              <a:ext uri="{FF2B5EF4-FFF2-40B4-BE49-F238E27FC236}">
                <a16:creationId xmlns:a16="http://schemas.microsoft.com/office/drawing/2014/main" id="{4CD75024-6F36-6254-FDA7-E538FAFB3C29}"/>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8/9/2026</a:t>
            </a:fld>
            <a:endParaRPr lang="en-US" dirty="0">
              <a:solidFill>
                <a:srgbClr val="C2A1E7"/>
              </a:solidFill>
            </a:endParaRPr>
          </a:p>
        </p:txBody>
      </p:sp>
    </p:spTree>
    <p:extLst>
      <p:ext uri="{BB962C8B-B14F-4D97-AF65-F5344CB8AC3E}">
        <p14:creationId xmlns:p14="http://schemas.microsoft.com/office/powerpoint/2010/main" val="4202222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rk 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E690C2-3341-3862-0749-B8AEBB98D75B}"/>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3" name="Rectangle 2">
            <a:extLst>
              <a:ext uri="{FF2B5EF4-FFF2-40B4-BE49-F238E27FC236}">
                <a16:creationId xmlns:a16="http://schemas.microsoft.com/office/drawing/2014/main" id="{5CB48B13-D69F-618C-8E40-66A7388210F5}"/>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6" name="Rectangle 5">
            <a:extLst>
              <a:ext uri="{FF2B5EF4-FFF2-40B4-BE49-F238E27FC236}">
                <a16:creationId xmlns:a16="http://schemas.microsoft.com/office/drawing/2014/main" id="{F7D61098-6780-10DF-CC10-DD923899A51D}"/>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7052B37E-729E-F095-5D8B-B5354FF57FB2}"/>
              </a:ext>
            </a:extLst>
          </p:cNvPr>
          <p:cNvSpPr>
            <a:spLocks noGrp="1"/>
          </p:cNvSpPr>
          <p:nvPr>
            <p:ph type="body" sz="quarter" idx="13" hasCustomPrompt="1"/>
          </p:nvPr>
        </p:nvSpPr>
        <p:spPr>
          <a:xfrm>
            <a:off x="207502" y="129191"/>
            <a:ext cx="5690632"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9" name="Text Placeholder 11">
            <a:extLst>
              <a:ext uri="{FF2B5EF4-FFF2-40B4-BE49-F238E27FC236}">
                <a16:creationId xmlns:a16="http://schemas.microsoft.com/office/drawing/2014/main" id="{01E43ED0-A914-4653-4501-898D396E887F}"/>
              </a:ext>
            </a:extLst>
          </p:cNvPr>
          <p:cNvSpPr>
            <a:spLocks noGrp="1"/>
          </p:cNvSpPr>
          <p:nvPr>
            <p:ph type="body" sz="quarter" idx="14" hasCustomPrompt="1"/>
          </p:nvPr>
        </p:nvSpPr>
        <p:spPr>
          <a:xfrm>
            <a:off x="207501" y="1201307"/>
            <a:ext cx="5690632" cy="4972921"/>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10" name="Rectangle 9">
            <a:extLst>
              <a:ext uri="{FF2B5EF4-FFF2-40B4-BE49-F238E27FC236}">
                <a16:creationId xmlns:a16="http://schemas.microsoft.com/office/drawing/2014/main" id="{A53FBD70-E636-46FF-457A-5ABC265E575E}"/>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rgbClr val="C2A1E7"/>
                </a:solidFill>
              </a:rPr>
              <a:t>	</a:t>
            </a:r>
            <a:r>
              <a:rPr lang="en-US" spc="600" dirty="0">
                <a:solidFill>
                  <a:srgbClr val="C2A1E7"/>
                </a:solidFill>
                <a:latin typeface="Bahnschrift SemiCondensed" panose="020B0502040204020203" pitchFamily="34" charset="0"/>
              </a:rPr>
              <a:t>2026 CECOP SYMPOSIUM</a:t>
            </a:r>
          </a:p>
        </p:txBody>
      </p:sp>
      <p:pic>
        <p:nvPicPr>
          <p:cNvPr id="11" name="Picture 10">
            <a:extLst>
              <a:ext uri="{FF2B5EF4-FFF2-40B4-BE49-F238E27FC236}">
                <a16:creationId xmlns:a16="http://schemas.microsoft.com/office/drawing/2014/main" id="{FCF810D5-9FC0-CF8B-CB45-C2C7C12D22C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8" name="Text Placeholder 11">
            <a:extLst>
              <a:ext uri="{FF2B5EF4-FFF2-40B4-BE49-F238E27FC236}">
                <a16:creationId xmlns:a16="http://schemas.microsoft.com/office/drawing/2014/main" id="{97782A20-0077-B968-26CA-579C0A2E7516}"/>
              </a:ext>
            </a:extLst>
          </p:cNvPr>
          <p:cNvSpPr>
            <a:spLocks noGrp="1"/>
          </p:cNvSpPr>
          <p:nvPr>
            <p:ph type="body" sz="quarter" idx="15" hasCustomPrompt="1"/>
          </p:nvPr>
        </p:nvSpPr>
        <p:spPr>
          <a:xfrm>
            <a:off x="6264084" y="1201157"/>
            <a:ext cx="5690632" cy="4972922"/>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21" name="Text Placeholder 9">
            <a:extLst>
              <a:ext uri="{FF2B5EF4-FFF2-40B4-BE49-F238E27FC236}">
                <a16:creationId xmlns:a16="http://schemas.microsoft.com/office/drawing/2014/main" id="{8F2524A8-70EE-787C-11EE-0173F342A78E}"/>
              </a:ext>
            </a:extLst>
          </p:cNvPr>
          <p:cNvSpPr>
            <a:spLocks noGrp="1"/>
          </p:cNvSpPr>
          <p:nvPr>
            <p:ph type="body" sz="quarter" idx="16" hasCustomPrompt="1"/>
          </p:nvPr>
        </p:nvSpPr>
        <p:spPr>
          <a:xfrm>
            <a:off x="6273283" y="140664"/>
            <a:ext cx="5690632"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4" name="Slide Number Placeholder 5">
            <a:extLst>
              <a:ext uri="{FF2B5EF4-FFF2-40B4-BE49-F238E27FC236}">
                <a16:creationId xmlns:a16="http://schemas.microsoft.com/office/drawing/2014/main" id="{1FACA377-A138-C639-0121-BFCA6349B16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dirty="0">
              <a:solidFill>
                <a:srgbClr val="C2A1E7"/>
              </a:solidFill>
            </a:endParaRPr>
          </a:p>
        </p:txBody>
      </p:sp>
      <p:sp>
        <p:nvSpPr>
          <p:cNvPr id="5" name="Date Placeholder 3">
            <a:extLst>
              <a:ext uri="{FF2B5EF4-FFF2-40B4-BE49-F238E27FC236}">
                <a16:creationId xmlns:a16="http://schemas.microsoft.com/office/drawing/2014/main" id="{C1B6AA7F-947E-C831-C6A7-DA51207B4411}"/>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8/9/2026</a:t>
            </a:fld>
            <a:endParaRPr lang="en-US" dirty="0">
              <a:solidFill>
                <a:srgbClr val="C2A1E7"/>
              </a:solidFill>
            </a:endParaRPr>
          </a:p>
        </p:txBody>
      </p:sp>
    </p:spTree>
    <p:extLst>
      <p:ext uri="{BB962C8B-B14F-4D97-AF65-F5344CB8AC3E}">
        <p14:creationId xmlns:p14="http://schemas.microsoft.com/office/powerpoint/2010/main" val="1661914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ark 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72F171-FBC3-89F0-E8F7-1BEF06309171}"/>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3" name="Rectangle 2">
            <a:extLst>
              <a:ext uri="{FF2B5EF4-FFF2-40B4-BE49-F238E27FC236}">
                <a16:creationId xmlns:a16="http://schemas.microsoft.com/office/drawing/2014/main" id="{BA24CB5F-329D-3951-D8BA-3870E5EFA994}"/>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6" name="Rectangle 5">
            <a:extLst>
              <a:ext uri="{FF2B5EF4-FFF2-40B4-BE49-F238E27FC236}">
                <a16:creationId xmlns:a16="http://schemas.microsoft.com/office/drawing/2014/main" id="{BE48916A-0920-82AF-CA61-A71A4F3D970B}"/>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237DF11E-F3EA-8342-D010-F9C496693AC0}"/>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3" name="Rectangle 12">
            <a:extLst>
              <a:ext uri="{FF2B5EF4-FFF2-40B4-BE49-F238E27FC236}">
                <a16:creationId xmlns:a16="http://schemas.microsoft.com/office/drawing/2014/main" id="{A02881A0-63A3-4F40-2EB7-D6B1934F55CE}"/>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rgbClr val="C2A1E7"/>
                </a:solidFill>
              </a:rPr>
              <a:t>	</a:t>
            </a:r>
            <a:r>
              <a:rPr lang="en-US" spc="600" dirty="0">
                <a:solidFill>
                  <a:srgbClr val="C2A1E7"/>
                </a:solidFill>
                <a:latin typeface="Bahnschrift SemiCondensed" panose="020B0502040204020203" pitchFamily="34" charset="0"/>
              </a:rPr>
              <a:t>2026 CECOP SYMPOSIUM</a:t>
            </a:r>
          </a:p>
        </p:txBody>
      </p:sp>
      <p:pic>
        <p:nvPicPr>
          <p:cNvPr id="14" name="Picture 13">
            <a:extLst>
              <a:ext uri="{FF2B5EF4-FFF2-40B4-BE49-F238E27FC236}">
                <a16:creationId xmlns:a16="http://schemas.microsoft.com/office/drawing/2014/main" id="{79B1CE19-5096-9510-BDC3-DE1400E1663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4" name="Slide Number Placeholder 5">
            <a:extLst>
              <a:ext uri="{FF2B5EF4-FFF2-40B4-BE49-F238E27FC236}">
                <a16:creationId xmlns:a16="http://schemas.microsoft.com/office/drawing/2014/main" id="{E8F8E4F6-F2CF-B089-2E34-9588678EAC2D}"/>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dirty="0">
              <a:solidFill>
                <a:srgbClr val="C2A1E7"/>
              </a:solidFill>
            </a:endParaRPr>
          </a:p>
        </p:txBody>
      </p:sp>
      <p:sp>
        <p:nvSpPr>
          <p:cNvPr id="5" name="Date Placeholder 3">
            <a:extLst>
              <a:ext uri="{FF2B5EF4-FFF2-40B4-BE49-F238E27FC236}">
                <a16:creationId xmlns:a16="http://schemas.microsoft.com/office/drawing/2014/main" id="{DE437282-BBD4-B964-0C10-4928FA8B0F83}"/>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8/9/2026</a:t>
            </a:fld>
            <a:endParaRPr lang="en-US" dirty="0">
              <a:solidFill>
                <a:srgbClr val="C2A1E7"/>
              </a:solidFill>
            </a:endParaRPr>
          </a:p>
        </p:txBody>
      </p:sp>
    </p:spTree>
    <p:extLst>
      <p:ext uri="{BB962C8B-B14F-4D97-AF65-F5344CB8AC3E}">
        <p14:creationId xmlns:p14="http://schemas.microsoft.com/office/powerpoint/2010/main" val="2734140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ark 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6AAEE3-81A6-D66D-D090-5E799916B708}"/>
              </a:ext>
            </a:extLst>
          </p:cNvPr>
          <p:cNvSpPr/>
          <p:nvPr userDrawn="1"/>
        </p:nvSpPr>
        <p:spPr>
          <a:xfrm>
            <a:off x="0" y="6174228"/>
            <a:ext cx="12192000" cy="6933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4" name="Rectangle 3">
            <a:extLst>
              <a:ext uri="{FF2B5EF4-FFF2-40B4-BE49-F238E27FC236}">
                <a16:creationId xmlns:a16="http://schemas.microsoft.com/office/drawing/2014/main" id="{95CF4781-C232-712D-7C8B-964ED59DF35B}"/>
              </a:ext>
            </a:extLst>
          </p:cNvPr>
          <p:cNvSpPr/>
          <p:nvPr userDrawn="1"/>
        </p:nvSpPr>
        <p:spPr>
          <a:xfrm>
            <a:off x="0" y="0"/>
            <a:ext cx="12192001" cy="6173411"/>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7" name="Rectangle 6">
            <a:extLst>
              <a:ext uri="{FF2B5EF4-FFF2-40B4-BE49-F238E27FC236}">
                <a16:creationId xmlns:a16="http://schemas.microsoft.com/office/drawing/2014/main" id="{9180F6A1-EDBA-6561-FD12-5AD0CA832507}"/>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chemeClr val="bg1"/>
                </a:solidFill>
              </a:rPr>
              <a:t>	</a:t>
            </a:r>
            <a:r>
              <a:rPr lang="en-US" spc="600" dirty="0">
                <a:solidFill>
                  <a:schemeClr val="bg1"/>
                </a:solidFill>
                <a:latin typeface="Bahnschrift SemiCondensed" panose="020B0502040204020203" pitchFamily="34" charset="0"/>
              </a:rPr>
              <a:t>2026 CECOP SYMPOSIUM</a:t>
            </a:r>
          </a:p>
        </p:txBody>
      </p:sp>
      <p:pic>
        <p:nvPicPr>
          <p:cNvPr id="8" name="Picture 7">
            <a:extLst>
              <a:ext uri="{FF2B5EF4-FFF2-40B4-BE49-F238E27FC236}">
                <a16:creationId xmlns:a16="http://schemas.microsoft.com/office/drawing/2014/main" id="{06A8E307-1501-E2FD-A74E-DD6962A6489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3" name="Slide Number Placeholder 5">
            <a:extLst>
              <a:ext uri="{FF2B5EF4-FFF2-40B4-BE49-F238E27FC236}">
                <a16:creationId xmlns:a16="http://schemas.microsoft.com/office/drawing/2014/main" id="{28052968-B79E-7EF7-35B8-1A9911DC5C98}"/>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2">
                    <a:lumMod val="25000"/>
                  </a:schemeClr>
                </a:solidFill>
              </a:rPr>
              <a:pPr/>
              <a:t>‹#›</a:t>
            </a:fld>
            <a:endParaRPr lang="en-US" dirty="0">
              <a:solidFill>
                <a:schemeClr val="bg2">
                  <a:lumMod val="25000"/>
                </a:schemeClr>
              </a:solidFill>
            </a:endParaRPr>
          </a:p>
        </p:txBody>
      </p:sp>
      <p:sp>
        <p:nvSpPr>
          <p:cNvPr id="5" name="Date Placeholder 3">
            <a:extLst>
              <a:ext uri="{FF2B5EF4-FFF2-40B4-BE49-F238E27FC236}">
                <a16:creationId xmlns:a16="http://schemas.microsoft.com/office/drawing/2014/main" id="{67C2876A-AEA2-F505-C9B0-78DD52979061}"/>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2">
                    <a:lumMod val="25000"/>
                  </a:schemeClr>
                </a:solidFill>
              </a:rPr>
              <a:pPr/>
              <a:t>8/9/2026</a:t>
            </a:fld>
            <a:endParaRPr lang="en-US" dirty="0">
              <a:solidFill>
                <a:schemeClr val="bg2">
                  <a:lumMod val="25000"/>
                </a:schemeClr>
              </a:solidFill>
            </a:endParaRPr>
          </a:p>
        </p:txBody>
      </p:sp>
    </p:spTree>
    <p:extLst>
      <p:ext uri="{BB962C8B-B14F-4D97-AF65-F5344CB8AC3E}">
        <p14:creationId xmlns:p14="http://schemas.microsoft.com/office/powerpoint/2010/main" val="12726335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ark 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AA4D0E-153D-11B3-5397-AA57FE0B6F57}"/>
              </a:ext>
            </a:extLst>
          </p:cNvPr>
          <p:cNvSpPr/>
          <p:nvPr userDrawn="1"/>
        </p:nvSpPr>
        <p:spPr>
          <a:xfrm>
            <a:off x="0" y="6174228"/>
            <a:ext cx="12192000" cy="6933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3" name="Rectangle 2">
            <a:extLst>
              <a:ext uri="{FF2B5EF4-FFF2-40B4-BE49-F238E27FC236}">
                <a16:creationId xmlns:a16="http://schemas.microsoft.com/office/drawing/2014/main" id="{0700337A-E250-613A-0B9B-9735B7FA45A7}"/>
              </a:ext>
            </a:extLst>
          </p:cNvPr>
          <p:cNvSpPr/>
          <p:nvPr userDrawn="1"/>
        </p:nvSpPr>
        <p:spPr>
          <a:xfrm>
            <a:off x="0" y="0"/>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6" name="Rectangle 5">
            <a:extLst>
              <a:ext uri="{FF2B5EF4-FFF2-40B4-BE49-F238E27FC236}">
                <a16:creationId xmlns:a16="http://schemas.microsoft.com/office/drawing/2014/main" id="{319D094F-EEFB-415B-1B86-603EA22EC3BE}"/>
              </a:ext>
            </a:extLst>
          </p:cNvPr>
          <p:cNvSpPr/>
          <p:nvPr userDrawn="1"/>
        </p:nvSpPr>
        <p:spPr>
          <a:xfrm>
            <a:off x="0" y="1039784"/>
            <a:ext cx="12192001" cy="5133627"/>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E644B8C2-A2DF-78B7-AF9F-93117CE073EC}"/>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8" name="Rectangle 7">
            <a:extLst>
              <a:ext uri="{FF2B5EF4-FFF2-40B4-BE49-F238E27FC236}">
                <a16:creationId xmlns:a16="http://schemas.microsoft.com/office/drawing/2014/main" id="{C43C9340-D837-4AD3-18F7-E618E59EBC88}"/>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chemeClr val="bg1"/>
                </a:solidFill>
              </a:rPr>
              <a:t>	</a:t>
            </a:r>
            <a:r>
              <a:rPr lang="en-US" spc="600" dirty="0">
                <a:solidFill>
                  <a:schemeClr val="bg1"/>
                </a:solidFill>
                <a:latin typeface="Bahnschrift SemiCondensed" panose="020B0502040204020203" pitchFamily="34" charset="0"/>
              </a:rPr>
              <a:t>2026 CECOP SYMPOSIUM</a:t>
            </a:r>
          </a:p>
        </p:txBody>
      </p:sp>
      <p:pic>
        <p:nvPicPr>
          <p:cNvPr id="9" name="Picture 8">
            <a:extLst>
              <a:ext uri="{FF2B5EF4-FFF2-40B4-BE49-F238E27FC236}">
                <a16:creationId xmlns:a16="http://schemas.microsoft.com/office/drawing/2014/main" id="{A30F96F9-2F1A-B80C-16A9-B918F36195B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2" y="1149689"/>
            <a:ext cx="4164084" cy="4902199"/>
          </a:xfrm>
        </p:spPr>
        <p:txBody>
          <a:bodyPr>
            <a:normAutofit/>
          </a:bodyPr>
          <a:lstStyle>
            <a:lvl1pPr>
              <a:defRPr sz="1800">
                <a:solidFill>
                  <a:srgbClr val="C2A1E7"/>
                </a:solidFill>
              </a:defRPr>
            </a:lvl1pPr>
            <a:lvl2pPr>
              <a:defRPr sz="1600">
                <a:solidFill>
                  <a:srgbClr val="C2A1E7"/>
                </a:solidFill>
              </a:defRPr>
            </a:lvl2pPr>
            <a:lvl3pPr>
              <a:defRPr sz="1400">
                <a:solidFill>
                  <a:srgbClr val="C2A1E7"/>
                </a:solidFill>
              </a:defRPr>
            </a:lvl3pPr>
            <a:lvl4pPr>
              <a:defRPr sz="1200">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14" name="Text Placeholder 11">
            <a:extLst>
              <a:ext uri="{FF2B5EF4-FFF2-40B4-BE49-F238E27FC236}">
                <a16:creationId xmlns:a16="http://schemas.microsoft.com/office/drawing/2014/main" id="{C51DB95B-DF88-27BC-68BF-F34AEF78E108}"/>
              </a:ext>
            </a:extLst>
          </p:cNvPr>
          <p:cNvSpPr>
            <a:spLocks noGrp="1"/>
          </p:cNvSpPr>
          <p:nvPr>
            <p:ph type="body" sz="quarter" idx="15" hasCustomPrompt="1"/>
          </p:nvPr>
        </p:nvSpPr>
        <p:spPr>
          <a:xfrm>
            <a:off x="4593266" y="1149689"/>
            <a:ext cx="7403472" cy="4902199"/>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Slide Number Placeholder 5">
            <a:extLst>
              <a:ext uri="{FF2B5EF4-FFF2-40B4-BE49-F238E27FC236}">
                <a16:creationId xmlns:a16="http://schemas.microsoft.com/office/drawing/2014/main" id="{86A5B709-1899-8DDC-4F37-07D1829FDEC6}"/>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2">
                    <a:lumMod val="25000"/>
                  </a:schemeClr>
                </a:solidFill>
              </a:rPr>
              <a:pPr/>
              <a:t>‹#›</a:t>
            </a:fld>
            <a:endParaRPr lang="en-US" dirty="0">
              <a:solidFill>
                <a:schemeClr val="bg2">
                  <a:lumMod val="25000"/>
                </a:schemeClr>
              </a:solidFill>
            </a:endParaRPr>
          </a:p>
        </p:txBody>
      </p:sp>
      <p:sp>
        <p:nvSpPr>
          <p:cNvPr id="5" name="Date Placeholder 3">
            <a:extLst>
              <a:ext uri="{FF2B5EF4-FFF2-40B4-BE49-F238E27FC236}">
                <a16:creationId xmlns:a16="http://schemas.microsoft.com/office/drawing/2014/main" id="{1BFB2C2D-D2AD-BE92-CE7A-4BB1EB5A22B6}"/>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2">
                    <a:lumMod val="25000"/>
                  </a:schemeClr>
                </a:solidFill>
              </a:rPr>
              <a:pPr/>
              <a:t>8/9/2026</a:t>
            </a:fld>
            <a:endParaRPr lang="en-US" dirty="0">
              <a:solidFill>
                <a:schemeClr val="bg2">
                  <a:lumMod val="25000"/>
                </a:schemeClr>
              </a:solidFill>
            </a:endParaRPr>
          </a:p>
        </p:txBody>
      </p:sp>
    </p:spTree>
    <p:extLst>
      <p:ext uri="{BB962C8B-B14F-4D97-AF65-F5344CB8AC3E}">
        <p14:creationId xmlns:p14="http://schemas.microsoft.com/office/powerpoint/2010/main" val="11635922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ark Q&amp;A">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9397D9D3-5317-2E66-B651-BFE16A714F32}"/>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6" name="Rectangle 5">
            <a:extLst>
              <a:ext uri="{FF2B5EF4-FFF2-40B4-BE49-F238E27FC236}">
                <a16:creationId xmlns:a16="http://schemas.microsoft.com/office/drawing/2014/main" id="{AA15BDCB-3882-1C8E-55CD-82597D3AD9D8}"/>
              </a:ext>
            </a:extLst>
          </p:cNvPr>
          <p:cNvSpPr/>
          <p:nvPr userDrawn="1"/>
        </p:nvSpPr>
        <p:spPr>
          <a:xfrm>
            <a:off x="0" y="1"/>
            <a:ext cx="12192001" cy="6866710"/>
          </a:xfrm>
          <a:prstGeom prst="rect">
            <a:avLst/>
          </a:prstGeom>
          <a:gradFill>
            <a:gsLst>
              <a:gs pos="31000">
                <a:schemeClr val="bg2">
                  <a:lumMod val="25000"/>
                  <a:alpha val="80000"/>
                </a:schemeClr>
              </a:gs>
              <a:gs pos="0">
                <a:schemeClr val="bg2">
                  <a:lumMod val="25000"/>
                </a:schemeClr>
              </a:gs>
              <a:gs pos="53000">
                <a:schemeClr val="bg2">
                  <a:lumMod val="25000"/>
                  <a:alpha val="60000"/>
                </a:schemeClr>
              </a:gs>
              <a:gs pos="100000">
                <a:schemeClr val="bg2">
                  <a:lumMod val="25000"/>
                  <a:alpha val="5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rgbClr val="C2A1E7"/>
                </a:solidFill>
              </a:rPr>
              <a:t>	</a:t>
            </a:r>
            <a:r>
              <a:rPr lang="en-US" spc="600" dirty="0">
                <a:solidFill>
                  <a:srgbClr val="C2A1E7"/>
                </a:solidFill>
                <a:latin typeface="Bahnschrift SemiCondensed" panose="020B0502040204020203" pitchFamily="34" charset="0"/>
              </a:rPr>
              <a:t>2026 CECOP SYMPOSIUM</a:t>
            </a: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indent="0">
              <a:buNone/>
              <a:defRPr>
                <a:solidFill>
                  <a:srgbClr val="C2A1E7"/>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50413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7" name="Slide Number Placeholder 5">
            <a:extLst>
              <a:ext uri="{FF2B5EF4-FFF2-40B4-BE49-F238E27FC236}">
                <a16:creationId xmlns:a16="http://schemas.microsoft.com/office/drawing/2014/main" id="{7F89DF35-5435-BB2C-3A6F-D6C7CE03A4CD}"/>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dirty="0">
              <a:solidFill>
                <a:srgbClr val="C2A1E7"/>
              </a:solidFill>
            </a:endParaRPr>
          </a:p>
        </p:txBody>
      </p:sp>
      <p:sp>
        <p:nvSpPr>
          <p:cNvPr id="9" name="Date Placeholder 3">
            <a:extLst>
              <a:ext uri="{FF2B5EF4-FFF2-40B4-BE49-F238E27FC236}">
                <a16:creationId xmlns:a16="http://schemas.microsoft.com/office/drawing/2014/main" id="{58886AC9-AF00-8189-3A27-741214D9EBF5}"/>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8/9/2026</a:t>
            </a:fld>
            <a:endParaRPr lang="en-US" dirty="0">
              <a:solidFill>
                <a:srgbClr val="C2A1E7"/>
              </a:solidFill>
            </a:endParaRPr>
          </a:p>
        </p:txBody>
      </p:sp>
    </p:spTree>
    <p:extLst>
      <p:ext uri="{BB962C8B-B14F-4D97-AF65-F5344CB8AC3E}">
        <p14:creationId xmlns:p14="http://schemas.microsoft.com/office/powerpoint/2010/main" val="2554027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ark Color Palet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89EEC9-3C0A-0696-8975-80767EC95DDE}"/>
              </a:ext>
            </a:extLst>
          </p:cNvPr>
          <p:cNvSpPr/>
          <p:nvPr userDrawn="1"/>
        </p:nvSpPr>
        <p:spPr>
          <a:xfrm>
            <a:off x="0" y="0"/>
            <a:ext cx="12192000" cy="1020726"/>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600" dirty="0">
                <a:latin typeface="Bahnschrift SemiCondensed" panose="020B0502040204020203" pitchFamily="34" charset="0"/>
              </a:rPr>
              <a:t>	SLIDES COLOR PALETTE</a:t>
            </a:r>
          </a:p>
        </p:txBody>
      </p:sp>
      <p:sp>
        <p:nvSpPr>
          <p:cNvPr id="6" name="Date Placeholder 3">
            <a:extLst>
              <a:ext uri="{FF2B5EF4-FFF2-40B4-BE49-F238E27FC236}">
                <a16:creationId xmlns:a16="http://schemas.microsoft.com/office/drawing/2014/main" id="{C071802D-484F-AA48-64FC-1E4ED5B99857}"/>
              </a:ext>
            </a:extLst>
          </p:cNvPr>
          <p:cNvSpPr>
            <a:spLocks noGrp="1"/>
          </p:cNvSpPr>
          <p:nvPr>
            <p:ph type="dt" sz="half" idx="10"/>
          </p:nvPr>
        </p:nvSpPr>
        <p:spPr>
          <a:xfrm>
            <a:off x="8702040" y="6356348"/>
            <a:ext cx="2743200" cy="365125"/>
          </a:xfrm>
        </p:spPr>
        <p:txBody>
          <a:bodyPr/>
          <a:lstStyle/>
          <a:p>
            <a:fld id="{846CE7D5-CF57-46EF-B807-FDD0502418D4}" type="datetimeFigureOut">
              <a:rPr lang="en-US" smtClean="0"/>
              <a:t>8/9/2026</a:t>
            </a:fld>
            <a:endParaRPr lang="en-US" dirty="0"/>
          </a:p>
        </p:txBody>
      </p:sp>
      <p:sp>
        <p:nvSpPr>
          <p:cNvPr id="7" name="Slide Number Placeholder 5">
            <a:extLst>
              <a:ext uri="{FF2B5EF4-FFF2-40B4-BE49-F238E27FC236}">
                <a16:creationId xmlns:a16="http://schemas.microsoft.com/office/drawing/2014/main" id="{BDECFEFB-529D-E8B1-F7D3-7575853ED39C}"/>
              </a:ext>
            </a:extLst>
          </p:cNvPr>
          <p:cNvSpPr>
            <a:spLocks noGrp="1"/>
          </p:cNvSpPr>
          <p:nvPr>
            <p:ph type="sldNum" sz="quarter" idx="12"/>
          </p:nvPr>
        </p:nvSpPr>
        <p:spPr>
          <a:xfrm>
            <a:off x="11661648" y="6356349"/>
            <a:ext cx="399288" cy="365125"/>
          </a:xfrm>
        </p:spPr>
        <p:txBody>
          <a:bodyPr/>
          <a:lstStyle/>
          <a:p>
            <a:fld id="{330EA680-D336-4FF7-8B7A-9848BB0A1C32}" type="slidenum">
              <a:rPr lang="en-US" smtClean="0"/>
              <a:t>‹#›</a:t>
            </a:fld>
            <a:endParaRPr lang="en-US" dirty="0"/>
          </a:p>
        </p:txBody>
      </p:sp>
      <p:sp>
        <p:nvSpPr>
          <p:cNvPr id="26" name="Rectangle 25">
            <a:extLst>
              <a:ext uri="{FF2B5EF4-FFF2-40B4-BE49-F238E27FC236}">
                <a16:creationId xmlns:a16="http://schemas.microsoft.com/office/drawing/2014/main" id="{83F7AF6B-55C9-D724-CA7A-CE7DC1EE79FF}"/>
              </a:ext>
            </a:extLst>
          </p:cNvPr>
          <p:cNvSpPr/>
          <p:nvPr userDrawn="1"/>
        </p:nvSpPr>
        <p:spPr>
          <a:xfrm>
            <a:off x="-1" y="1398936"/>
            <a:ext cx="923407" cy="2725091"/>
          </a:xfrm>
          <a:prstGeom prst="rect">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10%</a:t>
            </a:r>
          </a:p>
        </p:txBody>
      </p:sp>
      <p:sp>
        <p:nvSpPr>
          <p:cNvPr id="27" name="Rectangle 26">
            <a:extLst>
              <a:ext uri="{FF2B5EF4-FFF2-40B4-BE49-F238E27FC236}">
                <a16:creationId xmlns:a16="http://schemas.microsoft.com/office/drawing/2014/main" id="{0E6BF08A-7947-4713-3C46-EC8862C7C9A2}"/>
              </a:ext>
            </a:extLst>
          </p:cNvPr>
          <p:cNvSpPr/>
          <p:nvPr userDrawn="1"/>
        </p:nvSpPr>
        <p:spPr>
          <a:xfrm>
            <a:off x="914394" y="1398933"/>
            <a:ext cx="925128" cy="2725092"/>
          </a:xfrm>
          <a:prstGeom prst="rect">
            <a:avLst/>
          </a:prstGeom>
          <a:solidFill>
            <a:srgbClr val="653C87">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a:t>
            </a:r>
          </a:p>
        </p:txBody>
      </p:sp>
      <p:sp>
        <p:nvSpPr>
          <p:cNvPr id="28" name="Rectangle 27">
            <a:extLst>
              <a:ext uri="{FF2B5EF4-FFF2-40B4-BE49-F238E27FC236}">
                <a16:creationId xmlns:a16="http://schemas.microsoft.com/office/drawing/2014/main" id="{F61D0450-64CA-2EEA-F48D-496D890579EA}"/>
              </a:ext>
            </a:extLst>
          </p:cNvPr>
          <p:cNvSpPr/>
          <p:nvPr userDrawn="1"/>
        </p:nvSpPr>
        <p:spPr>
          <a:xfrm>
            <a:off x="1835183" y="1398933"/>
            <a:ext cx="923407" cy="2725092"/>
          </a:xfrm>
          <a:prstGeom prst="rect">
            <a:avLst/>
          </a:prstGeom>
          <a:solidFill>
            <a:srgbClr val="653C87">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40%</a:t>
            </a:r>
          </a:p>
        </p:txBody>
      </p:sp>
      <p:sp>
        <p:nvSpPr>
          <p:cNvPr id="29" name="Rectangle 28">
            <a:extLst>
              <a:ext uri="{FF2B5EF4-FFF2-40B4-BE49-F238E27FC236}">
                <a16:creationId xmlns:a16="http://schemas.microsoft.com/office/drawing/2014/main" id="{CB1993D6-4D15-EA86-A20A-6F1717500F94}"/>
              </a:ext>
            </a:extLst>
          </p:cNvPr>
          <p:cNvSpPr/>
          <p:nvPr userDrawn="1"/>
        </p:nvSpPr>
        <p:spPr>
          <a:xfrm>
            <a:off x="2756266" y="1398931"/>
            <a:ext cx="923407" cy="2725092"/>
          </a:xfrm>
          <a:prstGeom prst="rect">
            <a:avLst/>
          </a:prstGeom>
          <a:solidFill>
            <a:srgbClr val="653C87">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70%</a:t>
            </a:r>
          </a:p>
        </p:txBody>
      </p:sp>
      <p:sp>
        <p:nvSpPr>
          <p:cNvPr id="30" name="TextBox 29">
            <a:extLst>
              <a:ext uri="{FF2B5EF4-FFF2-40B4-BE49-F238E27FC236}">
                <a16:creationId xmlns:a16="http://schemas.microsoft.com/office/drawing/2014/main" id="{E3EDFF01-ECE9-49E8-C6CA-E09F9ABBD88A}"/>
              </a:ext>
            </a:extLst>
          </p:cNvPr>
          <p:cNvSpPr txBox="1"/>
          <p:nvPr userDrawn="1"/>
        </p:nvSpPr>
        <p:spPr>
          <a:xfrm>
            <a:off x="-1" y="1020726"/>
            <a:ext cx="4655137" cy="307777"/>
          </a:xfrm>
          <a:prstGeom prst="rect">
            <a:avLst/>
          </a:prstGeom>
          <a:noFill/>
        </p:spPr>
        <p:txBody>
          <a:bodyPr wrap="square" rtlCol="0">
            <a:spAutoFit/>
          </a:bodyPr>
          <a:lstStyle/>
          <a:p>
            <a:r>
              <a:rPr lang="en-US" sz="1400" b="1" dirty="0"/>
              <a:t>Background Color Scale: </a:t>
            </a:r>
            <a:r>
              <a:rPr lang="en-US" sz="1400" dirty="0"/>
              <a:t>Hex Code #653C87</a:t>
            </a:r>
          </a:p>
        </p:txBody>
      </p:sp>
      <p:sp>
        <p:nvSpPr>
          <p:cNvPr id="31" name="Rectangle 30">
            <a:extLst>
              <a:ext uri="{FF2B5EF4-FFF2-40B4-BE49-F238E27FC236}">
                <a16:creationId xmlns:a16="http://schemas.microsoft.com/office/drawing/2014/main" id="{E8A07950-9A0C-C7FA-9C19-5A310D6EA326}"/>
              </a:ext>
            </a:extLst>
          </p:cNvPr>
          <p:cNvSpPr/>
          <p:nvPr userDrawn="1"/>
        </p:nvSpPr>
        <p:spPr>
          <a:xfrm>
            <a:off x="3951013" y="1390061"/>
            <a:ext cx="923407" cy="2725091"/>
          </a:xfrm>
          <a:prstGeom prst="rect">
            <a:avLst/>
          </a:prstGeom>
          <a:solidFill>
            <a:srgbClr val="3A3A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0%</a:t>
            </a:r>
          </a:p>
        </p:txBody>
      </p:sp>
      <p:sp>
        <p:nvSpPr>
          <p:cNvPr id="32" name="Rectangle 31">
            <a:extLst>
              <a:ext uri="{FF2B5EF4-FFF2-40B4-BE49-F238E27FC236}">
                <a16:creationId xmlns:a16="http://schemas.microsoft.com/office/drawing/2014/main" id="{4325C7F1-0E49-865F-ED04-48930F1A1D60}"/>
              </a:ext>
            </a:extLst>
          </p:cNvPr>
          <p:cNvSpPr/>
          <p:nvPr userDrawn="1"/>
        </p:nvSpPr>
        <p:spPr>
          <a:xfrm>
            <a:off x="4874420" y="1390063"/>
            <a:ext cx="923407" cy="2725092"/>
          </a:xfrm>
          <a:prstGeom prst="rect">
            <a:avLst/>
          </a:prstGeom>
          <a:solidFill>
            <a:schemeClr val="bg2">
              <a:lumMod val="2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a:t>
            </a:r>
          </a:p>
        </p:txBody>
      </p:sp>
      <p:sp>
        <p:nvSpPr>
          <p:cNvPr id="33" name="Rectangle 32">
            <a:extLst>
              <a:ext uri="{FF2B5EF4-FFF2-40B4-BE49-F238E27FC236}">
                <a16:creationId xmlns:a16="http://schemas.microsoft.com/office/drawing/2014/main" id="{0477A34B-E949-5ACD-AAB0-62C910E5790B}"/>
              </a:ext>
            </a:extLst>
          </p:cNvPr>
          <p:cNvSpPr/>
          <p:nvPr userDrawn="1"/>
        </p:nvSpPr>
        <p:spPr>
          <a:xfrm>
            <a:off x="5786625" y="1390064"/>
            <a:ext cx="923407" cy="2725092"/>
          </a:xfrm>
          <a:prstGeom prst="rect">
            <a:avLst/>
          </a:prstGeom>
          <a:solidFill>
            <a:schemeClr val="bg2">
              <a:lumMod val="2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40%</a:t>
            </a:r>
          </a:p>
        </p:txBody>
      </p:sp>
      <p:sp>
        <p:nvSpPr>
          <p:cNvPr id="34" name="Rectangle 33">
            <a:extLst>
              <a:ext uri="{FF2B5EF4-FFF2-40B4-BE49-F238E27FC236}">
                <a16:creationId xmlns:a16="http://schemas.microsoft.com/office/drawing/2014/main" id="{29D6D223-F934-3755-6C54-F122F787837D}"/>
              </a:ext>
            </a:extLst>
          </p:cNvPr>
          <p:cNvSpPr/>
          <p:nvPr userDrawn="1"/>
        </p:nvSpPr>
        <p:spPr>
          <a:xfrm>
            <a:off x="6698830" y="1390059"/>
            <a:ext cx="923407" cy="2725092"/>
          </a:xfrm>
          <a:prstGeom prst="rect">
            <a:avLst/>
          </a:prstGeom>
          <a:solidFill>
            <a:schemeClr val="bg2">
              <a:lumMod val="25000"/>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90%</a:t>
            </a:r>
          </a:p>
        </p:txBody>
      </p:sp>
      <p:sp>
        <p:nvSpPr>
          <p:cNvPr id="35" name="TextBox 34">
            <a:extLst>
              <a:ext uri="{FF2B5EF4-FFF2-40B4-BE49-F238E27FC236}">
                <a16:creationId xmlns:a16="http://schemas.microsoft.com/office/drawing/2014/main" id="{AF3C9CE2-7FD2-BC73-D2AB-0A3883E2DB14}"/>
              </a:ext>
            </a:extLst>
          </p:cNvPr>
          <p:cNvSpPr txBox="1"/>
          <p:nvPr userDrawn="1"/>
        </p:nvSpPr>
        <p:spPr>
          <a:xfrm>
            <a:off x="3951014" y="1020721"/>
            <a:ext cx="4655137" cy="307777"/>
          </a:xfrm>
          <a:prstGeom prst="rect">
            <a:avLst/>
          </a:prstGeom>
          <a:noFill/>
        </p:spPr>
        <p:txBody>
          <a:bodyPr wrap="square" rtlCol="0">
            <a:spAutoFit/>
          </a:bodyPr>
          <a:lstStyle/>
          <a:p>
            <a:r>
              <a:rPr lang="en-US" sz="1400" b="1" dirty="0"/>
              <a:t>Banner Color Scale: </a:t>
            </a:r>
            <a:r>
              <a:rPr lang="en-US" sz="1400" dirty="0"/>
              <a:t>Hex Code #423781</a:t>
            </a:r>
          </a:p>
        </p:txBody>
      </p:sp>
      <p:sp>
        <p:nvSpPr>
          <p:cNvPr id="36" name="TextBox 35">
            <a:extLst>
              <a:ext uri="{FF2B5EF4-FFF2-40B4-BE49-F238E27FC236}">
                <a16:creationId xmlns:a16="http://schemas.microsoft.com/office/drawing/2014/main" id="{545603A8-A5A1-8581-71A9-BA1C2A5318C0}"/>
              </a:ext>
            </a:extLst>
          </p:cNvPr>
          <p:cNvSpPr txBox="1"/>
          <p:nvPr userDrawn="1"/>
        </p:nvSpPr>
        <p:spPr>
          <a:xfrm>
            <a:off x="7893576" y="686673"/>
            <a:ext cx="4298423" cy="2031325"/>
          </a:xfrm>
          <a:prstGeom prst="rect">
            <a:avLst/>
          </a:prstGeom>
          <a:solidFill>
            <a:schemeClr val="bg2">
              <a:lumMod val="25000"/>
            </a:schemeClr>
          </a:solidFill>
        </p:spPr>
        <p:txBody>
          <a:bodyPr wrap="square" rtlCol="0">
            <a:spAutoFit/>
          </a:bodyPr>
          <a:lstStyle/>
          <a:p>
            <a:r>
              <a:rPr lang="en-US" sz="1400" b="1" dirty="0">
                <a:solidFill>
                  <a:srgbClr val="C2A1E7"/>
                </a:solidFill>
                <a:latin typeface="Figtree ExtraBold" pitchFamily="2" charset="0"/>
              </a:rPr>
              <a:t>Font: Figtree ExtraBold </a:t>
            </a:r>
          </a:p>
          <a:p>
            <a:r>
              <a:rPr lang="en-US" sz="1400" b="1" dirty="0">
                <a:solidFill>
                  <a:srgbClr val="C2A1E7"/>
                </a:solidFill>
                <a:latin typeface="Figtree ExtraBold" pitchFamily="2" charset="0"/>
              </a:rPr>
              <a:t>Format: Bold, Normal Spacing</a:t>
            </a:r>
            <a:br>
              <a:rPr lang="en-US" sz="1400" b="1" dirty="0">
                <a:solidFill>
                  <a:srgbClr val="C2A1E7"/>
                </a:solidFill>
                <a:latin typeface="Figtree ExtraBold" pitchFamily="2" charset="0"/>
              </a:rPr>
            </a:br>
            <a:r>
              <a:rPr lang="en-US" sz="1400" b="1" dirty="0">
                <a:solidFill>
                  <a:srgbClr val="C2A1E7"/>
                </a:solidFill>
                <a:latin typeface="Figtree ExtraBold" pitchFamily="2" charset="0"/>
              </a:rPr>
              <a:t>Hex Code: #C2A1E7</a:t>
            </a:r>
          </a:p>
          <a:p>
            <a:endParaRPr lang="en-US" sz="1400" b="1" dirty="0">
              <a:latin typeface="Figtree ExtraBold" pitchFamily="2" charset="0"/>
            </a:endParaRPr>
          </a:p>
          <a:p>
            <a:r>
              <a:rPr lang="en-US" sz="1400" b="1" spc="600" dirty="0">
                <a:solidFill>
                  <a:schemeClr val="bg1"/>
                </a:solidFill>
                <a:latin typeface="Bahnschrift SemiCondensed" panose="020B0502040204020203" pitchFamily="34" charset="0"/>
              </a:rPr>
              <a:t>FONT: BAHNSCHRIFT SEMICONDENSED</a:t>
            </a:r>
          </a:p>
          <a:p>
            <a:r>
              <a:rPr lang="en-US" sz="1400" b="1" spc="600" dirty="0">
                <a:solidFill>
                  <a:schemeClr val="bg1"/>
                </a:solidFill>
                <a:latin typeface="Bahnschrift SemiCondensed" panose="020B0502040204020203" pitchFamily="34" charset="0"/>
              </a:rPr>
              <a:t>FORMAT: CAPITALIZED, BOLD, VERY LOOSE SPACING</a:t>
            </a:r>
          </a:p>
          <a:p>
            <a:r>
              <a:rPr lang="en-US" sz="1400" b="1" spc="600" dirty="0">
                <a:solidFill>
                  <a:schemeClr val="bg1"/>
                </a:solidFill>
                <a:latin typeface="Bahnschrift SemiCondensed" panose="020B0502040204020203" pitchFamily="34" charset="0"/>
              </a:rPr>
              <a:t>HEX CODE: #FFFFFF</a:t>
            </a:r>
          </a:p>
        </p:txBody>
      </p:sp>
      <p:sp>
        <p:nvSpPr>
          <p:cNvPr id="37" name="Rectangle 36">
            <a:extLst>
              <a:ext uri="{FF2B5EF4-FFF2-40B4-BE49-F238E27FC236}">
                <a16:creationId xmlns:a16="http://schemas.microsoft.com/office/drawing/2014/main" id="{805689E3-0C2D-4D32-AB5E-74CCB79DEB4E}"/>
              </a:ext>
            </a:extLst>
          </p:cNvPr>
          <p:cNvSpPr/>
          <p:nvPr userDrawn="1"/>
        </p:nvSpPr>
        <p:spPr>
          <a:xfrm>
            <a:off x="7909318" y="3159086"/>
            <a:ext cx="4298423" cy="3012241"/>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a:extLst>
              <a:ext uri="{FF2B5EF4-FFF2-40B4-BE49-F238E27FC236}">
                <a16:creationId xmlns:a16="http://schemas.microsoft.com/office/drawing/2014/main" id="{CC2FD1DB-5CCF-D354-C47D-879ED7A23D23}"/>
              </a:ext>
            </a:extLst>
          </p:cNvPr>
          <p:cNvSpPr txBox="1"/>
          <p:nvPr userDrawn="1"/>
        </p:nvSpPr>
        <p:spPr>
          <a:xfrm>
            <a:off x="8020470" y="266567"/>
            <a:ext cx="4158968" cy="369332"/>
          </a:xfrm>
          <a:prstGeom prst="rect">
            <a:avLst/>
          </a:prstGeom>
          <a:noFill/>
        </p:spPr>
        <p:txBody>
          <a:bodyPr wrap="square" rtlCol="0">
            <a:spAutoFit/>
          </a:bodyPr>
          <a:lstStyle/>
          <a:p>
            <a:r>
              <a:rPr lang="en-US" b="1" dirty="0"/>
              <a:t>Text Settings</a:t>
            </a:r>
          </a:p>
        </p:txBody>
      </p:sp>
      <p:sp>
        <p:nvSpPr>
          <p:cNvPr id="39" name="TextBox 38">
            <a:extLst>
              <a:ext uri="{FF2B5EF4-FFF2-40B4-BE49-F238E27FC236}">
                <a16:creationId xmlns:a16="http://schemas.microsoft.com/office/drawing/2014/main" id="{C812C458-F649-73AE-A8AA-8CC19B57F424}"/>
              </a:ext>
            </a:extLst>
          </p:cNvPr>
          <p:cNvSpPr txBox="1"/>
          <p:nvPr userDrawn="1"/>
        </p:nvSpPr>
        <p:spPr>
          <a:xfrm>
            <a:off x="8020470" y="2753876"/>
            <a:ext cx="4158968" cy="369332"/>
          </a:xfrm>
          <a:prstGeom prst="rect">
            <a:avLst/>
          </a:prstGeom>
          <a:noFill/>
        </p:spPr>
        <p:txBody>
          <a:bodyPr wrap="square" rtlCol="0">
            <a:spAutoFit/>
          </a:bodyPr>
          <a:lstStyle/>
          <a:p>
            <a:r>
              <a:rPr lang="en-US" b="1" dirty="0"/>
              <a:t>Logos</a:t>
            </a:r>
            <a:endParaRPr lang="en-US" dirty="0"/>
          </a:p>
        </p:txBody>
      </p:sp>
      <p:pic>
        <p:nvPicPr>
          <p:cNvPr id="40" name="Picture 6">
            <a:extLst>
              <a:ext uri="{FF2B5EF4-FFF2-40B4-BE49-F238E27FC236}">
                <a16:creationId xmlns:a16="http://schemas.microsoft.com/office/drawing/2014/main" id="{30A1F5B6-3457-1BFE-7B3D-52BD3204E43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90279" y="322673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2C4ECB25-2ABE-2F5F-2E0E-CF62AEB6B1D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0424982" y="4124023"/>
            <a:ext cx="1705247" cy="1583664"/>
          </a:xfrm>
          <a:prstGeom prst="rect">
            <a:avLst/>
          </a:prstGeom>
        </p:spPr>
      </p:pic>
      <p:pic>
        <p:nvPicPr>
          <p:cNvPr id="45" name="Picture 2" descr="Nevada National Security Site">
            <a:extLst>
              <a:ext uri="{FF2B5EF4-FFF2-40B4-BE49-F238E27FC236}">
                <a16:creationId xmlns:a16="http://schemas.microsoft.com/office/drawing/2014/main" id="{9412384D-8067-F43D-1162-8AFC84FE22A1}"/>
              </a:ext>
            </a:extLst>
          </p:cNvPr>
          <p:cNvPicPr>
            <a:picLocks noChangeAspect="1" noChangeArrowheads="1"/>
          </p:cNvPicPr>
          <p:nvPr userDrawn="1"/>
        </p:nvPicPr>
        <p:blipFill rotWithShape="1">
          <a:blip r:embed="rId4">
            <a:clrChange>
              <a:clrFrom>
                <a:srgbClr val="000000">
                  <a:alpha val="0"/>
                </a:srgbClr>
              </a:clrFrom>
              <a:clrTo>
                <a:srgbClr val="000000">
                  <a:alpha val="0"/>
                </a:srgbClr>
              </a:clrTo>
            </a:clrChange>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b="33667"/>
          <a:stretch>
            <a:fillRect/>
          </a:stretch>
        </p:blipFill>
        <p:spPr bwMode="auto">
          <a:xfrm>
            <a:off x="8229111" y="5002621"/>
            <a:ext cx="1989533" cy="7918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AI-generated content may be incorrect.">
            <a:extLst>
              <a:ext uri="{FF2B5EF4-FFF2-40B4-BE49-F238E27FC236}">
                <a16:creationId xmlns:a16="http://schemas.microsoft.com/office/drawing/2014/main" id="{C4005D18-0816-17FF-0ED0-CFFFFEBA108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296073" y="4350005"/>
            <a:ext cx="1803881" cy="506353"/>
          </a:xfrm>
          <a:prstGeom prst="rect">
            <a:avLst/>
          </a:prstGeom>
        </p:spPr>
      </p:pic>
      <p:sp>
        <p:nvSpPr>
          <p:cNvPr id="2" name="Rectangle 1">
            <a:extLst>
              <a:ext uri="{FF2B5EF4-FFF2-40B4-BE49-F238E27FC236}">
                <a16:creationId xmlns:a16="http://schemas.microsoft.com/office/drawing/2014/main" id="{A266A57A-C491-CD97-7975-7280BE0192B3}"/>
              </a:ext>
            </a:extLst>
          </p:cNvPr>
          <p:cNvSpPr/>
          <p:nvPr userDrawn="1"/>
        </p:nvSpPr>
        <p:spPr>
          <a:xfrm>
            <a:off x="3545" y="4350005"/>
            <a:ext cx="7618692" cy="2268343"/>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kern="1200" dirty="0">
                <a:solidFill>
                  <a:schemeClr val="lt1"/>
                </a:solidFill>
                <a:effectLst/>
                <a:latin typeface="+mn-lt"/>
                <a:ea typeface="+mn-ea"/>
                <a:cs typeface="+mn-cs"/>
              </a:rPr>
              <a:t>TO ADD A CUSTOM LOGO TO THIS DECK:</a:t>
            </a:r>
          </a:p>
          <a:p>
            <a:r>
              <a:rPr lang="en-US" sz="1800" kern="1200" dirty="0">
                <a:solidFill>
                  <a:schemeClr val="lt1"/>
                </a:solidFill>
                <a:effectLst/>
                <a:latin typeface="+mn-lt"/>
                <a:ea typeface="+mn-ea"/>
                <a:cs typeface="+mn-cs"/>
              </a:rPr>
              <a:t> </a:t>
            </a:r>
          </a:p>
          <a:p>
            <a:r>
              <a:rPr lang="en-US" sz="1800" kern="1200" dirty="0">
                <a:solidFill>
                  <a:schemeClr val="lt1"/>
                </a:solidFill>
                <a:effectLst/>
                <a:latin typeface="+mn-lt"/>
                <a:ea typeface="+mn-ea"/>
                <a:cs typeface="+mn-cs"/>
              </a:rPr>
              <a:t>1. Navigate to ‘View’ in the top ribbon.</a:t>
            </a:r>
          </a:p>
          <a:p>
            <a:r>
              <a:rPr lang="en-US" sz="1800" kern="1200" dirty="0">
                <a:solidFill>
                  <a:schemeClr val="lt1"/>
                </a:solidFill>
                <a:effectLst/>
                <a:latin typeface="+mn-lt"/>
                <a:ea typeface="+mn-ea"/>
                <a:cs typeface="+mn-cs"/>
              </a:rPr>
              <a:t>2. Under ‘Master Views’, select ‘Slide Master’.</a:t>
            </a:r>
          </a:p>
          <a:p>
            <a:r>
              <a:rPr lang="en-US" sz="1800" kern="1200" dirty="0">
                <a:solidFill>
                  <a:schemeClr val="lt1"/>
                </a:solidFill>
                <a:effectLst/>
                <a:latin typeface="+mn-lt"/>
                <a:ea typeface="+mn-ea"/>
                <a:cs typeface="+mn-cs"/>
              </a:rPr>
              <a:t>3. Add your preferred logo (as an image) to the intended slide.</a:t>
            </a:r>
          </a:p>
          <a:p>
            <a:r>
              <a:rPr lang="en-US" sz="1800" kern="1200" dirty="0">
                <a:solidFill>
                  <a:schemeClr val="lt1"/>
                </a:solidFill>
                <a:effectLst/>
                <a:latin typeface="+mn-lt"/>
                <a:ea typeface="+mn-ea"/>
                <a:cs typeface="+mn-cs"/>
              </a:rPr>
              <a:t>4. Select ‘Close Master View’.</a:t>
            </a:r>
          </a:p>
          <a:p>
            <a:r>
              <a:rPr lang="en-US" sz="1800" kern="1200" dirty="0">
                <a:solidFill>
                  <a:schemeClr val="lt1"/>
                </a:solidFill>
                <a:effectLst/>
                <a:latin typeface="+mn-lt"/>
                <a:ea typeface="+mn-ea"/>
                <a:cs typeface="+mn-cs"/>
              </a:rPr>
              <a:t>5. In the top ribbon under ‘Home’ select ‘New Slide’ and reimport the slide with the added logo. </a:t>
            </a:r>
          </a:p>
        </p:txBody>
      </p:sp>
    </p:spTree>
    <p:extLst>
      <p:ext uri="{BB962C8B-B14F-4D97-AF65-F5344CB8AC3E}">
        <p14:creationId xmlns:p14="http://schemas.microsoft.com/office/powerpoint/2010/main" val="22882816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Content with Picture">
    <p:spTree>
      <p:nvGrpSpPr>
        <p:cNvPr id="1" name=""/>
        <p:cNvGrpSpPr/>
        <p:nvPr/>
      </p:nvGrpSpPr>
      <p:grpSpPr>
        <a:xfrm>
          <a:off x="0" y="0"/>
          <a:ext cx="0" cy="0"/>
          <a:chOff x="0" y="0"/>
          <a:chExt cx="0" cy="0"/>
        </a:xfrm>
      </p:grpSpPr>
      <p:pic>
        <p:nvPicPr>
          <p:cNvPr id="5" name="Picture 4" descr="A picture containing outdoor, sky, mountain, grass&#10;&#10;AI-generated content may be incorrect.">
            <a:extLst>
              <a:ext uri="{FF2B5EF4-FFF2-40B4-BE49-F238E27FC236}">
                <a16:creationId xmlns:a16="http://schemas.microsoft.com/office/drawing/2014/main" id="{31DF538F-C1F8-0DB4-45E9-EA97141E5129}"/>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sp>
        <p:nvSpPr>
          <p:cNvPr id="16" name="Rectangle 15">
            <a:extLst>
              <a:ext uri="{FF2B5EF4-FFF2-40B4-BE49-F238E27FC236}">
                <a16:creationId xmlns:a16="http://schemas.microsoft.com/office/drawing/2014/main" id="{1172ACA7-BB15-2DEF-7C04-1789CB044074}"/>
              </a:ext>
            </a:extLst>
          </p:cNvPr>
          <p:cNvSpPr/>
          <p:nvPr userDrawn="1"/>
        </p:nvSpPr>
        <p:spPr>
          <a:xfrm>
            <a:off x="0" y="1103626"/>
            <a:ext cx="12192000" cy="5003462"/>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picture containing outdoor, sky, mountain, grass&#10;&#10;AI-generated content may be incorrect.">
            <a:extLst>
              <a:ext uri="{FF2B5EF4-FFF2-40B4-BE49-F238E27FC236}">
                <a16:creationId xmlns:a16="http://schemas.microsoft.com/office/drawing/2014/main" id="{D4376746-790A-AD28-8C0B-AD1299BCB81A}"/>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12" name="Text Placeholder 9">
            <a:extLst>
              <a:ext uri="{FF2B5EF4-FFF2-40B4-BE49-F238E27FC236}">
                <a16:creationId xmlns:a16="http://schemas.microsoft.com/office/drawing/2014/main" id="{E5E02027-49D0-D04F-C1F1-D53B2ADC6DE5}"/>
              </a:ext>
            </a:extLst>
          </p:cNvPr>
          <p:cNvSpPr>
            <a:spLocks noGrp="1"/>
          </p:cNvSpPr>
          <p:nvPr>
            <p:ph type="body" sz="quarter" idx="13" hasCustomPrompt="1"/>
          </p:nvPr>
        </p:nvSpPr>
        <p:spPr>
          <a:xfrm>
            <a:off x="195263" y="1212851"/>
            <a:ext cx="4164085" cy="839234"/>
          </a:xfrm>
        </p:spPr>
        <p:txBody>
          <a:bodyPr/>
          <a:lstStyle>
            <a:lvl1pPr marL="0" indent="0">
              <a:buNone/>
              <a:defRPr>
                <a:solidFill>
                  <a:schemeClr val="bg1">
                    <a:lumMod val="95000"/>
                  </a:schemeClr>
                </a:solidFill>
                <a:latin typeface="Figtree ExtraBold" pitchFamily="2" charset="0"/>
              </a:defRPr>
            </a:lvl1pPr>
          </a:lstStyle>
          <a:p>
            <a:pPr lvl="0"/>
            <a:r>
              <a:rPr lang="en-US"/>
              <a:t>Click to add a brief slide title</a:t>
            </a:r>
          </a:p>
        </p:txBody>
      </p:sp>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4" y="2256356"/>
            <a:ext cx="4164084" cy="3725344"/>
          </a:xfrm>
        </p:spPr>
        <p:txBody>
          <a:bodyPr>
            <a:normAutofit/>
          </a:bodyPr>
          <a:lstStyle>
            <a:lvl1pPr>
              <a:defRPr sz="1800">
                <a:solidFill>
                  <a:schemeClr val="bg1">
                    <a:lumMod val="95000"/>
                  </a:schemeClr>
                </a:solidFill>
              </a:defRPr>
            </a:lvl1pPr>
            <a:lvl2pPr>
              <a:defRPr sz="1600">
                <a:solidFill>
                  <a:schemeClr val="bg1">
                    <a:lumMod val="95000"/>
                  </a:schemeClr>
                </a:solidFill>
              </a:defRPr>
            </a:lvl2pPr>
            <a:lvl3pPr>
              <a:defRPr sz="1400">
                <a:solidFill>
                  <a:schemeClr val="bg1">
                    <a:lumMod val="95000"/>
                  </a:schemeClr>
                </a:solidFill>
              </a:defRPr>
            </a:lvl3pPr>
            <a:lvl4pPr>
              <a:defRPr sz="1200">
                <a:solidFill>
                  <a:schemeClr val="bg1">
                    <a:lumMod val="95000"/>
                  </a:schemeClr>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55A4CE19-F039-0F0F-364E-7C7803564E74}"/>
              </a:ext>
            </a:extLst>
          </p:cNvPr>
          <p:cNvSpPr/>
          <p:nvPr userDrawn="1"/>
        </p:nvSpPr>
        <p:spPr>
          <a:xfrm>
            <a:off x="4737252" y="1014797"/>
            <a:ext cx="7454747" cy="5179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17" name="Rectangle 16">
            <a:extLst>
              <a:ext uri="{FF2B5EF4-FFF2-40B4-BE49-F238E27FC236}">
                <a16:creationId xmlns:a16="http://schemas.microsoft.com/office/drawing/2014/main" id="{C29CA40B-4C62-DDE8-738E-297A3E6DE6CA}"/>
              </a:ext>
            </a:extLst>
          </p:cNvPr>
          <p:cNvSpPr/>
          <p:nvPr userDrawn="1"/>
        </p:nvSpPr>
        <p:spPr>
          <a:xfrm>
            <a:off x="-2"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18" name="Picture 17">
            <a:extLst>
              <a:ext uri="{FF2B5EF4-FFF2-40B4-BE49-F238E27FC236}">
                <a16:creationId xmlns:a16="http://schemas.microsoft.com/office/drawing/2014/main" id="{065EA540-F311-F88C-0167-F927D560AD6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3" y="6299015"/>
            <a:ext cx="496727" cy="461310"/>
          </a:xfrm>
          <a:prstGeom prst="rect">
            <a:avLst/>
          </a:prstGeom>
        </p:spPr>
      </p:pic>
      <p:sp>
        <p:nvSpPr>
          <p:cNvPr id="21" name="Rectangle 20">
            <a:extLst>
              <a:ext uri="{FF2B5EF4-FFF2-40B4-BE49-F238E27FC236}">
                <a16:creationId xmlns:a16="http://schemas.microsoft.com/office/drawing/2014/main" id="{40300981-B7C1-2CCD-AC83-F0BB75D4C8FB}"/>
              </a:ext>
            </a:extLst>
          </p:cNvPr>
          <p:cNvSpPr/>
          <p:nvPr userDrawn="1"/>
        </p:nvSpPr>
        <p:spPr>
          <a:xfrm>
            <a:off x="-2" y="0"/>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22" name="Text Placeholder 9">
            <a:extLst>
              <a:ext uri="{FF2B5EF4-FFF2-40B4-BE49-F238E27FC236}">
                <a16:creationId xmlns:a16="http://schemas.microsoft.com/office/drawing/2014/main" id="{6E9EE242-C622-3E10-5D9E-30671789BFCA}"/>
              </a:ext>
            </a:extLst>
          </p:cNvPr>
          <p:cNvSpPr>
            <a:spLocks noGrp="1"/>
          </p:cNvSpPr>
          <p:nvPr>
            <p:ph type="body" sz="quarter" idx="16" hasCustomPrompt="1"/>
          </p:nvPr>
        </p:nvSpPr>
        <p:spPr>
          <a:xfrm>
            <a:off x="195263" y="111418"/>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7" name="Slide Number Placeholder 5">
            <a:extLst>
              <a:ext uri="{FF2B5EF4-FFF2-40B4-BE49-F238E27FC236}">
                <a16:creationId xmlns:a16="http://schemas.microsoft.com/office/drawing/2014/main" id="{53308656-BD74-F293-8975-8E511CA0444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dirty="0"/>
          </a:p>
        </p:txBody>
      </p:sp>
      <p:sp>
        <p:nvSpPr>
          <p:cNvPr id="8" name="Date Placeholder 3">
            <a:extLst>
              <a:ext uri="{FF2B5EF4-FFF2-40B4-BE49-F238E27FC236}">
                <a16:creationId xmlns:a16="http://schemas.microsoft.com/office/drawing/2014/main" id="{1D659035-FF39-F372-6CD6-0741A0F5B9D8}"/>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8/9/2026</a:t>
            </a:fld>
            <a:endParaRPr lang="en-US" dirty="0"/>
          </a:p>
        </p:txBody>
      </p:sp>
      <p:sp>
        <p:nvSpPr>
          <p:cNvPr id="3" name="Picture Placeholder 19">
            <a:extLst>
              <a:ext uri="{FF2B5EF4-FFF2-40B4-BE49-F238E27FC236}">
                <a16:creationId xmlns:a16="http://schemas.microsoft.com/office/drawing/2014/main" id="{7EF86FA9-C340-F9E9-F7F4-BA7E3D35D57A}"/>
              </a:ext>
            </a:extLst>
          </p:cNvPr>
          <p:cNvSpPr>
            <a:spLocks noGrp="1"/>
          </p:cNvSpPr>
          <p:nvPr>
            <p:ph type="pic" sz="quarter" idx="15"/>
          </p:nvPr>
        </p:nvSpPr>
        <p:spPr>
          <a:xfrm>
            <a:off x="4914900" y="1102936"/>
            <a:ext cx="7145338" cy="5003051"/>
          </a:xfrm>
        </p:spPr>
        <p:txBody>
          <a:bodyPr/>
          <a:lstStyle/>
          <a:p>
            <a:endParaRPr lang="en-US" dirty="0"/>
          </a:p>
        </p:txBody>
      </p:sp>
    </p:spTree>
    <p:extLst>
      <p:ext uri="{BB962C8B-B14F-4D97-AF65-F5344CB8AC3E}">
        <p14:creationId xmlns:p14="http://schemas.microsoft.com/office/powerpoint/2010/main" val="33605498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Title and Content Layout">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C5EE5684-CF8A-BDF0-6AB2-FC77627AE6B3}"/>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pic>
        <p:nvPicPr>
          <p:cNvPr id="7" name="Picture 6" descr="A picture containing outdoor, sky, mountain, grass&#10;&#10;AI-generated content may be incorrect.">
            <a:extLst>
              <a:ext uri="{FF2B5EF4-FFF2-40B4-BE49-F238E27FC236}">
                <a16:creationId xmlns:a16="http://schemas.microsoft.com/office/drawing/2014/main" id="{D41E667D-445B-0DA1-B8F5-CEE74798BC76}"/>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2" name="Rectangle 1">
            <a:extLst>
              <a:ext uri="{FF2B5EF4-FFF2-40B4-BE49-F238E27FC236}">
                <a16:creationId xmlns:a16="http://schemas.microsoft.com/office/drawing/2014/main" id="{FD5298C5-244C-8380-F145-4700F6E2086B}"/>
              </a:ext>
            </a:extLst>
          </p:cNvPr>
          <p:cNvSpPr/>
          <p:nvPr userDrawn="1"/>
        </p:nvSpPr>
        <p:spPr>
          <a:xfrm>
            <a:off x="-12240" y="6213237"/>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r>
              <a:rPr lang="en-US" spc="600" dirty="0">
                <a:latin typeface="Bahnschrift SemiCondensed" panose="020B0502040204020203" pitchFamily="34" charset="0"/>
              </a:rPr>
              <a:t>2026 CECOP SYMPOSIUM</a:t>
            </a:r>
          </a:p>
        </p:txBody>
      </p:sp>
      <p:sp>
        <p:nvSpPr>
          <p:cNvPr id="6" name="Rectangle 5">
            <a:extLst>
              <a:ext uri="{FF2B5EF4-FFF2-40B4-BE49-F238E27FC236}">
                <a16:creationId xmlns:a16="http://schemas.microsoft.com/office/drawing/2014/main" id="{CCE55804-321A-74CF-A94B-1BF5C9F6E374}"/>
              </a:ext>
            </a:extLst>
          </p:cNvPr>
          <p:cNvSpPr/>
          <p:nvPr userDrawn="1"/>
        </p:nvSpPr>
        <p:spPr>
          <a:xfrm>
            <a:off x="-12240" y="-1"/>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195262" y="88964"/>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9" name="Text Placeholder 11">
            <a:extLst>
              <a:ext uri="{FF2B5EF4-FFF2-40B4-BE49-F238E27FC236}">
                <a16:creationId xmlns:a16="http://schemas.microsoft.com/office/drawing/2014/main" id="{A46598F7-3754-BF4D-8CFD-7E0DF3B279E2}"/>
              </a:ext>
            </a:extLst>
          </p:cNvPr>
          <p:cNvSpPr>
            <a:spLocks noGrp="1"/>
          </p:cNvSpPr>
          <p:nvPr>
            <p:ph type="body" sz="quarter" idx="14" hasCustomPrompt="1"/>
          </p:nvPr>
        </p:nvSpPr>
        <p:spPr>
          <a:xfrm>
            <a:off x="195263" y="1152752"/>
            <a:ext cx="11776997" cy="481058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1" name="Slide Number Placeholder 5">
            <a:extLst>
              <a:ext uri="{FF2B5EF4-FFF2-40B4-BE49-F238E27FC236}">
                <a16:creationId xmlns:a16="http://schemas.microsoft.com/office/drawing/2014/main" id="{5071BC59-F615-E95D-3E26-6EF67AC0AF53}"/>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dirty="0"/>
          </a:p>
        </p:txBody>
      </p:sp>
      <p:sp>
        <p:nvSpPr>
          <p:cNvPr id="12" name="Date Placeholder 3">
            <a:extLst>
              <a:ext uri="{FF2B5EF4-FFF2-40B4-BE49-F238E27FC236}">
                <a16:creationId xmlns:a16="http://schemas.microsoft.com/office/drawing/2014/main" id="{4EF21B81-07B4-9247-421B-149B01A9C719}"/>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8/9/2026</a:t>
            </a:fld>
            <a:endParaRPr lang="en-US" dirty="0"/>
          </a:p>
        </p:txBody>
      </p:sp>
    </p:spTree>
    <p:extLst>
      <p:ext uri="{BB962C8B-B14F-4D97-AF65-F5344CB8AC3E}">
        <p14:creationId xmlns:p14="http://schemas.microsoft.com/office/powerpoint/2010/main" val="17670246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Content with Caption">
    <p:spTree>
      <p:nvGrpSpPr>
        <p:cNvPr id="1" name=""/>
        <p:cNvGrpSpPr/>
        <p:nvPr/>
      </p:nvGrpSpPr>
      <p:grpSpPr>
        <a:xfrm>
          <a:off x="0" y="0"/>
          <a:ext cx="0" cy="0"/>
          <a:chOff x="0" y="0"/>
          <a:chExt cx="0" cy="0"/>
        </a:xfrm>
      </p:grpSpPr>
      <p:pic>
        <p:nvPicPr>
          <p:cNvPr id="5" name="Picture 4" descr="A picture containing outdoor, sky, mountain, grass&#10;&#10;AI-generated content may be incorrect.">
            <a:extLst>
              <a:ext uri="{FF2B5EF4-FFF2-40B4-BE49-F238E27FC236}">
                <a16:creationId xmlns:a16="http://schemas.microsoft.com/office/drawing/2014/main" id="{31DF538F-C1F8-0DB4-45E9-EA97141E5129}"/>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sp>
        <p:nvSpPr>
          <p:cNvPr id="16" name="Rectangle 15">
            <a:extLst>
              <a:ext uri="{FF2B5EF4-FFF2-40B4-BE49-F238E27FC236}">
                <a16:creationId xmlns:a16="http://schemas.microsoft.com/office/drawing/2014/main" id="{1172ACA7-BB15-2DEF-7C04-1789CB044074}"/>
              </a:ext>
            </a:extLst>
          </p:cNvPr>
          <p:cNvSpPr/>
          <p:nvPr userDrawn="1"/>
        </p:nvSpPr>
        <p:spPr>
          <a:xfrm>
            <a:off x="0" y="1103626"/>
            <a:ext cx="12192000" cy="5003462"/>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picture containing outdoor, sky, mountain, grass&#10;&#10;AI-generated content may be incorrect.">
            <a:extLst>
              <a:ext uri="{FF2B5EF4-FFF2-40B4-BE49-F238E27FC236}">
                <a16:creationId xmlns:a16="http://schemas.microsoft.com/office/drawing/2014/main" id="{D4376746-790A-AD28-8C0B-AD1299BCB81A}"/>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12" name="Text Placeholder 9">
            <a:extLst>
              <a:ext uri="{FF2B5EF4-FFF2-40B4-BE49-F238E27FC236}">
                <a16:creationId xmlns:a16="http://schemas.microsoft.com/office/drawing/2014/main" id="{E5E02027-49D0-D04F-C1F1-D53B2ADC6DE5}"/>
              </a:ext>
            </a:extLst>
          </p:cNvPr>
          <p:cNvSpPr>
            <a:spLocks noGrp="1"/>
          </p:cNvSpPr>
          <p:nvPr>
            <p:ph type="body" sz="quarter" idx="13" hasCustomPrompt="1"/>
          </p:nvPr>
        </p:nvSpPr>
        <p:spPr>
          <a:xfrm>
            <a:off x="195263" y="1212851"/>
            <a:ext cx="4164085" cy="839234"/>
          </a:xfrm>
        </p:spPr>
        <p:txBody>
          <a:bodyPr/>
          <a:lstStyle>
            <a:lvl1pPr marL="0" indent="0">
              <a:buNone/>
              <a:defRPr>
                <a:solidFill>
                  <a:schemeClr val="bg1">
                    <a:lumMod val="95000"/>
                  </a:schemeClr>
                </a:solidFill>
                <a:latin typeface="Figtree ExtraBold" pitchFamily="2" charset="0"/>
              </a:defRPr>
            </a:lvl1pPr>
          </a:lstStyle>
          <a:p>
            <a:pPr lvl="0"/>
            <a:r>
              <a:rPr lang="en-US"/>
              <a:t>Click to add a brief slide title</a:t>
            </a:r>
          </a:p>
        </p:txBody>
      </p:sp>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4" y="2256356"/>
            <a:ext cx="4164084" cy="3725344"/>
          </a:xfrm>
        </p:spPr>
        <p:txBody>
          <a:bodyPr>
            <a:normAutofit/>
          </a:bodyPr>
          <a:lstStyle>
            <a:lvl1pPr>
              <a:defRPr sz="1800">
                <a:solidFill>
                  <a:schemeClr val="bg1">
                    <a:lumMod val="95000"/>
                  </a:schemeClr>
                </a:solidFill>
              </a:defRPr>
            </a:lvl1pPr>
            <a:lvl2pPr>
              <a:defRPr sz="1600">
                <a:solidFill>
                  <a:schemeClr val="bg1">
                    <a:lumMod val="95000"/>
                  </a:schemeClr>
                </a:solidFill>
              </a:defRPr>
            </a:lvl2pPr>
            <a:lvl3pPr>
              <a:defRPr sz="1400">
                <a:solidFill>
                  <a:schemeClr val="bg1">
                    <a:lumMod val="95000"/>
                  </a:schemeClr>
                </a:solidFill>
              </a:defRPr>
            </a:lvl3pPr>
            <a:lvl4pPr>
              <a:defRPr sz="1200">
                <a:solidFill>
                  <a:schemeClr val="bg1">
                    <a:lumMod val="95000"/>
                  </a:schemeClr>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55A4CE19-F039-0F0F-364E-7C7803564E74}"/>
              </a:ext>
            </a:extLst>
          </p:cNvPr>
          <p:cNvSpPr/>
          <p:nvPr userDrawn="1"/>
        </p:nvSpPr>
        <p:spPr>
          <a:xfrm>
            <a:off x="4737252" y="1014797"/>
            <a:ext cx="7454747" cy="5179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14" name="Text Placeholder 11">
            <a:extLst>
              <a:ext uri="{FF2B5EF4-FFF2-40B4-BE49-F238E27FC236}">
                <a16:creationId xmlns:a16="http://schemas.microsoft.com/office/drawing/2014/main" id="{C51DB95B-DF88-27BC-68BF-F34AEF78E108}"/>
              </a:ext>
            </a:extLst>
          </p:cNvPr>
          <p:cNvSpPr>
            <a:spLocks noGrp="1"/>
          </p:cNvSpPr>
          <p:nvPr>
            <p:ph type="body" sz="quarter" idx="15" hasCustomPrompt="1"/>
          </p:nvPr>
        </p:nvSpPr>
        <p:spPr>
          <a:xfrm>
            <a:off x="4914900" y="1107763"/>
            <a:ext cx="7081838" cy="4999325"/>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7" name="Rectangle 16">
            <a:extLst>
              <a:ext uri="{FF2B5EF4-FFF2-40B4-BE49-F238E27FC236}">
                <a16:creationId xmlns:a16="http://schemas.microsoft.com/office/drawing/2014/main" id="{C29CA40B-4C62-DDE8-738E-297A3E6DE6CA}"/>
              </a:ext>
            </a:extLst>
          </p:cNvPr>
          <p:cNvSpPr/>
          <p:nvPr userDrawn="1"/>
        </p:nvSpPr>
        <p:spPr>
          <a:xfrm>
            <a:off x="-2"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18" name="Picture 17">
            <a:extLst>
              <a:ext uri="{FF2B5EF4-FFF2-40B4-BE49-F238E27FC236}">
                <a16:creationId xmlns:a16="http://schemas.microsoft.com/office/drawing/2014/main" id="{065EA540-F311-F88C-0167-F927D560AD6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3" y="6299015"/>
            <a:ext cx="496727" cy="461310"/>
          </a:xfrm>
          <a:prstGeom prst="rect">
            <a:avLst/>
          </a:prstGeom>
        </p:spPr>
      </p:pic>
      <p:sp>
        <p:nvSpPr>
          <p:cNvPr id="21" name="Rectangle 20">
            <a:extLst>
              <a:ext uri="{FF2B5EF4-FFF2-40B4-BE49-F238E27FC236}">
                <a16:creationId xmlns:a16="http://schemas.microsoft.com/office/drawing/2014/main" id="{40300981-B7C1-2CCD-AC83-F0BB75D4C8FB}"/>
              </a:ext>
            </a:extLst>
          </p:cNvPr>
          <p:cNvSpPr/>
          <p:nvPr userDrawn="1"/>
        </p:nvSpPr>
        <p:spPr>
          <a:xfrm>
            <a:off x="-2" y="0"/>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22" name="Text Placeholder 9">
            <a:extLst>
              <a:ext uri="{FF2B5EF4-FFF2-40B4-BE49-F238E27FC236}">
                <a16:creationId xmlns:a16="http://schemas.microsoft.com/office/drawing/2014/main" id="{6E9EE242-C622-3E10-5D9E-30671789BFCA}"/>
              </a:ext>
            </a:extLst>
          </p:cNvPr>
          <p:cNvSpPr>
            <a:spLocks noGrp="1"/>
          </p:cNvSpPr>
          <p:nvPr>
            <p:ph type="body" sz="quarter" idx="16" hasCustomPrompt="1"/>
          </p:nvPr>
        </p:nvSpPr>
        <p:spPr>
          <a:xfrm>
            <a:off x="195263" y="111418"/>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7" name="Slide Number Placeholder 5">
            <a:extLst>
              <a:ext uri="{FF2B5EF4-FFF2-40B4-BE49-F238E27FC236}">
                <a16:creationId xmlns:a16="http://schemas.microsoft.com/office/drawing/2014/main" id="{53308656-BD74-F293-8975-8E511CA0444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dirty="0"/>
          </a:p>
        </p:txBody>
      </p:sp>
      <p:sp>
        <p:nvSpPr>
          <p:cNvPr id="8" name="Date Placeholder 3">
            <a:extLst>
              <a:ext uri="{FF2B5EF4-FFF2-40B4-BE49-F238E27FC236}">
                <a16:creationId xmlns:a16="http://schemas.microsoft.com/office/drawing/2014/main" id="{1D659035-FF39-F372-6CD6-0741A0F5B9D8}"/>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8/9/2026</a:t>
            </a:fld>
            <a:endParaRPr lang="en-US" dirty="0"/>
          </a:p>
        </p:txBody>
      </p:sp>
    </p:spTree>
    <p:extLst>
      <p:ext uri="{BB962C8B-B14F-4D97-AF65-F5344CB8AC3E}">
        <p14:creationId xmlns:p14="http://schemas.microsoft.com/office/powerpoint/2010/main" val="31937186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Two Content">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C5EE5684-CF8A-BDF0-6AB2-FC77627AE6B3}"/>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pic>
        <p:nvPicPr>
          <p:cNvPr id="7" name="Picture 6" descr="A picture containing outdoor, sky, mountain, grass&#10;&#10;AI-generated content may be incorrect.">
            <a:extLst>
              <a:ext uri="{FF2B5EF4-FFF2-40B4-BE49-F238E27FC236}">
                <a16:creationId xmlns:a16="http://schemas.microsoft.com/office/drawing/2014/main" id="{D41E667D-445B-0DA1-B8F5-CEE74798BC76}"/>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2" name="Rectangle 1">
            <a:extLst>
              <a:ext uri="{FF2B5EF4-FFF2-40B4-BE49-F238E27FC236}">
                <a16:creationId xmlns:a16="http://schemas.microsoft.com/office/drawing/2014/main" id="{FD5298C5-244C-8380-F145-4700F6E2086B}"/>
              </a:ext>
            </a:extLst>
          </p:cNvPr>
          <p:cNvSpPr/>
          <p:nvPr userDrawn="1"/>
        </p:nvSpPr>
        <p:spPr>
          <a:xfrm>
            <a:off x="0"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r>
              <a:rPr lang="en-US" spc="600" dirty="0">
                <a:latin typeface="Bahnschrift SemiCondensed" panose="020B0502040204020203" pitchFamily="34" charset="0"/>
              </a:rPr>
              <a:t>2026 CECOP SYMPOSIUM</a:t>
            </a:r>
          </a:p>
        </p:txBody>
      </p:sp>
      <p:sp>
        <p:nvSpPr>
          <p:cNvPr id="6" name="Rectangle 5">
            <a:extLst>
              <a:ext uri="{FF2B5EF4-FFF2-40B4-BE49-F238E27FC236}">
                <a16:creationId xmlns:a16="http://schemas.microsoft.com/office/drawing/2014/main" id="{CCE55804-321A-74CF-A94B-1BF5C9F6E374}"/>
              </a:ext>
            </a:extLst>
          </p:cNvPr>
          <p:cNvSpPr/>
          <p:nvPr userDrawn="1"/>
        </p:nvSpPr>
        <p:spPr>
          <a:xfrm>
            <a:off x="-12240" y="-1"/>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195262" y="88964"/>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9" name="Text Placeholder 11">
            <a:extLst>
              <a:ext uri="{FF2B5EF4-FFF2-40B4-BE49-F238E27FC236}">
                <a16:creationId xmlns:a16="http://schemas.microsoft.com/office/drawing/2014/main" id="{579852B2-C489-50CB-3401-D35AC77766A2}"/>
              </a:ext>
            </a:extLst>
          </p:cNvPr>
          <p:cNvSpPr>
            <a:spLocks noGrp="1"/>
          </p:cNvSpPr>
          <p:nvPr>
            <p:ph type="body" sz="quarter" idx="14" hasCustomPrompt="1"/>
          </p:nvPr>
        </p:nvSpPr>
        <p:spPr>
          <a:xfrm>
            <a:off x="195263" y="1112340"/>
            <a:ext cx="5787323" cy="4984111"/>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5543F879-1028-E974-5312-FA9499343FD3}"/>
              </a:ext>
            </a:extLst>
          </p:cNvPr>
          <p:cNvSpPr>
            <a:spLocks noGrp="1"/>
          </p:cNvSpPr>
          <p:nvPr>
            <p:ph type="body" sz="quarter" idx="15" hasCustomPrompt="1"/>
          </p:nvPr>
        </p:nvSpPr>
        <p:spPr>
          <a:xfrm>
            <a:off x="6209414" y="1112340"/>
            <a:ext cx="5787323" cy="498411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1" name="Slide Number Placeholder 5">
            <a:extLst>
              <a:ext uri="{FF2B5EF4-FFF2-40B4-BE49-F238E27FC236}">
                <a16:creationId xmlns:a16="http://schemas.microsoft.com/office/drawing/2014/main" id="{F57C334D-4920-140F-4FAC-2C15CAA8F5BF}"/>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dirty="0"/>
          </a:p>
        </p:txBody>
      </p:sp>
      <p:sp>
        <p:nvSpPr>
          <p:cNvPr id="13" name="Date Placeholder 3">
            <a:extLst>
              <a:ext uri="{FF2B5EF4-FFF2-40B4-BE49-F238E27FC236}">
                <a16:creationId xmlns:a16="http://schemas.microsoft.com/office/drawing/2014/main" id="{AF3588D2-08C3-C2EE-252E-32B14F0DF0A2}"/>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8/9/2026</a:t>
            </a:fld>
            <a:endParaRPr lang="en-US" dirty="0"/>
          </a:p>
        </p:txBody>
      </p:sp>
    </p:spTree>
    <p:extLst>
      <p:ext uri="{BB962C8B-B14F-4D97-AF65-F5344CB8AC3E}">
        <p14:creationId xmlns:p14="http://schemas.microsoft.com/office/powerpoint/2010/main" val="41685646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Blank Layout">
    <p:spTree>
      <p:nvGrpSpPr>
        <p:cNvPr id="1" name=""/>
        <p:cNvGrpSpPr/>
        <p:nvPr/>
      </p:nvGrpSpPr>
      <p:grpSpPr>
        <a:xfrm>
          <a:off x="0" y="0"/>
          <a:ext cx="0" cy="0"/>
          <a:chOff x="0" y="0"/>
          <a:chExt cx="0" cy="0"/>
        </a:xfrm>
      </p:grpSpPr>
      <p:pic>
        <p:nvPicPr>
          <p:cNvPr id="4" name="Picture 3" descr="A picture containing outdoor, sky, mountain, grass&#10;&#10;AI-generated content may be incorrect.">
            <a:extLst>
              <a:ext uri="{FF2B5EF4-FFF2-40B4-BE49-F238E27FC236}">
                <a16:creationId xmlns:a16="http://schemas.microsoft.com/office/drawing/2014/main" id="{D83979CA-C42D-3EF9-D3FC-230DFFE11BBE}"/>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sp>
        <p:nvSpPr>
          <p:cNvPr id="2" name="Rectangle 1">
            <a:extLst>
              <a:ext uri="{FF2B5EF4-FFF2-40B4-BE49-F238E27FC236}">
                <a16:creationId xmlns:a16="http://schemas.microsoft.com/office/drawing/2014/main" id="{FD5298C5-244C-8380-F145-4700F6E2086B}"/>
              </a:ext>
            </a:extLst>
          </p:cNvPr>
          <p:cNvSpPr/>
          <p:nvPr userDrawn="1"/>
        </p:nvSpPr>
        <p:spPr>
          <a:xfrm>
            <a:off x="0"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r>
              <a:rPr lang="en-US" spc="600" dirty="0">
                <a:latin typeface="Bahnschrift SemiCondensed" panose="020B0502040204020203" pitchFamily="34" charset="0"/>
              </a:rPr>
              <a:t>2026 CECOP SYMPOSIUM</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8" name="Slide Number Placeholder 5">
            <a:extLst>
              <a:ext uri="{FF2B5EF4-FFF2-40B4-BE49-F238E27FC236}">
                <a16:creationId xmlns:a16="http://schemas.microsoft.com/office/drawing/2014/main" id="{06E65437-7DDA-0D18-852C-FEA14423E762}"/>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dirty="0"/>
          </a:p>
        </p:txBody>
      </p:sp>
      <p:sp>
        <p:nvSpPr>
          <p:cNvPr id="9" name="Date Placeholder 3">
            <a:extLst>
              <a:ext uri="{FF2B5EF4-FFF2-40B4-BE49-F238E27FC236}">
                <a16:creationId xmlns:a16="http://schemas.microsoft.com/office/drawing/2014/main" id="{DA568970-FDDF-C374-63D2-5B0FE6ECEAC6}"/>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8/9/2026</a:t>
            </a:fld>
            <a:endParaRPr lang="en-US" dirty="0"/>
          </a:p>
        </p:txBody>
      </p:sp>
    </p:spTree>
    <p:extLst>
      <p:ext uri="{BB962C8B-B14F-4D97-AF65-F5344CB8AC3E}">
        <p14:creationId xmlns:p14="http://schemas.microsoft.com/office/powerpoint/2010/main" val="2341120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3.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8/9/2026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dirty="0"/>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75" r:id="rId2"/>
    <p:sldLayoutId id="2147483662" r:id="rId3"/>
    <p:sldLayoutId id="2147483663" r:id="rId4"/>
    <p:sldLayoutId id="2147483664" r:id="rId5"/>
    <p:sldLayoutId id="2147483665" r:id="rId6"/>
    <p:sldLayoutId id="2147483666" r:id="rId7"/>
    <p:sldLayoutId id="2147483667" r:id="rId8"/>
    <p:sldLayoutId id="2147483668" r:id="rId9"/>
    <p:sldLayoutId id="2147483690"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8C3AEE-9E06-EB20-29E2-8C3DBE941B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3FD5FC-500B-F932-DC2C-46A355D96C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E462BC-E286-9455-29C3-B85C4C6C43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130AF71-A241-4654-80ED-1B93EE329A3B}" type="datetimeFigureOut">
              <a:rPr lang="en-US" smtClean="0"/>
              <a:t>8/9/2026</a:t>
            </a:fld>
            <a:endParaRPr lang="en-US" dirty="0"/>
          </a:p>
        </p:txBody>
      </p:sp>
      <p:sp>
        <p:nvSpPr>
          <p:cNvPr id="5" name="Footer Placeholder 4">
            <a:extLst>
              <a:ext uri="{FF2B5EF4-FFF2-40B4-BE49-F238E27FC236}">
                <a16:creationId xmlns:a16="http://schemas.microsoft.com/office/drawing/2014/main" id="{68B1D5E2-9725-0798-908F-C8CDAF18EB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19CA9BC6-B02C-902C-C56F-301B03009E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D7CC1C-B9D3-43A8-A8DE-E505C025622C}" type="slidenum">
              <a:rPr lang="en-US" smtClean="0"/>
              <a:t>‹#›</a:t>
            </a:fld>
            <a:endParaRPr lang="en-US" dirty="0"/>
          </a:p>
        </p:txBody>
      </p:sp>
    </p:spTree>
    <p:extLst>
      <p:ext uri="{BB962C8B-B14F-4D97-AF65-F5344CB8AC3E}">
        <p14:creationId xmlns:p14="http://schemas.microsoft.com/office/powerpoint/2010/main" val="4085761141"/>
      </p:ext>
    </p:extLst>
  </p:cSld>
  <p:clrMap bg1="lt1" tx1="dk1" bg2="lt2" tx2="dk2" accent1="accent1" accent2="accent2" accent3="accent3" accent4="accent4" accent5="accent5" accent6="accent6" hlink="hlink" folHlink="folHlink"/>
  <p:sldLayoutIdLst>
    <p:sldLayoutId id="2147483691" r:id="rId1"/>
    <p:sldLayoutId id="2147483676" r:id="rId2"/>
    <p:sldLayoutId id="2147483679" r:id="rId3"/>
    <p:sldLayoutId id="2147483680" r:id="rId4"/>
    <p:sldLayoutId id="2147483689" r:id="rId5"/>
    <p:sldLayoutId id="2147483681" r:id="rId6"/>
    <p:sldLayoutId id="2147483682" r:id="rId7"/>
    <p:sldLayoutId id="2147483683" r:id="rId8"/>
    <p:sldLayoutId id="2147483684" r:id="rId9"/>
    <p:sldLayoutId id="2147483685" r:id="rId10"/>
    <p:sldLayoutId id="2147483678" r:id="rId11"/>
    <p:sldLayoutId id="21474836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34B519-1448-C93C-18C8-EF5C67ED42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90EEC6-E2FF-79B5-B120-ED69938063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475A79-3C3D-ACDB-9BFE-8B6ABB8A5E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BC4BA79-85BA-4806-AD3D-3E73EFA15933}" type="datetimeFigureOut">
              <a:rPr lang="en-US" smtClean="0"/>
              <a:t>8/9/2026</a:t>
            </a:fld>
            <a:endParaRPr lang="en-US" dirty="0"/>
          </a:p>
        </p:txBody>
      </p:sp>
      <p:sp>
        <p:nvSpPr>
          <p:cNvPr id="5" name="Footer Placeholder 4">
            <a:extLst>
              <a:ext uri="{FF2B5EF4-FFF2-40B4-BE49-F238E27FC236}">
                <a16:creationId xmlns:a16="http://schemas.microsoft.com/office/drawing/2014/main" id="{2505276E-60D6-D21D-95D2-5FF0F1BDD6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103262F9-764B-825D-5541-8B7E3E2361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8B5BF8-0CAB-40DF-AFC7-EC780805BA68}" type="slidenum">
              <a:rPr lang="en-US" smtClean="0"/>
              <a:t>‹#›</a:t>
            </a:fld>
            <a:endParaRPr lang="en-US" dirty="0"/>
          </a:p>
        </p:txBody>
      </p:sp>
    </p:spTree>
    <p:extLst>
      <p:ext uri="{BB962C8B-B14F-4D97-AF65-F5344CB8AC3E}">
        <p14:creationId xmlns:p14="http://schemas.microsoft.com/office/powerpoint/2010/main" val="3282043823"/>
      </p:ext>
    </p:extLst>
  </p:cSld>
  <p:clrMap bg1="lt1" tx1="dk1" bg2="lt2" tx2="dk2" accent1="accent1" accent2="accent2" accent3="accent3" accent4="accent4" accent5="accent5" accent6="accent6" hlink="hlink" folHlink="folHlink"/>
  <p:sldLayoutIdLst>
    <p:sldLayoutId id="2147483695" r:id="rId1"/>
    <p:sldLayoutId id="2147483693" r:id="rId2"/>
    <p:sldLayoutId id="2147483694" r:id="rId3"/>
    <p:sldLayoutId id="2147483692" r:id="rId4"/>
    <p:sldLayoutId id="2147483674"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hyperlink" Target="https://www.visual-planning.com/fr/" TargetMode="Externa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8A7433-65E8-47A1-1EBD-0EDF04663190}"/>
              </a:ext>
            </a:extLst>
          </p:cNvPr>
          <p:cNvSpPr>
            <a:spLocks noGrp="1"/>
          </p:cNvSpPr>
          <p:nvPr>
            <p:ph type="body" sz="quarter" idx="17"/>
          </p:nvPr>
        </p:nvSpPr>
        <p:spPr>
          <a:xfrm>
            <a:off x="737730" y="3757052"/>
            <a:ext cx="6759575" cy="1153928"/>
          </a:xfrm>
        </p:spPr>
        <p:txBody>
          <a:bodyPr>
            <a:normAutofit fontScale="55000" lnSpcReduction="20000"/>
          </a:bodyPr>
          <a:lstStyle/>
          <a:p>
            <a:r>
              <a:rPr lang="en-US" dirty="0"/>
              <a:t>John Ball </a:t>
            </a:r>
            <a:r>
              <a:rPr lang="en-US"/>
              <a:t>(Introduction)</a:t>
            </a:r>
            <a:endParaRPr lang="en-US" dirty="0"/>
          </a:p>
          <a:p>
            <a:r>
              <a:rPr lang="en-US" dirty="0"/>
              <a:t>Anthony Getsinger (FDR)</a:t>
            </a:r>
          </a:p>
          <a:p>
            <a:r>
              <a:rPr lang="en-US" dirty="0"/>
              <a:t>Blake Connelly (FDR)</a:t>
            </a:r>
          </a:p>
          <a:p>
            <a:r>
              <a:rPr lang="en-US" dirty="0"/>
              <a:t>Adiran Trafidlo (Visual Planning)</a:t>
            </a:r>
          </a:p>
        </p:txBody>
      </p:sp>
      <p:sp>
        <p:nvSpPr>
          <p:cNvPr id="3" name="Text Placeholder 2">
            <a:extLst>
              <a:ext uri="{FF2B5EF4-FFF2-40B4-BE49-F238E27FC236}">
                <a16:creationId xmlns:a16="http://schemas.microsoft.com/office/drawing/2014/main" id="{9A73E35C-5DCC-2952-8E8A-816575333A8F}"/>
              </a:ext>
            </a:extLst>
          </p:cNvPr>
          <p:cNvSpPr>
            <a:spLocks noGrp="1"/>
          </p:cNvSpPr>
          <p:nvPr>
            <p:ph type="body" sz="quarter" idx="18"/>
          </p:nvPr>
        </p:nvSpPr>
        <p:spPr/>
        <p:txBody>
          <a:bodyPr/>
          <a:lstStyle/>
          <a:p>
            <a:r>
              <a:rPr lang="en-US" dirty="0"/>
              <a:t>August 13, 2026</a:t>
            </a:r>
          </a:p>
        </p:txBody>
      </p:sp>
      <p:sp>
        <p:nvSpPr>
          <p:cNvPr id="4" name="Text Placeholder 3">
            <a:extLst>
              <a:ext uri="{FF2B5EF4-FFF2-40B4-BE49-F238E27FC236}">
                <a16:creationId xmlns:a16="http://schemas.microsoft.com/office/drawing/2014/main" id="{F9ADD893-8873-455C-6BB0-846C0479A64B}"/>
              </a:ext>
            </a:extLst>
          </p:cNvPr>
          <p:cNvSpPr>
            <a:spLocks noGrp="1"/>
          </p:cNvSpPr>
          <p:nvPr>
            <p:ph type="body" sz="quarter" idx="19"/>
          </p:nvPr>
        </p:nvSpPr>
        <p:spPr/>
        <p:txBody>
          <a:bodyPr/>
          <a:lstStyle/>
          <a:p>
            <a:r>
              <a:rPr lang="en-US" b="1" dirty="0"/>
              <a:t>Field Data Reporting (FDR) Presentation</a:t>
            </a:r>
          </a:p>
        </p:txBody>
      </p:sp>
    </p:spTree>
    <p:extLst>
      <p:ext uri="{BB962C8B-B14F-4D97-AF65-F5344CB8AC3E}">
        <p14:creationId xmlns:p14="http://schemas.microsoft.com/office/powerpoint/2010/main" val="352925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343359-3F6A-F047-82B6-038DF56ECEA8}"/>
              </a:ext>
            </a:extLst>
          </p:cNvPr>
          <p:cNvSpPr>
            <a:spLocks noGrp="1"/>
          </p:cNvSpPr>
          <p:nvPr>
            <p:ph type="body" sz="quarter" idx="13"/>
          </p:nvPr>
        </p:nvSpPr>
        <p:spPr/>
        <p:txBody>
          <a:bodyPr/>
          <a:lstStyle/>
          <a:p>
            <a:r>
              <a:rPr lang="en-US" b="1" dirty="0"/>
              <a:t>What is FDR?</a:t>
            </a:r>
          </a:p>
        </p:txBody>
      </p:sp>
      <p:sp>
        <p:nvSpPr>
          <p:cNvPr id="8" name="Text Placeholder 7">
            <a:extLst>
              <a:ext uri="{FF2B5EF4-FFF2-40B4-BE49-F238E27FC236}">
                <a16:creationId xmlns:a16="http://schemas.microsoft.com/office/drawing/2014/main" id="{B70ADFF1-DD70-4A87-C0E4-A31CD87F9E57}"/>
              </a:ext>
            </a:extLst>
          </p:cNvPr>
          <p:cNvSpPr>
            <a:spLocks noGrp="1"/>
          </p:cNvSpPr>
          <p:nvPr>
            <p:ph type="body" sz="quarter" idx="14"/>
          </p:nvPr>
        </p:nvSpPr>
        <p:spPr>
          <a:xfrm>
            <a:off x="207502" y="1187474"/>
            <a:ext cx="11776995" cy="4993407"/>
          </a:xfrm>
        </p:spPr>
        <p:txBody>
          <a:bodyPr>
            <a:normAutofit/>
          </a:bodyPr>
          <a:lstStyle/>
          <a:p>
            <a:pPr marL="0" indent="0" algn="ctr">
              <a:buNone/>
            </a:pPr>
            <a:r>
              <a:rPr lang="en-US" dirty="0"/>
              <a:t>FDR – The Field Data Reporting</a:t>
            </a:r>
          </a:p>
        </p:txBody>
      </p:sp>
      <p:sp>
        <p:nvSpPr>
          <p:cNvPr id="9" name="Text Placeholder 7">
            <a:extLst>
              <a:ext uri="{FF2B5EF4-FFF2-40B4-BE49-F238E27FC236}">
                <a16:creationId xmlns:a16="http://schemas.microsoft.com/office/drawing/2014/main" id="{6F8F3537-0439-0237-7D9A-4FFF893B9658}"/>
              </a:ext>
            </a:extLst>
          </p:cNvPr>
          <p:cNvSpPr txBox="1">
            <a:spLocks/>
          </p:cNvSpPr>
          <p:nvPr/>
        </p:nvSpPr>
        <p:spPr>
          <a:xfrm>
            <a:off x="207502" y="2346872"/>
            <a:ext cx="11776995" cy="12779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 </a:t>
            </a:r>
          </a:p>
        </p:txBody>
      </p:sp>
      <p:pic>
        <p:nvPicPr>
          <p:cNvPr id="11" name="Picture 10">
            <a:extLst>
              <a:ext uri="{FF2B5EF4-FFF2-40B4-BE49-F238E27FC236}">
                <a16:creationId xmlns:a16="http://schemas.microsoft.com/office/drawing/2014/main" id="{BCA78DA7-F56B-8A11-10A2-FC589BF1054D}"/>
              </a:ext>
            </a:extLst>
          </p:cNvPr>
          <p:cNvPicPr>
            <a:picLocks noChangeAspect="1"/>
          </p:cNvPicPr>
          <p:nvPr/>
        </p:nvPicPr>
        <p:blipFill>
          <a:blip r:embed="rId3"/>
          <a:stretch>
            <a:fillRect/>
          </a:stretch>
        </p:blipFill>
        <p:spPr>
          <a:xfrm>
            <a:off x="1611743" y="4059926"/>
            <a:ext cx="9662997" cy="1981372"/>
          </a:xfrm>
          <a:prstGeom prst="rect">
            <a:avLst/>
          </a:prstGeom>
        </p:spPr>
      </p:pic>
      <p:pic>
        <p:nvPicPr>
          <p:cNvPr id="5" name="Picture 4">
            <a:extLst>
              <a:ext uri="{FF2B5EF4-FFF2-40B4-BE49-F238E27FC236}">
                <a16:creationId xmlns:a16="http://schemas.microsoft.com/office/drawing/2014/main" id="{B291095D-45C9-1528-11FB-F4FF1AFD680E}"/>
              </a:ext>
            </a:extLst>
          </p:cNvPr>
          <p:cNvPicPr>
            <a:picLocks noChangeAspect="1"/>
          </p:cNvPicPr>
          <p:nvPr/>
        </p:nvPicPr>
        <p:blipFill>
          <a:blip r:embed="rId4"/>
          <a:stretch>
            <a:fillRect/>
          </a:stretch>
        </p:blipFill>
        <p:spPr>
          <a:xfrm>
            <a:off x="3643354" y="1983898"/>
            <a:ext cx="4905291" cy="1744103"/>
          </a:xfrm>
          <a:prstGeom prst="rect">
            <a:avLst/>
          </a:prstGeom>
        </p:spPr>
      </p:pic>
    </p:spTree>
    <p:extLst>
      <p:ext uri="{BB962C8B-B14F-4D97-AF65-F5344CB8AC3E}">
        <p14:creationId xmlns:p14="http://schemas.microsoft.com/office/powerpoint/2010/main" val="3554626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7E9C7-5C5B-D870-E981-30292024B80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8C108D3-3995-DE51-442D-069F67A32903}"/>
              </a:ext>
            </a:extLst>
          </p:cNvPr>
          <p:cNvSpPr>
            <a:spLocks noGrp="1"/>
          </p:cNvSpPr>
          <p:nvPr>
            <p:ph type="body" sz="quarter" idx="13"/>
          </p:nvPr>
        </p:nvSpPr>
        <p:spPr/>
        <p:txBody>
          <a:bodyPr/>
          <a:lstStyle/>
          <a:p>
            <a:r>
              <a:rPr lang="en-US" b="1" dirty="0"/>
              <a:t>How Does FDR Work?	</a:t>
            </a:r>
          </a:p>
        </p:txBody>
      </p:sp>
      <p:sp>
        <p:nvSpPr>
          <p:cNvPr id="3" name="Text Placeholder 2">
            <a:extLst>
              <a:ext uri="{FF2B5EF4-FFF2-40B4-BE49-F238E27FC236}">
                <a16:creationId xmlns:a16="http://schemas.microsoft.com/office/drawing/2014/main" id="{F6E00471-0595-92EE-BBF3-559C37A886BD}"/>
              </a:ext>
            </a:extLst>
          </p:cNvPr>
          <p:cNvSpPr>
            <a:spLocks noGrp="1"/>
          </p:cNvSpPr>
          <p:nvPr>
            <p:ph type="body" sz="quarter" idx="14"/>
          </p:nvPr>
        </p:nvSpPr>
        <p:spPr>
          <a:xfrm>
            <a:off x="428263" y="1152752"/>
            <a:ext cx="3839406" cy="4810580"/>
          </a:xfrm>
          <a:ln>
            <a:solidFill>
              <a:schemeClr val="tx1"/>
            </a:solidFill>
          </a:ln>
        </p:spPr>
        <p:txBody>
          <a:bodyPr>
            <a:normAutofit/>
          </a:bodyPr>
          <a:lstStyle/>
          <a:p>
            <a:pPr algn="ctr">
              <a:buFont typeface="Wingdings" panose="05000000000000000000" pitchFamily="2" charset="2"/>
              <a:buChar char="v"/>
            </a:pPr>
            <a:r>
              <a:rPr lang="en-US" sz="3200" b="1" dirty="0"/>
              <a:t>Eliminates </a:t>
            </a:r>
            <a:r>
              <a:rPr lang="en-US" sz="3200" b="1" dirty="0">
                <a:solidFill>
                  <a:srgbClr val="FF0000"/>
                </a:solidFill>
              </a:rPr>
              <a:t>Subjectivity</a:t>
            </a:r>
            <a:endParaRPr lang="en-US" sz="2000" b="1" dirty="0">
              <a:solidFill>
                <a:srgbClr val="FF0000"/>
              </a:solidFill>
            </a:endParaRPr>
          </a:p>
          <a:p>
            <a:pPr marL="0" indent="0" algn="ctr">
              <a:buNone/>
            </a:pPr>
            <a:endParaRPr lang="en-US" sz="1600" b="1" dirty="0"/>
          </a:p>
          <a:p>
            <a:pPr marL="0" indent="0" algn="ctr">
              <a:buNone/>
            </a:pPr>
            <a:endParaRPr lang="en-US" sz="1600" b="1" dirty="0"/>
          </a:p>
          <a:p>
            <a:pPr marL="0" indent="0" algn="ctr">
              <a:buNone/>
            </a:pPr>
            <a:endParaRPr lang="en-US" sz="1600" b="1" dirty="0"/>
          </a:p>
          <a:p>
            <a:pPr marL="0" indent="0" algn="ctr">
              <a:buNone/>
            </a:pPr>
            <a:endParaRPr lang="en-US" sz="1600" b="1" dirty="0"/>
          </a:p>
          <a:p>
            <a:pPr marL="0" indent="0" algn="ctr">
              <a:buNone/>
            </a:pPr>
            <a:endParaRPr lang="en-US" sz="1600" b="1" dirty="0"/>
          </a:p>
          <a:p>
            <a:pPr marL="0" indent="0" algn="ctr">
              <a:buNone/>
            </a:pPr>
            <a:endParaRPr lang="en-US" sz="1600" b="1" dirty="0"/>
          </a:p>
        </p:txBody>
      </p:sp>
      <p:sp>
        <p:nvSpPr>
          <p:cNvPr id="11" name="Text Placeholder 2">
            <a:extLst>
              <a:ext uri="{FF2B5EF4-FFF2-40B4-BE49-F238E27FC236}">
                <a16:creationId xmlns:a16="http://schemas.microsoft.com/office/drawing/2014/main" id="{F7E11481-A8A7-F10A-9980-FD1F00671230}"/>
              </a:ext>
            </a:extLst>
          </p:cNvPr>
          <p:cNvSpPr txBox="1">
            <a:spLocks/>
          </p:cNvSpPr>
          <p:nvPr/>
        </p:nvSpPr>
        <p:spPr>
          <a:xfrm>
            <a:off x="4501660" y="1152752"/>
            <a:ext cx="3498330" cy="4810580"/>
          </a:xfrm>
          <a:prstGeom prst="rect">
            <a:avLst/>
          </a:prstGeom>
          <a:ln>
            <a:solidFill>
              <a:srgbClr val="00206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1600" b="1" dirty="0"/>
          </a:p>
          <a:p>
            <a:pPr marL="0" indent="0" algn="ctr">
              <a:buFont typeface="Arial" panose="020B0604020202020204" pitchFamily="34" charset="0"/>
              <a:buNone/>
            </a:pPr>
            <a:endParaRPr lang="en-US" sz="1600" b="1" dirty="0"/>
          </a:p>
          <a:p>
            <a:pPr marL="0" indent="0" algn="ctr">
              <a:buFont typeface="Arial" panose="020B0604020202020204" pitchFamily="34" charset="0"/>
              <a:buNone/>
            </a:pPr>
            <a:endParaRPr lang="en-US" sz="1600" b="1" dirty="0"/>
          </a:p>
          <a:p>
            <a:pPr marL="0" indent="0" algn="ctr">
              <a:buFont typeface="Arial" panose="020B0604020202020204" pitchFamily="34" charset="0"/>
              <a:buNone/>
            </a:pPr>
            <a:endParaRPr lang="en-US" sz="1600" b="1" dirty="0"/>
          </a:p>
          <a:p>
            <a:pPr marL="0" indent="0" algn="ctr">
              <a:buFont typeface="Arial" panose="020B0604020202020204" pitchFamily="34" charset="0"/>
              <a:buNone/>
            </a:pPr>
            <a:endParaRPr lang="en-US" sz="1600" b="1" dirty="0"/>
          </a:p>
          <a:p>
            <a:pPr marL="0" indent="0" algn="ctr">
              <a:buFont typeface="Arial" panose="020B0604020202020204" pitchFamily="34" charset="0"/>
              <a:buNone/>
            </a:pPr>
            <a:endParaRPr lang="en-US" sz="1600" b="1" dirty="0"/>
          </a:p>
        </p:txBody>
      </p:sp>
      <p:pic>
        <p:nvPicPr>
          <p:cNvPr id="13" name="Picture 12">
            <a:extLst>
              <a:ext uri="{FF2B5EF4-FFF2-40B4-BE49-F238E27FC236}">
                <a16:creationId xmlns:a16="http://schemas.microsoft.com/office/drawing/2014/main" id="{7E3105B9-0014-4D0F-A109-519F5E0B36AE}"/>
              </a:ext>
            </a:extLst>
          </p:cNvPr>
          <p:cNvPicPr>
            <a:picLocks noChangeAspect="1"/>
          </p:cNvPicPr>
          <p:nvPr/>
        </p:nvPicPr>
        <p:blipFill>
          <a:blip r:embed="rId3"/>
          <a:stretch>
            <a:fillRect/>
          </a:stretch>
        </p:blipFill>
        <p:spPr>
          <a:xfrm>
            <a:off x="4547413" y="2546968"/>
            <a:ext cx="3406824" cy="2022148"/>
          </a:xfrm>
          <a:prstGeom prst="rect">
            <a:avLst/>
          </a:prstGeom>
        </p:spPr>
      </p:pic>
      <p:sp>
        <p:nvSpPr>
          <p:cNvPr id="15" name="TextBox 14">
            <a:extLst>
              <a:ext uri="{FF2B5EF4-FFF2-40B4-BE49-F238E27FC236}">
                <a16:creationId xmlns:a16="http://schemas.microsoft.com/office/drawing/2014/main" id="{F9BC9324-02D4-27D1-0450-D84D6C2507D1}"/>
              </a:ext>
            </a:extLst>
          </p:cNvPr>
          <p:cNvSpPr txBox="1"/>
          <p:nvPr/>
        </p:nvSpPr>
        <p:spPr>
          <a:xfrm>
            <a:off x="8233980" y="1172678"/>
            <a:ext cx="3670425" cy="3293209"/>
          </a:xfrm>
          <a:prstGeom prst="rect">
            <a:avLst/>
          </a:prstGeom>
          <a:noFill/>
        </p:spPr>
        <p:txBody>
          <a:bodyPr wrap="square">
            <a:spAutoFit/>
          </a:bodyPr>
          <a:lstStyle/>
          <a:p>
            <a:pPr algn="ctr">
              <a:buFont typeface="Wingdings" panose="05000000000000000000" pitchFamily="2" charset="2"/>
              <a:buChar char="v"/>
            </a:pPr>
            <a:r>
              <a:rPr lang="en-US" sz="3200" b="1" u="sng" dirty="0"/>
              <a:t>Benefits</a:t>
            </a:r>
          </a:p>
          <a:p>
            <a:pPr algn="ctr">
              <a:buFont typeface="Wingdings" panose="05000000000000000000" pitchFamily="2" charset="2"/>
              <a:buChar char="Ø"/>
            </a:pPr>
            <a:endParaRPr lang="en-US" sz="1600" b="1" dirty="0"/>
          </a:p>
          <a:p>
            <a:pPr algn="ctr">
              <a:buFont typeface="Wingdings" panose="05000000000000000000" pitchFamily="2" charset="2"/>
              <a:buChar char="Ø"/>
            </a:pPr>
            <a:r>
              <a:rPr lang="en-US" sz="2000" b="1" dirty="0"/>
              <a:t>Early Issue Detection / Risk Mitigation</a:t>
            </a:r>
          </a:p>
          <a:p>
            <a:pPr algn="ctr"/>
            <a:endParaRPr lang="en-US" sz="2000" b="1" dirty="0"/>
          </a:p>
          <a:p>
            <a:pPr algn="ctr">
              <a:buFont typeface="Wingdings" panose="05000000000000000000" pitchFamily="2" charset="2"/>
              <a:buChar char="Ø"/>
            </a:pPr>
            <a:r>
              <a:rPr lang="en-US" sz="2000" b="1" dirty="0"/>
              <a:t>Transparency </a:t>
            </a:r>
          </a:p>
          <a:p>
            <a:pPr algn="ctr"/>
            <a:endParaRPr lang="en-US" sz="2000" b="1" dirty="0"/>
          </a:p>
          <a:p>
            <a:pPr algn="ctr">
              <a:buFont typeface="Wingdings" panose="05000000000000000000" pitchFamily="2" charset="2"/>
              <a:buChar char="Ø"/>
            </a:pPr>
            <a:r>
              <a:rPr lang="en-US" sz="2000" b="1" dirty="0"/>
              <a:t>Live Data Metrics</a:t>
            </a:r>
          </a:p>
          <a:p>
            <a:pPr algn="ctr"/>
            <a:r>
              <a:rPr lang="en-US" sz="2000" b="1" dirty="0"/>
              <a:t> </a:t>
            </a:r>
          </a:p>
          <a:p>
            <a:pPr algn="ctr">
              <a:buFont typeface="Wingdings" panose="05000000000000000000" pitchFamily="2" charset="2"/>
              <a:buChar char="Ø"/>
            </a:pPr>
            <a:r>
              <a:rPr lang="en-US" sz="2000" b="1" dirty="0"/>
              <a:t>Improved Estimates</a:t>
            </a:r>
          </a:p>
        </p:txBody>
      </p:sp>
      <p:sp>
        <p:nvSpPr>
          <p:cNvPr id="17" name="Text Placeholder 2">
            <a:extLst>
              <a:ext uri="{FF2B5EF4-FFF2-40B4-BE49-F238E27FC236}">
                <a16:creationId xmlns:a16="http://schemas.microsoft.com/office/drawing/2014/main" id="{971CAACC-8FB5-42CD-F128-9E3D3CBF1ACD}"/>
              </a:ext>
            </a:extLst>
          </p:cNvPr>
          <p:cNvSpPr txBox="1">
            <a:spLocks/>
          </p:cNvSpPr>
          <p:nvPr/>
        </p:nvSpPr>
        <p:spPr>
          <a:xfrm>
            <a:off x="8193727" y="1152752"/>
            <a:ext cx="3710679" cy="4810580"/>
          </a:xfrm>
          <a:prstGeom prst="rect">
            <a:avLst/>
          </a:prstGeom>
          <a:ln>
            <a:solidFill>
              <a:srgbClr val="00206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1600" b="1" dirty="0"/>
          </a:p>
          <a:p>
            <a:pPr marL="0" indent="0" algn="ctr">
              <a:buFont typeface="Arial" panose="020B0604020202020204" pitchFamily="34" charset="0"/>
              <a:buNone/>
            </a:pPr>
            <a:endParaRPr lang="en-US" sz="1600" b="1" dirty="0"/>
          </a:p>
          <a:p>
            <a:pPr marL="0" indent="0" algn="ctr">
              <a:buFont typeface="Arial" panose="020B0604020202020204" pitchFamily="34" charset="0"/>
              <a:buNone/>
            </a:pPr>
            <a:endParaRPr lang="en-US" sz="1600" b="1" dirty="0"/>
          </a:p>
          <a:p>
            <a:pPr marL="0" indent="0" algn="ctr">
              <a:buFont typeface="Arial" panose="020B0604020202020204" pitchFamily="34" charset="0"/>
              <a:buNone/>
            </a:pPr>
            <a:endParaRPr lang="en-US" sz="1600" b="1" dirty="0"/>
          </a:p>
          <a:p>
            <a:pPr marL="0" indent="0" algn="ctr">
              <a:buFont typeface="Arial" panose="020B0604020202020204" pitchFamily="34" charset="0"/>
              <a:buNone/>
            </a:pPr>
            <a:endParaRPr lang="en-US" sz="1600" b="1" dirty="0"/>
          </a:p>
          <a:p>
            <a:pPr marL="0" indent="0" algn="ctr">
              <a:buFont typeface="Arial" panose="020B0604020202020204" pitchFamily="34" charset="0"/>
              <a:buNone/>
            </a:pPr>
            <a:endParaRPr lang="en-US" sz="1600" b="1" dirty="0"/>
          </a:p>
        </p:txBody>
      </p:sp>
      <p:pic>
        <p:nvPicPr>
          <p:cNvPr id="19" name="Picture 18">
            <a:extLst>
              <a:ext uri="{FF2B5EF4-FFF2-40B4-BE49-F238E27FC236}">
                <a16:creationId xmlns:a16="http://schemas.microsoft.com/office/drawing/2014/main" id="{2C6F233F-BE22-7083-C384-6F8532166BB1}"/>
              </a:ext>
            </a:extLst>
          </p:cNvPr>
          <p:cNvPicPr>
            <a:picLocks noChangeAspect="1"/>
          </p:cNvPicPr>
          <p:nvPr/>
        </p:nvPicPr>
        <p:blipFill>
          <a:blip r:embed="rId4"/>
          <a:stretch>
            <a:fillRect/>
          </a:stretch>
        </p:blipFill>
        <p:spPr>
          <a:xfrm>
            <a:off x="8467968" y="4849792"/>
            <a:ext cx="3202447" cy="10093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subjectivity objectivity in advaita vedanta">
            <a:extLst>
              <a:ext uri="{FF2B5EF4-FFF2-40B4-BE49-F238E27FC236}">
                <a16:creationId xmlns:a16="http://schemas.microsoft.com/office/drawing/2014/main" id="{C03C9076-A080-4796-652F-4DFF553C9FCF}"/>
              </a:ext>
            </a:extLst>
          </p:cNvPr>
          <p:cNvPicPr>
            <a:picLocks noChangeAspect="1"/>
          </p:cNvPicPr>
          <p:nvPr/>
        </p:nvPicPr>
        <p:blipFill>
          <a:blip r:embed="rId5"/>
          <a:stretch>
            <a:fillRect/>
          </a:stretch>
        </p:blipFill>
        <p:spPr>
          <a:xfrm>
            <a:off x="751711" y="2330505"/>
            <a:ext cx="3192510" cy="3300731"/>
          </a:xfrm>
          <a:prstGeom prst="rect">
            <a:avLst/>
          </a:prstGeom>
        </p:spPr>
      </p:pic>
    </p:spTree>
    <p:extLst>
      <p:ext uri="{BB962C8B-B14F-4D97-AF65-F5344CB8AC3E}">
        <p14:creationId xmlns:p14="http://schemas.microsoft.com/office/powerpoint/2010/main" val="3110283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343F1-350C-30D9-D11E-A0994DD216D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DFA8B96-6F00-06AF-ECEF-91B92854219C}"/>
              </a:ext>
            </a:extLst>
          </p:cNvPr>
          <p:cNvSpPr>
            <a:spLocks noGrp="1"/>
          </p:cNvSpPr>
          <p:nvPr>
            <p:ph type="body" sz="quarter" idx="13"/>
          </p:nvPr>
        </p:nvSpPr>
        <p:spPr/>
        <p:txBody>
          <a:bodyPr>
            <a:normAutofit/>
          </a:bodyPr>
          <a:lstStyle/>
          <a:p>
            <a:r>
              <a:rPr lang="en-US" b="1" dirty="0"/>
              <a:t>FDR: Process Workflow		</a:t>
            </a:r>
          </a:p>
        </p:txBody>
      </p:sp>
      <p:pic>
        <p:nvPicPr>
          <p:cNvPr id="7" name="Picture 6">
            <a:extLst>
              <a:ext uri="{FF2B5EF4-FFF2-40B4-BE49-F238E27FC236}">
                <a16:creationId xmlns:a16="http://schemas.microsoft.com/office/drawing/2014/main" id="{2355BFAF-26A8-ADB0-7314-64C5962EBE53}"/>
              </a:ext>
            </a:extLst>
          </p:cNvPr>
          <p:cNvPicPr>
            <a:picLocks noChangeAspect="1"/>
          </p:cNvPicPr>
          <p:nvPr/>
        </p:nvPicPr>
        <p:blipFill>
          <a:blip r:embed="rId3"/>
          <a:stretch>
            <a:fillRect/>
          </a:stretch>
        </p:blipFill>
        <p:spPr>
          <a:xfrm>
            <a:off x="2115759" y="1012758"/>
            <a:ext cx="7960481" cy="5191836"/>
          </a:xfrm>
          <a:prstGeom prst="rect">
            <a:avLst/>
          </a:prstGeom>
        </p:spPr>
      </p:pic>
    </p:spTree>
    <p:extLst>
      <p:ext uri="{BB962C8B-B14F-4D97-AF65-F5344CB8AC3E}">
        <p14:creationId xmlns:p14="http://schemas.microsoft.com/office/powerpoint/2010/main" val="4287785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E3EBD-DD9C-074E-A613-8E2B7D1CB65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D789EBC-560B-B3F2-E4EE-783FBEE9FCB8}"/>
              </a:ext>
            </a:extLst>
          </p:cNvPr>
          <p:cNvSpPr>
            <a:spLocks noGrp="1"/>
          </p:cNvSpPr>
          <p:nvPr>
            <p:ph type="body" sz="quarter" idx="13"/>
          </p:nvPr>
        </p:nvSpPr>
        <p:spPr/>
        <p:txBody>
          <a:bodyPr/>
          <a:lstStyle/>
          <a:p>
            <a:r>
              <a:rPr lang="en-US" b="1" dirty="0"/>
              <a:t>Field Data Reporting – Program &amp; Landing Page		</a:t>
            </a:r>
          </a:p>
        </p:txBody>
      </p:sp>
      <p:pic>
        <p:nvPicPr>
          <p:cNvPr id="6" name="Picture 5">
            <a:extLst>
              <a:ext uri="{FF2B5EF4-FFF2-40B4-BE49-F238E27FC236}">
                <a16:creationId xmlns:a16="http://schemas.microsoft.com/office/drawing/2014/main" id="{2061451F-83B7-F996-45E4-9292D7B81810}"/>
              </a:ext>
            </a:extLst>
          </p:cNvPr>
          <p:cNvPicPr>
            <a:picLocks noChangeAspect="1"/>
          </p:cNvPicPr>
          <p:nvPr/>
        </p:nvPicPr>
        <p:blipFill>
          <a:blip r:embed="rId3"/>
          <a:stretch>
            <a:fillRect/>
          </a:stretch>
        </p:blipFill>
        <p:spPr>
          <a:xfrm>
            <a:off x="2010833" y="1002810"/>
            <a:ext cx="8196628" cy="5203388"/>
          </a:xfrm>
          <a:prstGeom prst="rect">
            <a:avLst/>
          </a:prstGeom>
        </p:spPr>
      </p:pic>
    </p:spTree>
    <p:extLst>
      <p:ext uri="{BB962C8B-B14F-4D97-AF65-F5344CB8AC3E}">
        <p14:creationId xmlns:p14="http://schemas.microsoft.com/office/powerpoint/2010/main" val="1376733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EBF2B-46BD-3E79-9DE9-FDD206D0E4A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3029462-106B-4E64-9ED0-4C95F3DC5F9C}"/>
              </a:ext>
            </a:extLst>
          </p:cNvPr>
          <p:cNvSpPr>
            <a:spLocks noGrp="1"/>
          </p:cNvSpPr>
          <p:nvPr>
            <p:ph type="body" sz="quarter" idx="13"/>
          </p:nvPr>
        </p:nvSpPr>
        <p:spPr/>
        <p:txBody>
          <a:bodyPr/>
          <a:lstStyle/>
          <a:p>
            <a:r>
              <a:rPr lang="en-US" b="1" dirty="0"/>
              <a:t>Field Data Reporting – Project Page	</a:t>
            </a:r>
          </a:p>
        </p:txBody>
      </p:sp>
      <p:pic>
        <p:nvPicPr>
          <p:cNvPr id="4" name="Picture 3">
            <a:extLst>
              <a:ext uri="{FF2B5EF4-FFF2-40B4-BE49-F238E27FC236}">
                <a16:creationId xmlns:a16="http://schemas.microsoft.com/office/drawing/2014/main" id="{94DD6946-B648-DDFB-9D3C-0E59D8D6E0D8}"/>
              </a:ext>
            </a:extLst>
          </p:cNvPr>
          <p:cNvPicPr>
            <a:picLocks noChangeAspect="1"/>
          </p:cNvPicPr>
          <p:nvPr/>
        </p:nvPicPr>
        <p:blipFill>
          <a:blip r:embed="rId3"/>
          <a:stretch>
            <a:fillRect/>
          </a:stretch>
        </p:blipFill>
        <p:spPr>
          <a:xfrm>
            <a:off x="2568118" y="1002362"/>
            <a:ext cx="7055764" cy="5198414"/>
          </a:xfrm>
          <a:prstGeom prst="rect">
            <a:avLst/>
          </a:prstGeom>
        </p:spPr>
      </p:pic>
    </p:spTree>
    <p:extLst>
      <p:ext uri="{BB962C8B-B14F-4D97-AF65-F5344CB8AC3E}">
        <p14:creationId xmlns:p14="http://schemas.microsoft.com/office/powerpoint/2010/main" val="2366746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CC8BD-8EE2-FFCF-06A9-A734DD1BD7C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48B0126-F4A0-C388-EE35-2BAC59B9012D}"/>
              </a:ext>
            </a:extLst>
          </p:cNvPr>
          <p:cNvSpPr>
            <a:spLocks noGrp="1"/>
          </p:cNvSpPr>
          <p:nvPr>
            <p:ph type="body" sz="quarter" idx="13"/>
          </p:nvPr>
        </p:nvSpPr>
        <p:spPr/>
        <p:txBody>
          <a:bodyPr/>
          <a:lstStyle/>
          <a:p>
            <a:r>
              <a:rPr lang="en-US" b="1" dirty="0"/>
              <a:t>Field Data Reporting – Planning Page		</a:t>
            </a:r>
          </a:p>
        </p:txBody>
      </p:sp>
      <p:pic>
        <p:nvPicPr>
          <p:cNvPr id="4" name="Picture 3">
            <a:extLst>
              <a:ext uri="{FF2B5EF4-FFF2-40B4-BE49-F238E27FC236}">
                <a16:creationId xmlns:a16="http://schemas.microsoft.com/office/drawing/2014/main" id="{4139CAB8-52E1-B35A-AE5F-6AB6A087B796}"/>
              </a:ext>
            </a:extLst>
          </p:cNvPr>
          <p:cNvPicPr>
            <a:picLocks noChangeAspect="1"/>
          </p:cNvPicPr>
          <p:nvPr/>
        </p:nvPicPr>
        <p:blipFill>
          <a:blip r:embed="rId3"/>
          <a:stretch>
            <a:fillRect/>
          </a:stretch>
        </p:blipFill>
        <p:spPr>
          <a:xfrm>
            <a:off x="2573064" y="1009649"/>
            <a:ext cx="7045871" cy="5191125"/>
          </a:xfrm>
          <a:prstGeom prst="rect">
            <a:avLst/>
          </a:prstGeom>
        </p:spPr>
      </p:pic>
    </p:spTree>
    <p:extLst>
      <p:ext uri="{BB962C8B-B14F-4D97-AF65-F5344CB8AC3E}">
        <p14:creationId xmlns:p14="http://schemas.microsoft.com/office/powerpoint/2010/main" val="872646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BDE90-65CF-A252-DBE8-DF1FA0B898F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4688B8C-6EBC-B9EA-816D-20C33A8FA952}"/>
              </a:ext>
            </a:extLst>
          </p:cNvPr>
          <p:cNvSpPr>
            <a:spLocks noGrp="1"/>
          </p:cNvSpPr>
          <p:nvPr>
            <p:ph type="body" sz="quarter" idx="13"/>
          </p:nvPr>
        </p:nvSpPr>
        <p:spPr/>
        <p:txBody>
          <a:bodyPr/>
          <a:lstStyle/>
          <a:p>
            <a:r>
              <a:rPr lang="en-US" b="1" dirty="0"/>
              <a:t>Field Data Reporting – Daily Log</a:t>
            </a:r>
          </a:p>
        </p:txBody>
      </p:sp>
      <p:pic>
        <p:nvPicPr>
          <p:cNvPr id="4" name="Picture 3">
            <a:extLst>
              <a:ext uri="{FF2B5EF4-FFF2-40B4-BE49-F238E27FC236}">
                <a16:creationId xmlns:a16="http://schemas.microsoft.com/office/drawing/2014/main" id="{6023742C-167B-D515-7930-21D0727100F3}"/>
              </a:ext>
            </a:extLst>
          </p:cNvPr>
          <p:cNvPicPr>
            <a:picLocks noChangeAspect="1"/>
          </p:cNvPicPr>
          <p:nvPr/>
        </p:nvPicPr>
        <p:blipFill>
          <a:blip r:embed="rId3"/>
          <a:stretch>
            <a:fillRect/>
          </a:stretch>
        </p:blipFill>
        <p:spPr>
          <a:xfrm>
            <a:off x="1790695" y="1006568"/>
            <a:ext cx="8610610" cy="5203732"/>
          </a:xfrm>
          <a:prstGeom prst="rect">
            <a:avLst/>
          </a:prstGeom>
        </p:spPr>
      </p:pic>
    </p:spTree>
    <p:extLst>
      <p:ext uri="{BB962C8B-B14F-4D97-AF65-F5344CB8AC3E}">
        <p14:creationId xmlns:p14="http://schemas.microsoft.com/office/powerpoint/2010/main" val="3183303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3E2FB-118B-81DC-D7B9-E154ECBAC0F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D5F4800-9EC0-B519-86E5-5A244B2DF8C1}"/>
              </a:ext>
            </a:extLst>
          </p:cNvPr>
          <p:cNvSpPr>
            <a:spLocks noGrp="1"/>
          </p:cNvSpPr>
          <p:nvPr>
            <p:ph type="body" sz="quarter" idx="13"/>
          </p:nvPr>
        </p:nvSpPr>
        <p:spPr/>
        <p:txBody>
          <a:bodyPr/>
          <a:lstStyle/>
          <a:p>
            <a:r>
              <a:rPr lang="en-US" b="1" dirty="0"/>
              <a:t>Project Management Dashboard		</a:t>
            </a:r>
          </a:p>
        </p:txBody>
      </p:sp>
      <p:pic>
        <p:nvPicPr>
          <p:cNvPr id="5" name="Picture 4">
            <a:extLst>
              <a:ext uri="{FF2B5EF4-FFF2-40B4-BE49-F238E27FC236}">
                <a16:creationId xmlns:a16="http://schemas.microsoft.com/office/drawing/2014/main" id="{1F72C0D2-6110-2666-4D06-F34AA99DED67}"/>
              </a:ext>
            </a:extLst>
          </p:cNvPr>
          <p:cNvPicPr>
            <a:picLocks noChangeAspect="1"/>
          </p:cNvPicPr>
          <p:nvPr/>
        </p:nvPicPr>
        <p:blipFill>
          <a:blip r:embed="rId3"/>
          <a:stretch>
            <a:fillRect/>
          </a:stretch>
        </p:blipFill>
        <p:spPr>
          <a:xfrm>
            <a:off x="1463040" y="1005839"/>
            <a:ext cx="9233408" cy="5193792"/>
          </a:xfrm>
          <a:prstGeom prst="rect">
            <a:avLst/>
          </a:prstGeom>
        </p:spPr>
      </p:pic>
    </p:spTree>
    <p:extLst>
      <p:ext uri="{BB962C8B-B14F-4D97-AF65-F5344CB8AC3E}">
        <p14:creationId xmlns:p14="http://schemas.microsoft.com/office/powerpoint/2010/main" val="1085845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C2F81-5ED9-EECA-D932-AF3AD15CF8A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317C75E-83C4-3DE8-8644-40005D7AB7F1}"/>
              </a:ext>
            </a:extLst>
          </p:cNvPr>
          <p:cNvSpPr>
            <a:spLocks noGrp="1"/>
          </p:cNvSpPr>
          <p:nvPr>
            <p:ph type="body" sz="quarter" idx="13"/>
          </p:nvPr>
        </p:nvSpPr>
        <p:spPr/>
        <p:txBody>
          <a:bodyPr/>
          <a:lstStyle/>
          <a:p>
            <a:r>
              <a:rPr lang="en-US" b="1" dirty="0"/>
              <a:t>Project Management Dashboard		</a:t>
            </a:r>
          </a:p>
        </p:txBody>
      </p:sp>
      <p:pic>
        <p:nvPicPr>
          <p:cNvPr id="9" name="Picture 8">
            <a:extLst>
              <a:ext uri="{FF2B5EF4-FFF2-40B4-BE49-F238E27FC236}">
                <a16:creationId xmlns:a16="http://schemas.microsoft.com/office/drawing/2014/main" id="{6C3039A3-4B4E-F5D9-02D4-6357EE1B5616}"/>
              </a:ext>
            </a:extLst>
          </p:cNvPr>
          <p:cNvPicPr>
            <a:picLocks noChangeAspect="1"/>
          </p:cNvPicPr>
          <p:nvPr/>
        </p:nvPicPr>
        <p:blipFill>
          <a:blip r:embed="rId3"/>
          <a:stretch>
            <a:fillRect/>
          </a:stretch>
        </p:blipFill>
        <p:spPr>
          <a:xfrm>
            <a:off x="1463040" y="1005840"/>
            <a:ext cx="9233408" cy="5193792"/>
          </a:xfrm>
          <a:prstGeom prst="rect">
            <a:avLst/>
          </a:prstGeom>
        </p:spPr>
      </p:pic>
    </p:spTree>
    <p:extLst>
      <p:ext uri="{BB962C8B-B14F-4D97-AF65-F5344CB8AC3E}">
        <p14:creationId xmlns:p14="http://schemas.microsoft.com/office/powerpoint/2010/main" val="2910482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1AFA9-401D-4C21-FE48-E85275963E2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0981EA6-9B0A-1EE4-763D-C91A475BC63C}"/>
              </a:ext>
            </a:extLst>
          </p:cNvPr>
          <p:cNvSpPr>
            <a:spLocks noGrp="1"/>
          </p:cNvSpPr>
          <p:nvPr>
            <p:ph type="body" sz="quarter" idx="13"/>
          </p:nvPr>
        </p:nvSpPr>
        <p:spPr/>
        <p:txBody>
          <a:bodyPr/>
          <a:lstStyle/>
          <a:p>
            <a:r>
              <a:rPr lang="en-US" b="1" dirty="0"/>
              <a:t>Project Management Dashboard		</a:t>
            </a:r>
          </a:p>
        </p:txBody>
      </p:sp>
      <p:pic>
        <p:nvPicPr>
          <p:cNvPr id="4" name="Picture 3">
            <a:extLst>
              <a:ext uri="{FF2B5EF4-FFF2-40B4-BE49-F238E27FC236}">
                <a16:creationId xmlns:a16="http://schemas.microsoft.com/office/drawing/2014/main" id="{AD444C51-8EF8-451E-3D97-E2E402041BEE}"/>
              </a:ext>
            </a:extLst>
          </p:cNvPr>
          <p:cNvPicPr>
            <a:picLocks noChangeAspect="1"/>
          </p:cNvPicPr>
          <p:nvPr/>
        </p:nvPicPr>
        <p:blipFill>
          <a:blip r:embed="rId3"/>
          <a:stretch>
            <a:fillRect/>
          </a:stretch>
        </p:blipFill>
        <p:spPr>
          <a:xfrm>
            <a:off x="1463040" y="1005840"/>
            <a:ext cx="9233408" cy="5193792"/>
          </a:xfrm>
          <a:prstGeom prst="rect">
            <a:avLst/>
          </a:prstGeom>
        </p:spPr>
      </p:pic>
    </p:spTree>
    <p:extLst>
      <p:ext uri="{BB962C8B-B14F-4D97-AF65-F5344CB8AC3E}">
        <p14:creationId xmlns:p14="http://schemas.microsoft.com/office/powerpoint/2010/main" val="371901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E1D01-066F-6A7F-787B-27E42A0839E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D99DC56-7F94-88E2-BED8-73C6B7D87C30}"/>
              </a:ext>
            </a:extLst>
          </p:cNvPr>
          <p:cNvSpPr>
            <a:spLocks noGrp="1"/>
          </p:cNvSpPr>
          <p:nvPr>
            <p:ph type="body" sz="quarter" idx="13"/>
          </p:nvPr>
        </p:nvSpPr>
        <p:spPr/>
        <p:txBody>
          <a:bodyPr/>
          <a:lstStyle/>
          <a:p>
            <a:r>
              <a:rPr lang="en-US" b="1" dirty="0"/>
              <a:t>Detailed Task-Level Performance		</a:t>
            </a:r>
          </a:p>
        </p:txBody>
      </p:sp>
      <p:pic>
        <p:nvPicPr>
          <p:cNvPr id="5" name="Picture 4">
            <a:extLst>
              <a:ext uri="{FF2B5EF4-FFF2-40B4-BE49-F238E27FC236}">
                <a16:creationId xmlns:a16="http://schemas.microsoft.com/office/drawing/2014/main" id="{4F131D2B-2A4D-CA29-288A-D28D92D137B5}"/>
              </a:ext>
            </a:extLst>
          </p:cNvPr>
          <p:cNvPicPr>
            <a:picLocks noChangeAspect="1"/>
          </p:cNvPicPr>
          <p:nvPr/>
        </p:nvPicPr>
        <p:blipFill>
          <a:blip r:embed="rId3"/>
          <a:stretch>
            <a:fillRect/>
          </a:stretch>
        </p:blipFill>
        <p:spPr>
          <a:xfrm>
            <a:off x="1463040" y="1005840"/>
            <a:ext cx="9233408" cy="5193792"/>
          </a:xfrm>
          <a:prstGeom prst="rect">
            <a:avLst/>
          </a:prstGeom>
        </p:spPr>
      </p:pic>
    </p:spTree>
    <p:extLst>
      <p:ext uri="{BB962C8B-B14F-4D97-AF65-F5344CB8AC3E}">
        <p14:creationId xmlns:p14="http://schemas.microsoft.com/office/powerpoint/2010/main" val="618432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E1E94-59B1-6F39-5D13-ACAA123E277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126104B-27DB-7E3C-C400-682D4DB94A52}"/>
              </a:ext>
            </a:extLst>
          </p:cNvPr>
          <p:cNvSpPr>
            <a:spLocks noGrp="1"/>
          </p:cNvSpPr>
          <p:nvPr>
            <p:ph type="body" sz="quarter" idx="13"/>
          </p:nvPr>
        </p:nvSpPr>
        <p:spPr/>
        <p:txBody>
          <a:bodyPr/>
          <a:lstStyle/>
          <a:p>
            <a:r>
              <a:rPr lang="en-US" b="1" dirty="0"/>
              <a:t>Performance S-Curves		</a:t>
            </a:r>
          </a:p>
        </p:txBody>
      </p:sp>
      <p:pic>
        <p:nvPicPr>
          <p:cNvPr id="7" name="Picture 6">
            <a:extLst>
              <a:ext uri="{FF2B5EF4-FFF2-40B4-BE49-F238E27FC236}">
                <a16:creationId xmlns:a16="http://schemas.microsoft.com/office/drawing/2014/main" id="{B3992B0D-9C26-A0A8-BB9A-9BCF80A4A712}"/>
              </a:ext>
            </a:extLst>
          </p:cNvPr>
          <p:cNvPicPr>
            <a:picLocks noChangeAspect="1"/>
          </p:cNvPicPr>
          <p:nvPr/>
        </p:nvPicPr>
        <p:blipFill>
          <a:blip r:embed="rId3"/>
          <a:stretch>
            <a:fillRect/>
          </a:stretch>
        </p:blipFill>
        <p:spPr>
          <a:xfrm>
            <a:off x="1463040" y="1005840"/>
            <a:ext cx="9233408" cy="5193792"/>
          </a:xfrm>
          <a:prstGeom prst="rect">
            <a:avLst/>
          </a:prstGeom>
        </p:spPr>
      </p:pic>
    </p:spTree>
    <p:extLst>
      <p:ext uri="{BB962C8B-B14F-4D97-AF65-F5344CB8AC3E}">
        <p14:creationId xmlns:p14="http://schemas.microsoft.com/office/powerpoint/2010/main" val="1560385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E9669-BE42-F418-E669-2DEBFCCC070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3E27E13-BF47-A304-6095-BF7B2E82C2C6}"/>
              </a:ext>
            </a:extLst>
          </p:cNvPr>
          <p:cNvSpPr>
            <a:spLocks noGrp="1"/>
          </p:cNvSpPr>
          <p:nvPr>
            <p:ph type="body" sz="quarter" idx="13"/>
          </p:nvPr>
        </p:nvSpPr>
        <p:spPr/>
        <p:txBody>
          <a:bodyPr/>
          <a:lstStyle/>
          <a:p>
            <a:r>
              <a:rPr lang="en-US" b="1" dirty="0"/>
              <a:t>Integrated Labor &amp; Productivity Tracking </a:t>
            </a:r>
            <a:r>
              <a:rPr lang="en-US" dirty="0"/>
              <a:t>		</a:t>
            </a:r>
          </a:p>
        </p:txBody>
      </p:sp>
      <p:pic>
        <p:nvPicPr>
          <p:cNvPr id="4" name="Picture 3">
            <a:extLst>
              <a:ext uri="{FF2B5EF4-FFF2-40B4-BE49-F238E27FC236}">
                <a16:creationId xmlns:a16="http://schemas.microsoft.com/office/drawing/2014/main" id="{EBA796B9-EE31-28B9-4CD5-DA97981A89FA}"/>
              </a:ext>
            </a:extLst>
          </p:cNvPr>
          <p:cNvPicPr>
            <a:picLocks noChangeAspect="1"/>
          </p:cNvPicPr>
          <p:nvPr/>
        </p:nvPicPr>
        <p:blipFill>
          <a:blip r:embed="rId3"/>
          <a:stretch>
            <a:fillRect/>
          </a:stretch>
        </p:blipFill>
        <p:spPr>
          <a:xfrm>
            <a:off x="1463040" y="1005840"/>
            <a:ext cx="9233408" cy="5193792"/>
          </a:xfrm>
          <a:prstGeom prst="rect">
            <a:avLst/>
          </a:prstGeom>
        </p:spPr>
      </p:pic>
    </p:spTree>
    <p:extLst>
      <p:ext uri="{BB962C8B-B14F-4D97-AF65-F5344CB8AC3E}">
        <p14:creationId xmlns:p14="http://schemas.microsoft.com/office/powerpoint/2010/main" val="1303024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079BE-9E20-0D8B-DEFB-501BD1B2BD1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70941F-03B4-F9AA-D479-EAE55D8F633D}"/>
              </a:ext>
            </a:extLst>
          </p:cNvPr>
          <p:cNvSpPr>
            <a:spLocks noGrp="1"/>
          </p:cNvSpPr>
          <p:nvPr>
            <p:ph type="body" sz="quarter" idx="13"/>
          </p:nvPr>
        </p:nvSpPr>
        <p:spPr/>
        <p:txBody>
          <a:bodyPr/>
          <a:lstStyle/>
          <a:p>
            <a:r>
              <a:rPr lang="en-US" b="1" dirty="0"/>
              <a:t>Detailed Labor Hour Tracking	</a:t>
            </a:r>
          </a:p>
        </p:txBody>
      </p:sp>
      <p:pic>
        <p:nvPicPr>
          <p:cNvPr id="5" name="Picture 4">
            <a:extLst>
              <a:ext uri="{FF2B5EF4-FFF2-40B4-BE49-F238E27FC236}">
                <a16:creationId xmlns:a16="http://schemas.microsoft.com/office/drawing/2014/main" id="{F6881812-16D8-8148-1767-699BB2F6F71F}"/>
              </a:ext>
            </a:extLst>
          </p:cNvPr>
          <p:cNvPicPr>
            <a:picLocks noChangeAspect="1"/>
          </p:cNvPicPr>
          <p:nvPr/>
        </p:nvPicPr>
        <p:blipFill>
          <a:blip r:embed="rId3"/>
          <a:stretch>
            <a:fillRect/>
          </a:stretch>
        </p:blipFill>
        <p:spPr>
          <a:xfrm>
            <a:off x="1463040" y="1005840"/>
            <a:ext cx="9233408" cy="5193792"/>
          </a:xfrm>
          <a:prstGeom prst="rect">
            <a:avLst/>
          </a:prstGeom>
        </p:spPr>
      </p:pic>
    </p:spTree>
    <p:extLst>
      <p:ext uri="{BB962C8B-B14F-4D97-AF65-F5344CB8AC3E}">
        <p14:creationId xmlns:p14="http://schemas.microsoft.com/office/powerpoint/2010/main" val="3367996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4A8967-B518-7A57-D358-8649D59C00C5}"/>
              </a:ext>
            </a:extLst>
          </p:cNvPr>
          <p:cNvSpPr>
            <a:spLocks noGrp="1"/>
          </p:cNvSpPr>
          <p:nvPr>
            <p:ph type="body" sz="quarter" idx="16"/>
          </p:nvPr>
        </p:nvSpPr>
        <p:spPr/>
        <p:txBody>
          <a:bodyPr/>
          <a:lstStyle/>
          <a:p>
            <a:r>
              <a:rPr lang="en-US" b="1" dirty="0"/>
              <a:t>Overview</a:t>
            </a:r>
          </a:p>
        </p:txBody>
      </p:sp>
      <p:pic>
        <p:nvPicPr>
          <p:cNvPr id="6" name="Picture 5">
            <a:extLst>
              <a:ext uri="{FF2B5EF4-FFF2-40B4-BE49-F238E27FC236}">
                <a16:creationId xmlns:a16="http://schemas.microsoft.com/office/drawing/2014/main" id="{432E790C-A0A1-20DA-82A4-75E44FA0F691}"/>
              </a:ext>
            </a:extLst>
          </p:cNvPr>
          <p:cNvPicPr>
            <a:picLocks noChangeAspect="1"/>
          </p:cNvPicPr>
          <p:nvPr/>
        </p:nvPicPr>
        <p:blipFill>
          <a:blip r:embed="rId2"/>
          <a:stretch>
            <a:fillRect/>
          </a:stretch>
        </p:blipFill>
        <p:spPr>
          <a:xfrm>
            <a:off x="1458686" y="1006625"/>
            <a:ext cx="9149442" cy="5166984"/>
          </a:xfrm>
          <a:prstGeom prst="rect">
            <a:avLst/>
          </a:prstGeom>
        </p:spPr>
      </p:pic>
    </p:spTree>
    <p:extLst>
      <p:ext uri="{BB962C8B-B14F-4D97-AF65-F5344CB8AC3E}">
        <p14:creationId xmlns:p14="http://schemas.microsoft.com/office/powerpoint/2010/main" val="2667173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4B6B851-6904-EFF5-B4B1-9BC533BB2D19}"/>
              </a:ext>
            </a:extLst>
          </p:cNvPr>
          <p:cNvSpPr>
            <a:spLocks noGrp="1"/>
          </p:cNvSpPr>
          <p:nvPr>
            <p:ph type="body" sz="quarter" idx="16"/>
          </p:nvPr>
        </p:nvSpPr>
        <p:spPr/>
        <p:txBody>
          <a:bodyPr/>
          <a:lstStyle/>
          <a:p>
            <a:r>
              <a:rPr lang="en-US" b="1" dirty="0"/>
              <a:t>Scheduling Solutions</a:t>
            </a:r>
          </a:p>
        </p:txBody>
      </p:sp>
      <p:pic>
        <p:nvPicPr>
          <p:cNvPr id="8" name="Picture 7">
            <a:extLst>
              <a:ext uri="{FF2B5EF4-FFF2-40B4-BE49-F238E27FC236}">
                <a16:creationId xmlns:a16="http://schemas.microsoft.com/office/drawing/2014/main" id="{C7CB9992-1AF7-0321-05A8-929F7A64B4A7}"/>
              </a:ext>
            </a:extLst>
          </p:cNvPr>
          <p:cNvPicPr>
            <a:picLocks noChangeAspect="1"/>
          </p:cNvPicPr>
          <p:nvPr/>
        </p:nvPicPr>
        <p:blipFill>
          <a:blip r:embed="rId2"/>
          <a:stretch>
            <a:fillRect/>
          </a:stretch>
        </p:blipFill>
        <p:spPr>
          <a:xfrm>
            <a:off x="1468679" y="996044"/>
            <a:ext cx="9254642" cy="5208814"/>
          </a:xfrm>
          <a:prstGeom prst="rect">
            <a:avLst/>
          </a:prstGeom>
        </p:spPr>
      </p:pic>
    </p:spTree>
    <p:extLst>
      <p:ext uri="{BB962C8B-B14F-4D97-AF65-F5344CB8AC3E}">
        <p14:creationId xmlns:p14="http://schemas.microsoft.com/office/powerpoint/2010/main" val="1318434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201366B-727D-80FD-9CAB-E66EA8A1C8BD}"/>
              </a:ext>
            </a:extLst>
          </p:cNvPr>
          <p:cNvSpPr>
            <a:spLocks noGrp="1"/>
          </p:cNvSpPr>
          <p:nvPr>
            <p:ph type="body" sz="quarter" idx="16"/>
          </p:nvPr>
        </p:nvSpPr>
        <p:spPr/>
        <p:txBody>
          <a:bodyPr/>
          <a:lstStyle/>
          <a:p>
            <a:r>
              <a:rPr lang="en-US" b="1" dirty="0"/>
              <a:t>Visual Planning API Integrations</a:t>
            </a:r>
          </a:p>
        </p:txBody>
      </p:sp>
      <p:pic>
        <p:nvPicPr>
          <p:cNvPr id="3" name="Picture 2">
            <a:extLst>
              <a:ext uri="{FF2B5EF4-FFF2-40B4-BE49-F238E27FC236}">
                <a16:creationId xmlns:a16="http://schemas.microsoft.com/office/drawing/2014/main" id="{915008E8-182A-C6A3-520F-6411C3DE469F}"/>
              </a:ext>
            </a:extLst>
          </p:cNvPr>
          <p:cNvPicPr>
            <a:picLocks noChangeAspect="1"/>
          </p:cNvPicPr>
          <p:nvPr/>
        </p:nvPicPr>
        <p:blipFill>
          <a:blip r:embed="rId2"/>
          <a:stretch>
            <a:fillRect/>
          </a:stretch>
        </p:blipFill>
        <p:spPr>
          <a:xfrm>
            <a:off x="1382235" y="1016629"/>
            <a:ext cx="9218425" cy="5175920"/>
          </a:xfrm>
          <a:prstGeom prst="rect">
            <a:avLst/>
          </a:prstGeom>
        </p:spPr>
      </p:pic>
    </p:spTree>
    <p:extLst>
      <p:ext uri="{BB962C8B-B14F-4D97-AF65-F5344CB8AC3E}">
        <p14:creationId xmlns:p14="http://schemas.microsoft.com/office/powerpoint/2010/main" val="3457150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A99049B-6713-DD45-E32C-70DA4AF86D44}"/>
              </a:ext>
            </a:extLst>
          </p:cNvPr>
          <p:cNvSpPr>
            <a:spLocks noGrp="1"/>
          </p:cNvSpPr>
          <p:nvPr>
            <p:ph type="body" sz="quarter" idx="16"/>
          </p:nvPr>
        </p:nvSpPr>
        <p:spPr/>
        <p:txBody>
          <a:bodyPr/>
          <a:lstStyle/>
          <a:p>
            <a:r>
              <a:rPr lang="en-US" b="1" dirty="0"/>
              <a:t>Scheduling Display</a:t>
            </a:r>
          </a:p>
        </p:txBody>
      </p:sp>
      <p:pic>
        <p:nvPicPr>
          <p:cNvPr id="10" name="Picture 9">
            <a:extLst>
              <a:ext uri="{FF2B5EF4-FFF2-40B4-BE49-F238E27FC236}">
                <a16:creationId xmlns:a16="http://schemas.microsoft.com/office/drawing/2014/main" id="{52EF20CC-F598-498E-E94A-547B5482EA5A}"/>
              </a:ext>
            </a:extLst>
          </p:cNvPr>
          <p:cNvPicPr>
            <a:picLocks noChangeAspect="1"/>
          </p:cNvPicPr>
          <p:nvPr/>
        </p:nvPicPr>
        <p:blipFill>
          <a:blip r:embed="rId2"/>
          <a:stretch>
            <a:fillRect/>
          </a:stretch>
        </p:blipFill>
        <p:spPr>
          <a:xfrm>
            <a:off x="0" y="1211305"/>
            <a:ext cx="12192000" cy="4435390"/>
          </a:xfrm>
          <a:prstGeom prst="rect">
            <a:avLst/>
          </a:prstGeom>
        </p:spPr>
      </p:pic>
    </p:spTree>
    <p:extLst>
      <p:ext uri="{BB962C8B-B14F-4D97-AF65-F5344CB8AC3E}">
        <p14:creationId xmlns:p14="http://schemas.microsoft.com/office/powerpoint/2010/main" val="3318451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D360541-F6F3-0AE7-C760-A14EB56AB862}"/>
              </a:ext>
            </a:extLst>
          </p:cNvPr>
          <p:cNvSpPr>
            <a:spLocks noGrp="1"/>
          </p:cNvSpPr>
          <p:nvPr>
            <p:ph type="body" sz="quarter" idx="16"/>
          </p:nvPr>
        </p:nvSpPr>
        <p:spPr/>
        <p:txBody>
          <a:bodyPr/>
          <a:lstStyle/>
          <a:p>
            <a:r>
              <a:rPr lang="en-US" b="1" dirty="0"/>
              <a:t>Job Order Form</a:t>
            </a:r>
          </a:p>
        </p:txBody>
      </p:sp>
      <p:pic>
        <p:nvPicPr>
          <p:cNvPr id="7" name="Picture 6">
            <a:extLst>
              <a:ext uri="{FF2B5EF4-FFF2-40B4-BE49-F238E27FC236}">
                <a16:creationId xmlns:a16="http://schemas.microsoft.com/office/drawing/2014/main" id="{71B2C053-CFA9-CD5E-860F-873F277E160D}"/>
              </a:ext>
            </a:extLst>
          </p:cNvPr>
          <p:cNvPicPr>
            <a:picLocks noChangeAspect="1"/>
          </p:cNvPicPr>
          <p:nvPr/>
        </p:nvPicPr>
        <p:blipFill>
          <a:blip r:embed="rId3"/>
          <a:stretch>
            <a:fillRect/>
          </a:stretch>
        </p:blipFill>
        <p:spPr>
          <a:xfrm>
            <a:off x="1403684" y="1016062"/>
            <a:ext cx="9384632" cy="5166060"/>
          </a:xfrm>
          <a:prstGeom prst="rect">
            <a:avLst/>
          </a:prstGeom>
        </p:spPr>
      </p:pic>
    </p:spTree>
    <p:extLst>
      <p:ext uri="{BB962C8B-B14F-4D97-AF65-F5344CB8AC3E}">
        <p14:creationId xmlns:p14="http://schemas.microsoft.com/office/powerpoint/2010/main" val="2641017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5AAA941-9BD1-1157-3136-7582213A7EFD}"/>
              </a:ext>
            </a:extLst>
          </p:cNvPr>
          <p:cNvSpPr>
            <a:spLocks noGrp="1"/>
          </p:cNvSpPr>
          <p:nvPr>
            <p:ph type="body" sz="quarter" idx="16"/>
          </p:nvPr>
        </p:nvSpPr>
        <p:spPr/>
        <p:txBody>
          <a:bodyPr/>
          <a:lstStyle/>
          <a:p>
            <a:r>
              <a:rPr lang="en-US" b="1" dirty="0"/>
              <a:t>Bill of Materials</a:t>
            </a:r>
          </a:p>
        </p:txBody>
      </p:sp>
      <p:pic>
        <p:nvPicPr>
          <p:cNvPr id="3" name="Picture 2">
            <a:extLst>
              <a:ext uri="{FF2B5EF4-FFF2-40B4-BE49-F238E27FC236}">
                <a16:creationId xmlns:a16="http://schemas.microsoft.com/office/drawing/2014/main" id="{E1FF1CEC-6A47-FA1F-6226-3BAFC201A76F}"/>
              </a:ext>
            </a:extLst>
          </p:cNvPr>
          <p:cNvPicPr>
            <a:picLocks noChangeAspect="1"/>
          </p:cNvPicPr>
          <p:nvPr/>
        </p:nvPicPr>
        <p:blipFill>
          <a:blip r:embed="rId2"/>
          <a:stretch>
            <a:fillRect/>
          </a:stretch>
        </p:blipFill>
        <p:spPr>
          <a:xfrm>
            <a:off x="0" y="1063025"/>
            <a:ext cx="12192000" cy="5203352"/>
          </a:xfrm>
          <a:prstGeom prst="rect">
            <a:avLst/>
          </a:prstGeom>
        </p:spPr>
      </p:pic>
    </p:spTree>
    <p:extLst>
      <p:ext uri="{BB962C8B-B14F-4D97-AF65-F5344CB8AC3E}">
        <p14:creationId xmlns:p14="http://schemas.microsoft.com/office/powerpoint/2010/main" val="518907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AC8EE80-EF9E-B7E7-4EFB-DE9BBC31EB8C}"/>
              </a:ext>
            </a:extLst>
          </p:cNvPr>
          <p:cNvSpPr>
            <a:spLocks noGrp="1"/>
          </p:cNvSpPr>
          <p:nvPr>
            <p:ph type="body" sz="quarter" idx="16"/>
          </p:nvPr>
        </p:nvSpPr>
        <p:spPr/>
        <p:txBody>
          <a:bodyPr/>
          <a:lstStyle/>
          <a:p>
            <a:r>
              <a:rPr lang="en-US" b="1" dirty="0"/>
              <a:t>Printouts</a:t>
            </a:r>
          </a:p>
        </p:txBody>
      </p:sp>
      <p:pic>
        <p:nvPicPr>
          <p:cNvPr id="3" name="Picture 2">
            <a:extLst>
              <a:ext uri="{FF2B5EF4-FFF2-40B4-BE49-F238E27FC236}">
                <a16:creationId xmlns:a16="http://schemas.microsoft.com/office/drawing/2014/main" id="{0FDB56D1-8C71-0C86-29BA-45D3FC687D0C}"/>
              </a:ext>
            </a:extLst>
          </p:cNvPr>
          <p:cNvPicPr>
            <a:picLocks noChangeAspect="1"/>
          </p:cNvPicPr>
          <p:nvPr/>
        </p:nvPicPr>
        <p:blipFill>
          <a:blip r:embed="rId2"/>
          <a:stretch>
            <a:fillRect/>
          </a:stretch>
        </p:blipFill>
        <p:spPr>
          <a:xfrm>
            <a:off x="563526" y="1022340"/>
            <a:ext cx="10829964" cy="5161438"/>
          </a:xfrm>
          <a:prstGeom prst="rect">
            <a:avLst/>
          </a:prstGeom>
        </p:spPr>
      </p:pic>
    </p:spTree>
    <p:extLst>
      <p:ext uri="{BB962C8B-B14F-4D97-AF65-F5344CB8AC3E}">
        <p14:creationId xmlns:p14="http://schemas.microsoft.com/office/powerpoint/2010/main" val="554605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8E36CA9-FD27-EBC8-8D14-570916641411}"/>
              </a:ext>
            </a:extLst>
          </p:cNvPr>
          <p:cNvSpPr>
            <a:spLocks noGrp="1"/>
          </p:cNvSpPr>
          <p:nvPr>
            <p:ph type="body" sz="quarter" idx="16"/>
          </p:nvPr>
        </p:nvSpPr>
        <p:spPr/>
        <p:txBody>
          <a:bodyPr/>
          <a:lstStyle/>
          <a:p>
            <a:r>
              <a:rPr lang="en-US" b="1" dirty="0"/>
              <a:t>Employee Utilization</a:t>
            </a:r>
          </a:p>
        </p:txBody>
      </p:sp>
      <p:pic>
        <p:nvPicPr>
          <p:cNvPr id="3" name="Picture 2">
            <a:extLst>
              <a:ext uri="{FF2B5EF4-FFF2-40B4-BE49-F238E27FC236}">
                <a16:creationId xmlns:a16="http://schemas.microsoft.com/office/drawing/2014/main" id="{3DB62A59-4916-C301-4C16-F14A6E68BB5D}"/>
              </a:ext>
            </a:extLst>
          </p:cNvPr>
          <p:cNvPicPr>
            <a:picLocks noChangeAspect="1"/>
          </p:cNvPicPr>
          <p:nvPr/>
        </p:nvPicPr>
        <p:blipFill>
          <a:blip r:embed="rId2"/>
          <a:stretch>
            <a:fillRect/>
          </a:stretch>
        </p:blipFill>
        <p:spPr>
          <a:xfrm>
            <a:off x="1606263" y="1018780"/>
            <a:ext cx="8851073" cy="5180001"/>
          </a:xfrm>
          <a:prstGeom prst="rect">
            <a:avLst/>
          </a:prstGeom>
        </p:spPr>
      </p:pic>
    </p:spTree>
    <p:extLst>
      <p:ext uri="{BB962C8B-B14F-4D97-AF65-F5344CB8AC3E}">
        <p14:creationId xmlns:p14="http://schemas.microsoft.com/office/powerpoint/2010/main" val="1346274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966C66-9BE9-E091-D7F2-FBBAA41F5A0F}"/>
              </a:ext>
            </a:extLst>
          </p:cNvPr>
          <p:cNvSpPr>
            <a:spLocks noGrp="1"/>
          </p:cNvSpPr>
          <p:nvPr>
            <p:ph type="body" sz="quarter" idx="14"/>
          </p:nvPr>
        </p:nvSpPr>
        <p:spPr>
          <a:xfrm>
            <a:off x="136044" y="2141316"/>
            <a:ext cx="4511208" cy="3939964"/>
          </a:xfrm>
        </p:spPr>
        <p:txBody>
          <a:bodyPr vert="horz" lIns="91440" tIns="45720" rIns="91440" bIns="45720" rtlCol="0" anchor="t">
            <a:normAutofit/>
          </a:bodyPr>
          <a:lstStyle/>
          <a:p>
            <a:r>
              <a:rPr lang="en-US" dirty="0"/>
              <a:t>Labor Forecasting</a:t>
            </a:r>
          </a:p>
          <a:p>
            <a:r>
              <a:rPr lang="en-US" dirty="0"/>
              <a:t>Cost Forecasting</a:t>
            </a:r>
          </a:p>
          <a:p>
            <a:r>
              <a:rPr lang="en-US" dirty="0"/>
              <a:t>Equipment Allocation</a:t>
            </a:r>
          </a:p>
          <a:p>
            <a:r>
              <a:rPr lang="en-US" dirty="0"/>
              <a:t>Material Tracking</a:t>
            </a:r>
          </a:p>
          <a:p>
            <a:r>
              <a:rPr lang="en-US" dirty="0"/>
              <a:t>Productivity Monitoring</a:t>
            </a:r>
          </a:p>
          <a:p>
            <a:r>
              <a:rPr lang="en-US" dirty="0"/>
              <a:t>Planned vs Actual Analysis</a:t>
            </a:r>
          </a:p>
          <a:p>
            <a:r>
              <a:rPr lang="en-US" dirty="0"/>
              <a:t>Multi-Project Resource Management</a:t>
            </a:r>
          </a:p>
        </p:txBody>
      </p:sp>
      <p:sp>
        <p:nvSpPr>
          <p:cNvPr id="4" name="Text Placeholder 3">
            <a:extLst>
              <a:ext uri="{FF2B5EF4-FFF2-40B4-BE49-F238E27FC236}">
                <a16:creationId xmlns:a16="http://schemas.microsoft.com/office/drawing/2014/main" id="{BBB65F0C-70F7-6E03-123D-D3BDDC89486E}"/>
              </a:ext>
            </a:extLst>
          </p:cNvPr>
          <p:cNvSpPr>
            <a:spLocks noGrp="1"/>
          </p:cNvSpPr>
          <p:nvPr>
            <p:ph type="body" sz="quarter" idx="16"/>
          </p:nvPr>
        </p:nvSpPr>
        <p:spPr/>
        <p:txBody>
          <a:bodyPr/>
          <a:lstStyle/>
          <a:p>
            <a:r>
              <a:rPr lang="en-US" b="1" dirty="0">
                <a:latin typeface="Figtree ExtraBold"/>
              </a:rPr>
              <a:t>Visual Planning: For Construction Management</a:t>
            </a:r>
            <a:endParaRPr lang="en-US" b="1" dirty="0"/>
          </a:p>
        </p:txBody>
      </p:sp>
      <p:pic>
        <p:nvPicPr>
          <p:cNvPr id="10" name="Picture 9">
            <a:extLst>
              <a:ext uri="{FF2B5EF4-FFF2-40B4-BE49-F238E27FC236}">
                <a16:creationId xmlns:a16="http://schemas.microsoft.com/office/drawing/2014/main" id="{242C5994-559D-48D9-0459-EA5718BCDF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1560" y="1172748"/>
            <a:ext cx="7078739" cy="4908532"/>
          </a:xfrm>
          <a:prstGeom prst="rect">
            <a:avLst/>
          </a:prstGeom>
        </p:spPr>
      </p:pic>
      <p:sp>
        <p:nvSpPr>
          <p:cNvPr id="12" name="TextBox 11">
            <a:extLst>
              <a:ext uri="{FF2B5EF4-FFF2-40B4-BE49-F238E27FC236}">
                <a16:creationId xmlns:a16="http://schemas.microsoft.com/office/drawing/2014/main" id="{B51136CC-5DBA-990A-BF97-A76600DCB2A6}"/>
              </a:ext>
            </a:extLst>
          </p:cNvPr>
          <p:cNvSpPr txBox="1"/>
          <p:nvPr/>
        </p:nvSpPr>
        <p:spPr>
          <a:xfrm>
            <a:off x="136044" y="1205163"/>
            <a:ext cx="6094070" cy="584775"/>
          </a:xfrm>
          <a:prstGeom prst="rect">
            <a:avLst/>
          </a:prstGeom>
          <a:noFill/>
        </p:spPr>
        <p:txBody>
          <a:bodyPr wrap="square">
            <a:spAutoFit/>
          </a:bodyPr>
          <a:lstStyle/>
          <a:p>
            <a:pPr marL="0" indent="0">
              <a:buNone/>
            </a:pPr>
            <a:r>
              <a:rPr lang="en-US" sz="3200" b="1" dirty="0"/>
              <a:t>Additional Key Features</a:t>
            </a:r>
          </a:p>
        </p:txBody>
      </p:sp>
    </p:spTree>
    <p:extLst>
      <p:ext uri="{BB962C8B-B14F-4D97-AF65-F5344CB8AC3E}">
        <p14:creationId xmlns:p14="http://schemas.microsoft.com/office/powerpoint/2010/main" val="259077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01E1E7-2E3E-F816-566E-6D9DABE0AA04}"/>
              </a:ext>
            </a:extLst>
          </p:cNvPr>
          <p:cNvSpPr>
            <a:spLocks noGrp="1"/>
          </p:cNvSpPr>
          <p:nvPr>
            <p:ph type="body" sz="quarter" idx="14"/>
          </p:nvPr>
        </p:nvSpPr>
        <p:spPr>
          <a:xfrm>
            <a:off x="141971" y="1714968"/>
            <a:ext cx="5890777" cy="1771528"/>
          </a:xfrm>
        </p:spPr>
        <p:txBody>
          <a:bodyPr vert="horz" lIns="91440" tIns="45720" rIns="91440" bIns="45720" rtlCol="0" anchor="t">
            <a:normAutofit fontScale="92500" lnSpcReduction="10000"/>
          </a:bodyPr>
          <a:lstStyle/>
          <a:p>
            <a:r>
              <a:rPr lang="en-US" dirty="0"/>
              <a:t>Historical Productivity Rates</a:t>
            </a:r>
          </a:p>
          <a:p>
            <a:r>
              <a:rPr lang="en-US" dirty="0"/>
              <a:t>Crew Production Rates</a:t>
            </a:r>
          </a:p>
          <a:p>
            <a:r>
              <a:rPr lang="en-US" dirty="0"/>
              <a:t>Labor Unit Rates</a:t>
            </a:r>
          </a:p>
          <a:p>
            <a:r>
              <a:rPr lang="en-US" dirty="0"/>
              <a:t>Quantity Production History</a:t>
            </a:r>
          </a:p>
        </p:txBody>
      </p:sp>
      <p:sp>
        <p:nvSpPr>
          <p:cNvPr id="4" name="Text Placeholder 3">
            <a:extLst>
              <a:ext uri="{FF2B5EF4-FFF2-40B4-BE49-F238E27FC236}">
                <a16:creationId xmlns:a16="http://schemas.microsoft.com/office/drawing/2014/main" id="{3FE6FF0C-F55F-274D-65F0-13F4D7C7D160}"/>
              </a:ext>
            </a:extLst>
          </p:cNvPr>
          <p:cNvSpPr>
            <a:spLocks noGrp="1"/>
          </p:cNvSpPr>
          <p:nvPr>
            <p:ph type="body" sz="quarter" idx="16"/>
          </p:nvPr>
        </p:nvSpPr>
        <p:spPr/>
        <p:txBody>
          <a:bodyPr/>
          <a:lstStyle/>
          <a:p>
            <a:r>
              <a:rPr lang="en-US" b="1" dirty="0">
                <a:latin typeface="Figtree ExtraBold"/>
              </a:rPr>
              <a:t>Why Estimators Care</a:t>
            </a:r>
            <a:endParaRPr lang="en-US" b="1" dirty="0"/>
          </a:p>
        </p:txBody>
      </p:sp>
      <p:sp>
        <p:nvSpPr>
          <p:cNvPr id="7" name="Text Placeholder 1">
            <a:extLst>
              <a:ext uri="{FF2B5EF4-FFF2-40B4-BE49-F238E27FC236}">
                <a16:creationId xmlns:a16="http://schemas.microsoft.com/office/drawing/2014/main" id="{92FA8F1B-6558-8613-89FE-27EE50B6FE5B}"/>
              </a:ext>
            </a:extLst>
          </p:cNvPr>
          <p:cNvSpPr txBox="1">
            <a:spLocks/>
          </p:cNvSpPr>
          <p:nvPr/>
        </p:nvSpPr>
        <p:spPr>
          <a:xfrm>
            <a:off x="75234" y="1150191"/>
            <a:ext cx="5890777" cy="5762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t>Estimate Development</a:t>
            </a:r>
          </a:p>
          <a:p>
            <a:endParaRPr lang="en-US" dirty="0"/>
          </a:p>
        </p:txBody>
      </p:sp>
      <p:sp>
        <p:nvSpPr>
          <p:cNvPr id="8" name="Text Placeholder 1">
            <a:extLst>
              <a:ext uri="{FF2B5EF4-FFF2-40B4-BE49-F238E27FC236}">
                <a16:creationId xmlns:a16="http://schemas.microsoft.com/office/drawing/2014/main" id="{1D3F3B42-3278-84F3-F7E7-B2FBB500E01C}"/>
              </a:ext>
            </a:extLst>
          </p:cNvPr>
          <p:cNvSpPr txBox="1">
            <a:spLocks/>
          </p:cNvSpPr>
          <p:nvPr/>
        </p:nvSpPr>
        <p:spPr>
          <a:xfrm>
            <a:off x="80214" y="3525838"/>
            <a:ext cx="5890777" cy="5762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t>Validation</a:t>
            </a:r>
            <a:endParaRPr lang="en-US" sz="3200" dirty="0"/>
          </a:p>
          <a:p>
            <a:endParaRPr lang="en-US" dirty="0"/>
          </a:p>
        </p:txBody>
      </p:sp>
      <p:sp>
        <p:nvSpPr>
          <p:cNvPr id="10" name="Text Placeholder 1">
            <a:extLst>
              <a:ext uri="{FF2B5EF4-FFF2-40B4-BE49-F238E27FC236}">
                <a16:creationId xmlns:a16="http://schemas.microsoft.com/office/drawing/2014/main" id="{AF90A13D-FA6D-183C-FBE0-26FAE65C1805}"/>
              </a:ext>
            </a:extLst>
          </p:cNvPr>
          <p:cNvSpPr txBox="1">
            <a:spLocks/>
          </p:cNvSpPr>
          <p:nvPr/>
        </p:nvSpPr>
        <p:spPr>
          <a:xfrm>
            <a:off x="139979" y="4103564"/>
            <a:ext cx="5890777" cy="1771528"/>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Compare Estimates vs Actuals</a:t>
            </a:r>
          </a:p>
          <a:p>
            <a:r>
              <a:rPr lang="en-US" dirty="0"/>
              <a:t>Improve Estimating Accuracy</a:t>
            </a:r>
          </a:p>
          <a:p>
            <a:r>
              <a:rPr lang="en-US" dirty="0"/>
              <a:t>Reduce Contingency</a:t>
            </a:r>
          </a:p>
          <a:p>
            <a:r>
              <a:rPr lang="en-US" dirty="0"/>
              <a:t>Build Reliable Databases</a:t>
            </a:r>
          </a:p>
        </p:txBody>
      </p:sp>
      <p:pic>
        <p:nvPicPr>
          <p:cNvPr id="5" name="Picture 4">
            <a:extLst>
              <a:ext uri="{FF2B5EF4-FFF2-40B4-BE49-F238E27FC236}">
                <a16:creationId xmlns:a16="http://schemas.microsoft.com/office/drawing/2014/main" id="{D8C281A7-5A60-952C-5291-5215424C490E}"/>
              </a:ext>
            </a:extLst>
          </p:cNvPr>
          <p:cNvPicPr>
            <a:picLocks noChangeAspect="1"/>
          </p:cNvPicPr>
          <p:nvPr/>
        </p:nvPicPr>
        <p:blipFill>
          <a:blip r:embed="rId2"/>
          <a:stretch>
            <a:fillRect/>
          </a:stretch>
        </p:blipFill>
        <p:spPr>
          <a:xfrm>
            <a:off x="5319300" y="1064871"/>
            <a:ext cx="6452153" cy="5116282"/>
          </a:xfrm>
          <a:prstGeom prst="rect">
            <a:avLst/>
          </a:prstGeom>
        </p:spPr>
      </p:pic>
    </p:spTree>
    <p:extLst>
      <p:ext uri="{BB962C8B-B14F-4D97-AF65-F5344CB8AC3E}">
        <p14:creationId xmlns:p14="http://schemas.microsoft.com/office/powerpoint/2010/main" val="2294609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2">
            <a:extLst>
              <a:ext uri="{FF2B5EF4-FFF2-40B4-BE49-F238E27FC236}">
                <a16:creationId xmlns:a16="http://schemas.microsoft.com/office/drawing/2014/main" id="{BD055BB1-2716-D4F1-14CA-40FADBF189B7}"/>
              </a:ext>
            </a:extLst>
          </p:cNvPr>
          <p:cNvPicPr>
            <a:picLocks noGrp="1" noRot="1" noChangeAspect="1" noMove="1" noResize="1" noEditPoints="1" noAdjustHandles="1" noChangeArrowheads="1" noChangeShapeType="1" noCrop="1"/>
          </p:cNvPicPr>
          <p:nvPr/>
        </p:nvPicPr>
        <p:blipFill>
          <a:blip r:embed="rId3">
            <a:alphaModFix amt="30000"/>
            <a:extLst>
              <a:ext uri="{28A0092B-C50C-407E-A947-70E740481C1C}">
                <a14:useLocalDpi xmlns:a14="http://schemas.microsoft.com/office/drawing/2010/main" val="0"/>
              </a:ext>
            </a:extLst>
          </a:blip>
          <a:srcRect l="2483" b="2628"/>
          <a:stretch/>
        </p:blipFill>
        <p:spPr>
          <a:xfrm>
            <a:off x="0" y="0"/>
            <a:ext cx="12191999" cy="6858000"/>
          </a:xfrm>
          <a:prstGeom prst="rect">
            <a:avLst/>
          </a:prstGeom>
        </p:spPr>
      </p:pic>
      <p:pic>
        <p:nvPicPr>
          <p:cNvPr id="12" name="Imagen 11" descr="Un dibujo de una persona&#10;&#10;Descripción generada automáticamente con confianza baja">
            <a:extLst>
              <a:ext uri="{FF2B5EF4-FFF2-40B4-BE49-F238E27FC236}">
                <a16:creationId xmlns:a16="http://schemas.microsoft.com/office/drawing/2014/main" id="{4E0A5A50-1950-8185-D768-5620FC94CD1D}"/>
              </a:ext>
            </a:extLst>
          </p:cNvPr>
          <p:cNvPicPr>
            <a:picLocks noGrp="1" noRot="1" noChangeAspect="1" noMove="1" noResize="1" noEditPoints="1" noAdjustHandles="1" noChangeArrowheads="1" noChangeShapeType="1" noCrop="1"/>
          </p:cNvPicPr>
          <p:nvPr/>
        </p:nvPicPr>
        <p:blipFill rotWithShape="1">
          <a:blip r:embed="rId4">
            <a:alphaModFix amt="85000"/>
            <a:extLst>
              <a:ext uri="{28A0092B-C50C-407E-A947-70E740481C1C}">
                <a14:useLocalDpi xmlns:a14="http://schemas.microsoft.com/office/drawing/2010/main" val="0"/>
              </a:ext>
            </a:extLst>
          </a:blip>
          <a:srcRect l="2556" r="95692" b="2628"/>
          <a:stretch/>
        </p:blipFill>
        <p:spPr>
          <a:xfrm>
            <a:off x="0" y="-1"/>
            <a:ext cx="219020" cy="6858001"/>
          </a:xfrm>
          <a:prstGeom prst="rect">
            <a:avLst/>
          </a:prstGeom>
        </p:spPr>
      </p:pic>
      <p:pic>
        <p:nvPicPr>
          <p:cNvPr id="23" name="Imagen 22" descr="Un dibujo de una persona&#10;&#10;Descripción generada automáticamente con confianza baja">
            <a:extLst>
              <a:ext uri="{FF2B5EF4-FFF2-40B4-BE49-F238E27FC236}">
                <a16:creationId xmlns:a16="http://schemas.microsoft.com/office/drawing/2014/main" id="{E607949F-FDA5-BD17-4DC7-D1ED1F48F5DB}"/>
              </a:ext>
            </a:extLst>
          </p:cNvPr>
          <p:cNvPicPr>
            <a:picLocks noChangeAspect="1"/>
          </p:cNvPicPr>
          <p:nvPr/>
        </p:nvPicPr>
        <p:blipFill rotWithShape="1">
          <a:blip r:embed="rId4">
            <a:extLst>
              <a:ext uri="{28A0092B-C50C-407E-A947-70E740481C1C}">
                <a14:useLocalDpi xmlns:a14="http://schemas.microsoft.com/office/drawing/2010/main" val="0"/>
              </a:ext>
            </a:extLst>
          </a:blip>
          <a:srcRect l="53518" t="148"/>
          <a:stretch/>
        </p:blipFill>
        <p:spPr>
          <a:xfrm>
            <a:off x="6524868" y="1"/>
            <a:ext cx="5667132" cy="6857999"/>
          </a:xfrm>
          <a:prstGeom prst="rect">
            <a:avLst/>
          </a:prstGeom>
        </p:spPr>
      </p:pic>
      <p:pic>
        <p:nvPicPr>
          <p:cNvPr id="4" name="Picture 24" descr="Text&#10;&#10;Description automatically generated">
            <a:hlinkClick r:id="rId5"/>
            <a:extLst>
              <a:ext uri="{FF2B5EF4-FFF2-40B4-BE49-F238E27FC236}">
                <a16:creationId xmlns:a16="http://schemas.microsoft.com/office/drawing/2014/main" id="{E1DA3024-B68A-F0E0-71C3-C89330128A83}"/>
              </a:ext>
            </a:extLst>
          </p:cNvPr>
          <p:cNvPicPr>
            <a:picLocks noChangeAspect="1"/>
          </p:cNvPicPr>
          <p:nvPr/>
        </p:nvPicPr>
        <p:blipFill>
          <a:blip r:embed="rId6" cstate="print">
            <a:alphaModFix/>
            <a:extLst>
              <a:ext uri="{28A0092B-C50C-407E-A947-70E740481C1C}">
                <a14:useLocalDpi xmlns:a14="http://schemas.microsoft.com/office/drawing/2010/main" val="0"/>
              </a:ext>
            </a:extLst>
          </a:blip>
          <a:stretch>
            <a:fillRect/>
          </a:stretch>
        </p:blipFill>
        <p:spPr>
          <a:xfrm>
            <a:off x="636012" y="5073917"/>
            <a:ext cx="3366248" cy="1470801"/>
          </a:xfrm>
          <a:prstGeom prst="rect">
            <a:avLst/>
          </a:prstGeom>
        </p:spPr>
      </p:pic>
      <p:sp>
        <p:nvSpPr>
          <p:cNvPr id="5" name="TextBox 2">
            <a:extLst>
              <a:ext uri="{FF2B5EF4-FFF2-40B4-BE49-F238E27FC236}">
                <a16:creationId xmlns:a16="http://schemas.microsoft.com/office/drawing/2014/main" id="{044938CB-B15A-628F-C326-43FB4D5A7331}"/>
              </a:ext>
            </a:extLst>
          </p:cNvPr>
          <p:cNvSpPr txBox="1"/>
          <p:nvPr/>
        </p:nvSpPr>
        <p:spPr>
          <a:xfrm>
            <a:off x="951320" y="937014"/>
            <a:ext cx="4622227" cy="641201"/>
          </a:xfrm>
          <a:prstGeom prst="rect">
            <a:avLst/>
          </a:prstGeom>
        </p:spPr>
        <p:txBody>
          <a:bodyPr wrap="square" lIns="0" tIns="0" rIns="0" bIns="0" rtlCol="0" anchor="t">
            <a:spAutoFit/>
          </a:bodyPr>
          <a:lstStyle/>
          <a:p>
            <a:pPr>
              <a:lnSpc>
                <a:spcPts val="4800"/>
              </a:lnSpc>
            </a:pPr>
            <a:r>
              <a:rPr lang="fr-FR" sz="5000" dirty="0">
                <a:solidFill>
                  <a:srgbClr val="0461AC"/>
                </a:solidFill>
                <a:latin typeface="Poppins Medium" panose="00000600000000000000" pitchFamily="2" charset="0"/>
                <a:cs typeface="Poppins Medium" panose="00000600000000000000" pitchFamily="2" charset="0"/>
              </a:rPr>
              <a:t>Questions?</a:t>
            </a:r>
          </a:p>
        </p:txBody>
      </p:sp>
      <p:grpSp>
        <p:nvGrpSpPr>
          <p:cNvPr id="6" name="Group 3">
            <a:extLst>
              <a:ext uri="{FF2B5EF4-FFF2-40B4-BE49-F238E27FC236}">
                <a16:creationId xmlns:a16="http://schemas.microsoft.com/office/drawing/2014/main" id="{4A08109A-F40C-B57E-B7D6-C345560320D5}"/>
              </a:ext>
            </a:extLst>
          </p:cNvPr>
          <p:cNvGrpSpPr/>
          <p:nvPr/>
        </p:nvGrpSpPr>
        <p:grpSpPr>
          <a:xfrm>
            <a:off x="7153622" y="1556418"/>
            <a:ext cx="4444522" cy="4343346"/>
            <a:chOff x="9065925" y="4256433"/>
            <a:chExt cx="4444522" cy="1476775"/>
          </a:xfrm>
        </p:grpSpPr>
        <p:sp>
          <p:nvSpPr>
            <p:cNvPr id="7" name="Rectangle: Rounded Corners 2">
              <a:extLst>
                <a:ext uri="{FF2B5EF4-FFF2-40B4-BE49-F238E27FC236}">
                  <a16:creationId xmlns:a16="http://schemas.microsoft.com/office/drawing/2014/main" id="{F144B00F-A206-BDDC-EF67-A31BA2D01D3C}"/>
                </a:ext>
              </a:extLst>
            </p:cNvPr>
            <p:cNvSpPr/>
            <p:nvPr/>
          </p:nvSpPr>
          <p:spPr>
            <a:xfrm>
              <a:off x="9065925" y="4256433"/>
              <a:ext cx="4444522" cy="1476775"/>
            </a:xfrm>
            <a:prstGeom prst="roundRect">
              <a:avLst>
                <a:gd name="adj" fmla="val 6347"/>
              </a:avLst>
            </a:prstGeom>
            <a:solidFill>
              <a:srgbClr val="FBFBFB"/>
            </a:solidFill>
            <a:ln>
              <a:solidFill>
                <a:srgbClr val="E6E6E6"/>
              </a:solidFill>
            </a:ln>
            <a:effectLst>
              <a:outerShdw blurRad="127000" dist="165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dirty="0"/>
            </a:p>
          </p:txBody>
        </p:sp>
        <p:sp>
          <p:nvSpPr>
            <p:cNvPr id="8" name="TextBox 3">
              <a:extLst>
                <a:ext uri="{FF2B5EF4-FFF2-40B4-BE49-F238E27FC236}">
                  <a16:creationId xmlns:a16="http://schemas.microsoft.com/office/drawing/2014/main" id="{A23D76B3-2472-29BE-EE65-BD0E56E3095F}"/>
                </a:ext>
              </a:extLst>
            </p:cNvPr>
            <p:cNvSpPr txBox="1"/>
            <p:nvPr/>
          </p:nvSpPr>
          <p:spPr>
            <a:xfrm>
              <a:off x="9163707" y="5342257"/>
              <a:ext cx="4210493" cy="94182"/>
            </a:xfrm>
            <a:prstGeom prst="rect">
              <a:avLst/>
            </a:prstGeom>
          </p:spPr>
          <p:txBody>
            <a:bodyPr wrap="square" lIns="0" tIns="0" rIns="0" bIns="0" rtlCol="0" anchor="t">
              <a:spAutoFit/>
            </a:bodyPr>
            <a:lstStyle/>
            <a:p>
              <a:pPr algn="ctr"/>
              <a:r>
                <a:rPr lang="en-US" dirty="0">
                  <a:solidFill>
                    <a:srgbClr val="0461AC"/>
                  </a:solidFill>
                  <a:latin typeface="Poppins Medium Bold"/>
                </a:rPr>
                <a:t>Scan to connect with our Team</a:t>
              </a:r>
            </a:p>
          </p:txBody>
        </p:sp>
      </p:grpSp>
      <p:sp>
        <p:nvSpPr>
          <p:cNvPr id="10" name="TextBox 13">
            <a:extLst>
              <a:ext uri="{FF2B5EF4-FFF2-40B4-BE49-F238E27FC236}">
                <a16:creationId xmlns:a16="http://schemas.microsoft.com/office/drawing/2014/main" id="{297F2626-2E1B-002A-B40A-36FDCA1FE689}"/>
              </a:ext>
            </a:extLst>
          </p:cNvPr>
          <p:cNvSpPr txBox="1"/>
          <p:nvPr/>
        </p:nvSpPr>
        <p:spPr>
          <a:xfrm>
            <a:off x="947814" y="1551469"/>
            <a:ext cx="4393093" cy="475771"/>
          </a:xfrm>
          <a:prstGeom prst="rect">
            <a:avLst/>
          </a:prstGeom>
        </p:spPr>
        <p:txBody>
          <a:bodyPr wrap="square" lIns="0" tIns="0" rIns="0" bIns="0" rtlCol="0" anchor="t">
            <a:spAutoFit/>
          </a:bodyPr>
          <a:lstStyle/>
          <a:p>
            <a:pPr marL="0" lvl="0" indent="0">
              <a:lnSpc>
                <a:spcPts val="4200"/>
              </a:lnSpc>
              <a:spcBef>
                <a:spcPct val="0"/>
              </a:spcBef>
            </a:pPr>
            <a:r>
              <a:rPr lang="en-US" sz="2000" dirty="0">
                <a:solidFill>
                  <a:srgbClr val="242424"/>
                </a:solidFill>
                <a:latin typeface="Poppins Medium"/>
              </a:rPr>
              <a:t>Our team is always ready to help!</a:t>
            </a:r>
          </a:p>
        </p:txBody>
      </p:sp>
      <p:sp>
        <p:nvSpPr>
          <p:cNvPr id="11" name="TextBox 3">
            <a:extLst>
              <a:ext uri="{FF2B5EF4-FFF2-40B4-BE49-F238E27FC236}">
                <a16:creationId xmlns:a16="http://schemas.microsoft.com/office/drawing/2014/main" id="{E78FCCBC-E3C0-9232-4B03-F0B3BDA89340}"/>
              </a:ext>
            </a:extLst>
          </p:cNvPr>
          <p:cNvSpPr txBox="1"/>
          <p:nvPr/>
        </p:nvSpPr>
        <p:spPr>
          <a:xfrm>
            <a:off x="999337" y="3782147"/>
            <a:ext cx="2381803" cy="451662"/>
          </a:xfrm>
          <a:prstGeom prst="rect">
            <a:avLst/>
          </a:prstGeom>
        </p:spPr>
        <p:txBody>
          <a:bodyPr wrap="square" lIns="0" tIns="0" rIns="0" bIns="0" rtlCol="0" anchor="t">
            <a:spAutoFit/>
          </a:bodyPr>
          <a:lstStyle/>
          <a:p>
            <a:pPr>
              <a:lnSpc>
                <a:spcPts val="3840"/>
              </a:lnSpc>
            </a:pPr>
            <a:r>
              <a:rPr lang="en-US" sz="2400" dirty="0">
                <a:solidFill>
                  <a:srgbClr val="0461AC"/>
                </a:solidFill>
                <a:latin typeface="Poppins Medium Bold"/>
              </a:rPr>
              <a:t>Phone Number</a:t>
            </a:r>
          </a:p>
        </p:txBody>
      </p:sp>
      <p:sp>
        <p:nvSpPr>
          <p:cNvPr id="13" name="TextBox 4">
            <a:extLst>
              <a:ext uri="{FF2B5EF4-FFF2-40B4-BE49-F238E27FC236}">
                <a16:creationId xmlns:a16="http://schemas.microsoft.com/office/drawing/2014/main" id="{B17AFB10-C7D0-9739-19E9-BD0AC8B0E666}"/>
              </a:ext>
            </a:extLst>
          </p:cNvPr>
          <p:cNvSpPr txBox="1"/>
          <p:nvPr/>
        </p:nvSpPr>
        <p:spPr>
          <a:xfrm>
            <a:off x="947814" y="4232760"/>
            <a:ext cx="2176905" cy="391646"/>
          </a:xfrm>
          <a:prstGeom prst="rect">
            <a:avLst/>
          </a:prstGeom>
        </p:spPr>
        <p:txBody>
          <a:bodyPr wrap="square" lIns="0" tIns="0" rIns="0" bIns="0" rtlCol="0" anchor="t">
            <a:spAutoFit/>
          </a:bodyPr>
          <a:lstStyle/>
          <a:p>
            <a:pPr>
              <a:lnSpc>
                <a:spcPts val="3359"/>
              </a:lnSpc>
            </a:pPr>
            <a:r>
              <a:rPr lang="en-US" dirty="0">
                <a:solidFill>
                  <a:srgbClr val="242424"/>
                </a:solidFill>
                <a:latin typeface="Poppins Medium"/>
              </a:rPr>
              <a:t> (908) 291-2966</a:t>
            </a:r>
          </a:p>
        </p:txBody>
      </p:sp>
      <p:sp>
        <p:nvSpPr>
          <p:cNvPr id="15" name="TextBox 6">
            <a:extLst>
              <a:ext uri="{FF2B5EF4-FFF2-40B4-BE49-F238E27FC236}">
                <a16:creationId xmlns:a16="http://schemas.microsoft.com/office/drawing/2014/main" id="{875069AF-4436-DAB2-B0C1-048BBA4CF11E}"/>
              </a:ext>
            </a:extLst>
          </p:cNvPr>
          <p:cNvSpPr txBox="1"/>
          <p:nvPr/>
        </p:nvSpPr>
        <p:spPr>
          <a:xfrm>
            <a:off x="947814" y="2590116"/>
            <a:ext cx="3138419" cy="447238"/>
          </a:xfrm>
          <a:prstGeom prst="rect">
            <a:avLst/>
          </a:prstGeom>
        </p:spPr>
        <p:txBody>
          <a:bodyPr wrap="square" lIns="0" tIns="0" rIns="0" bIns="0" rtlCol="0" anchor="t">
            <a:spAutoFit/>
          </a:bodyPr>
          <a:lstStyle/>
          <a:p>
            <a:pPr>
              <a:lnSpc>
                <a:spcPts val="3840"/>
              </a:lnSpc>
            </a:pPr>
            <a:r>
              <a:rPr lang="en-US" sz="2400" dirty="0">
                <a:solidFill>
                  <a:srgbClr val="0461AC"/>
                </a:solidFill>
                <a:latin typeface="Poppins Medium Bold"/>
              </a:rPr>
              <a:t>Email Address</a:t>
            </a:r>
          </a:p>
        </p:txBody>
      </p:sp>
      <p:sp>
        <p:nvSpPr>
          <p:cNvPr id="22" name="TextBox 7">
            <a:extLst>
              <a:ext uri="{FF2B5EF4-FFF2-40B4-BE49-F238E27FC236}">
                <a16:creationId xmlns:a16="http://schemas.microsoft.com/office/drawing/2014/main" id="{4FC9B9BB-07A3-9DE8-7706-1330A2ECBA22}"/>
              </a:ext>
            </a:extLst>
          </p:cNvPr>
          <p:cNvSpPr txBox="1"/>
          <p:nvPr/>
        </p:nvSpPr>
        <p:spPr>
          <a:xfrm>
            <a:off x="947814" y="3037354"/>
            <a:ext cx="3744762" cy="391646"/>
          </a:xfrm>
          <a:prstGeom prst="rect">
            <a:avLst/>
          </a:prstGeom>
        </p:spPr>
        <p:txBody>
          <a:bodyPr wrap="square" lIns="0" tIns="0" rIns="0" bIns="0" rtlCol="0" anchor="t">
            <a:spAutoFit/>
          </a:bodyPr>
          <a:lstStyle/>
          <a:p>
            <a:pPr>
              <a:lnSpc>
                <a:spcPts val="3359"/>
              </a:lnSpc>
            </a:pPr>
            <a:r>
              <a:rPr lang="en-US" dirty="0">
                <a:solidFill>
                  <a:srgbClr val="242424"/>
                </a:solidFill>
                <a:latin typeface="Poppins Medium"/>
              </a:rPr>
              <a:t>shaunt.hosdaghian@stilog.com</a:t>
            </a:r>
          </a:p>
        </p:txBody>
      </p:sp>
      <p:pic>
        <p:nvPicPr>
          <p:cNvPr id="2" name="Image 1">
            <a:extLst>
              <a:ext uri="{FF2B5EF4-FFF2-40B4-BE49-F238E27FC236}">
                <a16:creationId xmlns:a16="http://schemas.microsoft.com/office/drawing/2014/main" id="{B3764551-029A-8026-E602-5277E491E06D}"/>
              </a:ext>
            </a:extLst>
          </p:cNvPr>
          <p:cNvPicPr>
            <a:picLocks noChangeAspect="1"/>
          </p:cNvPicPr>
          <p:nvPr/>
        </p:nvPicPr>
        <p:blipFill>
          <a:blip r:embed="rId7"/>
          <a:stretch>
            <a:fillRect/>
          </a:stretch>
        </p:blipFill>
        <p:spPr>
          <a:xfrm>
            <a:off x="7894411" y="1773011"/>
            <a:ext cx="2927350" cy="2920093"/>
          </a:xfrm>
          <a:prstGeom prst="rect">
            <a:avLst/>
          </a:prstGeom>
        </p:spPr>
      </p:pic>
    </p:spTree>
    <p:extLst>
      <p:ext uri="{BB962C8B-B14F-4D97-AF65-F5344CB8AC3E}">
        <p14:creationId xmlns:p14="http://schemas.microsoft.com/office/powerpoint/2010/main" val="505594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ight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ark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Pictur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6589</TotalTime>
  <Words>1190</Words>
  <Application>Microsoft Office PowerPoint</Application>
  <PresentationFormat>Widescreen</PresentationFormat>
  <Paragraphs>159</Paragraphs>
  <Slides>26</Slides>
  <Notes>16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26</vt:i4>
      </vt:variant>
    </vt:vector>
  </HeadingPairs>
  <TitlesOfParts>
    <vt:vector size="37" baseType="lpstr">
      <vt:lpstr>Aptos</vt:lpstr>
      <vt:lpstr>Aptos Display</vt:lpstr>
      <vt:lpstr>Arial</vt:lpstr>
      <vt:lpstr>Bahnschrift SemiCondensed</vt:lpstr>
      <vt:lpstr>Figtree ExtraBold</vt:lpstr>
      <vt:lpstr>Poppins Medium</vt:lpstr>
      <vt:lpstr>Poppins Medium Bold</vt:lpstr>
      <vt:lpstr>Wingdings</vt:lpstr>
      <vt:lpstr>Light Theme</vt:lpstr>
      <vt:lpstr>Dark Theme</vt:lpstr>
      <vt:lpstr>Custom Picture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Getsinger, Anthony W (CONTR)</dc:creator>
  <cp:lastModifiedBy>Connelly, Blake (CONTR)</cp:lastModifiedBy>
  <cp:revision>98</cp:revision>
  <cp:lastPrinted>2026-07-08T21:17:39Z</cp:lastPrinted>
  <dcterms:created xsi:type="dcterms:W3CDTF">2025-12-19T15:57:02Z</dcterms:created>
  <dcterms:modified xsi:type="dcterms:W3CDTF">2026-08-09T19:33:33Z</dcterms:modified>
</cp:coreProperties>
</file>