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 id="2147483672" r:id="rId6"/>
    <p:sldMasterId id="2147483684" r:id="rId7"/>
  </p:sldMasterIdLst>
  <p:notesMasterIdLst>
    <p:notesMasterId r:id="rId27"/>
  </p:notesMasterIdLst>
  <p:handoutMasterIdLst>
    <p:handoutMasterId r:id="rId28"/>
  </p:handoutMasterIdLst>
  <p:sldIdLst>
    <p:sldId id="353" r:id="rId8"/>
    <p:sldId id="355" r:id="rId9"/>
    <p:sldId id="370" r:id="rId10"/>
    <p:sldId id="374" r:id="rId11"/>
    <p:sldId id="391" r:id="rId12"/>
    <p:sldId id="366" r:id="rId13"/>
    <p:sldId id="384" r:id="rId14"/>
    <p:sldId id="390" r:id="rId15"/>
    <p:sldId id="381" r:id="rId16"/>
    <p:sldId id="379" r:id="rId17"/>
    <p:sldId id="376" r:id="rId18"/>
    <p:sldId id="385" r:id="rId19"/>
    <p:sldId id="368" r:id="rId20"/>
    <p:sldId id="393" r:id="rId21"/>
    <p:sldId id="380" r:id="rId22"/>
    <p:sldId id="369" r:id="rId23"/>
    <p:sldId id="349" r:id="rId24"/>
    <p:sldId id="354" r:id="rId25"/>
    <p:sldId id="39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E5EC03-4BBD-CC63-09A7-AAAFCFEBE61E}" name="Nye, Thomas (CONTR)" initials="TN" userId="S::Thomas.Nye@nnsa.doe.gov::980735de-3355-4a65-a2b9-9f67bf468201" providerId="AD"/>
  <p188:author id="{A3718C16-3366-C0DC-2724-E88144A1A96A}" name="Karickhoff, Alan (CONTR)" initials="AK" userId="S::alan.karickhoff@nnsa.doe.gov::3fd938da-1397-4caf-a2f0-25b8bad56bcf" providerId="AD"/>
  <p188:author id="{BCCEDC5D-C77D-FBA0-D98E-01D42F7A4221}" name="Alcorta, Justin (CONTR)" initials="JA" userId="S::justin.alcorta@nnsa.doe.gov::9a7a7366-f56d-45a5-ae34-b623870b493f" providerId="AD"/>
  <p188:author id="{B0EEBBF4-9274-A65C-0F22-6E3654D69D9C}" name="Derks, John (CONTR)" initials="JD" userId="S::john.derks@nnsa.doe.gov::60a61540-c86f-47d7-ab44-2198a25f29d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21E42"/>
    <a:srgbClr val="032B61"/>
    <a:srgbClr val="BFBFBF"/>
    <a:srgbClr val="FFFFFF"/>
    <a:srgbClr val="000000"/>
    <a:srgbClr val="ED3737"/>
    <a:srgbClr val="C6DE40"/>
    <a:srgbClr val="F9FFCF"/>
    <a:srgbClr val="94BBFF"/>
    <a:srgbClr val="C50E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8EB663-A821-4B66-AA98-49D0814B8272}" v="21" dt="2026-07-30T16:35:08.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rks, John (CONTR)" userId="S::john.derks@nnsa.doe.gov::60a61540-c86f-47d7-ab44-2198a25f29d2" providerId="AD" clId="Web-{91C37654-8DE0-97A0-E00D-518AD64E884D}"/>
    <pc:docChg chg="addSld delSld modSld">
      <pc:chgData name="Derks, John (CONTR)" userId="S::john.derks@nnsa.doe.gov::60a61540-c86f-47d7-ab44-2198a25f29d2" providerId="AD" clId="Web-{91C37654-8DE0-97A0-E00D-518AD64E884D}" dt="2026-07-20T16:28:30.244" v="273" actId="1076"/>
      <pc:docMkLst>
        <pc:docMk/>
      </pc:docMkLst>
      <pc:sldChg chg="modSp">
        <pc:chgData name="Derks, John (CONTR)" userId="S::john.derks@nnsa.doe.gov::60a61540-c86f-47d7-ab44-2198a25f29d2" providerId="AD" clId="Web-{91C37654-8DE0-97A0-E00D-518AD64E884D}" dt="2026-07-20T16:13:09.113" v="131" actId="20577"/>
        <pc:sldMkLst>
          <pc:docMk/>
          <pc:sldMk cId="860983369" sldId="347"/>
        </pc:sldMkLst>
        <pc:spChg chg="mod">
          <ac:chgData name="Derks, John (CONTR)" userId="S::john.derks@nnsa.doe.gov::60a61540-c86f-47d7-ab44-2198a25f29d2" providerId="AD" clId="Web-{91C37654-8DE0-97A0-E00D-518AD64E884D}" dt="2026-07-20T16:13:09.113" v="131" actId="20577"/>
          <ac:spMkLst>
            <pc:docMk/>
            <pc:sldMk cId="860983369" sldId="347"/>
            <ac:spMk id="13" creationId="{5B7F967C-9E11-61B4-1271-8712A0AECA3D}"/>
          </ac:spMkLst>
        </pc:spChg>
      </pc:sldChg>
      <pc:sldChg chg="delSp modSp delAnim modCm">
        <pc:chgData name="Derks, John (CONTR)" userId="S::john.derks@nnsa.doe.gov::60a61540-c86f-47d7-ab44-2198a25f29d2" providerId="AD" clId="Web-{91C37654-8DE0-97A0-E00D-518AD64E884D}" dt="2026-07-20T16:24:17.976" v="266" actId="20577"/>
        <pc:sldMkLst>
          <pc:docMk/>
          <pc:sldMk cId="1161674066" sldId="371"/>
        </pc:sldMkLst>
        <pc:spChg chg="mod">
          <ac:chgData name="Derks, John (CONTR)" userId="S::john.derks@nnsa.doe.gov::60a61540-c86f-47d7-ab44-2198a25f29d2" providerId="AD" clId="Web-{91C37654-8DE0-97A0-E00D-518AD64E884D}" dt="2026-07-20T16:16:03.442" v="149" actId="14100"/>
          <ac:spMkLst>
            <pc:docMk/>
            <pc:sldMk cId="1161674066" sldId="371"/>
            <ac:spMk id="37" creationId="{FF296234-EC54-FDA6-3E3F-793A8FCC4FB5}"/>
          </ac:spMkLst>
        </pc:spChg>
        <pc:spChg chg="mod">
          <ac:chgData name="Derks, John (CONTR)" userId="S::john.derks@nnsa.doe.gov::60a61540-c86f-47d7-ab44-2198a25f29d2" providerId="AD" clId="Web-{91C37654-8DE0-97A0-E00D-518AD64E884D}" dt="2026-07-20T16:24:17.976" v="266" actId="20577"/>
          <ac:spMkLst>
            <pc:docMk/>
            <pc:sldMk cId="1161674066" sldId="371"/>
            <ac:spMk id="42" creationId="{0AD9C536-6C41-095B-4A30-529E45045261}"/>
          </ac:spMkLst>
        </pc:spChg>
        <pc:spChg chg="mod">
          <ac:chgData name="Derks, John (CONTR)" userId="S::john.derks@nnsa.doe.gov::60a61540-c86f-47d7-ab44-2198a25f29d2" providerId="AD" clId="Web-{91C37654-8DE0-97A0-E00D-518AD64E884D}" dt="2026-07-20T16:16:40.145" v="156" actId="1076"/>
          <ac:spMkLst>
            <pc:docMk/>
            <pc:sldMk cId="1161674066" sldId="371"/>
            <ac:spMk id="43" creationId="{54B302C8-B1C9-9106-0728-345BD0B399F6}"/>
          </ac:spMkLst>
        </pc:spChg>
        <pc:spChg chg="mod">
          <ac:chgData name="Derks, John (CONTR)" userId="S::john.derks@nnsa.doe.gov::60a61540-c86f-47d7-ab44-2198a25f29d2" providerId="AD" clId="Web-{91C37654-8DE0-97A0-E00D-518AD64E884D}" dt="2026-07-20T16:16:16.348" v="151" actId="14100"/>
          <ac:spMkLst>
            <pc:docMk/>
            <pc:sldMk cId="1161674066" sldId="371"/>
            <ac:spMk id="45" creationId="{4A6FA058-F13F-C697-0EBD-415623EF147D}"/>
          </ac:spMkLst>
        </pc:spChg>
        <pc:spChg chg="mod">
          <ac:chgData name="Derks, John (CONTR)" userId="S::john.derks@nnsa.doe.gov::60a61540-c86f-47d7-ab44-2198a25f29d2" providerId="AD" clId="Web-{91C37654-8DE0-97A0-E00D-518AD64E884D}" dt="2026-07-20T16:23:53.851" v="261" actId="14100"/>
          <ac:spMkLst>
            <pc:docMk/>
            <pc:sldMk cId="1161674066" sldId="371"/>
            <ac:spMk id="50" creationId="{5401F653-1C6D-2E4B-9DB4-0DF0DBA24F3B}"/>
          </ac:spMkLst>
        </pc:spChg>
        <pc:spChg chg="mod">
          <ac:chgData name="Derks, John (CONTR)" userId="S::john.derks@nnsa.doe.gov::60a61540-c86f-47d7-ab44-2198a25f29d2" providerId="AD" clId="Web-{91C37654-8DE0-97A0-E00D-518AD64E884D}" dt="2026-07-20T16:16:40.192" v="157" actId="1076"/>
          <ac:spMkLst>
            <pc:docMk/>
            <pc:sldMk cId="1161674066" sldId="371"/>
            <ac:spMk id="51" creationId="{3EED960A-0BA0-120F-5430-134C5E43ECDA}"/>
          </ac:spMkLst>
        </pc:spChg>
        <pc:spChg chg="mod">
          <ac:chgData name="Derks, John (CONTR)" userId="S::john.derks@nnsa.doe.gov::60a61540-c86f-47d7-ab44-2198a25f29d2" providerId="AD" clId="Web-{91C37654-8DE0-97A0-E00D-518AD64E884D}" dt="2026-07-20T16:16:24.130" v="155" actId="14100"/>
          <ac:spMkLst>
            <pc:docMk/>
            <pc:sldMk cId="1161674066" sldId="371"/>
            <ac:spMk id="53" creationId="{3E667965-F19C-E7F0-458F-985CACD38CDE}"/>
          </ac:spMkLst>
        </pc:spChg>
        <pc:spChg chg="mod">
          <ac:chgData name="Derks, John (CONTR)" userId="S::john.derks@nnsa.doe.gov::60a61540-c86f-47d7-ab44-2198a25f29d2" providerId="AD" clId="Web-{91C37654-8DE0-97A0-E00D-518AD64E884D}" dt="2026-07-20T16:16:54.974" v="161" actId="1076"/>
          <ac:spMkLst>
            <pc:docMk/>
            <pc:sldMk cId="1161674066" sldId="371"/>
            <ac:spMk id="58" creationId="{7C8A017A-1B90-FA9E-746F-71ADA516824B}"/>
          </ac:spMkLst>
        </pc:spChg>
        <pc:spChg chg="mod">
          <ac:chgData name="Derks, John (CONTR)" userId="S::john.derks@nnsa.doe.gov::60a61540-c86f-47d7-ab44-2198a25f29d2" providerId="AD" clId="Web-{91C37654-8DE0-97A0-E00D-518AD64E884D}" dt="2026-07-20T16:16:40.224" v="158" actId="1076"/>
          <ac:spMkLst>
            <pc:docMk/>
            <pc:sldMk cId="1161674066" sldId="371"/>
            <ac:spMk id="59" creationId="{CCAB2261-8C40-42AB-20C1-DBFFD6EF11D1}"/>
          </ac:spMkLst>
        </pc:spChg>
        <pc:spChg chg="del">
          <ac:chgData name="Derks, John (CONTR)" userId="S::john.derks@nnsa.doe.gov::60a61540-c86f-47d7-ab44-2198a25f29d2" providerId="AD" clId="Web-{91C37654-8DE0-97A0-E00D-518AD64E884D}" dt="2026-07-20T16:15:56.942" v="147"/>
          <ac:spMkLst>
            <pc:docMk/>
            <pc:sldMk cId="1161674066" sldId="371"/>
            <ac:spMk id="63" creationId="{A2E7320A-AF0E-7FCB-277B-466AA3EF7C52}"/>
          </ac:spMkLst>
        </pc:spChg>
        <pc:spChg chg="del">
          <ac:chgData name="Derks, John (CONTR)" userId="S::john.derks@nnsa.doe.gov::60a61540-c86f-47d7-ab44-2198a25f29d2" providerId="AD" clId="Web-{91C37654-8DE0-97A0-E00D-518AD64E884D}" dt="2026-07-20T16:15:56.942" v="146"/>
          <ac:spMkLst>
            <pc:docMk/>
            <pc:sldMk cId="1161674066" sldId="371"/>
            <ac:spMk id="64" creationId="{25F6E611-947B-7F37-164C-84B1389F6239}"/>
          </ac:spMkLst>
        </pc:spChg>
        <pc:extLst>
          <p:ext xmlns:p="http://schemas.openxmlformats.org/presentationml/2006/main" uri="{D6D511B9-2390-475A-947B-AFAB55BFBCF1}">
            <pc226:cmChg xmlns:pc226="http://schemas.microsoft.com/office/powerpoint/2022/06/main/command" chg="mod">
              <pc226:chgData name="Derks, John (CONTR)" userId="S::john.derks@nnsa.doe.gov::60a61540-c86f-47d7-ab44-2198a25f29d2" providerId="AD" clId="Web-{91C37654-8DE0-97A0-E00D-518AD64E884D}" dt="2026-07-20T16:22:52.663" v="258" actId="20577"/>
              <pc2:cmMkLst xmlns:pc2="http://schemas.microsoft.com/office/powerpoint/2019/9/main/command">
                <pc:docMk/>
                <pc:sldMk cId="1161674066" sldId="371"/>
                <pc2:cmMk id="{19139043-C05A-4150-BF44-BBD6F341A9C0}"/>
              </pc2:cmMkLst>
            </pc226:cmChg>
            <pc226:cmChg xmlns:pc226="http://schemas.microsoft.com/office/powerpoint/2022/06/main/command" chg="mod">
              <pc226:chgData name="Derks, John (CONTR)" userId="S::john.derks@nnsa.doe.gov::60a61540-c86f-47d7-ab44-2198a25f29d2" providerId="AD" clId="Web-{91C37654-8DE0-97A0-E00D-518AD64E884D}" dt="2026-07-20T16:24:17.976" v="266" actId="20577"/>
              <pc2:cmMkLst xmlns:pc2="http://schemas.microsoft.com/office/powerpoint/2019/9/main/command">
                <pc:docMk/>
                <pc:sldMk cId="1161674066" sldId="371"/>
                <pc2:cmMk id="{FECFF756-7536-4F60-8BC8-B49CDDCA934A}"/>
              </pc2:cmMkLst>
            </pc226:cmChg>
            <pc226:cmChg xmlns:pc226="http://schemas.microsoft.com/office/powerpoint/2022/06/main/command" chg="mod">
              <pc226:chgData name="Derks, John (CONTR)" userId="S::john.derks@nnsa.doe.gov::60a61540-c86f-47d7-ab44-2198a25f29d2" providerId="AD" clId="Web-{91C37654-8DE0-97A0-E00D-518AD64E884D}" dt="2026-07-20T16:14:22.395" v="135" actId="20577"/>
              <pc2:cmMkLst xmlns:pc2="http://schemas.microsoft.com/office/powerpoint/2019/9/main/command">
                <pc:docMk/>
                <pc:sldMk cId="1161674066" sldId="371"/>
                <pc2:cmMk id="{1565D67C-1DE4-42EC-AD32-150826D1CCB9}"/>
              </pc2:cmMkLst>
            </pc226:cmChg>
          </p:ext>
        </pc:extLst>
      </pc:sldChg>
      <pc:sldChg chg="modSp">
        <pc:chgData name="Derks, John (CONTR)" userId="S::john.derks@nnsa.doe.gov::60a61540-c86f-47d7-ab44-2198a25f29d2" providerId="AD" clId="Web-{91C37654-8DE0-97A0-E00D-518AD64E884D}" dt="2026-07-20T16:12:08.909" v="109" actId="20577"/>
        <pc:sldMkLst>
          <pc:docMk/>
          <pc:sldMk cId="3174058634" sldId="373"/>
        </pc:sldMkLst>
        <pc:spChg chg="mod">
          <ac:chgData name="Derks, John (CONTR)" userId="S::john.derks@nnsa.doe.gov::60a61540-c86f-47d7-ab44-2198a25f29d2" providerId="AD" clId="Web-{91C37654-8DE0-97A0-E00D-518AD64E884D}" dt="2026-07-20T16:12:08.909" v="109" actId="20577"/>
          <ac:spMkLst>
            <pc:docMk/>
            <pc:sldMk cId="3174058634" sldId="373"/>
            <ac:spMk id="195" creationId="{50778722-735D-1770-90C9-AA08B93823FC}"/>
          </ac:spMkLst>
        </pc:spChg>
      </pc:sldChg>
      <pc:sldChg chg="addSp delSp modSp delAnim">
        <pc:chgData name="Derks, John (CONTR)" userId="S::john.derks@nnsa.doe.gov::60a61540-c86f-47d7-ab44-2198a25f29d2" providerId="AD" clId="Web-{91C37654-8DE0-97A0-E00D-518AD64E884D}" dt="2026-07-20T16:28:30.244" v="273" actId="1076"/>
        <pc:sldMkLst>
          <pc:docMk/>
          <pc:sldMk cId="683134226" sldId="376"/>
        </pc:sldMkLst>
        <pc:spChg chg="add del">
          <ac:chgData name="Derks, John (CONTR)" userId="S::john.derks@nnsa.doe.gov::60a61540-c86f-47d7-ab44-2198a25f29d2" providerId="AD" clId="Web-{91C37654-8DE0-97A0-E00D-518AD64E884D}" dt="2026-07-20T16:28:11.572" v="271"/>
          <ac:spMkLst>
            <pc:docMk/>
            <pc:sldMk cId="683134226" sldId="376"/>
            <ac:spMk id="7" creationId="{65418078-6D03-B158-9BC3-4D3254115FB5}"/>
          </ac:spMkLst>
        </pc:spChg>
        <pc:spChg chg="add mod">
          <ac:chgData name="Derks, John (CONTR)" userId="S::john.derks@nnsa.doe.gov::60a61540-c86f-47d7-ab44-2198a25f29d2" providerId="AD" clId="Web-{91C37654-8DE0-97A0-E00D-518AD64E884D}" dt="2026-07-20T16:28:30.244" v="273" actId="1076"/>
          <ac:spMkLst>
            <pc:docMk/>
            <pc:sldMk cId="683134226" sldId="376"/>
            <ac:spMk id="9" creationId="{0B530424-314A-6D8A-150F-9FFFC69DACB2}"/>
          </ac:spMkLst>
        </pc:spChg>
        <pc:picChg chg="del">
          <ac:chgData name="Derks, John (CONTR)" userId="S::john.derks@nnsa.doe.gov::60a61540-c86f-47d7-ab44-2198a25f29d2" providerId="AD" clId="Web-{91C37654-8DE0-97A0-E00D-518AD64E884D}" dt="2026-07-20T16:27:59.197" v="269"/>
          <ac:picMkLst>
            <pc:docMk/>
            <pc:sldMk cId="683134226" sldId="376"/>
            <ac:picMk id="2" creationId="{28EBD9A3-5DCE-F75D-7A83-90E461DD8310}"/>
          </ac:picMkLst>
        </pc:picChg>
      </pc:sldChg>
      <pc:sldChg chg="addSp delSp modSp addAnim modAnim">
        <pc:chgData name="Derks, John (CONTR)" userId="S::john.derks@nnsa.doe.gov::60a61540-c86f-47d7-ab44-2198a25f29d2" providerId="AD" clId="Web-{91C37654-8DE0-97A0-E00D-518AD64E884D}" dt="2026-07-20T15:32:44.190" v="60" actId="20577"/>
        <pc:sldMkLst>
          <pc:docMk/>
          <pc:sldMk cId="540745930" sldId="379"/>
        </pc:sldMkLst>
        <pc:spChg chg="mod">
          <ac:chgData name="Derks, John (CONTR)" userId="S::john.derks@nnsa.doe.gov::60a61540-c86f-47d7-ab44-2198a25f29d2" providerId="AD" clId="Web-{91C37654-8DE0-97A0-E00D-518AD64E884D}" dt="2026-07-20T15:31:43.533" v="51" actId="20577"/>
          <ac:spMkLst>
            <pc:docMk/>
            <pc:sldMk cId="540745930" sldId="379"/>
            <ac:spMk id="6" creationId="{A0D0894F-BD9F-817D-B6C0-A3DCB111CB14}"/>
          </ac:spMkLst>
        </pc:spChg>
        <pc:spChg chg="add del mod">
          <ac:chgData name="Derks, John (CONTR)" userId="S::john.derks@nnsa.doe.gov::60a61540-c86f-47d7-ab44-2198a25f29d2" providerId="AD" clId="Web-{91C37654-8DE0-97A0-E00D-518AD64E884D}" dt="2026-07-20T15:26:56.156" v="8"/>
          <ac:spMkLst>
            <pc:docMk/>
            <pc:sldMk cId="540745930" sldId="379"/>
            <ac:spMk id="7" creationId="{8D2947FE-DD04-C4E0-4D4D-B13A089DF059}"/>
          </ac:spMkLst>
        </pc:spChg>
        <pc:spChg chg="add mod">
          <ac:chgData name="Derks, John (CONTR)" userId="S::john.derks@nnsa.doe.gov::60a61540-c86f-47d7-ab44-2198a25f29d2" providerId="AD" clId="Web-{91C37654-8DE0-97A0-E00D-518AD64E884D}" dt="2026-07-20T15:28:54.501" v="29" actId="14100"/>
          <ac:spMkLst>
            <pc:docMk/>
            <pc:sldMk cId="540745930" sldId="379"/>
            <ac:spMk id="10" creationId="{B09E438E-DD05-C11A-4A09-895A779959BF}"/>
          </ac:spMkLst>
        </pc:spChg>
        <pc:spChg chg="mod">
          <ac:chgData name="Derks, John (CONTR)" userId="S::john.derks@nnsa.doe.gov::60a61540-c86f-47d7-ab44-2198a25f29d2" providerId="AD" clId="Web-{91C37654-8DE0-97A0-E00D-518AD64E884D}" dt="2026-07-20T15:32:44.190" v="60" actId="20577"/>
          <ac:spMkLst>
            <pc:docMk/>
            <pc:sldMk cId="540745930" sldId="379"/>
            <ac:spMk id="16" creationId="{26CC5514-F824-FFC1-502F-F597DE553A9D}"/>
          </ac:spMkLst>
        </pc:spChg>
      </pc:sldChg>
      <pc:sldChg chg="modSp">
        <pc:chgData name="Derks, John (CONTR)" userId="S::john.derks@nnsa.doe.gov::60a61540-c86f-47d7-ab44-2198a25f29d2" providerId="AD" clId="Web-{91C37654-8DE0-97A0-E00D-518AD64E884D}" dt="2026-07-20T15:31:22.861" v="50" actId="20577"/>
        <pc:sldMkLst>
          <pc:docMk/>
          <pc:sldMk cId="1017809345" sldId="381"/>
        </pc:sldMkLst>
        <pc:spChg chg="mod">
          <ac:chgData name="Derks, John (CONTR)" userId="S::john.derks@nnsa.doe.gov::60a61540-c86f-47d7-ab44-2198a25f29d2" providerId="AD" clId="Web-{91C37654-8DE0-97A0-E00D-518AD64E884D}" dt="2026-07-20T15:31:22.017" v="48" actId="20577"/>
          <ac:spMkLst>
            <pc:docMk/>
            <pc:sldMk cId="1017809345" sldId="381"/>
            <ac:spMk id="5" creationId="{51C705B1-B456-C3F3-C163-F2FD2D5BCA4D}"/>
          </ac:spMkLst>
        </pc:spChg>
        <pc:spChg chg="mod">
          <ac:chgData name="Derks, John (CONTR)" userId="S::john.derks@nnsa.doe.gov::60a61540-c86f-47d7-ab44-2198a25f29d2" providerId="AD" clId="Web-{91C37654-8DE0-97A0-E00D-518AD64E884D}" dt="2026-07-20T15:31:22.861" v="50" actId="20577"/>
          <ac:spMkLst>
            <pc:docMk/>
            <pc:sldMk cId="1017809345" sldId="381"/>
            <ac:spMk id="7" creationId="{62EA2CA7-7DAE-EFB3-0129-6F146470FE8F}"/>
          </ac:spMkLst>
        </pc:spChg>
      </pc:sldChg>
      <pc:sldChg chg="modSp modCm">
        <pc:chgData name="Derks, John (CONTR)" userId="S::john.derks@nnsa.doe.gov::60a61540-c86f-47d7-ab44-2198a25f29d2" providerId="AD" clId="Web-{91C37654-8DE0-97A0-E00D-518AD64E884D}" dt="2026-07-20T16:08:14.908" v="103" actId="1076"/>
        <pc:sldMkLst>
          <pc:docMk/>
          <pc:sldMk cId="1984936510" sldId="384"/>
        </pc:sldMkLst>
        <pc:spChg chg="mod">
          <ac:chgData name="Derks, John (CONTR)" userId="S::john.derks@nnsa.doe.gov::60a61540-c86f-47d7-ab44-2198a25f29d2" providerId="AD" clId="Web-{91C37654-8DE0-97A0-E00D-518AD64E884D}" dt="2026-07-20T15:54:07.917" v="64" actId="1076"/>
          <ac:spMkLst>
            <pc:docMk/>
            <pc:sldMk cId="1984936510" sldId="384"/>
            <ac:spMk id="110" creationId="{ACD51ACA-150F-CA8A-A866-E010DFCB1AC6}"/>
          </ac:spMkLst>
        </pc:spChg>
        <pc:spChg chg="mod">
          <ac:chgData name="Derks, John (CONTR)" userId="S::john.derks@nnsa.doe.gov::60a61540-c86f-47d7-ab44-2198a25f29d2" providerId="AD" clId="Web-{91C37654-8DE0-97A0-E00D-518AD64E884D}" dt="2026-07-20T16:08:14.908" v="103" actId="1076"/>
          <ac:spMkLst>
            <pc:docMk/>
            <pc:sldMk cId="1984936510" sldId="384"/>
            <ac:spMk id="117" creationId="{3BF04D8D-1D60-E3D1-4566-DA2793DCE046}"/>
          </ac:spMkLst>
        </pc:spChg>
        <pc:spChg chg="mod">
          <ac:chgData name="Derks, John (CONTR)" userId="S::john.derks@nnsa.doe.gov::60a61540-c86f-47d7-ab44-2198a25f29d2" providerId="AD" clId="Web-{91C37654-8DE0-97A0-E00D-518AD64E884D}" dt="2026-07-20T16:08:07.095" v="102" actId="20577"/>
          <ac:spMkLst>
            <pc:docMk/>
            <pc:sldMk cId="1984936510" sldId="384"/>
            <ac:spMk id="124" creationId="{DCFE82D3-5893-CD78-8100-DD55AF4FADF8}"/>
          </ac:spMkLst>
        </pc:spChg>
        <pc:spChg chg="mod">
          <ac:chgData name="Derks, John (CONTR)" userId="S::john.derks@nnsa.doe.gov::60a61540-c86f-47d7-ab44-2198a25f29d2" providerId="AD" clId="Web-{91C37654-8DE0-97A0-E00D-518AD64E884D}" dt="2026-07-20T15:54:30.324" v="67" actId="1076"/>
          <ac:spMkLst>
            <pc:docMk/>
            <pc:sldMk cId="1984936510" sldId="384"/>
            <ac:spMk id="131" creationId="{D9EB78AE-4CE4-6726-2C62-71C457A3125F}"/>
          </ac:spMkLst>
        </pc:spChg>
        <pc:spChg chg="mod">
          <ac:chgData name="Derks, John (CONTR)" userId="S::john.derks@nnsa.doe.gov::60a61540-c86f-47d7-ab44-2198a25f29d2" providerId="AD" clId="Web-{91C37654-8DE0-97A0-E00D-518AD64E884D}" dt="2026-07-20T15:54:24.746" v="66" actId="1076"/>
          <ac:spMkLst>
            <pc:docMk/>
            <pc:sldMk cId="1984936510" sldId="384"/>
            <ac:spMk id="138" creationId="{CB7FFB16-3EE3-8D96-92A7-B30C201BA8AB}"/>
          </ac:spMkLst>
        </pc:spChg>
        <pc:cxnChg chg="mod">
          <ac:chgData name="Derks, John (CONTR)" userId="S::john.derks@nnsa.doe.gov::60a61540-c86f-47d7-ab44-2198a25f29d2" providerId="AD" clId="Web-{91C37654-8DE0-97A0-E00D-518AD64E884D}" dt="2026-07-20T15:54:02.199" v="63" actId="1076"/>
          <ac:cxnSpMkLst>
            <pc:docMk/>
            <pc:sldMk cId="1984936510" sldId="384"/>
            <ac:cxnSpMk id="140" creationId="{B3F6F9F3-214F-C4E9-68A2-D835775CFD74}"/>
          </ac:cxnSpMkLst>
        </pc:cxnChg>
        <pc:extLst>
          <p:ext xmlns:p="http://schemas.openxmlformats.org/presentationml/2006/main" uri="{D6D511B9-2390-475A-947B-AFAB55BFBCF1}">
            <pc226:cmChg xmlns:pc226="http://schemas.microsoft.com/office/powerpoint/2022/06/main/command" chg="mod">
              <pc226:chgData name="Derks, John (CONTR)" userId="S::john.derks@nnsa.doe.gov::60a61540-c86f-47d7-ab44-2198a25f29d2" providerId="AD" clId="Web-{91C37654-8DE0-97A0-E00D-518AD64E884D}" dt="2026-07-20T16:07:57.251" v="99" actId="20577"/>
              <pc2:cmMkLst xmlns:pc2="http://schemas.microsoft.com/office/powerpoint/2019/9/main/command">
                <pc:docMk/>
                <pc:sldMk cId="1984936510" sldId="384"/>
                <pc2:cmMk id="{E9025351-7862-45C3-850E-9377BF995170}"/>
              </pc2:cmMkLst>
            </pc226:cmChg>
            <pc226:cmChg xmlns:pc226="http://schemas.microsoft.com/office/powerpoint/2022/06/main/command" chg="mod">
              <pc226:chgData name="Derks, John (CONTR)" userId="S::john.derks@nnsa.doe.gov::60a61540-c86f-47d7-ab44-2198a25f29d2" providerId="AD" clId="Web-{91C37654-8DE0-97A0-E00D-518AD64E884D}" dt="2026-07-20T16:07:57.251" v="99" actId="20577"/>
              <pc2:cmMkLst xmlns:pc2="http://schemas.microsoft.com/office/powerpoint/2019/9/main/command">
                <pc:docMk/>
                <pc:sldMk cId="1984936510" sldId="384"/>
                <pc2:cmMk id="{6127C2DA-4274-4ECF-A978-6D4C60236ED1}"/>
              </pc2:cmMkLst>
            </pc226:cmChg>
          </p:ext>
        </pc:extLst>
      </pc:sldChg>
      <pc:sldChg chg="del">
        <pc:chgData name="Derks, John (CONTR)" userId="S::john.derks@nnsa.doe.gov::60a61540-c86f-47d7-ab44-2198a25f29d2" providerId="AD" clId="Web-{91C37654-8DE0-97A0-E00D-518AD64E884D}" dt="2026-07-20T15:24:13.108" v="0"/>
        <pc:sldMkLst>
          <pc:docMk/>
          <pc:sldMk cId="2254302" sldId="385"/>
        </pc:sldMkLst>
      </pc:sldChg>
      <pc:sldChg chg="new del">
        <pc:chgData name="Derks, John (CONTR)" userId="S::john.derks@nnsa.doe.gov::60a61540-c86f-47d7-ab44-2198a25f29d2" providerId="AD" clId="Web-{91C37654-8DE0-97A0-E00D-518AD64E884D}" dt="2026-07-20T16:27:52.478" v="267"/>
        <pc:sldMkLst>
          <pc:docMk/>
          <pc:sldMk cId="1379580423" sldId="386"/>
        </pc:sldMkLst>
      </pc:sldChg>
      <pc:sldChg chg="new del">
        <pc:chgData name="Derks, John (CONTR)" userId="S::john.derks@nnsa.doe.gov::60a61540-c86f-47d7-ab44-2198a25f29d2" providerId="AD" clId="Web-{91C37654-8DE0-97A0-E00D-518AD64E884D}" dt="2026-07-20T16:27:52.478" v="268"/>
        <pc:sldMkLst>
          <pc:docMk/>
          <pc:sldMk cId="2005062435" sldId="387"/>
        </pc:sldMkLst>
      </pc:sldChg>
      <pc:sldChg chg="new">
        <pc:chgData name="Derks, John (CONTR)" userId="S::john.derks@nnsa.doe.gov::60a61540-c86f-47d7-ab44-2198a25f29d2" providerId="AD" clId="Web-{91C37654-8DE0-97A0-E00D-518AD64E884D}" dt="2026-07-20T16:13:30.269" v="132"/>
        <pc:sldMkLst>
          <pc:docMk/>
          <pc:sldMk cId="1622170519" sldId="388"/>
        </pc:sldMkLst>
      </pc:sldChg>
      <pc:sldChg chg="new">
        <pc:chgData name="Derks, John (CONTR)" userId="S::john.derks@nnsa.doe.gov::60a61540-c86f-47d7-ab44-2198a25f29d2" providerId="AD" clId="Web-{91C37654-8DE0-97A0-E00D-518AD64E884D}" dt="2026-07-20T16:13:31.566" v="133"/>
        <pc:sldMkLst>
          <pc:docMk/>
          <pc:sldMk cId="3447683980" sldId="389"/>
        </pc:sldMkLst>
      </pc:sldChg>
    </pc:docChg>
  </pc:docChgLst>
  <pc:docChgLst>
    <pc:chgData name="Alcorta, Justin (CONTR)" userId="S::justin.alcorta@nnsa.doe.gov::9a7a7366-f56d-45a5-ae34-b623870b493f" providerId="AD" clId="Web-{472E6C02-04A8-2855-41F1-D1872030B168}"/>
    <pc:docChg chg="addSld delSld modSld">
      <pc:chgData name="Alcorta, Justin (CONTR)" userId="S::justin.alcorta@nnsa.doe.gov::9a7a7366-f56d-45a5-ae34-b623870b493f" providerId="AD" clId="Web-{472E6C02-04A8-2855-41F1-D1872030B168}" dt="2026-07-15T17:28:42.028" v="20" actId="20577"/>
      <pc:docMkLst>
        <pc:docMk/>
      </pc:docMkLst>
    </pc:docChg>
  </pc:docChgLst>
  <pc:docChgLst>
    <pc:chgData name="Alcorta, Justin (CONTR)" userId="9a7a7366-f56d-45a5-ae34-b623870b493f" providerId="ADAL" clId="{DBACF6C1-3810-4ECE-9D78-096D1FFD6F14}"/>
    <pc:docChg chg="undo redo custSel addSld delSld modSld sldOrd">
      <pc:chgData name="Alcorta, Justin (CONTR)" userId="9a7a7366-f56d-45a5-ae34-b623870b493f" providerId="ADAL" clId="{DBACF6C1-3810-4ECE-9D78-096D1FFD6F14}" dt="2026-07-30T17:35:53.500" v="9785" actId="167"/>
      <pc:docMkLst>
        <pc:docMk/>
      </pc:docMkLst>
      <pc:sldChg chg="addSp delSp mod">
        <pc:chgData name="Alcorta, Justin (CONTR)" userId="9a7a7366-f56d-45a5-ae34-b623870b493f" providerId="ADAL" clId="{DBACF6C1-3810-4ECE-9D78-096D1FFD6F14}" dt="2026-07-30T16:41:14.203" v="9677" actId="22"/>
        <pc:sldMkLst>
          <pc:docMk/>
          <pc:sldMk cId="3103779590" sldId="349"/>
        </pc:sldMkLst>
        <pc:spChg chg="add del">
          <ac:chgData name="Alcorta, Justin (CONTR)" userId="9a7a7366-f56d-45a5-ae34-b623870b493f" providerId="ADAL" clId="{DBACF6C1-3810-4ECE-9D78-096D1FFD6F14}" dt="2026-07-30T16:41:05.447" v="9676" actId="478"/>
          <ac:spMkLst>
            <pc:docMk/>
            <pc:sldMk cId="3103779590" sldId="349"/>
            <ac:spMk id="4" creationId="{6D707631-C5A1-A225-CD23-3EFABA87A6B6}"/>
          </ac:spMkLst>
        </pc:spChg>
        <pc:spChg chg="add">
          <ac:chgData name="Alcorta, Justin (CONTR)" userId="9a7a7366-f56d-45a5-ae34-b623870b493f" providerId="ADAL" clId="{DBACF6C1-3810-4ECE-9D78-096D1FFD6F14}" dt="2026-07-30T16:41:14.203" v="9677" actId="22"/>
          <ac:spMkLst>
            <pc:docMk/>
            <pc:sldMk cId="3103779590" sldId="349"/>
            <ac:spMk id="6" creationId="{DA0FD1B8-4356-F8A8-9128-844C619755F4}"/>
          </ac:spMkLst>
        </pc:spChg>
      </pc:sldChg>
      <pc:sldChg chg="addSp delSp modSp mod">
        <pc:chgData name="Alcorta, Justin (CONTR)" userId="9a7a7366-f56d-45a5-ae34-b623870b493f" providerId="ADAL" clId="{DBACF6C1-3810-4ECE-9D78-096D1FFD6F14}" dt="2026-07-30T16:28:57.108" v="9500" actId="122"/>
        <pc:sldMkLst>
          <pc:docMk/>
          <pc:sldMk cId="3610542356" sldId="353"/>
        </pc:sldMkLst>
        <pc:spChg chg="add mod">
          <ac:chgData name="Alcorta, Justin (CONTR)" userId="9a7a7366-f56d-45a5-ae34-b623870b493f" providerId="ADAL" clId="{DBACF6C1-3810-4ECE-9D78-096D1FFD6F14}" dt="2026-07-30T16:28:57.108" v="9500" actId="122"/>
          <ac:spMkLst>
            <pc:docMk/>
            <pc:sldMk cId="3610542356" sldId="353"/>
            <ac:spMk id="3" creationId="{05E6A57C-8CAB-1416-649E-D6F87BCD9BAE}"/>
          </ac:spMkLst>
        </pc:spChg>
        <pc:spChg chg="mod">
          <ac:chgData name="Alcorta, Justin (CONTR)" userId="9a7a7366-f56d-45a5-ae34-b623870b493f" providerId="ADAL" clId="{DBACF6C1-3810-4ECE-9D78-096D1FFD6F14}" dt="2026-07-17T15:32:35.335" v="4082" actId="948"/>
          <ac:spMkLst>
            <pc:docMk/>
            <pc:sldMk cId="3610542356" sldId="353"/>
            <ac:spMk id="4" creationId="{FD60A533-15D2-6DFD-296D-A204DD48D5A5}"/>
          </ac:spMkLst>
        </pc:spChg>
        <pc:spChg chg="mod">
          <ac:chgData name="Alcorta, Justin (CONTR)" userId="9a7a7366-f56d-45a5-ae34-b623870b493f" providerId="ADAL" clId="{DBACF6C1-3810-4ECE-9D78-096D1FFD6F14}" dt="2026-07-17T15:31:45.392" v="4072" actId="2711"/>
          <ac:spMkLst>
            <pc:docMk/>
            <pc:sldMk cId="3610542356" sldId="353"/>
            <ac:spMk id="16" creationId="{14BA8628-B7E9-1511-93A5-A2111BE6F4CD}"/>
          </ac:spMkLst>
        </pc:spChg>
      </pc:sldChg>
      <pc:sldChg chg="addSp delSp mod">
        <pc:chgData name="Alcorta, Justin (CONTR)" userId="9a7a7366-f56d-45a5-ae34-b623870b493f" providerId="ADAL" clId="{DBACF6C1-3810-4ECE-9D78-096D1FFD6F14}" dt="2026-07-30T16:44:58.228" v="9684" actId="478"/>
        <pc:sldMkLst>
          <pc:docMk/>
          <pc:sldMk cId="3311730786" sldId="354"/>
        </pc:sldMkLst>
        <pc:spChg chg="add">
          <ac:chgData name="Alcorta, Justin (CONTR)" userId="9a7a7366-f56d-45a5-ae34-b623870b493f" providerId="ADAL" clId="{DBACF6C1-3810-4ECE-9D78-096D1FFD6F14}" dt="2026-07-30T16:41:15.122" v="9678" actId="22"/>
          <ac:spMkLst>
            <pc:docMk/>
            <pc:sldMk cId="3311730786" sldId="354"/>
            <ac:spMk id="3" creationId="{766DB919-337C-D78D-8BD4-7D8C7F62A5AE}"/>
          </ac:spMkLst>
        </pc:spChg>
        <pc:spChg chg="del">
          <ac:chgData name="Alcorta, Justin (CONTR)" userId="9a7a7366-f56d-45a5-ae34-b623870b493f" providerId="ADAL" clId="{DBACF6C1-3810-4ECE-9D78-096D1FFD6F14}" dt="2026-07-30T16:44:58.228" v="9684" actId="478"/>
          <ac:spMkLst>
            <pc:docMk/>
            <pc:sldMk cId="3311730786" sldId="354"/>
            <ac:spMk id="4" creationId="{02002A2D-E399-8F48-1634-2C42661C17C5}"/>
          </ac:spMkLst>
        </pc:spChg>
      </pc:sldChg>
      <pc:sldChg chg="addSp delSp modSp mod modCm">
        <pc:chgData name="Alcorta, Justin (CONTR)" userId="9a7a7366-f56d-45a5-ae34-b623870b493f" providerId="ADAL" clId="{DBACF6C1-3810-4ECE-9D78-096D1FFD6F14}" dt="2026-07-30T16:29:33.482" v="9531" actId="1036"/>
        <pc:sldMkLst>
          <pc:docMk/>
          <pc:sldMk cId="758282596" sldId="355"/>
        </pc:sldMkLst>
        <pc:spChg chg="mod">
          <ac:chgData name="Alcorta, Justin (CONTR)" userId="9a7a7366-f56d-45a5-ae34-b623870b493f" providerId="ADAL" clId="{DBACF6C1-3810-4ECE-9D78-096D1FFD6F14}" dt="2026-07-20T16:12:58.021" v="4483" actId="2711"/>
          <ac:spMkLst>
            <pc:docMk/>
            <pc:sldMk cId="758282596" sldId="355"/>
            <ac:spMk id="2" creationId="{9181D7A4-8977-663B-B661-7D7E84E868F1}"/>
          </ac:spMkLst>
        </pc:spChg>
        <pc:spChg chg="add del mod">
          <ac:chgData name="Alcorta, Justin (CONTR)" userId="9a7a7366-f56d-45a5-ae34-b623870b493f" providerId="ADAL" clId="{DBACF6C1-3810-4ECE-9D78-096D1FFD6F14}" dt="2026-07-30T16:29:03.331" v="9501" actId="478"/>
          <ac:spMkLst>
            <pc:docMk/>
            <pc:sldMk cId="758282596" sldId="355"/>
            <ac:spMk id="3" creationId="{0A765CAC-D0A1-7BEB-2EF3-5F864641201D}"/>
          </ac:spMkLst>
        </pc:spChg>
        <pc:spChg chg="mod">
          <ac:chgData name="Alcorta, Justin (CONTR)" userId="9a7a7366-f56d-45a5-ae34-b623870b493f" providerId="ADAL" clId="{DBACF6C1-3810-4ECE-9D78-096D1FFD6F14}" dt="2026-07-20T16:12:58.021" v="4483" actId="2711"/>
          <ac:spMkLst>
            <pc:docMk/>
            <pc:sldMk cId="758282596" sldId="355"/>
            <ac:spMk id="6" creationId="{87812679-167E-2052-7435-1A111C7F5D59}"/>
          </ac:spMkLst>
        </pc:spChg>
        <pc:spChg chg="mod">
          <ac:chgData name="Alcorta, Justin (CONTR)" userId="9a7a7366-f56d-45a5-ae34-b623870b493f" providerId="ADAL" clId="{DBACF6C1-3810-4ECE-9D78-096D1FFD6F14}" dt="2026-07-20T16:12:58.021" v="4483" actId="2711"/>
          <ac:spMkLst>
            <pc:docMk/>
            <pc:sldMk cId="758282596" sldId="355"/>
            <ac:spMk id="7" creationId="{394DDE95-9AAA-FE2A-E495-C96E53116CC5}"/>
          </ac:spMkLst>
        </pc:spChg>
        <pc:spChg chg="add mod">
          <ac:chgData name="Alcorta, Justin (CONTR)" userId="9a7a7366-f56d-45a5-ae34-b623870b493f" providerId="ADAL" clId="{DBACF6C1-3810-4ECE-9D78-096D1FFD6F14}" dt="2026-07-30T16:29:33.482" v="9531" actId="1036"/>
          <ac:spMkLst>
            <pc:docMk/>
            <pc:sldMk cId="758282596" sldId="355"/>
            <ac:spMk id="8" creationId="{25C93AC1-0CDA-7D6B-2FC5-CCC7A49223DB}"/>
          </ac:spMkLst>
        </pc:spChg>
        <pc:spChg chg="mod">
          <ac:chgData name="Alcorta, Justin (CONTR)" userId="9a7a7366-f56d-45a5-ae34-b623870b493f" providerId="ADAL" clId="{DBACF6C1-3810-4ECE-9D78-096D1FFD6F14}" dt="2026-07-20T16:12:58.021" v="4483" actId="2711"/>
          <ac:spMkLst>
            <pc:docMk/>
            <pc:sldMk cId="758282596" sldId="355"/>
            <ac:spMk id="9" creationId="{41E0E838-6EEC-8E65-00A1-2D7AB1A6C28F}"/>
          </ac:spMkLst>
        </pc:spChg>
        <pc:spChg chg="add mod">
          <ac:chgData name="Alcorta, Justin (CONTR)" userId="9a7a7366-f56d-45a5-ae34-b623870b493f" providerId="ADAL" clId="{DBACF6C1-3810-4ECE-9D78-096D1FFD6F14}" dt="2026-07-20T16:12:58.021" v="4483" actId="2711"/>
          <ac:spMkLst>
            <pc:docMk/>
            <pc:sldMk cId="758282596" sldId="355"/>
            <ac:spMk id="13" creationId="{B4128F50-9046-B808-46EF-B65C9F702BE1}"/>
          </ac:spMkLst>
        </pc:spChg>
        <pc:grpChg chg="mod">
          <ac:chgData name="Alcorta, Justin (CONTR)" userId="9a7a7366-f56d-45a5-ae34-b623870b493f" providerId="ADAL" clId="{DBACF6C1-3810-4ECE-9D78-096D1FFD6F14}" dt="2026-07-20T16:11:40.053" v="4462" actId="14100"/>
          <ac:grpSpMkLst>
            <pc:docMk/>
            <pc:sldMk cId="758282596" sldId="355"/>
            <ac:grpSpMk id="5" creationId="{8753F68E-A147-FF17-DF70-B3DAAEE00E0B}"/>
          </ac:grpSpMkLst>
        </pc:grpChg>
        <pc:picChg chg="add mod">
          <ac:chgData name="Alcorta, Justin (CONTR)" userId="9a7a7366-f56d-45a5-ae34-b623870b493f" providerId="ADAL" clId="{DBACF6C1-3810-4ECE-9D78-096D1FFD6F14}" dt="2026-07-15T18:08:22.028" v="215" actId="1076"/>
          <ac:picMkLst>
            <pc:docMk/>
            <pc:sldMk cId="758282596" sldId="355"/>
            <ac:picMk id="12" creationId="{27608010-0557-20C6-1900-09E49D50FAC7}"/>
          </ac:picMkLst>
        </pc:picChg>
        <pc:extLst>
          <p:ext xmlns:p="http://schemas.openxmlformats.org/presentationml/2006/main" uri="{D6D511B9-2390-475A-947B-AFAB55BFBCF1}">
            <pc226:cmChg xmlns:pc226="http://schemas.microsoft.com/office/powerpoint/2022/06/main/command" chg="mod">
              <pc226:chgData name="Alcorta, Justin (CONTR)" userId="9a7a7366-f56d-45a5-ae34-b623870b493f" providerId="ADAL" clId="{DBACF6C1-3810-4ECE-9D78-096D1FFD6F14}" dt="2026-07-20T16:12:42.547" v="4482" actId="20577"/>
              <pc2:cmMkLst xmlns:pc2="http://schemas.microsoft.com/office/powerpoint/2019/9/main/command">
                <pc:docMk/>
                <pc:sldMk cId="758282596" sldId="355"/>
                <pc2:cmMk id="{ACD93777-16A6-453B-8FC9-776C2B7D1DA5}"/>
              </pc2:cmMkLst>
            </pc226:cmChg>
          </p:ext>
        </pc:extLst>
      </pc:sldChg>
      <pc:sldChg chg="addSp delSp modSp mod modAnim">
        <pc:chgData name="Alcorta, Justin (CONTR)" userId="9a7a7366-f56d-45a5-ae34-b623870b493f" providerId="ADAL" clId="{DBACF6C1-3810-4ECE-9D78-096D1FFD6F14}" dt="2026-07-30T16:29:46.680" v="9539" actId="22"/>
        <pc:sldMkLst>
          <pc:docMk/>
          <pc:sldMk cId="3513615194" sldId="366"/>
        </pc:sldMkLst>
        <pc:spChg chg="add del mod">
          <ac:chgData name="Alcorta, Justin (CONTR)" userId="9a7a7366-f56d-45a5-ae34-b623870b493f" providerId="ADAL" clId="{DBACF6C1-3810-4ECE-9D78-096D1FFD6F14}" dt="2026-07-30T16:29:46.546" v="9538" actId="478"/>
          <ac:spMkLst>
            <pc:docMk/>
            <pc:sldMk cId="3513615194" sldId="366"/>
            <ac:spMk id="3" creationId="{9AD71C6A-58EB-DDC7-F0FD-77EC4196893B}"/>
          </ac:spMkLst>
        </pc:spChg>
        <pc:spChg chg="mod">
          <ac:chgData name="Alcorta, Justin (CONTR)" userId="9a7a7366-f56d-45a5-ae34-b623870b493f" providerId="ADAL" clId="{DBACF6C1-3810-4ECE-9D78-096D1FFD6F14}" dt="2026-07-15T17:45:31.383" v="146" actId="1038"/>
          <ac:spMkLst>
            <pc:docMk/>
            <pc:sldMk cId="3513615194" sldId="366"/>
            <ac:spMk id="7" creationId="{6146D582-9818-6A8A-A61A-5CF7855DFB0A}"/>
          </ac:spMkLst>
        </pc:spChg>
        <pc:spChg chg="mod">
          <ac:chgData name="Alcorta, Justin (CONTR)" userId="9a7a7366-f56d-45a5-ae34-b623870b493f" providerId="ADAL" clId="{DBACF6C1-3810-4ECE-9D78-096D1FFD6F14}" dt="2026-07-15T17:37:52.600" v="53" actId="2711"/>
          <ac:spMkLst>
            <pc:docMk/>
            <pc:sldMk cId="3513615194" sldId="366"/>
            <ac:spMk id="8" creationId="{CD808DEC-821F-C8BC-45EB-3C65FDF0A958}"/>
          </ac:spMkLst>
        </pc:spChg>
        <pc:spChg chg="add">
          <ac:chgData name="Alcorta, Justin (CONTR)" userId="9a7a7366-f56d-45a5-ae34-b623870b493f" providerId="ADAL" clId="{DBACF6C1-3810-4ECE-9D78-096D1FFD6F14}" dt="2026-07-30T16:29:46.680" v="9539" actId="22"/>
          <ac:spMkLst>
            <pc:docMk/>
            <pc:sldMk cId="3513615194" sldId="366"/>
            <ac:spMk id="10" creationId="{49EE3B0F-6EFA-7D34-8E7F-EFC7299ECE02}"/>
          </ac:spMkLst>
        </pc:spChg>
        <pc:spChg chg="mod">
          <ac:chgData name="Alcorta, Justin (CONTR)" userId="9a7a7366-f56d-45a5-ae34-b623870b493f" providerId="ADAL" clId="{DBACF6C1-3810-4ECE-9D78-096D1FFD6F14}" dt="2026-07-15T17:45:31.383" v="146" actId="1038"/>
          <ac:spMkLst>
            <pc:docMk/>
            <pc:sldMk cId="3513615194" sldId="366"/>
            <ac:spMk id="12" creationId="{180BC1E3-AD2B-B13F-C7E7-3D8879354A6A}"/>
          </ac:spMkLst>
        </pc:spChg>
        <pc:spChg chg="mod">
          <ac:chgData name="Alcorta, Justin (CONTR)" userId="9a7a7366-f56d-45a5-ae34-b623870b493f" providerId="ADAL" clId="{DBACF6C1-3810-4ECE-9D78-096D1FFD6F14}" dt="2026-07-15T17:45:31.383" v="146" actId="1038"/>
          <ac:spMkLst>
            <pc:docMk/>
            <pc:sldMk cId="3513615194" sldId="366"/>
            <ac:spMk id="16" creationId="{CA3457C6-6C81-3FF5-5A15-BC8627DEB2C9}"/>
          </ac:spMkLst>
        </pc:spChg>
        <pc:spChg chg="mod">
          <ac:chgData name="Alcorta, Justin (CONTR)" userId="9a7a7366-f56d-45a5-ae34-b623870b493f" providerId="ADAL" clId="{DBACF6C1-3810-4ECE-9D78-096D1FFD6F14}" dt="2026-07-15T17:37:52.600" v="53" actId="2711"/>
          <ac:spMkLst>
            <pc:docMk/>
            <pc:sldMk cId="3513615194" sldId="366"/>
            <ac:spMk id="17" creationId="{AB964222-FB15-E641-F704-06DC217F79CF}"/>
          </ac:spMkLst>
        </pc:spChg>
        <pc:spChg chg="mod">
          <ac:chgData name="Alcorta, Justin (CONTR)" userId="9a7a7366-f56d-45a5-ae34-b623870b493f" providerId="ADAL" clId="{DBACF6C1-3810-4ECE-9D78-096D1FFD6F14}" dt="2026-07-15T17:45:41.479" v="147" actId="1076"/>
          <ac:spMkLst>
            <pc:docMk/>
            <pc:sldMk cId="3513615194" sldId="366"/>
            <ac:spMk id="18" creationId="{50FCC655-7735-0A55-13FB-6EF170FD853D}"/>
          </ac:spMkLst>
        </pc:spChg>
        <pc:spChg chg="mod">
          <ac:chgData name="Alcorta, Justin (CONTR)" userId="9a7a7366-f56d-45a5-ae34-b623870b493f" providerId="ADAL" clId="{DBACF6C1-3810-4ECE-9D78-096D1FFD6F14}" dt="2026-07-15T17:45:41.479" v="147" actId="1076"/>
          <ac:spMkLst>
            <pc:docMk/>
            <pc:sldMk cId="3513615194" sldId="366"/>
            <ac:spMk id="22" creationId="{7D843E9A-AC13-F13E-3476-2BFEF653E6E3}"/>
          </ac:spMkLst>
        </pc:spChg>
        <pc:spChg chg="mod">
          <ac:chgData name="Alcorta, Justin (CONTR)" userId="9a7a7366-f56d-45a5-ae34-b623870b493f" providerId="ADAL" clId="{DBACF6C1-3810-4ECE-9D78-096D1FFD6F14}" dt="2026-07-15T17:45:41.479" v="147" actId="1076"/>
          <ac:spMkLst>
            <pc:docMk/>
            <pc:sldMk cId="3513615194" sldId="366"/>
            <ac:spMk id="23" creationId="{4D6B2E36-F624-4CB8-82D4-8C20D4012E82}"/>
          </ac:spMkLst>
        </pc:spChg>
        <pc:spChg chg="mod">
          <ac:chgData name="Alcorta, Justin (CONTR)" userId="9a7a7366-f56d-45a5-ae34-b623870b493f" providerId="ADAL" clId="{DBACF6C1-3810-4ECE-9D78-096D1FFD6F14}" dt="2026-07-15T17:45:41.479" v="147" actId="1076"/>
          <ac:spMkLst>
            <pc:docMk/>
            <pc:sldMk cId="3513615194" sldId="366"/>
            <ac:spMk id="24" creationId="{50D57C67-E4B5-EA2A-7D40-72DA7A0EB6CB}"/>
          </ac:spMkLst>
        </pc:spChg>
        <pc:spChg chg="mod">
          <ac:chgData name="Alcorta, Justin (CONTR)" userId="9a7a7366-f56d-45a5-ae34-b623870b493f" providerId="ADAL" clId="{DBACF6C1-3810-4ECE-9D78-096D1FFD6F14}" dt="2026-07-20T15:46:28.942" v="4209" actId="1076"/>
          <ac:spMkLst>
            <pc:docMk/>
            <pc:sldMk cId="3513615194" sldId="366"/>
            <ac:spMk id="25" creationId="{80E8384C-AE46-C4EF-6B0B-209A4830F6C9}"/>
          </ac:spMkLst>
        </pc:spChg>
        <pc:spChg chg="mod">
          <ac:chgData name="Alcorta, Justin (CONTR)" userId="9a7a7366-f56d-45a5-ae34-b623870b493f" providerId="ADAL" clId="{DBACF6C1-3810-4ECE-9D78-096D1FFD6F14}" dt="2026-07-15T17:45:41.479" v="147" actId="1076"/>
          <ac:spMkLst>
            <pc:docMk/>
            <pc:sldMk cId="3513615194" sldId="366"/>
            <ac:spMk id="26" creationId="{C55E8E37-43CB-4033-DD44-F41D64FCDCC6}"/>
          </ac:spMkLst>
        </pc:spChg>
        <pc:spChg chg="mod">
          <ac:chgData name="Alcorta, Justin (CONTR)" userId="9a7a7366-f56d-45a5-ae34-b623870b493f" providerId="ADAL" clId="{DBACF6C1-3810-4ECE-9D78-096D1FFD6F14}" dt="2026-07-15T17:37:52.600" v="53" actId="2711"/>
          <ac:spMkLst>
            <pc:docMk/>
            <pc:sldMk cId="3513615194" sldId="366"/>
            <ac:spMk id="27" creationId="{F61EEBC1-CD62-92A6-783A-3B5BD835C00B}"/>
          </ac:spMkLst>
        </pc:spChg>
        <pc:spChg chg="mod">
          <ac:chgData name="Alcorta, Justin (CONTR)" userId="9a7a7366-f56d-45a5-ae34-b623870b493f" providerId="ADAL" clId="{DBACF6C1-3810-4ECE-9D78-096D1FFD6F14}" dt="2026-07-15T17:45:31.383" v="146" actId="1038"/>
          <ac:spMkLst>
            <pc:docMk/>
            <pc:sldMk cId="3513615194" sldId="366"/>
            <ac:spMk id="28" creationId="{7E60A8B7-E77A-2A41-5E8F-A4E36CFF8A50}"/>
          </ac:spMkLst>
        </pc:spChg>
        <pc:spChg chg="mod">
          <ac:chgData name="Alcorta, Justin (CONTR)" userId="9a7a7366-f56d-45a5-ae34-b623870b493f" providerId="ADAL" clId="{DBACF6C1-3810-4ECE-9D78-096D1FFD6F14}" dt="2026-07-15T17:45:31.383" v="146" actId="1038"/>
          <ac:spMkLst>
            <pc:docMk/>
            <pc:sldMk cId="3513615194" sldId="366"/>
            <ac:spMk id="29" creationId="{901F1B6C-6748-65B9-79DA-604C4EC6D9A0}"/>
          </ac:spMkLst>
        </pc:spChg>
        <pc:spChg chg="mod">
          <ac:chgData name="Alcorta, Justin (CONTR)" userId="9a7a7366-f56d-45a5-ae34-b623870b493f" providerId="ADAL" clId="{DBACF6C1-3810-4ECE-9D78-096D1FFD6F14}" dt="2026-07-20T15:45:34.056" v="4203" actId="1076"/>
          <ac:spMkLst>
            <pc:docMk/>
            <pc:sldMk cId="3513615194" sldId="366"/>
            <ac:spMk id="31" creationId="{959137B1-AFF2-2BDD-88EB-D22F1E3FBC33}"/>
          </ac:spMkLst>
        </pc:spChg>
        <pc:spChg chg="mod">
          <ac:chgData name="Alcorta, Justin (CONTR)" userId="9a7a7366-f56d-45a5-ae34-b623870b493f" providerId="ADAL" clId="{DBACF6C1-3810-4ECE-9D78-096D1FFD6F14}" dt="2026-07-20T15:45:43.470" v="4204" actId="1076"/>
          <ac:spMkLst>
            <pc:docMk/>
            <pc:sldMk cId="3513615194" sldId="366"/>
            <ac:spMk id="32" creationId="{BC67D336-4126-4CDD-A6B5-E27D1354D3D5}"/>
          </ac:spMkLst>
        </pc:spChg>
        <pc:spChg chg="mod">
          <ac:chgData name="Alcorta, Justin (CONTR)" userId="9a7a7366-f56d-45a5-ae34-b623870b493f" providerId="ADAL" clId="{DBACF6C1-3810-4ECE-9D78-096D1FFD6F14}" dt="2026-07-20T15:45:43.470" v="4204" actId="1076"/>
          <ac:spMkLst>
            <pc:docMk/>
            <pc:sldMk cId="3513615194" sldId="366"/>
            <ac:spMk id="33" creationId="{53C7AAE6-433A-93B6-00BD-89EEFB155DA0}"/>
          </ac:spMkLst>
        </pc:spChg>
        <pc:spChg chg="mod">
          <ac:chgData name="Alcorta, Justin (CONTR)" userId="9a7a7366-f56d-45a5-ae34-b623870b493f" providerId="ADAL" clId="{DBACF6C1-3810-4ECE-9D78-096D1FFD6F14}" dt="2026-07-20T15:45:43.470" v="4204" actId="1076"/>
          <ac:spMkLst>
            <pc:docMk/>
            <pc:sldMk cId="3513615194" sldId="366"/>
            <ac:spMk id="34" creationId="{DFB19F7C-A7B5-4C8E-C3B1-E3C2CA2B5F17}"/>
          </ac:spMkLst>
        </pc:spChg>
        <pc:spChg chg="mod">
          <ac:chgData name="Alcorta, Justin (CONTR)" userId="9a7a7366-f56d-45a5-ae34-b623870b493f" providerId="ADAL" clId="{DBACF6C1-3810-4ECE-9D78-096D1FFD6F14}" dt="2026-07-20T15:45:59.742" v="4207" actId="1076"/>
          <ac:spMkLst>
            <pc:docMk/>
            <pc:sldMk cId="3513615194" sldId="366"/>
            <ac:spMk id="35" creationId="{257B2DBE-1E6B-640D-2F00-A42658BB4DE4}"/>
          </ac:spMkLst>
        </pc:spChg>
        <pc:spChg chg="mod">
          <ac:chgData name="Alcorta, Justin (CONTR)" userId="9a7a7366-f56d-45a5-ae34-b623870b493f" providerId="ADAL" clId="{DBACF6C1-3810-4ECE-9D78-096D1FFD6F14}" dt="2026-07-15T17:45:31.383" v="146" actId="1038"/>
          <ac:spMkLst>
            <pc:docMk/>
            <pc:sldMk cId="3513615194" sldId="366"/>
            <ac:spMk id="36" creationId="{915261A5-1932-B8A0-207C-F83651EE660B}"/>
          </ac:spMkLst>
        </pc:spChg>
        <pc:spChg chg="mod">
          <ac:chgData name="Alcorta, Justin (CONTR)" userId="9a7a7366-f56d-45a5-ae34-b623870b493f" providerId="ADAL" clId="{DBACF6C1-3810-4ECE-9D78-096D1FFD6F14}" dt="2026-07-15T17:45:31.383" v="146" actId="1038"/>
          <ac:spMkLst>
            <pc:docMk/>
            <pc:sldMk cId="3513615194" sldId="366"/>
            <ac:spMk id="37" creationId="{15D9E43F-B7D2-6695-7338-D4CD7BDF77FC}"/>
          </ac:spMkLst>
        </pc:spChg>
        <pc:spChg chg="mod">
          <ac:chgData name="Alcorta, Justin (CONTR)" userId="9a7a7366-f56d-45a5-ae34-b623870b493f" providerId="ADAL" clId="{DBACF6C1-3810-4ECE-9D78-096D1FFD6F14}" dt="2026-07-15T17:45:41.479" v="147" actId="1076"/>
          <ac:spMkLst>
            <pc:docMk/>
            <pc:sldMk cId="3513615194" sldId="366"/>
            <ac:spMk id="38" creationId="{C7E9E1B9-2BDF-8C80-3028-020D5A568531}"/>
          </ac:spMkLst>
        </pc:spChg>
        <pc:spChg chg="mod">
          <ac:chgData name="Alcorta, Justin (CONTR)" userId="9a7a7366-f56d-45a5-ae34-b623870b493f" providerId="ADAL" clId="{DBACF6C1-3810-4ECE-9D78-096D1FFD6F14}" dt="2026-07-15T17:45:41.479" v="147" actId="1076"/>
          <ac:spMkLst>
            <pc:docMk/>
            <pc:sldMk cId="3513615194" sldId="366"/>
            <ac:spMk id="41" creationId="{2A62609C-CBA8-DB3E-1C03-98354FCBC255}"/>
          </ac:spMkLst>
        </pc:spChg>
        <pc:spChg chg="mod">
          <ac:chgData name="Alcorta, Justin (CONTR)" userId="9a7a7366-f56d-45a5-ae34-b623870b493f" providerId="ADAL" clId="{DBACF6C1-3810-4ECE-9D78-096D1FFD6F14}" dt="2026-07-15T17:45:41.479" v="147" actId="1076"/>
          <ac:spMkLst>
            <pc:docMk/>
            <pc:sldMk cId="3513615194" sldId="366"/>
            <ac:spMk id="42" creationId="{9E37EF00-3CD3-4D20-2BA2-8A2BA7588180}"/>
          </ac:spMkLst>
        </pc:spChg>
        <pc:spChg chg="mod">
          <ac:chgData name="Alcorta, Justin (CONTR)" userId="9a7a7366-f56d-45a5-ae34-b623870b493f" providerId="ADAL" clId="{DBACF6C1-3810-4ECE-9D78-096D1FFD6F14}" dt="2026-07-15T17:45:41.479" v="147" actId="1076"/>
          <ac:spMkLst>
            <pc:docMk/>
            <pc:sldMk cId="3513615194" sldId="366"/>
            <ac:spMk id="44" creationId="{AB2DC80D-83E9-D991-3B33-DAA08D115FEA}"/>
          </ac:spMkLst>
        </pc:spChg>
        <pc:spChg chg="mod">
          <ac:chgData name="Alcorta, Justin (CONTR)" userId="9a7a7366-f56d-45a5-ae34-b623870b493f" providerId="ADAL" clId="{DBACF6C1-3810-4ECE-9D78-096D1FFD6F14}" dt="2026-07-15T17:45:41.479" v="147" actId="1076"/>
          <ac:spMkLst>
            <pc:docMk/>
            <pc:sldMk cId="3513615194" sldId="366"/>
            <ac:spMk id="45" creationId="{E8AF2690-749B-93D4-ACA4-99B82EC72C7C}"/>
          </ac:spMkLst>
        </pc:spChg>
        <pc:spChg chg="mod">
          <ac:chgData name="Alcorta, Justin (CONTR)" userId="9a7a7366-f56d-45a5-ae34-b623870b493f" providerId="ADAL" clId="{DBACF6C1-3810-4ECE-9D78-096D1FFD6F14}" dt="2026-07-15T17:37:52.600" v="53" actId="2711"/>
          <ac:spMkLst>
            <pc:docMk/>
            <pc:sldMk cId="3513615194" sldId="366"/>
            <ac:spMk id="47" creationId="{2EA000B3-DA52-33F6-22A0-44B5AB763256}"/>
          </ac:spMkLst>
        </pc:spChg>
        <pc:cxnChg chg="mod">
          <ac:chgData name="Alcorta, Justin (CONTR)" userId="9a7a7366-f56d-45a5-ae34-b623870b493f" providerId="ADAL" clId="{DBACF6C1-3810-4ECE-9D78-096D1FFD6F14}" dt="2026-07-20T15:46:40.871" v="4210" actId="1076"/>
          <ac:cxnSpMkLst>
            <pc:docMk/>
            <pc:sldMk cId="3513615194" sldId="366"/>
            <ac:cxnSpMk id="43" creationId="{93E8F724-8439-4A09-DC7C-2CDEF78C8122}"/>
          </ac:cxnSpMkLst>
        </pc:cxnChg>
      </pc:sldChg>
      <pc:sldChg chg="addSp delSp modSp mod addAnim delAnim modAnim">
        <pc:chgData name="Alcorta, Justin (CONTR)" userId="9a7a7366-f56d-45a5-ae34-b623870b493f" providerId="ADAL" clId="{DBACF6C1-3810-4ECE-9D78-096D1FFD6F14}" dt="2026-07-30T17:33:38.130" v="9768" actId="1076"/>
        <pc:sldMkLst>
          <pc:docMk/>
          <pc:sldMk cId="164190169" sldId="368"/>
        </pc:sldMkLst>
        <pc:spChg chg="add del mod">
          <ac:chgData name="Alcorta, Justin (CONTR)" userId="9a7a7366-f56d-45a5-ae34-b623870b493f" providerId="ADAL" clId="{DBACF6C1-3810-4ECE-9D78-096D1FFD6F14}" dt="2026-07-30T16:30:11.554" v="9552" actId="478"/>
          <ac:spMkLst>
            <pc:docMk/>
            <pc:sldMk cId="164190169" sldId="368"/>
            <ac:spMk id="4" creationId="{7E9A9D4A-F63B-FD38-BBC4-EC90F0D3852F}"/>
          </ac:spMkLst>
        </pc:spChg>
        <pc:spChg chg="add mod">
          <ac:chgData name="Alcorta, Justin (CONTR)" userId="9a7a7366-f56d-45a5-ae34-b623870b493f" providerId="ADAL" clId="{DBACF6C1-3810-4ECE-9D78-096D1FFD6F14}" dt="2026-07-21T16:00:43.080" v="7154" actId="14100"/>
          <ac:spMkLst>
            <pc:docMk/>
            <pc:sldMk cId="164190169" sldId="368"/>
            <ac:spMk id="5" creationId="{0D4BC9BF-966C-8698-7A6F-0B1AFF0E3F20}"/>
          </ac:spMkLst>
        </pc:spChg>
        <pc:spChg chg="add">
          <ac:chgData name="Alcorta, Justin (CONTR)" userId="9a7a7366-f56d-45a5-ae34-b623870b493f" providerId="ADAL" clId="{DBACF6C1-3810-4ECE-9D78-096D1FFD6F14}" dt="2026-07-30T16:30:11.703" v="9553" actId="22"/>
          <ac:spMkLst>
            <pc:docMk/>
            <pc:sldMk cId="164190169" sldId="368"/>
            <ac:spMk id="6" creationId="{ABFCD198-3395-E356-A852-2A5882AB1886}"/>
          </ac:spMkLst>
        </pc:spChg>
        <pc:spChg chg="add mod">
          <ac:chgData name="Alcorta, Justin (CONTR)" userId="9a7a7366-f56d-45a5-ae34-b623870b493f" providerId="ADAL" clId="{DBACF6C1-3810-4ECE-9D78-096D1FFD6F14}" dt="2026-07-21T16:00:31.783" v="7152" actId="1076"/>
          <ac:spMkLst>
            <pc:docMk/>
            <pc:sldMk cId="164190169" sldId="368"/>
            <ac:spMk id="7" creationId="{A321E404-AAF7-AA4D-AA93-659BDE061F0E}"/>
          </ac:spMkLst>
        </pc:spChg>
        <pc:spChg chg="add mod">
          <ac:chgData name="Alcorta, Justin (CONTR)" userId="9a7a7366-f56d-45a5-ae34-b623870b493f" providerId="ADAL" clId="{DBACF6C1-3810-4ECE-9D78-096D1FFD6F14}" dt="2026-07-21T19:06:56.246" v="8635" actId="1035"/>
          <ac:spMkLst>
            <pc:docMk/>
            <pc:sldMk cId="164190169" sldId="368"/>
            <ac:spMk id="10" creationId="{5F197AE5-4BBA-0E31-2AB4-B8E425E93270}"/>
          </ac:spMkLst>
        </pc:spChg>
        <pc:spChg chg="mod">
          <ac:chgData name="Alcorta, Justin (CONTR)" userId="9a7a7366-f56d-45a5-ae34-b623870b493f" providerId="ADAL" clId="{DBACF6C1-3810-4ECE-9D78-096D1FFD6F14}" dt="2026-07-21T19:07:00.981" v="8639" actId="1036"/>
          <ac:spMkLst>
            <pc:docMk/>
            <pc:sldMk cId="164190169" sldId="368"/>
            <ac:spMk id="11" creationId="{2888A588-80A7-314B-9369-F600201033EB}"/>
          </ac:spMkLst>
        </pc:spChg>
        <pc:spChg chg="mod">
          <ac:chgData name="Alcorta, Justin (CONTR)" userId="9a7a7366-f56d-45a5-ae34-b623870b493f" providerId="ADAL" clId="{DBACF6C1-3810-4ECE-9D78-096D1FFD6F14}" dt="2026-07-21T19:07:00.981" v="8639" actId="1036"/>
          <ac:spMkLst>
            <pc:docMk/>
            <pc:sldMk cId="164190169" sldId="368"/>
            <ac:spMk id="12" creationId="{4F1E7AA5-BF4E-F554-CF1E-E21DCE5A46B6}"/>
          </ac:spMkLst>
        </pc:spChg>
        <pc:spChg chg="mod">
          <ac:chgData name="Alcorta, Justin (CONTR)" userId="9a7a7366-f56d-45a5-ae34-b623870b493f" providerId="ADAL" clId="{DBACF6C1-3810-4ECE-9D78-096D1FFD6F14}" dt="2026-07-21T19:06:56.246" v="8635" actId="1035"/>
          <ac:spMkLst>
            <pc:docMk/>
            <pc:sldMk cId="164190169" sldId="368"/>
            <ac:spMk id="13" creationId="{4967C3CD-0548-3D09-671C-B64355D976E6}"/>
          </ac:spMkLst>
        </pc:spChg>
        <pc:spChg chg="mod">
          <ac:chgData name="Alcorta, Justin (CONTR)" userId="9a7a7366-f56d-45a5-ae34-b623870b493f" providerId="ADAL" clId="{DBACF6C1-3810-4ECE-9D78-096D1FFD6F14}" dt="2026-07-21T16:04:37.996" v="7251" actId="1037"/>
          <ac:spMkLst>
            <pc:docMk/>
            <pc:sldMk cId="164190169" sldId="368"/>
            <ac:spMk id="14" creationId="{036AD499-9E31-9B16-D522-416FBB6CC98A}"/>
          </ac:spMkLst>
        </pc:spChg>
        <pc:spChg chg="add mod">
          <ac:chgData name="Alcorta, Justin (CONTR)" userId="9a7a7366-f56d-45a5-ae34-b623870b493f" providerId="ADAL" clId="{DBACF6C1-3810-4ECE-9D78-096D1FFD6F14}" dt="2026-07-21T15:56:49.945" v="7125" actId="1076"/>
          <ac:spMkLst>
            <pc:docMk/>
            <pc:sldMk cId="164190169" sldId="368"/>
            <ac:spMk id="15" creationId="{89EA82D8-3397-F228-C1A9-20E6ECADD0FB}"/>
          </ac:spMkLst>
        </pc:spChg>
        <pc:spChg chg="add mod ord">
          <ac:chgData name="Alcorta, Justin (CONTR)" userId="9a7a7366-f56d-45a5-ae34-b623870b493f" providerId="ADAL" clId="{DBACF6C1-3810-4ECE-9D78-096D1FFD6F14}" dt="2026-07-30T17:33:38.130" v="9768" actId="1076"/>
          <ac:spMkLst>
            <pc:docMk/>
            <pc:sldMk cId="164190169" sldId="368"/>
            <ac:spMk id="16" creationId="{57468B49-F934-7BB4-EDAF-0ED547BB2353}"/>
          </ac:spMkLst>
        </pc:spChg>
        <pc:spChg chg="add mod">
          <ac:chgData name="Alcorta, Justin (CONTR)" userId="9a7a7366-f56d-45a5-ae34-b623870b493f" providerId="ADAL" clId="{DBACF6C1-3810-4ECE-9D78-096D1FFD6F14}" dt="2026-07-30T16:58:24.909" v="9752" actId="1076"/>
          <ac:spMkLst>
            <pc:docMk/>
            <pc:sldMk cId="164190169" sldId="368"/>
            <ac:spMk id="17" creationId="{F62BBE86-78ED-1171-E423-C4962E14F25A}"/>
          </ac:spMkLst>
        </pc:spChg>
        <pc:spChg chg="mod">
          <ac:chgData name="Alcorta, Justin (CONTR)" userId="9a7a7366-f56d-45a5-ae34-b623870b493f" providerId="ADAL" clId="{DBACF6C1-3810-4ECE-9D78-096D1FFD6F14}" dt="2026-07-21T16:02:12.297" v="7166" actId="1076"/>
          <ac:spMkLst>
            <pc:docMk/>
            <pc:sldMk cId="164190169" sldId="368"/>
            <ac:spMk id="18" creationId="{F9A3C2AF-F7BD-5272-F207-14C5CBC61531}"/>
          </ac:spMkLst>
        </pc:spChg>
        <pc:spChg chg="mod">
          <ac:chgData name="Alcorta, Justin (CONTR)" userId="9a7a7366-f56d-45a5-ae34-b623870b493f" providerId="ADAL" clId="{DBACF6C1-3810-4ECE-9D78-096D1FFD6F14}" dt="2026-07-21T16:02:12.297" v="7166" actId="1076"/>
          <ac:spMkLst>
            <pc:docMk/>
            <pc:sldMk cId="164190169" sldId="368"/>
            <ac:spMk id="19" creationId="{0E4746A0-7F42-71ED-B428-1698A04D5E34}"/>
          </ac:spMkLst>
        </pc:spChg>
        <pc:spChg chg="mod">
          <ac:chgData name="Alcorta, Justin (CONTR)" userId="9a7a7366-f56d-45a5-ae34-b623870b493f" providerId="ADAL" clId="{DBACF6C1-3810-4ECE-9D78-096D1FFD6F14}" dt="2026-07-21T16:02:12.297" v="7166" actId="1076"/>
          <ac:spMkLst>
            <pc:docMk/>
            <pc:sldMk cId="164190169" sldId="368"/>
            <ac:spMk id="20" creationId="{647E89D2-AFB4-A738-B891-70E8CC19D657}"/>
          </ac:spMkLst>
        </pc:spChg>
        <pc:spChg chg="mod">
          <ac:chgData name="Alcorta, Justin (CONTR)" userId="9a7a7366-f56d-45a5-ae34-b623870b493f" providerId="ADAL" clId="{DBACF6C1-3810-4ECE-9D78-096D1FFD6F14}" dt="2026-07-21T19:06:56.246" v="8635" actId="1035"/>
          <ac:spMkLst>
            <pc:docMk/>
            <pc:sldMk cId="164190169" sldId="368"/>
            <ac:spMk id="23" creationId="{D0B1F36D-3EF6-347C-529E-B4AB48E374C0}"/>
          </ac:spMkLst>
        </pc:spChg>
        <pc:spChg chg="mod">
          <ac:chgData name="Alcorta, Justin (CONTR)" userId="9a7a7366-f56d-45a5-ae34-b623870b493f" providerId="ADAL" clId="{DBACF6C1-3810-4ECE-9D78-096D1FFD6F14}" dt="2026-07-21T16:02:21.720" v="7169" actId="1076"/>
          <ac:spMkLst>
            <pc:docMk/>
            <pc:sldMk cId="164190169" sldId="368"/>
            <ac:spMk id="24" creationId="{71EB23A8-4015-DFEB-8B08-84808AE3F135}"/>
          </ac:spMkLst>
        </pc:spChg>
        <pc:spChg chg="mod">
          <ac:chgData name="Alcorta, Justin (CONTR)" userId="9a7a7366-f56d-45a5-ae34-b623870b493f" providerId="ADAL" clId="{DBACF6C1-3810-4ECE-9D78-096D1FFD6F14}" dt="2026-07-21T16:02:21.720" v="7169" actId="1076"/>
          <ac:spMkLst>
            <pc:docMk/>
            <pc:sldMk cId="164190169" sldId="368"/>
            <ac:spMk id="25" creationId="{7E65BD55-B79B-F4DF-1E3B-9486DD2BE606}"/>
          </ac:spMkLst>
        </pc:spChg>
        <pc:spChg chg="add del mod">
          <ac:chgData name="Alcorta, Justin (CONTR)" userId="9a7a7366-f56d-45a5-ae34-b623870b493f" providerId="ADAL" clId="{DBACF6C1-3810-4ECE-9D78-096D1FFD6F14}" dt="2026-07-21T15:51:49.462" v="7097" actId="1076"/>
          <ac:spMkLst>
            <pc:docMk/>
            <pc:sldMk cId="164190169" sldId="368"/>
            <ac:spMk id="29" creationId="{D043D034-B053-1AC7-15EF-16C0D3E6164A}"/>
          </ac:spMkLst>
        </pc:spChg>
        <pc:spChg chg="mod">
          <ac:chgData name="Alcorta, Justin (CONTR)" userId="9a7a7366-f56d-45a5-ae34-b623870b493f" providerId="ADAL" clId="{DBACF6C1-3810-4ECE-9D78-096D1FFD6F14}" dt="2026-07-21T16:01:48.970" v="7164" actId="1076"/>
          <ac:spMkLst>
            <pc:docMk/>
            <pc:sldMk cId="164190169" sldId="368"/>
            <ac:spMk id="30" creationId="{08B2B35E-1EF4-4E79-F025-070A1C7EA737}"/>
          </ac:spMkLst>
        </pc:spChg>
        <pc:spChg chg="mod">
          <ac:chgData name="Alcorta, Justin (CONTR)" userId="9a7a7366-f56d-45a5-ae34-b623870b493f" providerId="ADAL" clId="{DBACF6C1-3810-4ECE-9D78-096D1FFD6F14}" dt="2026-07-21T16:02:12.297" v="7166" actId="1076"/>
          <ac:spMkLst>
            <pc:docMk/>
            <pc:sldMk cId="164190169" sldId="368"/>
            <ac:spMk id="31" creationId="{17617B0F-C325-9047-E513-34C23232B5BC}"/>
          </ac:spMkLst>
        </pc:spChg>
        <pc:spChg chg="mod">
          <ac:chgData name="Alcorta, Justin (CONTR)" userId="9a7a7366-f56d-45a5-ae34-b623870b493f" providerId="ADAL" clId="{DBACF6C1-3810-4ECE-9D78-096D1FFD6F14}" dt="2026-07-21T19:06:56.246" v="8635" actId="1035"/>
          <ac:spMkLst>
            <pc:docMk/>
            <pc:sldMk cId="164190169" sldId="368"/>
            <ac:spMk id="32" creationId="{A9A73020-8260-CA41-9218-83551D0DE23F}"/>
          </ac:spMkLst>
        </pc:spChg>
        <pc:spChg chg="mod">
          <ac:chgData name="Alcorta, Justin (CONTR)" userId="9a7a7366-f56d-45a5-ae34-b623870b493f" providerId="ADAL" clId="{DBACF6C1-3810-4ECE-9D78-096D1FFD6F14}" dt="2026-07-21T16:01:48.970" v="7164" actId="1076"/>
          <ac:spMkLst>
            <pc:docMk/>
            <pc:sldMk cId="164190169" sldId="368"/>
            <ac:spMk id="33" creationId="{31894009-3AB6-ECB0-CA8B-8C96222D3EAA}"/>
          </ac:spMkLst>
        </pc:spChg>
        <pc:spChg chg="mod">
          <ac:chgData name="Alcorta, Justin (CONTR)" userId="9a7a7366-f56d-45a5-ae34-b623870b493f" providerId="ADAL" clId="{DBACF6C1-3810-4ECE-9D78-096D1FFD6F14}" dt="2026-07-21T15:52:24.047" v="7105" actId="1076"/>
          <ac:spMkLst>
            <pc:docMk/>
            <pc:sldMk cId="164190169" sldId="368"/>
            <ac:spMk id="36" creationId="{D6CBB939-9333-98CC-45C9-9791A969DBB9}"/>
          </ac:spMkLst>
        </pc:spChg>
        <pc:spChg chg="mod">
          <ac:chgData name="Alcorta, Justin (CONTR)" userId="9a7a7366-f56d-45a5-ae34-b623870b493f" providerId="ADAL" clId="{DBACF6C1-3810-4ECE-9D78-096D1FFD6F14}" dt="2026-07-21T15:52:24.047" v="7105" actId="1076"/>
          <ac:spMkLst>
            <pc:docMk/>
            <pc:sldMk cId="164190169" sldId="368"/>
            <ac:spMk id="37" creationId="{8B7ABFBB-0047-CA0D-52D0-132DBC479A13}"/>
          </ac:spMkLst>
        </pc:spChg>
        <pc:spChg chg="mod">
          <ac:chgData name="Alcorta, Justin (CONTR)" userId="9a7a7366-f56d-45a5-ae34-b623870b493f" providerId="ADAL" clId="{DBACF6C1-3810-4ECE-9D78-096D1FFD6F14}" dt="2026-07-21T15:52:10.965" v="7102" actId="1076"/>
          <ac:spMkLst>
            <pc:docMk/>
            <pc:sldMk cId="164190169" sldId="368"/>
            <ac:spMk id="38" creationId="{833A5F86-4AC1-4D37-59A7-EBCD50581C75}"/>
          </ac:spMkLst>
        </pc:spChg>
        <pc:spChg chg="mod">
          <ac:chgData name="Alcorta, Justin (CONTR)" userId="9a7a7366-f56d-45a5-ae34-b623870b493f" providerId="ADAL" clId="{DBACF6C1-3810-4ECE-9D78-096D1FFD6F14}" dt="2026-07-21T15:52:10.965" v="7102" actId="1076"/>
          <ac:spMkLst>
            <pc:docMk/>
            <pc:sldMk cId="164190169" sldId="368"/>
            <ac:spMk id="39" creationId="{15BE7C0B-C341-4C8F-5D50-58D86F02ABC9}"/>
          </ac:spMkLst>
        </pc:spChg>
        <pc:spChg chg="mod">
          <ac:chgData name="Alcorta, Justin (CONTR)" userId="9a7a7366-f56d-45a5-ae34-b623870b493f" providerId="ADAL" clId="{DBACF6C1-3810-4ECE-9D78-096D1FFD6F14}" dt="2026-07-21T15:52:00.057" v="7099" actId="1076"/>
          <ac:spMkLst>
            <pc:docMk/>
            <pc:sldMk cId="164190169" sldId="368"/>
            <ac:spMk id="40" creationId="{2A3E17C7-D615-4328-7C92-CB05E8EECEC2}"/>
          </ac:spMkLst>
        </pc:spChg>
        <pc:spChg chg="mod">
          <ac:chgData name="Alcorta, Justin (CONTR)" userId="9a7a7366-f56d-45a5-ae34-b623870b493f" providerId="ADAL" clId="{DBACF6C1-3810-4ECE-9D78-096D1FFD6F14}" dt="2026-07-21T15:52:00.057" v="7099" actId="1076"/>
          <ac:spMkLst>
            <pc:docMk/>
            <pc:sldMk cId="164190169" sldId="368"/>
            <ac:spMk id="41" creationId="{D9ACA6C2-3A89-F1BB-A685-5138150A407C}"/>
          </ac:spMkLst>
        </pc:spChg>
        <pc:spChg chg="mod">
          <ac:chgData name="Alcorta, Justin (CONTR)" userId="9a7a7366-f56d-45a5-ae34-b623870b493f" providerId="ADAL" clId="{DBACF6C1-3810-4ECE-9D78-096D1FFD6F14}" dt="2026-07-21T19:06:56.246" v="8635" actId="1035"/>
          <ac:spMkLst>
            <pc:docMk/>
            <pc:sldMk cId="164190169" sldId="368"/>
            <ac:spMk id="44" creationId="{7880D0EB-A36F-B353-AD72-A42D506F20D3}"/>
          </ac:spMkLst>
        </pc:spChg>
        <pc:spChg chg="mod">
          <ac:chgData name="Alcorta, Justin (CONTR)" userId="9a7a7366-f56d-45a5-ae34-b623870b493f" providerId="ADAL" clId="{DBACF6C1-3810-4ECE-9D78-096D1FFD6F14}" dt="2026-07-21T19:06:56.246" v="8635" actId="1035"/>
          <ac:spMkLst>
            <pc:docMk/>
            <pc:sldMk cId="164190169" sldId="368"/>
            <ac:spMk id="45" creationId="{B24CB0CC-B1C2-5A8F-1C1D-0A2FE9713B43}"/>
          </ac:spMkLst>
        </pc:spChg>
        <pc:spChg chg="mod">
          <ac:chgData name="Alcorta, Justin (CONTR)" userId="9a7a7366-f56d-45a5-ae34-b623870b493f" providerId="ADAL" clId="{DBACF6C1-3810-4ECE-9D78-096D1FFD6F14}" dt="2026-07-21T16:01:00.141" v="7157" actId="1076"/>
          <ac:spMkLst>
            <pc:docMk/>
            <pc:sldMk cId="164190169" sldId="368"/>
            <ac:spMk id="46" creationId="{6E0A488A-8F4B-CE25-E6B5-5F95F58A19BD}"/>
          </ac:spMkLst>
        </pc:spChg>
        <pc:spChg chg="mod">
          <ac:chgData name="Alcorta, Justin (CONTR)" userId="9a7a7366-f56d-45a5-ae34-b623870b493f" providerId="ADAL" clId="{DBACF6C1-3810-4ECE-9D78-096D1FFD6F14}" dt="2026-07-21T19:06:56.246" v="8635" actId="1035"/>
          <ac:spMkLst>
            <pc:docMk/>
            <pc:sldMk cId="164190169" sldId="368"/>
            <ac:spMk id="47" creationId="{B4BEDEB6-B093-334C-0A22-A934E23F29E8}"/>
          </ac:spMkLst>
        </pc:spChg>
        <pc:spChg chg="add del mod">
          <ac:chgData name="Alcorta, Justin (CONTR)" userId="9a7a7366-f56d-45a5-ae34-b623870b493f" providerId="ADAL" clId="{DBACF6C1-3810-4ECE-9D78-096D1FFD6F14}" dt="2026-07-21T16:01:35.359" v="7162" actId="1076"/>
          <ac:spMkLst>
            <pc:docMk/>
            <pc:sldMk cId="164190169" sldId="368"/>
            <ac:spMk id="48" creationId="{4FF2E1E2-A07A-5F4C-827C-FF99C24AB51F}"/>
          </ac:spMkLst>
        </pc:spChg>
        <pc:spChg chg="add del mod">
          <ac:chgData name="Alcorta, Justin (CONTR)" userId="9a7a7366-f56d-45a5-ae34-b623870b493f" providerId="ADAL" clId="{DBACF6C1-3810-4ECE-9D78-096D1FFD6F14}" dt="2026-07-21T19:06:56.246" v="8635" actId="1035"/>
          <ac:spMkLst>
            <pc:docMk/>
            <pc:sldMk cId="164190169" sldId="368"/>
            <ac:spMk id="49" creationId="{9674A302-27C7-9C40-32FD-02EDFEDDFB0E}"/>
          </ac:spMkLst>
        </pc:spChg>
        <pc:spChg chg="mod">
          <ac:chgData name="Alcorta, Justin (CONTR)" userId="9a7a7366-f56d-45a5-ae34-b623870b493f" providerId="ADAL" clId="{DBACF6C1-3810-4ECE-9D78-096D1FFD6F14}" dt="2026-07-21T19:06:56.246" v="8635" actId="1035"/>
          <ac:spMkLst>
            <pc:docMk/>
            <pc:sldMk cId="164190169" sldId="368"/>
            <ac:spMk id="50" creationId="{E162BC48-694A-96BF-332E-27C02FD29107}"/>
          </ac:spMkLst>
        </pc:spChg>
        <pc:spChg chg="add del mod">
          <ac:chgData name="Alcorta, Justin (CONTR)" userId="9a7a7366-f56d-45a5-ae34-b623870b493f" providerId="ADAL" clId="{DBACF6C1-3810-4ECE-9D78-096D1FFD6F14}" dt="2026-07-21T16:01:35.359" v="7162" actId="1076"/>
          <ac:spMkLst>
            <pc:docMk/>
            <pc:sldMk cId="164190169" sldId="368"/>
            <ac:spMk id="51" creationId="{57657732-5451-0EBD-ECDF-3639CB9C317D}"/>
          </ac:spMkLst>
        </pc:spChg>
        <pc:spChg chg="mod">
          <ac:chgData name="Alcorta, Justin (CONTR)" userId="9a7a7366-f56d-45a5-ae34-b623870b493f" providerId="ADAL" clId="{DBACF6C1-3810-4ECE-9D78-096D1FFD6F14}" dt="2026-07-21T15:52:21.246" v="7104" actId="1076"/>
          <ac:spMkLst>
            <pc:docMk/>
            <pc:sldMk cId="164190169" sldId="368"/>
            <ac:spMk id="52" creationId="{B4ED9D5B-E929-B13B-1045-ADE092C2D667}"/>
          </ac:spMkLst>
        </pc:spChg>
        <pc:spChg chg="mod">
          <ac:chgData name="Alcorta, Justin (CONTR)" userId="9a7a7366-f56d-45a5-ae34-b623870b493f" providerId="ADAL" clId="{DBACF6C1-3810-4ECE-9D78-096D1FFD6F14}" dt="2026-07-21T15:52:21.246" v="7104" actId="1076"/>
          <ac:spMkLst>
            <pc:docMk/>
            <pc:sldMk cId="164190169" sldId="368"/>
            <ac:spMk id="53" creationId="{8D6AE978-B227-EE83-4D78-32AFEED9AF2D}"/>
          </ac:spMkLst>
        </pc:spChg>
        <pc:spChg chg="mod">
          <ac:chgData name="Alcorta, Justin (CONTR)" userId="9a7a7366-f56d-45a5-ae34-b623870b493f" providerId="ADAL" clId="{DBACF6C1-3810-4ECE-9D78-096D1FFD6F14}" dt="2026-07-21T15:52:17.185" v="7103" actId="1076"/>
          <ac:spMkLst>
            <pc:docMk/>
            <pc:sldMk cId="164190169" sldId="368"/>
            <ac:spMk id="54" creationId="{81F72FE5-D101-49AF-92FC-DA5A9A8B7A22}"/>
          </ac:spMkLst>
        </pc:spChg>
        <pc:spChg chg="mod">
          <ac:chgData name="Alcorta, Justin (CONTR)" userId="9a7a7366-f56d-45a5-ae34-b623870b493f" providerId="ADAL" clId="{DBACF6C1-3810-4ECE-9D78-096D1FFD6F14}" dt="2026-07-21T15:52:17.185" v="7103" actId="1076"/>
          <ac:spMkLst>
            <pc:docMk/>
            <pc:sldMk cId="164190169" sldId="368"/>
            <ac:spMk id="55" creationId="{A7770B72-C20A-70A3-062C-A8CAFD8A1F69}"/>
          </ac:spMkLst>
        </pc:spChg>
        <pc:spChg chg="add mod">
          <ac:chgData name="Alcorta, Justin (CONTR)" userId="9a7a7366-f56d-45a5-ae34-b623870b493f" providerId="ADAL" clId="{DBACF6C1-3810-4ECE-9D78-096D1FFD6F14}" dt="2026-07-21T15:51:56.294" v="7098" actId="1076"/>
          <ac:spMkLst>
            <pc:docMk/>
            <pc:sldMk cId="164190169" sldId="368"/>
            <ac:spMk id="88" creationId="{1D2113E6-5278-70F6-E065-2C63751CA169}"/>
          </ac:spMkLst>
        </pc:spChg>
        <pc:spChg chg="add mod">
          <ac:chgData name="Alcorta, Justin (CONTR)" userId="9a7a7366-f56d-45a5-ae34-b623870b493f" providerId="ADAL" clId="{DBACF6C1-3810-4ECE-9D78-096D1FFD6F14}" dt="2026-07-21T15:51:56.294" v="7098" actId="1076"/>
          <ac:spMkLst>
            <pc:docMk/>
            <pc:sldMk cId="164190169" sldId="368"/>
            <ac:spMk id="89" creationId="{84CF74EB-1B21-D8B9-78F1-C10F7E1AC715}"/>
          </ac:spMkLst>
        </pc:spChg>
        <pc:picChg chg="add mod ord">
          <ac:chgData name="Alcorta, Justin (CONTR)" userId="9a7a7366-f56d-45a5-ae34-b623870b493f" providerId="ADAL" clId="{DBACF6C1-3810-4ECE-9D78-096D1FFD6F14}" dt="2026-07-21T15:51:22.465" v="7094" actId="1076"/>
          <ac:picMkLst>
            <pc:docMk/>
            <pc:sldMk cId="164190169" sldId="368"/>
            <ac:picMk id="8" creationId="{65430232-BB4C-F2A5-F23E-C6ADF855AB4B}"/>
          </ac:picMkLst>
        </pc:picChg>
      </pc:sldChg>
      <pc:sldChg chg="addSp delSp modSp mod modAnim">
        <pc:chgData name="Alcorta, Justin (CONTR)" userId="9a7a7366-f56d-45a5-ae34-b623870b493f" providerId="ADAL" clId="{DBACF6C1-3810-4ECE-9D78-096D1FFD6F14}" dt="2026-07-30T16:40:55.763" v="9674" actId="22"/>
        <pc:sldMkLst>
          <pc:docMk/>
          <pc:sldMk cId="1942425704" sldId="369"/>
        </pc:sldMkLst>
        <pc:spChg chg="mod">
          <ac:chgData name="Alcorta, Justin (CONTR)" userId="9a7a7366-f56d-45a5-ae34-b623870b493f" providerId="ADAL" clId="{DBACF6C1-3810-4ECE-9D78-096D1FFD6F14}" dt="2026-07-30T16:40:46.020" v="9668" actId="20577"/>
          <ac:spMkLst>
            <pc:docMk/>
            <pc:sldMk cId="1942425704" sldId="369"/>
            <ac:spMk id="2" creationId="{92C4336E-EC55-EDE8-6066-64F6B7AD77F5}"/>
          </ac:spMkLst>
        </pc:spChg>
        <pc:spChg chg="mod">
          <ac:chgData name="Alcorta, Justin (CONTR)" userId="9a7a7366-f56d-45a5-ae34-b623870b493f" providerId="ADAL" clId="{DBACF6C1-3810-4ECE-9D78-096D1FFD6F14}" dt="2026-07-17T13:43:19.225" v="3273" actId="2711"/>
          <ac:spMkLst>
            <pc:docMk/>
            <pc:sldMk cId="1942425704" sldId="369"/>
            <ac:spMk id="4" creationId="{D92343B1-EA29-095E-CD15-AF8033265091}"/>
          </ac:spMkLst>
        </pc:spChg>
        <pc:spChg chg="add del mod">
          <ac:chgData name="Alcorta, Justin (CONTR)" userId="9a7a7366-f56d-45a5-ae34-b623870b493f" providerId="ADAL" clId="{DBACF6C1-3810-4ECE-9D78-096D1FFD6F14}" dt="2026-07-30T16:40:55.655" v="9673" actId="478"/>
          <ac:spMkLst>
            <pc:docMk/>
            <pc:sldMk cId="1942425704" sldId="369"/>
            <ac:spMk id="5" creationId="{607A77D1-ED8E-718F-4670-638C49A5B003}"/>
          </ac:spMkLst>
        </pc:spChg>
        <pc:spChg chg="add mod">
          <ac:chgData name="Alcorta, Justin (CONTR)" userId="9a7a7366-f56d-45a5-ae34-b623870b493f" providerId="ADAL" clId="{DBACF6C1-3810-4ECE-9D78-096D1FFD6F14}" dt="2026-07-17T15:36:42.149" v="4121" actId="20577"/>
          <ac:spMkLst>
            <pc:docMk/>
            <pc:sldMk cId="1942425704" sldId="369"/>
            <ac:spMk id="6" creationId="{B0962CAE-3CF8-8623-6D8F-54EE7AF127BC}"/>
          </ac:spMkLst>
        </pc:spChg>
        <pc:spChg chg="add del">
          <ac:chgData name="Alcorta, Justin (CONTR)" userId="9a7a7366-f56d-45a5-ae34-b623870b493f" providerId="ADAL" clId="{DBACF6C1-3810-4ECE-9D78-096D1FFD6F14}" dt="2026-07-30T16:40:53.841" v="9672" actId="22"/>
          <ac:spMkLst>
            <pc:docMk/>
            <pc:sldMk cId="1942425704" sldId="369"/>
            <ac:spMk id="8" creationId="{F0F6F811-5C1E-E946-5B7C-7D0377AE53F4}"/>
          </ac:spMkLst>
        </pc:spChg>
        <pc:spChg chg="add">
          <ac:chgData name="Alcorta, Justin (CONTR)" userId="9a7a7366-f56d-45a5-ae34-b623870b493f" providerId="ADAL" clId="{DBACF6C1-3810-4ECE-9D78-096D1FFD6F14}" dt="2026-07-30T16:40:55.763" v="9674" actId="22"/>
          <ac:spMkLst>
            <pc:docMk/>
            <pc:sldMk cId="1942425704" sldId="369"/>
            <ac:spMk id="10" creationId="{5C565977-8CEC-2206-BE27-02AFBA580B5A}"/>
          </ac:spMkLst>
        </pc:spChg>
        <pc:spChg chg="add mod">
          <ac:chgData name="Alcorta, Justin (CONTR)" userId="9a7a7366-f56d-45a5-ae34-b623870b493f" providerId="ADAL" clId="{DBACF6C1-3810-4ECE-9D78-096D1FFD6F14}" dt="2026-07-17T14:49:12.122" v="4063" actId="1076"/>
          <ac:spMkLst>
            <pc:docMk/>
            <pc:sldMk cId="1942425704" sldId="369"/>
            <ac:spMk id="19" creationId="{7D1E9FE4-42E7-CB2F-D3CA-20E981FCD4CD}"/>
          </ac:spMkLst>
        </pc:spChg>
        <pc:spChg chg="mod">
          <ac:chgData name="Alcorta, Justin (CONTR)" userId="9a7a7366-f56d-45a5-ae34-b623870b493f" providerId="ADAL" clId="{DBACF6C1-3810-4ECE-9D78-096D1FFD6F14}" dt="2026-07-17T14:47:25.742" v="4011" actId="1036"/>
          <ac:spMkLst>
            <pc:docMk/>
            <pc:sldMk cId="1942425704" sldId="369"/>
            <ac:spMk id="29" creationId="{EC7842D3-5B2D-993D-90EA-D3E975C71C88}"/>
          </ac:spMkLst>
        </pc:spChg>
        <pc:spChg chg="mod">
          <ac:chgData name="Alcorta, Justin (CONTR)" userId="9a7a7366-f56d-45a5-ae34-b623870b493f" providerId="ADAL" clId="{DBACF6C1-3810-4ECE-9D78-096D1FFD6F14}" dt="2026-07-17T14:47:39.312" v="4013" actId="1076"/>
          <ac:spMkLst>
            <pc:docMk/>
            <pc:sldMk cId="1942425704" sldId="369"/>
            <ac:spMk id="30" creationId="{776B76B0-B3DE-5057-D9BF-69F2E2F7D065}"/>
          </ac:spMkLst>
        </pc:spChg>
        <pc:spChg chg="mod">
          <ac:chgData name="Alcorta, Justin (CONTR)" userId="9a7a7366-f56d-45a5-ae34-b623870b493f" providerId="ADAL" clId="{DBACF6C1-3810-4ECE-9D78-096D1FFD6F14}" dt="2026-07-17T14:47:06.649" v="3996" actId="27636"/>
          <ac:spMkLst>
            <pc:docMk/>
            <pc:sldMk cId="1942425704" sldId="369"/>
            <ac:spMk id="35" creationId="{7880ED45-44C7-EBB7-F850-114D06A9E8E9}"/>
          </ac:spMkLst>
        </pc:spChg>
        <pc:spChg chg="add mod">
          <ac:chgData name="Alcorta, Justin (CONTR)" userId="9a7a7366-f56d-45a5-ae34-b623870b493f" providerId="ADAL" clId="{DBACF6C1-3810-4ECE-9D78-096D1FFD6F14}" dt="2026-07-17T14:49:12.122" v="4063" actId="1076"/>
          <ac:spMkLst>
            <pc:docMk/>
            <pc:sldMk cId="1942425704" sldId="369"/>
            <ac:spMk id="36" creationId="{C12DC856-876F-D270-C3F8-EFD8125FE4AF}"/>
          </ac:spMkLst>
        </pc:spChg>
        <pc:spChg chg="mod">
          <ac:chgData name="Alcorta, Justin (CONTR)" userId="9a7a7366-f56d-45a5-ae34-b623870b493f" providerId="ADAL" clId="{DBACF6C1-3810-4ECE-9D78-096D1FFD6F14}" dt="2026-07-17T14:47:06.657" v="3998" actId="27636"/>
          <ac:spMkLst>
            <pc:docMk/>
            <pc:sldMk cId="1942425704" sldId="369"/>
            <ac:spMk id="37" creationId="{2E9EBE23-CBF3-4E2E-AC77-26DADB8D4DF0}"/>
          </ac:spMkLst>
        </pc:spChg>
        <pc:spChg chg="add mod">
          <ac:chgData name="Alcorta, Justin (CONTR)" userId="9a7a7366-f56d-45a5-ae34-b623870b493f" providerId="ADAL" clId="{DBACF6C1-3810-4ECE-9D78-096D1FFD6F14}" dt="2026-07-17T14:49:12.122" v="4063" actId="1076"/>
          <ac:spMkLst>
            <pc:docMk/>
            <pc:sldMk cId="1942425704" sldId="369"/>
            <ac:spMk id="38" creationId="{EDD6B0D8-955F-E507-9234-D37AF3DC3377}"/>
          </ac:spMkLst>
        </pc:spChg>
        <pc:spChg chg="add mod">
          <ac:chgData name="Alcorta, Justin (CONTR)" userId="9a7a7366-f56d-45a5-ae34-b623870b493f" providerId="ADAL" clId="{DBACF6C1-3810-4ECE-9D78-096D1FFD6F14}" dt="2026-07-17T14:49:12.122" v="4063" actId="1076"/>
          <ac:spMkLst>
            <pc:docMk/>
            <pc:sldMk cId="1942425704" sldId="369"/>
            <ac:spMk id="39" creationId="{36D541DD-9032-D945-D1B0-A619D2BB98DF}"/>
          </ac:spMkLst>
        </pc:spChg>
        <pc:spChg chg="mod">
          <ac:chgData name="Alcorta, Justin (CONTR)" userId="9a7a7366-f56d-45a5-ae34-b623870b493f" providerId="ADAL" clId="{DBACF6C1-3810-4ECE-9D78-096D1FFD6F14}" dt="2026-07-17T15:37:12.663" v="4123" actId="1076"/>
          <ac:spMkLst>
            <pc:docMk/>
            <pc:sldMk cId="1942425704" sldId="369"/>
            <ac:spMk id="42" creationId="{F2B9E534-B9CA-B2DD-6EA5-A4A8887D3710}"/>
          </ac:spMkLst>
        </pc:spChg>
        <pc:spChg chg="mod">
          <ac:chgData name="Alcorta, Justin (CONTR)" userId="9a7a7366-f56d-45a5-ae34-b623870b493f" providerId="ADAL" clId="{DBACF6C1-3810-4ECE-9D78-096D1FFD6F14}" dt="2026-07-17T15:37:08.622" v="4122" actId="20577"/>
          <ac:spMkLst>
            <pc:docMk/>
            <pc:sldMk cId="1942425704" sldId="369"/>
            <ac:spMk id="43" creationId="{18A4250F-0DE1-4C90-AC09-24681DA965F5}"/>
          </ac:spMkLst>
        </pc:spChg>
        <pc:spChg chg="mod">
          <ac:chgData name="Alcorta, Justin (CONTR)" userId="9a7a7366-f56d-45a5-ae34-b623870b493f" providerId="ADAL" clId="{DBACF6C1-3810-4ECE-9D78-096D1FFD6F14}" dt="2026-07-17T14:47:06.639" v="3994" actId="27636"/>
          <ac:spMkLst>
            <pc:docMk/>
            <pc:sldMk cId="1942425704" sldId="369"/>
            <ac:spMk id="45" creationId="{C9C2DE64-1C5E-23A5-CF33-780C3458785F}"/>
          </ac:spMkLst>
        </pc:spChg>
        <pc:spChg chg="add mod">
          <ac:chgData name="Alcorta, Justin (CONTR)" userId="9a7a7366-f56d-45a5-ae34-b623870b493f" providerId="ADAL" clId="{DBACF6C1-3810-4ECE-9D78-096D1FFD6F14}" dt="2026-07-17T14:49:12.122" v="4063" actId="1076"/>
          <ac:spMkLst>
            <pc:docMk/>
            <pc:sldMk cId="1942425704" sldId="369"/>
            <ac:spMk id="46" creationId="{DB4AC72F-2383-4FEB-04DF-6CBFA2FAAFB5}"/>
          </ac:spMkLst>
        </pc:spChg>
        <pc:spChg chg="add mod">
          <ac:chgData name="Alcorta, Justin (CONTR)" userId="9a7a7366-f56d-45a5-ae34-b623870b493f" providerId="ADAL" clId="{DBACF6C1-3810-4ECE-9D78-096D1FFD6F14}" dt="2026-07-17T14:49:12.122" v="4063" actId="1076"/>
          <ac:spMkLst>
            <pc:docMk/>
            <pc:sldMk cId="1942425704" sldId="369"/>
            <ac:spMk id="48" creationId="{E856ABA5-B44E-3576-3C03-94009E1E88BD}"/>
          </ac:spMkLst>
        </pc:spChg>
        <pc:spChg chg="add mod">
          <ac:chgData name="Alcorta, Justin (CONTR)" userId="9a7a7366-f56d-45a5-ae34-b623870b493f" providerId="ADAL" clId="{DBACF6C1-3810-4ECE-9D78-096D1FFD6F14}" dt="2026-07-17T14:49:12.122" v="4063" actId="1076"/>
          <ac:spMkLst>
            <pc:docMk/>
            <pc:sldMk cId="1942425704" sldId="369"/>
            <ac:spMk id="49" creationId="{46429CEB-C1C9-02CC-D787-75BE7FE18C02}"/>
          </ac:spMkLst>
        </pc:spChg>
        <pc:spChg chg="mod">
          <ac:chgData name="Alcorta, Justin (CONTR)" userId="9a7a7366-f56d-45a5-ae34-b623870b493f" providerId="ADAL" clId="{DBACF6C1-3810-4ECE-9D78-096D1FFD6F14}" dt="2026-07-17T15:37:15.102" v="4124" actId="1076"/>
          <ac:spMkLst>
            <pc:docMk/>
            <pc:sldMk cId="1942425704" sldId="369"/>
            <ac:spMk id="50" creationId="{C4B984DE-D2AB-FA49-0A84-0FA5E3C63774}"/>
          </ac:spMkLst>
        </pc:spChg>
        <pc:spChg chg="mod">
          <ac:chgData name="Alcorta, Justin (CONTR)" userId="9a7a7366-f56d-45a5-ae34-b623870b493f" providerId="ADAL" clId="{DBACF6C1-3810-4ECE-9D78-096D1FFD6F14}" dt="2026-07-17T14:47:06.635" v="3993" actId="27636"/>
          <ac:spMkLst>
            <pc:docMk/>
            <pc:sldMk cId="1942425704" sldId="369"/>
            <ac:spMk id="51" creationId="{B5BF2104-C192-D90C-C32A-3D70A5032727}"/>
          </ac:spMkLst>
        </pc:spChg>
        <pc:spChg chg="mod">
          <ac:chgData name="Alcorta, Justin (CONTR)" userId="9a7a7366-f56d-45a5-ae34-b623870b493f" providerId="ADAL" clId="{DBACF6C1-3810-4ECE-9D78-096D1FFD6F14}" dt="2026-07-17T14:47:06.661" v="3999" actId="27636"/>
          <ac:spMkLst>
            <pc:docMk/>
            <pc:sldMk cId="1942425704" sldId="369"/>
            <ac:spMk id="53" creationId="{58E7BF41-1B73-D805-C9A6-959CE1FD373B}"/>
          </ac:spMkLst>
        </pc:spChg>
        <pc:spChg chg="add mod">
          <ac:chgData name="Alcorta, Justin (CONTR)" userId="9a7a7366-f56d-45a5-ae34-b623870b493f" providerId="ADAL" clId="{DBACF6C1-3810-4ECE-9D78-096D1FFD6F14}" dt="2026-07-17T14:49:12.122" v="4063" actId="1076"/>
          <ac:spMkLst>
            <pc:docMk/>
            <pc:sldMk cId="1942425704" sldId="369"/>
            <ac:spMk id="54" creationId="{CEFD3536-EC96-5437-2254-41B446688827}"/>
          </ac:spMkLst>
        </pc:spChg>
        <pc:spChg chg="add mod">
          <ac:chgData name="Alcorta, Justin (CONTR)" userId="9a7a7366-f56d-45a5-ae34-b623870b493f" providerId="ADAL" clId="{DBACF6C1-3810-4ECE-9D78-096D1FFD6F14}" dt="2026-07-17T14:49:03.569" v="4062" actId="2711"/>
          <ac:spMkLst>
            <pc:docMk/>
            <pc:sldMk cId="1942425704" sldId="369"/>
            <ac:spMk id="55" creationId="{0DE48975-3363-B9FE-838B-19C5E05A5E9F}"/>
          </ac:spMkLst>
        </pc:spChg>
        <pc:spChg chg="mod">
          <ac:chgData name="Alcorta, Justin (CONTR)" userId="9a7a7366-f56d-45a5-ae34-b623870b493f" providerId="ADAL" clId="{DBACF6C1-3810-4ECE-9D78-096D1FFD6F14}" dt="2026-07-17T14:48:58.581" v="4061" actId="113"/>
          <ac:spMkLst>
            <pc:docMk/>
            <pc:sldMk cId="1942425704" sldId="369"/>
            <ac:spMk id="56" creationId="{E814A80D-707D-8752-35FE-328052343139}"/>
          </ac:spMkLst>
        </pc:spChg>
      </pc:sldChg>
      <pc:sldChg chg="addSp delSp modSp add mod">
        <pc:chgData name="Alcorta, Justin (CONTR)" userId="9a7a7366-f56d-45a5-ae34-b623870b493f" providerId="ADAL" clId="{DBACF6C1-3810-4ECE-9D78-096D1FFD6F14}" dt="2026-07-30T16:29:38.177" v="9533" actId="22"/>
        <pc:sldMkLst>
          <pc:docMk/>
          <pc:sldMk cId="2364887921" sldId="370"/>
        </pc:sldMkLst>
        <pc:spChg chg="mod">
          <ac:chgData name="Alcorta, Justin (CONTR)" userId="9a7a7366-f56d-45a5-ae34-b623870b493f" providerId="ADAL" clId="{DBACF6C1-3810-4ECE-9D78-096D1FFD6F14}" dt="2026-07-17T15:35:13.801" v="4084" actId="2711"/>
          <ac:spMkLst>
            <pc:docMk/>
            <pc:sldMk cId="2364887921" sldId="370"/>
            <ac:spMk id="2" creationId="{2F55CB95-CB14-6220-F3F0-81FF4B5F4A44}"/>
          </ac:spMkLst>
        </pc:spChg>
        <pc:spChg chg="add mod">
          <ac:chgData name="Alcorta, Justin (CONTR)" userId="9a7a7366-f56d-45a5-ae34-b623870b493f" providerId="ADAL" clId="{DBACF6C1-3810-4ECE-9D78-096D1FFD6F14}" dt="2026-07-17T12:17:03.249" v="2497" actId="1038"/>
          <ac:spMkLst>
            <pc:docMk/>
            <pc:sldMk cId="2364887921" sldId="370"/>
            <ac:spMk id="3" creationId="{6280FD82-49FD-E3B6-ADB1-160220CBB266}"/>
          </ac:spMkLst>
        </pc:spChg>
        <pc:spChg chg="add mod">
          <ac:chgData name="Alcorta, Justin (CONTR)" userId="9a7a7366-f56d-45a5-ae34-b623870b493f" providerId="ADAL" clId="{DBACF6C1-3810-4ECE-9D78-096D1FFD6F14}" dt="2026-07-17T12:17:03.249" v="2497" actId="1038"/>
          <ac:spMkLst>
            <pc:docMk/>
            <pc:sldMk cId="2364887921" sldId="370"/>
            <ac:spMk id="4" creationId="{B7848973-B637-25A5-98C8-679ABAE88DF2}"/>
          </ac:spMkLst>
        </pc:spChg>
        <pc:spChg chg="add del mod">
          <ac:chgData name="Alcorta, Justin (CONTR)" userId="9a7a7366-f56d-45a5-ae34-b623870b493f" providerId="ADAL" clId="{DBACF6C1-3810-4ECE-9D78-096D1FFD6F14}" dt="2026-07-20T19:09:02.065" v="5971" actId="207"/>
          <ac:spMkLst>
            <pc:docMk/>
            <pc:sldMk cId="2364887921" sldId="370"/>
            <ac:spMk id="5" creationId="{EEDE72AC-322F-9AFE-C510-9412AE38D6A1}"/>
          </ac:spMkLst>
        </pc:spChg>
        <pc:spChg chg="add del mod">
          <ac:chgData name="Alcorta, Justin (CONTR)" userId="9a7a7366-f56d-45a5-ae34-b623870b493f" providerId="ADAL" clId="{DBACF6C1-3810-4ECE-9D78-096D1FFD6F14}" dt="2026-07-30T16:29:38.011" v="9532" actId="478"/>
          <ac:spMkLst>
            <pc:docMk/>
            <pc:sldMk cId="2364887921" sldId="370"/>
            <ac:spMk id="6" creationId="{162C933A-AE79-12FB-0E0A-D33101D3D759}"/>
          </ac:spMkLst>
        </pc:spChg>
        <pc:spChg chg="add mod">
          <ac:chgData name="Alcorta, Justin (CONTR)" userId="9a7a7366-f56d-45a5-ae34-b623870b493f" providerId="ADAL" clId="{DBACF6C1-3810-4ECE-9D78-096D1FFD6F14}" dt="2026-07-21T18:46:05.346" v="8535" actId="1076"/>
          <ac:spMkLst>
            <pc:docMk/>
            <pc:sldMk cId="2364887921" sldId="370"/>
            <ac:spMk id="7" creationId="{05D07A5B-D7A5-2246-C39E-ED19B7E23F2F}"/>
          </ac:spMkLst>
        </pc:spChg>
        <pc:spChg chg="add">
          <ac:chgData name="Alcorta, Justin (CONTR)" userId="9a7a7366-f56d-45a5-ae34-b623870b493f" providerId="ADAL" clId="{DBACF6C1-3810-4ECE-9D78-096D1FFD6F14}" dt="2026-07-30T16:29:38.177" v="9533" actId="22"/>
          <ac:spMkLst>
            <pc:docMk/>
            <pc:sldMk cId="2364887921" sldId="370"/>
            <ac:spMk id="9" creationId="{7DB21D3D-51B5-5B0A-FA5A-1EAE1F593F8A}"/>
          </ac:spMkLst>
        </pc:spChg>
        <pc:spChg chg="add del mod">
          <ac:chgData name="Alcorta, Justin (CONTR)" userId="9a7a7366-f56d-45a5-ae34-b623870b493f" providerId="ADAL" clId="{DBACF6C1-3810-4ECE-9D78-096D1FFD6F14}" dt="2026-07-20T19:31:00.372" v="6272" actId="14100"/>
          <ac:spMkLst>
            <pc:docMk/>
            <pc:sldMk cId="2364887921" sldId="370"/>
            <ac:spMk id="11" creationId="{3128CB89-8075-A3DB-12D5-DF1513CF49D1}"/>
          </ac:spMkLst>
        </pc:spChg>
        <pc:spChg chg="add del mod">
          <ac:chgData name="Alcorta, Justin (CONTR)" userId="9a7a7366-f56d-45a5-ae34-b623870b493f" providerId="ADAL" clId="{DBACF6C1-3810-4ECE-9D78-096D1FFD6F14}" dt="2026-07-20T19:31:36.940" v="6283" actId="14100"/>
          <ac:spMkLst>
            <pc:docMk/>
            <pc:sldMk cId="2364887921" sldId="370"/>
            <ac:spMk id="12" creationId="{40BE0E7D-1E13-F8FD-DDF7-F75FDA02CAD7}"/>
          </ac:spMkLst>
        </pc:spChg>
        <pc:spChg chg="add del mod">
          <ac:chgData name="Alcorta, Justin (CONTR)" userId="9a7a7366-f56d-45a5-ae34-b623870b493f" providerId="ADAL" clId="{DBACF6C1-3810-4ECE-9D78-096D1FFD6F14}" dt="2026-07-21T19:04:09.037" v="8599" actId="20577"/>
          <ac:spMkLst>
            <pc:docMk/>
            <pc:sldMk cId="2364887921" sldId="370"/>
            <ac:spMk id="13" creationId="{1A8A859F-CD12-65ED-1C49-C630BE07398A}"/>
          </ac:spMkLst>
        </pc:spChg>
        <pc:spChg chg="add del mod">
          <ac:chgData name="Alcorta, Justin (CONTR)" userId="9a7a7366-f56d-45a5-ae34-b623870b493f" providerId="ADAL" clId="{DBACF6C1-3810-4ECE-9D78-096D1FFD6F14}" dt="2026-07-20T19:31:43.827" v="6285" actId="14100"/>
          <ac:spMkLst>
            <pc:docMk/>
            <pc:sldMk cId="2364887921" sldId="370"/>
            <ac:spMk id="14" creationId="{A341BBDD-334B-CB27-E716-DDD94E4D1ABA}"/>
          </ac:spMkLst>
        </pc:spChg>
        <pc:spChg chg="add del mod">
          <ac:chgData name="Alcorta, Justin (CONTR)" userId="9a7a7366-f56d-45a5-ae34-b623870b493f" providerId="ADAL" clId="{DBACF6C1-3810-4ECE-9D78-096D1FFD6F14}" dt="2026-07-20T19:31:45.931" v="6286" actId="14100"/>
          <ac:spMkLst>
            <pc:docMk/>
            <pc:sldMk cId="2364887921" sldId="370"/>
            <ac:spMk id="15" creationId="{2117CD12-7009-609B-0299-30592C2D757E}"/>
          </ac:spMkLst>
        </pc:spChg>
        <pc:spChg chg="add del mod">
          <ac:chgData name="Alcorta, Justin (CONTR)" userId="9a7a7366-f56d-45a5-ae34-b623870b493f" providerId="ADAL" clId="{DBACF6C1-3810-4ECE-9D78-096D1FFD6F14}" dt="2026-07-21T19:04:21.014" v="8609" actId="20577"/>
          <ac:spMkLst>
            <pc:docMk/>
            <pc:sldMk cId="2364887921" sldId="370"/>
            <ac:spMk id="16" creationId="{B0AC1A49-9960-7563-030F-0A96508D6119}"/>
          </ac:spMkLst>
        </pc:spChg>
        <pc:spChg chg="add mod">
          <ac:chgData name="Alcorta, Justin (CONTR)" userId="9a7a7366-f56d-45a5-ae34-b623870b493f" providerId="ADAL" clId="{DBACF6C1-3810-4ECE-9D78-096D1FFD6F14}" dt="2026-07-20T19:30:21.918" v="6264" actId="403"/>
          <ac:spMkLst>
            <pc:docMk/>
            <pc:sldMk cId="2364887921" sldId="370"/>
            <ac:spMk id="17" creationId="{0B225287-5255-62B8-DD9C-B37C6B55749A}"/>
          </ac:spMkLst>
        </pc:spChg>
        <pc:spChg chg="add mod">
          <ac:chgData name="Alcorta, Justin (CONTR)" userId="9a7a7366-f56d-45a5-ae34-b623870b493f" providerId="ADAL" clId="{DBACF6C1-3810-4ECE-9D78-096D1FFD6F14}" dt="2026-07-20T19:30:21.918" v="6264" actId="403"/>
          <ac:spMkLst>
            <pc:docMk/>
            <pc:sldMk cId="2364887921" sldId="370"/>
            <ac:spMk id="18" creationId="{40D4843F-0FCC-741C-9158-D0BE5ACC9FE3}"/>
          </ac:spMkLst>
        </pc:spChg>
        <pc:spChg chg="add mod">
          <ac:chgData name="Alcorta, Justin (CONTR)" userId="9a7a7366-f56d-45a5-ae34-b623870b493f" providerId="ADAL" clId="{DBACF6C1-3810-4ECE-9D78-096D1FFD6F14}" dt="2026-07-20T19:30:21.918" v="6264" actId="403"/>
          <ac:spMkLst>
            <pc:docMk/>
            <pc:sldMk cId="2364887921" sldId="370"/>
            <ac:spMk id="19" creationId="{5D501A5D-F58C-A98E-69CA-7F9824EE2566}"/>
          </ac:spMkLst>
        </pc:spChg>
        <pc:spChg chg="add mod">
          <ac:chgData name="Alcorta, Justin (CONTR)" userId="9a7a7366-f56d-45a5-ae34-b623870b493f" providerId="ADAL" clId="{DBACF6C1-3810-4ECE-9D78-096D1FFD6F14}" dt="2026-07-20T19:30:21.918" v="6264" actId="403"/>
          <ac:spMkLst>
            <pc:docMk/>
            <pc:sldMk cId="2364887921" sldId="370"/>
            <ac:spMk id="20" creationId="{52CF7FE8-75DE-5680-C441-94031B469DB3}"/>
          </ac:spMkLst>
        </pc:spChg>
        <pc:spChg chg="add del mod">
          <ac:chgData name="Alcorta, Justin (CONTR)" userId="9a7a7366-f56d-45a5-ae34-b623870b493f" providerId="ADAL" clId="{DBACF6C1-3810-4ECE-9D78-096D1FFD6F14}" dt="2026-07-20T19:31:31.438" v="6282" actId="122"/>
          <ac:spMkLst>
            <pc:docMk/>
            <pc:sldMk cId="2364887921" sldId="370"/>
            <ac:spMk id="26" creationId="{45290201-9075-97A3-7E5B-BB1FFB53EA01}"/>
          </ac:spMkLst>
        </pc:spChg>
        <pc:spChg chg="add del mod ord">
          <ac:chgData name="Alcorta, Justin (CONTR)" userId="9a7a7366-f56d-45a5-ae34-b623870b493f" providerId="ADAL" clId="{DBACF6C1-3810-4ECE-9D78-096D1FFD6F14}" dt="2026-07-21T18:58:00.638" v="8579" actId="207"/>
          <ac:spMkLst>
            <pc:docMk/>
            <pc:sldMk cId="2364887921" sldId="370"/>
            <ac:spMk id="60" creationId="{DB14F2A4-30A1-8460-E214-B1BC90B082E2}"/>
          </ac:spMkLst>
        </pc:spChg>
        <pc:spChg chg="add mod ord">
          <ac:chgData name="Alcorta, Justin (CONTR)" userId="9a7a7366-f56d-45a5-ae34-b623870b493f" providerId="ADAL" clId="{DBACF6C1-3810-4ECE-9D78-096D1FFD6F14}" dt="2026-07-20T16:26:26.362" v="4531" actId="1037"/>
          <ac:spMkLst>
            <pc:docMk/>
            <pc:sldMk cId="2364887921" sldId="370"/>
            <ac:spMk id="61" creationId="{7E63A3B0-4EC9-2BF7-1C63-07CCEB82F259}"/>
          </ac:spMkLst>
        </pc:spChg>
        <pc:picChg chg="add del mod">
          <ac:chgData name="Alcorta, Justin (CONTR)" userId="9a7a7366-f56d-45a5-ae34-b623870b493f" providerId="ADAL" clId="{DBACF6C1-3810-4ECE-9D78-096D1FFD6F14}" dt="2026-07-21T19:04:51.121" v="8624" actId="478"/>
          <ac:picMkLst>
            <pc:docMk/>
            <pc:sldMk cId="2364887921" sldId="370"/>
            <ac:picMk id="23" creationId="{55C08CDB-DCE9-7BE7-7817-10CD4ABD7D97}"/>
          </ac:picMkLst>
        </pc:picChg>
      </pc:sldChg>
      <pc:sldChg chg="addSp delSp modSp add mod modAnim">
        <pc:chgData name="Alcorta, Justin (CONTR)" userId="9a7a7366-f56d-45a5-ae34-b623870b493f" providerId="ADAL" clId="{DBACF6C1-3810-4ECE-9D78-096D1FFD6F14}" dt="2026-07-30T16:29:40.992" v="9535" actId="22"/>
        <pc:sldMkLst>
          <pc:docMk/>
          <pc:sldMk cId="2802533397" sldId="374"/>
        </pc:sldMkLst>
        <pc:spChg chg="mod">
          <ac:chgData name="Alcorta, Justin (CONTR)" userId="9a7a7366-f56d-45a5-ae34-b623870b493f" providerId="ADAL" clId="{DBACF6C1-3810-4ECE-9D78-096D1FFD6F14}" dt="2026-07-16T17:07:54.606" v="892" actId="2711"/>
          <ac:spMkLst>
            <pc:docMk/>
            <pc:sldMk cId="2802533397" sldId="374"/>
            <ac:spMk id="2" creationId="{A166316A-4399-C4C2-1330-558CBCD35B16}"/>
          </ac:spMkLst>
        </pc:spChg>
        <pc:spChg chg="add del mod">
          <ac:chgData name="Alcorta, Justin (CONTR)" userId="9a7a7366-f56d-45a5-ae34-b623870b493f" providerId="ADAL" clId="{DBACF6C1-3810-4ECE-9D78-096D1FFD6F14}" dt="2026-07-30T16:29:40.851" v="9534" actId="478"/>
          <ac:spMkLst>
            <pc:docMk/>
            <pc:sldMk cId="2802533397" sldId="374"/>
            <ac:spMk id="4" creationId="{0D699E13-8ADC-0839-C441-B385C39BA19B}"/>
          </ac:spMkLst>
        </pc:spChg>
        <pc:spChg chg="add mod">
          <ac:chgData name="Alcorta, Justin (CONTR)" userId="9a7a7366-f56d-45a5-ae34-b623870b493f" providerId="ADAL" clId="{DBACF6C1-3810-4ECE-9D78-096D1FFD6F14}" dt="2026-07-20T15:53:02.241" v="4230"/>
          <ac:spMkLst>
            <pc:docMk/>
            <pc:sldMk cId="2802533397" sldId="374"/>
            <ac:spMk id="5" creationId="{D1FB6B74-5CC9-9ED7-72C3-34D452B410F2}"/>
          </ac:spMkLst>
        </pc:spChg>
        <pc:spChg chg="add">
          <ac:chgData name="Alcorta, Justin (CONTR)" userId="9a7a7366-f56d-45a5-ae34-b623870b493f" providerId="ADAL" clId="{DBACF6C1-3810-4ECE-9D78-096D1FFD6F14}" dt="2026-07-30T16:29:40.992" v="9535" actId="22"/>
          <ac:spMkLst>
            <pc:docMk/>
            <pc:sldMk cId="2802533397" sldId="374"/>
            <ac:spMk id="6" creationId="{CC4BC3FD-B3BB-173F-3E17-1A042A9F7FFA}"/>
          </ac:spMkLst>
        </pc:spChg>
        <pc:spChg chg="mod">
          <ac:chgData name="Alcorta, Justin (CONTR)" userId="9a7a7366-f56d-45a5-ae34-b623870b493f" providerId="ADAL" clId="{DBACF6C1-3810-4ECE-9D78-096D1FFD6F14}" dt="2026-07-16T17:07:54.606" v="892" actId="2711"/>
          <ac:spMkLst>
            <pc:docMk/>
            <pc:sldMk cId="2802533397" sldId="374"/>
            <ac:spMk id="31" creationId="{F41E0414-AE0A-D05A-467B-705E114C9ACC}"/>
          </ac:spMkLst>
        </pc:spChg>
        <pc:spChg chg="add mod">
          <ac:chgData name="Alcorta, Justin (CONTR)" userId="9a7a7366-f56d-45a5-ae34-b623870b493f" providerId="ADAL" clId="{DBACF6C1-3810-4ECE-9D78-096D1FFD6F14}" dt="2026-07-16T19:45:26.536" v="1792" actId="1076"/>
          <ac:spMkLst>
            <pc:docMk/>
            <pc:sldMk cId="2802533397" sldId="374"/>
            <ac:spMk id="50" creationId="{1292D226-D721-475A-850F-0011EDAED6A0}"/>
          </ac:spMkLst>
        </pc:spChg>
        <pc:spChg chg="mod">
          <ac:chgData name="Alcorta, Justin (CONTR)" userId="9a7a7366-f56d-45a5-ae34-b623870b493f" providerId="ADAL" clId="{DBACF6C1-3810-4ECE-9D78-096D1FFD6F14}" dt="2026-07-16T19:38:19.423" v="1725" actId="14100"/>
          <ac:spMkLst>
            <pc:docMk/>
            <pc:sldMk cId="2802533397" sldId="374"/>
            <ac:spMk id="51" creationId="{0CC60E46-6D7D-95F2-7027-703C3904D7B1}"/>
          </ac:spMkLst>
        </pc:spChg>
        <pc:spChg chg="mod">
          <ac:chgData name="Alcorta, Justin (CONTR)" userId="9a7a7366-f56d-45a5-ae34-b623870b493f" providerId="ADAL" clId="{DBACF6C1-3810-4ECE-9D78-096D1FFD6F14}" dt="2026-07-16T19:39:11.738" v="1758" actId="20577"/>
          <ac:spMkLst>
            <pc:docMk/>
            <pc:sldMk cId="2802533397" sldId="374"/>
            <ac:spMk id="52" creationId="{A97F165D-EB6E-E52C-A5E9-396C8F911317}"/>
          </ac:spMkLst>
        </pc:spChg>
        <pc:spChg chg="add mod">
          <ac:chgData name="Alcorta, Justin (CONTR)" userId="9a7a7366-f56d-45a5-ae34-b623870b493f" providerId="ADAL" clId="{DBACF6C1-3810-4ECE-9D78-096D1FFD6F14}" dt="2026-07-16T19:47:45.591" v="1821" actId="207"/>
          <ac:spMkLst>
            <pc:docMk/>
            <pc:sldMk cId="2802533397" sldId="374"/>
            <ac:spMk id="53" creationId="{75085B01-5A39-959B-6C78-B03B01050F8A}"/>
          </ac:spMkLst>
        </pc:spChg>
        <pc:spChg chg="mod">
          <ac:chgData name="Alcorta, Justin (CONTR)" userId="9a7a7366-f56d-45a5-ae34-b623870b493f" providerId="ADAL" clId="{DBACF6C1-3810-4ECE-9D78-096D1FFD6F14}" dt="2026-07-16T19:45:35.316" v="1794" actId="1076"/>
          <ac:spMkLst>
            <pc:docMk/>
            <pc:sldMk cId="2802533397" sldId="374"/>
            <ac:spMk id="54" creationId="{18F23A06-FD12-9486-B43E-E3EE2BF6318B}"/>
          </ac:spMkLst>
        </pc:spChg>
        <pc:spChg chg="add mod">
          <ac:chgData name="Alcorta, Justin (CONTR)" userId="9a7a7366-f56d-45a5-ae34-b623870b493f" providerId="ADAL" clId="{DBACF6C1-3810-4ECE-9D78-096D1FFD6F14}" dt="2026-07-17T15:35:19.482" v="4085" actId="2711"/>
          <ac:spMkLst>
            <pc:docMk/>
            <pc:sldMk cId="2802533397" sldId="374"/>
            <ac:spMk id="55" creationId="{C9D1732C-A27F-A38D-0D1C-C5DE5B6259EF}"/>
          </ac:spMkLst>
        </pc:spChg>
        <pc:spChg chg="add mod">
          <ac:chgData name="Alcorta, Justin (CONTR)" userId="9a7a7366-f56d-45a5-ae34-b623870b493f" providerId="ADAL" clId="{DBACF6C1-3810-4ECE-9D78-096D1FFD6F14}" dt="2026-07-17T15:35:19.482" v="4085" actId="2711"/>
          <ac:spMkLst>
            <pc:docMk/>
            <pc:sldMk cId="2802533397" sldId="374"/>
            <ac:spMk id="57" creationId="{50EC0CA9-07DF-D275-C64A-A25F776509FB}"/>
          </ac:spMkLst>
        </pc:spChg>
        <pc:spChg chg="add mod">
          <ac:chgData name="Alcorta, Justin (CONTR)" userId="9a7a7366-f56d-45a5-ae34-b623870b493f" providerId="ADAL" clId="{DBACF6C1-3810-4ECE-9D78-096D1FFD6F14}" dt="2026-07-17T15:35:19.482" v="4085" actId="2711"/>
          <ac:spMkLst>
            <pc:docMk/>
            <pc:sldMk cId="2802533397" sldId="374"/>
            <ac:spMk id="60" creationId="{059150C8-BACE-E417-4DB2-E82E77FE2135}"/>
          </ac:spMkLst>
        </pc:spChg>
        <pc:spChg chg="mod">
          <ac:chgData name="Alcorta, Justin (CONTR)" userId="9a7a7366-f56d-45a5-ae34-b623870b493f" providerId="ADAL" clId="{DBACF6C1-3810-4ECE-9D78-096D1FFD6F14}" dt="2026-07-17T15:35:19.482" v="4085" actId="2711"/>
          <ac:spMkLst>
            <pc:docMk/>
            <pc:sldMk cId="2802533397" sldId="374"/>
            <ac:spMk id="62" creationId="{F7AB1B3B-3A74-54A2-9507-1F173BA197EF}"/>
          </ac:spMkLst>
        </pc:spChg>
        <pc:spChg chg="mod">
          <ac:chgData name="Alcorta, Justin (CONTR)" userId="9a7a7366-f56d-45a5-ae34-b623870b493f" providerId="ADAL" clId="{DBACF6C1-3810-4ECE-9D78-096D1FFD6F14}" dt="2026-07-16T20:00:11.326" v="1823" actId="1076"/>
          <ac:spMkLst>
            <pc:docMk/>
            <pc:sldMk cId="2802533397" sldId="374"/>
            <ac:spMk id="64" creationId="{3610CDB3-7EBE-773E-FF1C-7238E960A211}"/>
          </ac:spMkLst>
        </pc:spChg>
        <pc:spChg chg="mod">
          <ac:chgData name="Alcorta, Justin (CONTR)" userId="9a7a7366-f56d-45a5-ae34-b623870b493f" providerId="ADAL" clId="{DBACF6C1-3810-4ECE-9D78-096D1FFD6F14}" dt="2026-07-16T20:00:11.326" v="1823" actId="1076"/>
          <ac:spMkLst>
            <pc:docMk/>
            <pc:sldMk cId="2802533397" sldId="374"/>
            <ac:spMk id="65" creationId="{944ECEB9-A475-D8C7-1A81-1F8CE9065F05}"/>
          </ac:spMkLst>
        </pc:spChg>
        <pc:spChg chg="mod ord">
          <ac:chgData name="Alcorta, Justin (CONTR)" userId="9a7a7366-f56d-45a5-ae34-b623870b493f" providerId="ADAL" clId="{DBACF6C1-3810-4ECE-9D78-096D1FFD6F14}" dt="2026-07-16T17:16:38.763" v="1082" actId="167"/>
          <ac:spMkLst>
            <pc:docMk/>
            <pc:sldMk cId="2802533397" sldId="374"/>
            <ac:spMk id="66" creationId="{FB844A08-B36F-E9C1-A6F7-DB6755E7EE04}"/>
          </ac:spMkLst>
        </pc:spChg>
        <pc:spChg chg="add mod ord">
          <ac:chgData name="Alcorta, Justin (CONTR)" userId="9a7a7366-f56d-45a5-ae34-b623870b493f" providerId="ADAL" clId="{DBACF6C1-3810-4ECE-9D78-096D1FFD6F14}" dt="2026-07-17T15:35:19.482" v="4085" actId="2711"/>
          <ac:spMkLst>
            <pc:docMk/>
            <pc:sldMk cId="2802533397" sldId="374"/>
            <ac:spMk id="67" creationId="{7890F6A5-781C-5668-46EF-8A763F022489}"/>
          </ac:spMkLst>
        </pc:spChg>
        <pc:spChg chg="add mod">
          <ac:chgData name="Alcorta, Justin (CONTR)" userId="9a7a7366-f56d-45a5-ae34-b623870b493f" providerId="ADAL" clId="{DBACF6C1-3810-4ECE-9D78-096D1FFD6F14}" dt="2026-07-16T19:47:08.593" v="1820" actId="1076"/>
          <ac:spMkLst>
            <pc:docMk/>
            <pc:sldMk cId="2802533397" sldId="374"/>
            <ac:spMk id="68" creationId="{761CDC83-7871-E9A8-136D-946AEF33A710}"/>
          </ac:spMkLst>
        </pc:spChg>
        <pc:spChg chg="add mod">
          <ac:chgData name="Alcorta, Justin (CONTR)" userId="9a7a7366-f56d-45a5-ae34-b623870b493f" providerId="ADAL" clId="{DBACF6C1-3810-4ECE-9D78-096D1FFD6F14}" dt="2026-07-20T16:52:30.522" v="4726" actId="20577"/>
          <ac:spMkLst>
            <pc:docMk/>
            <pc:sldMk cId="2802533397" sldId="374"/>
            <ac:spMk id="71" creationId="{E33944CA-9704-026A-A4FF-5F06A9A0DBD9}"/>
          </ac:spMkLst>
        </pc:spChg>
        <pc:spChg chg="add mod">
          <ac:chgData name="Alcorta, Justin (CONTR)" userId="9a7a7366-f56d-45a5-ae34-b623870b493f" providerId="ADAL" clId="{DBACF6C1-3810-4ECE-9D78-096D1FFD6F14}" dt="2026-07-17T15:35:19.482" v="4085" actId="2711"/>
          <ac:spMkLst>
            <pc:docMk/>
            <pc:sldMk cId="2802533397" sldId="374"/>
            <ac:spMk id="73" creationId="{00000000-0000-0000-0000-000000000000}"/>
          </ac:spMkLst>
        </pc:spChg>
        <pc:spChg chg="add mod">
          <ac:chgData name="Alcorta, Justin (CONTR)" userId="9a7a7366-f56d-45a5-ae34-b623870b493f" providerId="ADAL" clId="{DBACF6C1-3810-4ECE-9D78-096D1FFD6F14}" dt="2026-07-16T20:06:55.808" v="1861" actId="14100"/>
          <ac:spMkLst>
            <pc:docMk/>
            <pc:sldMk cId="2802533397" sldId="374"/>
            <ac:spMk id="75" creationId="{CDABF586-F19E-88C9-18BD-277B40D53806}"/>
          </ac:spMkLst>
        </pc:spChg>
        <pc:spChg chg="add mod">
          <ac:chgData name="Alcorta, Justin (CONTR)" userId="9a7a7366-f56d-45a5-ae34-b623870b493f" providerId="ADAL" clId="{DBACF6C1-3810-4ECE-9D78-096D1FFD6F14}" dt="2026-07-20T17:45:15.682" v="4727" actId="1038"/>
          <ac:spMkLst>
            <pc:docMk/>
            <pc:sldMk cId="2802533397" sldId="374"/>
            <ac:spMk id="76" creationId="{DC1AEAD8-281A-E2CB-B951-836739DC66A6}"/>
          </ac:spMkLst>
        </pc:spChg>
        <pc:spChg chg="add mod">
          <ac:chgData name="Alcorta, Justin (CONTR)" userId="9a7a7366-f56d-45a5-ae34-b623870b493f" providerId="ADAL" clId="{DBACF6C1-3810-4ECE-9D78-096D1FFD6F14}" dt="2026-07-17T15:35:19.482" v="4085" actId="2711"/>
          <ac:spMkLst>
            <pc:docMk/>
            <pc:sldMk cId="2802533397" sldId="374"/>
            <ac:spMk id="77" creationId="{B797CBFC-674B-8237-3C05-28F2E36CE6CA}"/>
          </ac:spMkLst>
        </pc:spChg>
      </pc:sldChg>
      <pc:sldChg chg="addSp delSp modSp mod">
        <pc:chgData name="Alcorta, Justin (CONTR)" userId="9a7a7366-f56d-45a5-ae34-b623870b493f" providerId="ADAL" clId="{DBACF6C1-3810-4ECE-9D78-096D1FFD6F14}" dt="2026-07-30T16:30:05.806" v="9549" actId="22"/>
        <pc:sldMkLst>
          <pc:docMk/>
          <pc:sldMk cId="683134226" sldId="376"/>
        </pc:sldMkLst>
        <pc:spChg chg="add del mod">
          <ac:chgData name="Alcorta, Justin (CONTR)" userId="9a7a7366-f56d-45a5-ae34-b623870b493f" providerId="ADAL" clId="{DBACF6C1-3810-4ECE-9D78-096D1FFD6F14}" dt="2026-07-30T16:30:05.657" v="9548" actId="478"/>
          <ac:spMkLst>
            <pc:docMk/>
            <pc:sldMk cId="683134226" sldId="376"/>
            <ac:spMk id="3" creationId="{E65D334A-B821-7E2A-D040-B804E5F4F240}"/>
          </ac:spMkLst>
        </pc:spChg>
        <pc:spChg chg="mod">
          <ac:chgData name="Alcorta, Justin (CONTR)" userId="9a7a7366-f56d-45a5-ae34-b623870b493f" providerId="ADAL" clId="{DBACF6C1-3810-4ECE-9D78-096D1FFD6F14}" dt="2026-07-17T15:35:43.056" v="4088" actId="2711"/>
          <ac:spMkLst>
            <pc:docMk/>
            <pc:sldMk cId="683134226" sldId="376"/>
            <ac:spMk id="5" creationId="{A1D3FD59-8B98-5914-EA20-505A27F89341}"/>
          </ac:spMkLst>
        </pc:spChg>
        <pc:spChg chg="mod">
          <ac:chgData name="Alcorta, Justin (CONTR)" userId="9a7a7366-f56d-45a5-ae34-b623870b493f" providerId="ADAL" clId="{DBACF6C1-3810-4ECE-9D78-096D1FFD6F14}" dt="2026-07-17T15:35:43.056" v="4088" actId="2711"/>
          <ac:spMkLst>
            <pc:docMk/>
            <pc:sldMk cId="683134226" sldId="376"/>
            <ac:spMk id="6" creationId="{C4F229B0-8AE5-4DE1-CFC6-1D7F76650883}"/>
          </ac:spMkLst>
        </pc:spChg>
        <pc:spChg chg="mod">
          <ac:chgData name="Alcorta, Justin (CONTR)" userId="9a7a7366-f56d-45a5-ae34-b623870b493f" providerId="ADAL" clId="{DBACF6C1-3810-4ECE-9D78-096D1FFD6F14}" dt="2026-07-17T15:35:43.056" v="4088" actId="2711"/>
          <ac:spMkLst>
            <pc:docMk/>
            <pc:sldMk cId="683134226" sldId="376"/>
            <ac:spMk id="8" creationId="{93A09CCA-55D7-B7DC-2DD4-80F312F5A99D}"/>
          </ac:spMkLst>
        </pc:spChg>
        <pc:spChg chg="add">
          <ac:chgData name="Alcorta, Justin (CONTR)" userId="9a7a7366-f56d-45a5-ae34-b623870b493f" providerId="ADAL" clId="{DBACF6C1-3810-4ECE-9D78-096D1FFD6F14}" dt="2026-07-30T16:30:05.806" v="9549" actId="22"/>
          <ac:spMkLst>
            <pc:docMk/>
            <pc:sldMk cId="683134226" sldId="376"/>
            <ac:spMk id="15" creationId="{62DC92B7-D6AE-5166-18F0-6F22845A06CD}"/>
          </ac:spMkLst>
        </pc:spChg>
        <pc:spChg chg="mod">
          <ac:chgData name="Alcorta, Justin (CONTR)" userId="9a7a7366-f56d-45a5-ae34-b623870b493f" providerId="ADAL" clId="{DBACF6C1-3810-4ECE-9D78-096D1FFD6F14}" dt="2026-07-22T16:33:30.347" v="9416" actId="2711"/>
          <ac:spMkLst>
            <pc:docMk/>
            <pc:sldMk cId="683134226" sldId="376"/>
            <ac:spMk id="16" creationId="{064036DB-2ACE-8010-5DF1-42444AABC1FE}"/>
          </ac:spMkLst>
        </pc:spChg>
        <pc:spChg chg="mod">
          <ac:chgData name="Alcorta, Justin (CONTR)" userId="9a7a7366-f56d-45a5-ae34-b623870b493f" providerId="ADAL" clId="{DBACF6C1-3810-4ECE-9D78-096D1FFD6F14}" dt="2026-07-22T16:33:30.347" v="9416" actId="2711"/>
          <ac:spMkLst>
            <pc:docMk/>
            <pc:sldMk cId="683134226" sldId="376"/>
            <ac:spMk id="20" creationId="{69B84397-F928-F782-40AC-2310ED645B80}"/>
          </ac:spMkLst>
        </pc:spChg>
        <pc:spChg chg="mod">
          <ac:chgData name="Alcorta, Justin (CONTR)" userId="9a7a7366-f56d-45a5-ae34-b623870b493f" providerId="ADAL" clId="{DBACF6C1-3810-4ECE-9D78-096D1FFD6F14}" dt="2026-07-17T15:35:43.056" v="4088" actId="2711"/>
          <ac:spMkLst>
            <pc:docMk/>
            <pc:sldMk cId="683134226" sldId="376"/>
            <ac:spMk id="36" creationId="{8E48B34F-B90F-34C2-9057-0E76939D075B}"/>
          </ac:spMkLst>
        </pc:spChg>
        <pc:spChg chg="mod">
          <ac:chgData name="Alcorta, Justin (CONTR)" userId="9a7a7366-f56d-45a5-ae34-b623870b493f" providerId="ADAL" clId="{DBACF6C1-3810-4ECE-9D78-096D1FFD6F14}" dt="2026-07-22T16:33:30.347" v="9416" actId="2711"/>
          <ac:spMkLst>
            <pc:docMk/>
            <pc:sldMk cId="683134226" sldId="376"/>
            <ac:spMk id="40" creationId="{81D3D3BD-E94E-AAEE-6FFB-9139EBD70984}"/>
          </ac:spMkLst>
        </pc:spChg>
        <pc:spChg chg="mod">
          <ac:chgData name="Alcorta, Justin (CONTR)" userId="9a7a7366-f56d-45a5-ae34-b623870b493f" providerId="ADAL" clId="{DBACF6C1-3810-4ECE-9D78-096D1FFD6F14}" dt="2026-07-17T15:35:43.056" v="4088" actId="2711"/>
          <ac:spMkLst>
            <pc:docMk/>
            <pc:sldMk cId="683134226" sldId="376"/>
            <ac:spMk id="50" creationId="{6E45B534-DD29-1289-430F-AF0D8F3AB9C7}"/>
          </ac:spMkLst>
        </pc:spChg>
        <pc:spChg chg="mod">
          <ac:chgData name="Alcorta, Justin (CONTR)" userId="9a7a7366-f56d-45a5-ae34-b623870b493f" providerId="ADAL" clId="{DBACF6C1-3810-4ECE-9D78-096D1FFD6F14}" dt="2026-07-22T16:33:30.347" v="9416" actId="2711"/>
          <ac:spMkLst>
            <pc:docMk/>
            <pc:sldMk cId="683134226" sldId="376"/>
            <ac:spMk id="54" creationId="{5E86B744-CD55-8DD9-9B4C-F9A5B3BA76BD}"/>
          </ac:spMkLst>
        </pc:spChg>
        <pc:spChg chg="mod">
          <ac:chgData name="Alcorta, Justin (CONTR)" userId="9a7a7366-f56d-45a5-ae34-b623870b493f" providerId="ADAL" clId="{DBACF6C1-3810-4ECE-9D78-096D1FFD6F14}" dt="2026-07-17T15:35:43.056" v="4088" actId="2711"/>
          <ac:spMkLst>
            <pc:docMk/>
            <pc:sldMk cId="683134226" sldId="376"/>
            <ac:spMk id="58" creationId="{9D1C111D-7690-4502-B204-0949E6178CC6}"/>
          </ac:spMkLst>
        </pc:spChg>
        <pc:spChg chg="mod">
          <ac:chgData name="Alcorta, Justin (CONTR)" userId="9a7a7366-f56d-45a5-ae34-b623870b493f" providerId="ADAL" clId="{DBACF6C1-3810-4ECE-9D78-096D1FFD6F14}" dt="2026-07-22T16:33:30.347" v="9416" actId="2711"/>
          <ac:spMkLst>
            <pc:docMk/>
            <pc:sldMk cId="683134226" sldId="376"/>
            <ac:spMk id="60" creationId="{10FE50A3-5BCE-D8C2-C28C-401334536BE1}"/>
          </ac:spMkLst>
        </pc:spChg>
        <pc:spChg chg="mod">
          <ac:chgData name="Alcorta, Justin (CONTR)" userId="9a7a7366-f56d-45a5-ae34-b623870b493f" providerId="ADAL" clId="{DBACF6C1-3810-4ECE-9D78-096D1FFD6F14}" dt="2026-07-22T16:33:30.347" v="9416" actId="2711"/>
          <ac:spMkLst>
            <pc:docMk/>
            <pc:sldMk cId="683134226" sldId="376"/>
            <ac:spMk id="66" creationId="{C38D2B4B-6CBC-1AD7-072A-7ECC13C1E49E}"/>
          </ac:spMkLst>
        </pc:spChg>
        <pc:spChg chg="mod">
          <ac:chgData name="Alcorta, Justin (CONTR)" userId="9a7a7366-f56d-45a5-ae34-b623870b493f" providerId="ADAL" clId="{DBACF6C1-3810-4ECE-9D78-096D1FFD6F14}" dt="2026-07-17T15:35:43.056" v="4088" actId="2711"/>
          <ac:spMkLst>
            <pc:docMk/>
            <pc:sldMk cId="683134226" sldId="376"/>
            <ac:spMk id="70" creationId="{E4ECFB09-1BCC-3BC4-9F65-E52048699FE6}"/>
          </ac:spMkLst>
        </pc:spChg>
        <pc:spChg chg="mod">
          <ac:chgData name="Alcorta, Justin (CONTR)" userId="9a7a7366-f56d-45a5-ae34-b623870b493f" providerId="ADAL" clId="{DBACF6C1-3810-4ECE-9D78-096D1FFD6F14}" dt="2026-07-17T15:35:43.056" v="4088" actId="2711"/>
          <ac:spMkLst>
            <pc:docMk/>
            <pc:sldMk cId="683134226" sldId="376"/>
            <ac:spMk id="72" creationId="{1DB23991-46AD-3BC2-4CE4-539B4E77B06F}"/>
          </ac:spMkLst>
        </pc:spChg>
        <pc:spChg chg="mod">
          <ac:chgData name="Alcorta, Justin (CONTR)" userId="9a7a7366-f56d-45a5-ae34-b623870b493f" providerId="ADAL" clId="{DBACF6C1-3810-4ECE-9D78-096D1FFD6F14}" dt="2026-07-22T16:33:30.347" v="9416" actId="2711"/>
          <ac:spMkLst>
            <pc:docMk/>
            <pc:sldMk cId="683134226" sldId="376"/>
            <ac:spMk id="76" creationId="{A69F62A8-3075-6122-40E3-36992953798A}"/>
          </ac:spMkLst>
        </pc:spChg>
        <pc:spChg chg="mod">
          <ac:chgData name="Alcorta, Justin (CONTR)" userId="9a7a7366-f56d-45a5-ae34-b623870b493f" providerId="ADAL" clId="{DBACF6C1-3810-4ECE-9D78-096D1FFD6F14}" dt="2026-07-22T16:33:30.347" v="9416" actId="2711"/>
          <ac:spMkLst>
            <pc:docMk/>
            <pc:sldMk cId="683134226" sldId="376"/>
            <ac:spMk id="78" creationId="{B9F408A2-133D-5DB6-5663-317AE2A33CD6}"/>
          </ac:spMkLst>
        </pc:spChg>
        <pc:spChg chg="mod">
          <ac:chgData name="Alcorta, Justin (CONTR)" userId="9a7a7366-f56d-45a5-ae34-b623870b493f" providerId="ADAL" clId="{DBACF6C1-3810-4ECE-9D78-096D1FFD6F14}" dt="2026-07-22T16:33:30.347" v="9416" actId="2711"/>
          <ac:spMkLst>
            <pc:docMk/>
            <pc:sldMk cId="683134226" sldId="376"/>
            <ac:spMk id="86" creationId="{98BB0988-BCF0-3BAA-2553-96D5D3DC992F}"/>
          </ac:spMkLst>
        </pc:spChg>
      </pc:sldChg>
      <pc:sldChg chg="addSp delSp modSp mod">
        <pc:chgData name="Alcorta, Justin (CONTR)" userId="9a7a7366-f56d-45a5-ae34-b623870b493f" providerId="ADAL" clId="{DBACF6C1-3810-4ECE-9D78-096D1FFD6F14}" dt="2026-07-30T16:30:02.768" v="9547" actId="22"/>
        <pc:sldMkLst>
          <pc:docMk/>
          <pc:sldMk cId="540745930" sldId="379"/>
        </pc:sldMkLst>
        <pc:spChg chg="mod">
          <ac:chgData name="Alcorta, Justin (CONTR)" userId="9a7a7366-f56d-45a5-ae34-b623870b493f" providerId="ADAL" clId="{DBACF6C1-3810-4ECE-9D78-096D1FFD6F14}" dt="2026-07-17T15:35:37.452" v="4087" actId="2711"/>
          <ac:spMkLst>
            <pc:docMk/>
            <pc:sldMk cId="540745930" sldId="379"/>
            <ac:spMk id="2" creationId="{0A9930D4-EA4F-C56F-F000-96D16A2B8711}"/>
          </ac:spMkLst>
        </pc:spChg>
        <pc:spChg chg="add del mod">
          <ac:chgData name="Alcorta, Justin (CONTR)" userId="9a7a7366-f56d-45a5-ae34-b623870b493f" providerId="ADAL" clId="{DBACF6C1-3810-4ECE-9D78-096D1FFD6F14}" dt="2026-07-30T16:30:02.658" v="9546" actId="478"/>
          <ac:spMkLst>
            <pc:docMk/>
            <pc:sldMk cId="540745930" sldId="379"/>
            <ac:spMk id="4" creationId="{AC1286C3-557B-7E34-8669-DD2643D7E809}"/>
          </ac:spMkLst>
        </pc:spChg>
        <pc:spChg chg="mod">
          <ac:chgData name="Alcorta, Justin (CONTR)" userId="9a7a7366-f56d-45a5-ae34-b623870b493f" providerId="ADAL" clId="{DBACF6C1-3810-4ECE-9D78-096D1FFD6F14}" dt="2026-07-22T16:33:24.477" v="9415" actId="2711"/>
          <ac:spMkLst>
            <pc:docMk/>
            <pc:sldMk cId="540745930" sldId="379"/>
            <ac:spMk id="6" creationId="{A0D0894F-BD9F-817D-B6C0-A3DCB111CB14}"/>
          </ac:spMkLst>
        </pc:spChg>
        <pc:spChg chg="add">
          <ac:chgData name="Alcorta, Justin (CONTR)" userId="9a7a7366-f56d-45a5-ae34-b623870b493f" providerId="ADAL" clId="{DBACF6C1-3810-4ECE-9D78-096D1FFD6F14}" dt="2026-07-30T16:30:02.768" v="9547" actId="22"/>
          <ac:spMkLst>
            <pc:docMk/>
            <pc:sldMk cId="540745930" sldId="379"/>
            <ac:spMk id="11" creationId="{637D6A5C-AA37-C085-C806-B63C2098B34E}"/>
          </ac:spMkLst>
        </pc:spChg>
        <pc:spChg chg="mod">
          <ac:chgData name="Alcorta, Justin (CONTR)" userId="9a7a7366-f56d-45a5-ae34-b623870b493f" providerId="ADAL" clId="{DBACF6C1-3810-4ECE-9D78-096D1FFD6F14}" dt="2026-07-22T16:33:24.477" v="9415" actId="2711"/>
          <ac:spMkLst>
            <pc:docMk/>
            <pc:sldMk cId="540745930" sldId="379"/>
            <ac:spMk id="16" creationId="{26CC5514-F824-FFC1-502F-F597DE553A9D}"/>
          </ac:spMkLst>
        </pc:spChg>
        <pc:spChg chg="mod">
          <ac:chgData name="Alcorta, Justin (CONTR)" userId="9a7a7366-f56d-45a5-ae34-b623870b493f" providerId="ADAL" clId="{DBACF6C1-3810-4ECE-9D78-096D1FFD6F14}" dt="2026-07-17T15:35:37.452" v="4087" actId="2711"/>
          <ac:spMkLst>
            <pc:docMk/>
            <pc:sldMk cId="540745930" sldId="379"/>
            <ac:spMk id="22" creationId="{65F403DA-E6DC-7224-B36E-EBA451754761}"/>
          </ac:spMkLst>
        </pc:spChg>
        <pc:spChg chg="mod">
          <ac:chgData name="Alcorta, Justin (CONTR)" userId="9a7a7366-f56d-45a5-ae34-b623870b493f" providerId="ADAL" clId="{DBACF6C1-3810-4ECE-9D78-096D1FFD6F14}" dt="2026-07-17T15:35:37.452" v="4087" actId="2711"/>
          <ac:spMkLst>
            <pc:docMk/>
            <pc:sldMk cId="540745930" sldId="379"/>
            <ac:spMk id="26" creationId="{61D1E114-9830-1121-E95E-6E56678E7858}"/>
          </ac:spMkLst>
        </pc:spChg>
        <pc:spChg chg="mod">
          <ac:chgData name="Alcorta, Justin (CONTR)" userId="9a7a7366-f56d-45a5-ae34-b623870b493f" providerId="ADAL" clId="{DBACF6C1-3810-4ECE-9D78-096D1FFD6F14}" dt="2026-07-22T16:33:24.477" v="9415" actId="2711"/>
          <ac:spMkLst>
            <pc:docMk/>
            <pc:sldMk cId="540745930" sldId="379"/>
            <ac:spMk id="27" creationId="{0B83E5E1-B83F-EC02-E228-8C71CF3E53AD}"/>
          </ac:spMkLst>
        </pc:spChg>
        <pc:spChg chg="mod">
          <ac:chgData name="Alcorta, Justin (CONTR)" userId="9a7a7366-f56d-45a5-ae34-b623870b493f" providerId="ADAL" clId="{DBACF6C1-3810-4ECE-9D78-096D1FFD6F14}" dt="2026-07-17T15:35:37.452" v="4087" actId="2711"/>
          <ac:spMkLst>
            <pc:docMk/>
            <pc:sldMk cId="540745930" sldId="379"/>
            <ac:spMk id="28" creationId="{8239EAFB-3ED0-028C-64AD-2A204AF01333}"/>
          </ac:spMkLst>
        </pc:spChg>
        <pc:spChg chg="mod">
          <ac:chgData name="Alcorta, Justin (CONTR)" userId="9a7a7366-f56d-45a5-ae34-b623870b493f" providerId="ADAL" clId="{DBACF6C1-3810-4ECE-9D78-096D1FFD6F14}" dt="2026-07-22T16:33:24.477" v="9415" actId="2711"/>
          <ac:spMkLst>
            <pc:docMk/>
            <pc:sldMk cId="540745930" sldId="379"/>
            <ac:spMk id="30" creationId="{25E85B4F-0557-8781-8921-28FA714E7B10}"/>
          </ac:spMkLst>
        </pc:spChg>
        <pc:spChg chg="mod">
          <ac:chgData name="Alcorta, Justin (CONTR)" userId="9a7a7366-f56d-45a5-ae34-b623870b493f" providerId="ADAL" clId="{DBACF6C1-3810-4ECE-9D78-096D1FFD6F14}" dt="2026-07-22T16:33:24.477" v="9415" actId="2711"/>
          <ac:spMkLst>
            <pc:docMk/>
            <pc:sldMk cId="540745930" sldId="379"/>
            <ac:spMk id="35" creationId="{850EB5C1-D12E-EB85-167A-CF33F52474D8}"/>
          </ac:spMkLst>
        </pc:spChg>
        <pc:spChg chg="mod">
          <ac:chgData name="Alcorta, Justin (CONTR)" userId="9a7a7366-f56d-45a5-ae34-b623870b493f" providerId="ADAL" clId="{DBACF6C1-3810-4ECE-9D78-096D1FFD6F14}" dt="2026-07-17T15:35:37.452" v="4087" actId="2711"/>
          <ac:spMkLst>
            <pc:docMk/>
            <pc:sldMk cId="540745930" sldId="379"/>
            <ac:spMk id="36" creationId="{8318D601-E529-EF73-2D31-18C5956DA216}"/>
          </ac:spMkLst>
        </pc:spChg>
        <pc:spChg chg="mod">
          <ac:chgData name="Alcorta, Justin (CONTR)" userId="9a7a7366-f56d-45a5-ae34-b623870b493f" providerId="ADAL" clId="{DBACF6C1-3810-4ECE-9D78-096D1FFD6F14}" dt="2026-07-22T16:33:24.477" v="9415" actId="2711"/>
          <ac:spMkLst>
            <pc:docMk/>
            <pc:sldMk cId="540745930" sldId="379"/>
            <ac:spMk id="37" creationId="{B45BBA45-E8B6-0295-5351-364DEDADBA9D}"/>
          </ac:spMkLst>
        </pc:spChg>
        <pc:spChg chg="mod">
          <ac:chgData name="Alcorta, Justin (CONTR)" userId="9a7a7366-f56d-45a5-ae34-b623870b493f" providerId="ADAL" clId="{DBACF6C1-3810-4ECE-9D78-096D1FFD6F14}" dt="2026-07-22T16:33:24.477" v="9415" actId="2711"/>
          <ac:spMkLst>
            <pc:docMk/>
            <pc:sldMk cId="540745930" sldId="379"/>
            <ac:spMk id="40" creationId="{9A51812B-9264-0867-20E8-FC67B210C0D1}"/>
          </ac:spMkLst>
        </pc:spChg>
        <pc:spChg chg="mod">
          <ac:chgData name="Alcorta, Justin (CONTR)" userId="9a7a7366-f56d-45a5-ae34-b623870b493f" providerId="ADAL" clId="{DBACF6C1-3810-4ECE-9D78-096D1FFD6F14}" dt="2026-07-17T15:35:37.452" v="4087" actId="2711"/>
          <ac:spMkLst>
            <pc:docMk/>
            <pc:sldMk cId="540745930" sldId="379"/>
            <ac:spMk id="41" creationId="{FC1F1942-988A-B375-7720-E51C92339964}"/>
          </ac:spMkLst>
        </pc:spChg>
        <pc:spChg chg="mod">
          <ac:chgData name="Alcorta, Justin (CONTR)" userId="9a7a7366-f56d-45a5-ae34-b623870b493f" providerId="ADAL" clId="{DBACF6C1-3810-4ECE-9D78-096D1FFD6F14}" dt="2026-07-22T16:33:24.477" v="9415" actId="2711"/>
          <ac:spMkLst>
            <pc:docMk/>
            <pc:sldMk cId="540745930" sldId="379"/>
            <ac:spMk id="42" creationId="{60ACE6FC-C0F6-AD9B-47D1-B350B8ED963D}"/>
          </ac:spMkLst>
        </pc:spChg>
        <pc:spChg chg="mod">
          <ac:chgData name="Alcorta, Justin (CONTR)" userId="9a7a7366-f56d-45a5-ae34-b623870b493f" providerId="ADAL" clId="{DBACF6C1-3810-4ECE-9D78-096D1FFD6F14}" dt="2026-07-22T16:33:24.477" v="9415" actId="2711"/>
          <ac:spMkLst>
            <pc:docMk/>
            <pc:sldMk cId="540745930" sldId="379"/>
            <ac:spMk id="43" creationId="{E2BB37BF-D426-07AB-74BC-FD331D430283}"/>
          </ac:spMkLst>
        </pc:spChg>
      </pc:sldChg>
      <pc:sldChg chg="addSp delSp modSp mod delAnim modAnim">
        <pc:chgData name="Alcorta, Justin (CONTR)" userId="9a7a7366-f56d-45a5-ae34-b623870b493f" providerId="ADAL" clId="{DBACF6C1-3810-4ECE-9D78-096D1FFD6F14}" dt="2026-07-30T16:43:05.794" v="9683" actId="22"/>
        <pc:sldMkLst>
          <pc:docMk/>
          <pc:sldMk cId="826826284" sldId="380"/>
        </pc:sldMkLst>
        <pc:spChg chg="add del mod">
          <ac:chgData name="Alcorta, Justin (CONTR)" userId="9a7a7366-f56d-45a5-ae34-b623870b493f" providerId="ADAL" clId="{DBACF6C1-3810-4ECE-9D78-096D1FFD6F14}" dt="2026-07-30T16:43:05.486" v="9682" actId="478"/>
          <ac:spMkLst>
            <pc:docMk/>
            <pc:sldMk cId="826826284" sldId="380"/>
            <ac:spMk id="3" creationId="{07AFE8C8-9F83-64B1-E9D9-E2BA7BD1F98E}"/>
          </ac:spMkLst>
        </pc:spChg>
        <pc:spChg chg="mod">
          <ac:chgData name="Alcorta, Justin (CONTR)" userId="9a7a7366-f56d-45a5-ae34-b623870b493f" providerId="ADAL" clId="{DBACF6C1-3810-4ECE-9D78-096D1FFD6F14}" dt="2026-07-17T15:35:58.295" v="4091" actId="2711"/>
          <ac:spMkLst>
            <pc:docMk/>
            <pc:sldMk cId="826826284" sldId="380"/>
            <ac:spMk id="4" creationId="{1C5BC6D5-248D-B268-5109-529EA1FB1B02}"/>
          </ac:spMkLst>
        </pc:spChg>
        <pc:spChg chg="mod">
          <ac:chgData name="Alcorta, Justin (CONTR)" userId="9a7a7366-f56d-45a5-ae34-b623870b493f" providerId="ADAL" clId="{DBACF6C1-3810-4ECE-9D78-096D1FFD6F14}" dt="2026-07-17T15:35:58.295" v="4091" actId="2711"/>
          <ac:spMkLst>
            <pc:docMk/>
            <pc:sldMk cId="826826284" sldId="380"/>
            <ac:spMk id="5" creationId="{A0B22DCD-1A76-E2A3-4BAC-5B109CAE6391}"/>
          </ac:spMkLst>
        </pc:spChg>
        <pc:spChg chg="mod">
          <ac:chgData name="Alcorta, Justin (CONTR)" userId="9a7a7366-f56d-45a5-ae34-b623870b493f" providerId="ADAL" clId="{DBACF6C1-3810-4ECE-9D78-096D1FFD6F14}" dt="2026-07-17T13:10:14.674" v="2800" actId="1036"/>
          <ac:spMkLst>
            <pc:docMk/>
            <pc:sldMk cId="826826284" sldId="380"/>
            <ac:spMk id="7" creationId="{3F6A0B62-ED9F-DBFA-EF68-56A127BD7460}"/>
          </ac:spMkLst>
        </pc:spChg>
        <pc:spChg chg="mod">
          <ac:chgData name="Alcorta, Justin (CONTR)" userId="9a7a7366-f56d-45a5-ae34-b623870b493f" providerId="ADAL" clId="{DBACF6C1-3810-4ECE-9D78-096D1FFD6F14}" dt="2026-07-17T15:35:58.295" v="4091" actId="2711"/>
          <ac:spMkLst>
            <pc:docMk/>
            <pc:sldMk cId="826826284" sldId="380"/>
            <ac:spMk id="8" creationId="{57F8B965-10AA-E041-958D-7777310AB0C2}"/>
          </ac:spMkLst>
        </pc:spChg>
        <pc:spChg chg="mod">
          <ac:chgData name="Alcorta, Justin (CONTR)" userId="9a7a7366-f56d-45a5-ae34-b623870b493f" providerId="ADAL" clId="{DBACF6C1-3810-4ECE-9D78-096D1FFD6F14}" dt="2026-07-30T12:55:46.609" v="9483" actId="20577"/>
          <ac:spMkLst>
            <pc:docMk/>
            <pc:sldMk cId="826826284" sldId="380"/>
            <ac:spMk id="9" creationId="{A7784852-74DB-9586-C921-8C5DE39CD8BA}"/>
          </ac:spMkLst>
        </pc:spChg>
        <pc:spChg chg="mod">
          <ac:chgData name="Alcorta, Justin (CONTR)" userId="9a7a7366-f56d-45a5-ae34-b623870b493f" providerId="ADAL" clId="{DBACF6C1-3810-4ECE-9D78-096D1FFD6F14}" dt="2026-07-17T15:35:58.295" v="4091" actId="2711"/>
          <ac:spMkLst>
            <pc:docMk/>
            <pc:sldMk cId="826826284" sldId="380"/>
            <ac:spMk id="15" creationId="{B1EA4567-D4EF-F18B-8828-97FAF545B21D}"/>
          </ac:spMkLst>
        </pc:spChg>
        <pc:spChg chg="add">
          <ac:chgData name="Alcorta, Justin (CONTR)" userId="9a7a7366-f56d-45a5-ae34-b623870b493f" providerId="ADAL" clId="{DBACF6C1-3810-4ECE-9D78-096D1FFD6F14}" dt="2026-07-30T16:43:05.794" v="9683" actId="22"/>
          <ac:spMkLst>
            <pc:docMk/>
            <pc:sldMk cId="826826284" sldId="380"/>
            <ac:spMk id="19" creationId="{AD70EBC6-E65F-8E83-66D0-6377108F4827}"/>
          </ac:spMkLst>
        </pc:spChg>
        <pc:spChg chg="mod">
          <ac:chgData name="Alcorta, Justin (CONTR)" userId="9a7a7366-f56d-45a5-ae34-b623870b493f" providerId="ADAL" clId="{DBACF6C1-3810-4ECE-9D78-096D1FFD6F14}" dt="2026-07-17T13:10:57.780" v="2820" actId="1035"/>
          <ac:spMkLst>
            <pc:docMk/>
            <pc:sldMk cId="826826284" sldId="380"/>
            <ac:spMk id="23" creationId="{A4B14356-442D-244E-2CBA-69E5892C4D01}"/>
          </ac:spMkLst>
        </pc:spChg>
        <pc:spChg chg="mod">
          <ac:chgData name="Alcorta, Justin (CONTR)" userId="9a7a7366-f56d-45a5-ae34-b623870b493f" providerId="ADAL" clId="{DBACF6C1-3810-4ECE-9D78-096D1FFD6F14}" dt="2026-07-17T13:10:32.613" v="2810" actId="1036"/>
          <ac:spMkLst>
            <pc:docMk/>
            <pc:sldMk cId="826826284" sldId="380"/>
            <ac:spMk id="26" creationId="{95B61302-B1ED-10A5-6430-48024CBFB504}"/>
          </ac:spMkLst>
        </pc:spChg>
        <pc:spChg chg="mod">
          <ac:chgData name="Alcorta, Justin (CONTR)" userId="9a7a7366-f56d-45a5-ae34-b623870b493f" providerId="ADAL" clId="{DBACF6C1-3810-4ECE-9D78-096D1FFD6F14}" dt="2026-07-30T16:31:17.257" v="9579" actId="1035"/>
          <ac:spMkLst>
            <pc:docMk/>
            <pc:sldMk cId="826826284" sldId="380"/>
            <ac:spMk id="29" creationId="{71C99E3B-A801-A7E4-7616-9C1D8653FC4F}"/>
          </ac:spMkLst>
        </pc:spChg>
        <pc:spChg chg="mod">
          <ac:chgData name="Alcorta, Justin (CONTR)" userId="9a7a7366-f56d-45a5-ae34-b623870b493f" providerId="ADAL" clId="{DBACF6C1-3810-4ECE-9D78-096D1FFD6F14}" dt="2026-07-30T16:34:40.984" v="9635" actId="1076"/>
          <ac:spMkLst>
            <pc:docMk/>
            <pc:sldMk cId="826826284" sldId="380"/>
            <ac:spMk id="30" creationId="{6AF5C057-4FE6-13C9-17F6-79E8695AC100}"/>
          </ac:spMkLst>
        </pc:spChg>
        <pc:spChg chg="mod">
          <ac:chgData name="Alcorta, Justin (CONTR)" userId="9a7a7366-f56d-45a5-ae34-b623870b493f" providerId="ADAL" clId="{DBACF6C1-3810-4ECE-9D78-096D1FFD6F14}" dt="2026-07-30T16:34:18.688" v="9630" actId="1076"/>
          <ac:spMkLst>
            <pc:docMk/>
            <pc:sldMk cId="826826284" sldId="380"/>
            <ac:spMk id="31" creationId="{BAEA9B55-9AB1-0912-452D-954A59C630DC}"/>
          </ac:spMkLst>
        </pc:spChg>
        <pc:spChg chg="mod">
          <ac:chgData name="Alcorta, Justin (CONTR)" userId="9a7a7366-f56d-45a5-ae34-b623870b493f" providerId="ADAL" clId="{DBACF6C1-3810-4ECE-9D78-096D1FFD6F14}" dt="2026-07-30T16:34:51.822" v="9636" actId="1076"/>
          <ac:spMkLst>
            <pc:docMk/>
            <pc:sldMk cId="826826284" sldId="380"/>
            <ac:spMk id="32" creationId="{333BBD56-DDB8-4876-6136-BC6585DEAC39}"/>
          </ac:spMkLst>
        </pc:spChg>
        <pc:spChg chg="mod">
          <ac:chgData name="Alcorta, Justin (CONTR)" userId="9a7a7366-f56d-45a5-ae34-b623870b493f" providerId="ADAL" clId="{DBACF6C1-3810-4ECE-9D78-096D1FFD6F14}" dt="2026-07-30T16:33:47.824" v="9627" actId="1076"/>
          <ac:spMkLst>
            <pc:docMk/>
            <pc:sldMk cId="826826284" sldId="380"/>
            <ac:spMk id="33" creationId="{E7CE8C98-6EA1-F0E3-3BAB-5F27AC3207D6}"/>
          </ac:spMkLst>
        </pc:spChg>
        <pc:spChg chg="mod">
          <ac:chgData name="Alcorta, Justin (CONTR)" userId="9a7a7366-f56d-45a5-ae34-b623870b493f" providerId="ADAL" clId="{DBACF6C1-3810-4ECE-9D78-096D1FFD6F14}" dt="2026-07-30T16:34:24.216" v="9631" actId="1076"/>
          <ac:spMkLst>
            <pc:docMk/>
            <pc:sldMk cId="826826284" sldId="380"/>
            <ac:spMk id="34" creationId="{6DB97204-EB3E-708F-2B9F-DB65EE5CDE80}"/>
          </ac:spMkLst>
        </pc:spChg>
        <pc:spChg chg="mod">
          <ac:chgData name="Alcorta, Justin (CONTR)" userId="9a7a7366-f56d-45a5-ae34-b623870b493f" providerId="ADAL" clId="{DBACF6C1-3810-4ECE-9D78-096D1FFD6F14}" dt="2026-07-30T16:35:03.766" v="9639" actId="1076"/>
          <ac:spMkLst>
            <pc:docMk/>
            <pc:sldMk cId="826826284" sldId="380"/>
            <ac:spMk id="35" creationId="{D1434238-B6B3-A4A1-21A7-D4E7F9334689}"/>
          </ac:spMkLst>
        </pc:spChg>
        <pc:spChg chg="mod ord">
          <ac:chgData name="Alcorta, Justin (CONTR)" userId="9a7a7366-f56d-45a5-ae34-b623870b493f" providerId="ADAL" clId="{DBACF6C1-3810-4ECE-9D78-096D1FFD6F14}" dt="2026-07-30T16:33:43.441" v="9626" actId="1076"/>
          <ac:spMkLst>
            <pc:docMk/>
            <pc:sldMk cId="826826284" sldId="380"/>
            <ac:spMk id="36" creationId="{AC9BC184-CBBF-EDF1-EC11-2A75F6232A44}"/>
          </ac:spMkLst>
        </pc:spChg>
        <pc:spChg chg="mod">
          <ac:chgData name="Alcorta, Justin (CONTR)" userId="9a7a7366-f56d-45a5-ae34-b623870b493f" providerId="ADAL" clId="{DBACF6C1-3810-4ECE-9D78-096D1FFD6F14}" dt="2026-07-30T16:34:34.247" v="9632" actId="1076"/>
          <ac:spMkLst>
            <pc:docMk/>
            <pc:sldMk cId="826826284" sldId="380"/>
            <ac:spMk id="37" creationId="{114F9633-C59A-FCCC-CBC3-552B84ECEAA6}"/>
          </ac:spMkLst>
        </pc:spChg>
        <pc:spChg chg="mod">
          <ac:chgData name="Alcorta, Justin (CONTR)" userId="9a7a7366-f56d-45a5-ae34-b623870b493f" providerId="ADAL" clId="{DBACF6C1-3810-4ECE-9D78-096D1FFD6F14}" dt="2026-07-30T16:35:12.168" v="9641" actId="1076"/>
          <ac:spMkLst>
            <pc:docMk/>
            <pc:sldMk cId="826826284" sldId="380"/>
            <ac:spMk id="38" creationId="{CA0C8F2D-E30C-42B7-0208-D9370E18DA11}"/>
          </ac:spMkLst>
        </pc:spChg>
        <pc:spChg chg="del">
          <ac:chgData name="Alcorta, Justin (CONTR)" userId="9a7a7366-f56d-45a5-ae34-b623870b493f" providerId="ADAL" clId="{DBACF6C1-3810-4ECE-9D78-096D1FFD6F14}" dt="2026-07-30T16:30:22.482" v="9561" actId="478"/>
          <ac:spMkLst>
            <pc:docMk/>
            <pc:sldMk cId="826826284" sldId="380"/>
            <ac:spMk id="39" creationId="{37299745-B177-78ED-4499-193C7BAA4813}"/>
          </ac:spMkLst>
        </pc:spChg>
        <pc:spChg chg="del mod">
          <ac:chgData name="Alcorta, Justin (CONTR)" userId="9a7a7366-f56d-45a5-ae34-b623870b493f" providerId="ADAL" clId="{DBACF6C1-3810-4ECE-9D78-096D1FFD6F14}" dt="2026-07-30T16:30:21.914" v="9560" actId="478"/>
          <ac:spMkLst>
            <pc:docMk/>
            <pc:sldMk cId="826826284" sldId="380"/>
            <ac:spMk id="40" creationId="{22859B59-15B5-116B-E574-EC71918715D6}"/>
          </ac:spMkLst>
        </pc:spChg>
        <pc:spChg chg="del mod">
          <ac:chgData name="Alcorta, Justin (CONTR)" userId="9a7a7366-f56d-45a5-ae34-b623870b493f" providerId="ADAL" clId="{DBACF6C1-3810-4ECE-9D78-096D1FFD6F14}" dt="2026-07-30T16:30:19.818" v="9557" actId="478"/>
          <ac:spMkLst>
            <pc:docMk/>
            <pc:sldMk cId="826826284" sldId="380"/>
            <ac:spMk id="41" creationId="{569C75D9-C908-7EAE-21E1-6E4A0101175D}"/>
          </ac:spMkLst>
        </pc:spChg>
      </pc:sldChg>
      <pc:sldChg chg="addSp delSp modSp mod">
        <pc:chgData name="Alcorta, Justin (CONTR)" userId="9a7a7366-f56d-45a5-ae34-b623870b493f" providerId="ADAL" clId="{DBACF6C1-3810-4ECE-9D78-096D1FFD6F14}" dt="2026-07-30T16:29:57.407" v="9545" actId="22"/>
        <pc:sldMkLst>
          <pc:docMk/>
          <pc:sldMk cId="1017809345" sldId="381"/>
        </pc:sldMkLst>
        <pc:spChg chg="mod">
          <ac:chgData name="Alcorta, Justin (CONTR)" userId="9a7a7366-f56d-45a5-ae34-b623870b493f" providerId="ADAL" clId="{DBACF6C1-3810-4ECE-9D78-096D1FFD6F14}" dt="2026-07-17T15:35:33.035" v="4086" actId="2711"/>
          <ac:spMkLst>
            <pc:docMk/>
            <pc:sldMk cId="1017809345" sldId="381"/>
            <ac:spMk id="2" creationId="{37E7A383-37E1-A293-FEEF-4BEE1B3EADA1}"/>
          </ac:spMkLst>
        </pc:spChg>
        <pc:spChg chg="mod">
          <ac:chgData name="Alcorta, Justin (CONTR)" userId="9a7a7366-f56d-45a5-ae34-b623870b493f" providerId="ADAL" clId="{DBACF6C1-3810-4ECE-9D78-096D1FFD6F14}" dt="2026-07-17T15:35:33.035" v="4086" actId="2711"/>
          <ac:spMkLst>
            <pc:docMk/>
            <pc:sldMk cId="1017809345" sldId="381"/>
            <ac:spMk id="3" creationId="{98FBCDBC-7C53-749A-0BE4-0A1423258279}"/>
          </ac:spMkLst>
        </pc:spChg>
        <pc:spChg chg="add del mod">
          <ac:chgData name="Alcorta, Justin (CONTR)" userId="9a7a7366-f56d-45a5-ae34-b623870b493f" providerId="ADAL" clId="{DBACF6C1-3810-4ECE-9D78-096D1FFD6F14}" dt="2026-07-30T16:29:57.299" v="9544" actId="478"/>
          <ac:spMkLst>
            <pc:docMk/>
            <pc:sldMk cId="1017809345" sldId="381"/>
            <ac:spMk id="4" creationId="{4363F318-3ADD-A412-C6C5-E0F27F2C88FE}"/>
          </ac:spMkLst>
        </pc:spChg>
        <pc:spChg chg="mod">
          <ac:chgData name="Alcorta, Justin (CONTR)" userId="9a7a7366-f56d-45a5-ae34-b623870b493f" providerId="ADAL" clId="{DBACF6C1-3810-4ECE-9D78-096D1FFD6F14}" dt="2026-07-17T15:35:33.035" v="4086" actId="2711"/>
          <ac:spMkLst>
            <pc:docMk/>
            <pc:sldMk cId="1017809345" sldId="381"/>
            <ac:spMk id="5" creationId="{51C705B1-B456-C3F3-C163-F2FD2D5BCA4D}"/>
          </ac:spMkLst>
        </pc:spChg>
        <pc:spChg chg="mod">
          <ac:chgData name="Alcorta, Justin (CONTR)" userId="9a7a7366-f56d-45a5-ae34-b623870b493f" providerId="ADAL" clId="{DBACF6C1-3810-4ECE-9D78-096D1FFD6F14}" dt="2026-07-17T15:35:33.035" v="4086" actId="2711"/>
          <ac:spMkLst>
            <pc:docMk/>
            <pc:sldMk cId="1017809345" sldId="381"/>
            <ac:spMk id="7" creationId="{62EA2CA7-7DAE-EFB3-0129-6F146470FE8F}"/>
          </ac:spMkLst>
        </pc:spChg>
        <pc:spChg chg="mod">
          <ac:chgData name="Alcorta, Justin (CONTR)" userId="9a7a7366-f56d-45a5-ae34-b623870b493f" providerId="ADAL" clId="{DBACF6C1-3810-4ECE-9D78-096D1FFD6F14}" dt="2026-07-17T15:35:33.035" v="4086" actId="2711"/>
          <ac:spMkLst>
            <pc:docMk/>
            <pc:sldMk cId="1017809345" sldId="381"/>
            <ac:spMk id="9" creationId="{B31241AB-137B-1BF0-93E7-B4507214CA47}"/>
          </ac:spMkLst>
        </pc:spChg>
        <pc:spChg chg="add">
          <ac:chgData name="Alcorta, Justin (CONTR)" userId="9a7a7366-f56d-45a5-ae34-b623870b493f" providerId="ADAL" clId="{DBACF6C1-3810-4ECE-9D78-096D1FFD6F14}" dt="2026-07-30T16:29:57.407" v="9545" actId="22"/>
          <ac:spMkLst>
            <pc:docMk/>
            <pc:sldMk cId="1017809345" sldId="381"/>
            <ac:spMk id="10" creationId="{2BF18D9A-7D9B-2CE2-132D-764B0FAE1A48}"/>
          </ac:spMkLst>
        </pc:spChg>
      </pc:sldChg>
      <pc:sldChg chg="addSp delSp modSp add mod modAnim modCm">
        <pc:chgData name="Alcorta, Justin (CONTR)" userId="9a7a7366-f56d-45a5-ae34-b623870b493f" providerId="ADAL" clId="{DBACF6C1-3810-4ECE-9D78-096D1FFD6F14}" dt="2026-07-30T16:29:51.487" v="9541" actId="22"/>
        <pc:sldMkLst>
          <pc:docMk/>
          <pc:sldMk cId="1984936510" sldId="384"/>
        </pc:sldMkLst>
        <pc:spChg chg="mod">
          <ac:chgData name="Alcorta, Justin (CONTR)" userId="9a7a7366-f56d-45a5-ae34-b623870b493f" providerId="ADAL" clId="{DBACF6C1-3810-4ECE-9D78-096D1FFD6F14}" dt="2026-07-21T12:50:44.629" v="6427" actId="2711"/>
          <ac:spMkLst>
            <pc:docMk/>
            <pc:sldMk cId="1984936510" sldId="384"/>
            <ac:spMk id="2" creationId="{546BC0E2-135D-1FB0-D07D-8B1FBAAAD088}"/>
          </ac:spMkLst>
        </pc:spChg>
        <pc:spChg chg="add">
          <ac:chgData name="Alcorta, Justin (CONTR)" userId="9a7a7366-f56d-45a5-ae34-b623870b493f" providerId="ADAL" clId="{DBACF6C1-3810-4ECE-9D78-096D1FFD6F14}" dt="2026-07-30T16:29:51.487" v="9541" actId="22"/>
          <ac:spMkLst>
            <pc:docMk/>
            <pc:sldMk cId="1984936510" sldId="384"/>
            <ac:spMk id="4" creationId="{CF09D6D8-7FA1-6FE5-0D7B-234995AE8A87}"/>
          </ac:spMkLst>
        </pc:spChg>
        <pc:spChg chg="add mod">
          <ac:chgData name="Alcorta, Justin (CONTR)" userId="9a7a7366-f56d-45a5-ae34-b623870b493f" providerId="ADAL" clId="{DBACF6C1-3810-4ECE-9D78-096D1FFD6F14}" dt="2026-07-21T19:49:39.741" v="9370" actId="2711"/>
          <ac:spMkLst>
            <pc:docMk/>
            <pc:sldMk cId="1984936510" sldId="384"/>
            <ac:spMk id="5" creationId="{9684F261-4D91-3D57-02FA-811917506A4B}"/>
          </ac:spMkLst>
        </pc:spChg>
        <pc:spChg chg="mod">
          <ac:chgData name="Alcorta, Justin (CONTR)" userId="9a7a7366-f56d-45a5-ae34-b623870b493f" providerId="ADAL" clId="{DBACF6C1-3810-4ECE-9D78-096D1FFD6F14}" dt="2026-07-21T19:49:39.741" v="9370" actId="2711"/>
          <ac:spMkLst>
            <pc:docMk/>
            <pc:sldMk cId="1984936510" sldId="384"/>
            <ac:spMk id="9" creationId="{F637D084-CFA7-B06E-83D6-B21CF0EFE3CA}"/>
          </ac:spMkLst>
        </pc:spChg>
        <pc:spChg chg="add del mod">
          <ac:chgData name="Alcorta, Justin (CONTR)" userId="9a7a7366-f56d-45a5-ae34-b623870b493f" providerId="ADAL" clId="{DBACF6C1-3810-4ECE-9D78-096D1FFD6F14}" dt="2026-07-30T16:29:51.339" v="9540" actId="478"/>
          <ac:spMkLst>
            <pc:docMk/>
            <pc:sldMk cId="1984936510" sldId="384"/>
            <ac:spMk id="11" creationId="{FB670C65-42C8-1155-1BF7-5F5A0633E454}"/>
          </ac:spMkLst>
        </pc:spChg>
        <pc:spChg chg="add mod">
          <ac:chgData name="Alcorta, Justin (CONTR)" userId="9a7a7366-f56d-45a5-ae34-b623870b493f" providerId="ADAL" clId="{DBACF6C1-3810-4ECE-9D78-096D1FFD6F14}" dt="2026-07-30T12:50:23.580" v="9474" actId="1038"/>
          <ac:spMkLst>
            <pc:docMk/>
            <pc:sldMk cId="1984936510" sldId="384"/>
            <ac:spMk id="53" creationId="{9415DF71-E995-9613-4E08-17EEBC457F69}"/>
          </ac:spMkLst>
        </pc:spChg>
        <pc:spChg chg="add mod">
          <ac:chgData name="Alcorta, Justin (CONTR)" userId="9a7a7366-f56d-45a5-ae34-b623870b493f" providerId="ADAL" clId="{DBACF6C1-3810-4ECE-9D78-096D1FFD6F14}" dt="2026-07-21T19:41:49.263" v="8860" actId="1076"/>
          <ac:spMkLst>
            <pc:docMk/>
            <pc:sldMk cId="1984936510" sldId="384"/>
            <ac:spMk id="55" creationId="{E2293C30-6983-DD45-611E-8ABB1EB37B67}"/>
          </ac:spMkLst>
        </pc:spChg>
        <pc:spChg chg="mod">
          <ac:chgData name="Alcorta, Justin (CONTR)" userId="9a7a7366-f56d-45a5-ae34-b623870b493f" providerId="ADAL" clId="{DBACF6C1-3810-4ECE-9D78-096D1FFD6F14}" dt="2026-07-21T19:49:39.741" v="9370" actId="2711"/>
          <ac:spMkLst>
            <pc:docMk/>
            <pc:sldMk cId="1984936510" sldId="384"/>
            <ac:spMk id="56" creationId="{37E2FC5D-03C1-9403-9041-02292A0B0E4B}"/>
          </ac:spMkLst>
        </pc:spChg>
        <pc:spChg chg="add mod">
          <ac:chgData name="Alcorta, Justin (CONTR)" userId="9a7a7366-f56d-45a5-ae34-b623870b493f" providerId="ADAL" clId="{DBACF6C1-3810-4ECE-9D78-096D1FFD6F14}" dt="2026-07-21T19:42:08.322" v="8870" actId="20577"/>
          <ac:spMkLst>
            <pc:docMk/>
            <pc:sldMk cId="1984936510" sldId="384"/>
            <ac:spMk id="63" creationId="{2EFE3284-455D-EA17-23B6-447845ED41C6}"/>
          </ac:spMkLst>
        </pc:spChg>
        <pc:spChg chg="add mod">
          <ac:chgData name="Alcorta, Justin (CONTR)" userId="9a7a7366-f56d-45a5-ae34-b623870b493f" providerId="ADAL" clId="{DBACF6C1-3810-4ECE-9D78-096D1FFD6F14}" dt="2026-07-21T19:41:49.263" v="8860" actId="1076"/>
          <ac:spMkLst>
            <pc:docMk/>
            <pc:sldMk cId="1984936510" sldId="384"/>
            <ac:spMk id="64" creationId="{614D1A7D-4EC5-6506-4E10-C159B016C2F6}"/>
          </ac:spMkLst>
        </pc:spChg>
        <pc:spChg chg="mod">
          <ac:chgData name="Alcorta, Justin (CONTR)" userId="9a7a7366-f56d-45a5-ae34-b623870b493f" providerId="ADAL" clId="{DBACF6C1-3810-4ECE-9D78-096D1FFD6F14}" dt="2026-07-21T19:49:39.741" v="9370" actId="2711"/>
          <ac:spMkLst>
            <pc:docMk/>
            <pc:sldMk cId="1984936510" sldId="384"/>
            <ac:spMk id="67" creationId="{82C69BDC-6038-F0F0-B260-5E963F6F8BE0}"/>
          </ac:spMkLst>
        </pc:spChg>
        <pc:spChg chg="mod">
          <ac:chgData name="Alcorta, Justin (CONTR)" userId="9a7a7366-f56d-45a5-ae34-b623870b493f" providerId="ADAL" clId="{DBACF6C1-3810-4ECE-9D78-096D1FFD6F14}" dt="2026-07-21T19:49:39.741" v="9370" actId="2711"/>
          <ac:spMkLst>
            <pc:docMk/>
            <pc:sldMk cId="1984936510" sldId="384"/>
            <ac:spMk id="68" creationId="{64FB210F-31A1-6CF2-26C4-90F79E20A6E5}"/>
          </ac:spMkLst>
        </pc:spChg>
        <pc:spChg chg="mod">
          <ac:chgData name="Alcorta, Justin (CONTR)" userId="9a7a7366-f56d-45a5-ae34-b623870b493f" providerId="ADAL" clId="{DBACF6C1-3810-4ECE-9D78-096D1FFD6F14}" dt="2026-07-21T19:49:52.612" v="9372" actId="108"/>
          <ac:spMkLst>
            <pc:docMk/>
            <pc:sldMk cId="1984936510" sldId="384"/>
            <ac:spMk id="70" creationId="{A006C935-78C2-4DB6-563D-2CA64E3AC183}"/>
          </ac:spMkLst>
        </pc:spChg>
        <pc:spChg chg="mod">
          <ac:chgData name="Alcorta, Justin (CONTR)" userId="9a7a7366-f56d-45a5-ae34-b623870b493f" providerId="ADAL" clId="{DBACF6C1-3810-4ECE-9D78-096D1FFD6F14}" dt="2026-07-30T12:48:49.226" v="9455" actId="20577"/>
          <ac:spMkLst>
            <pc:docMk/>
            <pc:sldMk cId="1984936510" sldId="384"/>
            <ac:spMk id="71" creationId="{5960542B-6A4E-D91D-7689-A8B666BEBF26}"/>
          </ac:spMkLst>
        </pc:spChg>
        <pc:spChg chg="add mod">
          <ac:chgData name="Alcorta, Justin (CONTR)" userId="9a7a7366-f56d-45a5-ae34-b623870b493f" providerId="ADAL" clId="{DBACF6C1-3810-4ECE-9D78-096D1FFD6F14}" dt="2026-07-21T19:41:49.263" v="8860" actId="1076"/>
          <ac:spMkLst>
            <pc:docMk/>
            <pc:sldMk cId="1984936510" sldId="384"/>
            <ac:spMk id="72" creationId="{304956F2-BA54-4422-A100-488EC965A48F}"/>
          </ac:spMkLst>
        </pc:spChg>
        <pc:spChg chg="add mod">
          <ac:chgData name="Alcorta, Justin (CONTR)" userId="9a7a7366-f56d-45a5-ae34-b623870b493f" providerId="ADAL" clId="{DBACF6C1-3810-4ECE-9D78-096D1FFD6F14}" dt="2026-07-21T19:41:49.263" v="8860" actId="1076"/>
          <ac:spMkLst>
            <pc:docMk/>
            <pc:sldMk cId="1984936510" sldId="384"/>
            <ac:spMk id="76" creationId="{2461F6A9-7F2F-4C72-E481-1432F24F4F0C}"/>
          </ac:spMkLst>
        </pc:spChg>
        <pc:spChg chg="add mod">
          <ac:chgData name="Alcorta, Justin (CONTR)" userId="9a7a7366-f56d-45a5-ae34-b623870b493f" providerId="ADAL" clId="{DBACF6C1-3810-4ECE-9D78-096D1FFD6F14}" dt="2026-07-21T19:48:46.969" v="9343" actId="20577"/>
          <ac:spMkLst>
            <pc:docMk/>
            <pc:sldMk cId="1984936510" sldId="384"/>
            <ac:spMk id="77" creationId="{67F146B6-6BB4-C336-D56D-DFC68F01221E}"/>
          </ac:spMkLst>
        </pc:spChg>
        <pc:spChg chg="add mod">
          <ac:chgData name="Alcorta, Justin (CONTR)" userId="9a7a7366-f56d-45a5-ae34-b623870b493f" providerId="ADAL" clId="{DBACF6C1-3810-4ECE-9D78-096D1FFD6F14}" dt="2026-07-21T19:41:49.263" v="8860" actId="1076"/>
          <ac:spMkLst>
            <pc:docMk/>
            <pc:sldMk cId="1984936510" sldId="384"/>
            <ac:spMk id="82" creationId="{CD65F8C0-33AB-EEDB-F9B6-49CDC9EE490D}"/>
          </ac:spMkLst>
        </pc:spChg>
        <pc:spChg chg="mod">
          <ac:chgData name="Alcorta, Justin (CONTR)" userId="9a7a7366-f56d-45a5-ae34-b623870b493f" providerId="ADAL" clId="{DBACF6C1-3810-4ECE-9D78-096D1FFD6F14}" dt="2026-07-21T19:49:39.741" v="9370" actId="2711"/>
          <ac:spMkLst>
            <pc:docMk/>
            <pc:sldMk cId="1984936510" sldId="384"/>
            <ac:spMk id="83" creationId="{5EAD62AF-47E6-00AD-F446-6CC395E6D719}"/>
          </ac:spMkLst>
        </pc:spChg>
        <pc:spChg chg="add mod">
          <ac:chgData name="Alcorta, Justin (CONTR)" userId="9a7a7366-f56d-45a5-ae34-b623870b493f" providerId="ADAL" clId="{DBACF6C1-3810-4ECE-9D78-096D1FFD6F14}" dt="2026-07-21T19:49:33.393" v="9369" actId="20577"/>
          <ac:spMkLst>
            <pc:docMk/>
            <pc:sldMk cId="1984936510" sldId="384"/>
            <ac:spMk id="84" creationId="{98E772C5-E950-3649-AEE7-6D547398D396}"/>
          </ac:spMkLst>
        </pc:spChg>
        <pc:spChg chg="mod">
          <ac:chgData name="Alcorta, Justin (CONTR)" userId="9a7a7366-f56d-45a5-ae34-b623870b493f" providerId="ADAL" clId="{DBACF6C1-3810-4ECE-9D78-096D1FFD6F14}" dt="2026-07-21T19:49:39.741" v="9370" actId="2711"/>
          <ac:spMkLst>
            <pc:docMk/>
            <pc:sldMk cId="1984936510" sldId="384"/>
            <ac:spMk id="85" creationId="{BC5E765F-D694-549B-B9AE-DECF22815BCD}"/>
          </ac:spMkLst>
        </pc:spChg>
        <pc:spChg chg="mod">
          <ac:chgData name="Alcorta, Justin (CONTR)" userId="9a7a7366-f56d-45a5-ae34-b623870b493f" providerId="ADAL" clId="{DBACF6C1-3810-4ECE-9D78-096D1FFD6F14}" dt="2026-07-21T19:49:39.741" v="9370" actId="2711"/>
          <ac:spMkLst>
            <pc:docMk/>
            <pc:sldMk cId="1984936510" sldId="384"/>
            <ac:spMk id="91" creationId="{C6164C5B-81CF-C624-CDBD-788C2940FC41}"/>
          </ac:spMkLst>
        </pc:spChg>
        <pc:spChg chg="mod">
          <ac:chgData name="Alcorta, Justin (CONTR)" userId="9a7a7366-f56d-45a5-ae34-b623870b493f" providerId="ADAL" clId="{DBACF6C1-3810-4ECE-9D78-096D1FFD6F14}" dt="2026-07-21T19:49:39.741" v="9370" actId="2711"/>
          <ac:spMkLst>
            <pc:docMk/>
            <pc:sldMk cId="1984936510" sldId="384"/>
            <ac:spMk id="94" creationId="{8DBF3544-A79E-8F29-2483-8EB45FFE23A6}"/>
          </ac:spMkLst>
        </pc:spChg>
        <pc:spChg chg="mod">
          <ac:chgData name="Alcorta, Justin (CONTR)" userId="9a7a7366-f56d-45a5-ae34-b623870b493f" providerId="ADAL" clId="{DBACF6C1-3810-4ECE-9D78-096D1FFD6F14}" dt="2026-07-21T18:26:05.542" v="8494" actId="1035"/>
          <ac:spMkLst>
            <pc:docMk/>
            <pc:sldMk cId="1984936510" sldId="384"/>
            <ac:spMk id="141" creationId="{31C5047F-490A-F2C9-29BA-72737B55BCA7}"/>
          </ac:spMkLst>
        </pc:spChg>
        <pc:spChg chg="mod">
          <ac:chgData name="Alcorta, Justin (CONTR)" userId="9a7a7366-f56d-45a5-ae34-b623870b493f" providerId="ADAL" clId="{DBACF6C1-3810-4ECE-9D78-096D1FFD6F14}" dt="2026-07-21T19:42:29.561" v="8873" actId="20577"/>
          <ac:spMkLst>
            <pc:docMk/>
            <pc:sldMk cId="1984936510" sldId="384"/>
            <ac:spMk id="142" creationId="{14BB1ADD-4C09-2B00-EB81-6FD9E32054C4}"/>
          </ac:spMkLst>
        </pc:spChg>
        <pc:spChg chg="mod">
          <ac:chgData name="Alcorta, Justin (CONTR)" userId="9a7a7366-f56d-45a5-ae34-b623870b493f" providerId="ADAL" clId="{DBACF6C1-3810-4ECE-9D78-096D1FFD6F14}" dt="2026-07-21T19:47:17.330" v="9201" actId="1076"/>
          <ac:spMkLst>
            <pc:docMk/>
            <pc:sldMk cId="1984936510" sldId="384"/>
            <ac:spMk id="143" creationId="{18F2CDB8-9AF8-919A-1674-D9E871EA3462}"/>
          </ac:spMkLst>
        </pc:spChg>
        <pc:spChg chg="add mod">
          <ac:chgData name="Alcorta, Justin (CONTR)" userId="9a7a7366-f56d-45a5-ae34-b623870b493f" providerId="ADAL" clId="{DBACF6C1-3810-4ECE-9D78-096D1FFD6F14}" dt="2026-07-21T18:25:22.063" v="8472" actId="1035"/>
          <ac:spMkLst>
            <pc:docMk/>
            <pc:sldMk cId="1984936510" sldId="384"/>
            <ac:spMk id="144" creationId="{01089DBB-4FE4-3DD2-97D3-DD251C508E8B}"/>
          </ac:spMkLst>
        </pc:spChg>
        <pc:spChg chg="mod">
          <ac:chgData name="Alcorta, Justin (CONTR)" userId="9a7a7366-f56d-45a5-ae34-b623870b493f" providerId="ADAL" clId="{DBACF6C1-3810-4ECE-9D78-096D1FFD6F14}" dt="2026-07-21T19:42:41.725" v="8891" actId="14100"/>
          <ac:spMkLst>
            <pc:docMk/>
            <pc:sldMk cId="1984936510" sldId="384"/>
            <ac:spMk id="145" creationId="{AE9027F7-165B-E6EC-538A-2DF522F0B7F1}"/>
          </ac:spMkLst>
        </pc:spChg>
        <pc:spChg chg="mod">
          <ac:chgData name="Alcorta, Justin (CONTR)" userId="9a7a7366-f56d-45a5-ae34-b623870b493f" providerId="ADAL" clId="{DBACF6C1-3810-4ECE-9D78-096D1FFD6F14}" dt="2026-07-21T18:25:22.063" v="8472" actId="1035"/>
          <ac:spMkLst>
            <pc:docMk/>
            <pc:sldMk cId="1984936510" sldId="384"/>
            <ac:spMk id="146" creationId="{2DB86AC5-A643-5357-4B49-6F35E06D7076}"/>
          </ac:spMkLst>
        </pc:spChg>
        <pc:extLst>
          <p:ext xmlns:p="http://schemas.openxmlformats.org/presentationml/2006/main" uri="{D6D511B9-2390-475A-947B-AFAB55BFBCF1}">
            <pc226:cmChg xmlns:pc226="http://schemas.microsoft.com/office/powerpoint/2022/06/main/command" chg="mod">
              <pc226:chgData name="Alcorta, Justin (CONTR)" userId="9a7a7366-f56d-45a5-ae34-b623870b493f" providerId="ADAL" clId="{DBACF6C1-3810-4ECE-9D78-096D1FFD6F14}" dt="2026-07-20T19:01:25.465" v="5898" actId="20577"/>
              <pc2:cmMkLst xmlns:pc2="http://schemas.microsoft.com/office/powerpoint/2019/9/main/command">
                <pc:docMk/>
                <pc:sldMk cId="1984936510" sldId="384"/>
                <pc2:cmMk id="{6B184601-D7FB-4792-8237-CBBD4F826C9A}"/>
              </pc2:cmMkLst>
            </pc226:cmChg>
          </p:ext>
        </pc:extLst>
      </pc:sldChg>
      <pc:sldChg chg="addSp delSp modSp add mod addAnim delAnim modAnim">
        <pc:chgData name="Alcorta, Justin (CONTR)" userId="9a7a7366-f56d-45a5-ae34-b623870b493f" providerId="ADAL" clId="{DBACF6C1-3810-4ECE-9D78-096D1FFD6F14}" dt="2026-07-30T16:30:08.863" v="9551" actId="22"/>
        <pc:sldMkLst>
          <pc:docMk/>
          <pc:sldMk cId="3367000299" sldId="385"/>
        </pc:sldMkLst>
        <pc:spChg chg="ord">
          <ac:chgData name="Alcorta, Justin (CONTR)" userId="9a7a7366-f56d-45a5-ae34-b623870b493f" providerId="ADAL" clId="{DBACF6C1-3810-4ECE-9D78-096D1FFD6F14}" dt="2026-07-20T16:00:37.063" v="4393" actId="166"/>
          <ac:spMkLst>
            <pc:docMk/>
            <pc:sldMk cId="3367000299" sldId="385"/>
            <ac:spMk id="2" creationId="{9990BB7B-052F-4CDF-5754-F58E5B9CF3D1}"/>
          </ac:spMkLst>
        </pc:spChg>
        <pc:spChg chg="add del">
          <ac:chgData name="Alcorta, Justin (CONTR)" userId="9a7a7366-f56d-45a5-ae34-b623870b493f" providerId="ADAL" clId="{DBACF6C1-3810-4ECE-9D78-096D1FFD6F14}" dt="2026-07-20T16:00:11.812" v="4386" actId="21"/>
          <ac:spMkLst>
            <pc:docMk/>
            <pc:sldMk cId="3367000299" sldId="385"/>
            <ac:spMk id="8" creationId="{7767B2B7-F4FA-0539-D716-A788420E39FB}"/>
          </ac:spMkLst>
        </pc:spChg>
        <pc:spChg chg="add del">
          <ac:chgData name="Alcorta, Justin (CONTR)" userId="9a7a7366-f56d-45a5-ae34-b623870b493f" providerId="ADAL" clId="{DBACF6C1-3810-4ECE-9D78-096D1FFD6F14}" dt="2026-07-20T16:00:11.812" v="4386" actId="21"/>
          <ac:spMkLst>
            <pc:docMk/>
            <pc:sldMk cId="3367000299" sldId="385"/>
            <ac:spMk id="10" creationId="{C2EE2E24-398E-3365-D30A-1DFFD1C673FA}"/>
          </ac:spMkLst>
        </pc:spChg>
        <pc:spChg chg="add del">
          <ac:chgData name="Alcorta, Justin (CONTR)" userId="9a7a7366-f56d-45a5-ae34-b623870b493f" providerId="ADAL" clId="{DBACF6C1-3810-4ECE-9D78-096D1FFD6F14}" dt="2026-07-20T16:00:11.812" v="4386" actId="21"/>
          <ac:spMkLst>
            <pc:docMk/>
            <pc:sldMk cId="3367000299" sldId="385"/>
            <ac:spMk id="12" creationId="{4E84B74C-05C2-6AFA-98EF-A0DC052CD52E}"/>
          </ac:spMkLst>
        </pc:spChg>
        <pc:spChg chg="add del mod">
          <ac:chgData name="Alcorta, Justin (CONTR)" userId="9a7a7366-f56d-45a5-ae34-b623870b493f" providerId="ADAL" clId="{DBACF6C1-3810-4ECE-9D78-096D1FFD6F14}" dt="2026-07-20T16:01:18.507" v="4398" actId="1035"/>
          <ac:spMkLst>
            <pc:docMk/>
            <pc:sldMk cId="3367000299" sldId="385"/>
            <ac:spMk id="13" creationId="{DF1246D8-F983-AF79-652F-167F25DF14CC}"/>
          </ac:spMkLst>
        </pc:spChg>
        <pc:spChg chg="del">
          <ac:chgData name="Alcorta, Justin (CONTR)" userId="9a7a7366-f56d-45a5-ae34-b623870b493f" providerId="ADAL" clId="{DBACF6C1-3810-4ECE-9D78-096D1FFD6F14}" dt="2026-07-30T16:30:08.770" v="9550" actId="478"/>
          <ac:spMkLst>
            <pc:docMk/>
            <pc:sldMk cId="3367000299" sldId="385"/>
            <ac:spMk id="14" creationId="{AF18ED6E-4A5B-5C6F-026A-C11A6E4F684D}"/>
          </ac:spMkLst>
        </pc:spChg>
        <pc:spChg chg="add">
          <ac:chgData name="Alcorta, Justin (CONTR)" userId="9a7a7366-f56d-45a5-ae34-b623870b493f" providerId="ADAL" clId="{DBACF6C1-3810-4ECE-9D78-096D1FFD6F14}" dt="2026-07-30T16:30:08.863" v="9551" actId="22"/>
          <ac:spMkLst>
            <pc:docMk/>
            <pc:sldMk cId="3367000299" sldId="385"/>
            <ac:spMk id="16" creationId="{DDD0D217-5DE5-B96E-E05C-0D8E70EADE32}"/>
          </ac:spMkLst>
        </pc:spChg>
        <pc:picChg chg="ord">
          <ac:chgData name="Alcorta, Justin (CONTR)" userId="9a7a7366-f56d-45a5-ae34-b623870b493f" providerId="ADAL" clId="{DBACF6C1-3810-4ECE-9D78-096D1FFD6F14}" dt="2026-07-20T16:01:53.476" v="4407" actId="167"/>
          <ac:picMkLst>
            <pc:docMk/>
            <pc:sldMk cId="3367000299" sldId="385"/>
            <ac:picMk id="6" creationId="{9CDEB02D-73C9-016B-0834-9B6BF74A0CC4}"/>
          </ac:picMkLst>
        </pc:picChg>
        <pc:picChg chg="add del mod ord">
          <ac:chgData name="Alcorta, Justin (CONTR)" userId="9a7a7366-f56d-45a5-ae34-b623870b493f" providerId="ADAL" clId="{DBACF6C1-3810-4ECE-9D78-096D1FFD6F14}" dt="2026-07-20T16:01:52.021" v="4406" actId="167"/>
          <ac:picMkLst>
            <pc:docMk/>
            <pc:sldMk cId="3367000299" sldId="385"/>
            <ac:picMk id="7" creationId="{51035A32-A8BD-3176-E8D0-D158C1AD1C0B}"/>
          </ac:picMkLst>
        </pc:picChg>
        <pc:picChg chg="add del mod ord">
          <ac:chgData name="Alcorta, Justin (CONTR)" userId="9a7a7366-f56d-45a5-ae34-b623870b493f" providerId="ADAL" clId="{DBACF6C1-3810-4ECE-9D78-096D1FFD6F14}" dt="2026-07-20T16:01:26.102" v="4401" actId="167"/>
          <ac:picMkLst>
            <pc:docMk/>
            <pc:sldMk cId="3367000299" sldId="385"/>
            <ac:picMk id="11" creationId="{30E506D1-8489-26C7-7549-DA3C2BDF89AF}"/>
          </ac:picMkLst>
        </pc:picChg>
      </pc:sldChg>
      <pc:sldChg chg="addSp delSp modSp mod">
        <pc:chgData name="Alcorta, Justin (CONTR)" userId="9a7a7366-f56d-45a5-ae34-b623870b493f" providerId="ADAL" clId="{DBACF6C1-3810-4ECE-9D78-096D1FFD6F14}" dt="2026-07-30T16:29:54.729" v="9543" actId="22"/>
        <pc:sldMkLst>
          <pc:docMk/>
          <pc:sldMk cId="35361784" sldId="390"/>
        </pc:sldMkLst>
        <pc:spChg chg="del">
          <ac:chgData name="Alcorta, Justin (CONTR)" userId="9a7a7366-f56d-45a5-ae34-b623870b493f" providerId="ADAL" clId="{DBACF6C1-3810-4ECE-9D78-096D1FFD6F14}" dt="2026-07-30T16:29:54.627" v="9542" actId="478"/>
          <ac:spMkLst>
            <pc:docMk/>
            <pc:sldMk cId="35361784" sldId="390"/>
            <ac:spMk id="3" creationId="{57F6EC82-C330-324E-3224-4018860A2392}"/>
          </ac:spMkLst>
        </pc:spChg>
        <pc:spChg chg="add">
          <ac:chgData name="Alcorta, Justin (CONTR)" userId="9a7a7366-f56d-45a5-ae34-b623870b493f" providerId="ADAL" clId="{DBACF6C1-3810-4ECE-9D78-096D1FFD6F14}" dt="2026-07-30T16:29:54.729" v="9543" actId="22"/>
          <ac:spMkLst>
            <pc:docMk/>
            <pc:sldMk cId="35361784" sldId="390"/>
            <ac:spMk id="6" creationId="{53D4F8FE-1B3F-7341-9495-CB761550CA9D}"/>
          </ac:spMkLst>
        </pc:spChg>
        <pc:spChg chg="mod">
          <ac:chgData name="Alcorta, Justin (CONTR)" userId="9a7a7366-f56d-45a5-ae34-b623870b493f" providerId="ADAL" clId="{DBACF6C1-3810-4ECE-9D78-096D1FFD6F14}" dt="2026-07-22T16:33:06.641" v="9414" actId="2711"/>
          <ac:spMkLst>
            <pc:docMk/>
            <pc:sldMk cId="35361784" sldId="390"/>
            <ac:spMk id="92" creationId="{56BAB9A9-4B0A-3FE9-1FA4-E5BDEF4DE700}"/>
          </ac:spMkLst>
        </pc:spChg>
        <pc:spChg chg="mod">
          <ac:chgData name="Alcorta, Justin (CONTR)" userId="9a7a7366-f56d-45a5-ae34-b623870b493f" providerId="ADAL" clId="{DBACF6C1-3810-4ECE-9D78-096D1FFD6F14}" dt="2026-07-22T16:33:06.641" v="9414" actId="2711"/>
          <ac:spMkLst>
            <pc:docMk/>
            <pc:sldMk cId="35361784" sldId="390"/>
            <ac:spMk id="102" creationId="{EC92E0FC-06AC-7085-1CAA-43537E912CF8}"/>
          </ac:spMkLst>
        </pc:spChg>
        <pc:spChg chg="mod">
          <ac:chgData name="Alcorta, Justin (CONTR)" userId="9a7a7366-f56d-45a5-ae34-b623870b493f" providerId="ADAL" clId="{DBACF6C1-3810-4ECE-9D78-096D1FFD6F14}" dt="2026-07-22T16:33:06.641" v="9414" actId="2711"/>
          <ac:spMkLst>
            <pc:docMk/>
            <pc:sldMk cId="35361784" sldId="390"/>
            <ac:spMk id="127" creationId="{AA3C153E-B559-C590-F3F0-3AAE9E5DB36A}"/>
          </ac:spMkLst>
        </pc:spChg>
        <pc:spChg chg="mod">
          <ac:chgData name="Alcorta, Justin (CONTR)" userId="9a7a7366-f56d-45a5-ae34-b623870b493f" providerId="ADAL" clId="{DBACF6C1-3810-4ECE-9D78-096D1FFD6F14}" dt="2026-07-22T16:33:03.342" v="9413" actId="2711"/>
          <ac:spMkLst>
            <pc:docMk/>
            <pc:sldMk cId="35361784" sldId="390"/>
            <ac:spMk id="137" creationId="{83D93771-3D61-6625-AAFF-D7B760DA0A80}"/>
          </ac:spMkLst>
        </pc:spChg>
        <pc:spChg chg="mod">
          <ac:chgData name="Alcorta, Justin (CONTR)" userId="9a7a7366-f56d-45a5-ae34-b623870b493f" providerId="ADAL" clId="{DBACF6C1-3810-4ECE-9D78-096D1FFD6F14}" dt="2026-07-22T16:33:06.641" v="9414" actId="2711"/>
          <ac:spMkLst>
            <pc:docMk/>
            <pc:sldMk cId="35361784" sldId="390"/>
            <ac:spMk id="139" creationId="{CBF90EDF-13A3-A1A6-FFE3-847E0EFE83E5}"/>
          </ac:spMkLst>
        </pc:spChg>
        <pc:spChg chg="mod">
          <ac:chgData name="Alcorta, Justin (CONTR)" userId="9a7a7366-f56d-45a5-ae34-b623870b493f" providerId="ADAL" clId="{DBACF6C1-3810-4ECE-9D78-096D1FFD6F14}" dt="2026-07-22T16:33:03.342" v="9413" actId="2711"/>
          <ac:spMkLst>
            <pc:docMk/>
            <pc:sldMk cId="35361784" sldId="390"/>
            <ac:spMk id="141" creationId="{9ACE5530-F639-0AB5-C3F0-3DCB34250B8E}"/>
          </ac:spMkLst>
        </pc:spChg>
        <pc:spChg chg="mod">
          <ac:chgData name="Alcorta, Justin (CONTR)" userId="9a7a7366-f56d-45a5-ae34-b623870b493f" providerId="ADAL" clId="{DBACF6C1-3810-4ECE-9D78-096D1FFD6F14}" dt="2026-07-22T16:33:03.342" v="9413" actId="2711"/>
          <ac:spMkLst>
            <pc:docMk/>
            <pc:sldMk cId="35361784" sldId="390"/>
            <ac:spMk id="143" creationId="{5126F583-F59C-D633-F54C-7783DFD35044}"/>
          </ac:spMkLst>
        </pc:spChg>
        <pc:spChg chg="mod">
          <ac:chgData name="Alcorta, Justin (CONTR)" userId="9a7a7366-f56d-45a5-ae34-b623870b493f" providerId="ADAL" clId="{DBACF6C1-3810-4ECE-9D78-096D1FFD6F14}" dt="2026-07-22T16:33:03.342" v="9413" actId="2711"/>
          <ac:spMkLst>
            <pc:docMk/>
            <pc:sldMk cId="35361784" sldId="390"/>
            <ac:spMk id="145" creationId="{B419BA6A-C54D-05AA-EADF-741879CBEFC9}"/>
          </ac:spMkLst>
        </pc:spChg>
        <pc:spChg chg="mod">
          <ac:chgData name="Alcorta, Justin (CONTR)" userId="9a7a7366-f56d-45a5-ae34-b623870b493f" providerId="ADAL" clId="{DBACF6C1-3810-4ECE-9D78-096D1FFD6F14}" dt="2026-07-22T16:33:03.342" v="9413" actId="2711"/>
          <ac:spMkLst>
            <pc:docMk/>
            <pc:sldMk cId="35361784" sldId="390"/>
            <ac:spMk id="151" creationId="{2509360F-3874-CA30-4F08-FE03AF9EFDE5}"/>
          </ac:spMkLst>
        </pc:spChg>
        <pc:spChg chg="mod">
          <ac:chgData name="Alcorta, Justin (CONTR)" userId="9a7a7366-f56d-45a5-ae34-b623870b493f" providerId="ADAL" clId="{DBACF6C1-3810-4ECE-9D78-096D1FFD6F14}" dt="2026-07-22T16:33:03.342" v="9413" actId="2711"/>
          <ac:spMkLst>
            <pc:docMk/>
            <pc:sldMk cId="35361784" sldId="390"/>
            <ac:spMk id="153" creationId="{18DBB23A-76D1-40F1-FB7C-C8E76D60D386}"/>
          </ac:spMkLst>
        </pc:spChg>
        <pc:spChg chg="mod">
          <ac:chgData name="Alcorta, Justin (CONTR)" userId="9a7a7366-f56d-45a5-ae34-b623870b493f" providerId="ADAL" clId="{DBACF6C1-3810-4ECE-9D78-096D1FFD6F14}" dt="2026-07-22T16:33:03.342" v="9413" actId="2711"/>
          <ac:spMkLst>
            <pc:docMk/>
            <pc:sldMk cId="35361784" sldId="390"/>
            <ac:spMk id="155" creationId="{9C4C9196-C428-8672-A03B-B8698E6B7577}"/>
          </ac:spMkLst>
        </pc:spChg>
        <pc:spChg chg="mod">
          <ac:chgData name="Alcorta, Justin (CONTR)" userId="9a7a7366-f56d-45a5-ae34-b623870b493f" providerId="ADAL" clId="{DBACF6C1-3810-4ECE-9D78-096D1FFD6F14}" dt="2026-07-22T16:33:06.641" v="9414" actId="2711"/>
          <ac:spMkLst>
            <pc:docMk/>
            <pc:sldMk cId="35361784" sldId="390"/>
            <ac:spMk id="159" creationId="{68E13F2D-FA84-045C-40E5-DE55DF63C43E}"/>
          </ac:spMkLst>
        </pc:spChg>
        <pc:spChg chg="mod">
          <ac:chgData name="Alcorta, Justin (CONTR)" userId="9a7a7366-f56d-45a5-ae34-b623870b493f" providerId="ADAL" clId="{DBACF6C1-3810-4ECE-9D78-096D1FFD6F14}" dt="2026-07-22T16:33:03.342" v="9413" actId="2711"/>
          <ac:spMkLst>
            <pc:docMk/>
            <pc:sldMk cId="35361784" sldId="390"/>
            <ac:spMk id="160" creationId="{8ED5265B-9D16-E932-3AB8-5682F57B6D0B}"/>
          </ac:spMkLst>
        </pc:spChg>
        <pc:spChg chg="mod">
          <ac:chgData name="Alcorta, Justin (CONTR)" userId="9a7a7366-f56d-45a5-ae34-b623870b493f" providerId="ADAL" clId="{DBACF6C1-3810-4ECE-9D78-096D1FFD6F14}" dt="2026-07-22T16:33:06.641" v="9414" actId="2711"/>
          <ac:spMkLst>
            <pc:docMk/>
            <pc:sldMk cId="35361784" sldId="390"/>
            <ac:spMk id="200" creationId="{A93137A3-51F8-D99A-8CBE-C32A02055DD7}"/>
          </ac:spMkLst>
        </pc:spChg>
        <pc:spChg chg="mod">
          <ac:chgData name="Alcorta, Justin (CONTR)" userId="9a7a7366-f56d-45a5-ae34-b623870b493f" providerId="ADAL" clId="{DBACF6C1-3810-4ECE-9D78-096D1FFD6F14}" dt="2026-07-22T16:33:06.641" v="9414" actId="2711"/>
          <ac:spMkLst>
            <pc:docMk/>
            <pc:sldMk cId="35361784" sldId="390"/>
            <ac:spMk id="203" creationId="{55D60E32-C7A4-26E0-F885-AD550DA20224}"/>
          </ac:spMkLst>
        </pc:spChg>
        <pc:spChg chg="mod">
          <ac:chgData name="Alcorta, Justin (CONTR)" userId="9a7a7366-f56d-45a5-ae34-b623870b493f" providerId="ADAL" clId="{DBACF6C1-3810-4ECE-9D78-096D1FFD6F14}" dt="2026-07-22T16:33:06.641" v="9414" actId="2711"/>
          <ac:spMkLst>
            <pc:docMk/>
            <pc:sldMk cId="35361784" sldId="390"/>
            <ac:spMk id="214" creationId="{E93FBD41-7CA9-68A4-3A5B-F6BDAE14258A}"/>
          </ac:spMkLst>
        </pc:spChg>
        <pc:spChg chg="mod">
          <ac:chgData name="Alcorta, Justin (CONTR)" userId="9a7a7366-f56d-45a5-ae34-b623870b493f" providerId="ADAL" clId="{DBACF6C1-3810-4ECE-9D78-096D1FFD6F14}" dt="2026-07-22T16:33:06.641" v="9414" actId="2711"/>
          <ac:spMkLst>
            <pc:docMk/>
            <pc:sldMk cId="35361784" sldId="390"/>
            <ac:spMk id="247" creationId="{7408F96D-1224-CF7C-B170-E0C847A726EF}"/>
          </ac:spMkLst>
        </pc:spChg>
        <pc:spChg chg="mod">
          <ac:chgData name="Alcorta, Justin (CONTR)" userId="9a7a7366-f56d-45a5-ae34-b623870b493f" providerId="ADAL" clId="{DBACF6C1-3810-4ECE-9D78-096D1FFD6F14}" dt="2026-07-22T16:33:06.641" v="9414" actId="2711"/>
          <ac:spMkLst>
            <pc:docMk/>
            <pc:sldMk cId="35361784" sldId="390"/>
            <ac:spMk id="248" creationId="{201E553B-1F42-85BA-15FF-A3499D114F69}"/>
          </ac:spMkLst>
        </pc:spChg>
      </pc:sldChg>
      <pc:sldChg chg="addSp delSp modSp mod addAnim delAnim modAnim">
        <pc:chgData name="Alcorta, Justin (CONTR)" userId="9a7a7366-f56d-45a5-ae34-b623870b493f" providerId="ADAL" clId="{DBACF6C1-3810-4ECE-9D78-096D1FFD6F14}" dt="2026-07-30T16:29:43.552" v="9537" actId="22"/>
        <pc:sldMkLst>
          <pc:docMk/>
          <pc:sldMk cId="3705322337" sldId="391"/>
        </pc:sldMkLst>
        <pc:spChg chg="mod">
          <ac:chgData name="Alcorta, Justin (CONTR)" userId="9a7a7366-f56d-45a5-ae34-b623870b493f" providerId="ADAL" clId="{DBACF6C1-3810-4ECE-9D78-096D1FFD6F14}" dt="2026-07-20T18:14:00.579" v="5042" actId="2711"/>
          <ac:spMkLst>
            <pc:docMk/>
            <pc:sldMk cId="3705322337" sldId="391"/>
            <ac:spMk id="3" creationId="{B90FDBFA-AB77-9BDC-3622-7CB5D340BE37}"/>
          </ac:spMkLst>
        </pc:spChg>
        <pc:spChg chg="del">
          <ac:chgData name="Alcorta, Justin (CONTR)" userId="9a7a7366-f56d-45a5-ae34-b623870b493f" providerId="ADAL" clId="{DBACF6C1-3810-4ECE-9D78-096D1FFD6F14}" dt="2026-07-30T16:29:43.417" v="9536" actId="478"/>
          <ac:spMkLst>
            <pc:docMk/>
            <pc:sldMk cId="3705322337" sldId="391"/>
            <ac:spMk id="4" creationId="{92947049-69C4-3E71-6A2C-983070981AEB}"/>
          </ac:spMkLst>
        </pc:spChg>
        <pc:spChg chg="add">
          <ac:chgData name="Alcorta, Justin (CONTR)" userId="9a7a7366-f56d-45a5-ae34-b623870b493f" providerId="ADAL" clId="{DBACF6C1-3810-4ECE-9D78-096D1FFD6F14}" dt="2026-07-30T16:29:43.552" v="9537" actId="22"/>
          <ac:spMkLst>
            <pc:docMk/>
            <pc:sldMk cId="3705322337" sldId="391"/>
            <ac:spMk id="6" creationId="{B93D4D47-631D-6009-F3CF-72AFB9D6438D}"/>
          </ac:spMkLst>
        </pc:spChg>
        <pc:spChg chg="add mod">
          <ac:chgData name="Alcorta, Justin (CONTR)" userId="9a7a7366-f56d-45a5-ae34-b623870b493f" providerId="ADAL" clId="{DBACF6C1-3810-4ECE-9D78-096D1FFD6F14}" dt="2026-07-20T18:32:33.426" v="5683" actId="20577"/>
          <ac:spMkLst>
            <pc:docMk/>
            <pc:sldMk cId="3705322337" sldId="391"/>
            <ac:spMk id="7" creationId="{A40BB417-26D9-CA70-E33F-BC7416001562}"/>
          </ac:spMkLst>
        </pc:spChg>
        <pc:spChg chg="add mod">
          <ac:chgData name="Alcorta, Justin (CONTR)" userId="9a7a7366-f56d-45a5-ae34-b623870b493f" providerId="ADAL" clId="{DBACF6C1-3810-4ECE-9D78-096D1FFD6F14}" dt="2026-07-20T18:32:44.950" v="5689" actId="20577"/>
          <ac:spMkLst>
            <pc:docMk/>
            <pc:sldMk cId="3705322337" sldId="391"/>
            <ac:spMk id="8" creationId="{EAF1C291-0B5C-1CBF-7935-C978C4D43D67}"/>
          </ac:spMkLst>
        </pc:spChg>
        <pc:spChg chg="add mod">
          <ac:chgData name="Alcorta, Justin (CONTR)" userId="9a7a7366-f56d-45a5-ae34-b623870b493f" providerId="ADAL" clId="{DBACF6C1-3810-4ECE-9D78-096D1FFD6F14}" dt="2026-07-20T18:34:18.890" v="5738" actId="1076"/>
          <ac:spMkLst>
            <pc:docMk/>
            <pc:sldMk cId="3705322337" sldId="391"/>
            <ac:spMk id="9" creationId="{37949C5C-4F38-A315-0EAE-4D0F23A6FA05}"/>
          </ac:spMkLst>
        </pc:spChg>
        <pc:spChg chg="add mod">
          <ac:chgData name="Alcorta, Justin (CONTR)" userId="9a7a7366-f56d-45a5-ae34-b623870b493f" providerId="ADAL" clId="{DBACF6C1-3810-4ECE-9D78-096D1FFD6F14}" dt="2026-07-20T18:36:09.865" v="5813" actId="20577"/>
          <ac:spMkLst>
            <pc:docMk/>
            <pc:sldMk cId="3705322337" sldId="391"/>
            <ac:spMk id="10" creationId="{8FA2A6DE-14AD-A783-EAC4-557C8CC8D736}"/>
          </ac:spMkLst>
        </pc:spChg>
        <pc:spChg chg="add mod">
          <ac:chgData name="Alcorta, Justin (CONTR)" userId="9a7a7366-f56d-45a5-ae34-b623870b493f" providerId="ADAL" clId="{DBACF6C1-3810-4ECE-9D78-096D1FFD6F14}" dt="2026-07-20T18:49:38.363" v="5848" actId="20577"/>
          <ac:spMkLst>
            <pc:docMk/>
            <pc:sldMk cId="3705322337" sldId="391"/>
            <ac:spMk id="11" creationId="{03329E29-FDF2-3935-CE54-33D8A591D06C}"/>
          </ac:spMkLst>
        </pc:spChg>
        <pc:spChg chg="add mod">
          <ac:chgData name="Alcorta, Justin (CONTR)" userId="9a7a7366-f56d-45a5-ae34-b623870b493f" providerId="ADAL" clId="{DBACF6C1-3810-4ECE-9D78-096D1FFD6F14}" dt="2026-07-20T18:29:31.194" v="5646" actId="1036"/>
          <ac:spMkLst>
            <pc:docMk/>
            <pc:sldMk cId="3705322337" sldId="391"/>
            <ac:spMk id="12" creationId="{B86F9173-9093-1431-6F52-D7C14BFBF733}"/>
          </ac:spMkLst>
        </pc:spChg>
        <pc:spChg chg="mod">
          <ac:chgData name="Alcorta, Justin (CONTR)" userId="9a7a7366-f56d-45a5-ae34-b623870b493f" providerId="ADAL" clId="{DBACF6C1-3810-4ECE-9D78-096D1FFD6F14}" dt="2026-07-20T18:14:00.579" v="5042" actId="2711"/>
          <ac:spMkLst>
            <pc:docMk/>
            <pc:sldMk cId="3705322337" sldId="391"/>
            <ac:spMk id="36" creationId="{BF629522-7EC1-75D1-3755-280C18BF69E4}"/>
          </ac:spMkLst>
        </pc:spChg>
        <pc:spChg chg="mod">
          <ac:chgData name="Alcorta, Justin (CONTR)" userId="9a7a7366-f56d-45a5-ae34-b623870b493f" providerId="ADAL" clId="{DBACF6C1-3810-4ECE-9D78-096D1FFD6F14}" dt="2026-07-20T18:14:00.579" v="5042" actId="2711"/>
          <ac:spMkLst>
            <pc:docMk/>
            <pc:sldMk cId="3705322337" sldId="391"/>
            <ac:spMk id="37" creationId="{903CC0C4-5F37-301F-A2E3-53EAA2EDB669}"/>
          </ac:spMkLst>
        </pc:spChg>
        <pc:spChg chg="mod">
          <ac:chgData name="Alcorta, Justin (CONTR)" userId="9a7a7366-f56d-45a5-ae34-b623870b493f" providerId="ADAL" clId="{DBACF6C1-3810-4ECE-9D78-096D1FFD6F14}" dt="2026-07-20T18:14:00.579" v="5042" actId="2711"/>
          <ac:spMkLst>
            <pc:docMk/>
            <pc:sldMk cId="3705322337" sldId="391"/>
            <ac:spMk id="40" creationId="{5A3FE725-642E-3207-81A9-40C8F44F3ECD}"/>
          </ac:spMkLst>
        </pc:spChg>
        <pc:spChg chg="add del mod">
          <ac:chgData name="Alcorta, Justin (CONTR)" userId="9a7a7366-f56d-45a5-ae34-b623870b493f" providerId="ADAL" clId="{DBACF6C1-3810-4ECE-9D78-096D1FFD6F14}" dt="2026-07-20T18:20:49.702" v="5213" actId="1076"/>
          <ac:spMkLst>
            <pc:docMk/>
            <pc:sldMk cId="3705322337" sldId="391"/>
            <ac:spMk id="45" creationId="{D547DFF1-6AD6-10A6-781B-AA896EE3BC1F}"/>
          </ac:spMkLst>
        </pc:spChg>
        <pc:spChg chg="mod">
          <ac:chgData name="Alcorta, Justin (CONTR)" userId="9a7a7366-f56d-45a5-ae34-b623870b493f" providerId="ADAL" clId="{DBACF6C1-3810-4ECE-9D78-096D1FFD6F14}" dt="2026-07-20T17:46:16.185" v="4736" actId="403"/>
          <ac:spMkLst>
            <pc:docMk/>
            <pc:sldMk cId="3705322337" sldId="391"/>
            <ac:spMk id="47" creationId="{A39CD2C2-5A4A-F089-9B8C-8E4E06E99303}"/>
          </ac:spMkLst>
        </pc:spChg>
        <pc:spChg chg="mod">
          <ac:chgData name="Alcorta, Justin (CONTR)" userId="9a7a7366-f56d-45a5-ae34-b623870b493f" providerId="ADAL" clId="{DBACF6C1-3810-4ECE-9D78-096D1FFD6F14}" dt="2026-07-20T18:14:00.579" v="5042" actId="2711"/>
          <ac:spMkLst>
            <pc:docMk/>
            <pc:sldMk cId="3705322337" sldId="391"/>
            <ac:spMk id="48" creationId="{A80EB5FF-7E89-3D98-032E-0AF9DB71ED96}"/>
          </ac:spMkLst>
        </pc:spChg>
        <pc:spChg chg="mod">
          <ac:chgData name="Alcorta, Justin (CONTR)" userId="9a7a7366-f56d-45a5-ae34-b623870b493f" providerId="ADAL" clId="{DBACF6C1-3810-4ECE-9D78-096D1FFD6F14}" dt="2026-07-20T18:14:00.579" v="5042" actId="2711"/>
          <ac:spMkLst>
            <pc:docMk/>
            <pc:sldMk cId="3705322337" sldId="391"/>
            <ac:spMk id="49" creationId="{92DB9C95-0840-943A-7FC0-9F77925754BB}"/>
          </ac:spMkLst>
        </pc:spChg>
        <pc:spChg chg="add del mod">
          <ac:chgData name="Alcorta, Justin (CONTR)" userId="9a7a7366-f56d-45a5-ae34-b623870b493f" providerId="ADAL" clId="{DBACF6C1-3810-4ECE-9D78-096D1FFD6F14}" dt="2026-07-20T18:20:26.522" v="5205" actId="478"/>
          <ac:spMkLst>
            <pc:docMk/>
            <pc:sldMk cId="3705322337" sldId="391"/>
            <ac:spMk id="53" creationId="{188F157D-B5F5-7425-D6CF-27D100F10EF0}"/>
          </ac:spMkLst>
        </pc:spChg>
        <pc:spChg chg="mod">
          <ac:chgData name="Alcorta, Justin (CONTR)" userId="9a7a7366-f56d-45a5-ae34-b623870b493f" providerId="ADAL" clId="{DBACF6C1-3810-4ECE-9D78-096D1FFD6F14}" dt="2026-07-21T16:13:58.835" v="7259" actId="20577"/>
          <ac:spMkLst>
            <pc:docMk/>
            <pc:sldMk cId="3705322337" sldId="391"/>
            <ac:spMk id="56" creationId="{1F2C1920-7854-F063-E6EF-2018BFB324B9}"/>
          </ac:spMkLst>
        </pc:spChg>
      </pc:sldChg>
      <pc:sldChg chg="addSp delSp modSp new mod ord">
        <pc:chgData name="Alcorta, Justin (CONTR)" userId="9a7a7366-f56d-45a5-ae34-b623870b493f" providerId="ADAL" clId="{DBACF6C1-3810-4ECE-9D78-096D1FFD6F14}" dt="2026-07-30T16:41:20.229" v="9681" actId="22"/>
        <pc:sldMkLst>
          <pc:docMk/>
          <pc:sldMk cId="4209502407" sldId="392"/>
        </pc:sldMkLst>
        <pc:spChg chg="mod">
          <ac:chgData name="Alcorta, Justin (CONTR)" userId="9a7a7366-f56d-45a5-ae34-b623870b493f" providerId="ADAL" clId="{DBACF6C1-3810-4ECE-9D78-096D1FFD6F14}" dt="2026-07-20T19:45:06.850" v="6296" actId="20577"/>
          <ac:spMkLst>
            <pc:docMk/>
            <pc:sldMk cId="4209502407" sldId="392"/>
            <ac:spMk id="2" creationId="{D66352A4-9D72-672E-DEF8-C30C20F64E49}"/>
          </ac:spMkLst>
        </pc:spChg>
        <pc:spChg chg="mod">
          <ac:chgData name="Alcorta, Justin (CONTR)" userId="9a7a7366-f56d-45a5-ae34-b623870b493f" providerId="ADAL" clId="{DBACF6C1-3810-4ECE-9D78-096D1FFD6F14}" dt="2026-07-20T19:45:59.036" v="6312" actId="948"/>
          <ac:spMkLst>
            <pc:docMk/>
            <pc:sldMk cId="4209502407" sldId="392"/>
            <ac:spMk id="3" creationId="{951672E0-BFBD-2189-3048-50C86C9E0B0A}"/>
          </ac:spMkLst>
        </pc:spChg>
        <pc:spChg chg="add del">
          <ac:chgData name="Alcorta, Justin (CONTR)" userId="9a7a7366-f56d-45a5-ae34-b623870b493f" providerId="ADAL" clId="{DBACF6C1-3810-4ECE-9D78-096D1FFD6F14}" dt="2026-07-30T16:41:17.209" v="9680" actId="22"/>
          <ac:spMkLst>
            <pc:docMk/>
            <pc:sldMk cId="4209502407" sldId="392"/>
            <ac:spMk id="6" creationId="{A9546B72-831B-80DC-C48C-740A776CC62C}"/>
          </ac:spMkLst>
        </pc:spChg>
        <pc:spChg chg="add">
          <ac:chgData name="Alcorta, Justin (CONTR)" userId="9a7a7366-f56d-45a5-ae34-b623870b493f" providerId="ADAL" clId="{DBACF6C1-3810-4ECE-9D78-096D1FFD6F14}" dt="2026-07-30T16:41:20.229" v="9681" actId="22"/>
          <ac:spMkLst>
            <pc:docMk/>
            <pc:sldMk cId="4209502407" sldId="392"/>
            <ac:spMk id="8" creationId="{B580BFF0-4064-E60A-C16E-8FA7213B24AB}"/>
          </ac:spMkLst>
        </pc:spChg>
      </pc:sldChg>
      <pc:sldChg chg="addSp delSp modSp add mod">
        <pc:chgData name="Alcorta, Justin (CONTR)" userId="9a7a7366-f56d-45a5-ae34-b623870b493f" providerId="ADAL" clId="{DBACF6C1-3810-4ECE-9D78-096D1FFD6F14}" dt="2026-07-30T17:35:53.500" v="9785" actId="167"/>
        <pc:sldMkLst>
          <pc:docMk/>
          <pc:sldMk cId="2133602530" sldId="393"/>
        </pc:sldMkLst>
        <pc:spChg chg="del">
          <ac:chgData name="Alcorta, Justin (CONTR)" userId="9a7a7366-f56d-45a5-ae34-b623870b493f" providerId="ADAL" clId="{DBACF6C1-3810-4ECE-9D78-096D1FFD6F14}" dt="2026-07-30T16:30:14.666" v="9554" actId="478"/>
          <ac:spMkLst>
            <pc:docMk/>
            <pc:sldMk cId="2133602530" sldId="393"/>
            <ac:spMk id="3" creationId="{9FCDB968-DD86-EC2C-4D46-8EF5411E08AF}"/>
          </ac:spMkLst>
        </pc:spChg>
        <pc:spChg chg="add">
          <ac:chgData name="Alcorta, Justin (CONTR)" userId="9a7a7366-f56d-45a5-ae34-b623870b493f" providerId="ADAL" clId="{DBACF6C1-3810-4ECE-9D78-096D1FFD6F14}" dt="2026-07-30T16:30:14.855" v="9555" actId="22"/>
          <ac:spMkLst>
            <pc:docMk/>
            <pc:sldMk cId="2133602530" sldId="393"/>
            <ac:spMk id="5" creationId="{FAC5FD80-953E-35FE-3CA8-03EAD8BC1A42}"/>
          </ac:spMkLst>
        </pc:spChg>
        <pc:spChg chg="mod">
          <ac:chgData name="Alcorta, Justin (CONTR)" userId="9a7a7366-f56d-45a5-ae34-b623870b493f" providerId="ADAL" clId="{DBACF6C1-3810-4ECE-9D78-096D1FFD6F14}" dt="2026-07-22T16:37:15.953" v="9442" actId="14100"/>
          <ac:spMkLst>
            <pc:docMk/>
            <pc:sldMk cId="2133602530" sldId="393"/>
            <ac:spMk id="6" creationId="{B7BB4A63-BF8E-734E-8734-1EEE13BDFE2E}"/>
          </ac:spMkLst>
        </pc:spChg>
        <pc:spChg chg="mod">
          <ac:chgData name="Alcorta, Justin (CONTR)" userId="9a7a7366-f56d-45a5-ae34-b623870b493f" providerId="ADAL" clId="{DBACF6C1-3810-4ECE-9D78-096D1FFD6F14}" dt="2026-07-30T12:48:16.650" v="9447" actId="14100"/>
          <ac:spMkLst>
            <pc:docMk/>
            <pc:sldMk cId="2133602530" sldId="393"/>
            <ac:spMk id="8" creationId="{61B3B0B4-9DCF-4373-7D8F-64615A8001BB}"/>
          </ac:spMkLst>
        </pc:spChg>
        <pc:spChg chg="mod">
          <ac:chgData name="Alcorta, Justin (CONTR)" userId="9a7a7366-f56d-45a5-ae34-b623870b493f" providerId="ADAL" clId="{DBACF6C1-3810-4ECE-9D78-096D1FFD6F14}" dt="2026-07-30T12:48:20.690" v="9448" actId="14100"/>
          <ac:spMkLst>
            <pc:docMk/>
            <pc:sldMk cId="2133602530" sldId="393"/>
            <ac:spMk id="11" creationId="{17E213B3-19DC-ADD0-8866-A0A698B2D830}"/>
          </ac:spMkLst>
        </pc:spChg>
        <pc:spChg chg="add mod ord">
          <ac:chgData name="Alcorta, Justin (CONTR)" userId="9a7a7366-f56d-45a5-ae34-b623870b493f" providerId="ADAL" clId="{DBACF6C1-3810-4ECE-9D78-096D1FFD6F14}" dt="2026-07-30T17:35:38.927" v="9783" actId="167"/>
          <ac:spMkLst>
            <pc:docMk/>
            <pc:sldMk cId="2133602530" sldId="393"/>
            <ac:spMk id="12" creationId="{7586D123-305B-9B6D-5B98-03A94CA3A850}"/>
          </ac:spMkLst>
        </pc:spChg>
        <pc:spChg chg="mod">
          <ac:chgData name="Alcorta, Justin (CONTR)" userId="9a7a7366-f56d-45a5-ae34-b623870b493f" providerId="ADAL" clId="{DBACF6C1-3810-4ECE-9D78-096D1FFD6F14}" dt="2026-07-30T12:48:32.082" v="9450" actId="1076"/>
          <ac:spMkLst>
            <pc:docMk/>
            <pc:sldMk cId="2133602530" sldId="393"/>
            <ac:spMk id="13" creationId="{0406D01B-41F0-6672-79E0-C4F160244A62}"/>
          </ac:spMkLst>
        </pc:spChg>
        <pc:spChg chg="mod">
          <ac:chgData name="Alcorta, Justin (CONTR)" userId="9a7a7366-f56d-45a5-ae34-b623870b493f" providerId="ADAL" clId="{DBACF6C1-3810-4ECE-9D78-096D1FFD6F14}" dt="2026-07-30T12:48:22.674" v="9449" actId="14100"/>
          <ac:spMkLst>
            <pc:docMk/>
            <pc:sldMk cId="2133602530" sldId="393"/>
            <ac:spMk id="21" creationId="{4AB23FC7-EECD-5B19-B2FC-C3BE00DE82C0}"/>
          </ac:spMkLst>
        </pc:spChg>
        <pc:picChg chg="add mod ord">
          <ac:chgData name="Alcorta, Justin (CONTR)" userId="9a7a7366-f56d-45a5-ae34-b623870b493f" providerId="ADAL" clId="{DBACF6C1-3810-4ECE-9D78-096D1FFD6F14}" dt="2026-07-30T17:35:53.500" v="9785" actId="167"/>
          <ac:picMkLst>
            <pc:docMk/>
            <pc:sldMk cId="2133602530" sldId="393"/>
            <ac:picMk id="10" creationId="{2BE15FDA-15AC-2CC5-11D4-46DF2455DCEA}"/>
          </ac:picMkLst>
        </pc:picChg>
      </pc:sldChg>
    </pc:docChg>
  </pc:docChgLst>
  <pc:docChgLst>
    <pc:chgData name="Nye, Thomas (CONTR)" userId="980735de-3355-4a65-a2b9-9f67bf468201" providerId="ADAL" clId="{A113C2A4-26AD-4A82-94AB-077F5C0E6E19}"/>
    <pc:docChg chg="undo custSel addSld delSld modSld">
      <pc:chgData name="Nye, Thomas (CONTR)" userId="980735de-3355-4a65-a2b9-9f67bf468201" providerId="ADAL" clId="{A113C2A4-26AD-4A82-94AB-077F5C0E6E19}" dt="2026-07-15T18:19:27.405" v="435" actId="12"/>
      <pc:docMkLst>
        <pc:docMk/>
      </pc:docMkLst>
      <pc:sldChg chg="addSp delSp modSp mod modCm">
        <pc:chgData name="Nye, Thomas (CONTR)" userId="980735de-3355-4a65-a2b9-9f67bf468201" providerId="ADAL" clId="{A113C2A4-26AD-4A82-94AB-077F5C0E6E19}" dt="2026-07-15T18:19:17.916" v="434" actId="2085"/>
        <pc:sldMkLst>
          <pc:docMk/>
          <pc:sldMk cId="758282596" sldId="355"/>
        </pc:sldMkLst>
        <pc:spChg chg="mod">
          <ac:chgData name="Nye, Thomas (CONTR)" userId="980735de-3355-4a65-a2b9-9f67bf468201" providerId="ADAL" clId="{A113C2A4-26AD-4A82-94AB-077F5C0E6E19}" dt="2026-07-15T17:55:41.308" v="291" actId="14100"/>
          <ac:spMkLst>
            <pc:docMk/>
            <pc:sldMk cId="758282596" sldId="355"/>
            <ac:spMk id="6" creationId="{87812679-167E-2052-7435-1A111C7F5D59}"/>
          </ac:spMkLst>
        </pc:spChg>
        <pc:spChg chg="mod">
          <ac:chgData name="Nye, Thomas (CONTR)" userId="980735de-3355-4a65-a2b9-9f67bf468201" providerId="ADAL" clId="{A113C2A4-26AD-4A82-94AB-077F5C0E6E19}" dt="2026-07-15T17:58:06.838" v="420" actId="403"/>
          <ac:spMkLst>
            <pc:docMk/>
            <pc:sldMk cId="758282596" sldId="355"/>
            <ac:spMk id="7" creationId="{394DDE95-9AAA-FE2A-E495-C96E53116CC5}"/>
          </ac:spMkLst>
        </pc:spChg>
        <pc:spChg chg="mod">
          <ac:chgData name="Nye, Thomas (CONTR)" userId="980735de-3355-4a65-a2b9-9f67bf468201" providerId="ADAL" clId="{A113C2A4-26AD-4A82-94AB-077F5C0E6E19}" dt="2026-07-15T18:19:17.916" v="434" actId="2085"/>
          <ac:spMkLst>
            <pc:docMk/>
            <pc:sldMk cId="758282596" sldId="355"/>
            <ac:spMk id="13" creationId="{B4128F50-9046-B808-46EF-B65C9F702BE1}"/>
          </ac:spMkLst>
        </pc:spChg>
        <pc:grpChg chg="mod">
          <ac:chgData name="Nye, Thomas (CONTR)" userId="980735de-3355-4a65-a2b9-9f67bf468201" providerId="ADAL" clId="{A113C2A4-26AD-4A82-94AB-077F5C0E6E19}" dt="2026-07-15T17:54:16.011" v="145" actId="1076"/>
          <ac:grpSpMkLst>
            <pc:docMk/>
            <pc:sldMk cId="758282596" sldId="355"/>
            <ac:grpSpMk id="5" creationId="{8753F68E-A147-FF17-DF70-B3DAAEE00E0B}"/>
          </ac:grpSpMkLst>
        </pc:grpChg>
        <pc:extLst>
          <p:ext xmlns:p="http://schemas.openxmlformats.org/presentationml/2006/main" uri="{D6D511B9-2390-475A-947B-AFAB55BFBCF1}">
            <pc226:cmChg xmlns:pc226="http://schemas.microsoft.com/office/powerpoint/2022/06/main/command" chg="mod">
              <pc226:chgData name="Nye, Thomas (CONTR)" userId="980735de-3355-4a65-a2b9-9f67bf468201" providerId="ADAL" clId="{A113C2A4-26AD-4A82-94AB-077F5C0E6E19}" dt="2026-07-15T17:57:54.967" v="419" actId="20577"/>
              <pc2:cmMkLst xmlns:pc2="http://schemas.microsoft.com/office/powerpoint/2019/9/main/command">
                <pc:docMk/>
                <pc:sldMk cId="758282596" sldId="355"/>
                <pc2:cmMk id="{ACD93777-16A6-453B-8FC9-776C2B7D1DA5}"/>
              </pc2:cmMkLst>
            </pc226:cmChg>
          </p:ext>
        </pc:extLst>
      </pc:sldChg>
      <pc:sldChg chg="addSp delSp mod">
        <pc:chgData name="Nye, Thomas (CONTR)" userId="980735de-3355-4a65-a2b9-9f67bf468201" providerId="ADAL" clId="{A113C2A4-26AD-4A82-94AB-077F5C0E6E19}" dt="2026-07-15T17:29:35.449" v="1" actId="478"/>
        <pc:sldMkLst>
          <pc:docMk/>
          <pc:sldMk cId="3513615194" sldId="366"/>
        </pc:sldMkLst>
      </pc:sldChg>
      <pc:sldChg chg="modSp new mod">
        <pc:chgData name="Nye, Thomas (CONTR)" userId="980735de-3355-4a65-a2b9-9f67bf468201" providerId="ADAL" clId="{A113C2A4-26AD-4A82-94AB-077F5C0E6E19}" dt="2026-07-15T17:59:29.261" v="433" actId="20577"/>
        <pc:sldMkLst>
          <pc:docMk/>
          <pc:sldMk cId="1942425704" sldId="369"/>
        </pc:sldMkLst>
        <pc:spChg chg="mod">
          <ac:chgData name="Nye, Thomas (CONTR)" userId="980735de-3355-4a65-a2b9-9f67bf468201" providerId="ADAL" clId="{A113C2A4-26AD-4A82-94AB-077F5C0E6E19}" dt="2026-07-15T17:59:29.261" v="433" actId="20577"/>
          <ac:spMkLst>
            <pc:docMk/>
            <pc:sldMk cId="1942425704" sldId="369"/>
            <ac:spMk id="2" creationId="{92C4336E-EC55-EDE8-6066-64F6B7AD77F5}"/>
          </ac:spMkLst>
        </pc:spChg>
      </pc:sldChg>
      <pc:sldChg chg="modSp mod">
        <pc:chgData name="Nye, Thomas (CONTR)" userId="980735de-3355-4a65-a2b9-9f67bf468201" providerId="ADAL" clId="{A113C2A4-26AD-4A82-94AB-077F5C0E6E19}" dt="2026-07-15T18:19:27.405" v="435" actId="12"/>
        <pc:sldMkLst>
          <pc:docMk/>
          <pc:sldMk cId="2364887921" sldId="370"/>
        </pc:sldMkLst>
      </pc:sldChg>
    </pc:docChg>
  </pc:docChgLst>
  <pc:docChgLst>
    <pc:chgData name="Derks, John (CONTR)" userId="S::john.derks@nnsa.doe.gov::60a61540-c86f-47d7-ab44-2198a25f29d2" providerId="AD" clId="Web-{D50B43CE-9505-FB7C-83BE-F43DA54D795A}"/>
    <pc:docChg chg="modSld">
      <pc:chgData name="Derks, John (CONTR)" userId="S::john.derks@nnsa.doe.gov::60a61540-c86f-47d7-ab44-2198a25f29d2" providerId="AD" clId="Web-{D50B43CE-9505-FB7C-83BE-F43DA54D795A}" dt="2026-07-17T20:41:30.307" v="103" actId="20577"/>
      <pc:docMkLst>
        <pc:docMk/>
      </pc:docMkLst>
      <pc:sldChg chg="modSp">
        <pc:chgData name="Derks, John (CONTR)" userId="S::john.derks@nnsa.doe.gov::60a61540-c86f-47d7-ab44-2198a25f29d2" providerId="AD" clId="Web-{D50B43CE-9505-FB7C-83BE-F43DA54D795A}" dt="2026-07-17T16:09:00.406" v="2" actId="1076"/>
        <pc:sldMkLst>
          <pc:docMk/>
          <pc:sldMk cId="2802533397" sldId="374"/>
        </pc:sldMkLst>
      </pc:sldChg>
      <pc:sldChg chg="modSp addAnim delAnim">
        <pc:chgData name="Derks, John (CONTR)" userId="S::john.derks@nnsa.doe.gov::60a61540-c86f-47d7-ab44-2198a25f29d2" providerId="AD" clId="Web-{D50B43CE-9505-FB7C-83BE-F43DA54D795A}" dt="2026-07-17T20:40:35.635" v="90" actId="14100"/>
        <pc:sldMkLst>
          <pc:docMk/>
          <pc:sldMk cId="540745930" sldId="379"/>
        </pc:sldMkLst>
        <pc:spChg chg="mod">
          <ac:chgData name="Derks, John (CONTR)" userId="S::john.derks@nnsa.doe.gov::60a61540-c86f-47d7-ab44-2198a25f29d2" providerId="AD" clId="Web-{D50B43CE-9505-FB7C-83BE-F43DA54D795A}" dt="2026-07-17T20:40:35.635" v="90" actId="14100"/>
          <ac:spMkLst>
            <pc:docMk/>
            <pc:sldMk cId="540745930" sldId="379"/>
            <ac:spMk id="6" creationId="{A0D0894F-BD9F-817D-B6C0-A3DCB111CB14}"/>
          </ac:spMkLst>
        </pc:spChg>
      </pc:sldChg>
      <pc:sldChg chg="modSp">
        <pc:chgData name="Derks, John (CONTR)" userId="S::john.derks@nnsa.doe.gov::60a61540-c86f-47d7-ab44-2198a25f29d2" providerId="AD" clId="Web-{D50B43CE-9505-FB7C-83BE-F43DA54D795A}" dt="2026-07-17T20:41:30.307" v="103" actId="20577"/>
        <pc:sldMkLst>
          <pc:docMk/>
          <pc:sldMk cId="1017809345" sldId="381"/>
        </pc:sldMkLst>
        <pc:spChg chg="mod">
          <ac:chgData name="Derks, John (CONTR)" userId="S::john.derks@nnsa.doe.gov::60a61540-c86f-47d7-ab44-2198a25f29d2" providerId="AD" clId="Web-{D50B43CE-9505-FB7C-83BE-F43DA54D795A}" dt="2026-07-17T20:41:30.307" v="103" actId="20577"/>
          <ac:spMkLst>
            <pc:docMk/>
            <pc:sldMk cId="1017809345" sldId="381"/>
            <ac:spMk id="5" creationId="{51C705B1-B456-C3F3-C163-F2FD2D5BCA4D}"/>
          </ac:spMkLst>
        </pc:spChg>
        <pc:spChg chg="mod">
          <ac:chgData name="Derks, John (CONTR)" userId="S::john.derks@nnsa.doe.gov::60a61540-c86f-47d7-ab44-2198a25f29d2" providerId="AD" clId="Web-{D50B43CE-9505-FB7C-83BE-F43DA54D795A}" dt="2026-07-17T20:41:27.948" v="101" actId="20577"/>
          <ac:spMkLst>
            <pc:docMk/>
            <pc:sldMk cId="1017809345" sldId="381"/>
            <ac:spMk id="7" creationId="{62EA2CA7-7DAE-EFB3-0129-6F146470FE8F}"/>
          </ac:spMkLst>
        </pc:spChg>
      </pc:sldChg>
      <pc:sldChg chg="modSp">
        <pc:chgData name="Derks, John (CONTR)" userId="S::john.derks@nnsa.doe.gov::60a61540-c86f-47d7-ab44-2198a25f29d2" providerId="AD" clId="Web-{D50B43CE-9505-FB7C-83BE-F43DA54D795A}" dt="2026-07-17T16:26:39.716" v="29" actId="20577"/>
        <pc:sldMkLst>
          <pc:docMk/>
          <pc:sldMk cId="1984936510" sldId="384"/>
        </pc:sldMkLst>
        <pc:spChg chg="mod">
          <ac:chgData name="Derks, John (CONTR)" userId="S::john.derks@nnsa.doe.gov::60a61540-c86f-47d7-ab44-2198a25f29d2" providerId="AD" clId="Web-{D50B43CE-9505-FB7C-83BE-F43DA54D795A}" dt="2026-07-17T16:26:39.716" v="29" actId="20577"/>
          <ac:spMkLst>
            <pc:docMk/>
            <pc:sldMk cId="1984936510" sldId="384"/>
            <ac:spMk id="143" creationId="{18F2CDB8-9AF8-919A-1674-D9E871EA3462}"/>
          </ac:spMkLst>
        </pc:spChg>
        <pc:spChg chg="mod">
          <ac:chgData name="Derks, John (CONTR)" userId="S::john.derks@nnsa.doe.gov::60a61540-c86f-47d7-ab44-2198a25f29d2" providerId="AD" clId="Web-{D50B43CE-9505-FB7C-83BE-F43DA54D795A}" dt="2026-07-17T16:23:35.305" v="22" actId="20577"/>
          <ac:spMkLst>
            <pc:docMk/>
            <pc:sldMk cId="1984936510" sldId="384"/>
            <ac:spMk id="146" creationId="{2DB86AC5-A643-5357-4B49-6F35E06D7076}"/>
          </ac:spMkLst>
        </pc:spChg>
      </pc:sldChg>
    </pc:docChg>
  </pc:docChgLst>
  <pc:docChgLst>
    <pc:chgData name="Derks, John (CONTR)" userId="S::john.derks@nnsa.doe.gov::60a61540-c86f-47d7-ab44-2198a25f29d2" providerId="AD" clId="Web-{7F609D4F-7804-15E0-EBAB-59F97DB694BB}"/>
    <pc:docChg chg="addSld delSld modSld">
      <pc:chgData name="Derks, John (CONTR)" userId="S::john.derks@nnsa.doe.gov::60a61540-c86f-47d7-ab44-2198a25f29d2" providerId="AD" clId="Web-{7F609D4F-7804-15E0-EBAB-59F97DB694BB}" dt="2026-07-17T14:07:31.876" v="1204" actId="1076"/>
      <pc:docMkLst>
        <pc:docMk/>
      </pc:docMkLst>
      <pc:sldChg chg="addSp delSp modSp addAnim modAnim">
        <pc:chgData name="Derks, John (CONTR)" userId="S::john.derks@nnsa.doe.gov::60a61540-c86f-47d7-ab44-2198a25f29d2" providerId="AD" clId="Web-{7F609D4F-7804-15E0-EBAB-59F97DB694BB}" dt="2026-07-17T13:41:33.476" v="981" actId="1076"/>
        <pc:sldMkLst>
          <pc:docMk/>
          <pc:sldMk cId="860983369" sldId="347"/>
        </pc:sldMkLst>
        <pc:spChg chg="add mod">
          <ac:chgData name="Derks, John (CONTR)" userId="S::john.derks@nnsa.doe.gov::60a61540-c86f-47d7-ab44-2198a25f29d2" providerId="AD" clId="Web-{7F609D4F-7804-15E0-EBAB-59F97DB694BB}" dt="2026-07-17T13:31:45.123" v="922" actId="14100"/>
          <ac:spMkLst>
            <pc:docMk/>
            <pc:sldMk cId="860983369" sldId="347"/>
            <ac:spMk id="6" creationId="{D33C0933-4380-A932-BF78-6BE6A25A9CFC}"/>
          </ac:spMkLst>
        </pc:spChg>
        <pc:spChg chg="add mod">
          <ac:chgData name="Derks, John (CONTR)" userId="S::john.derks@nnsa.doe.gov::60a61540-c86f-47d7-ab44-2198a25f29d2" providerId="AD" clId="Web-{7F609D4F-7804-15E0-EBAB-59F97DB694BB}" dt="2026-07-17T13:31:39.482" v="921" actId="14100"/>
          <ac:spMkLst>
            <pc:docMk/>
            <pc:sldMk cId="860983369" sldId="347"/>
            <ac:spMk id="8" creationId="{5708D886-16E7-4303-C87E-FEAFFCFB7251}"/>
          </ac:spMkLst>
        </pc:spChg>
        <pc:spChg chg="add mod">
          <ac:chgData name="Derks, John (CONTR)" userId="S::john.derks@nnsa.doe.gov::60a61540-c86f-47d7-ab44-2198a25f29d2" providerId="AD" clId="Web-{7F609D4F-7804-15E0-EBAB-59F97DB694BB}" dt="2026-07-17T13:32:16.905" v="932" actId="14100"/>
          <ac:spMkLst>
            <pc:docMk/>
            <pc:sldMk cId="860983369" sldId="347"/>
            <ac:spMk id="11" creationId="{ED608B68-45CD-F197-42B0-BBF763F09AF2}"/>
          </ac:spMkLst>
        </pc:spChg>
        <pc:spChg chg="add mod">
          <ac:chgData name="Derks, John (CONTR)" userId="S::john.derks@nnsa.doe.gov::60a61540-c86f-47d7-ab44-2198a25f29d2" providerId="AD" clId="Web-{7F609D4F-7804-15E0-EBAB-59F97DB694BB}" dt="2026-07-17T13:38:47.973" v="970" actId="14100"/>
          <ac:spMkLst>
            <pc:docMk/>
            <pc:sldMk cId="860983369" sldId="347"/>
            <ac:spMk id="13" creationId="{5B7F967C-9E11-61B4-1271-8712A0AECA3D}"/>
          </ac:spMkLst>
        </pc:spChg>
        <pc:spChg chg="add mod">
          <ac:chgData name="Derks, John (CONTR)" userId="S::john.derks@nnsa.doe.gov::60a61540-c86f-47d7-ab44-2198a25f29d2" providerId="AD" clId="Web-{7F609D4F-7804-15E0-EBAB-59F97DB694BB}" dt="2026-07-17T13:38:42.504" v="968" actId="14100"/>
          <ac:spMkLst>
            <pc:docMk/>
            <pc:sldMk cId="860983369" sldId="347"/>
            <ac:spMk id="17" creationId="{112A6F43-5FAD-39F0-6D4E-6A82BB47B25A}"/>
          </ac:spMkLst>
        </pc:spChg>
        <pc:spChg chg="add mod">
          <ac:chgData name="Derks, John (CONTR)" userId="S::john.derks@nnsa.doe.gov::60a61540-c86f-47d7-ab44-2198a25f29d2" providerId="AD" clId="Web-{7F609D4F-7804-15E0-EBAB-59F97DB694BB}" dt="2026-07-17T13:40:47.350" v="979"/>
          <ac:spMkLst>
            <pc:docMk/>
            <pc:sldMk cId="860983369" sldId="347"/>
            <ac:spMk id="21" creationId="{890466DA-3FC7-55C9-75EF-322DED67FFC4}"/>
          </ac:spMkLst>
        </pc:spChg>
      </pc:sldChg>
      <pc:sldChg chg="modSp modCm">
        <pc:chgData name="Derks, John (CONTR)" userId="S::john.derks@nnsa.doe.gov::60a61540-c86f-47d7-ab44-2198a25f29d2" providerId="AD" clId="Web-{7F609D4F-7804-15E0-EBAB-59F97DB694BB}" dt="2026-07-17T13:47:38.122" v="990" actId="20577"/>
        <pc:sldMkLst>
          <pc:docMk/>
          <pc:sldMk cId="758282596" sldId="355"/>
        </pc:sldMkLst>
        <pc:spChg chg="mod">
          <ac:chgData name="Derks, John (CONTR)" userId="S::john.derks@nnsa.doe.gov::60a61540-c86f-47d7-ab44-2198a25f29d2" providerId="AD" clId="Web-{7F609D4F-7804-15E0-EBAB-59F97DB694BB}" dt="2026-07-17T13:47:13.497" v="988"/>
          <ac:spMkLst>
            <pc:docMk/>
            <pc:sldMk cId="758282596" sldId="355"/>
            <ac:spMk id="6" creationId="{87812679-167E-2052-7435-1A111C7F5D59}"/>
          </ac:spMkLst>
        </pc:spChg>
        <pc:spChg chg="mod">
          <ac:chgData name="Derks, John (CONTR)" userId="S::john.derks@nnsa.doe.gov::60a61540-c86f-47d7-ab44-2198a25f29d2" providerId="AD" clId="Web-{7F609D4F-7804-15E0-EBAB-59F97DB694BB}" dt="2026-07-17T13:47:38.122" v="990" actId="20577"/>
          <ac:spMkLst>
            <pc:docMk/>
            <pc:sldMk cId="758282596" sldId="355"/>
            <ac:spMk id="7" creationId="{394DDE95-9AAA-FE2A-E495-C96E53116CC5}"/>
          </ac:spMkLst>
        </pc:spChg>
        <pc:extLst>
          <p:ext xmlns:p="http://schemas.openxmlformats.org/presentationml/2006/main" uri="{D6D511B9-2390-475A-947B-AFAB55BFBCF1}">
            <pc226:cmChg xmlns:pc226="http://schemas.microsoft.com/office/powerpoint/2022/06/main/command" chg="mod">
              <pc226:chgData name="Derks, John (CONTR)" userId="S::john.derks@nnsa.doe.gov::60a61540-c86f-47d7-ab44-2198a25f29d2" providerId="AD" clId="Web-{7F609D4F-7804-15E0-EBAB-59F97DB694BB}" dt="2026-07-17T13:47:38.122" v="990" actId="20577"/>
              <pc2:cmMkLst xmlns:pc2="http://schemas.microsoft.com/office/powerpoint/2019/9/main/command">
                <pc:docMk/>
                <pc:sldMk cId="758282596" sldId="355"/>
                <pc2:cmMk id="{ACD93777-16A6-453B-8FC9-776C2B7D1DA5}"/>
              </pc2:cmMkLst>
            </pc226:cmChg>
          </p:ext>
        </pc:extLst>
      </pc:sldChg>
      <pc:sldChg chg="modSp">
        <pc:chgData name="Derks, John (CONTR)" userId="S::john.derks@nnsa.doe.gov::60a61540-c86f-47d7-ab44-2198a25f29d2" providerId="AD" clId="Web-{7F609D4F-7804-15E0-EBAB-59F97DB694BB}" dt="2026-07-17T12:49:40.099" v="314" actId="1076"/>
        <pc:sldMkLst>
          <pc:docMk/>
          <pc:sldMk cId="3513615194" sldId="366"/>
        </pc:sldMkLst>
        <pc:spChg chg="mod">
          <ac:chgData name="Derks, John (CONTR)" userId="S::john.derks@nnsa.doe.gov::60a61540-c86f-47d7-ab44-2198a25f29d2" providerId="AD" clId="Web-{7F609D4F-7804-15E0-EBAB-59F97DB694BB}" dt="2026-07-17T12:49:40.099" v="314" actId="1076"/>
          <ac:spMkLst>
            <pc:docMk/>
            <pc:sldMk cId="3513615194" sldId="366"/>
            <ac:spMk id="6" creationId="{19BE64B3-61F8-2218-D44D-3F63F818D87B}"/>
          </ac:spMkLst>
        </pc:spChg>
        <pc:spChg chg="mod">
          <ac:chgData name="Derks, John (CONTR)" userId="S::john.derks@nnsa.doe.gov::60a61540-c86f-47d7-ab44-2198a25f29d2" providerId="AD" clId="Web-{7F609D4F-7804-15E0-EBAB-59F97DB694BB}" dt="2026-07-17T12:43:04.249" v="268" actId="20577"/>
          <ac:spMkLst>
            <pc:docMk/>
            <pc:sldMk cId="3513615194" sldId="366"/>
            <ac:spMk id="47" creationId="{2EA000B3-DA52-33F6-22A0-44B5AB763256}"/>
          </ac:spMkLst>
        </pc:spChg>
      </pc:sldChg>
      <pc:sldChg chg="modSp addAnim modAnim">
        <pc:chgData name="Derks, John (CONTR)" userId="S::john.derks@nnsa.doe.gov::60a61540-c86f-47d7-ab44-2198a25f29d2" providerId="AD" clId="Web-{7F609D4F-7804-15E0-EBAB-59F97DB694BB}" dt="2026-07-17T13:16:50" v="479"/>
        <pc:sldMkLst>
          <pc:docMk/>
          <pc:sldMk cId="164190169" sldId="368"/>
        </pc:sldMkLst>
        <pc:spChg chg="mod">
          <ac:chgData name="Derks, John (CONTR)" userId="S::john.derks@nnsa.doe.gov::60a61540-c86f-47d7-ab44-2198a25f29d2" providerId="AD" clId="Web-{7F609D4F-7804-15E0-EBAB-59F97DB694BB}" dt="2026-07-17T13:13:59.106" v="461" actId="1076"/>
          <ac:spMkLst>
            <pc:docMk/>
            <pc:sldMk cId="164190169" sldId="368"/>
            <ac:spMk id="9" creationId="{884E20C1-3BC4-E2AD-AC91-E380429ACD74}"/>
          </ac:spMkLst>
        </pc:spChg>
        <pc:spChg chg="mod">
          <ac:chgData name="Derks, John (CONTR)" userId="S::john.derks@nnsa.doe.gov::60a61540-c86f-47d7-ab44-2198a25f29d2" providerId="AD" clId="Web-{7F609D4F-7804-15E0-EBAB-59F97DB694BB}" dt="2026-07-17T13:13:37.262" v="457" actId="1076"/>
          <ac:spMkLst>
            <pc:docMk/>
            <pc:sldMk cId="164190169" sldId="368"/>
            <ac:spMk id="33" creationId="{31894009-3AB6-ECB0-CA8B-8C96222D3EAA}"/>
          </ac:spMkLst>
        </pc:spChg>
        <pc:spChg chg="mod">
          <ac:chgData name="Derks, John (CONTR)" userId="S::john.derks@nnsa.doe.gov::60a61540-c86f-47d7-ab44-2198a25f29d2" providerId="AD" clId="Web-{7F609D4F-7804-15E0-EBAB-59F97DB694BB}" dt="2026-07-17T13:13:37.262" v="456" actId="1076"/>
          <ac:spMkLst>
            <pc:docMk/>
            <pc:sldMk cId="164190169" sldId="368"/>
            <ac:spMk id="38" creationId="{833A5F86-4AC1-4D37-59A7-EBCD50581C75}"/>
          </ac:spMkLst>
        </pc:spChg>
        <pc:spChg chg="mod">
          <ac:chgData name="Derks, John (CONTR)" userId="S::john.derks@nnsa.doe.gov::60a61540-c86f-47d7-ab44-2198a25f29d2" providerId="AD" clId="Web-{7F609D4F-7804-15E0-EBAB-59F97DB694BB}" dt="2026-07-17T13:13:37.262" v="455" actId="1076"/>
          <ac:spMkLst>
            <pc:docMk/>
            <pc:sldMk cId="164190169" sldId="368"/>
            <ac:spMk id="39" creationId="{15BE7C0B-C341-4C8F-5D50-58D86F02ABC9}"/>
          </ac:spMkLst>
        </pc:spChg>
        <pc:spChg chg="mod">
          <ac:chgData name="Derks, John (CONTR)" userId="S::john.derks@nnsa.doe.gov::60a61540-c86f-47d7-ab44-2198a25f29d2" providerId="AD" clId="Web-{7F609D4F-7804-15E0-EBAB-59F97DB694BB}" dt="2026-07-17T13:12:59.699" v="446" actId="1076"/>
          <ac:spMkLst>
            <pc:docMk/>
            <pc:sldMk cId="164190169" sldId="368"/>
            <ac:spMk id="44" creationId="{7880D0EB-A36F-B353-AD72-A42D506F20D3}"/>
          </ac:spMkLst>
        </pc:spChg>
        <pc:spChg chg="mod">
          <ac:chgData name="Derks, John (CONTR)" userId="S::john.derks@nnsa.doe.gov::60a61540-c86f-47d7-ab44-2198a25f29d2" providerId="AD" clId="Web-{7F609D4F-7804-15E0-EBAB-59F97DB694BB}" dt="2026-07-17T13:12:59.699" v="445" actId="1076"/>
          <ac:spMkLst>
            <pc:docMk/>
            <pc:sldMk cId="164190169" sldId="368"/>
            <ac:spMk id="45" creationId="{B24CB0CC-B1C2-5A8F-1C1D-0A2FE9713B43}"/>
          </ac:spMkLst>
        </pc:spChg>
      </pc:sldChg>
      <pc:sldChg chg="addSp modSp">
        <pc:chgData name="Derks, John (CONTR)" userId="S::john.derks@nnsa.doe.gov::60a61540-c86f-47d7-ab44-2198a25f29d2" providerId="AD" clId="Web-{7F609D4F-7804-15E0-EBAB-59F97DB694BB}" dt="2026-07-17T14:02:35.230" v="1179"/>
        <pc:sldMkLst>
          <pc:docMk/>
          <pc:sldMk cId="1942425704" sldId="369"/>
        </pc:sldMkLst>
        <pc:spChg chg="mod">
          <ac:chgData name="Derks, John (CONTR)" userId="S::john.derks@nnsa.doe.gov::60a61540-c86f-47d7-ab44-2198a25f29d2" providerId="AD" clId="Web-{7F609D4F-7804-15E0-EBAB-59F97DB694BB}" dt="2026-07-17T13:49:05.749" v="999" actId="20577"/>
          <ac:spMkLst>
            <pc:docMk/>
            <pc:sldMk cId="1942425704" sldId="369"/>
            <ac:spMk id="2" creationId="{92C4336E-EC55-EDE8-6066-64F6B7AD77F5}"/>
          </ac:spMkLst>
        </pc:spChg>
      </pc:sldChg>
      <pc:sldChg chg="modSp">
        <pc:chgData name="Derks, John (CONTR)" userId="S::john.derks@nnsa.doe.gov::60a61540-c86f-47d7-ab44-2198a25f29d2" providerId="AD" clId="Web-{7F609D4F-7804-15E0-EBAB-59F97DB694BB}" dt="2026-07-17T12:47:46.738" v="305" actId="14100"/>
        <pc:sldMkLst>
          <pc:docMk/>
          <pc:sldMk cId="2364887921" sldId="370"/>
        </pc:sldMkLst>
        <pc:spChg chg="mod">
          <ac:chgData name="Derks, John (CONTR)" userId="S::john.derks@nnsa.doe.gov::60a61540-c86f-47d7-ab44-2198a25f29d2" providerId="AD" clId="Web-{7F609D4F-7804-15E0-EBAB-59F97DB694BB}" dt="2026-07-17T12:47:46.738" v="305" actId="14100"/>
          <ac:spMkLst>
            <pc:docMk/>
            <pc:sldMk cId="2364887921" sldId="370"/>
            <ac:spMk id="11" creationId="{3128CB89-8075-A3DB-12D5-DF1513CF49D1}"/>
          </ac:spMkLst>
        </pc:spChg>
        <pc:spChg chg="mod">
          <ac:chgData name="Derks, John (CONTR)" userId="S::john.derks@nnsa.doe.gov::60a61540-c86f-47d7-ab44-2198a25f29d2" providerId="AD" clId="Web-{7F609D4F-7804-15E0-EBAB-59F97DB694BB}" dt="2026-07-17T12:47:34.519" v="303" actId="14100"/>
          <ac:spMkLst>
            <pc:docMk/>
            <pc:sldMk cId="2364887921" sldId="370"/>
            <ac:spMk id="12" creationId="{40BE0E7D-1E13-F8FD-DDF7-F75FDA02CAD7}"/>
          </ac:spMkLst>
        </pc:spChg>
        <pc:spChg chg="mod">
          <ac:chgData name="Derks, John (CONTR)" userId="S::john.derks@nnsa.doe.gov::60a61540-c86f-47d7-ab44-2198a25f29d2" providerId="AD" clId="Web-{7F609D4F-7804-15E0-EBAB-59F97DB694BB}" dt="2026-07-17T12:47:39.894" v="304" actId="14100"/>
          <ac:spMkLst>
            <pc:docMk/>
            <pc:sldMk cId="2364887921" sldId="370"/>
            <ac:spMk id="13" creationId="{1A8A859F-CD12-65ED-1C49-C630BE07398A}"/>
          </ac:spMkLst>
        </pc:spChg>
        <pc:spChg chg="mod">
          <ac:chgData name="Derks, John (CONTR)" userId="S::john.derks@nnsa.doe.gov::60a61540-c86f-47d7-ab44-2198a25f29d2" providerId="AD" clId="Web-{7F609D4F-7804-15E0-EBAB-59F97DB694BB}" dt="2026-07-17T12:46:47.987" v="292" actId="20577"/>
          <ac:spMkLst>
            <pc:docMk/>
            <pc:sldMk cId="2364887921" sldId="370"/>
            <ac:spMk id="14" creationId="{A341BBDD-334B-CB27-E716-DDD94E4D1ABA}"/>
          </ac:spMkLst>
        </pc:spChg>
        <pc:spChg chg="mod">
          <ac:chgData name="Derks, John (CONTR)" userId="S::john.derks@nnsa.doe.gov::60a61540-c86f-47d7-ab44-2198a25f29d2" providerId="AD" clId="Web-{7F609D4F-7804-15E0-EBAB-59F97DB694BB}" dt="2026-07-17T12:46:53.409" v="294" actId="20577"/>
          <ac:spMkLst>
            <pc:docMk/>
            <pc:sldMk cId="2364887921" sldId="370"/>
            <ac:spMk id="15" creationId="{2117CD12-7009-609B-0299-30592C2D757E}"/>
          </ac:spMkLst>
        </pc:spChg>
        <pc:spChg chg="mod">
          <ac:chgData name="Derks, John (CONTR)" userId="S::john.derks@nnsa.doe.gov::60a61540-c86f-47d7-ab44-2198a25f29d2" providerId="AD" clId="Web-{7F609D4F-7804-15E0-EBAB-59F97DB694BB}" dt="2026-07-17T12:47:00.690" v="296" actId="20577"/>
          <ac:spMkLst>
            <pc:docMk/>
            <pc:sldMk cId="2364887921" sldId="370"/>
            <ac:spMk id="16" creationId="{B0AC1A49-9960-7563-030F-0A96508D6119}"/>
          </ac:spMkLst>
        </pc:spChg>
        <pc:spChg chg="mod">
          <ac:chgData name="Derks, John (CONTR)" userId="S::john.derks@nnsa.doe.gov::60a61540-c86f-47d7-ab44-2198a25f29d2" providerId="AD" clId="Web-{7F609D4F-7804-15E0-EBAB-59F97DB694BB}" dt="2026-07-17T12:47:14.065" v="299" actId="20577"/>
          <ac:spMkLst>
            <pc:docMk/>
            <pc:sldMk cId="2364887921" sldId="370"/>
            <ac:spMk id="26" creationId="{45290201-9075-97A3-7E5B-BB1FFB53EA01}"/>
          </ac:spMkLst>
        </pc:spChg>
      </pc:sldChg>
      <pc:sldChg chg="delSp modSp">
        <pc:chgData name="Derks, John (CONTR)" userId="S::john.derks@nnsa.doe.gov::60a61540-c86f-47d7-ab44-2198a25f29d2" providerId="AD" clId="Web-{7F609D4F-7804-15E0-EBAB-59F97DB694BB}" dt="2026-07-17T13:10:59.572" v="438" actId="1076"/>
        <pc:sldMkLst>
          <pc:docMk/>
          <pc:sldMk cId="2802533397" sldId="374"/>
        </pc:sldMkLst>
        <pc:spChg chg="mod">
          <ac:chgData name="Derks, John (CONTR)" userId="S::john.derks@nnsa.doe.gov::60a61540-c86f-47d7-ab44-2198a25f29d2" providerId="AD" clId="Web-{7F609D4F-7804-15E0-EBAB-59F97DB694BB}" dt="2026-07-17T13:10:31.697" v="432"/>
          <ac:spMkLst>
            <pc:docMk/>
            <pc:sldMk cId="2802533397" sldId="374"/>
            <ac:spMk id="50" creationId="{1292D226-D721-475A-850F-0011EDAED6A0}"/>
          </ac:spMkLst>
        </pc:spChg>
        <pc:spChg chg="mod">
          <ac:chgData name="Derks, John (CONTR)" userId="S::john.derks@nnsa.doe.gov::60a61540-c86f-47d7-ab44-2198a25f29d2" providerId="AD" clId="Web-{7F609D4F-7804-15E0-EBAB-59F97DB694BB}" dt="2026-07-17T13:01:37.766" v="381"/>
          <ac:spMkLst>
            <pc:docMk/>
            <pc:sldMk cId="2802533397" sldId="374"/>
            <ac:spMk id="55" creationId="{C9D1732C-A27F-A38D-0D1C-C5DE5B6259EF}"/>
          </ac:spMkLst>
        </pc:spChg>
        <pc:spChg chg="mod">
          <ac:chgData name="Derks, John (CONTR)" userId="S::john.derks@nnsa.doe.gov::60a61540-c86f-47d7-ab44-2198a25f29d2" providerId="AD" clId="Web-{7F609D4F-7804-15E0-EBAB-59F97DB694BB}" dt="2026-07-17T13:01:58.423" v="383"/>
          <ac:spMkLst>
            <pc:docMk/>
            <pc:sldMk cId="2802533397" sldId="374"/>
            <ac:spMk id="62" creationId="{F7AB1B3B-3A74-54A2-9507-1F173BA197EF}"/>
          </ac:spMkLst>
        </pc:spChg>
        <pc:spChg chg="mod">
          <ac:chgData name="Derks, John (CONTR)" userId="S::john.derks@nnsa.doe.gov::60a61540-c86f-47d7-ab44-2198a25f29d2" providerId="AD" clId="Web-{7F609D4F-7804-15E0-EBAB-59F97DB694BB}" dt="2026-07-17T13:10:59.572" v="438" actId="1076"/>
          <ac:spMkLst>
            <pc:docMk/>
            <pc:sldMk cId="2802533397" sldId="374"/>
            <ac:spMk id="64" creationId="{3610CDB3-7EBE-773E-FF1C-7238E960A211}"/>
          </ac:spMkLst>
        </pc:spChg>
        <pc:spChg chg="mod">
          <ac:chgData name="Derks, John (CONTR)" userId="S::john.derks@nnsa.doe.gov::60a61540-c86f-47d7-ab44-2198a25f29d2" providerId="AD" clId="Web-{7F609D4F-7804-15E0-EBAB-59F97DB694BB}" dt="2026-07-17T13:10:52.416" v="437" actId="1076"/>
          <ac:spMkLst>
            <pc:docMk/>
            <pc:sldMk cId="2802533397" sldId="374"/>
            <ac:spMk id="65" creationId="{944ECEB9-A475-D8C7-1A81-1F8CE9065F05}"/>
          </ac:spMkLst>
        </pc:spChg>
        <pc:spChg chg="mod">
          <ac:chgData name="Derks, John (CONTR)" userId="S::john.derks@nnsa.doe.gov::60a61540-c86f-47d7-ab44-2198a25f29d2" providerId="AD" clId="Web-{7F609D4F-7804-15E0-EBAB-59F97DB694BB}" dt="2026-07-17T13:03:56.862" v="389" actId="20577"/>
          <ac:spMkLst>
            <pc:docMk/>
            <pc:sldMk cId="2802533397" sldId="374"/>
            <ac:spMk id="67" creationId="{7890F6A5-781C-5668-46EF-8A763F022489}"/>
          </ac:spMkLst>
        </pc:spChg>
        <pc:spChg chg="mod">
          <ac:chgData name="Derks, John (CONTR)" userId="S::john.derks@nnsa.doe.gov::60a61540-c86f-47d7-ab44-2198a25f29d2" providerId="AD" clId="Web-{7F609D4F-7804-15E0-EBAB-59F97DB694BB}" dt="2026-07-17T12:42:10.717" v="262"/>
          <ac:spMkLst>
            <pc:docMk/>
            <pc:sldMk cId="2802533397" sldId="374"/>
            <ac:spMk id="75" creationId="{CDABF586-F19E-88C9-18BD-277B40D53806}"/>
          </ac:spMkLst>
        </pc:spChg>
      </pc:sldChg>
      <pc:sldChg chg="addSp delSp modSp">
        <pc:chgData name="Derks, John (CONTR)" userId="S::john.derks@nnsa.doe.gov::60a61540-c86f-47d7-ab44-2198a25f29d2" providerId="AD" clId="Web-{7F609D4F-7804-15E0-EBAB-59F97DB694BB}" dt="2026-07-17T13:17:40.219" v="480" actId="20577"/>
        <pc:sldMkLst>
          <pc:docMk/>
          <pc:sldMk cId="826826284" sldId="380"/>
        </pc:sldMkLst>
        <pc:spChg chg="add mod">
          <ac:chgData name="Derks, John (CONTR)" userId="S::john.derks@nnsa.doe.gov::60a61540-c86f-47d7-ab44-2198a25f29d2" providerId="AD" clId="Web-{7F609D4F-7804-15E0-EBAB-59F97DB694BB}" dt="2026-07-17T13:08:46.836" v="426" actId="1076"/>
          <ac:spMkLst>
            <pc:docMk/>
            <pc:sldMk cId="826826284" sldId="380"/>
            <ac:spMk id="4" creationId="{1C5BC6D5-248D-B268-5109-529EA1FB1B02}"/>
          </ac:spMkLst>
        </pc:spChg>
        <pc:spChg chg="mod">
          <ac:chgData name="Derks, John (CONTR)" userId="S::john.derks@nnsa.doe.gov::60a61540-c86f-47d7-ab44-2198a25f29d2" providerId="AD" clId="Web-{7F609D4F-7804-15E0-EBAB-59F97DB694BB}" dt="2026-07-17T12:31:02.972" v="224"/>
          <ac:spMkLst>
            <pc:docMk/>
            <pc:sldMk cId="826826284" sldId="380"/>
            <ac:spMk id="5" creationId="{A0B22DCD-1A76-E2A3-4BAC-5B109CAE6391}"/>
          </ac:spMkLst>
        </pc:spChg>
        <pc:spChg chg="mod">
          <ac:chgData name="Derks, John (CONTR)" userId="S::john.derks@nnsa.doe.gov::60a61540-c86f-47d7-ab44-2198a25f29d2" providerId="AD" clId="Web-{7F609D4F-7804-15E0-EBAB-59F97DB694BB}" dt="2026-07-17T12:32:07.020" v="249" actId="1076"/>
          <ac:spMkLst>
            <pc:docMk/>
            <pc:sldMk cId="826826284" sldId="380"/>
            <ac:spMk id="6" creationId="{164D759E-71A9-BC70-B98C-F04EBD7B02D0}"/>
          </ac:spMkLst>
        </pc:spChg>
        <pc:spChg chg="mod">
          <ac:chgData name="Derks, John (CONTR)" userId="S::john.derks@nnsa.doe.gov::60a61540-c86f-47d7-ab44-2198a25f29d2" providerId="AD" clId="Web-{7F609D4F-7804-15E0-EBAB-59F97DB694BB}" dt="2026-07-17T12:26:58.140" v="158" actId="20577"/>
          <ac:spMkLst>
            <pc:docMk/>
            <pc:sldMk cId="826826284" sldId="380"/>
            <ac:spMk id="7" creationId="{3F6A0B62-ED9F-DBFA-EF68-56A127BD7460}"/>
          </ac:spMkLst>
        </pc:spChg>
        <pc:spChg chg="mod">
          <ac:chgData name="Derks, John (CONTR)" userId="S::john.derks@nnsa.doe.gov::60a61540-c86f-47d7-ab44-2198a25f29d2" providerId="AD" clId="Web-{7F609D4F-7804-15E0-EBAB-59F97DB694BB}" dt="2026-07-17T12:32:25.254" v="251"/>
          <ac:spMkLst>
            <pc:docMk/>
            <pc:sldMk cId="826826284" sldId="380"/>
            <ac:spMk id="8" creationId="{57F8B965-10AA-E041-958D-7777310AB0C2}"/>
          </ac:spMkLst>
        </pc:spChg>
        <pc:spChg chg="add mod">
          <ac:chgData name="Derks, John (CONTR)" userId="S::john.derks@nnsa.doe.gov::60a61540-c86f-47d7-ab44-2198a25f29d2" providerId="AD" clId="Web-{7F609D4F-7804-15E0-EBAB-59F97DB694BB}" dt="2026-07-17T13:08:51.211" v="427" actId="1076"/>
          <ac:spMkLst>
            <pc:docMk/>
            <pc:sldMk cId="826826284" sldId="380"/>
            <ac:spMk id="10" creationId="{78C977EF-AEE4-169D-CF3A-44E8E4EDCCAA}"/>
          </ac:spMkLst>
        </pc:spChg>
        <pc:spChg chg="mod">
          <ac:chgData name="Derks, John (CONTR)" userId="S::john.derks@nnsa.doe.gov::60a61540-c86f-47d7-ab44-2198a25f29d2" providerId="AD" clId="Web-{7F609D4F-7804-15E0-EBAB-59F97DB694BB}" dt="2026-07-17T12:29:56.924" v="212" actId="20577"/>
          <ac:spMkLst>
            <pc:docMk/>
            <pc:sldMk cId="826826284" sldId="380"/>
            <ac:spMk id="11" creationId="{C5FEB5B0-A3B7-C5EC-245F-5DB68DF7A0C8}"/>
          </ac:spMkLst>
        </pc:spChg>
        <pc:spChg chg="mod">
          <ac:chgData name="Derks, John (CONTR)" userId="S::john.derks@nnsa.doe.gov::60a61540-c86f-47d7-ab44-2198a25f29d2" providerId="AD" clId="Web-{7F609D4F-7804-15E0-EBAB-59F97DB694BB}" dt="2026-07-17T12:25:50.623" v="134" actId="20577"/>
          <ac:spMkLst>
            <pc:docMk/>
            <pc:sldMk cId="826826284" sldId="380"/>
            <ac:spMk id="13" creationId="{641D65D3-AFBC-35E4-68FB-798DA0BC7562}"/>
          </ac:spMkLst>
        </pc:spChg>
        <pc:spChg chg="mod">
          <ac:chgData name="Derks, John (CONTR)" userId="S::john.derks@nnsa.doe.gov::60a61540-c86f-47d7-ab44-2198a25f29d2" providerId="AD" clId="Web-{7F609D4F-7804-15E0-EBAB-59F97DB694BB}" dt="2026-07-17T12:24:01.043" v="59" actId="20577"/>
          <ac:spMkLst>
            <pc:docMk/>
            <pc:sldMk cId="826826284" sldId="380"/>
            <ac:spMk id="23" creationId="{A4B14356-442D-244E-2CBA-69E5892C4D01}"/>
          </ac:spMkLst>
        </pc:spChg>
        <pc:spChg chg="mod">
          <ac:chgData name="Derks, John (CONTR)" userId="S::john.derks@nnsa.doe.gov::60a61540-c86f-47d7-ab44-2198a25f29d2" providerId="AD" clId="Web-{7F609D4F-7804-15E0-EBAB-59F97DB694BB}" dt="2026-07-17T12:31:57.504" v="247" actId="1076"/>
          <ac:spMkLst>
            <pc:docMk/>
            <pc:sldMk cId="826826284" sldId="380"/>
            <ac:spMk id="24" creationId="{2F56B2E0-7E21-6AA2-124B-CDEE34340EDE}"/>
          </ac:spMkLst>
        </pc:spChg>
        <pc:spChg chg="mod">
          <ac:chgData name="Derks, John (CONTR)" userId="S::john.derks@nnsa.doe.gov::60a61540-c86f-47d7-ab44-2198a25f29d2" providerId="AD" clId="Web-{7F609D4F-7804-15E0-EBAB-59F97DB694BB}" dt="2026-07-17T12:32:04.535" v="248" actId="1076"/>
          <ac:spMkLst>
            <pc:docMk/>
            <pc:sldMk cId="826826284" sldId="380"/>
            <ac:spMk id="25" creationId="{45C17660-843B-E404-24AF-9693AA4E2E62}"/>
          </ac:spMkLst>
        </pc:spChg>
        <pc:spChg chg="mod">
          <ac:chgData name="Derks, John (CONTR)" userId="S::john.derks@nnsa.doe.gov::60a61540-c86f-47d7-ab44-2198a25f29d2" providerId="AD" clId="Web-{7F609D4F-7804-15E0-EBAB-59F97DB694BB}" dt="2026-07-17T13:05:34.723" v="404" actId="20577"/>
          <ac:spMkLst>
            <pc:docMk/>
            <pc:sldMk cId="826826284" sldId="380"/>
            <ac:spMk id="26" creationId="{95B61302-B1ED-10A5-6430-48024CBFB504}"/>
          </ac:spMkLst>
        </pc:spChg>
        <pc:spChg chg="mod">
          <ac:chgData name="Derks, John (CONTR)" userId="S::john.derks@nnsa.doe.gov::60a61540-c86f-47d7-ab44-2198a25f29d2" providerId="AD" clId="Web-{7F609D4F-7804-15E0-EBAB-59F97DB694BB}" dt="2026-07-17T12:28:54.657" v="206" actId="20577"/>
          <ac:spMkLst>
            <pc:docMk/>
            <pc:sldMk cId="826826284" sldId="380"/>
            <ac:spMk id="29" creationId="{71C99E3B-A801-A7E4-7616-9C1D8653FC4F}"/>
          </ac:spMkLst>
        </pc:spChg>
        <pc:spChg chg="mod">
          <ac:chgData name="Derks, John (CONTR)" userId="S::john.derks@nnsa.doe.gov::60a61540-c86f-47d7-ab44-2198a25f29d2" providerId="AD" clId="Web-{7F609D4F-7804-15E0-EBAB-59F97DB694BB}" dt="2026-07-17T13:05:08.942" v="396" actId="1076"/>
          <ac:spMkLst>
            <pc:docMk/>
            <pc:sldMk cId="826826284" sldId="380"/>
            <ac:spMk id="31" creationId="{BAEA9B55-9AB1-0912-452D-954A59C630DC}"/>
          </ac:spMkLst>
        </pc:spChg>
        <pc:spChg chg="mod">
          <ac:chgData name="Derks, John (CONTR)" userId="S::john.derks@nnsa.doe.gov::60a61540-c86f-47d7-ab44-2198a25f29d2" providerId="AD" clId="Web-{7F609D4F-7804-15E0-EBAB-59F97DB694BB}" dt="2026-07-17T13:17:40.219" v="480" actId="20577"/>
          <ac:spMkLst>
            <pc:docMk/>
            <pc:sldMk cId="826826284" sldId="380"/>
            <ac:spMk id="32" creationId="{333BBD56-DDB8-4876-6136-BC6585DEAC39}"/>
          </ac:spMkLst>
        </pc:spChg>
        <pc:spChg chg="mod">
          <ac:chgData name="Derks, John (CONTR)" userId="S::john.derks@nnsa.doe.gov::60a61540-c86f-47d7-ab44-2198a25f29d2" providerId="AD" clId="Web-{7F609D4F-7804-15E0-EBAB-59F97DB694BB}" dt="2026-07-17T13:05:08.989" v="397" actId="1076"/>
          <ac:spMkLst>
            <pc:docMk/>
            <pc:sldMk cId="826826284" sldId="380"/>
            <ac:spMk id="34" creationId="{6DB97204-EB3E-708F-2B9F-DB65EE5CDE80}"/>
          </ac:spMkLst>
        </pc:spChg>
        <pc:spChg chg="mod">
          <ac:chgData name="Derks, John (CONTR)" userId="S::john.derks@nnsa.doe.gov::60a61540-c86f-47d7-ab44-2198a25f29d2" providerId="AD" clId="Web-{7F609D4F-7804-15E0-EBAB-59F97DB694BB}" dt="2026-07-17T13:07:00.818" v="424" actId="20577"/>
          <ac:spMkLst>
            <pc:docMk/>
            <pc:sldMk cId="826826284" sldId="380"/>
            <ac:spMk id="35" creationId="{D1434238-B6B3-A4A1-21A7-D4E7F9334689}"/>
          </ac:spMkLst>
        </pc:spChg>
        <pc:spChg chg="mod">
          <ac:chgData name="Derks, John (CONTR)" userId="S::john.derks@nnsa.doe.gov::60a61540-c86f-47d7-ab44-2198a25f29d2" providerId="AD" clId="Web-{7F609D4F-7804-15E0-EBAB-59F97DB694BB}" dt="2026-07-17T13:05:09.035" v="398" actId="1076"/>
          <ac:spMkLst>
            <pc:docMk/>
            <pc:sldMk cId="826826284" sldId="380"/>
            <ac:spMk id="37" creationId="{114F9633-C59A-FCCC-CBC3-552B84ECEAA6}"/>
          </ac:spMkLst>
        </pc:spChg>
        <pc:spChg chg="mod">
          <ac:chgData name="Derks, John (CONTR)" userId="S::john.derks@nnsa.doe.gov::60a61540-c86f-47d7-ab44-2198a25f29d2" providerId="AD" clId="Web-{7F609D4F-7804-15E0-EBAB-59F97DB694BB}" dt="2026-07-17T12:28:02.985" v="182" actId="20577"/>
          <ac:spMkLst>
            <pc:docMk/>
            <pc:sldMk cId="826826284" sldId="380"/>
            <ac:spMk id="38" creationId="{CA0C8F2D-E30C-42B7-0208-D9370E18DA11}"/>
          </ac:spMkLst>
        </pc:spChg>
        <pc:spChg chg="mod">
          <ac:chgData name="Derks, John (CONTR)" userId="S::john.derks@nnsa.doe.gov::60a61540-c86f-47d7-ab44-2198a25f29d2" providerId="AD" clId="Web-{7F609D4F-7804-15E0-EBAB-59F97DB694BB}" dt="2026-07-17T13:05:09.067" v="399" actId="1076"/>
          <ac:spMkLst>
            <pc:docMk/>
            <pc:sldMk cId="826826284" sldId="380"/>
            <ac:spMk id="40" creationId="{22859B59-15B5-116B-E574-EC71918715D6}"/>
          </ac:spMkLst>
        </pc:spChg>
        <pc:spChg chg="mod">
          <ac:chgData name="Derks, John (CONTR)" userId="S::john.derks@nnsa.doe.gov::60a61540-c86f-47d7-ab44-2198a25f29d2" providerId="AD" clId="Web-{7F609D4F-7804-15E0-EBAB-59F97DB694BB}" dt="2026-07-17T12:28:22.329" v="196" actId="1076"/>
          <ac:spMkLst>
            <pc:docMk/>
            <pc:sldMk cId="826826284" sldId="380"/>
            <ac:spMk id="41" creationId="{569C75D9-C908-7EAE-21E1-6E4A0101175D}"/>
          </ac:spMkLst>
        </pc:spChg>
        <pc:spChg chg="mod">
          <ac:chgData name="Derks, John (CONTR)" userId="S::john.derks@nnsa.doe.gov::60a61540-c86f-47d7-ab44-2198a25f29d2" providerId="AD" clId="Web-{7F609D4F-7804-15E0-EBAB-59F97DB694BB}" dt="2026-07-17T12:30:48.097" v="223"/>
          <ac:spMkLst>
            <pc:docMk/>
            <pc:sldMk cId="826826284" sldId="380"/>
            <ac:spMk id="42" creationId="{5BEFCDD6-9217-FB95-D39F-A3193D100306}"/>
          </ac:spMkLst>
        </pc:spChg>
        <pc:spChg chg="mod">
          <ac:chgData name="Derks, John (CONTR)" userId="S::john.derks@nnsa.doe.gov::60a61540-c86f-47d7-ab44-2198a25f29d2" providerId="AD" clId="Web-{7F609D4F-7804-15E0-EBAB-59F97DB694BB}" dt="2026-07-17T12:55:10.057" v="380" actId="20577"/>
          <ac:spMkLst>
            <pc:docMk/>
            <pc:sldMk cId="826826284" sldId="380"/>
            <ac:spMk id="43" creationId="{8D730790-CF0C-A9CC-D837-CF19B2018919}"/>
          </ac:spMkLst>
        </pc:spChg>
        <pc:spChg chg="add mod">
          <ac:chgData name="Derks, John (CONTR)" userId="S::john.derks@nnsa.doe.gov::60a61540-c86f-47d7-ab44-2198a25f29d2" providerId="AD" clId="Web-{7F609D4F-7804-15E0-EBAB-59F97DB694BB}" dt="2026-07-17T12:25:42.560" v="132" actId="20577"/>
          <ac:spMkLst>
            <pc:docMk/>
            <pc:sldMk cId="826826284" sldId="380"/>
            <ac:spMk id="44" creationId="{BB42C601-F107-BA8A-08B6-5B354604C628}"/>
          </ac:spMkLst>
        </pc:spChg>
      </pc:sldChg>
      <pc:sldChg chg="modSp">
        <pc:chgData name="Derks, John (CONTR)" userId="S::john.derks@nnsa.doe.gov::60a61540-c86f-47d7-ab44-2198a25f29d2" providerId="AD" clId="Web-{7F609D4F-7804-15E0-EBAB-59F97DB694BB}" dt="2026-07-17T12:51:41.163" v="356"/>
        <pc:sldMkLst>
          <pc:docMk/>
          <pc:sldMk cId="1017809345" sldId="381"/>
        </pc:sldMkLst>
        <pc:spChg chg="mod">
          <ac:chgData name="Derks, John (CONTR)" userId="S::john.derks@nnsa.doe.gov::60a61540-c86f-47d7-ab44-2198a25f29d2" providerId="AD" clId="Web-{7F609D4F-7804-15E0-EBAB-59F97DB694BB}" dt="2026-07-17T12:51:41.163" v="356"/>
          <ac:spMkLst>
            <pc:docMk/>
            <pc:sldMk cId="1017809345" sldId="381"/>
            <ac:spMk id="5" creationId="{51C705B1-B456-C3F3-C163-F2FD2D5BCA4D}"/>
          </ac:spMkLst>
        </pc:spChg>
      </pc:sldChg>
      <pc:sldChg chg="modSp">
        <pc:chgData name="Derks, John (CONTR)" userId="S::john.derks@nnsa.doe.gov::60a61540-c86f-47d7-ab44-2198a25f29d2" providerId="AD" clId="Web-{7F609D4F-7804-15E0-EBAB-59F97DB694BB}" dt="2026-07-17T12:49:03.661" v="312" actId="1076"/>
        <pc:sldMkLst>
          <pc:docMk/>
          <pc:sldMk cId="1984936510" sldId="384"/>
        </pc:sldMkLst>
        <pc:spChg chg="mod">
          <ac:chgData name="Derks, John (CONTR)" userId="S::john.derks@nnsa.doe.gov::60a61540-c86f-47d7-ab44-2198a25f29d2" providerId="AD" clId="Web-{7F609D4F-7804-15E0-EBAB-59F97DB694BB}" dt="2026-07-17T12:49:03.661" v="312" actId="1076"/>
          <ac:spMkLst>
            <pc:docMk/>
            <pc:sldMk cId="1984936510" sldId="384"/>
            <ac:spMk id="142" creationId="{14BB1ADD-4C09-2B00-EB81-6FD9E32054C4}"/>
          </ac:spMkLst>
        </pc:spChg>
        <pc:spChg chg="mod">
          <ac:chgData name="Derks, John (CONTR)" userId="S::john.derks@nnsa.doe.gov::60a61540-c86f-47d7-ab44-2198a25f29d2" providerId="AD" clId="Web-{7F609D4F-7804-15E0-EBAB-59F97DB694BB}" dt="2026-07-17T12:40:26.653" v="254"/>
          <ac:spMkLst>
            <pc:docMk/>
            <pc:sldMk cId="1984936510" sldId="384"/>
            <ac:spMk id="144" creationId="{01089DBB-4FE4-3DD2-97D3-DD251C508E8B}"/>
          </ac:spMkLst>
        </pc:spChg>
        <pc:spChg chg="mod">
          <ac:chgData name="Derks, John (CONTR)" userId="S::john.derks@nnsa.doe.gov::60a61540-c86f-47d7-ab44-2198a25f29d2" providerId="AD" clId="Web-{7F609D4F-7804-15E0-EBAB-59F97DB694BB}" dt="2026-07-17T12:48:28.738" v="307" actId="20577"/>
          <ac:spMkLst>
            <pc:docMk/>
            <pc:sldMk cId="1984936510" sldId="384"/>
            <ac:spMk id="145" creationId="{AE9027F7-165B-E6EC-538A-2DF522F0B7F1}"/>
          </ac:spMkLst>
        </pc:spChg>
        <pc:spChg chg="mod">
          <ac:chgData name="Derks, John (CONTR)" userId="S::john.derks@nnsa.doe.gov::60a61540-c86f-47d7-ab44-2198a25f29d2" providerId="AD" clId="Web-{7F609D4F-7804-15E0-EBAB-59F97DB694BB}" dt="2026-07-17T12:48:18.613" v="306" actId="20577"/>
          <ac:spMkLst>
            <pc:docMk/>
            <pc:sldMk cId="1984936510" sldId="384"/>
            <ac:spMk id="146" creationId="{2DB86AC5-A643-5357-4B49-6F35E06D7076}"/>
          </ac:spMkLst>
        </pc:spChg>
      </pc:sldChg>
    </pc:docChg>
  </pc:docChgLst>
  <pc:docChgLst>
    <pc:chgData name="Derks, John (CONTR)" userId="S::john.derks@nnsa.doe.gov::60a61540-c86f-47d7-ab44-2198a25f29d2" providerId="AD" clId="Web-{3FE6CC18-8568-3D4C-2F0A-135BBA88E33E}"/>
    <pc:docChg chg="addSld delSld modSld">
      <pc:chgData name="Derks, John (CONTR)" userId="S::john.derks@nnsa.doe.gov::60a61540-c86f-47d7-ab44-2198a25f29d2" providerId="AD" clId="Web-{3FE6CC18-8568-3D4C-2F0A-135BBA88E33E}" dt="2026-07-16T21:31:36.528" v="118" actId="20577"/>
      <pc:docMkLst>
        <pc:docMk/>
      </pc:docMkLst>
      <pc:sldChg chg="modSp modCm">
        <pc:chgData name="Derks, John (CONTR)" userId="S::john.derks@nnsa.doe.gov::60a61540-c86f-47d7-ab44-2198a25f29d2" providerId="AD" clId="Web-{3FE6CC18-8568-3D4C-2F0A-135BBA88E33E}" dt="2026-07-16T21:19:50.668" v="116" actId="20577"/>
        <pc:sldMkLst>
          <pc:docMk/>
          <pc:sldMk cId="1942425704" sldId="369"/>
        </pc:sldMkLst>
        <pc:extLst>
          <p:ext xmlns:p="http://schemas.openxmlformats.org/presentationml/2006/main" uri="{D6D511B9-2390-475A-947B-AFAB55BFBCF1}">
            <pc226:cmChg xmlns:pc226="http://schemas.microsoft.com/office/powerpoint/2022/06/main/command" chg="mod">
              <pc226:chgData name="Derks, John (CONTR)" userId="S::john.derks@nnsa.doe.gov::60a61540-c86f-47d7-ab44-2198a25f29d2" providerId="AD" clId="Web-{3FE6CC18-8568-3D4C-2F0A-135BBA88E33E}" dt="2026-07-16T21:18:41.354" v="115" actId="20577"/>
              <pc2:cmMkLst xmlns:pc2="http://schemas.microsoft.com/office/powerpoint/2019/9/main/command">
                <pc:docMk/>
                <pc:sldMk cId="1942425704" sldId="369"/>
                <pc2:cmMk id="{7F19C79F-3AF8-4B1B-B33B-DAEB9475A157}"/>
              </pc2:cmMkLst>
            </pc226:cmChg>
          </p:ext>
        </pc:extLst>
      </pc:sldChg>
      <pc:sldChg chg="addSp modSp addAnim modAnim">
        <pc:chgData name="Derks, John (CONTR)" userId="S::john.derks@nnsa.doe.gov::60a61540-c86f-47d7-ab44-2198a25f29d2" providerId="AD" clId="Web-{3FE6CC18-8568-3D4C-2F0A-135BBA88E33E}" dt="2026-07-16T21:31:36.528" v="118" actId="20577"/>
        <pc:sldMkLst>
          <pc:docMk/>
          <pc:sldMk cId="683134226" sldId="376"/>
        </pc:sldMkLst>
        <pc:spChg chg="mod">
          <ac:chgData name="Derks, John (CONTR)" userId="S::john.derks@nnsa.doe.gov::60a61540-c86f-47d7-ab44-2198a25f29d2" providerId="AD" clId="Web-{3FE6CC18-8568-3D4C-2F0A-135BBA88E33E}" dt="2026-07-16T21:14:55.896" v="44"/>
          <ac:spMkLst>
            <pc:docMk/>
            <pc:sldMk cId="683134226" sldId="376"/>
            <ac:spMk id="44" creationId="{1999DB57-5D96-A9E6-2F48-424723CB8EA7}"/>
          </ac:spMkLst>
        </pc:spChg>
        <pc:spChg chg="mod">
          <ac:chgData name="Derks, John (CONTR)" userId="S::john.derks@nnsa.doe.gov::60a61540-c86f-47d7-ab44-2198a25f29d2" providerId="AD" clId="Web-{3FE6CC18-8568-3D4C-2F0A-135BBA88E33E}" dt="2026-07-16T21:14:06.145" v="36"/>
          <ac:spMkLst>
            <pc:docMk/>
            <pc:sldMk cId="683134226" sldId="376"/>
            <ac:spMk id="46" creationId="{CFEF1EED-4565-0BF0-3DEA-F797C8A768F5}"/>
          </ac:spMkLst>
        </pc:spChg>
        <pc:spChg chg="mod">
          <ac:chgData name="Derks, John (CONTR)" userId="S::john.derks@nnsa.doe.gov::60a61540-c86f-47d7-ab44-2198a25f29d2" providerId="AD" clId="Web-{3FE6CC18-8568-3D4C-2F0A-135BBA88E33E}" dt="2026-07-16T21:31:36.528" v="118" actId="20577"/>
          <ac:spMkLst>
            <pc:docMk/>
            <pc:sldMk cId="683134226" sldId="376"/>
            <ac:spMk id="48" creationId="{BCF5FA89-8BA0-DECE-807F-ED4B0FF1843D}"/>
          </ac:spMkLst>
        </pc:spChg>
        <pc:spChg chg="mod">
          <ac:chgData name="Derks, John (CONTR)" userId="S::john.derks@nnsa.doe.gov::60a61540-c86f-47d7-ab44-2198a25f29d2" providerId="AD" clId="Web-{3FE6CC18-8568-3D4C-2F0A-135BBA88E33E}" dt="2026-07-16T21:14:26.770" v="40" actId="14100"/>
          <ac:spMkLst>
            <pc:docMk/>
            <pc:sldMk cId="683134226" sldId="376"/>
            <ac:spMk id="68" creationId="{437BDC3A-B678-CB00-6250-F634EDEB0725}"/>
          </ac:spMkLst>
        </pc:spChg>
      </pc:sldChg>
      <pc:sldChg chg="modSp">
        <pc:chgData name="Derks, John (CONTR)" userId="S::john.derks@nnsa.doe.gov::60a61540-c86f-47d7-ab44-2198a25f29d2" providerId="AD" clId="Web-{3FE6CC18-8568-3D4C-2F0A-135BBA88E33E}" dt="2026-07-16T21:13:46.441" v="35" actId="1076"/>
        <pc:sldMkLst>
          <pc:docMk/>
          <pc:sldMk cId="1017809345" sldId="381"/>
        </pc:sldMkLst>
        <pc:spChg chg="mod">
          <ac:chgData name="Derks, John (CONTR)" userId="S::john.derks@nnsa.doe.gov::60a61540-c86f-47d7-ab44-2198a25f29d2" providerId="AD" clId="Web-{3FE6CC18-8568-3D4C-2F0A-135BBA88E33E}" dt="2026-07-16T21:13:46.441" v="35" actId="1076"/>
          <ac:spMkLst>
            <pc:docMk/>
            <pc:sldMk cId="1017809345" sldId="381"/>
            <ac:spMk id="5" creationId="{51C705B1-B456-C3F3-C163-F2FD2D5BCA4D}"/>
          </ac:spMkLst>
        </pc:spChg>
      </pc:sldChg>
    </pc:docChg>
  </pc:docChgLst>
  <pc:docChgLst>
    <pc:chgData name="Derks, John (CONTR)" userId="S::john.derks@nnsa.doe.gov::60a61540-c86f-47d7-ab44-2198a25f29d2" providerId="AD" clId="Web-{844AD84D-10B1-D4CB-F59A-4C1891E3A618}"/>
    <pc:docChg chg="delSld modSld">
      <pc:chgData name="Derks, John (CONTR)" userId="S::john.derks@nnsa.doe.gov::60a61540-c86f-47d7-ab44-2198a25f29d2" providerId="AD" clId="Web-{844AD84D-10B1-D4CB-F59A-4C1891E3A618}" dt="2026-07-15T17:45:04.105" v="20"/>
      <pc:docMkLst>
        <pc:docMk/>
      </pc:docMkLst>
      <pc:sldChg chg="modSp">
        <pc:chgData name="Derks, John (CONTR)" userId="S::john.derks@nnsa.doe.gov::60a61540-c86f-47d7-ab44-2198a25f29d2" providerId="AD" clId="Web-{844AD84D-10B1-D4CB-F59A-4C1891E3A618}" dt="2026-07-15T17:45:04.105" v="20"/>
        <pc:sldMkLst>
          <pc:docMk/>
          <pc:sldMk cId="3513615194" sldId="366"/>
        </pc:sldMkLst>
        <pc:spChg chg="mod">
          <ac:chgData name="Derks, John (CONTR)" userId="S::john.derks@nnsa.doe.gov::60a61540-c86f-47d7-ab44-2198a25f29d2" providerId="AD" clId="Web-{844AD84D-10B1-D4CB-F59A-4C1891E3A618}" dt="2026-07-15T17:45:02.198" v="19"/>
          <ac:spMkLst>
            <pc:docMk/>
            <pc:sldMk cId="3513615194" sldId="366"/>
            <ac:spMk id="8" creationId="{CD808DEC-821F-C8BC-45EB-3C65FDF0A958}"/>
          </ac:spMkLst>
        </pc:spChg>
        <pc:spChg chg="mod">
          <ac:chgData name="Derks, John (CONTR)" userId="S::john.derks@nnsa.doe.gov::60a61540-c86f-47d7-ab44-2198a25f29d2" providerId="AD" clId="Web-{844AD84D-10B1-D4CB-F59A-4C1891E3A618}" dt="2026-07-15T17:45:04.105" v="20"/>
          <ac:spMkLst>
            <pc:docMk/>
            <pc:sldMk cId="3513615194" sldId="366"/>
            <ac:spMk id="19" creationId="{04B9C3DC-49B6-D5C7-F553-A2449FFF204D}"/>
          </ac:spMkLst>
        </pc:spChg>
        <pc:spChg chg="mod">
          <ac:chgData name="Derks, John (CONTR)" userId="S::john.derks@nnsa.doe.gov::60a61540-c86f-47d7-ab44-2198a25f29d2" providerId="AD" clId="Web-{844AD84D-10B1-D4CB-F59A-4C1891E3A618}" dt="2026-07-15T17:44:51.089" v="17"/>
          <ac:spMkLst>
            <pc:docMk/>
            <pc:sldMk cId="3513615194" sldId="366"/>
            <ac:spMk id="29" creationId="{901F1B6C-6748-65B9-79DA-604C4EC6D9A0}"/>
          </ac:spMkLst>
        </pc:spChg>
        <pc:spChg chg="mod">
          <ac:chgData name="Derks, John (CONTR)" userId="S::john.derks@nnsa.doe.gov::60a61540-c86f-47d7-ab44-2198a25f29d2" providerId="AD" clId="Web-{844AD84D-10B1-D4CB-F59A-4C1891E3A618}" dt="2026-07-15T17:44:48.370" v="16"/>
          <ac:spMkLst>
            <pc:docMk/>
            <pc:sldMk cId="3513615194" sldId="366"/>
            <ac:spMk id="39" creationId="{07A37424-0F8B-ADF5-8B3D-E76B0B1B6B56}"/>
          </ac:spMkLst>
        </pc:spChg>
      </pc:sldChg>
    </pc:docChg>
  </pc:docChgLst>
  <pc:docChgLst>
    <pc:chgData name="Derks, John (CONTR)" userId="S::john.derks@nnsa.doe.gov::60a61540-c86f-47d7-ab44-2198a25f29d2" providerId="AD" clId="Web-{FB9212B4-253F-5F06-2470-880CC434A44F}"/>
    <pc:docChg chg="modSld">
      <pc:chgData name="Derks, John (CONTR)" userId="S::john.derks@nnsa.doe.gov::60a61540-c86f-47d7-ab44-2198a25f29d2" providerId="AD" clId="Web-{FB9212B4-253F-5F06-2470-880CC434A44F}" dt="2026-07-21T12:34:35.117" v="27" actId="20577"/>
      <pc:docMkLst>
        <pc:docMk/>
      </pc:docMkLst>
      <pc:sldChg chg="modSp">
        <pc:chgData name="Derks, John (CONTR)" userId="S::john.derks@nnsa.doe.gov::60a61540-c86f-47d7-ab44-2198a25f29d2" providerId="AD" clId="Web-{FB9212B4-253F-5F06-2470-880CC434A44F}" dt="2026-07-21T12:34:35.117" v="27" actId="20577"/>
        <pc:sldMkLst>
          <pc:docMk/>
          <pc:sldMk cId="3610542356" sldId="353"/>
        </pc:sldMkLst>
        <pc:spChg chg="mod">
          <ac:chgData name="Derks, John (CONTR)" userId="S::john.derks@nnsa.doe.gov::60a61540-c86f-47d7-ab44-2198a25f29d2" providerId="AD" clId="Web-{FB9212B4-253F-5F06-2470-880CC434A44F}" dt="2026-07-21T12:34:35.117" v="27" actId="20577"/>
          <ac:spMkLst>
            <pc:docMk/>
            <pc:sldMk cId="3610542356" sldId="353"/>
            <ac:spMk id="4" creationId="{FD60A533-15D2-6DFD-296D-A204DD48D5A5}"/>
          </ac:spMkLst>
        </pc:spChg>
      </pc:sldChg>
      <pc:sldChg chg="modSp">
        <pc:chgData name="Derks, John (CONTR)" userId="S::john.derks@nnsa.doe.gov::60a61540-c86f-47d7-ab44-2198a25f29d2" providerId="AD" clId="Web-{FB9212B4-253F-5F06-2470-880CC434A44F}" dt="2026-07-21T12:34:30.852" v="23" actId="20577"/>
        <pc:sldMkLst>
          <pc:docMk/>
          <pc:sldMk cId="3311730786" sldId="354"/>
        </pc:sldMkLst>
        <pc:spChg chg="mod">
          <ac:chgData name="Derks, John (CONTR)" userId="S::john.derks@nnsa.doe.gov::60a61540-c86f-47d7-ab44-2198a25f29d2" providerId="AD" clId="Web-{FB9212B4-253F-5F06-2470-880CC434A44F}" dt="2026-07-21T12:34:30.852" v="23" actId="20577"/>
          <ac:spMkLst>
            <pc:docMk/>
            <pc:sldMk cId="3311730786" sldId="354"/>
            <ac:spMk id="4" creationId="{02002A2D-E399-8F48-1634-2C42661C17C5}"/>
          </ac:spMkLst>
        </pc:spChg>
      </pc:sldChg>
      <pc:sldChg chg="modSp">
        <pc:chgData name="Derks, John (CONTR)" userId="S::john.derks@nnsa.doe.gov::60a61540-c86f-47d7-ab44-2198a25f29d2" providerId="AD" clId="Web-{FB9212B4-253F-5F06-2470-880CC434A44F}" dt="2026-07-21T12:30:06.446" v="20" actId="20577"/>
        <pc:sldMkLst>
          <pc:docMk/>
          <pc:sldMk cId="1017809345" sldId="381"/>
        </pc:sldMkLst>
        <pc:spChg chg="ord">
          <ac:chgData name="Derks, John (CONTR)" userId="S::john.derks@nnsa.doe.gov::60a61540-c86f-47d7-ab44-2198a25f29d2" providerId="AD" clId="Web-{FB9212B4-253F-5F06-2470-880CC434A44F}" dt="2026-07-21T12:29:59.711" v="18"/>
          <ac:spMkLst>
            <pc:docMk/>
            <pc:sldMk cId="1017809345" sldId="381"/>
            <ac:spMk id="7" creationId="{62EA2CA7-7DAE-EFB3-0129-6F146470FE8F}"/>
          </ac:spMkLst>
        </pc:spChg>
        <pc:spChg chg="mod">
          <ac:chgData name="Derks, John (CONTR)" userId="S::john.derks@nnsa.doe.gov::60a61540-c86f-47d7-ab44-2198a25f29d2" providerId="AD" clId="Web-{FB9212B4-253F-5F06-2470-880CC434A44F}" dt="2026-07-21T12:30:06.446" v="20" actId="20577"/>
          <ac:spMkLst>
            <pc:docMk/>
            <pc:sldMk cId="1017809345" sldId="381"/>
            <ac:spMk id="8" creationId="{4B459533-69EC-6640-68FD-A6207C67AF54}"/>
          </ac:spMkLst>
        </pc:spChg>
      </pc:sldChg>
      <pc:sldChg chg="modSp">
        <pc:chgData name="Derks, John (CONTR)" userId="S::john.derks@nnsa.doe.gov::60a61540-c86f-47d7-ab44-2198a25f29d2" providerId="AD" clId="Web-{FB9212B4-253F-5F06-2470-880CC434A44F}" dt="2026-07-21T12:23:12.274" v="17" actId="20577"/>
        <pc:sldMkLst>
          <pc:docMk/>
          <pc:sldMk cId="3367000299" sldId="385"/>
        </pc:sldMkLst>
        <pc:spChg chg="mod">
          <ac:chgData name="Derks, John (CONTR)" userId="S::john.derks@nnsa.doe.gov::60a61540-c86f-47d7-ab44-2198a25f29d2" providerId="AD" clId="Web-{FB9212B4-253F-5F06-2470-880CC434A44F}" dt="2026-07-21T12:23:05.180" v="12" actId="20577"/>
          <ac:spMkLst>
            <pc:docMk/>
            <pc:sldMk cId="3367000299" sldId="385"/>
            <ac:spMk id="3" creationId="{326718A3-D614-AD4B-6CF5-4745957863B8}"/>
          </ac:spMkLst>
        </pc:spChg>
        <pc:spChg chg="mod">
          <ac:chgData name="Derks, John (CONTR)" userId="S::john.derks@nnsa.doe.gov::60a61540-c86f-47d7-ab44-2198a25f29d2" providerId="AD" clId="Web-{FB9212B4-253F-5F06-2470-880CC434A44F}" dt="2026-07-21T12:23:12.274" v="17" actId="20577"/>
          <ac:spMkLst>
            <pc:docMk/>
            <pc:sldMk cId="3367000299" sldId="385"/>
            <ac:spMk id="4" creationId="{9C4ABC48-C495-8CA4-52B9-C11CD2C00F35}"/>
          </ac:spMkLst>
        </pc:spChg>
        <pc:spChg chg="mod">
          <ac:chgData name="Derks, John (CONTR)" userId="S::john.derks@nnsa.doe.gov::60a61540-c86f-47d7-ab44-2198a25f29d2" providerId="AD" clId="Web-{FB9212B4-253F-5F06-2470-880CC434A44F}" dt="2026-07-21T12:23:01.446" v="9" actId="20577"/>
          <ac:spMkLst>
            <pc:docMk/>
            <pc:sldMk cId="3367000299" sldId="385"/>
            <ac:spMk id="5" creationId="{EF5C8C91-627C-7868-B9A5-00834FCB8B0D}"/>
          </ac:spMkLst>
        </pc:spChg>
      </pc:sldChg>
    </pc:docChg>
  </pc:docChgLst>
  <pc:docChgLst>
    <pc:chgData name="Derks, John (CONTR)" userId="S::john.derks@nnsa.doe.gov::60a61540-c86f-47d7-ab44-2198a25f29d2" providerId="AD" clId="Web-{4C4E9A45-F223-FA92-F195-38750CAD2411}"/>
    <pc:docChg chg="addSld delSld modSld sldOrd">
      <pc:chgData name="Derks, John (CONTR)" userId="S::john.derks@nnsa.doe.gov::60a61540-c86f-47d7-ab44-2198a25f29d2" providerId="AD" clId="Web-{4C4E9A45-F223-FA92-F195-38750CAD2411}" dt="2026-07-16T20:37:44.034" v="912"/>
      <pc:docMkLst>
        <pc:docMk/>
      </pc:docMkLst>
      <pc:sldChg chg="modSp">
        <pc:chgData name="Derks, John (CONTR)" userId="S::john.derks@nnsa.doe.gov::60a61540-c86f-47d7-ab44-2198a25f29d2" providerId="AD" clId="Web-{4C4E9A45-F223-FA92-F195-38750CAD2411}" dt="2026-07-16T19:47:21.528" v="677" actId="20577"/>
        <pc:sldMkLst>
          <pc:docMk/>
          <pc:sldMk cId="2802533397" sldId="374"/>
        </pc:sldMkLst>
        <pc:spChg chg="mod">
          <ac:chgData name="Derks, John (CONTR)" userId="S::john.derks@nnsa.doe.gov::60a61540-c86f-47d7-ab44-2198a25f29d2" providerId="AD" clId="Web-{4C4E9A45-F223-FA92-F195-38750CAD2411}" dt="2026-07-16T19:47:21.528" v="677" actId="20577"/>
          <ac:spMkLst>
            <pc:docMk/>
            <pc:sldMk cId="2802533397" sldId="374"/>
            <ac:spMk id="53" creationId="{75085B01-5A39-959B-6C78-B03B01050F8A}"/>
          </ac:spMkLst>
        </pc:spChg>
      </pc:sldChg>
      <pc:sldChg chg="addSp delSp modSp">
        <pc:chgData name="Derks, John (CONTR)" userId="S::john.derks@nnsa.doe.gov::60a61540-c86f-47d7-ab44-2198a25f29d2" providerId="AD" clId="Web-{4C4E9A45-F223-FA92-F195-38750CAD2411}" dt="2026-07-16T20:28:29.364" v="910" actId="20577"/>
        <pc:sldMkLst>
          <pc:docMk/>
          <pc:sldMk cId="683134226" sldId="376"/>
        </pc:sldMkLst>
        <pc:spChg chg="add mod">
          <ac:chgData name="Derks, John (CONTR)" userId="S::john.derks@nnsa.doe.gov::60a61540-c86f-47d7-ab44-2198a25f29d2" providerId="AD" clId="Web-{4C4E9A45-F223-FA92-F195-38750CAD2411}" dt="2026-07-16T20:23:19.709" v="895" actId="14100"/>
          <ac:spMkLst>
            <pc:docMk/>
            <pc:sldMk cId="683134226" sldId="376"/>
            <ac:spMk id="5" creationId="{A1D3FD59-8B98-5914-EA20-505A27F89341}"/>
          </ac:spMkLst>
        </pc:spChg>
        <pc:spChg chg="add mod">
          <ac:chgData name="Derks, John (CONTR)" userId="S::john.derks@nnsa.doe.gov::60a61540-c86f-47d7-ab44-2198a25f29d2" providerId="AD" clId="Web-{4C4E9A45-F223-FA92-F195-38750CAD2411}" dt="2026-07-16T20:23:35.834" v="899" actId="1076"/>
          <ac:spMkLst>
            <pc:docMk/>
            <pc:sldMk cId="683134226" sldId="376"/>
            <ac:spMk id="6" creationId="{C4F229B0-8AE5-4DE1-CFC6-1D7F76650883}"/>
          </ac:spMkLst>
        </pc:spChg>
        <pc:spChg chg="mod">
          <ac:chgData name="Derks, John (CONTR)" userId="S::john.derks@nnsa.doe.gov::60a61540-c86f-47d7-ab44-2198a25f29d2" providerId="AD" clId="Web-{4C4E9A45-F223-FA92-F195-38750CAD2411}" dt="2026-07-16T20:24:37.255" v="902" actId="1076"/>
          <ac:spMkLst>
            <pc:docMk/>
            <pc:sldMk cId="683134226" sldId="376"/>
            <ac:spMk id="10" creationId="{C2D4D6C5-F8FC-DA26-ABF7-B640CB4D6054}"/>
          </ac:spMkLst>
        </pc:spChg>
        <pc:spChg chg="mod">
          <ac:chgData name="Derks, John (CONTR)" userId="S::john.derks@nnsa.doe.gov::60a61540-c86f-47d7-ab44-2198a25f29d2" providerId="AD" clId="Web-{4C4E9A45-F223-FA92-F195-38750CAD2411}" dt="2026-07-16T20:24:13.740" v="900" actId="1076"/>
          <ac:spMkLst>
            <pc:docMk/>
            <pc:sldMk cId="683134226" sldId="376"/>
            <ac:spMk id="12" creationId="{888FD853-2298-CA97-0C3B-54201E2005A9}"/>
          </ac:spMkLst>
        </pc:spChg>
        <pc:spChg chg="mod">
          <ac:chgData name="Derks, John (CONTR)" userId="S::john.derks@nnsa.doe.gov::60a61540-c86f-47d7-ab44-2198a25f29d2" providerId="AD" clId="Web-{4C4E9A45-F223-FA92-F195-38750CAD2411}" dt="2026-07-16T19:58:11.463" v="679"/>
          <ac:spMkLst>
            <pc:docMk/>
            <pc:sldMk cId="683134226" sldId="376"/>
            <ac:spMk id="14" creationId="{3E5947FC-2B43-1061-FFBD-5370156A3486}"/>
          </ac:spMkLst>
        </pc:spChg>
        <pc:spChg chg="mod">
          <ac:chgData name="Derks, John (CONTR)" userId="S::john.derks@nnsa.doe.gov::60a61540-c86f-47d7-ab44-2198a25f29d2" providerId="AD" clId="Web-{4C4E9A45-F223-FA92-F195-38750CAD2411}" dt="2026-07-16T20:06:57.180" v="727" actId="20577"/>
          <ac:spMkLst>
            <pc:docMk/>
            <pc:sldMk cId="683134226" sldId="376"/>
            <ac:spMk id="16" creationId="{064036DB-2ACE-8010-5DF1-42444AABC1FE}"/>
          </ac:spMkLst>
        </pc:spChg>
        <pc:spChg chg="mod">
          <ac:chgData name="Derks, John (CONTR)" userId="S::john.derks@nnsa.doe.gov::60a61540-c86f-47d7-ab44-2198a25f29d2" providerId="AD" clId="Web-{4C4E9A45-F223-FA92-F195-38750CAD2411}" dt="2026-07-16T19:58:52.072" v="685"/>
          <ac:spMkLst>
            <pc:docMk/>
            <pc:sldMk cId="683134226" sldId="376"/>
            <ac:spMk id="20" creationId="{69B84397-F928-F782-40AC-2310ED645B80}"/>
          </ac:spMkLst>
        </pc:spChg>
        <pc:spChg chg="mod">
          <ac:chgData name="Derks, John (CONTR)" userId="S::john.derks@nnsa.doe.gov::60a61540-c86f-47d7-ab44-2198a25f29d2" providerId="AD" clId="Web-{4C4E9A45-F223-FA92-F195-38750CAD2411}" dt="2026-07-16T20:07:12.508" v="738" actId="20577"/>
          <ac:spMkLst>
            <pc:docMk/>
            <pc:sldMk cId="683134226" sldId="376"/>
            <ac:spMk id="22" creationId="{CA6C1E65-8B79-1083-4E76-DDC315F415C9}"/>
          </ac:spMkLst>
        </pc:spChg>
        <pc:spChg chg="mod">
          <ac:chgData name="Derks, John (CONTR)" userId="S::john.derks@nnsa.doe.gov::60a61540-c86f-47d7-ab44-2198a25f29d2" providerId="AD" clId="Web-{4C4E9A45-F223-FA92-F195-38750CAD2411}" dt="2026-07-16T19:58:03.291" v="678"/>
          <ac:spMkLst>
            <pc:docMk/>
            <pc:sldMk cId="683134226" sldId="376"/>
            <ac:spMk id="26" creationId="{C549D8C9-DAA9-3630-A5A3-515E71B1360E}"/>
          </ac:spMkLst>
        </pc:spChg>
        <pc:spChg chg="mod">
          <ac:chgData name="Derks, John (CONTR)" userId="S::john.derks@nnsa.doe.gov::60a61540-c86f-47d7-ab44-2198a25f29d2" providerId="AD" clId="Web-{4C4E9A45-F223-FA92-F195-38750CAD2411}" dt="2026-07-16T20:06:53.961" v="724" actId="20577"/>
          <ac:spMkLst>
            <pc:docMk/>
            <pc:sldMk cId="683134226" sldId="376"/>
            <ac:spMk id="28" creationId="{0FED5D39-89F3-6900-F7B6-64DCC7568D58}"/>
          </ac:spMkLst>
        </pc:spChg>
        <pc:spChg chg="mod">
          <ac:chgData name="Derks, John (CONTR)" userId="S::john.derks@nnsa.doe.gov::60a61540-c86f-47d7-ab44-2198a25f29d2" providerId="AD" clId="Web-{4C4E9A45-F223-FA92-F195-38750CAD2411}" dt="2026-07-16T19:58:19.338" v="680"/>
          <ac:spMkLst>
            <pc:docMk/>
            <pc:sldMk cId="683134226" sldId="376"/>
            <ac:spMk id="32" creationId="{1CE0B94D-451F-D0FF-E936-6715B110011B}"/>
          </ac:spMkLst>
        </pc:spChg>
        <pc:spChg chg="mod">
          <ac:chgData name="Derks, John (CONTR)" userId="S::john.derks@nnsa.doe.gov::60a61540-c86f-47d7-ab44-2198a25f29d2" providerId="AD" clId="Web-{4C4E9A45-F223-FA92-F195-38750CAD2411}" dt="2026-07-16T20:01:43.087" v="702" actId="20577"/>
          <ac:spMkLst>
            <pc:docMk/>
            <pc:sldMk cId="683134226" sldId="376"/>
            <ac:spMk id="34" creationId="{A41A270B-5E52-ECF8-1786-D715A5015061}"/>
          </ac:spMkLst>
        </pc:spChg>
        <pc:spChg chg="mod">
          <ac:chgData name="Derks, John (CONTR)" userId="S::john.derks@nnsa.doe.gov::60a61540-c86f-47d7-ab44-2198a25f29d2" providerId="AD" clId="Web-{4C4E9A45-F223-FA92-F195-38750CAD2411}" dt="2026-07-16T19:58:40.682" v="683"/>
          <ac:spMkLst>
            <pc:docMk/>
            <pc:sldMk cId="683134226" sldId="376"/>
            <ac:spMk id="38" creationId="{48675DF0-77E5-7ED5-6776-65339E862B22}"/>
          </ac:spMkLst>
        </pc:spChg>
        <pc:spChg chg="mod">
          <ac:chgData name="Derks, John (CONTR)" userId="S::john.derks@nnsa.doe.gov::60a61540-c86f-47d7-ab44-2198a25f29d2" providerId="AD" clId="Web-{4C4E9A45-F223-FA92-F195-38750CAD2411}" dt="2026-07-16T19:58:45.213" v="684" actId="1076"/>
          <ac:spMkLst>
            <pc:docMk/>
            <pc:sldMk cId="683134226" sldId="376"/>
            <ac:spMk id="40" creationId="{81D3D3BD-E94E-AAEE-6FFB-9139EBD70984}"/>
          </ac:spMkLst>
        </pc:spChg>
        <pc:spChg chg="mod">
          <ac:chgData name="Derks, John (CONTR)" userId="S::john.derks@nnsa.doe.gov::60a61540-c86f-47d7-ab44-2198a25f29d2" providerId="AD" clId="Web-{4C4E9A45-F223-FA92-F195-38750CAD2411}" dt="2026-07-16T20:00:50.572" v="698"/>
          <ac:spMkLst>
            <pc:docMk/>
            <pc:sldMk cId="683134226" sldId="376"/>
            <ac:spMk id="46" creationId="{CFEF1EED-4565-0BF0-3DEA-F797C8A768F5}"/>
          </ac:spMkLst>
        </pc:spChg>
        <pc:spChg chg="mod">
          <ac:chgData name="Derks, John (CONTR)" userId="S::john.derks@nnsa.doe.gov::60a61540-c86f-47d7-ab44-2198a25f29d2" providerId="AD" clId="Web-{4C4E9A45-F223-FA92-F195-38750CAD2411}" dt="2026-07-16T19:59:15.119" v="687"/>
          <ac:spMkLst>
            <pc:docMk/>
            <pc:sldMk cId="683134226" sldId="376"/>
            <ac:spMk id="58" creationId="{9D1C111D-7690-4502-B204-0949E6178CC6}"/>
          </ac:spMkLst>
        </pc:spChg>
        <pc:spChg chg="mod">
          <ac:chgData name="Derks, John (CONTR)" userId="S::john.derks@nnsa.doe.gov::60a61540-c86f-47d7-ab44-2198a25f29d2" providerId="AD" clId="Web-{4C4E9A45-F223-FA92-F195-38750CAD2411}" dt="2026-07-16T19:59:28.666" v="689"/>
          <ac:spMkLst>
            <pc:docMk/>
            <pc:sldMk cId="683134226" sldId="376"/>
            <ac:spMk id="64" creationId="{B2FB52D1-8DB1-E9F3-AE7E-C0058D3ADAC1}"/>
          </ac:spMkLst>
        </pc:spChg>
        <pc:spChg chg="mod">
          <ac:chgData name="Derks, John (CONTR)" userId="S::john.derks@nnsa.doe.gov::60a61540-c86f-47d7-ab44-2198a25f29d2" providerId="AD" clId="Web-{4C4E9A45-F223-FA92-F195-38750CAD2411}" dt="2026-07-16T19:59:40.463" v="690" actId="1076"/>
          <ac:spMkLst>
            <pc:docMk/>
            <pc:sldMk cId="683134226" sldId="376"/>
            <ac:spMk id="66" creationId="{C38D2B4B-6CBC-1AD7-072A-7ECC13C1E49E}"/>
          </ac:spMkLst>
        </pc:spChg>
        <pc:spChg chg="mod">
          <ac:chgData name="Derks, John (CONTR)" userId="S::john.derks@nnsa.doe.gov::60a61540-c86f-47d7-ab44-2198a25f29d2" providerId="AD" clId="Web-{4C4E9A45-F223-FA92-F195-38750CAD2411}" dt="2026-07-16T20:00:20.400" v="694"/>
          <ac:spMkLst>
            <pc:docMk/>
            <pc:sldMk cId="683134226" sldId="376"/>
            <ac:spMk id="70" creationId="{E4ECFB09-1BCC-3BC4-9F65-E52048699FE6}"/>
          </ac:spMkLst>
        </pc:spChg>
        <pc:spChg chg="mod">
          <ac:chgData name="Derks, John (CONTR)" userId="S::john.derks@nnsa.doe.gov::60a61540-c86f-47d7-ab44-2198a25f29d2" providerId="AD" clId="Web-{4C4E9A45-F223-FA92-F195-38750CAD2411}" dt="2026-07-16T20:00:26.994" v="695" actId="1076"/>
          <ac:spMkLst>
            <pc:docMk/>
            <pc:sldMk cId="683134226" sldId="376"/>
            <ac:spMk id="72" creationId="{1DB23991-46AD-3BC2-4CE4-539B4E77B06F}"/>
          </ac:spMkLst>
        </pc:spChg>
        <pc:spChg chg="mod">
          <ac:chgData name="Derks, John (CONTR)" userId="S::john.derks@nnsa.doe.gov::60a61540-c86f-47d7-ab44-2198a25f29d2" providerId="AD" clId="Web-{4C4E9A45-F223-FA92-F195-38750CAD2411}" dt="2026-07-16T20:00:07.244" v="692"/>
          <ac:spMkLst>
            <pc:docMk/>
            <pc:sldMk cId="683134226" sldId="376"/>
            <ac:spMk id="76" creationId="{A69F62A8-3075-6122-40E3-36992953798A}"/>
          </ac:spMkLst>
        </pc:spChg>
        <pc:spChg chg="mod">
          <ac:chgData name="Derks, John (CONTR)" userId="S::john.derks@nnsa.doe.gov::60a61540-c86f-47d7-ab44-2198a25f29d2" providerId="AD" clId="Web-{4C4E9A45-F223-FA92-F195-38750CAD2411}" dt="2026-07-16T19:59:49.838" v="691"/>
          <ac:spMkLst>
            <pc:docMk/>
            <pc:sldMk cId="683134226" sldId="376"/>
            <ac:spMk id="82" creationId="{D9999CEC-A851-6F31-75A0-834E788B5439}"/>
          </ac:spMkLst>
        </pc:spChg>
        <pc:spChg chg="mod">
          <ac:chgData name="Derks, John (CONTR)" userId="S::john.derks@nnsa.doe.gov::60a61540-c86f-47d7-ab44-2198a25f29d2" providerId="AD" clId="Web-{4C4E9A45-F223-FA92-F195-38750CAD2411}" dt="2026-07-16T20:28:29.364" v="910" actId="20577"/>
          <ac:spMkLst>
            <pc:docMk/>
            <pc:sldMk cId="683134226" sldId="376"/>
            <ac:spMk id="84" creationId="{CAB8E3BA-1D2B-585E-AD77-C87FD8A8E01B}"/>
          </ac:spMkLst>
        </pc:spChg>
      </pc:sldChg>
      <pc:sldChg chg="addSp delSp modSp delAnim">
        <pc:chgData name="Derks, John (CONTR)" userId="S::john.derks@nnsa.doe.gov::60a61540-c86f-47d7-ab44-2198a25f29d2" providerId="AD" clId="Web-{4C4E9A45-F223-FA92-F195-38750CAD2411}" dt="2026-07-16T20:26:48.318" v="906"/>
        <pc:sldMkLst>
          <pc:docMk/>
          <pc:sldMk cId="540745930" sldId="379"/>
        </pc:sldMkLst>
        <pc:spChg chg="add mod">
          <ac:chgData name="Derks, John (CONTR)" userId="S::john.derks@nnsa.doe.gov::60a61540-c86f-47d7-ab44-2198a25f29d2" providerId="AD" clId="Web-{4C4E9A45-F223-FA92-F195-38750CAD2411}" dt="2026-07-16T19:41:03.747" v="400" actId="14100"/>
          <ac:spMkLst>
            <pc:docMk/>
            <pc:sldMk cId="540745930" sldId="379"/>
            <ac:spMk id="6" creationId="{A0D0894F-BD9F-817D-B6C0-A3DCB111CB14}"/>
          </ac:spMkLst>
        </pc:spChg>
        <pc:spChg chg="add mod">
          <ac:chgData name="Derks, John (CONTR)" userId="S::john.derks@nnsa.doe.gov::60a61540-c86f-47d7-ab44-2198a25f29d2" providerId="AD" clId="Web-{4C4E9A45-F223-FA92-F195-38750CAD2411}" dt="2026-07-16T19:41:14.700" v="403" actId="1076"/>
          <ac:spMkLst>
            <pc:docMk/>
            <pc:sldMk cId="540745930" sldId="379"/>
            <ac:spMk id="8" creationId="{98F94085-CCE1-96C1-108E-6F8B9B3AABA9}"/>
          </ac:spMkLst>
        </pc:spChg>
        <pc:spChg chg="mod">
          <ac:chgData name="Derks, John (CONTR)" userId="S::john.derks@nnsa.doe.gov::60a61540-c86f-47d7-ab44-2198a25f29d2" providerId="AD" clId="Web-{4C4E9A45-F223-FA92-F195-38750CAD2411}" dt="2026-07-16T20:04:53.680" v="715" actId="20577"/>
          <ac:spMkLst>
            <pc:docMk/>
            <pc:sldMk cId="540745930" sldId="379"/>
            <ac:spMk id="16" creationId="{26CC5514-F824-FFC1-502F-F597DE553A9D}"/>
          </ac:spMkLst>
        </pc:spChg>
      </pc:sldChg>
      <pc:sldChg chg="modSp add replId">
        <pc:chgData name="Derks, John (CONTR)" userId="S::john.derks@nnsa.doe.gov::60a61540-c86f-47d7-ab44-2198a25f29d2" providerId="AD" clId="Web-{4C4E9A45-F223-FA92-F195-38750CAD2411}" dt="2026-07-16T20:26:18.271" v="905"/>
        <pc:sldMkLst>
          <pc:docMk/>
          <pc:sldMk cId="1017809345" sldId="381"/>
        </pc:sldMkLst>
        <pc:spChg chg="mod">
          <ac:chgData name="Derks, John (CONTR)" userId="S::john.derks@nnsa.doe.gov::60a61540-c86f-47d7-ab44-2198a25f29d2" providerId="AD" clId="Web-{4C4E9A45-F223-FA92-F195-38750CAD2411}" dt="2026-07-16T20:26:18.271" v="905"/>
          <ac:spMkLst>
            <pc:docMk/>
            <pc:sldMk cId="1017809345" sldId="381"/>
            <ac:spMk id="3" creationId="{98FBCDBC-7C53-749A-0BE4-0A1423258279}"/>
          </ac:spMkLst>
        </pc:spChg>
        <pc:spChg chg="mod">
          <ac:chgData name="Derks, John (CONTR)" userId="S::john.derks@nnsa.doe.gov::60a61540-c86f-47d7-ab44-2198a25f29d2" providerId="AD" clId="Web-{4C4E9A45-F223-FA92-F195-38750CAD2411}" dt="2026-07-16T20:25:24.505" v="904"/>
          <ac:spMkLst>
            <pc:docMk/>
            <pc:sldMk cId="1017809345" sldId="381"/>
            <ac:spMk id="5" creationId="{51C705B1-B456-C3F3-C163-F2FD2D5BCA4D}"/>
          </ac:spMkLst>
        </pc:spChg>
        <pc:spChg chg="mod">
          <ac:chgData name="Derks, John (CONTR)" userId="S::john.derks@nnsa.doe.gov::60a61540-c86f-47d7-ab44-2198a25f29d2" providerId="AD" clId="Web-{4C4E9A45-F223-FA92-F195-38750CAD2411}" dt="2026-07-16T19:20:44.782" v="29" actId="14100"/>
          <ac:spMkLst>
            <pc:docMk/>
            <pc:sldMk cId="1017809345" sldId="381"/>
            <ac:spMk id="7" creationId="{62EA2CA7-7DAE-EFB3-0129-6F146470FE8F}"/>
          </ac:spMkLst>
        </pc:spChg>
      </pc:sldChg>
    </pc:docChg>
  </pc:docChgLst>
  <pc:docChgLst>
    <pc:chgData name="Derks, John (CONTR)" userId="S::john.derks@nnsa.doe.gov::60a61540-c86f-47d7-ab44-2198a25f29d2" providerId="AD" clId="Web-{09A90850-EB6C-E343-F6B3-733B77BEEDA8}"/>
    <pc:docChg chg="modSld">
      <pc:chgData name="Derks, John (CONTR)" userId="S::john.derks@nnsa.doe.gov::60a61540-c86f-47d7-ab44-2198a25f29d2" providerId="AD" clId="Web-{09A90850-EB6C-E343-F6B3-733B77BEEDA8}" dt="2026-07-21T18:26:38.156" v="65" actId="14100"/>
      <pc:docMkLst>
        <pc:docMk/>
      </pc:docMkLst>
      <pc:sldChg chg="modSp">
        <pc:chgData name="Derks, John (CONTR)" userId="S::john.derks@nnsa.doe.gov::60a61540-c86f-47d7-ab44-2198a25f29d2" providerId="AD" clId="Web-{09A90850-EB6C-E343-F6B3-733B77BEEDA8}" dt="2026-07-21T18:26:38.156" v="65" actId="14100"/>
        <pc:sldMkLst>
          <pc:docMk/>
          <pc:sldMk cId="1984936510" sldId="384"/>
        </pc:sldMkLst>
        <pc:spChg chg="mod">
          <ac:chgData name="Derks, John (CONTR)" userId="S::john.derks@nnsa.doe.gov::60a61540-c86f-47d7-ab44-2198a25f29d2" providerId="AD" clId="Web-{09A90850-EB6C-E343-F6B3-733B77BEEDA8}" dt="2026-07-21T18:26:30.625" v="27" actId="1076"/>
          <ac:spMkLst>
            <pc:docMk/>
            <pc:sldMk cId="1984936510" sldId="384"/>
            <ac:spMk id="5" creationId="{9684F261-4D91-3D57-02FA-811917506A4B}"/>
          </ac:spMkLst>
        </pc:spChg>
        <pc:spChg chg="mod">
          <ac:chgData name="Derks, John (CONTR)" userId="S::john.derks@nnsa.doe.gov::60a61540-c86f-47d7-ab44-2198a25f29d2" providerId="AD" clId="Web-{09A90850-EB6C-E343-F6B3-733B77BEEDA8}" dt="2026-07-21T18:26:30.641" v="28" actId="1076"/>
          <ac:spMkLst>
            <pc:docMk/>
            <pc:sldMk cId="1984936510" sldId="384"/>
            <ac:spMk id="15" creationId="{CC2EE43F-CF56-6E32-17DB-5A72D976FFC2}"/>
          </ac:spMkLst>
        </pc:spChg>
        <pc:spChg chg="mod">
          <ac:chgData name="Derks, John (CONTR)" userId="S::john.derks@nnsa.doe.gov::60a61540-c86f-47d7-ab44-2198a25f29d2" providerId="AD" clId="Web-{09A90850-EB6C-E343-F6B3-733B77BEEDA8}" dt="2026-07-21T18:26:30.688" v="29" actId="1076"/>
          <ac:spMkLst>
            <pc:docMk/>
            <pc:sldMk cId="1984936510" sldId="384"/>
            <ac:spMk id="16" creationId="{6EC3E223-F544-F618-EE24-3DEC7659EAFF}"/>
          </ac:spMkLst>
        </pc:spChg>
        <pc:spChg chg="mod">
          <ac:chgData name="Derks, John (CONTR)" userId="S::john.derks@nnsa.doe.gov::60a61540-c86f-47d7-ab44-2198a25f29d2" providerId="AD" clId="Web-{09A90850-EB6C-E343-F6B3-733B77BEEDA8}" dt="2026-07-21T18:26:30.703" v="30" actId="1076"/>
          <ac:spMkLst>
            <pc:docMk/>
            <pc:sldMk cId="1984936510" sldId="384"/>
            <ac:spMk id="17" creationId="{53F8A0F2-FFED-C8A5-866C-7AB1D2BAEBAE}"/>
          </ac:spMkLst>
        </pc:spChg>
        <pc:spChg chg="mod">
          <ac:chgData name="Derks, John (CONTR)" userId="S::john.derks@nnsa.doe.gov::60a61540-c86f-47d7-ab44-2198a25f29d2" providerId="AD" clId="Web-{09A90850-EB6C-E343-F6B3-733B77BEEDA8}" dt="2026-07-21T18:26:30.735" v="31" actId="1076"/>
          <ac:spMkLst>
            <pc:docMk/>
            <pc:sldMk cId="1984936510" sldId="384"/>
            <ac:spMk id="18" creationId="{7E2CB0B6-8705-918E-FE9A-5A61B8FCCD42}"/>
          </ac:spMkLst>
        </pc:spChg>
        <pc:spChg chg="mod">
          <ac:chgData name="Derks, John (CONTR)" userId="S::john.derks@nnsa.doe.gov::60a61540-c86f-47d7-ab44-2198a25f29d2" providerId="AD" clId="Web-{09A90850-EB6C-E343-F6B3-733B77BEEDA8}" dt="2026-07-21T18:26:30.766" v="32" actId="1076"/>
          <ac:spMkLst>
            <pc:docMk/>
            <pc:sldMk cId="1984936510" sldId="384"/>
            <ac:spMk id="19" creationId="{5CAC6EF1-D12C-35A2-BCF2-6A1A71E24671}"/>
          </ac:spMkLst>
        </pc:spChg>
        <pc:spChg chg="mod">
          <ac:chgData name="Derks, John (CONTR)" userId="S::john.derks@nnsa.doe.gov::60a61540-c86f-47d7-ab44-2198a25f29d2" providerId="AD" clId="Web-{09A90850-EB6C-E343-F6B3-733B77BEEDA8}" dt="2026-07-21T18:26:30.781" v="33" actId="1076"/>
          <ac:spMkLst>
            <pc:docMk/>
            <pc:sldMk cId="1984936510" sldId="384"/>
            <ac:spMk id="20" creationId="{87F0C22B-F8ED-033B-1EA4-0B7CBF2B4AE1}"/>
          </ac:spMkLst>
        </pc:spChg>
        <pc:spChg chg="mod">
          <ac:chgData name="Derks, John (CONTR)" userId="S::john.derks@nnsa.doe.gov::60a61540-c86f-47d7-ab44-2198a25f29d2" providerId="AD" clId="Web-{09A90850-EB6C-E343-F6B3-733B77BEEDA8}" dt="2026-07-21T18:26:30.813" v="34" actId="1076"/>
          <ac:spMkLst>
            <pc:docMk/>
            <pc:sldMk cId="1984936510" sldId="384"/>
            <ac:spMk id="21" creationId="{721F7DDE-1542-AF54-7146-D1D43D4298FD}"/>
          </ac:spMkLst>
        </pc:spChg>
        <pc:spChg chg="mod">
          <ac:chgData name="Derks, John (CONTR)" userId="S::john.derks@nnsa.doe.gov::60a61540-c86f-47d7-ab44-2198a25f29d2" providerId="AD" clId="Web-{09A90850-EB6C-E343-F6B3-733B77BEEDA8}" dt="2026-07-21T18:26:30.875" v="36" actId="1076"/>
          <ac:spMkLst>
            <pc:docMk/>
            <pc:sldMk cId="1984936510" sldId="384"/>
            <ac:spMk id="23" creationId="{EB398889-DC44-EBED-2267-42B8201786CF}"/>
          </ac:spMkLst>
        </pc:spChg>
        <pc:spChg chg="mod">
          <ac:chgData name="Derks, John (CONTR)" userId="S::john.derks@nnsa.doe.gov::60a61540-c86f-47d7-ab44-2198a25f29d2" providerId="AD" clId="Web-{09A90850-EB6C-E343-F6B3-733B77BEEDA8}" dt="2026-07-21T18:26:30.906" v="37" actId="1076"/>
          <ac:spMkLst>
            <pc:docMk/>
            <pc:sldMk cId="1984936510" sldId="384"/>
            <ac:spMk id="24" creationId="{6085A3E6-F3C1-39B4-5A5E-CA4109CA5D90}"/>
          </ac:spMkLst>
        </pc:spChg>
        <pc:spChg chg="mod">
          <ac:chgData name="Derks, John (CONTR)" userId="S::john.derks@nnsa.doe.gov::60a61540-c86f-47d7-ab44-2198a25f29d2" providerId="AD" clId="Web-{09A90850-EB6C-E343-F6B3-733B77BEEDA8}" dt="2026-07-21T18:26:30.938" v="38" actId="1076"/>
          <ac:spMkLst>
            <pc:docMk/>
            <pc:sldMk cId="1984936510" sldId="384"/>
            <ac:spMk id="25" creationId="{635A7676-92DC-F20B-79D9-635E6CCE48BF}"/>
          </ac:spMkLst>
        </pc:spChg>
        <pc:spChg chg="mod">
          <ac:chgData name="Derks, John (CONTR)" userId="S::john.derks@nnsa.doe.gov::60a61540-c86f-47d7-ab44-2198a25f29d2" providerId="AD" clId="Web-{09A90850-EB6C-E343-F6B3-733B77BEEDA8}" dt="2026-07-21T18:26:30.969" v="39" actId="1076"/>
          <ac:spMkLst>
            <pc:docMk/>
            <pc:sldMk cId="1984936510" sldId="384"/>
            <ac:spMk id="26" creationId="{15C986F2-A870-9222-A672-F37A51156A59}"/>
          </ac:spMkLst>
        </pc:spChg>
        <pc:spChg chg="mod">
          <ac:chgData name="Derks, John (CONTR)" userId="S::john.derks@nnsa.doe.gov::60a61540-c86f-47d7-ab44-2198a25f29d2" providerId="AD" clId="Web-{09A90850-EB6C-E343-F6B3-733B77BEEDA8}" dt="2026-07-21T18:26:30.985" v="40" actId="1076"/>
          <ac:spMkLst>
            <pc:docMk/>
            <pc:sldMk cId="1984936510" sldId="384"/>
            <ac:spMk id="27" creationId="{62B52058-14A6-A315-1BFC-97B174F5CBC6}"/>
          </ac:spMkLst>
        </pc:spChg>
        <pc:spChg chg="mod">
          <ac:chgData name="Derks, John (CONTR)" userId="S::john.derks@nnsa.doe.gov::60a61540-c86f-47d7-ab44-2198a25f29d2" providerId="AD" clId="Web-{09A90850-EB6C-E343-F6B3-733B77BEEDA8}" dt="2026-07-21T18:26:31.016" v="41" actId="1076"/>
          <ac:spMkLst>
            <pc:docMk/>
            <pc:sldMk cId="1984936510" sldId="384"/>
            <ac:spMk id="28" creationId="{924B9F54-6B0C-9FD5-4A07-29FB2813DE33}"/>
          </ac:spMkLst>
        </pc:spChg>
        <pc:spChg chg="mod">
          <ac:chgData name="Derks, John (CONTR)" userId="S::john.derks@nnsa.doe.gov::60a61540-c86f-47d7-ab44-2198a25f29d2" providerId="AD" clId="Web-{09A90850-EB6C-E343-F6B3-733B77BEEDA8}" dt="2026-07-21T18:26:31.110" v="43" actId="1076"/>
          <ac:spMkLst>
            <pc:docMk/>
            <pc:sldMk cId="1984936510" sldId="384"/>
            <ac:spMk id="30" creationId="{A079A214-DE0B-7F16-71C8-438BAACD5C05}"/>
          </ac:spMkLst>
        </pc:spChg>
        <pc:spChg chg="mod">
          <ac:chgData name="Derks, John (CONTR)" userId="S::john.derks@nnsa.doe.gov::60a61540-c86f-47d7-ab44-2198a25f29d2" providerId="AD" clId="Web-{09A90850-EB6C-E343-F6B3-733B77BEEDA8}" dt="2026-07-21T18:26:31.141" v="44" actId="1076"/>
          <ac:spMkLst>
            <pc:docMk/>
            <pc:sldMk cId="1984936510" sldId="384"/>
            <ac:spMk id="31" creationId="{87C5A216-A939-8266-F810-1D9587B67470}"/>
          </ac:spMkLst>
        </pc:spChg>
        <pc:spChg chg="mod">
          <ac:chgData name="Derks, John (CONTR)" userId="S::john.derks@nnsa.doe.gov::60a61540-c86f-47d7-ab44-2198a25f29d2" providerId="AD" clId="Web-{09A90850-EB6C-E343-F6B3-733B77BEEDA8}" dt="2026-07-21T18:26:31.172" v="45" actId="1076"/>
          <ac:spMkLst>
            <pc:docMk/>
            <pc:sldMk cId="1984936510" sldId="384"/>
            <ac:spMk id="32" creationId="{A983CC81-D6BD-7F18-D504-D071C3E6EA54}"/>
          </ac:spMkLst>
        </pc:spChg>
        <pc:spChg chg="mod">
          <ac:chgData name="Derks, John (CONTR)" userId="S::john.derks@nnsa.doe.gov::60a61540-c86f-47d7-ab44-2198a25f29d2" providerId="AD" clId="Web-{09A90850-EB6C-E343-F6B3-733B77BEEDA8}" dt="2026-07-21T18:26:31.203" v="46" actId="1076"/>
          <ac:spMkLst>
            <pc:docMk/>
            <pc:sldMk cId="1984936510" sldId="384"/>
            <ac:spMk id="33" creationId="{7D9E5BC7-CC4A-DF8A-326B-587F44A15ADD}"/>
          </ac:spMkLst>
        </pc:spChg>
        <pc:spChg chg="mod">
          <ac:chgData name="Derks, John (CONTR)" userId="S::john.derks@nnsa.doe.gov::60a61540-c86f-47d7-ab44-2198a25f29d2" providerId="AD" clId="Web-{09A90850-EB6C-E343-F6B3-733B77BEEDA8}" dt="2026-07-21T18:26:31.219" v="47" actId="1076"/>
          <ac:spMkLst>
            <pc:docMk/>
            <pc:sldMk cId="1984936510" sldId="384"/>
            <ac:spMk id="34" creationId="{B13EAF77-2CA8-0FF5-AB97-C0EF72DDF2CC}"/>
          </ac:spMkLst>
        </pc:spChg>
        <pc:spChg chg="mod">
          <ac:chgData name="Derks, John (CONTR)" userId="S::john.derks@nnsa.doe.gov::60a61540-c86f-47d7-ab44-2198a25f29d2" providerId="AD" clId="Web-{09A90850-EB6C-E343-F6B3-733B77BEEDA8}" dt="2026-07-21T18:26:31.250" v="48" actId="1076"/>
          <ac:spMkLst>
            <pc:docMk/>
            <pc:sldMk cId="1984936510" sldId="384"/>
            <ac:spMk id="35" creationId="{A7C94C68-D3E8-42EE-D5C4-FEFFE4A24384}"/>
          </ac:spMkLst>
        </pc:spChg>
        <pc:spChg chg="mod">
          <ac:chgData name="Derks, John (CONTR)" userId="S::john.derks@nnsa.doe.gov::60a61540-c86f-47d7-ab44-2198a25f29d2" providerId="AD" clId="Web-{09A90850-EB6C-E343-F6B3-733B77BEEDA8}" dt="2026-07-21T18:26:31.313" v="50" actId="1076"/>
          <ac:spMkLst>
            <pc:docMk/>
            <pc:sldMk cId="1984936510" sldId="384"/>
            <ac:spMk id="37" creationId="{52495A0C-7817-DA1F-B08C-14EB82B5348E}"/>
          </ac:spMkLst>
        </pc:spChg>
        <pc:spChg chg="mod">
          <ac:chgData name="Derks, John (CONTR)" userId="S::john.derks@nnsa.doe.gov::60a61540-c86f-47d7-ab44-2198a25f29d2" providerId="AD" clId="Web-{09A90850-EB6C-E343-F6B3-733B77BEEDA8}" dt="2026-07-21T18:26:31.328" v="51" actId="1076"/>
          <ac:spMkLst>
            <pc:docMk/>
            <pc:sldMk cId="1984936510" sldId="384"/>
            <ac:spMk id="38" creationId="{8C41241E-1171-E9F8-70AA-A448742C6F57}"/>
          </ac:spMkLst>
        </pc:spChg>
        <pc:spChg chg="mod">
          <ac:chgData name="Derks, John (CONTR)" userId="S::john.derks@nnsa.doe.gov::60a61540-c86f-47d7-ab44-2198a25f29d2" providerId="AD" clId="Web-{09A90850-EB6C-E343-F6B3-733B77BEEDA8}" dt="2026-07-21T18:26:31.360" v="52" actId="1076"/>
          <ac:spMkLst>
            <pc:docMk/>
            <pc:sldMk cId="1984936510" sldId="384"/>
            <ac:spMk id="39" creationId="{24A5B9EE-5189-7797-F604-F3A95F84F9CE}"/>
          </ac:spMkLst>
        </pc:spChg>
        <pc:spChg chg="mod">
          <ac:chgData name="Derks, John (CONTR)" userId="S::john.derks@nnsa.doe.gov::60a61540-c86f-47d7-ab44-2198a25f29d2" providerId="AD" clId="Web-{09A90850-EB6C-E343-F6B3-733B77BEEDA8}" dt="2026-07-21T18:26:31.391" v="53" actId="1076"/>
          <ac:spMkLst>
            <pc:docMk/>
            <pc:sldMk cId="1984936510" sldId="384"/>
            <ac:spMk id="40" creationId="{EC097E98-BAC7-69C9-B125-BB42B4E9C297}"/>
          </ac:spMkLst>
        </pc:spChg>
        <pc:spChg chg="mod">
          <ac:chgData name="Derks, John (CONTR)" userId="S::john.derks@nnsa.doe.gov::60a61540-c86f-47d7-ab44-2198a25f29d2" providerId="AD" clId="Web-{09A90850-EB6C-E343-F6B3-733B77BEEDA8}" dt="2026-07-21T18:26:31.406" v="54" actId="1076"/>
          <ac:spMkLst>
            <pc:docMk/>
            <pc:sldMk cId="1984936510" sldId="384"/>
            <ac:spMk id="41" creationId="{5F2EE911-BE49-6B34-5C8F-CE294DD9FA04}"/>
          </ac:spMkLst>
        </pc:spChg>
        <pc:spChg chg="mod">
          <ac:chgData name="Derks, John (CONTR)" userId="S::john.derks@nnsa.doe.gov::60a61540-c86f-47d7-ab44-2198a25f29d2" providerId="AD" clId="Web-{09A90850-EB6C-E343-F6B3-733B77BEEDA8}" dt="2026-07-21T18:26:31.438" v="55" actId="1076"/>
          <ac:spMkLst>
            <pc:docMk/>
            <pc:sldMk cId="1984936510" sldId="384"/>
            <ac:spMk id="42" creationId="{EEB2FB21-FF18-EC9F-8D9B-58FA3BBE037A}"/>
          </ac:spMkLst>
        </pc:spChg>
        <pc:spChg chg="mod">
          <ac:chgData name="Derks, John (CONTR)" userId="S::john.derks@nnsa.doe.gov::60a61540-c86f-47d7-ab44-2198a25f29d2" providerId="AD" clId="Web-{09A90850-EB6C-E343-F6B3-733B77BEEDA8}" dt="2026-07-21T18:26:31.485" v="57" actId="1076"/>
          <ac:spMkLst>
            <pc:docMk/>
            <pc:sldMk cId="1984936510" sldId="384"/>
            <ac:spMk id="44" creationId="{8E7E631F-43B6-DCCA-2CC9-4C9CF4F41E92}"/>
          </ac:spMkLst>
        </pc:spChg>
        <pc:spChg chg="mod">
          <ac:chgData name="Derks, John (CONTR)" userId="S::john.derks@nnsa.doe.gov::60a61540-c86f-47d7-ab44-2198a25f29d2" providerId="AD" clId="Web-{09A90850-EB6C-E343-F6B3-733B77BEEDA8}" dt="2026-07-21T18:26:31.516" v="58" actId="1076"/>
          <ac:spMkLst>
            <pc:docMk/>
            <pc:sldMk cId="1984936510" sldId="384"/>
            <ac:spMk id="45" creationId="{2A2DC32D-8B13-CA74-7D0F-6D46B57DE873}"/>
          </ac:spMkLst>
        </pc:spChg>
        <pc:spChg chg="mod">
          <ac:chgData name="Derks, John (CONTR)" userId="S::john.derks@nnsa.doe.gov::60a61540-c86f-47d7-ab44-2198a25f29d2" providerId="AD" clId="Web-{09A90850-EB6C-E343-F6B3-733B77BEEDA8}" dt="2026-07-21T18:26:31.547" v="59" actId="1076"/>
          <ac:spMkLst>
            <pc:docMk/>
            <pc:sldMk cId="1984936510" sldId="384"/>
            <ac:spMk id="46" creationId="{900F37E7-54A5-1889-EBA4-A71CBB5E4056}"/>
          </ac:spMkLst>
        </pc:spChg>
        <pc:spChg chg="mod">
          <ac:chgData name="Derks, John (CONTR)" userId="S::john.derks@nnsa.doe.gov::60a61540-c86f-47d7-ab44-2198a25f29d2" providerId="AD" clId="Web-{09A90850-EB6C-E343-F6B3-733B77BEEDA8}" dt="2026-07-21T18:26:31.563" v="60" actId="1076"/>
          <ac:spMkLst>
            <pc:docMk/>
            <pc:sldMk cId="1984936510" sldId="384"/>
            <ac:spMk id="47" creationId="{658ACB5F-8F16-3805-E8C9-3AC79A2C5951}"/>
          </ac:spMkLst>
        </pc:spChg>
        <pc:spChg chg="mod">
          <ac:chgData name="Derks, John (CONTR)" userId="S::john.derks@nnsa.doe.gov::60a61540-c86f-47d7-ab44-2198a25f29d2" providerId="AD" clId="Web-{09A90850-EB6C-E343-F6B3-733B77BEEDA8}" dt="2026-07-21T18:26:31.594" v="61" actId="1076"/>
          <ac:spMkLst>
            <pc:docMk/>
            <pc:sldMk cId="1984936510" sldId="384"/>
            <ac:spMk id="48" creationId="{80BC24A4-7AF7-1938-CE37-B6F6EE8AD692}"/>
          </ac:spMkLst>
        </pc:spChg>
        <pc:spChg chg="mod">
          <ac:chgData name="Derks, John (CONTR)" userId="S::john.derks@nnsa.doe.gov::60a61540-c86f-47d7-ab44-2198a25f29d2" providerId="AD" clId="Web-{09A90850-EB6C-E343-F6B3-733B77BEEDA8}" dt="2026-07-21T18:26:38.156" v="65" actId="14100"/>
          <ac:spMkLst>
            <pc:docMk/>
            <pc:sldMk cId="1984936510" sldId="384"/>
            <ac:spMk id="53" creationId="{9415DF71-E995-9613-4E08-17EEBC457F69}"/>
          </ac:spMkLst>
        </pc:spChg>
        <pc:spChg chg="mod">
          <ac:chgData name="Derks, John (CONTR)" userId="S::john.derks@nnsa.doe.gov::60a61540-c86f-47d7-ab44-2198a25f29d2" providerId="AD" clId="Web-{09A90850-EB6C-E343-F6B3-733B77BEEDA8}" dt="2026-07-21T18:26:30.438" v="21" actId="1076"/>
          <ac:spMkLst>
            <pc:docMk/>
            <pc:sldMk cId="1984936510" sldId="384"/>
            <ac:spMk id="141" creationId="{31C5047F-490A-F2C9-29BA-72737B55BCA7}"/>
          </ac:spMkLst>
        </pc:spChg>
        <pc:spChg chg="mod">
          <ac:chgData name="Derks, John (CONTR)" userId="S::john.derks@nnsa.doe.gov::60a61540-c86f-47d7-ab44-2198a25f29d2" providerId="AD" clId="Web-{09A90850-EB6C-E343-F6B3-733B77BEEDA8}" dt="2026-07-21T18:26:30.469" v="22" actId="1076"/>
          <ac:spMkLst>
            <pc:docMk/>
            <pc:sldMk cId="1984936510" sldId="384"/>
            <ac:spMk id="142" creationId="{14BB1ADD-4C09-2B00-EB81-6FD9E32054C4}"/>
          </ac:spMkLst>
        </pc:spChg>
        <pc:spChg chg="mod">
          <ac:chgData name="Derks, John (CONTR)" userId="S::john.derks@nnsa.doe.gov::60a61540-c86f-47d7-ab44-2198a25f29d2" providerId="AD" clId="Web-{09A90850-EB6C-E343-F6B3-733B77BEEDA8}" dt="2026-07-21T18:26:30.500" v="23" actId="1076"/>
          <ac:spMkLst>
            <pc:docMk/>
            <pc:sldMk cId="1984936510" sldId="384"/>
            <ac:spMk id="143" creationId="{18F2CDB8-9AF8-919A-1674-D9E871EA3462}"/>
          </ac:spMkLst>
        </pc:spChg>
        <pc:spChg chg="mod">
          <ac:chgData name="Derks, John (CONTR)" userId="S::john.derks@nnsa.doe.gov::60a61540-c86f-47d7-ab44-2198a25f29d2" providerId="AD" clId="Web-{09A90850-EB6C-E343-F6B3-733B77BEEDA8}" dt="2026-07-21T18:26:30.531" v="24" actId="1076"/>
          <ac:spMkLst>
            <pc:docMk/>
            <pc:sldMk cId="1984936510" sldId="384"/>
            <ac:spMk id="144" creationId="{01089DBB-4FE4-3DD2-97D3-DD251C508E8B}"/>
          </ac:spMkLst>
        </pc:spChg>
        <pc:spChg chg="mod">
          <ac:chgData name="Derks, John (CONTR)" userId="S::john.derks@nnsa.doe.gov::60a61540-c86f-47d7-ab44-2198a25f29d2" providerId="AD" clId="Web-{09A90850-EB6C-E343-F6B3-733B77BEEDA8}" dt="2026-07-21T18:26:30.563" v="25" actId="1076"/>
          <ac:spMkLst>
            <pc:docMk/>
            <pc:sldMk cId="1984936510" sldId="384"/>
            <ac:spMk id="145" creationId="{AE9027F7-165B-E6EC-538A-2DF522F0B7F1}"/>
          </ac:spMkLst>
        </pc:spChg>
        <pc:spChg chg="mod">
          <ac:chgData name="Derks, John (CONTR)" userId="S::john.derks@nnsa.doe.gov::60a61540-c86f-47d7-ab44-2198a25f29d2" providerId="AD" clId="Web-{09A90850-EB6C-E343-F6B3-733B77BEEDA8}" dt="2026-07-21T18:26:30.594" v="26" actId="1076"/>
          <ac:spMkLst>
            <pc:docMk/>
            <pc:sldMk cId="1984936510" sldId="384"/>
            <ac:spMk id="146" creationId="{2DB86AC5-A643-5357-4B49-6F35E06D7076}"/>
          </ac:spMkLst>
        </pc:spChg>
        <pc:cxnChg chg="mod">
          <ac:chgData name="Derks, John (CONTR)" userId="S::john.derks@nnsa.doe.gov::60a61540-c86f-47d7-ab44-2198a25f29d2" providerId="AD" clId="Web-{09A90850-EB6C-E343-F6B3-733B77BEEDA8}" dt="2026-07-21T18:26:30.844" v="35" actId="1076"/>
          <ac:cxnSpMkLst>
            <pc:docMk/>
            <pc:sldMk cId="1984936510" sldId="384"/>
            <ac:cxnSpMk id="22" creationId="{1587DDD8-7FDB-5E9D-BECC-7AF73B3EB8E4}"/>
          </ac:cxnSpMkLst>
        </pc:cxnChg>
        <pc:cxnChg chg="mod">
          <ac:chgData name="Derks, John (CONTR)" userId="S::john.derks@nnsa.doe.gov::60a61540-c86f-47d7-ab44-2198a25f29d2" providerId="AD" clId="Web-{09A90850-EB6C-E343-F6B3-733B77BEEDA8}" dt="2026-07-21T18:26:31.065" v="42" actId="1076"/>
          <ac:cxnSpMkLst>
            <pc:docMk/>
            <pc:sldMk cId="1984936510" sldId="384"/>
            <ac:cxnSpMk id="29" creationId="{8E8CE029-1409-CFD1-B2CD-066B5CE10567}"/>
          </ac:cxnSpMkLst>
        </pc:cxnChg>
        <pc:cxnChg chg="mod">
          <ac:chgData name="Derks, John (CONTR)" userId="S::john.derks@nnsa.doe.gov::60a61540-c86f-47d7-ab44-2198a25f29d2" providerId="AD" clId="Web-{09A90850-EB6C-E343-F6B3-733B77BEEDA8}" dt="2026-07-21T18:26:31.266" v="49" actId="1076"/>
          <ac:cxnSpMkLst>
            <pc:docMk/>
            <pc:sldMk cId="1984936510" sldId="384"/>
            <ac:cxnSpMk id="36" creationId="{0EF787A3-EB60-BE09-86F2-F49A315204D7}"/>
          </ac:cxnSpMkLst>
        </pc:cxnChg>
        <pc:cxnChg chg="mod">
          <ac:chgData name="Derks, John (CONTR)" userId="S::john.derks@nnsa.doe.gov::60a61540-c86f-47d7-ab44-2198a25f29d2" providerId="AD" clId="Web-{09A90850-EB6C-E343-F6B3-733B77BEEDA8}" dt="2026-07-21T18:26:31.469" v="56" actId="1076"/>
          <ac:cxnSpMkLst>
            <pc:docMk/>
            <pc:sldMk cId="1984936510" sldId="384"/>
            <ac:cxnSpMk id="43" creationId="{357A0E5F-F687-3F2D-F6EA-1CCBD76DD398}"/>
          </ac:cxnSpMkLst>
        </pc:cxnChg>
        <pc:cxnChg chg="mod">
          <ac:chgData name="Derks, John (CONTR)" userId="S::john.derks@nnsa.doe.gov::60a61540-c86f-47d7-ab44-2198a25f29d2" providerId="AD" clId="Web-{09A90850-EB6C-E343-F6B3-733B77BEEDA8}" dt="2026-07-21T18:26:31.625" v="62" actId="1076"/>
          <ac:cxnSpMkLst>
            <pc:docMk/>
            <pc:sldMk cId="1984936510" sldId="384"/>
            <ac:cxnSpMk id="49" creationId="{4D0D79CE-FF7B-52FA-907F-F6754D7899FC}"/>
          </ac:cxnSpMkLst>
        </pc:cxnChg>
        <pc:cxnChg chg="mod">
          <ac:chgData name="Derks, John (CONTR)" userId="S::john.derks@nnsa.doe.gov::60a61540-c86f-47d7-ab44-2198a25f29d2" providerId="AD" clId="Web-{09A90850-EB6C-E343-F6B3-733B77BEEDA8}" dt="2026-07-21T18:26:31.641" v="63" actId="1076"/>
          <ac:cxnSpMkLst>
            <pc:docMk/>
            <pc:sldMk cId="1984936510" sldId="384"/>
            <ac:cxnSpMk id="50" creationId="{B2C49A01-B425-7D0E-F2ED-32D730C907C0}"/>
          </ac:cxnSpMkLst>
        </pc:cxnChg>
        <pc:cxnChg chg="mod">
          <ac:chgData name="Derks, John (CONTR)" userId="S::john.derks@nnsa.doe.gov::60a61540-c86f-47d7-ab44-2198a25f29d2" providerId="AD" clId="Web-{09A90850-EB6C-E343-F6B3-733B77BEEDA8}" dt="2026-07-21T18:26:31.672" v="64" actId="1076"/>
          <ac:cxnSpMkLst>
            <pc:docMk/>
            <pc:sldMk cId="1984936510" sldId="384"/>
            <ac:cxnSpMk id="51" creationId="{E42BF3B2-D90A-FE25-E33C-B4E74FC01398}"/>
          </ac:cxnSpMkLst>
        </pc:cxnChg>
      </pc:sldChg>
    </pc:docChg>
  </pc:docChgLst>
  <pc:docChgLst>
    <pc:chgData name="Derks, John (CONTR)" userId="S::john.derks@nnsa.doe.gov::60a61540-c86f-47d7-ab44-2198a25f29d2" providerId="AD" clId="Web-{E280B900-C2C3-138B-238E-D22D4794ADE6}"/>
    <pc:docChg chg="addSld delSld modSld sldOrd">
      <pc:chgData name="Derks, John (CONTR)" userId="S::john.derks@nnsa.doe.gov::60a61540-c86f-47d7-ab44-2198a25f29d2" providerId="AD" clId="Web-{E280B900-C2C3-138B-238E-D22D4794ADE6}" dt="2026-07-20T19:43:03.923" v="842"/>
      <pc:docMkLst>
        <pc:docMk/>
      </pc:docMkLst>
      <pc:sldChg chg="del">
        <pc:chgData name="Derks, John (CONTR)" userId="S::john.derks@nnsa.doe.gov::60a61540-c86f-47d7-ab44-2198a25f29d2" providerId="AD" clId="Web-{E280B900-C2C3-138B-238E-D22D4794ADE6}" dt="2026-07-20T19:42:55.376" v="841"/>
        <pc:sldMkLst>
          <pc:docMk/>
          <pc:sldMk cId="993507008" sldId="264"/>
        </pc:sldMkLst>
      </pc:sldChg>
      <pc:sldChg chg="del">
        <pc:chgData name="Derks, John (CONTR)" userId="S::john.derks@nnsa.doe.gov::60a61540-c86f-47d7-ab44-2198a25f29d2" providerId="AD" clId="Web-{E280B900-C2C3-138B-238E-D22D4794ADE6}" dt="2026-07-20T19:42:33.813" v="840"/>
        <pc:sldMkLst>
          <pc:docMk/>
          <pc:sldMk cId="3014129011" sldId="338"/>
        </pc:sldMkLst>
      </pc:sldChg>
      <pc:sldChg chg="del">
        <pc:chgData name="Derks, John (CONTR)" userId="S::john.derks@nnsa.doe.gov::60a61540-c86f-47d7-ab44-2198a25f29d2" providerId="AD" clId="Web-{E280B900-C2C3-138B-238E-D22D4794ADE6}" dt="2026-07-20T19:42:29.922" v="838"/>
        <pc:sldMkLst>
          <pc:docMk/>
          <pc:sldMk cId="1248830952" sldId="341"/>
        </pc:sldMkLst>
      </pc:sldChg>
      <pc:sldChg chg="modSp">
        <pc:chgData name="Derks, John (CONTR)" userId="S::john.derks@nnsa.doe.gov::60a61540-c86f-47d7-ab44-2198a25f29d2" providerId="AD" clId="Web-{E280B900-C2C3-138B-238E-D22D4794ADE6}" dt="2026-07-20T18:22:03.317" v="763" actId="14100"/>
        <pc:sldMkLst>
          <pc:docMk/>
          <pc:sldMk cId="860983369" sldId="347"/>
        </pc:sldMkLst>
        <pc:spChg chg="mod">
          <ac:chgData name="Derks, John (CONTR)" userId="S::john.derks@nnsa.doe.gov::60a61540-c86f-47d7-ab44-2198a25f29d2" providerId="AD" clId="Web-{E280B900-C2C3-138B-238E-D22D4794ADE6}" dt="2026-07-20T18:22:03.317" v="763" actId="14100"/>
          <ac:spMkLst>
            <pc:docMk/>
            <pc:sldMk cId="860983369" sldId="347"/>
            <ac:spMk id="13" creationId="{5B7F967C-9E11-61B4-1271-8712A0AECA3D}"/>
          </ac:spMkLst>
        </pc:spChg>
      </pc:sldChg>
      <pc:sldChg chg="del">
        <pc:chgData name="Derks, John (CONTR)" userId="S::john.derks@nnsa.doe.gov::60a61540-c86f-47d7-ab44-2198a25f29d2" providerId="AD" clId="Web-{E280B900-C2C3-138B-238E-D22D4794ADE6}" dt="2026-07-20T19:43:03.923" v="842"/>
        <pc:sldMkLst>
          <pc:docMk/>
          <pc:sldMk cId="2458702280" sldId="357"/>
        </pc:sldMkLst>
      </pc:sldChg>
      <pc:sldChg chg="del">
        <pc:chgData name="Derks, John (CONTR)" userId="S::john.derks@nnsa.doe.gov::60a61540-c86f-47d7-ab44-2198a25f29d2" providerId="AD" clId="Web-{E280B900-C2C3-138B-238E-D22D4794ADE6}" dt="2026-07-20T19:42:29.985" v="839"/>
        <pc:sldMkLst>
          <pc:docMk/>
          <pc:sldMk cId="2161686266" sldId="362"/>
        </pc:sldMkLst>
      </pc:sldChg>
      <pc:sldChg chg="addSp delSp modSp">
        <pc:chgData name="Derks, John (CONTR)" userId="S::john.derks@nnsa.doe.gov::60a61540-c86f-47d7-ab44-2198a25f29d2" providerId="AD" clId="Web-{E280B900-C2C3-138B-238E-D22D4794ADE6}" dt="2026-07-20T19:16:16.018" v="834"/>
        <pc:sldMkLst>
          <pc:docMk/>
          <pc:sldMk cId="3513615194" sldId="366"/>
        </pc:sldMkLst>
        <pc:picChg chg="add del mod">
          <ac:chgData name="Derks, John (CONTR)" userId="S::john.derks@nnsa.doe.gov::60a61540-c86f-47d7-ab44-2198a25f29d2" providerId="AD" clId="Web-{E280B900-C2C3-138B-238E-D22D4794ADE6}" dt="2026-07-20T19:16:16.018" v="834"/>
          <ac:picMkLst>
            <pc:docMk/>
            <pc:sldMk cId="3513615194" sldId="366"/>
            <ac:picMk id="4" creationId="{51A0FCCB-CE47-4C32-5770-8BA56914CE3F}"/>
          </ac:picMkLst>
        </pc:picChg>
      </pc:sldChg>
      <pc:sldChg chg="addSp delSp modSp">
        <pc:chgData name="Derks, John (CONTR)" userId="S::john.derks@nnsa.doe.gov::60a61540-c86f-47d7-ab44-2198a25f29d2" providerId="AD" clId="Web-{E280B900-C2C3-138B-238E-D22D4794ADE6}" dt="2026-07-20T17:40:12.771" v="558"/>
        <pc:sldMkLst>
          <pc:docMk/>
          <pc:sldMk cId="2364887921" sldId="370"/>
        </pc:sldMkLst>
        <pc:spChg chg="del">
          <ac:chgData name="Derks, John (CONTR)" userId="S::john.derks@nnsa.doe.gov::60a61540-c86f-47d7-ab44-2198a25f29d2" providerId="AD" clId="Web-{E280B900-C2C3-138B-238E-D22D4794ADE6}" dt="2026-07-20T17:39:42.317" v="550"/>
          <ac:spMkLst>
            <pc:docMk/>
            <pc:sldMk cId="2364887921" sldId="370"/>
            <ac:spMk id="9" creationId="{FD4F881A-B89D-54B6-E4FE-BDDABBA53686}"/>
          </ac:spMkLst>
        </pc:spChg>
        <pc:spChg chg="add del mod">
          <ac:chgData name="Derks, John (CONTR)" userId="S::john.derks@nnsa.doe.gov::60a61540-c86f-47d7-ab44-2198a25f29d2" providerId="AD" clId="Web-{E280B900-C2C3-138B-238E-D22D4794ADE6}" dt="2026-07-20T17:40:12.771" v="558"/>
          <ac:spMkLst>
            <pc:docMk/>
            <pc:sldMk cId="2364887921" sldId="370"/>
            <ac:spMk id="23" creationId="{EFC5C6D7-4F5B-C5B1-DFB1-4D882235ACC9}"/>
          </ac:spMkLst>
        </pc:spChg>
        <pc:picChg chg="add del mod">
          <ac:chgData name="Derks, John (CONTR)" userId="S::john.derks@nnsa.doe.gov::60a61540-c86f-47d7-ab44-2198a25f29d2" providerId="AD" clId="Web-{E280B900-C2C3-138B-238E-D22D4794ADE6}" dt="2026-07-20T17:03:28.027" v="320"/>
          <ac:picMkLst>
            <pc:docMk/>
            <pc:sldMk cId="2364887921" sldId="370"/>
            <ac:picMk id="8" creationId="{14A51401-BAF8-5FFB-CF08-4F63A4254830}"/>
          </ac:picMkLst>
        </pc:picChg>
        <pc:picChg chg="add del mod">
          <ac:chgData name="Derks, John (CONTR)" userId="S::john.derks@nnsa.doe.gov::60a61540-c86f-47d7-ab44-2198a25f29d2" providerId="AD" clId="Web-{E280B900-C2C3-138B-238E-D22D4794ADE6}" dt="2026-07-20T17:39:03.863" v="544"/>
          <ac:picMkLst>
            <pc:docMk/>
            <pc:sldMk cId="2364887921" sldId="370"/>
            <ac:picMk id="10" creationId="{04167FDE-3DE6-435E-70DE-3DE69707C6E1}"/>
          </ac:picMkLst>
        </pc:picChg>
        <pc:picChg chg="add mod">
          <ac:chgData name="Derks, John (CONTR)" userId="S::john.derks@nnsa.doe.gov::60a61540-c86f-47d7-ab44-2198a25f29d2" providerId="AD" clId="Web-{E280B900-C2C3-138B-238E-D22D4794ADE6}" dt="2026-07-20T17:39:56.864" v="556"/>
          <ac:picMkLst>
            <pc:docMk/>
            <pc:sldMk cId="2364887921" sldId="370"/>
            <ac:picMk id="21" creationId="{BB126D15-4122-0586-E4D0-D6920A8DD0EB}"/>
          </ac:picMkLst>
        </pc:picChg>
      </pc:sldChg>
      <pc:sldChg chg="modSp ord modCm">
        <pc:chgData name="Derks, John (CONTR)" userId="S::john.derks@nnsa.doe.gov::60a61540-c86f-47d7-ab44-2198a25f29d2" providerId="AD" clId="Web-{E280B900-C2C3-138B-238E-D22D4794ADE6}" dt="2026-07-20T17:41:06.928" v="559"/>
        <pc:sldMkLst>
          <pc:docMk/>
          <pc:sldMk cId="1161674066" sldId="371"/>
        </pc:sldMkLst>
        <pc:spChg chg="mod">
          <ac:chgData name="Derks, John (CONTR)" userId="S::john.derks@nnsa.doe.gov::60a61540-c86f-47d7-ab44-2198a25f29d2" providerId="AD" clId="Web-{E280B900-C2C3-138B-238E-D22D4794ADE6}" dt="2026-07-20T17:13:16.538" v="446" actId="1076"/>
          <ac:spMkLst>
            <pc:docMk/>
            <pc:sldMk cId="1161674066" sldId="371"/>
            <ac:spMk id="42" creationId="{0AD9C536-6C41-095B-4A30-529E45045261}"/>
          </ac:spMkLst>
        </pc:spChg>
        <pc:spChg chg="mod">
          <ac:chgData name="Derks, John (CONTR)" userId="S::john.derks@nnsa.doe.gov::60a61540-c86f-47d7-ab44-2198a25f29d2" providerId="AD" clId="Web-{E280B900-C2C3-138B-238E-D22D4794ADE6}" dt="2026-07-20T17:10:25.441" v="432" actId="20577"/>
          <ac:spMkLst>
            <pc:docMk/>
            <pc:sldMk cId="1161674066" sldId="371"/>
            <ac:spMk id="43" creationId="{54B302C8-B1C9-9106-0728-345BD0B399F6}"/>
          </ac:spMkLst>
        </pc:spChg>
        <pc:spChg chg="mod">
          <ac:chgData name="Derks, John (CONTR)" userId="S::john.derks@nnsa.doe.gov::60a61540-c86f-47d7-ab44-2198a25f29d2" providerId="AD" clId="Web-{E280B900-C2C3-138B-238E-D22D4794ADE6}" dt="2026-07-20T16:47:31.103" v="44" actId="20577"/>
          <ac:spMkLst>
            <pc:docMk/>
            <pc:sldMk cId="1161674066" sldId="371"/>
            <ac:spMk id="50" creationId="{5401F653-1C6D-2E4B-9DB4-0DF0DBA24F3B}"/>
          </ac:spMkLst>
        </pc:spChg>
        <pc:spChg chg="mod">
          <ac:chgData name="Derks, John (CONTR)" userId="S::john.derks@nnsa.doe.gov::60a61540-c86f-47d7-ab44-2198a25f29d2" providerId="AD" clId="Web-{E280B900-C2C3-138B-238E-D22D4794ADE6}" dt="2026-07-20T17:13:44.054" v="452" actId="14100"/>
          <ac:spMkLst>
            <pc:docMk/>
            <pc:sldMk cId="1161674066" sldId="371"/>
            <ac:spMk id="58" creationId="{7C8A017A-1B90-FA9E-746F-71ADA516824B}"/>
          </ac:spMkLst>
        </pc:spChg>
        <pc:spChg chg="mod">
          <ac:chgData name="Derks, John (CONTR)" userId="S::john.derks@nnsa.doe.gov::60a61540-c86f-47d7-ab44-2198a25f29d2" providerId="AD" clId="Web-{E280B900-C2C3-138B-238E-D22D4794ADE6}" dt="2026-07-20T17:16:46.104" v="479" actId="20577"/>
          <ac:spMkLst>
            <pc:docMk/>
            <pc:sldMk cId="1161674066" sldId="371"/>
            <ac:spMk id="59" creationId="{CCAB2261-8C40-42AB-20C1-DBFFD6EF11D1}"/>
          </ac:spMkLst>
        </pc:spChg>
        <pc:extLst>
          <p:ext xmlns:p="http://schemas.openxmlformats.org/presentationml/2006/main" uri="{D6D511B9-2390-475A-947B-AFAB55BFBCF1}">
            <pc226:cmChg xmlns:pc226="http://schemas.microsoft.com/office/powerpoint/2022/06/main/command" chg="mod">
              <pc226:chgData name="Derks, John (CONTR)" userId="S::john.derks@nnsa.doe.gov::60a61540-c86f-47d7-ab44-2198a25f29d2" providerId="AD" clId="Web-{E280B900-C2C3-138B-238E-D22D4794ADE6}" dt="2026-07-20T17:12:26.459" v="444" actId="20577"/>
              <pc2:cmMkLst xmlns:pc2="http://schemas.microsoft.com/office/powerpoint/2019/9/main/command">
                <pc:docMk/>
                <pc:sldMk cId="1161674066" sldId="371"/>
                <pc2:cmMk id="{FECFF756-7536-4F60-8BC8-B49CDDCA934A}"/>
              </pc2:cmMkLst>
            </pc226:cmChg>
          </p:ext>
        </pc:extLst>
      </pc:sldChg>
      <pc:sldChg chg="del ord">
        <pc:chgData name="Derks, John (CONTR)" userId="S::john.derks@nnsa.doe.gov::60a61540-c86f-47d7-ab44-2198a25f29d2" providerId="AD" clId="Web-{E280B900-C2C3-138B-238E-D22D4794ADE6}" dt="2026-07-20T19:42:24.407" v="837"/>
        <pc:sldMkLst>
          <pc:docMk/>
          <pc:sldMk cId="3174058634" sldId="373"/>
        </pc:sldMkLst>
      </pc:sldChg>
      <pc:sldChg chg="modSp modCm">
        <pc:chgData name="Derks, John (CONTR)" userId="S::john.derks@nnsa.doe.gov::60a61540-c86f-47d7-ab44-2198a25f29d2" providerId="AD" clId="Web-{E280B900-C2C3-138B-238E-D22D4794ADE6}" dt="2026-07-20T17:08:45.814" v="406" actId="14100"/>
        <pc:sldMkLst>
          <pc:docMk/>
          <pc:sldMk cId="2802533397" sldId="374"/>
        </pc:sldMkLst>
        <pc:spChg chg="mod">
          <ac:chgData name="Derks, John (CONTR)" userId="S::john.derks@nnsa.doe.gov::60a61540-c86f-47d7-ab44-2198a25f29d2" providerId="AD" clId="Web-{E280B900-C2C3-138B-238E-D22D4794ADE6}" dt="2026-07-20T17:08:16.141" v="405" actId="20577"/>
          <ac:spMkLst>
            <pc:docMk/>
            <pc:sldMk cId="2802533397" sldId="374"/>
            <ac:spMk id="53" creationId="{75085B01-5A39-959B-6C78-B03B01050F8A}"/>
          </ac:spMkLst>
        </pc:spChg>
        <pc:spChg chg="mod">
          <ac:chgData name="Derks, John (CONTR)" userId="S::john.derks@nnsa.doe.gov::60a61540-c86f-47d7-ab44-2198a25f29d2" providerId="AD" clId="Web-{E280B900-C2C3-138B-238E-D22D4794ADE6}" dt="2026-07-20T17:04:57.450" v="329" actId="20577"/>
          <ac:spMkLst>
            <pc:docMk/>
            <pc:sldMk cId="2802533397" sldId="374"/>
            <ac:spMk id="54" creationId="{18F23A06-FD12-9486-B43E-E3EE2BF6318B}"/>
          </ac:spMkLst>
        </pc:spChg>
        <pc:spChg chg="mod">
          <ac:chgData name="Derks, John (CONTR)" userId="S::john.derks@nnsa.doe.gov::60a61540-c86f-47d7-ab44-2198a25f29d2" providerId="AD" clId="Web-{E280B900-C2C3-138B-238E-D22D4794ADE6}" dt="2026-07-20T17:06:12.686" v="336" actId="20577"/>
          <ac:spMkLst>
            <pc:docMk/>
            <pc:sldMk cId="2802533397" sldId="374"/>
            <ac:spMk id="65" creationId="{944ECEB9-A475-D8C7-1A81-1F8CE9065F05}"/>
          </ac:spMkLst>
        </pc:spChg>
        <pc:spChg chg="mod">
          <ac:chgData name="Derks, John (CONTR)" userId="S::john.derks@nnsa.doe.gov::60a61540-c86f-47d7-ab44-2198a25f29d2" providerId="AD" clId="Web-{E280B900-C2C3-138B-238E-D22D4794ADE6}" dt="2026-07-20T17:08:45.814" v="406" actId="14100"/>
          <ac:spMkLst>
            <pc:docMk/>
            <pc:sldMk cId="2802533397" sldId="374"/>
            <ac:spMk id="71" creationId="{E33944CA-9704-026A-A4FF-5F06A9A0DBD9}"/>
          </ac:spMkLst>
        </pc:spChg>
        <pc:spChg chg="mod">
          <ac:chgData name="Derks, John (CONTR)" userId="S::john.derks@nnsa.doe.gov::60a61540-c86f-47d7-ab44-2198a25f29d2" providerId="AD" clId="Web-{E280B900-C2C3-138B-238E-D22D4794ADE6}" dt="2026-07-20T17:06:33.608" v="342" actId="20577"/>
          <ac:spMkLst>
            <pc:docMk/>
            <pc:sldMk cId="2802533397" sldId="374"/>
            <ac:spMk id="73" creationId="{00000000-0000-0000-0000-000000000000}"/>
          </ac:spMkLst>
        </pc:spChg>
        <pc:extLst>
          <p:ext xmlns:p="http://schemas.openxmlformats.org/presentationml/2006/main" uri="{D6D511B9-2390-475A-947B-AFAB55BFBCF1}">
            <pc226:cmChg xmlns:pc226="http://schemas.microsoft.com/office/powerpoint/2022/06/main/command" chg="mod">
              <pc226:chgData name="Derks, John (CONTR)" userId="S::john.derks@nnsa.doe.gov::60a61540-c86f-47d7-ab44-2198a25f29d2" providerId="AD" clId="Web-{E280B900-C2C3-138B-238E-D22D4794ADE6}" dt="2026-07-20T17:07:47.141" v="385" actId="20577"/>
              <pc2:cmMkLst xmlns:pc2="http://schemas.microsoft.com/office/powerpoint/2019/9/main/command">
                <pc:docMk/>
                <pc:sldMk cId="2802533397" sldId="374"/>
                <pc2:cmMk id="{DDEBABA4-E461-4DCB-980A-F02DF9B10AC3}"/>
              </pc2:cmMkLst>
            </pc226:cmChg>
          </p:ext>
        </pc:extLst>
      </pc:sldChg>
      <pc:sldChg chg="addSp delSp modSp addAnim delAnim modAnim">
        <pc:chgData name="Derks, John (CONTR)" userId="S::john.derks@nnsa.doe.gov::60a61540-c86f-47d7-ab44-2198a25f29d2" providerId="AD" clId="Web-{E280B900-C2C3-138B-238E-D22D4794ADE6}" dt="2026-07-20T19:19:45.522" v="835"/>
        <pc:sldMkLst>
          <pc:docMk/>
          <pc:sldMk cId="683134226" sldId="376"/>
        </pc:sldMkLst>
        <pc:spChg chg="add mod">
          <ac:chgData name="Derks, John (CONTR)" userId="S::john.derks@nnsa.doe.gov::60a61540-c86f-47d7-ab44-2198a25f29d2" providerId="AD" clId="Web-{E280B900-C2C3-138B-238E-D22D4794ADE6}" dt="2026-07-20T16:31:49.586" v="16" actId="1076"/>
          <ac:spMkLst>
            <pc:docMk/>
            <pc:sldMk cId="683134226" sldId="376"/>
            <ac:spMk id="2" creationId="{AE296862-C5AA-09E3-7522-BB241D45F581}"/>
          </ac:spMkLst>
        </pc:spChg>
        <pc:spChg chg="add del mod">
          <ac:chgData name="Derks, John (CONTR)" userId="S::john.derks@nnsa.doe.gov::60a61540-c86f-47d7-ab44-2198a25f29d2" providerId="AD" clId="Web-{E280B900-C2C3-138B-238E-D22D4794ADE6}" dt="2026-07-20T16:31:59.508" v="19"/>
          <ac:spMkLst>
            <pc:docMk/>
            <pc:sldMk cId="683134226" sldId="376"/>
            <ac:spMk id="7" creationId="{20DF4EBA-4995-3D1D-7200-935D77FFBAD1}"/>
          </ac:spMkLst>
        </pc:spChg>
        <pc:spChg chg="mod">
          <ac:chgData name="Derks, John (CONTR)" userId="S::john.derks@nnsa.doe.gov::60a61540-c86f-47d7-ab44-2198a25f29d2" providerId="AD" clId="Web-{E280B900-C2C3-138B-238E-D22D4794ADE6}" dt="2026-07-20T16:29:55.599" v="11"/>
          <ac:spMkLst>
            <pc:docMk/>
            <pc:sldMk cId="683134226" sldId="376"/>
            <ac:spMk id="9" creationId="{0B530424-314A-6D8A-150F-9FFFC69DACB2}"/>
          </ac:spMkLst>
        </pc:spChg>
        <pc:spChg chg="add mod">
          <ac:chgData name="Derks, John (CONTR)" userId="S::john.derks@nnsa.doe.gov::60a61540-c86f-47d7-ab44-2198a25f29d2" providerId="AD" clId="Web-{E280B900-C2C3-138B-238E-D22D4794ADE6}" dt="2026-07-20T16:32:05.883" v="21" actId="1076"/>
          <ac:spMkLst>
            <pc:docMk/>
            <pc:sldMk cId="683134226" sldId="376"/>
            <ac:spMk id="11" creationId="{F306EB35-4E89-5421-63B9-CBB36315254F}"/>
          </ac:spMkLst>
        </pc:spChg>
        <pc:spChg chg="add mod">
          <ac:chgData name="Derks, John (CONTR)" userId="S::john.derks@nnsa.doe.gov::60a61540-c86f-47d7-ab44-2198a25f29d2" providerId="AD" clId="Web-{E280B900-C2C3-138B-238E-D22D4794ADE6}" dt="2026-07-20T16:32:09.930" v="23" actId="1076"/>
          <ac:spMkLst>
            <pc:docMk/>
            <pc:sldMk cId="683134226" sldId="376"/>
            <ac:spMk id="13" creationId="{00300413-42CC-3077-ED74-456F022187F4}"/>
          </ac:spMkLst>
        </pc:spChg>
        <pc:spChg chg="add mod">
          <ac:chgData name="Derks, John (CONTR)" userId="S::john.derks@nnsa.doe.gov::60a61540-c86f-47d7-ab44-2198a25f29d2" providerId="AD" clId="Web-{E280B900-C2C3-138B-238E-D22D4794ADE6}" dt="2026-07-20T16:37:53.889" v="28" actId="1076"/>
          <ac:spMkLst>
            <pc:docMk/>
            <pc:sldMk cId="683134226" sldId="376"/>
            <ac:spMk id="17" creationId="{AE6D3176-7E92-9B7D-D650-42DE70EAEC71}"/>
          </ac:spMkLst>
        </pc:spChg>
      </pc:sldChg>
      <pc:sldChg chg="addSp modSp addAnim delAnim modAnim">
        <pc:chgData name="Derks, John (CONTR)" userId="S::john.derks@nnsa.doe.gov::60a61540-c86f-47d7-ab44-2198a25f29d2" providerId="AD" clId="Web-{E280B900-C2C3-138B-238E-D22D4794ADE6}" dt="2026-07-20T18:55:46.870" v="807"/>
        <pc:sldMkLst>
          <pc:docMk/>
          <pc:sldMk cId="1017809345" sldId="381"/>
        </pc:sldMkLst>
        <pc:spChg chg="mod ord">
          <ac:chgData name="Derks, John (CONTR)" userId="S::john.derks@nnsa.doe.gov::60a61540-c86f-47d7-ab44-2198a25f29d2" providerId="AD" clId="Web-{E280B900-C2C3-138B-238E-D22D4794ADE6}" dt="2026-07-20T18:18:03.547" v="749"/>
          <ac:spMkLst>
            <pc:docMk/>
            <pc:sldMk cId="1017809345" sldId="381"/>
            <ac:spMk id="5" creationId="{51C705B1-B456-C3F3-C163-F2FD2D5BCA4D}"/>
          </ac:spMkLst>
        </pc:spChg>
        <pc:spChg chg="mod ord">
          <ac:chgData name="Derks, John (CONTR)" userId="S::john.derks@nnsa.doe.gov::60a61540-c86f-47d7-ab44-2198a25f29d2" providerId="AD" clId="Web-{E280B900-C2C3-138B-238E-D22D4794ADE6}" dt="2026-07-20T18:31:30.125" v="801" actId="1076"/>
          <ac:spMkLst>
            <pc:docMk/>
            <pc:sldMk cId="1017809345" sldId="381"/>
            <ac:spMk id="7" creationId="{62EA2CA7-7DAE-EFB3-0129-6F146470FE8F}"/>
          </ac:spMkLst>
        </pc:spChg>
        <pc:spChg chg="add mod">
          <ac:chgData name="Derks, John (CONTR)" userId="S::john.derks@nnsa.doe.gov::60a61540-c86f-47d7-ab44-2198a25f29d2" providerId="AD" clId="Web-{E280B900-C2C3-138B-238E-D22D4794ADE6}" dt="2026-07-20T18:31:22.749" v="800" actId="14100"/>
          <ac:spMkLst>
            <pc:docMk/>
            <pc:sldMk cId="1017809345" sldId="381"/>
            <ac:spMk id="8" creationId="{4B459533-69EC-6640-68FD-A6207C67AF54}"/>
          </ac:spMkLst>
        </pc:spChg>
      </pc:sldChg>
      <pc:sldChg chg="del">
        <pc:chgData name="Derks, John (CONTR)" userId="S::john.derks@nnsa.doe.gov::60a61540-c86f-47d7-ab44-2198a25f29d2" providerId="AD" clId="Web-{E280B900-C2C3-138B-238E-D22D4794ADE6}" dt="2026-07-20T19:42:19.141" v="836"/>
        <pc:sldMkLst>
          <pc:docMk/>
          <pc:sldMk cId="2224272356" sldId="383"/>
        </pc:sldMkLst>
      </pc:sldChg>
      <pc:sldChg chg="del">
        <pc:chgData name="Derks, John (CONTR)" userId="S::john.derks@nnsa.doe.gov::60a61540-c86f-47d7-ab44-2198a25f29d2" providerId="AD" clId="Web-{E280B900-C2C3-138B-238E-D22D4794ADE6}" dt="2026-07-20T17:41:12.240" v="560"/>
        <pc:sldMkLst>
          <pc:docMk/>
          <pc:sldMk cId="1622170519" sldId="388"/>
        </pc:sldMkLst>
      </pc:sldChg>
      <pc:sldChg chg="del">
        <pc:chgData name="Derks, John (CONTR)" userId="S::john.derks@nnsa.doe.gov::60a61540-c86f-47d7-ab44-2198a25f29d2" providerId="AD" clId="Web-{E280B900-C2C3-138B-238E-D22D4794ADE6}" dt="2026-07-20T17:41:12.240" v="561"/>
        <pc:sldMkLst>
          <pc:docMk/>
          <pc:sldMk cId="3447683980" sldId="389"/>
        </pc:sldMkLst>
      </pc:sldChg>
      <pc:sldChg chg="addSp delSp modSp add replId addAnim">
        <pc:chgData name="Derks, John (CONTR)" userId="S::john.derks@nnsa.doe.gov::60a61540-c86f-47d7-ab44-2198a25f29d2" providerId="AD" clId="Web-{E280B900-C2C3-138B-238E-D22D4794ADE6}" dt="2026-07-20T18:08:03.020" v="568"/>
        <pc:sldMkLst>
          <pc:docMk/>
          <pc:sldMk cId="35361784" sldId="390"/>
        </pc:sldMkLst>
        <pc:spChg chg="add mod">
          <ac:chgData name="Derks, John (CONTR)" userId="S::john.derks@nnsa.doe.gov::60a61540-c86f-47d7-ab44-2198a25f29d2" providerId="AD" clId="Web-{E280B900-C2C3-138B-238E-D22D4794ADE6}" dt="2026-07-20T16:55:51.393" v="312" actId="1076"/>
          <ac:spMkLst>
            <pc:docMk/>
            <pc:sldMk cId="35361784" sldId="390"/>
            <ac:spMk id="4" creationId="{DEDEB560-A8D6-FBD9-7860-24090B17A765}"/>
          </ac:spMkLst>
        </pc:spChg>
        <pc:spChg chg="mod">
          <ac:chgData name="Derks, John (CONTR)" userId="S::john.derks@nnsa.doe.gov::60a61540-c86f-47d7-ab44-2198a25f29d2" providerId="AD" clId="Web-{E280B900-C2C3-138B-238E-D22D4794ADE6}" dt="2026-07-20T16:55:23.830" v="189" actId="1076"/>
          <ac:spMkLst>
            <pc:docMk/>
            <pc:sldMk cId="35361784" sldId="390"/>
            <ac:spMk id="92" creationId="{56BAB9A9-4B0A-3FE9-1FA4-E5BDEF4DE700}"/>
          </ac:spMkLst>
        </pc:spChg>
        <pc:spChg chg="mod">
          <ac:chgData name="Derks, John (CONTR)" userId="S::john.derks@nnsa.doe.gov::60a61540-c86f-47d7-ab44-2198a25f29d2" providerId="AD" clId="Web-{E280B900-C2C3-138B-238E-D22D4794ADE6}" dt="2026-07-20T16:55:45.393" v="235" actId="1076"/>
          <ac:spMkLst>
            <pc:docMk/>
            <pc:sldMk cId="35361784" sldId="390"/>
            <ac:spMk id="93" creationId="{03E875BD-00C5-88AA-BD38-BFF54FC85121}"/>
          </ac:spMkLst>
        </pc:spChg>
        <pc:spChg chg="mod">
          <ac:chgData name="Derks, John (CONTR)" userId="S::john.derks@nnsa.doe.gov::60a61540-c86f-47d7-ab44-2198a25f29d2" providerId="AD" clId="Web-{E280B900-C2C3-138B-238E-D22D4794ADE6}" dt="2026-07-20T16:55:23.862" v="190" actId="1076"/>
          <ac:spMkLst>
            <pc:docMk/>
            <pc:sldMk cId="35361784" sldId="390"/>
            <ac:spMk id="94" creationId="{7ED510F6-2B4B-94F9-B228-5884AE498C8B}"/>
          </ac:spMkLst>
        </pc:spChg>
        <pc:spChg chg="mod">
          <ac:chgData name="Derks, John (CONTR)" userId="S::john.derks@nnsa.doe.gov::60a61540-c86f-47d7-ab44-2198a25f29d2" providerId="AD" clId="Web-{E280B900-C2C3-138B-238E-D22D4794ADE6}" dt="2026-07-20T16:56:32.207" v="315" actId="20577"/>
          <ac:spMkLst>
            <pc:docMk/>
            <pc:sldMk cId="35361784" sldId="390"/>
            <ac:spMk id="95" creationId="{E2C6BAAB-ECCC-AFA8-5A83-5867F3647703}"/>
          </ac:spMkLst>
        </pc:spChg>
        <pc:spChg chg="mod">
          <ac:chgData name="Derks, John (CONTR)" userId="S::john.derks@nnsa.doe.gov::60a61540-c86f-47d7-ab44-2198a25f29d2" providerId="AD" clId="Web-{E280B900-C2C3-138B-238E-D22D4794ADE6}" dt="2026-07-20T16:55:45.440" v="236" actId="1076"/>
          <ac:spMkLst>
            <pc:docMk/>
            <pc:sldMk cId="35361784" sldId="390"/>
            <ac:spMk id="96" creationId="{1058FE51-F837-87FC-354A-177970C1F9A7}"/>
          </ac:spMkLst>
        </pc:spChg>
        <pc:spChg chg="mod">
          <ac:chgData name="Derks, John (CONTR)" userId="S::john.derks@nnsa.doe.gov::60a61540-c86f-47d7-ab44-2198a25f29d2" providerId="AD" clId="Web-{E280B900-C2C3-138B-238E-D22D4794ADE6}" dt="2026-07-20T16:56:42.254" v="317" actId="20577"/>
          <ac:spMkLst>
            <pc:docMk/>
            <pc:sldMk cId="35361784" sldId="390"/>
            <ac:spMk id="97" creationId="{3A6EABD7-FDB8-6B0D-9A07-731AF1B55979}"/>
          </ac:spMkLst>
        </pc:spChg>
        <pc:spChg chg="mod">
          <ac:chgData name="Derks, John (CONTR)" userId="S::john.derks@nnsa.doe.gov::60a61540-c86f-47d7-ab44-2198a25f29d2" providerId="AD" clId="Web-{E280B900-C2C3-138B-238E-D22D4794ADE6}" dt="2026-07-20T16:55:24.002" v="194" actId="1076"/>
          <ac:spMkLst>
            <pc:docMk/>
            <pc:sldMk cId="35361784" sldId="390"/>
            <ac:spMk id="100" creationId="{BB8B2CF1-870B-D216-3ED4-DE80C8C5E135}"/>
          </ac:spMkLst>
        </pc:spChg>
        <pc:spChg chg="mod">
          <ac:chgData name="Derks, John (CONTR)" userId="S::john.derks@nnsa.doe.gov::60a61540-c86f-47d7-ab44-2198a25f29d2" providerId="AD" clId="Web-{E280B900-C2C3-138B-238E-D22D4794ADE6}" dt="2026-07-20T16:55:24.065" v="195" actId="1076"/>
          <ac:spMkLst>
            <pc:docMk/>
            <pc:sldMk cId="35361784" sldId="390"/>
            <ac:spMk id="101" creationId="{BEF5F530-705D-9615-A552-3441F9EFFB16}"/>
          </ac:spMkLst>
        </pc:spChg>
        <pc:spChg chg="mod">
          <ac:chgData name="Derks, John (CONTR)" userId="S::john.derks@nnsa.doe.gov::60a61540-c86f-47d7-ab44-2198a25f29d2" providerId="AD" clId="Web-{E280B900-C2C3-138B-238E-D22D4794ADE6}" dt="2026-07-20T16:55:24.112" v="196" actId="1076"/>
          <ac:spMkLst>
            <pc:docMk/>
            <pc:sldMk cId="35361784" sldId="390"/>
            <ac:spMk id="102" creationId="{EC92E0FC-06AC-7085-1CAA-43537E912CF8}"/>
          </ac:spMkLst>
        </pc:spChg>
        <pc:spChg chg="mod">
          <ac:chgData name="Derks, John (CONTR)" userId="S::john.derks@nnsa.doe.gov::60a61540-c86f-47d7-ab44-2198a25f29d2" providerId="AD" clId="Web-{E280B900-C2C3-138B-238E-D22D4794ADE6}" dt="2026-07-20T16:55:24.143" v="197" actId="1076"/>
          <ac:spMkLst>
            <pc:docMk/>
            <pc:sldMk cId="35361784" sldId="390"/>
            <ac:spMk id="103" creationId="{17679B1E-F611-F665-7787-9161DCC16FBC}"/>
          </ac:spMkLst>
        </pc:spChg>
        <pc:spChg chg="mod">
          <ac:chgData name="Derks, John (CONTR)" userId="S::john.derks@nnsa.doe.gov::60a61540-c86f-47d7-ab44-2198a25f29d2" providerId="AD" clId="Web-{E280B900-C2C3-138B-238E-D22D4794ADE6}" dt="2026-07-20T16:55:24.987" v="221" actId="1076"/>
          <ac:spMkLst>
            <pc:docMk/>
            <pc:sldMk cId="35361784" sldId="390"/>
            <ac:spMk id="127" creationId="{AA3C153E-B559-C590-F3F0-3AAE9E5DB36A}"/>
          </ac:spMkLst>
        </pc:spChg>
        <pc:spChg chg="mod">
          <ac:chgData name="Derks, John (CONTR)" userId="S::john.derks@nnsa.doe.gov::60a61540-c86f-47d7-ab44-2198a25f29d2" providerId="AD" clId="Web-{E280B900-C2C3-138B-238E-D22D4794ADE6}" dt="2026-07-20T16:55:25.065" v="223" actId="1076"/>
          <ac:spMkLst>
            <pc:docMk/>
            <pc:sldMk cId="35361784" sldId="390"/>
            <ac:spMk id="129" creationId="{E37F50BC-E1D3-C951-BC76-E738901665CA}"/>
          </ac:spMkLst>
        </pc:spChg>
        <pc:spChg chg="mod">
          <ac:chgData name="Derks, John (CONTR)" userId="S::john.derks@nnsa.doe.gov::60a61540-c86f-47d7-ab44-2198a25f29d2" providerId="AD" clId="Web-{E280B900-C2C3-138B-238E-D22D4794ADE6}" dt="2026-07-20T16:55:25.096" v="224" actId="1076"/>
          <ac:spMkLst>
            <pc:docMk/>
            <pc:sldMk cId="35361784" sldId="390"/>
            <ac:spMk id="130" creationId="{360A499C-9B69-1A1E-206C-684C9CBF22B3}"/>
          </ac:spMkLst>
        </pc:spChg>
        <pc:spChg chg="mod">
          <ac:chgData name="Derks, John (CONTR)" userId="S::john.derks@nnsa.doe.gov::60a61540-c86f-47d7-ab44-2198a25f29d2" providerId="AD" clId="Web-{E280B900-C2C3-138B-238E-D22D4794ADE6}" dt="2026-07-20T16:55:25.143" v="225" actId="1076"/>
          <ac:spMkLst>
            <pc:docMk/>
            <pc:sldMk cId="35361784" sldId="390"/>
            <ac:spMk id="131" creationId="{60937897-72E4-6F0C-B660-7DBBD585DC06}"/>
          </ac:spMkLst>
        </pc:spChg>
        <pc:spChg chg="mod">
          <ac:chgData name="Derks, John (CONTR)" userId="S::john.derks@nnsa.doe.gov::60a61540-c86f-47d7-ab44-2198a25f29d2" providerId="AD" clId="Web-{E280B900-C2C3-138B-238E-D22D4794ADE6}" dt="2026-07-20T16:55:25.174" v="226" actId="1076"/>
          <ac:spMkLst>
            <pc:docMk/>
            <pc:sldMk cId="35361784" sldId="390"/>
            <ac:spMk id="132" creationId="{64AFC45F-5946-EA81-4336-F546B308D5F2}"/>
          </ac:spMkLst>
        </pc:spChg>
        <pc:spChg chg="mod">
          <ac:chgData name="Derks, John (CONTR)" userId="S::john.derks@nnsa.doe.gov::60a61540-c86f-47d7-ab44-2198a25f29d2" providerId="AD" clId="Web-{E280B900-C2C3-138B-238E-D22D4794ADE6}" dt="2026-07-20T16:55:25.221" v="227" actId="1076"/>
          <ac:spMkLst>
            <pc:docMk/>
            <pc:sldMk cId="35361784" sldId="390"/>
            <ac:spMk id="133" creationId="{59216E6F-4765-7F0A-03A0-C6847CD78128}"/>
          </ac:spMkLst>
        </pc:spChg>
        <pc:spChg chg="mod">
          <ac:chgData name="Derks, John (CONTR)" userId="S::john.derks@nnsa.doe.gov::60a61540-c86f-47d7-ab44-2198a25f29d2" providerId="AD" clId="Web-{E280B900-C2C3-138B-238E-D22D4794ADE6}" dt="2026-07-20T16:55:45.628" v="241" actId="1076"/>
          <ac:spMkLst>
            <pc:docMk/>
            <pc:sldMk cId="35361784" sldId="390"/>
            <ac:spMk id="137" creationId="{83D93771-3D61-6625-AAFF-D7B760DA0A80}"/>
          </ac:spMkLst>
        </pc:spChg>
        <pc:spChg chg="mod">
          <ac:chgData name="Derks, John (CONTR)" userId="S::john.derks@nnsa.doe.gov::60a61540-c86f-47d7-ab44-2198a25f29d2" providerId="AD" clId="Web-{E280B900-C2C3-138B-238E-D22D4794ADE6}" dt="2026-07-20T16:55:45.690" v="243" actId="1076"/>
          <ac:spMkLst>
            <pc:docMk/>
            <pc:sldMk cId="35361784" sldId="390"/>
            <ac:spMk id="139" creationId="{CBF90EDF-13A3-A1A6-FFE3-847E0EFE83E5}"/>
          </ac:spMkLst>
        </pc:spChg>
        <pc:spChg chg="mod">
          <ac:chgData name="Derks, John (CONTR)" userId="S::john.derks@nnsa.doe.gov::60a61540-c86f-47d7-ab44-2198a25f29d2" providerId="AD" clId="Web-{E280B900-C2C3-138B-238E-D22D4794ADE6}" dt="2026-07-20T16:55:45.768" v="245" actId="1076"/>
          <ac:spMkLst>
            <pc:docMk/>
            <pc:sldMk cId="35361784" sldId="390"/>
            <ac:spMk id="141" creationId="{9ACE5530-F639-0AB5-C3F0-3DCB34250B8E}"/>
          </ac:spMkLst>
        </pc:spChg>
        <pc:spChg chg="mod">
          <ac:chgData name="Derks, John (CONTR)" userId="S::john.derks@nnsa.doe.gov::60a61540-c86f-47d7-ab44-2198a25f29d2" providerId="AD" clId="Web-{E280B900-C2C3-138B-238E-D22D4794ADE6}" dt="2026-07-20T16:55:45.846" v="247" actId="1076"/>
          <ac:spMkLst>
            <pc:docMk/>
            <pc:sldMk cId="35361784" sldId="390"/>
            <ac:spMk id="143" creationId="{5126F583-F59C-D633-F54C-7783DFD35044}"/>
          </ac:spMkLst>
        </pc:spChg>
        <pc:spChg chg="mod">
          <ac:chgData name="Derks, John (CONTR)" userId="S::john.derks@nnsa.doe.gov::60a61540-c86f-47d7-ab44-2198a25f29d2" providerId="AD" clId="Web-{E280B900-C2C3-138B-238E-D22D4794ADE6}" dt="2026-07-20T16:55:45.924" v="249" actId="1076"/>
          <ac:spMkLst>
            <pc:docMk/>
            <pc:sldMk cId="35361784" sldId="390"/>
            <ac:spMk id="145" creationId="{B419BA6A-C54D-05AA-EADF-741879CBEFC9}"/>
          </ac:spMkLst>
        </pc:spChg>
        <pc:spChg chg="mod">
          <ac:chgData name="Derks, John (CONTR)" userId="S::john.derks@nnsa.doe.gov::60a61540-c86f-47d7-ab44-2198a25f29d2" providerId="AD" clId="Web-{E280B900-C2C3-138B-238E-D22D4794ADE6}" dt="2026-07-20T16:55:46.003" v="251" actId="1076"/>
          <ac:spMkLst>
            <pc:docMk/>
            <pc:sldMk cId="35361784" sldId="390"/>
            <ac:spMk id="147" creationId="{E974F92C-7AAE-7C7E-48F3-472682287E8C}"/>
          </ac:spMkLst>
        </pc:spChg>
        <pc:spChg chg="mod">
          <ac:chgData name="Derks, John (CONTR)" userId="S::john.derks@nnsa.doe.gov::60a61540-c86f-47d7-ab44-2198a25f29d2" providerId="AD" clId="Web-{E280B900-C2C3-138B-238E-D22D4794ADE6}" dt="2026-07-20T16:55:46.081" v="253" actId="1076"/>
          <ac:spMkLst>
            <pc:docMk/>
            <pc:sldMk cId="35361784" sldId="390"/>
            <ac:spMk id="149" creationId="{B2DF0EE8-82B4-4D12-6CF4-9711C0942DB2}"/>
          </ac:spMkLst>
        </pc:spChg>
        <pc:spChg chg="mod">
          <ac:chgData name="Derks, John (CONTR)" userId="S::john.derks@nnsa.doe.gov::60a61540-c86f-47d7-ab44-2198a25f29d2" providerId="AD" clId="Web-{E280B900-C2C3-138B-238E-D22D4794ADE6}" dt="2026-07-20T16:55:46.159" v="255" actId="1076"/>
          <ac:spMkLst>
            <pc:docMk/>
            <pc:sldMk cId="35361784" sldId="390"/>
            <ac:spMk id="151" creationId="{2509360F-3874-CA30-4F08-FE03AF9EFDE5}"/>
          </ac:spMkLst>
        </pc:spChg>
        <pc:spChg chg="mod">
          <ac:chgData name="Derks, John (CONTR)" userId="S::john.derks@nnsa.doe.gov::60a61540-c86f-47d7-ab44-2198a25f29d2" providerId="AD" clId="Web-{E280B900-C2C3-138B-238E-D22D4794ADE6}" dt="2026-07-20T16:55:46.237" v="257" actId="1076"/>
          <ac:spMkLst>
            <pc:docMk/>
            <pc:sldMk cId="35361784" sldId="390"/>
            <ac:spMk id="153" creationId="{18DBB23A-76D1-40F1-FB7C-C8E76D60D386}"/>
          </ac:spMkLst>
        </pc:spChg>
        <pc:spChg chg="mod">
          <ac:chgData name="Derks, John (CONTR)" userId="S::john.derks@nnsa.doe.gov::60a61540-c86f-47d7-ab44-2198a25f29d2" providerId="AD" clId="Web-{E280B900-C2C3-138B-238E-D22D4794ADE6}" dt="2026-07-20T16:55:46.315" v="259" actId="1076"/>
          <ac:spMkLst>
            <pc:docMk/>
            <pc:sldMk cId="35361784" sldId="390"/>
            <ac:spMk id="155" creationId="{9C4C9196-C428-8672-A03B-B8698E6B7577}"/>
          </ac:spMkLst>
        </pc:spChg>
        <pc:spChg chg="mod">
          <ac:chgData name="Derks, John (CONTR)" userId="S::john.derks@nnsa.doe.gov::60a61540-c86f-47d7-ab44-2198a25f29d2" providerId="AD" clId="Web-{E280B900-C2C3-138B-238E-D22D4794ADE6}" dt="2026-07-20T16:55:46.393" v="261" actId="1076"/>
          <ac:spMkLst>
            <pc:docMk/>
            <pc:sldMk cId="35361784" sldId="390"/>
            <ac:spMk id="157" creationId="{2C0352DB-6178-DB34-7C7A-5278EB49826B}"/>
          </ac:spMkLst>
        </pc:spChg>
        <pc:spChg chg="mod">
          <ac:chgData name="Derks, John (CONTR)" userId="S::john.derks@nnsa.doe.gov::60a61540-c86f-47d7-ab44-2198a25f29d2" providerId="AD" clId="Web-{E280B900-C2C3-138B-238E-D22D4794ADE6}" dt="2026-07-20T16:55:46.471" v="263" actId="1076"/>
          <ac:spMkLst>
            <pc:docMk/>
            <pc:sldMk cId="35361784" sldId="390"/>
            <ac:spMk id="159" creationId="{68E13F2D-FA84-045C-40E5-DE55DF63C43E}"/>
          </ac:spMkLst>
        </pc:spChg>
        <pc:spChg chg="mod">
          <ac:chgData name="Derks, John (CONTR)" userId="S::john.derks@nnsa.doe.gov::60a61540-c86f-47d7-ab44-2198a25f29d2" providerId="AD" clId="Web-{E280B900-C2C3-138B-238E-D22D4794ADE6}" dt="2026-07-20T16:55:46.503" v="264" actId="1076"/>
          <ac:spMkLst>
            <pc:docMk/>
            <pc:sldMk cId="35361784" sldId="390"/>
            <ac:spMk id="160" creationId="{8ED5265B-9D16-E932-3AB8-5682F57B6D0B}"/>
          </ac:spMkLst>
        </pc:spChg>
        <pc:spChg chg="mod">
          <ac:chgData name="Derks, John (CONTR)" userId="S::john.derks@nnsa.doe.gov::60a61540-c86f-47d7-ab44-2198a25f29d2" providerId="AD" clId="Web-{E280B900-C2C3-138B-238E-D22D4794ADE6}" dt="2026-07-20T16:55:47.737" v="293" actId="1076"/>
          <ac:spMkLst>
            <pc:docMk/>
            <pc:sldMk cId="35361784" sldId="390"/>
            <ac:spMk id="189" creationId="{AB283D18-C433-3C7A-B2FB-1AA142A402E8}"/>
          </ac:spMkLst>
        </pc:spChg>
        <pc:spChg chg="mod">
          <ac:chgData name="Derks, John (CONTR)" userId="S::john.derks@nnsa.doe.gov::60a61540-c86f-47d7-ab44-2198a25f29d2" providerId="AD" clId="Web-{E280B900-C2C3-138B-238E-D22D4794ADE6}" dt="2026-07-20T16:55:47.971" v="299" actId="1076"/>
          <ac:spMkLst>
            <pc:docMk/>
            <pc:sldMk cId="35361784" sldId="390"/>
            <ac:spMk id="195" creationId="{113D7F98-1ADB-7359-94F4-415EB7A31BBF}"/>
          </ac:spMkLst>
        </pc:spChg>
        <pc:spChg chg="mod">
          <ac:chgData name="Derks, John (CONTR)" userId="S::john.derks@nnsa.doe.gov::60a61540-c86f-47d7-ab44-2198a25f29d2" providerId="AD" clId="Web-{E280B900-C2C3-138B-238E-D22D4794ADE6}" dt="2026-07-20T16:55:48.034" v="301" actId="1076"/>
          <ac:spMkLst>
            <pc:docMk/>
            <pc:sldMk cId="35361784" sldId="390"/>
            <ac:spMk id="197" creationId="{A2008E9C-A4DB-033E-7CDA-4EAC0289BB52}"/>
          </ac:spMkLst>
        </pc:spChg>
        <pc:spChg chg="mod">
          <ac:chgData name="Derks, John (CONTR)" userId="S::john.derks@nnsa.doe.gov::60a61540-c86f-47d7-ab44-2198a25f29d2" providerId="AD" clId="Web-{E280B900-C2C3-138B-238E-D22D4794ADE6}" dt="2026-07-20T16:55:48.128" v="303" actId="1076"/>
          <ac:spMkLst>
            <pc:docMk/>
            <pc:sldMk cId="35361784" sldId="390"/>
            <ac:spMk id="199" creationId="{0D70C627-EDEC-7BD4-1B5E-F130A5BF9B2F}"/>
          </ac:spMkLst>
        </pc:spChg>
        <pc:spChg chg="mod">
          <ac:chgData name="Derks, John (CONTR)" userId="S::john.derks@nnsa.doe.gov::60a61540-c86f-47d7-ab44-2198a25f29d2" providerId="AD" clId="Web-{E280B900-C2C3-138B-238E-D22D4794ADE6}" dt="2026-07-20T16:55:48.159" v="304" actId="1076"/>
          <ac:spMkLst>
            <pc:docMk/>
            <pc:sldMk cId="35361784" sldId="390"/>
            <ac:spMk id="200" creationId="{A93137A3-51F8-D99A-8CBE-C32A02055DD7}"/>
          </ac:spMkLst>
        </pc:spChg>
        <pc:spChg chg="mod">
          <ac:chgData name="Derks, John (CONTR)" userId="S::john.derks@nnsa.doe.gov::60a61540-c86f-47d7-ab44-2198a25f29d2" providerId="AD" clId="Web-{E280B900-C2C3-138B-238E-D22D4794ADE6}" dt="2026-07-20T16:55:48.206" v="305" actId="1076"/>
          <ac:spMkLst>
            <pc:docMk/>
            <pc:sldMk cId="35361784" sldId="390"/>
            <ac:spMk id="201" creationId="{0F909666-AD10-4527-511A-5354131331A7}"/>
          </ac:spMkLst>
        </pc:spChg>
        <pc:spChg chg="mod">
          <ac:chgData name="Derks, John (CONTR)" userId="S::john.derks@nnsa.doe.gov::60a61540-c86f-47d7-ab44-2198a25f29d2" providerId="AD" clId="Web-{E280B900-C2C3-138B-238E-D22D4794ADE6}" dt="2026-07-20T16:55:25.268" v="228" actId="1076"/>
          <ac:spMkLst>
            <pc:docMk/>
            <pc:sldMk cId="35361784" sldId="390"/>
            <ac:spMk id="202" creationId="{A9CBA710-7E53-619D-5649-3684C1F68737}"/>
          </ac:spMkLst>
        </pc:spChg>
        <pc:spChg chg="mod">
          <ac:chgData name="Derks, John (CONTR)" userId="S::john.derks@nnsa.doe.gov::60a61540-c86f-47d7-ab44-2198a25f29d2" providerId="AD" clId="Web-{E280B900-C2C3-138B-238E-D22D4794ADE6}" dt="2026-07-20T16:55:25.299" v="229" actId="1076"/>
          <ac:spMkLst>
            <pc:docMk/>
            <pc:sldMk cId="35361784" sldId="390"/>
            <ac:spMk id="203" creationId="{55D60E32-C7A4-26E0-F885-AD550DA20224}"/>
          </ac:spMkLst>
        </pc:spChg>
        <pc:spChg chg="mod">
          <ac:chgData name="Derks, John (CONTR)" userId="S::john.derks@nnsa.doe.gov::60a61540-c86f-47d7-ab44-2198a25f29d2" providerId="AD" clId="Web-{E280B900-C2C3-138B-238E-D22D4794ADE6}" dt="2026-07-20T16:55:55.471" v="313" actId="1076"/>
          <ac:spMkLst>
            <pc:docMk/>
            <pc:sldMk cId="35361784" sldId="390"/>
            <ac:spMk id="214" creationId="{E93FBD41-7CA9-68A4-3A5B-F6BDAE14258A}"/>
          </ac:spMkLst>
        </pc:spChg>
        <pc:spChg chg="del mod">
          <ac:chgData name="Derks, John (CONTR)" userId="S::john.derks@nnsa.doe.gov::60a61540-c86f-47d7-ab44-2198a25f29d2" providerId="AD" clId="Web-{E280B900-C2C3-138B-238E-D22D4794ADE6}" dt="2026-07-20T16:51:11.841" v="48"/>
          <ac:spMkLst>
            <pc:docMk/>
            <pc:sldMk cId="35361784" sldId="390"/>
            <ac:spMk id="215" creationId="{0AAD5300-A732-BCAB-D323-D8878A2C0F17}"/>
          </ac:spMkLst>
        </pc:spChg>
        <pc:spChg chg="del">
          <ac:chgData name="Derks, John (CONTR)" userId="S::john.derks@nnsa.doe.gov::60a61540-c86f-47d7-ab44-2198a25f29d2" providerId="AD" clId="Web-{E280B900-C2C3-138B-238E-D22D4794ADE6}" dt="2026-07-20T16:51:14.779" v="49"/>
          <ac:spMkLst>
            <pc:docMk/>
            <pc:sldMk cId="35361784" sldId="390"/>
            <ac:spMk id="216" creationId="{641FCF6E-7DDD-E83F-51F2-3BED78829E53}"/>
          </ac:spMkLst>
        </pc:spChg>
        <pc:spChg chg="mod">
          <ac:chgData name="Derks, John (CONTR)" userId="S::john.derks@nnsa.doe.gov::60a61540-c86f-47d7-ab44-2198a25f29d2" providerId="AD" clId="Web-{E280B900-C2C3-138B-238E-D22D4794ADE6}" dt="2026-07-20T16:55:25.362" v="230" actId="1076"/>
          <ac:spMkLst>
            <pc:docMk/>
            <pc:sldMk cId="35361784" sldId="390"/>
            <ac:spMk id="243" creationId="{91383BFD-EEC4-7400-3EE4-21CD7F46C966}"/>
          </ac:spMkLst>
        </pc:spChg>
        <pc:spChg chg="mod">
          <ac:chgData name="Derks, John (CONTR)" userId="S::john.derks@nnsa.doe.gov::60a61540-c86f-47d7-ab44-2198a25f29d2" providerId="AD" clId="Web-{E280B900-C2C3-138B-238E-D22D4794ADE6}" dt="2026-07-20T18:03:25.609" v="564" actId="1076"/>
          <ac:spMkLst>
            <pc:docMk/>
            <pc:sldMk cId="35361784" sldId="390"/>
            <ac:spMk id="244" creationId="{3D55CE83-C84B-0EF1-D92F-670146C1B9EA}"/>
          </ac:spMkLst>
        </pc:spChg>
        <pc:spChg chg="mod">
          <ac:chgData name="Derks, John (CONTR)" userId="S::john.derks@nnsa.doe.gov::60a61540-c86f-47d7-ab44-2198a25f29d2" providerId="AD" clId="Web-{E280B900-C2C3-138B-238E-D22D4794ADE6}" dt="2026-07-20T16:55:25.424" v="232" actId="1076"/>
          <ac:spMkLst>
            <pc:docMk/>
            <pc:sldMk cId="35361784" sldId="390"/>
            <ac:spMk id="245" creationId="{5055D382-A848-A2E5-A887-9082B6D9B2F1}"/>
          </ac:spMkLst>
        </pc:spChg>
        <pc:spChg chg="mod">
          <ac:chgData name="Derks, John (CONTR)" userId="S::john.derks@nnsa.doe.gov::60a61540-c86f-47d7-ab44-2198a25f29d2" providerId="AD" clId="Web-{E280B900-C2C3-138B-238E-D22D4794ADE6}" dt="2026-07-20T16:55:25.455" v="233" actId="1076"/>
          <ac:spMkLst>
            <pc:docMk/>
            <pc:sldMk cId="35361784" sldId="390"/>
            <ac:spMk id="246" creationId="{AC40DA18-DF6B-466B-5280-00C2862859E0}"/>
          </ac:spMkLst>
        </pc:spChg>
        <pc:spChg chg="mod">
          <ac:chgData name="Derks, John (CONTR)" userId="S::john.derks@nnsa.doe.gov::60a61540-c86f-47d7-ab44-2198a25f29d2" providerId="AD" clId="Web-{E280B900-C2C3-138B-238E-D22D4794ADE6}" dt="2026-07-20T16:55:48.237" v="306" actId="1076"/>
          <ac:spMkLst>
            <pc:docMk/>
            <pc:sldMk cId="35361784" sldId="390"/>
            <ac:spMk id="247" creationId="{7408F96D-1224-CF7C-B170-E0C847A726EF}"/>
          </ac:spMkLst>
        </pc:spChg>
        <pc:spChg chg="mod">
          <ac:chgData name="Derks, John (CONTR)" userId="S::john.derks@nnsa.doe.gov::60a61540-c86f-47d7-ab44-2198a25f29d2" providerId="AD" clId="Web-{E280B900-C2C3-138B-238E-D22D4794ADE6}" dt="2026-07-20T17:45:50.855" v="563" actId="1076"/>
          <ac:spMkLst>
            <pc:docMk/>
            <pc:sldMk cId="35361784" sldId="390"/>
            <ac:spMk id="248" creationId="{201E553B-1F42-85BA-15FF-A3499D114F69}"/>
          </ac:spMkLst>
        </pc:spChg>
        <pc:spChg chg="mod">
          <ac:chgData name="Derks, John (CONTR)" userId="S::john.derks@nnsa.doe.gov::60a61540-c86f-47d7-ab44-2198a25f29d2" providerId="AD" clId="Web-{E280B900-C2C3-138B-238E-D22D4794ADE6}" dt="2026-07-20T16:55:48.331" v="308" actId="1076"/>
          <ac:spMkLst>
            <pc:docMk/>
            <pc:sldMk cId="35361784" sldId="390"/>
            <ac:spMk id="249" creationId="{E5C8BD0F-6CDE-3956-4214-72BD4DC2C741}"/>
          </ac:spMkLst>
        </pc:spChg>
        <pc:spChg chg="mod">
          <ac:chgData name="Derks, John (CONTR)" userId="S::john.derks@nnsa.doe.gov::60a61540-c86f-47d7-ab44-2198a25f29d2" providerId="AD" clId="Web-{E280B900-C2C3-138B-238E-D22D4794ADE6}" dt="2026-07-20T16:55:48.362" v="309" actId="1076"/>
          <ac:spMkLst>
            <pc:docMk/>
            <pc:sldMk cId="35361784" sldId="390"/>
            <ac:spMk id="250" creationId="{AC831F7F-BBAA-8F24-5C60-1E00C73DE6F6}"/>
          </ac:spMkLst>
        </pc:spChg>
        <pc:spChg chg="mod">
          <ac:chgData name="Derks, John (CONTR)" userId="S::john.derks@nnsa.doe.gov::60a61540-c86f-47d7-ab44-2198a25f29d2" providerId="AD" clId="Web-{E280B900-C2C3-138B-238E-D22D4794ADE6}" dt="2026-07-20T16:55:48.409" v="310" actId="1076"/>
          <ac:spMkLst>
            <pc:docMk/>
            <pc:sldMk cId="35361784" sldId="390"/>
            <ac:spMk id="251" creationId="{669935B6-064C-F7C6-77F8-E08EA3FF8CDC}"/>
          </ac:spMkLst>
        </pc:spChg>
        <pc:spChg chg="mod">
          <ac:chgData name="Derks, John (CONTR)" userId="S::john.derks@nnsa.doe.gov::60a61540-c86f-47d7-ab44-2198a25f29d2" providerId="AD" clId="Web-{E280B900-C2C3-138B-238E-D22D4794ADE6}" dt="2026-07-20T16:55:48.471" v="311" actId="1076"/>
          <ac:spMkLst>
            <pc:docMk/>
            <pc:sldMk cId="35361784" sldId="390"/>
            <ac:spMk id="252" creationId="{A2AC04DD-4FE6-5B74-DA02-0648C6B6E8F2}"/>
          </ac:spMkLst>
        </pc:spChg>
        <pc:cxnChg chg="mod">
          <ac:chgData name="Derks, John (CONTR)" userId="S::john.derks@nnsa.doe.gov::60a61540-c86f-47d7-ab44-2198a25f29d2" providerId="AD" clId="Web-{E280B900-C2C3-138B-238E-D22D4794ADE6}" dt="2026-07-20T16:55:23.940" v="192" actId="1076"/>
          <ac:cxnSpMkLst>
            <pc:docMk/>
            <pc:sldMk cId="35361784" sldId="390"/>
            <ac:cxnSpMk id="98" creationId="{43C2B429-8BD7-1D70-6649-C124194FFC85}"/>
          </ac:cxnSpMkLst>
        </pc:cxnChg>
        <pc:cxnChg chg="mod">
          <ac:chgData name="Derks, John (CONTR)" userId="S::john.derks@nnsa.doe.gov::60a61540-c86f-47d7-ab44-2198a25f29d2" providerId="AD" clId="Web-{E280B900-C2C3-138B-238E-D22D4794ADE6}" dt="2026-07-20T16:55:23.971" v="193" actId="1076"/>
          <ac:cxnSpMkLst>
            <pc:docMk/>
            <pc:sldMk cId="35361784" sldId="390"/>
            <ac:cxnSpMk id="99" creationId="{580ED0A2-008A-7F03-A60F-F2E2056816B0}"/>
          </ac:cxnSpMkLst>
        </pc:cxnChg>
        <pc:cxnChg chg="mod">
          <ac:chgData name="Derks, John (CONTR)" userId="S::john.derks@nnsa.doe.gov::60a61540-c86f-47d7-ab44-2198a25f29d2" providerId="AD" clId="Web-{E280B900-C2C3-138B-238E-D22D4794ADE6}" dt="2026-07-20T16:55:24.174" v="198" actId="1076"/>
          <ac:cxnSpMkLst>
            <pc:docMk/>
            <pc:sldMk cId="35361784" sldId="390"/>
            <ac:cxnSpMk id="104" creationId="{C0A3FDF9-FF17-835F-5F66-0624AC40A18B}"/>
          </ac:cxnSpMkLst>
        </pc:cxnChg>
        <pc:cxnChg chg="mod">
          <ac:chgData name="Derks, John (CONTR)" userId="S::john.derks@nnsa.doe.gov::60a61540-c86f-47d7-ab44-2198a25f29d2" providerId="AD" clId="Web-{E280B900-C2C3-138B-238E-D22D4794ADE6}" dt="2026-07-20T16:55:24.205" v="199" actId="1076"/>
          <ac:cxnSpMkLst>
            <pc:docMk/>
            <pc:sldMk cId="35361784" sldId="390"/>
            <ac:cxnSpMk id="105" creationId="{148A1C5B-E77E-317D-3159-BCBE48B045A5}"/>
          </ac:cxnSpMkLst>
        </pc:cxnChg>
        <pc:cxnChg chg="mod">
          <ac:chgData name="Derks, John (CONTR)" userId="S::john.derks@nnsa.doe.gov::60a61540-c86f-47d7-ab44-2198a25f29d2" providerId="AD" clId="Web-{E280B900-C2C3-138B-238E-D22D4794ADE6}" dt="2026-07-20T16:55:24.237" v="200" actId="1076"/>
          <ac:cxnSpMkLst>
            <pc:docMk/>
            <pc:sldMk cId="35361784" sldId="390"/>
            <ac:cxnSpMk id="106" creationId="{9C46DE4C-AE24-8D3F-52E9-D17D41A1674B}"/>
          </ac:cxnSpMkLst>
        </pc:cxnChg>
        <pc:cxnChg chg="mod">
          <ac:chgData name="Derks, John (CONTR)" userId="S::john.derks@nnsa.doe.gov::60a61540-c86f-47d7-ab44-2198a25f29d2" providerId="AD" clId="Web-{E280B900-C2C3-138B-238E-D22D4794ADE6}" dt="2026-07-20T16:55:24.268" v="201" actId="1076"/>
          <ac:cxnSpMkLst>
            <pc:docMk/>
            <pc:sldMk cId="35361784" sldId="390"/>
            <ac:cxnSpMk id="107" creationId="{582BA777-5D67-6CD4-00ED-B89622C0ACBB}"/>
          </ac:cxnSpMkLst>
        </pc:cxnChg>
        <pc:cxnChg chg="mod">
          <ac:chgData name="Derks, John (CONTR)" userId="S::john.derks@nnsa.doe.gov::60a61540-c86f-47d7-ab44-2198a25f29d2" providerId="AD" clId="Web-{E280B900-C2C3-138B-238E-D22D4794ADE6}" dt="2026-07-20T16:55:24.315" v="202" actId="1076"/>
          <ac:cxnSpMkLst>
            <pc:docMk/>
            <pc:sldMk cId="35361784" sldId="390"/>
            <ac:cxnSpMk id="108" creationId="{5F653CE4-F289-3B5B-9EBC-D678E6F2C50E}"/>
          </ac:cxnSpMkLst>
        </pc:cxnChg>
        <pc:cxnChg chg="mod">
          <ac:chgData name="Derks, John (CONTR)" userId="S::john.derks@nnsa.doe.gov::60a61540-c86f-47d7-ab44-2198a25f29d2" providerId="AD" clId="Web-{E280B900-C2C3-138B-238E-D22D4794ADE6}" dt="2026-07-20T16:55:24.346" v="203" actId="1076"/>
          <ac:cxnSpMkLst>
            <pc:docMk/>
            <pc:sldMk cId="35361784" sldId="390"/>
            <ac:cxnSpMk id="109" creationId="{A1BDD319-2391-A685-0B77-4405D353F3BB}"/>
          </ac:cxnSpMkLst>
        </pc:cxnChg>
        <pc:cxnChg chg="mod">
          <ac:chgData name="Derks, John (CONTR)" userId="S::john.derks@nnsa.doe.gov::60a61540-c86f-47d7-ab44-2198a25f29d2" providerId="AD" clId="Web-{E280B900-C2C3-138B-238E-D22D4794ADE6}" dt="2026-07-20T16:55:24.377" v="204" actId="1076"/>
          <ac:cxnSpMkLst>
            <pc:docMk/>
            <pc:sldMk cId="35361784" sldId="390"/>
            <ac:cxnSpMk id="110" creationId="{740E8585-24FE-A6E7-A2F7-1D8E4C4E6D8E}"/>
          </ac:cxnSpMkLst>
        </pc:cxnChg>
        <pc:cxnChg chg="mod">
          <ac:chgData name="Derks, John (CONTR)" userId="S::john.derks@nnsa.doe.gov::60a61540-c86f-47d7-ab44-2198a25f29d2" providerId="AD" clId="Web-{E280B900-C2C3-138B-238E-D22D4794ADE6}" dt="2026-07-20T16:55:24.408" v="205" actId="1076"/>
          <ac:cxnSpMkLst>
            <pc:docMk/>
            <pc:sldMk cId="35361784" sldId="390"/>
            <ac:cxnSpMk id="111" creationId="{4B741A36-F71F-B832-16BA-2985F96DA83B}"/>
          </ac:cxnSpMkLst>
        </pc:cxnChg>
        <pc:cxnChg chg="mod">
          <ac:chgData name="Derks, John (CONTR)" userId="S::john.derks@nnsa.doe.gov::60a61540-c86f-47d7-ab44-2198a25f29d2" providerId="AD" clId="Web-{E280B900-C2C3-138B-238E-D22D4794ADE6}" dt="2026-07-20T16:55:24.440" v="206" actId="1076"/>
          <ac:cxnSpMkLst>
            <pc:docMk/>
            <pc:sldMk cId="35361784" sldId="390"/>
            <ac:cxnSpMk id="112" creationId="{04C6BBFE-85D5-3D5F-81FD-1F3DE1318CD0}"/>
          </ac:cxnSpMkLst>
        </pc:cxnChg>
        <pc:cxnChg chg="mod">
          <ac:chgData name="Derks, John (CONTR)" userId="S::john.derks@nnsa.doe.gov::60a61540-c86f-47d7-ab44-2198a25f29d2" providerId="AD" clId="Web-{E280B900-C2C3-138B-238E-D22D4794ADE6}" dt="2026-07-20T16:55:24.471" v="207" actId="1076"/>
          <ac:cxnSpMkLst>
            <pc:docMk/>
            <pc:sldMk cId="35361784" sldId="390"/>
            <ac:cxnSpMk id="113" creationId="{6C220D21-FF3E-CB7C-1C92-1A028C8D35D7}"/>
          </ac:cxnSpMkLst>
        </pc:cxnChg>
        <pc:cxnChg chg="mod">
          <ac:chgData name="Derks, John (CONTR)" userId="S::john.derks@nnsa.doe.gov::60a61540-c86f-47d7-ab44-2198a25f29d2" providerId="AD" clId="Web-{E280B900-C2C3-138B-238E-D22D4794ADE6}" dt="2026-07-20T16:55:24.518" v="208" actId="1076"/>
          <ac:cxnSpMkLst>
            <pc:docMk/>
            <pc:sldMk cId="35361784" sldId="390"/>
            <ac:cxnSpMk id="114" creationId="{4161963A-D4E0-FDEA-4505-EA6727C8BBD4}"/>
          </ac:cxnSpMkLst>
        </pc:cxnChg>
        <pc:cxnChg chg="mod">
          <ac:chgData name="Derks, John (CONTR)" userId="S::john.derks@nnsa.doe.gov::60a61540-c86f-47d7-ab44-2198a25f29d2" providerId="AD" clId="Web-{E280B900-C2C3-138B-238E-D22D4794ADE6}" dt="2026-07-20T16:55:24.549" v="209" actId="1076"/>
          <ac:cxnSpMkLst>
            <pc:docMk/>
            <pc:sldMk cId="35361784" sldId="390"/>
            <ac:cxnSpMk id="115" creationId="{9AEFF667-BAEF-E301-CF44-B42637427219}"/>
          </ac:cxnSpMkLst>
        </pc:cxnChg>
        <pc:cxnChg chg="mod">
          <ac:chgData name="Derks, John (CONTR)" userId="S::john.derks@nnsa.doe.gov::60a61540-c86f-47d7-ab44-2198a25f29d2" providerId="AD" clId="Web-{E280B900-C2C3-138B-238E-D22D4794ADE6}" dt="2026-07-20T16:55:24.596" v="210" actId="1076"/>
          <ac:cxnSpMkLst>
            <pc:docMk/>
            <pc:sldMk cId="35361784" sldId="390"/>
            <ac:cxnSpMk id="116" creationId="{08963F71-552B-35F3-C66F-DDE48598CE13}"/>
          </ac:cxnSpMkLst>
        </pc:cxnChg>
        <pc:cxnChg chg="mod">
          <ac:chgData name="Derks, John (CONTR)" userId="S::john.derks@nnsa.doe.gov::60a61540-c86f-47d7-ab44-2198a25f29d2" providerId="AD" clId="Web-{E280B900-C2C3-138B-238E-D22D4794ADE6}" dt="2026-07-20T16:55:24.627" v="211" actId="1076"/>
          <ac:cxnSpMkLst>
            <pc:docMk/>
            <pc:sldMk cId="35361784" sldId="390"/>
            <ac:cxnSpMk id="117" creationId="{2496ABF9-3538-0201-7118-99ABA0EB354E}"/>
          </ac:cxnSpMkLst>
        </pc:cxnChg>
        <pc:cxnChg chg="mod">
          <ac:chgData name="Derks, John (CONTR)" userId="S::john.derks@nnsa.doe.gov::60a61540-c86f-47d7-ab44-2198a25f29d2" providerId="AD" clId="Web-{E280B900-C2C3-138B-238E-D22D4794ADE6}" dt="2026-07-20T16:55:24.658" v="212" actId="1076"/>
          <ac:cxnSpMkLst>
            <pc:docMk/>
            <pc:sldMk cId="35361784" sldId="390"/>
            <ac:cxnSpMk id="118" creationId="{F3CEC9C8-CFBF-3473-6534-EC559834D64F}"/>
          </ac:cxnSpMkLst>
        </pc:cxnChg>
        <pc:cxnChg chg="mod">
          <ac:chgData name="Derks, John (CONTR)" userId="S::john.derks@nnsa.doe.gov::60a61540-c86f-47d7-ab44-2198a25f29d2" providerId="AD" clId="Web-{E280B900-C2C3-138B-238E-D22D4794ADE6}" dt="2026-07-20T16:55:24.690" v="213" actId="1076"/>
          <ac:cxnSpMkLst>
            <pc:docMk/>
            <pc:sldMk cId="35361784" sldId="390"/>
            <ac:cxnSpMk id="119" creationId="{676A366A-013E-415E-D030-BEF6CBF826B3}"/>
          </ac:cxnSpMkLst>
        </pc:cxnChg>
        <pc:cxnChg chg="mod">
          <ac:chgData name="Derks, John (CONTR)" userId="S::john.derks@nnsa.doe.gov::60a61540-c86f-47d7-ab44-2198a25f29d2" providerId="AD" clId="Web-{E280B900-C2C3-138B-238E-D22D4794ADE6}" dt="2026-07-20T16:55:24.721" v="214" actId="1076"/>
          <ac:cxnSpMkLst>
            <pc:docMk/>
            <pc:sldMk cId="35361784" sldId="390"/>
            <ac:cxnSpMk id="120" creationId="{730EE6A3-DBE1-C1AE-806A-7A0872D117EA}"/>
          </ac:cxnSpMkLst>
        </pc:cxnChg>
        <pc:cxnChg chg="mod">
          <ac:chgData name="Derks, John (CONTR)" userId="S::john.derks@nnsa.doe.gov::60a61540-c86f-47d7-ab44-2198a25f29d2" providerId="AD" clId="Web-{E280B900-C2C3-138B-238E-D22D4794ADE6}" dt="2026-07-20T16:55:24.752" v="215" actId="1076"/>
          <ac:cxnSpMkLst>
            <pc:docMk/>
            <pc:sldMk cId="35361784" sldId="390"/>
            <ac:cxnSpMk id="121" creationId="{64968CEC-BE64-DF69-D633-9D12B86EB2C6}"/>
          </ac:cxnSpMkLst>
        </pc:cxnChg>
        <pc:cxnChg chg="mod">
          <ac:chgData name="Derks, John (CONTR)" userId="S::john.derks@nnsa.doe.gov::60a61540-c86f-47d7-ab44-2198a25f29d2" providerId="AD" clId="Web-{E280B900-C2C3-138B-238E-D22D4794ADE6}" dt="2026-07-20T16:55:24.799" v="216" actId="1076"/>
          <ac:cxnSpMkLst>
            <pc:docMk/>
            <pc:sldMk cId="35361784" sldId="390"/>
            <ac:cxnSpMk id="122" creationId="{7066E1EC-C5B0-183B-C495-D94FC1A33824}"/>
          </ac:cxnSpMkLst>
        </pc:cxnChg>
        <pc:cxnChg chg="mod">
          <ac:chgData name="Derks, John (CONTR)" userId="S::john.derks@nnsa.doe.gov::60a61540-c86f-47d7-ab44-2198a25f29d2" providerId="AD" clId="Web-{E280B900-C2C3-138B-238E-D22D4794ADE6}" dt="2026-07-20T16:55:24.830" v="217" actId="1076"/>
          <ac:cxnSpMkLst>
            <pc:docMk/>
            <pc:sldMk cId="35361784" sldId="390"/>
            <ac:cxnSpMk id="123" creationId="{9D2338C5-7EEE-407D-4E9C-655A6021B863}"/>
          </ac:cxnSpMkLst>
        </pc:cxnChg>
        <pc:cxnChg chg="mod">
          <ac:chgData name="Derks, John (CONTR)" userId="S::john.derks@nnsa.doe.gov::60a61540-c86f-47d7-ab44-2198a25f29d2" providerId="AD" clId="Web-{E280B900-C2C3-138B-238E-D22D4794ADE6}" dt="2026-07-20T16:55:24.877" v="218" actId="1076"/>
          <ac:cxnSpMkLst>
            <pc:docMk/>
            <pc:sldMk cId="35361784" sldId="390"/>
            <ac:cxnSpMk id="124" creationId="{486B4CF0-CD59-7891-0BEC-E14C4AAC45D0}"/>
          </ac:cxnSpMkLst>
        </pc:cxnChg>
        <pc:cxnChg chg="mod">
          <ac:chgData name="Derks, John (CONTR)" userId="S::john.derks@nnsa.doe.gov::60a61540-c86f-47d7-ab44-2198a25f29d2" providerId="AD" clId="Web-{E280B900-C2C3-138B-238E-D22D4794ADE6}" dt="2026-07-20T16:55:24.908" v="219" actId="1076"/>
          <ac:cxnSpMkLst>
            <pc:docMk/>
            <pc:sldMk cId="35361784" sldId="390"/>
            <ac:cxnSpMk id="125" creationId="{8A3D74B8-443F-F654-3204-21471F096290}"/>
          </ac:cxnSpMkLst>
        </pc:cxnChg>
        <pc:cxnChg chg="mod">
          <ac:chgData name="Derks, John (CONTR)" userId="S::john.derks@nnsa.doe.gov::60a61540-c86f-47d7-ab44-2198a25f29d2" providerId="AD" clId="Web-{E280B900-C2C3-138B-238E-D22D4794ADE6}" dt="2026-07-20T16:55:24.955" v="220" actId="1076"/>
          <ac:cxnSpMkLst>
            <pc:docMk/>
            <pc:sldMk cId="35361784" sldId="390"/>
            <ac:cxnSpMk id="126" creationId="{248FEE82-2258-58C8-8787-27B010307762}"/>
          </ac:cxnSpMkLst>
        </pc:cxnChg>
        <pc:cxnChg chg="mod">
          <ac:chgData name="Derks, John (CONTR)" userId="S::john.derks@nnsa.doe.gov::60a61540-c86f-47d7-ab44-2198a25f29d2" providerId="AD" clId="Web-{E280B900-C2C3-138B-238E-D22D4794ADE6}" dt="2026-07-20T16:55:25.018" v="222" actId="1076"/>
          <ac:cxnSpMkLst>
            <pc:docMk/>
            <pc:sldMk cId="35361784" sldId="390"/>
            <ac:cxnSpMk id="128" creationId="{D47CFD45-8287-3FD0-3DB1-CD7A92244DA7}"/>
          </ac:cxnSpMkLst>
        </pc:cxnChg>
        <pc:cxnChg chg="mod">
          <ac:chgData name="Derks, John (CONTR)" userId="S::john.derks@nnsa.doe.gov::60a61540-c86f-47d7-ab44-2198a25f29d2" providerId="AD" clId="Web-{E280B900-C2C3-138B-238E-D22D4794ADE6}" dt="2026-07-20T16:55:45.503" v="238" actId="1076"/>
          <ac:cxnSpMkLst>
            <pc:docMk/>
            <pc:sldMk cId="35361784" sldId="390"/>
            <ac:cxnSpMk id="134" creationId="{4477C598-8C6D-A0C4-3AAE-23F8E9381B39}"/>
          </ac:cxnSpMkLst>
        </pc:cxnChg>
        <pc:cxnChg chg="mod">
          <ac:chgData name="Derks, John (CONTR)" userId="S::john.derks@nnsa.doe.gov::60a61540-c86f-47d7-ab44-2198a25f29d2" providerId="AD" clId="Web-{E280B900-C2C3-138B-238E-D22D4794ADE6}" dt="2026-07-20T16:55:45.549" v="239" actId="1076"/>
          <ac:cxnSpMkLst>
            <pc:docMk/>
            <pc:sldMk cId="35361784" sldId="390"/>
            <ac:cxnSpMk id="135" creationId="{3519B549-9465-FCD6-8E26-8C7C0AC8122B}"/>
          </ac:cxnSpMkLst>
        </pc:cxnChg>
        <pc:cxnChg chg="mod">
          <ac:chgData name="Derks, John (CONTR)" userId="S::john.derks@nnsa.doe.gov::60a61540-c86f-47d7-ab44-2198a25f29d2" providerId="AD" clId="Web-{E280B900-C2C3-138B-238E-D22D4794ADE6}" dt="2026-07-20T16:55:45.581" v="240" actId="1076"/>
          <ac:cxnSpMkLst>
            <pc:docMk/>
            <pc:sldMk cId="35361784" sldId="390"/>
            <ac:cxnSpMk id="136" creationId="{91DF0074-AF24-EDB5-6388-EF30BBA2E827}"/>
          </ac:cxnSpMkLst>
        </pc:cxnChg>
        <pc:cxnChg chg="mod">
          <ac:chgData name="Derks, John (CONTR)" userId="S::john.derks@nnsa.doe.gov::60a61540-c86f-47d7-ab44-2198a25f29d2" providerId="AD" clId="Web-{E280B900-C2C3-138B-238E-D22D4794ADE6}" dt="2026-07-20T16:55:45.659" v="242" actId="1076"/>
          <ac:cxnSpMkLst>
            <pc:docMk/>
            <pc:sldMk cId="35361784" sldId="390"/>
            <ac:cxnSpMk id="138" creationId="{9CD05511-71A0-DD15-B47D-394C3B8ECDB9}"/>
          </ac:cxnSpMkLst>
        </pc:cxnChg>
        <pc:cxnChg chg="mod">
          <ac:chgData name="Derks, John (CONTR)" userId="S::john.derks@nnsa.doe.gov::60a61540-c86f-47d7-ab44-2198a25f29d2" providerId="AD" clId="Web-{E280B900-C2C3-138B-238E-D22D4794ADE6}" dt="2026-07-20T16:55:45.737" v="244" actId="1076"/>
          <ac:cxnSpMkLst>
            <pc:docMk/>
            <pc:sldMk cId="35361784" sldId="390"/>
            <ac:cxnSpMk id="140" creationId="{C6705524-1BA8-D791-5FDB-0421B27FFE4E}"/>
          </ac:cxnSpMkLst>
        </pc:cxnChg>
        <pc:cxnChg chg="mod">
          <ac:chgData name="Derks, John (CONTR)" userId="S::john.derks@nnsa.doe.gov::60a61540-c86f-47d7-ab44-2198a25f29d2" providerId="AD" clId="Web-{E280B900-C2C3-138B-238E-D22D4794ADE6}" dt="2026-07-20T16:55:45.799" v="246" actId="1076"/>
          <ac:cxnSpMkLst>
            <pc:docMk/>
            <pc:sldMk cId="35361784" sldId="390"/>
            <ac:cxnSpMk id="142" creationId="{2F843CFB-8C98-B578-DE36-9A2555582BDD}"/>
          </ac:cxnSpMkLst>
        </pc:cxnChg>
        <pc:cxnChg chg="mod">
          <ac:chgData name="Derks, John (CONTR)" userId="S::john.derks@nnsa.doe.gov::60a61540-c86f-47d7-ab44-2198a25f29d2" providerId="AD" clId="Web-{E280B900-C2C3-138B-238E-D22D4794ADE6}" dt="2026-07-20T16:55:45.893" v="248" actId="1076"/>
          <ac:cxnSpMkLst>
            <pc:docMk/>
            <pc:sldMk cId="35361784" sldId="390"/>
            <ac:cxnSpMk id="144" creationId="{C14ED9C5-AC41-DF9C-9732-1606952E677B}"/>
          </ac:cxnSpMkLst>
        </pc:cxnChg>
        <pc:cxnChg chg="mod">
          <ac:chgData name="Derks, John (CONTR)" userId="S::john.derks@nnsa.doe.gov::60a61540-c86f-47d7-ab44-2198a25f29d2" providerId="AD" clId="Web-{E280B900-C2C3-138B-238E-D22D4794ADE6}" dt="2026-07-20T16:55:45.956" v="250" actId="1076"/>
          <ac:cxnSpMkLst>
            <pc:docMk/>
            <pc:sldMk cId="35361784" sldId="390"/>
            <ac:cxnSpMk id="146" creationId="{351D4129-1B77-CE4B-92A9-A75221E055F0}"/>
          </ac:cxnSpMkLst>
        </pc:cxnChg>
        <pc:cxnChg chg="mod">
          <ac:chgData name="Derks, John (CONTR)" userId="S::john.derks@nnsa.doe.gov::60a61540-c86f-47d7-ab44-2198a25f29d2" providerId="AD" clId="Web-{E280B900-C2C3-138B-238E-D22D4794ADE6}" dt="2026-07-20T16:55:46.034" v="252" actId="1076"/>
          <ac:cxnSpMkLst>
            <pc:docMk/>
            <pc:sldMk cId="35361784" sldId="390"/>
            <ac:cxnSpMk id="148" creationId="{42477BA6-EAD4-29AF-8CE2-8E4505F4DAF6}"/>
          </ac:cxnSpMkLst>
        </pc:cxnChg>
        <pc:cxnChg chg="mod">
          <ac:chgData name="Derks, John (CONTR)" userId="S::john.derks@nnsa.doe.gov::60a61540-c86f-47d7-ab44-2198a25f29d2" providerId="AD" clId="Web-{E280B900-C2C3-138B-238E-D22D4794ADE6}" dt="2026-07-20T16:55:46.112" v="254" actId="1076"/>
          <ac:cxnSpMkLst>
            <pc:docMk/>
            <pc:sldMk cId="35361784" sldId="390"/>
            <ac:cxnSpMk id="150" creationId="{26E3C03A-7BA4-CFA3-F97A-44AA1D2050EB}"/>
          </ac:cxnSpMkLst>
        </pc:cxnChg>
        <pc:cxnChg chg="mod">
          <ac:chgData name="Derks, John (CONTR)" userId="S::john.derks@nnsa.doe.gov::60a61540-c86f-47d7-ab44-2198a25f29d2" providerId="AD" clId="Web-{E280B900-C2C3-138B-238E-D22D4794ADE6}" dt="2026-07-20T16:55:46.190" v="256" actId="1076"/>
          <ac:cxnSpMkLst>
            <pc:docMk/>
            <pc:sldMk cId="35361784" sldId="390"/>
            <ac:cxnSpMk id="152" creationId="{C4BBD13F-F486-1E7A-1502-2192BF1E5608}"/>
          </ac:cxnSpMkLst>
        </pc:cxnChg>
        <pc:cxnChg chg="mod">
          <ac:chgData name="Derks, John (CONTR)" userId="S::john.derks@nnsa.doe.gov::60a61540-c86f-47d7-ab44-2198a25f29d2" providerId="AD" clId="Web-{E280B900-C2C3-138B-238E-D22D4794ADE6}" dt="2026-07-20T16:55:46.268" v="258" actId="1076"/>
          <ac:cxnSpMkLst>
            <pc:docMk/>
            <pc:sldMk cId="35361784" sldId="390"/>
            <ac:cxnSpMk id="154" creationId="{12291CD3-468D-6CA6-89F7-CA208BFE1C43}"/>
          </ac:cxnSpMkLst>
        </pc:cxnChg>
        <pc:cxnChg chg="mod">
          <ac:chgData name="Derks, John (CONTR)" userId="S::john.derks@nnsa.doe.gov::60a61540-c86f-47d7-ab44-2198a25f29d2" providerId="AD" clId="Web-{E280B900-C2C3-138B-238E-D22D4794ADE6}" dt="2026-07-20T16:55:46.346" v="260" actId="1076"/>
          <ac:cxnSpMkLst>
            <pc:docMk/>
            <pc:sldMk cId="35361784" sldId="390"/>
            <ac:cxnSpMk id="156" creationId="{B70C4FA2-4651-B760-A036-E23D25A196D3}"/>
          </ac:cxnSpMkLst>
        </pc:cxnChg>
        <pc:cxnChg chg="mod">
          <ac:chgData name="Derks, John (CONTR)" userId="S::john.derks@nnsa.doe.gov::60a61540-c86f-47d7-ab44-2198a25f29d2" providerId="AD" clId="Web-{E280B900-C2C3-138B-238E-D22D4794ADE6}" dt="2026-07-20T16:55:46.424" v="262" actId="1076"/>
          <ac:cxnSpMkLst>
            <pc:docMk/>
            <pc:sldMk cId="35361784" sldId="390"/>
            <ac:cxnSpMk id="158" creationId="{65972A9E-3827-9969-4650-8CA0446DEEDB}"/>
          </ac:cxnSpMkLst>
        </pc:cxnChg>
        <pc:cxnChg chg="mod">
          <ac:chgData name="Derks, John (CONTR)" userId="S::john.derks@nnsa.doe.gov::60a61540-c86f-47d7-ab44-2198a25f29d2" providerId="AD" clId="Web-{E280B900-C2C3-138B-238E-D22D4794ADE6}" dt="2026-07-20T16:55:46.549" v="265" actId="1076"/>
          <ac:cxnSpMkLst>
            <pc:docMk/>
            <pc:sldMk cId="35361784" sldId="390"/>
            <ac:cxnSpMk id="161" creationId="{F7598F8B-33A0-F621-DD65-A37D21991276}"/>
          </ac:cxnSpMkLst>
        </pc:cxnChg>
        <pc:cxnChg chg="mod">
          <ac:chgData name="Derks, John (CONTR)" userId="S::john.derks@nnsa.doe.gov::60a61540-c86f-47d7-ab44-2198a25f29d2" providerId="AD" clId="Web-{E280B900-C2C3-138B-238E-D22D4794ADE6}" dt="2026-07-20T16:55:46.612" v="266" actId="1076"/>
          <ac:cxnSpMkLst>
            <pc:docMk/>
            <pc:sldMk cId="35361784" sldId="390"/>
            <ac:cxnSpMk id="162" creationId="{C4102CC9-27FB-B7CB-2CDF-010F3AE87D29}"/>
          </ac:cxnSpMkLst>
        </pc:cxnChg>
        <pc:cxnChg chg="mod">
          <ac:chgData name="Derks, John (CONTR)" userId="S::john.derks@nnsa.doe.gov::60a61540-c86f-47d7-ab44-2198a25f29d2" providerId="AD" clId="Web-{E280B900-C2C3-138B-238E-D22D4794ADE6}" dt="2026-07-20T16:55:46.659" v="267" actId="1076"/>
          <ac:cxnSpMkLst>
            <pc:docMk/>
            <pc:sldMk cId="35361784" sldId="390"/>
            <ac:cxnSpMk id="163" creationId="{C3F5DBFE-0160-B00D-3FBE-52C20254CBDE}"/>
          </ac:cxnSpMkLst>
        </pc:cxnChg>
        <pc:cxnChg chg="mod">
          <ac:chgData name="Derks, John (CONTR)" userId="S::john.derks@nnsa.doe.gov::60a61540-c86f-47d7-ab44-2198a25f29d2" providerId="AD" clId="Web-{E280B900-C2C3-138B-238E-D22D4794ADE6}" dt="2026-07-20T16:55:46.690" v="268" actId="1076"/>
          <ac:cxnSpMkLst>
            <pc:docMk/>
            <pc:sldMk cId="35361784" sldId="390"/>
            <ac:cxnSpMk id="164" creationId="{D771433F-23BE-6C89-BCAE-57311A16EDCB}"/>
          </ac:cxnSpMkLst>
        </pc:cxnChg>
        <pc:cxnChg chg="mod">
          <ac:chgData name="Derks, John (CONTR)" userId="S::john.derks@nnsa.doe.gov::60a61540-c86f-47d7-ab44-2198a25f29d2" providerId="AD" clId="Web-{E280B900-C2C3-138B-238E-D22D4794ADE6}" dt="2026-07-20T16:55:46.737" v="269" actId="1076"/>
          <ac:cxnSpMkLst>
            <pc:docMk/>
            <pc:sldMk cId="35361784" sldId="390"/>
            <ac:cxnSpMk id="165" creationId="{A5291D20-DF0E-B188-7FE8-2619E352E072}"/>
          </ac:cxnSpMkLst>
        </pc:cxnChg>
        <pc:cxnChg chg="mod">
          <ac:chgData name="Derks, John (CONTR)" userId="S::john.derks@nnsa.doe.gov::60a61540-c86f-47d7-ab44-2198a25f29d2" providerId="AD" clId="Web-{E280B900-C2C3-138B-238E-D22D4794ADE6}" dt="2026-07-20T16:55:46.768" v="270" actId="1076"/>
          <ac:cxnSpMkLst>
            <pc:docMk/>
            <pc:sldMk cId="35361784" sldId="390"/>
            <ac:cxnSpMk id="166" creationId="{E4223DAA-620A-0624-237D-843D8817E7CD}"/>
          </ac:cxnSpMkLst>
        </pc:cxnChg>
        <pc:cxnChg chg="mod">
          <ac:chgData name="Derks, John (CONTR)" userId="S::john.derks@nnsa.doe.gov::60a61540-c86f-47d7-ab44-2198a25f29d2" providerId="AD" clId="Web-{E280B900-C2C3-138B-238E-D22D4794ADE6}" dt="2026-07-20T16:55:46.815" v="271" actId="1076"/>
          <ac:cxnSpMkLst>
            <pc:docMk/>
            <pc:sldMk cId="35361784" sldId="390"/>
            <ac:cxnSpMk id="167" creationId="{43B03781-F8D6-ED4E-A3DE-132CA9FCCD66}"/>
          </ac:cxnSpMkLst>
        </pc:cxnChg>
        <pc:cxnChg chg="mod">
          <ac:chgData name="Derks, John (CONTR)" userId="S::john.derks@nnsa.doe.gov::60a61540-c86f-47d7-ab44-2198a25f29d2" providerId="AD" clId="Web-{E280B900-C2C3-138B-238E-D22D4794ADE6}" dt="2026-07-20T16:55:46.862" v="272" actId="1076"/>
          <ac:cxnSpMkLst>
            <pc:docMk/>
            <pc:sldMk cId="35361784" sldId="390"/>
            <ac:cxnSpMk id="168" creationId="{890FA7F3-DF62-FAE0-D6EA-B0CC6B8F8A7E}"/>
          </ac:cxnSpMkLst>
        </pc:cxnChg>
        <pc:cxnChg chg="mod">
          <ac:chgData name="Derks, John (CONTR)" userId="S::john.derks@nnsa.doe.gov::60a61540-c86f-47d7-ab44-2198a25f29d2" providerId="AD" clId="Web-{E280B900-C2C3-138B-238E-D22D4794ADE6}" dt="2026-07-20T16:55:46.893" v="273" actId="1076"/>
          <ac:cxnSpMkLst>
            <pc:docMk/>
            <pc:sldMk cId="35361784" sldId="390"/>
            <ac:cxnSpMk id="169" creationId="{36F6755B-60B8-6366-02F3-8ABD7A744C01}"/>
          </ac:cxnSpMkLst>
        </pc:cxnChg>
        <pc:cxnChg chg="mod">
          <ac:chgData name="Derks, John (CONTR)" userId="S::john.derks@nnsa.doe.gov::60a61540-c86f-47d7-ab44-2198a25f29d2" providerId="AD" clId="Web-{E280B900-C2C3-138B-238E-D22D4794ADE6}" dt="2026-07-20T16:55:46.956" v="274" actId="1076"/>
          <ac:cxnSpMkLst>
            <pc:docMk/>
            <pc:sldMk cId="35361784" sldId="390"/>
            <ac:cxnSpMk id="170" creationId="{D9CE0EE8-3140-1E24-A91D-83A3E3658D0A}"/>
          </ac:cxnSpMkLst>
        </pc:cxnChg>
        <pc:cxnChg chg="mod">
          <ac:chgData name="Derks, John (CONTR)" userId="S::john.derks@nnsa.doe.gov::60a61540-c86f-47d7-ab44-2198a25f29d2" providerId="AD" clId="Web-{E280B900-C2C3-138B-238E-D22D4794ADE6}" dt="2026-07-20T16:55:47.003" v="275" actId="1076"/>
          <ac:cxnSpMkLst>
            <pc:docMk/>
            <pc:sldMk cId="35361784" sldId="390"/>
            <ac:cxnSpMk id="171" creationId="{C8DA9199-8EEA-8389-77D2-AEFDEFD45190}"/>
          </ac:cxnSpMkLst>
        </pc:cxnChg>
        <pc:cxnChg chg="mod">
          <ac:chgData name="Derks, John (CONTR)" userId="S::john.derks@nnsa.doe.gov::60a61540-c86f-47d7-ab44-2198a25f29d2" providerId="AD" clId="Web-{E280B900-C2C3-138B-238E-D22D4794ADE6}" dt="2026-07-20T16:55:47.034" v="276" actId="1076"/>
          <ac:cxnSpMkLst>
            <pc:docMk/>
            <pc:sldMk cId="35361784" sldId="390"/>
            <ac:cxnSpMk id="172" creationId="{07E88D73-4867-3778-4503-E13A0A722FCA}"/>
          </ac:cxnSpMkLst>
        </pc:cxnChg>
        <pc:cxnChg chg="mod">
          <ac:chgData name="Derks, John (CONTR)" userId="S::john.derks@nnsa.doe.gov::60a61540-c86f-47d7-ab44-2198a25f29d2" providerId="AD" clId="Web-{E280B900-C2C3-138B-238E-D22D4794ADE6}" dt="2026-07-20T16:55:47.081" v="277" actId="1076"/>
          <ac:cxnSpMkLst>
            <pc:docMk/>
            <pc:sldMk cId="35361784" sldId="390"/>
            <ac:cxnSpMk id="173" creationId="{C084400F-6339-3EA3-DAE0-5968E5CC2B9A}"/>
          </ac:cxnSpMkLst>
        </pc:cxnChg>
        <pc:cxnChg chg="mod">
          <ac:chgData name="Derks, John (CONTR)" userId="S::john.derks@nnsa.doe.gov::60a61540-c86f-47d7-ab44-2198a25f29d2" providerId="AD" clId="Web-{E280B900-C2C3-138B-238E-D22D4794ADE6}" dt="2026-07-20T16:55:47.128" v="278" actId="1076"/>
          <ac:cxnSpMkLst>
            <pc:docMk/>
            <pc:sldMk cId="35361784" sldId="390"/>
            <ac:cxnSpMk id="174" creationId="{C1F39560-7E32-7454-FB12-4CA007869BC1}"/>
          </ac:cxnSpMkLst>
        </pc:cxnChg>
        <pc:cxnChg chg="mod">
          <ac:chgData name="Derks, John (CONTR)" userId="S::john.derks@nnsa.doe.gov::60a61540-c86f-47d7-ab44-2198a25f29d2" providerId="AD" clId="Web-{E280B900-C2C3-138B-238E-D22D4794ADE6}" dt="2026-07-20T16:55:47.159" v="279" actId="1076"/>
          <ac:cxnSpMkLst>
            <pc:docMk/>
            <pc:sldMk cId="35361784" sldId="390"/>
            <ac:cxnSpMk id="175" creationId="{8F0CD790-CE64-C8F0-120D-D28565F7D583}"/>
          </ac:cxnSpMkLst>
        </pc:cxnChg>
        <pc:cxnChg chg="mod">
          <ac:chgData name="Derks, John (CONTR)" userId="S::john.derks@nnsa.doe.gov::60a61540-c86f-47d7-ab44-2198a25f29d2" providerId="AD" clId="Web-{E280B900-C2C3-138B-238E-D22D4794ADE6}" dt="2026-07-20T16:55:47.190" v="280" actId="1076"/>
          <ac:cxnSpMkLst>
            <pc:docMk/>
            <pc:sldMk cId="35361784" sldId="390"/>
            <ac:cxnSpMk id="176" creationId="{AABA7201-C3CF-6971-B6D2-75DAB29FA12B}"/>
          </ac:cxnSpMkLst>
        </pc:cxnChg>
        <pc:cxnChg chg="mod">
          <ac:chgData name="Derks, John (CONTR)" userId="S::john.derks@nnsa.doe.gov::60a61540-c86f-47d7-ab44-2198a25f29d2" providerId="AD" clId="Web-{E280B900-C2C3-138B-238E-D22D4794ADE6}" dt="2026-07-20T16:55:47.221" v="281" actId="1076"/>
          <ac:cxnSpMkLst>
            <pc:docMk/>
            <pc:sldMk cId="35361784" sldId="390"/>
            <ac:cxnSpMk id="177" creationId="{2A494C18-D3E5-8FCB-3F30-5F438D2F2F6C}"/>
          </ac:cxnSpMkLst>
        </pc:cxnChg>
        <pc:cxnChg chg="mod">
          <ac:chgData name="Derks, John (CONTR)" userId="S::john.derks@nnsa.doe.gov::60a61540-c86f-47d7-ab44-2198a25f29d2" providerId="AD" clId="Web-{E280B900-C2C3-138B-238E-D22D4794ADE6}" dt="2026-07-20T16:55:47.284" v="282" actId="1076"/>
          <ac:cxnSpMkLst>
            <pc:docMk/>
            <pc:sldMk cId="35361784" sldId="390"/>
            <ac:cxnSpMk id="178" creationId="{33654680-8F6A-879D-2B3D-173115B88BA7}"/>
          </ac:cxnSpMkLst>
        </pc:cxnChg>
        <pc:cxnChg chg="mod">
          <ac:chgData name="Derks, John (CONTR)" userId="S::john.derks@nnsa.doe.gov::60a61540-c86f-47d7-ab44-2198a25f29d2" providerId="AD" clId="Web-{E280B900-C2C3-138B-238E-D22D4794ADE6}" dt="2026-07-20T16:55:47.315" v="283" actId="1076"/>
          <ac:cxnSpMkLst>
            <pc:docMk/>
            <pc:sldMk cId="35361784" sldId="390"/>
            <ac:cxnSpMk id="179" creationId="{35EB3058-41B0-9929-65D3-BB89CB6DD179}"/>
          </ac:cxnSpMkLst>
        </pc:cxnChg>
        <pc:cxnChg chg="mod">
          <ac:chgData name="Derks, John (CONTR)" userId="S::john.derks@nnsa.doe.gov::60a61540-c86f-47d7-ab44-2198a25f29d2" providerId="AD" clId="Web-{E280B900-C2C3-138B-238E-D22D4794ADE6}" dt="2026-07-20T16:55:47.362" v="284" actId="1076"/>
          <ac:cxnSpMkLst>
            <pc:docMk/>
            <pc:sldMk cId="35361784" sldId="390"/>
            <ac:cxnSpMk id="180" creationId="{C19171E5-C599-ED4E-A7ED-F6ED4A74A4B2}"/>
          </ac:cxnSpMkLst>
        </pc:cxnChg>
        <pc:cxnChg chg="mod">
          <ac:chgData name="Derks, John (CONTR)" userId="S::john.derks@nnsa.doe.gov::60a61540-c86f-47d7-ab44-2198a25f29d2" providerId="AD" clId="Web-{E280B900-C2C3-138B-238E-D22D4794ADE6}" dt="2026-07-20T16:55:47.409" v="285" actId="1076"/>
          <ac:cxnSpMkLst>
            <pc:docMk/>
            <pc:sldMk cId="35361784" sldId="390"/>
            <ac:cxnSpMk id="181" creationId="{DE02B35E-4EB4-B5F3-65CE-24C59E1BCFB5}"/>
          </ac:cxnSpMkLst>
        </pc:cxnChg>
        <pc:cxnChg chg="mod">
          <ac:chgData name="Derks, John (CONTR)" userId="S::john.derks@nnsa.doe.gov::60a61540-c86f-47d7-ab44-2198a25f29d2" providerId="AD" clId="Web-{E280B900-C2C3-138B-238E-D22D4794ADE6}" dt="2026-07-20T16:55:47.456" v="286" actId="1076"/>
          <ac:cxnSpMkLst>
            <pc:docMk/>
            <pc:sldMk cId="35361784" sldId="390"/>
            <ac:cxnSpMk id="182" creationId="{BE1E67B3-5DEF-7DA8-7E48-E5B56BD79F5F}"/>
          </ac:cxnSpMkLst>
        </pc:cxnChg>
        <pc:cxnChg chg="mod">
          <ac:chgData name="Derks, John (CONTR)" userId="S::john.derks@nnsa.doe.gov::60a61540-c86f-47d7-ab44-2198a25f29d2" providerId="AD" clId="Web-{E280B900-C2C3-138B-238E-D22D4794ADE6}" dt="2026-07-20T16:55:47.487" v="287" actId="1076"/>
          <ac:cxnSpMkLst>
            <pc:docMk/>
            <pc:sldMk cId="35361784" sldId="390"/>
            <ac:cxnSpMk id="183" creationId="{B5BD7D7F-E587-2036-7765-27498DFB0614}"/>
          </ac:cxnSpMkLst>
        </pc:cxnChg>
        <pc:cxnChg chg="mod">
          <ac:chgData name="Derks, John (CONTR)" userId="S::john.derks@nnsa.doe.gov::60a61540-c86f-47d7-ab44-2198a25f29d2" providerId="AD" clId="Web-{E280B900-C2C3-138B-238E-D22D4794ADE6}" dt="2026-07-20T16:55:47.534" v="288" actId="1076"/>
          <ac:cxnSpMkLst>
            <pc:docMk/>
            <pc:sldMk cId="35361784" sldId="390"/>
            <ac:cxnSpMk id="184" creationId="{8B720EDF-5667-9723-E0FA-4982AAB03DC1}"/>
          </ac:cxnSpMkLst>
        </pc:cxnChg>
        <pc:cxnChg chg="mod">
          <ac:chgData name="Derks, John (CONTR)" userId="S::john.derks@nnsa.doe.gov::60a61540-c86f-47d7-ab44-2198a25f29d2" providerId="AD" clId="Web-{E280B900-C2C3-138B-238E-D22D4794ADE6}" dt="2026-07-20T16:55:47.581" v="289" actId="1076"/>
          <ac:cxnSpMkLst>
            <pc:docMk/>
            <pc:sldMk cId="35361784" sldId="390"/>
            <ac:cxnSpMk id="185" creationId="{14FD561F-9F91-3C59-CC41-E6F5676B93EC}"/>
          </ac:cxnSpMkLst>
        </pc:cxnChg>
        <pc:cxnChg chg="mod">
          <ac:chgData name="Derks, John (CONTR)" userId="S::john.derks@nnsa.doe.gov::60a61540-c86f-47d7-ab44-2198a25f29d2" providerId="AD" clId="Web-{E280B900-C2C3-138B-238E-D22D4794ADE6}" dt="2026-07-20T16:55:47.628" v="290" actId="1076"/>
          <ac:cxnSpMkLst>
            <pc:docMk/>
            <pc:sldMk cId="35361784" sldId="390"/>
            <ac:cxnSpMk id="186" creationId="{C00ABFFE-AB34-33B3-E15D-976C6E0E4FCB}"/>
          </ac:cxnSpMkLst>
        </pc:cxnChg>
        <pc:cxnChg chg="mod">
          <ac:chgData name="Derks, John (CONTR)" userId="S::john.derks@nnsa.doe.gov::60a61540-c86f-47d7-ab44-2198a25f29d2" providerId="AD" clId="Web-{E280B900-C2C3-138B-238E-D22D4794ADE6}" dt="2026-07-20T16:55:47.659" v="291" actId="1076"/>
          <ac:cxnSpMkLst>
            <pc:docMk/>
            <pc:sldMk cId="35361784" sldId="390"/>
            <ac:cxnSpMk id="187" creationId="{AF29E9AF-5D55-00EB-4CDB-400A28167D26}"/>
          </ac:cxnSpMkLst>
        </pc:cxnChg>
        <pc:cxnChg chg="mod">
          <ac:chgData name="Derks, John (CONTR)" userId="S::john.derks@nnsa.doe.gov::60a61540-c86f-47d7-ab44-2198a25f29d2" providerId="AD" clId="Web-{E280B900-C2C3-138B-238E-D22D4794ADE6}" dt="2026-07-20T16:55:47.690" v="292" actId="1076"/>
          <ac:cxnSpMkLst>
            <pc:docMk/>
            <pc:sldMk cId="35361784" sldId="390"/>
            <ac:cxnSpMk id="188" creationId="{A43338E7-7C85-8C20-9796-7E37EFB5D9D2}"/>
          </ac:cxnSpMkLst>
        </pc:cxnChg>
        <pc:cxnChg chg="mod">
          <ac:chgData name="Derks, John (CONTR)" userId="S::john.derks@nnsa.doe.gov::60a61540-c86f-47d7-ab44-2198a25f29d2" providerId="AD" clId="Web-{E280B900-C2C3-138B-238E-D22D4794ADE6}" dt="2026-07-20T16:55:47.784" v="294" actId="1076"/>
          <ac:cxnSpMkLst>
            <pc:docMk/>
            <pc:sldMk cId="35361784" sldId="390"/>
            <ac:cxnSpMk id="190" creationId="{C12E749D-4CF2-E08A-4B9F-EF98B9AABF5D}"/>
          </ac:cxnSpMkLst>
        </pc:cxnChg>
        <pc:cxnChg chg="mod">
          <ac:chgData name="Derks, John (CONTR)" userId="S::john.derks@nnsa.doe.gov::60a61540-c86f-47d7-ab44-2198a25f29d2" providerId="AD" clId="Web-{E280B900-C2C3-138B-238E-D22D4794ADE6}" dt="2026-07-20T16:55:47.815" v="295" actId="1076"/>
          <ac:cxnSpMkLst>
            <pc:docMk/>
            <pc:sldMk cId="35361784" sldId="390"/>
            <ac:cxnSpMk id="191" creationId="{230A7A0A-83A6-23FC-A630-8866195E82E2}"/>
          </ac:cxnSpMkLst>
        </pc:cxnChg>
        <pc:cxnChg chg="mod">
          <ac:chgData name="Derks, John (CONTR)" userId="S::john.derks@nnsa.doe.gov::60a61540-c86f-47d7-ab44-2198a25f29d2" providerId="AD" clId="Web-{E280B900-C2C3-138B-238E-D22D4794ADE6}" dt="2026-07-20T16:55:47.846" v="296" actId="1076"/>
          <ac:cxnSpMkLst>
            <pc:docMk/>
            <pc:sldMk cId="35361784" sldId="390"/>
            <ac:cxnSpMk id="192" creationId="{35ACC21C-9B02-1E32-6A98-EB93B5A1D1A1}"/>
          </ac:cxnSpMkLst>
        </pc:cxnChg>
        <pc:cxnChg chg="mod">
          <ac:chgData name="Derks, John (CONTR)" userId="S::john.derks@nnsa.doe.gov::60a61540-c86f-47d7-ab44-2198a25f29d2" providerId="AD" clId="Web-{E280B900-C2C3-138B-238E-D22D4794ADE6}" dt="2026-07-20T16:55:47.893" v="297" actId="1076"/>
          <ac:cxnSpMkLst>
            <pc:docMk/>
            <pc:sldMk cId="35361784" sldId="390"/>
            <ac:cxnSpMk id="193" creationId="{909BCE0B-D60F-6270-DCFE-635CC4875298}"/>
          </ac:cxnSpMkLst>
        </pc:cxnChg>
        <pc:cxnChg chg="mod">
          <ac:chgData name="Derks, John (CONTR)" userId="S::john.derks@nnsa.doe.gov::60a61540-c86f-47d7-ab44-2198a25f29d2" providerId="AD" clId="Web-{E280B900-C2C3-138B-238E-D22D4794ADE6}" dt="2026-07-20T16:55:47.940" v="298" actId="1076"/>
          <ac:cxnSpMkLst>
            <pc:docMk/>
            <pc:sldMk cId="35361784" sldId="390"/>
            <ac:cxnSpMk id="194" creationId="{5E5C3995-F2FF-5AC7-9F11-230B257E522E}"/>
          </ac:cxnSpMkLst>
        </pc:cxnChg>
        <pc:cxnChg chg="mod">
          <ac:chgData name="Derks, John (CONTR)" userId="S::john.derks@nnsa.doe.gov::60a61540-c86f-47d7-ab44-2198a25f29d2" providerId="AD" clId="Web-{E280B900-C2C3-138B-238E-D22D4794ADE6}" dt="2026-07-20T16:55:48.003" v="300" actId="1076"/>
          <ac:cxnSpMkLst>
            <pc:docMk/>
            <pc:sldMk cId="35361784" sldId="390"/>
            <ac:cxnSpMk id="196" creationId="{9E3E73D5-5B90-2CCD-502A-C6CEEB94427F}"/>
          </ac:cxnSpMkLst>
        </pc:cxnChg>
        <pc:cxnChg chg="mod">
          <ac:chgData name="Derks, John (CONTR)" userId="S::john.derks@nnsa.doe.gov::60a61540-c86f-47d7-ab44-2198a25f29d2" providerId="AD" clId="Web-{E280B900-C2C3-138B-238E-D22D4794ADE6}" dt="2026-07-20T16:55:48.081" v="302" actId="1076"/>
          <ac:cxnSpMkLst>
            <pc:docMk/>
            <pc:sldMk cId="35361784" sldId="390"/>
            <ac:cxnSpMk id="198" creationId="{E0BDBDCC-C187-1C5B-9215-C83E1C3CCDF8}"/>
          </ac:cxnSpMkLst>
        </pc:cxnChg>
      </pc:sldChg>
      <pc:sldChg chg="modSp add replId">
        <pc:chgData name="Derks, John (CONTR)" userId="S::john.derks@nnsa.doe.gov::60a61540-c86f-47d7-ab44-2198a25f29d2" providerId="AD" clId="Web-{E280B900-C2C3-138B-238E-D22D4794ADE6}" dt="2026-07-20T18:48:12.096" v="803" actId="14100"/>
        <pc:sldMkLst>
          <pc:docMk/>
          <pc:sldMk cId="3705322337" sldId="391"/>
        </pc:sldMkLst>
        <pc:spChg chg="mod">
          <ac:chgData name="Derks, John (CONTR)" userId="S::john.derks@nnsa.doe.gov::60a61540-c86f-47d7-ab44-2198a25f29d2" providerId="AD" clId="Web-{E280B900-C2C3-138B-238E-D22D4794ADE6}" dt="2026-07-20T18:48:12.096" v="803" actId="14100"/>
          <ac:spMkLst>
            <pc:docMk/>
            <pc:sldMk cId="3705322337" sldId="391"/>
            <ac:spMk id="10" creationId="{8FA2A6DE-14AD-A783-EAC4-557C8CC8D736}"/>
          </ac:spMkLst>
        </pc:spChg>
        <pc:spChg chg="mod">
          <ac:chgData name="Derks, John (CONTR)" userId="S::john.derks@nnsa.doe.gov::60a61540-c86f-47d7-ab44-2198a25f29d2" providerId="AD" clId="Web-{E280B900-C2C3-138B-238E-D22D4794ADE6}" dt="2026-07-20T17:19:09.888" v="539" actId="20577"/>
          <ac:spMkLst>
            <pc:docMk/>
            <pc:sldMk cId="3705322337" sldId="391"/>
            <ac:spMk id="58" creationId="{94B65445-45AD-6E75-6E1D-E8CB61A61F49}"/>
          </ac:spMkLst>
        </pc:spChg>
        <pc:spChg chg="mod">
          <ac:chgData name="Derks, John (CONTR)" userId="S::john.derks@nnsa.doe.gov::60a61540-c86f-47d7-ab44-2198a25f29d2" providerId="AD" clId="Web-{E280B900-C2C3-138B-238E-D22D4794ADE6}" dt="2026-07-20T17:19:13.107" v="541" actId="20577"/>
          <ac:spMkLst>
            <pc:docMk/>
            <pc:sldMk cId="3705322337" sldId="391"/>
            <ac:spMk id="59" creationId="{01053E90-659B-7260-73AF-56FDD6F07482}"/>
          </ac:spMkLst>
        </pc:spChg>
      </pc:sldChg>
      <pc:sldChg chg="addSp modSp add del replId addAnim">
        <pc:chgData name="Derks, John (CONTR)" userId="S::john.derks@nnsa.doe.gov::60a61540-c86f-47d7-ab44-2198a25f29d2" providerId="AD" clId="Web-{E280B900-C2C3-138B-238E-D22D4794ADE6}" dt="2026-07-20T18:22:24.849" v="764"/>
        <pc:sldMkLst>
          <pc:docMk/>
          <pc:sldMk cId="3073059108" sldId="392"/>
        </pc:sldMkLst>
        <pc:spChg chg="mod">
          <ac:chgData name="Derks, John (CONTR)" userId="S::john.derks@nnsa.doe.gov::60a61540-c86f-47d7-ab44-2198a25f29d2" providerId="AD" clId="Web-{E280B900-C2C3-138B-238E-D22D4794ADE6}" dt="2026-07-20T18:14:43.715" v="735" actId="20577"/>
          <ac:spMkLst>
            <pc:docMk/>
            <pc:sldMk cId="3073059108" sldId="392"/>
            <ac:spMk id="5" creationId="{FDF3D3CE-8384-FF29-75FB-D200ED0BBB1A}"/>
          </ac:spMkLst>
        </pc:spChg>
        <pc:spChg chg="add mod">
          <ac:chgData name="Derks, John (CONTR)" userId="S::john.derks@nnsa.doe.gov::60a61540-c86f-47d7-ab44-2198a25f29d2" providerId="AD" clId="Web-{E280B900-C2C3-138B-238E-D22D4794ADE6}" dt="2026-07-20T18:11:38.446" v="686" actId="14100"/>
          <ac:spMkLst>
            <pc:docMk/>
            <pc:sldMk cId="3073059108" sldId="392"/>
            <ac:spMk id="8" creationId="{07E883BF-E7D8-45C7-63CE-5307F20DADFC}"/>
          </ac:spMkLst>
        </pc:spChg>
      </pc:sldChg>
    </pc:docChg>
  </pc:docChgLst>
  <pc:docChgLst>
    <pc:chgData name="Derks, John (CONTR)" userId="S::john.derks@nnsa.doe.gov::60a61540-c86f-47d7-ab44-2198a25f29d2" providerId="AD" clId="Web-{FC398E80-7F2E-490C-9531-37261B5F49DD}"/>
    <pc:docChg chg="modSld">
      <pc:chgData name="Derks, John (CONTR)" userId="S::john.derks@nnsa.doe.gov::60a61540-c86f-47d7-ab44-2198a25f29d2" providerId="AD" clId="Web-{FC398E80-7F2E-490C-9531-37261B5F49DD}" dt="2026-07-21T17:38:14.921" v="3" actId="1076"/>
      <pc:docMkLst>
        <pc:docMk/>
      </pc:docMkLst>
      <pc:sldChg chg="modSp">
        <pc:chgData name="Derks, John (CONTR)" userId="S::john.derks@nnsa.doe.gov::60a61540-c86f-47d7-ab44-2198a25f29d2" providerId="AD" clId="Web-{FC398E80-7F2E-490C-9531-37261B5F49DD}" dt="2026-07-21T17:38:14.921" v="3" actId="1076"/>
        <pc:sldMkLst>
          <pc:docMk/>
          <pc:sldMk cId="1984936510" sldId="384"/>
        </pc:sldMkLst>
        <pc:spChg chg="mod">
          <ac:chgData name="Derks, John (CONTR)" userId="S::john.derks@nnsa.doe.gov::60a61540-c86f-47d7-ab44-2198a25f29d2" providerId="AD" clId="Web-{FC398E80-7F2E-490C-9531-37261B5F49DD}" dt="2026-07-21T17:38:14.921" v="3" actId="1076"/>
          <ac:spMkLst>
            <pc:docMk/>
            <pc:sldMk cId="1984936510" sldId="384"/>
            <ac:spMk id="25" creationId="{635A7676-92DC-F20B-79D9-635E6CCE48BF}"/>
          </ac:spMkLst>
        </pc:spChg>
        <pc:spChg chg="mod">
          <ac:chgData name="Derks, John (CONTR)" userId="S::john.derks@nnsa.doe.gov::60a61540-c86f-47d7-ab44-2198a25f29d2" providerId="AD" clId="Web-{FC398E80-7F2E-490C-9531-37261B5F49DD}" dt="2026-07-21T17:38:11.484" v="2" actId="1076"/>
          <ac:spMkLst>
            <pc:docMk/>
            <pc:sldMk cId="1984936510" sldId="384"/>
            <ac:spMk id="26" creationId="{15C986F2-A870-9222-A672-F37A51156A59}"/>
          </ac:spMkLst>
        </pc:spChg>
      </pc:sldChg>
    </pc:docChg>
  </pc:docChgLst>
  <pc:docChgLst>
    <pc:chgData name="Arnold, Remmie (CONTR)" userId="636153f3-efb0-4adf-91c2-94d76340d092" providerId="ADAL" clId="{A6C35638-C4DA-4BE3-82A7-13AB66300304}"/>
    <pc:docChg chg="undo custSel modSld">
      <pc:chgData name="Arnold, Remmie (CONTR)" userId="636153f3-efb0-4adf-91c2-94d76340d092" providerId="ADAL" clId="{A6C35638-C4DA-4BE3-82A7-13AB66300304}" dt="2026-07-22T13:32:12.011" v="7" actId="14100"/>
      <pc:docMkLst>
        <pc:docMk/>
      </pc:docMkLst>
      <pc:sldChg chg="modSp mod">
        <pc:chgData name="Arnold, Remmie (CONTR)" userId="636153f3-efb0-4adf-91c2-94d76340d092" providerId="ADAL" clId="{A6C35638-C4DA-4BE3-82A7-13AB66300304}" dt="2026-07-22T13:32:12.011" v="7" actId="14100"/>
        <pc:sldMkLst>
          <pc:docMk/>
          <pc:sldMk cId="683134226" sldId="376"/>
        </pc:sldMkLst>
        <pc:spChg chg="mod">
          <ac:chgData name="Arnold, Remmie (CONTR)" userId="636153f3-efb0-4adf-91c2-94d76340d092" providerId="ADAL" clId="{A6C35638-C4DA-4BE3-82A7-13AB66300304}" dt="2026-07-22T13:32:12.011" v="7" actId="14100"/>
          <ac:spMkLst>
            <pc:docMk/>
            <pc:sldMk cId="683134226" sldId="376"/>
            <ac:spMk id="14" creationId="{3E5947FC-2B43-1061-FFBD-5370156A3486}"/>
          </ac:spMkLst>
        </pc:spChg>
      </pc:sldChg>
    </pc:docChg>
  </pc:docChgLst>
  <pc:docChgLst>
    <pc:chgData name="Derks, John (CONTR)" userId="S::john.derks@nnsa.doe.gov::60a61540-c86f-47d7-ab44-2198a25f29d2" providerId="AD" clId="Web-{800CE393-8CF7-89A5-6018-53FF88C0DBDE}"/>
    <pc:docChg chg="modSld">
      <pc:chgData name="Derks, John (CONTR)" userId="S::john.derks@nnsa.doe.gov::60a61540-c86f-47d7-ab44-2198a25f29d2" providerId="AD" clId="Web-{800CE393-8CF7-89A5-6018-53FF88C0DBDE}" dt="2026-07-21T12:51:38.575" v="40" actId="20577"/>
      <pc:docMkLst>
        <pc:docMk/>
      </pc:docMkLst>
      <pc:sldChg chg="modSp">
        <pc:chgData name="Derks, John (CONTR)" userId="S::john.derks@nnsa.doe.gov::60a61540-c86f-47d7-ab44-2198a25f29d2" providerId="AD" clId="Web-{800CE393-8CF7-89A5-6018-53FF88C0DBDE}" dt="2026-07-21T12:51:38.575" v="40" actId="20577"/>
        <pc:sldMkLst>
          <pc:docMk/>
          <pc:sldMk cId="35361784" sldId="390"/>
        </pc:sldMkLst>
        <pc:spChg chg="mod">
          <ac:chgData name="Derks, John (CONTR)" userId="S::john.derks@nnsa.doe.gov::60a61540-c86f-47d7-ab44-2198a25f29d2" providerId="AD" clId="Web-{800CE393-8CF7-89A5-6018-53FF88C0DBDE}" dt="2026-07-21T12:51:38.575" v="40" actId="20577"/>
          <ac:spMkLst>
            <pc:docMk/>
            <pc:sldMk cId="35361784" sldId="390"/>
            <ac:spMk id="9" creationId="{A7CB8705-64A1-D22A-D6FF-770B29CD15A5}"/>
          </ac:spMkLst>
        </pc:spChg>
      </pc:sldChg>
    </pc:docChg>
  </pc:docChgLst>
  <pc:docChgLst>
    <pc:chgData name="Derks, John (CONTR)" userId="S::john.derks@nnsa.doe.gov::60a61540-c86f-47d7-ab44-2198a25f29d2" providerId="AD" clId="Web-{B9253120-D96E-81CB-DABC-E2AEE911043C}"/>
    <pc:docChg chg="modSld">
      <pc:chgData name="Derks, John (CONTR)" userId="S::john.derks@nnsa.doe.gov::60a61540-c86f-47d7-ab44-2198a25f29d2" providerId="AD" clId="Web-{B9253120-D96E-81CB-DABC-E2AEE911043C}" dt="2026-07-21T19:08:57.966" v="6"/>
      <pc:docMkLst>
        <pc:docMk/>
      </pc:docMkLst>
      <pc:sldChg chg="modNotes">
        <pc:chgData name="Derks, John (CONTR)" userId="S::john.derks@nnsa.doe.gov::60a61540-c86f-47d7-ab44-2198a25f29d2" providerId="AD" clId="Web-{B9253120-D96E-81CB-DABC-E2AEE911043C}" dt="2026-07-21T19:08:55.450" v="5"/>
        <pc:sldMkLst>
          <pc:docMk/>
          <pc:sldMk cId="860983369" sldId="347"/>
        </pc:sldMkLst>
      </pc:sldChg>
      <pc:sldChg chg="modNotes">
        <pc:chgData name="Derks, John (CONTR)" userId="S::john.derks@nnsa.doe.gov::60a61540-c86f-47d7-ab44-2198a25f29d2" providerId="AD" clId="Web-{B9253120-D96E-81CB-DABC-E2AEE911043C}" dt="2026-07-21T19:08:38.716" v="2"/>
        <pc:sldMkLst>
          <pc:docMk/>
          <pc:sldMk cId="3513615194" sldId="366"/>
        </pc:sldMkLst>
      </pc:sldChg>
      <pc:sldChg chg="modNotes">
        <pc:chgData name="Derks, John (CONTR)" userId="S::john.derks@nnsa.doe.gov::60a61540-c86f-47d7-ab44-2198a25f29d2" providerId="AD" clId="Web-{B9253120-D96E-81CB-DABC-E2AEE911043C}" dt="2026-07-21T19:08:57.966" v="6"/>
        <pc:sldMkLst>
          <pc:docMk/>
          <pc:sldMk cId="164190169" sldId="368"/>
        </pc:sldMkLst>
      </pc:sldChg>
      <pc:sldChg chg="modNotes">
        <pc:chgData name="Derks, John (CONTR)" userId="S::john.derks@nnsa.doe.gov::60a61540-c86f-47d7-ab44-2198a25f29d2" providerId="AD" clId="Web-{B9253120-D96E-81CB-DABC-E2AEE911043C}" dt="2026-07-21T19:08:43.528" v="3"/>
        <pc:sldMkLst>
          <pc:docMk/>
          <pc:sldMk cId="2802533397" sldId="374"/>
        </pc:sldMkLst>
      </pc:sldChg>
      <pc:sldChg chg="modNotes">
        <pc:chgData name="Derks, John (CONTR)" userId="S::john.derks@nnsa.doe.gov::60a61540-c86f-47d7-ab44-2198a25f29d2" providerId="AD" clId="Web-{B9253120-D96E-81CB-DABC-E2AEE911043C}" dt="2026-07-21T19:08:49.528" v="4"/>
        <pc:sldMkLst>
          <pc:docMk/>
          <pc:sldMk cId="826826284" sldId="380"/>
        </pc:sldMkLst>
      </pc:sldChg>
      <pc:sldChg chg="modNotes">
        <pc:chgData name="Derks, John (CONTR)" userId="S::john.derks@nnsa.doe.gov::60a61540-c86f-47d7-ab44-2198a25f29d2" providerId="AD" clId="Web-{B9253120-D96E-81CB-DABC-E2AEE911043C}" dt="2026-07-21T19:08:36.091" v="1"/>
        <pc:sldMkLst>
          <pc:docMk/>
          <pc:sldMk cId="1984936510" sldId="384"/>
        </pc:sldMkLst>
      </pc:sldChg>
      <pc:sldChg chg="modNotes">
        <pc:chgData name="Derks, John (CONTR)" userId="S::john.derks@nnsa.doe.gov::60a61540-c86f-47d7-ab44-2198a25f29d2" providerId="AD" clId="Web-{B9253120-D96E-81CB-DABC-E2AEE911043C}" dt="2026-07-21T19:08:33.950" v="0"/>
        <pc:sldMkLst>
          <pc:docMk/>
          <pc:sldMk cId="35361784" sldId="390"/>
        </pc:sldMkLst>
      </pc:sldChg>
    </pc:docChg>
  </pc:docChgLst>
  <pc:docChgLst>
    <pc:chgData name="Derks, John (CONTR)" userId="S::john.derks@nnsa.doe.gov::60a61540-c86f-47d7-ab44-2198a25f29d2" providerId="AD" clId="Web-{A123E2D8-D371-6F9F-869C-3660FEF279AF}"/>
    <pc:docChg chg="addSld delSld modSld sldOrd">
      <pc:chgData name="Derks, John (CONTR)" userId="S::john.derks@nnsa.doe.gov::60a61540-c86f-47d7-ab44-2198a25f29d2" providerId="AD" clId="Web-{A123E2D8-D371-6F9F-869C-3660FEF279AF}" dt="2026-07-16T19:15:28.245" v="2328" actId="1076"/>
      <pc:docMkLst>
        <pc:docMk/>
      </pc:docMkLst>
      <pc:sldChg chg="modSp">
        <pc:chgData name="Derks, John (CONTR)" userId="S::john.derks@nnsa.doe.gov::60a61540-c86f-47d7-ab44-2198a25f29d2" providerId="AD" clId="Web-{A123E2D8-D371-6F9F-869C-3660FEF279AF}" dt="2026-07-16T18:48:01.336" v="2166" actId="1076"/>
        <pc:sldMkLst>
          <pc:docMk/>
          <pc:sldMk cId="2802533397" sldId="374"/>
        </pc:sldMkLst>
        <pc:spChg chg="mod">
          <ac:chgData name="Derks, John (CONTR)" userId="S::john.derks@nnsa.doe.gov::60a61540-c86f-47d7-ab44-2198a25f29d2" providerId="AD" clId="Web-{A123E2D8-D371-6F9F-869C-3660FEF279AF}" dt="2026-07-16T18:48:01.336" v="2166" actId="1076"/>
          <ac:spMkLst>
            <pc:docMk/>
            <pc:sldMk cId="2802533397" sldId="374"/>
            <ac:spMk id="52" creationId="{A97F165D-EB6E-E52C-A5E9-396C8F911317}"/>
          </ac:spMkLst>
        </pc:spChg>
        <pc:spChg chg="mod">
          <ac:chgData name="Derks, John (CONTR)" userId="S::john.derks@nnsa.doe.gov::60a61540-c86f-47d7-ab44-2198a25f29d2" providerId="AD" clId="Web-{A123E2D8-D371-6F9F-869C-3660FEF279AF}" dt="2026-07-16T18:47:57.649" v="2165" actId="1076"/>
          <ac:spMkLst>
            <pc:docMk/>
            <pc:sldMk cId="2802533397" sldId="374"/>
            <ac:spMk id="54" creationId="{18F23A06-FD12-9486-B43E-E3EE2BF6318B}"/>
          </ac:spMkLst>
        </pc:spChg>
      </pc:sldChg>
      <pc:sldChg chg="addSp delSp modSp new">
        <pc:chgData name="Derks, John (CONTR)" userId="S::john.derks@nnsa.doe.gov::60a61540-c86f-47d7-ab44-2198a25f29d2" providerId="AD" clId="Web-{A123E2D8-D371-6F9F-869C-3660FEF279AF}" dt="2026-07-16T19:05:22.838" v="2240"/>
        <pc:sldMkLst>
          <pc:docMk/>
          <pc:sldMk cId="683134226" sldId="376"/>
        </pc:sldMkLst>
        <pc:spChg chg="mod">
          <ac:chgData name="Derks, John (CONTR)" userId="S::john.derks@nnsa.doe.gov::60a61540-c86f-47d7-ab44-2198a25f29d2" providerId="AD" clId="Web-{A123E2D8-D371-6F9F-869C-3660FEF279AF}" dt="2026-07-16T17:39:36.908" v="1692"/>
          <ac:spMkLst>
            <pc:docMk/>
            <pc:sldMk cId="683134226" sldId="376"/>
            <ac:spMk id="4" creationId="{5934B665-4780-B936-5ECC-AF3CFB5EB881}"/>
          </ac:spMkLst>
        </pc:spChg>
        <pc:spChg chg="add mod">
          <ac:chgData name="Derks, John (CONTR)" userId="S::john.derks@nnsa.doe.gov::60a61540-c86f-47d7-ab44-2198a25f29d2" providerId="AD" clId="Web-{A123E2D8-D371-6F9F-869C-3660FEF279AF}" dt="2026-07-16T18:59:26.165" v="2233" actId="1076"/>
          <ac:spMkLst>
            <pc:docMk/>
            <pc:sldMk cId="683134226" sldId="376"/>
            <ac:spMk id="8" creationId="{93A09CCA-55D7-B7DC-2DD4-80F312F5A99D}"/>
          </ac:spMkLst>
        </pc:spChg>
        <pc:spChg chg="add mod">
          <ac:chgData name="Derks, John (CONTR)" userId="S::john.derks@nnsa.doe.gov::60a61540-c86f-47d7-ab44-2198a25f29d2" providerId="AD" clId="Web-{A123E2D8-D371-6F9F-869C-3660FEF279AF}" dt="2026-07-16T17:51:28.519" v="1915" actId="1076"/>
          <ac:spMkLst>
            <pc:docMk/>
            <pc:sldMk cId="683134226" sldId="376"/>
            <ac:spMk id="10" creationId="{C2D4D6C5-F8FC-DA26-ABF7-B640CB4D6054}"/>
          </ac:spMkLst>
        </pc:spChg>
        <pc:spChg chg="add mod">
          <ac:chgData name="Derks, John (CONTR)" userId="S::john.derks@nnsa.doe.gov::60a61540-c86f-47d7-ab44-2198a25f29d2" providerId="AD" clId="Web-{A123E2D8-D371-6F9F-869C-3660FEF279AF}" dt="2026-07-16T17:44:29.581" v="1799" actId="1076"/>
          <ac:spMkLst>
            <pc:docMk/>
            <pc:sldMk cId="683134226" sldId="376"/>
            <ac:spMk id="12" creationId="{888FD853-2298-CA97-0C3B-54201E2005A9}"/>
          </ac:spMkLst>
        </pc:spChg>
        <pc:spChg chg="add mod">
          <ac:chgData name="Derks, John (CONTR)" userId="S::john.derks@nnsa.doe.gov::60a61540-c86f-47d7-ab44-2198a25f29d2" providerId="AD" clId="Web-{A123E2D8-D371-6F9F-869C-3660FEF279AF}" dt="2026-07-16T18:59:31.837" v="2237"/>
          <ac:spMkLst>
            <pc:docMk/>
            <pc:sldMk cId="683134226" sldId="376"/>
            <ac:spMk id="14" creationId="{3E5947FC-2B43-1061-FFBD-5370156A3486}"/>
          </ac:spMkLst>
        </pc:spChg>
        <pc:spChg chg="add mod">
          <ac:chgData name="Derks, John (CONTR)" userId="S::john.derks@nnsa.doe.gov::60a61540-c86f-47d7-ab44-2198a25f29d2" providerId="AD" clId="Web-{A123E2D8-D371-6F9F-869C-3660FEF279AF}" dt="2026-07-16T18:59:31.837" v="2236"/>
          <ac:spMkLst>
            <pc:docMk/>
            <pc:sldMk cId="683134226" sldId="376"/>
            <ac:spMk id="16" creationId="{064036DB-2ACE-8010-5DF1-42444AABC1FE}"/>
          </ac:spMkLst>
        </pc:spChg>
        <pc:spChg chg="add mod">
          <ac:chgData name="Derks, John (CONTR)" userId="S::john.derks@nnsa.doe.gov::60a61540-c86f-47d7-ab44-2198a25f29d2" providerId="AD" clId="Web-{A123E2D8-D371-6F9F-869C-3660FEF279AF}" dt="2026-07-16T17:39:36.924" v="1698"/>
          <ac:spMkLst>
            <pc:docMk/>
            <pc:sldMk cId="683134226" sldId="376"/>
            <ac:spMk id="18" creationId="{97AA3007-9E7B-012D-6F2A-ECF555DB550C}"/>
          </ac:spMkLst>
        </pc:spChg>
        <pc:spChg chg="add mod">
          <ac:chgData name="Derks, John (CONTR)" userId="S::john.derks@nnsa.doe.gov::60a61540-c86f-47d7-ab44-2198a25f29d2" providerId="AD" clId="Web-{A123E2D8-D371-6F9F-869C-3660FEF279AF}" dt="2026-07-16T17:50:03.565" v="1891" actId="1076"/>
          <ac:spMkLst>
            <pc:docMk/>
            <pc:sldMk cId="683134226" sldId="376"/>
            <ac:spMk id="20" creationId="{69B84397-F928-F782-40AC-2310ED645B80}"/>
          </ac:spMkLst>
        </pc:spChg>
        <pc:spChg chg="add mod">
          <ac:chgData name="Derks, John (CONTR)" userId="S::john.derks@nnsa.doe.gov::60a61540-c86f-47d7-ab44-2198a25f29d2" providerId="AD" clId="Web-{A123E2D8-D371-6F9F-869C-3660FEF279AF}" dt="2026-07-16T17:50:03.581" v="1892" actId="1076"/>
          <ac:spMkLst>
            <pc:docMk/>
            <pc:sldMk cId="683134226" sldId="376"/>
            <ac:spMk id="22" creationId="{CA6C1E65-8B79-1083-4E76-DDC315F415C9}"/>
          </ac:spMkLst>
        </pc:spChg>
        <pc:spChg chg="add mod">
          <ac:chgData name="Derks, John (CONTR)" userId="S::john.derks@nnsa.doe.gov::60a61540-c86f-47d7-ab44-2198a25f29d2" providerId="AD" clId="Web-{A123E2D8-D371-6F9F-869C-3660FEF279AF}" dt="2026-07-16T17:50:03.612" v="1893" actId="1076"/>
          <ac:spMkLst>
            <pc:docMk/>
            <pc:sldMk cId="683134226" sldId="376"/>
            <ac:spMk id="24" creationId="{A00C9AF9-F544-1439-8222-5A1B5BDE7ADD}"/>
          </ac:spMkLst>
        </pc:spChg>
        <pc:spChg chg="add mod">
          <ac:chgData name="Derks, John (CONTR)" userId="S::john.derks@nnsa.doe.gov::60a61540-c86f-47d7-ab44-2198a25f29d2" providerId="AD" clId="Web-{A123E2D8-D371-6F9F-869C-3660FEF279AF}" dt="2026-07-16T18:59:29.369" v="2235"/>
          <ac:spMkLst>
            <pc:docMk/>
            <pc:sldMk cId="683134226" sldId="376"/>
            <ac:spMk id="26" creationId="{C549D8C9-DAA9-3630-A5A3-515E71B1360E}"/>
          </ac:spMkLst>
        </pc:spChg>
        <pc:spChg chg="add mod">
          <ac:chgData name="Derks, John (CONTR)" userId="S::john.derks@nnsa.doe.gov::60a61540-c86f-47d7-ab44-2198a25f29d2" providerId="AD" clId="Web-{A123E2D8-D371-6F9F-869C-3660FEF279AF}" dt="2026-07-16T18:59:29.369" v="2234"/>
          <ac:spMkLst>
            <pc:docMk/>
            <pc:sldMk cId="683134226" sldId="376"/>
            <ac:spMk id="28" creationId="{0FED5D39-89F3-6900-F7B6-64DCC7568D58}"/>
          </ac:spMkLst>
        </pc:spChg>
        <pc:spChg chg="add mod">
          <ac:chgData name="Derks, John (CONTR)" userId="S::john.derks@nnsa.doe.gov::60a61540-c86f-47d7-ab44-2198a25f29d2" providerId="AD" clId="Web-{A123E2D8-D371-6F9F-869C-3660FEF279AF}" dt="2026-07-16T17:39:36.924" v="1704"/>
          <ac:spMkLst>
            <pc:docMk/>
            <pc:sldMk cId="683134226" sldId="376"/>
            <ac:spMk id="30" creationId="{0D9AC00B-9BAB-C72F-9433-6A6F97FEF000}"/>
          </ac:spMkLst>
        </pc:spChg>
        <pc:spChg chg="add mod">
          <ac:chgData name="Derks, John (CONTR)" userId="S::john.derks@nnsa.doe.gov::60a61540-c86f-47d7-ab44-2198a25f29d2" providerId="AD" clId="Web-{A123E2D8-D371-6F9F-869C-3660FEF279AF}" dt="2026-07-16T17:39:36.924" v="1705"/>
          <ac:spMkLst>
            <pc:docMk/>
            <pc:sldMk cId="683134226" sldId="376"/>
            <ac:spMk id="32" creationId="{1CE0B94D-451F-D0FF-E936-6715B110011B}"/>
          </ac:spMkLst>
        </pc:spChg>
        <pc:spChg chg="add mod">
          <ac:chgData name="Derks, John (CONTR)" userId="S::john.derks@nnsa.doe.gov::60a61540-c86f-47d7-ab44-2198a25f29d2" providerId="AD" clId="Web-{A123E2D8-D371-6F9F-869C-3660FEF279AF}" dt="2026-07-16T17:55:20.191" v="1956" actId="20577"/>
          <ac:spMkLst>
            <pc:docMk/>
            <pc:sldMk cId="683134226" sldId="376"/>
            <ac:spMk id="34" creationId="{A41A270B-5E52-ECF8-1786-D715A5015061}"/>
          </ac:spMkLst>
        </pc:spChg>
        <pc:spChg chg="add mod">
          <ac:chgData name="Derks, John (CONTR)" userId="S::john.derks@nnsa.doe.gov::60a61540-c86f-47d7-ab44-2198a25f29d2" providerId="AD" clId="Web-{A123E2D8-D371-6F9F-869C-3660FEF279AF}" dt="2026-07-16T17:50:24.347" v="1901" actId="1076"/>
          <ac:spMkLst>
            <pc:docMk/>
            <pc:sldMk cId="683134226" sldId="376"/>
            <ac:spMk id="36" creationId="{8E48B34F-B90F-34C2-9057-0E76939D075B}"/>
          </ac:spMkLst>
        </pc:spChg>
        <pc:spChg chg="add mod">
          <ac:chgData name="Derks, John (CONTR)" userId="S::john.derks@nnsa.doe.gov::60a61540-c86f-47d7-ab44-2198a25f29d2" providerId="AD" clId="Web-{A123E2D8-D371-6F9F-869C-3660FEF279AF}" dt="2026-07-16T17:50:03.643" v="1894" actId="1076"/>
          <ac:spMkLst>
            <pc:docMk/>
            <pc:sldMk cId="683134226" sldId="376"/>
            <ac:spMk id="38" creationId="{48675DF0-77E5-7ED5-6776-65339E862B22}"/>
          </ac:spMkLst>
        </pc:spChg>
        <pc:spChg chg="add mod">
          <ac:chgData name="Derks, John (CONTR)" userId="S::john.derks@nnsa.doe.gov::60a61540-c86f-47d7-ab44-2198a25f29d2" providerId="AD" clId="Web-{A123E2D8-D371-6F9F-869C-3660FEF279AF}" dt="2026-07-16T17:55:27.613" v="1965" actId="20577"/>
          <ac:spMkLst>
            <pc:docMk/>
            <pc:sldMk cId="683134226" sldId="376"/>
            <ac:spMk id="40" creationId="{81D3D3BD-E94E-AAEE-6FFB-9139EBD70984}"/>
          </ac:spMkLst>
        </pc:spChg>
        <pc:spChg chg="add mod">
          <ac:chgData name="Derks, John (CONTR)" userId="S::john.derks@nnsa.doe.gov::60a61540-c86f-47d7-ab44-2198a25f29d2" providerId="AD" clId="Web-{A123E2D8-D371-6F9F-869C-3660FEF279AF}" dt="2026-07-16T17:40:21.033" v="1738" actId="1076"/>
          <ac:spMkLst>
            <pc:docMk/>
            <pc:sldMk cId="683134226" sldId="376"/>
            <ac:spMk id="42" creationId="{3DDAED70-68CF-9566-F760-E1D8DE17F1C7}"/>
          </ac:spMkLst>
        </pc:spChg>
        <pc:spChg chg="add mod">
          <ac:chgData name="Derks, John (CONTR)" userId="S::john.derks@nnsa.doe.gov::60a61540-c86f-47d7-ab44-2198a25f29d2" providerId="AD" clId="Web-{A123E2D8-D371-6F9F-869C-3660FEF279AF}" dt="2026-07-16T17:53:37.566" v="1933" actId="1076"/>
          <ac:spMkLst>
            <pc:docMk/>
            <pc:sldMk cId="683134226" sldId="376"/>
            <ac:spMk id="44" creationId="{1999DB57-5D96-A9E6-2F48-424723CB8EA7}"/>
          </ac:spMkLst>
        </pc:spChg>
        <pc:spChg chg="add mod">
          <ac:chgData name="Derks, John (CONTR)" userId="S::john.derks@nnsa.doe.gov::60a61540-c86f-47d7-ab44-2198a25f29d2" providerId="AD" clId="Web-{A123E2D8-D371-6F9F-869C-3660FEF279AF}" dt="2026-07-16T19:05:22.838" v="2240"/>
          <ac:spMkLst>
            <pc:docMk/>
            <pc:sldMk cId="683134226" sldId="376"/>
            <ac:spMk id="46" creationId="{CFEF1EED-4565-0BF0-3DEA-F797C8A768F5}"/>
          </ac:spMkLst>
        </pc:spChg>
        <pc:spChg chg="add mod">
          <ac:chgData name="Derks, John (CONTR)" userId="S::john.derks@nnsa.doe.gov::60a61540-c86f-47d7-ab44-2198a25f29d2" providerId="AD" clId="Web-{A123E2D8-D371-6F9F-869C-3660FEF279AF}" dt="2026-07-16T17:52:46.675" v="1928" actId="20577"/>
          <ac:spMkLst>
            <pc:docMk/>
            <pc:sldMk cId="683134226" sldId="376"/>
            <ac:spMk id="48" creationId="{BCF5FA89-8BA0-DECE-807F-ED4B0FF1843D}"/>
          </ac:spMkLst>
        </pc:spChg>
        <pc:spChg chg="add mod">
          <ac:chgData name="Derks, John (CONTR)" userId="S::john.derks@nnsa.doe.gov::60a61540-c86f-47d7-ab44-2198a25f29d2" providerId="AD" clId="Web-{A123E2D8-D371-6F9F-869C-3660FEF279AF}" dt="2026-07-16T17:51:46.003" v="1917" actId="20577"/>
          <ac:spMkLst>
            <pc:docMk/>
            <pc:sldMk cId="683134226" sldId="376"/>
            <ac:spMk id="50" creationId="{6E45B534-DD29-1289-430F-AF0D8F3AB9C7}"/>
          </ac:spMkLst>
        </pc:spChg>
        <pc:spChg chg="add mod">
          <ac:chgData name="Derks, John (CONTR)" userId="S::john.derks@nnsa.doe.gov::60a61540-c86f-47d7-ab44-2198a25f29d2" providerId="AD" clId="Web-{A123E2D8-D371-6F9F-869C-3660FEF279AF}" dt="2026-07-16T17:51:46.191" v="1919" actId="20577"/>
          <ac:spMkLst>
            <pc:docMk/>
            <pc:sldMk cId="683134226" sldId="376"/>
            <ac:spMk id="52" creationId="{A47C2B01-DEE2-D941-DCF8-586EAF0EF4B9}"/>
          </ac:spMkLst>
        </pc:spChg>
        <pc:spChg chg="add mod">
          <ac:chgData name="Derks, John (CONTR)" userId="S::john.derks@nnsa.doe.gov::60a61540-c86f-47d7-ab44-2198a25f29d2" providerId="AD" clId="Web-{A123E2D8-D371-6F9F-869C-3660FEF279AF}" dt="2026-07-16T17:51:46.331" v="1921" actId="20577"/>
          <ac:spMkLst>
            <pc:docMk/>
            <pc:sldMk cId="683134226" sldId="376"/>
            <ac:spMk id="54" creationId="{5E86B744-CD55-8DD9-9B4C-F9A5B3BA76BD}"/>
          </ac:spMkLst>
        </pc:spChg>
        <pc:spChg chg="add mod">
          <ac:chgData name="Derks, John (CONTR)" userId="S::john.derks@nnsa.doe.gov::60a61540-c86f-47d7-ab44-2198a25f29d2" providerId="AD" clId="Web-{A123E2D8-D371-6F9F-869C-3660FEF279AF}" dt="2026-07-16T17:51:25.347" v="1914" actId="1076"/>
          <ac:spMkLst>
            <pc:docMk/>
            <pc:sldMk cId="683134226" sldId="376"/>
            <ac:spMk id="56" creationId="{6DDD6386-6C52-349C-4930-4508BE136B09}"/>
          </ac:spMkLst>
        </pc:spChg>
        <pc:spChg chg="add mod">
          <ac:chgData name="Derks, John (CONTR)" userId="S::john.derks@nnsa.doe.gov::60a61540-c86f-47d7-ab44-2198a25f29d2" providerId="AD" clId="Web-{A123E2D8-D371-6F9F-869C-3660FEF279AF}" dt="2026-07-16T17:47:36.221" v="1854" actId="1076"/>
          <ac:spMkLst>
            <pc:docMk/>
            <pc:sldMk cId="683134226" sldId="376"/>
            <ac:spMk id="58" creationId="{9D1C111D-7690-4502-B204-0949E6178CC6}"/>
          </ac:spMkLst>
        </pc:spChg>
        <pc:spChg chg="add mod">
          <ac:chgData name="Derks, John (CONTR)" userId="S::john.derks@nnsa.doe.gov::60a61540-c86f-47d7-ab44-2198a25f29d2" providerId="AD" clId="Web-{A123E2D8-D371-6F9F-869C-3660FEF279AF}" dt="2026-07-16T17:52:56.644" v="1929" actId="20577"/>
          <ac:spMkLst>
            <pc:docMk/>
            <pc:sldMk cId="683134226" sldId="376"/>
            <ac:spMk id="60" creationId="{10FE50A3-5BCE-D8C2-C28C-401334536BE1}"/>
          </ac:spMkLst>
        </pc:spChg>
        <pc:spChg chg="add mod">
          <ac:chgData name="Derks, John (CONTR)" userId="S::john.derks@nnsa.doe.gov::60a61540-c86f-47d7-ab44-2198a25f29d2" providerId="AD" clId="Web-{A123E2D8-D371-6F9F-869C-3660FEF279AF}" dt="2026-07-16T17:46:31.737" v="1849" actId="14100"/>
          <ac:spMkLst>
            <pc:docMk/>
            <pc:sldMk cId="683134226" sldId="376"/>
            <ac:spMk id="62" creationId="{770380D0-CC85-D996-D06A-7076CBF6FA38}"/>
          </ac:spMkLst>
        </pc:spChg>
        <pc:spChg chg="add mod">
          <ac:chgData name="Derks, John (CONTR)" userId="S::john.derks@nnsa.doe.gov::60a61540-c86f-47d7-ab44-2198a25f29d2" providerId="AD" clId="Web-{A123E2D8-D371-6F9F-869C-3660FEF279AF}" dt="2026-07-16T17:45:35.284" v="1827" actId="14100"/>
          <ac:spMkLst>
            <pc:docMk/>
            <pc:sldMk cId="683134226" sldId="376"/>
            <ac:spMk id="64" creationId="{B2FB52D1-8DB1-E9F3-AE7E-C0058D3ADAC1}"/>
          </ac:spMkLst>
        </pc:spChg>
        <pc:spChg chg="add mod">
          <ac:chgData name="Derks, John (CONTR)" userId="S::john.derks@nnsa.doe.gov::60a61540-c86f-47d7-ab44-2198a25f29d2" providerId="AD" clId="Web-{A123E2D8-D371-6F9F-869C-3660FEF279AF}" dt="2026-07-16T17:52:56.816" v="1930" actId="20577"/>
          <ac:spMkLst>
            <pc:docMk/>
            <pc:sldMk cId="683134226" sldId="376"/>
            <ac:spMk id="66" creationId="{C38D2B4B-6CBC-1AD7-072A-7ECC13C1E49E}"/>
          </ac:spMkLst>
        </pc:spChg>
        <pc:spChg chg="add mod">
          <ac:chgData name="Derks, John (CONTR)" userId="S::john.derks@nnsa.doe.gov::60a61540-c86f-47d7-ab44-2198a25f29d2" providerId="AD" clId="Web-{A123E2D8-D371-6F9F-869C-3660FEF279AF}" dt="2026-07-16T17:48:29.268" v="1873" actId="1076"/>
          <ac:spMkLst>
            <pc:docMk/>
            <pc:sldMk cId="683134226" sldId="376"/>
            <ac:spMk id="68" creationId="{437BDC3A-B678-CB00-6250-F634EDEB0725}"/>
          </ac:spMkLst>
        </pc:spChg>
        <pc:spChg chg="add mod">
          <ac:chgData name="Derks, John (CONTR)" userId="S::john.derks@nnsa.doe.gov::60a61540-c86f-47d7-ab44-2198a25f29d2" providerId="AD" clId="Web-{A123E2D8-D371-6F9F-869C-3660FEF279AF}" dt="2026-07-16T17:47:36.128" v="1852" actId="1076"/>
          <ac:spMkLst>
            <pc:docMk/>
            <pc:sldMk cId="683134226" sldId="376"/>
            <ac:spMk id="70" creationId="{E4ECFB09-1BCC-3BC4-9F65-E52048699FE6}"/>
          </ac:spMkLst>
        </pc:spChg>
        <pc:spChg chg="add mod">
          <ac:chgData name="Derks, John (CONTR)" userId="S::john.derks@nnsa.doe.gov::60a61540-c86f-47d7-ab44-2198a25f29d2" providerId="AD" clId="Web-{A123E2D8-D371-6F9F-869C-3660FEF279AF}" dt="2026-07-16T17:52:57.003" v="1931" actId="20577"/>
          <ac:spMkLst>
            <pc:docMk/>
            <pc:sldMk cId="683134226" sldId="376"/>
            <ac:spMk id="72" creationId="{1DB23991-46AD-3BC2-4CE4-539B4E77B06F}"/>
          </ac:spMkLst>
        </pc:spChg>
        <pc:spChg chg="add mod">
          <ac:chgData name="Derks, John (CONTR)" userId="S::john.derks@nnsa.doe.gov::60a61540-c86f-47d7-ab44-2198a25f29d2" providerId="AD" clId="Web-{A123E2D8-D371-6F9F-869C-3660FEF279AF}" dt="2026-07-16T17:47:36.784" v="1861" actId="1076"/>
          <ac:spMkLst>
            <pc:docMk/>
            <pc:sldMk cId="683134226" sldId="376"/>
            <ac:spMk id="74" creationId="{BD7100D8-1337-79B9-7EB0-F23C21708AE6}"/>
          </ac:spMkLst>
        </pc:spChg>
        <pc:spChg chg="add mod">
          <ac:chgData name="Derks, John (CONTR)" userId="S::john.derks@nnsa.doe.gov::60a61540-c86f-47d7-ab44-2198a25f29d2" providerId="AD" clId="Web-{A123E2D8-D371-6F9F-869C-3660FEF279AF}" dt="2026-07-16T17:47:49.737" v="1864" actId="1076"/>
          <ac:spMkLst>
            <pc:docMk/>
            <pc:sldMk cId="683134226" sldId="376"/>
            <ac:spMk id="76" creationId="{A69F62A8-3075-6122-40E3-36992953798A}"/>
          </ac:spMkLst>
        </pc:spChg>
        <pc:spChg chg="add mod">
          <ac:chgData name="Derks, John (CONTR)" userId="S::john.derks@nnsa.doe.gov::60a61540-c86f-47d7-ab44-2198a25f29d2" providerId="AD" clId="Web-{A123E2D8-D371-6F9F-869C-3660FEF279AF}" dt="2026-07-16T17:55:19.035" v="1948" actId="20577"/>
          <ac:spMkLst>
            <pc:docMk/>
            <pc:sldMk cId="683134226" sldId="376"/>
            <ac:spMk id="78" creationId="{B9F408A2-133D-5DB6-5663-317AE2A33CD6}"/>
          </ac:spMkLst>
        </pc:spChg>
        <pc:spChg chg="add mod">
          <ac:chgData name="Derks, John (CONTR)" userId="S::john.derks@nnsa.doe.gov::60a61540-c86f-47d7-ab44-2198a25f29d2" providerId="AD" clId="Web-{A123E2D8-D371-6F9F-869C-3660FEF279AF}" dt="2026-07-16T17:50:44.550" v="1904" actId="20577"/>
          <ac:spMkLst>
            <pc:docMk/>
            <pc:sldMk cId="683134226" sldId="376"/>
            <ac:spMk id="80" creationId="{CB8BDBEC-FB03-AB80-12F4-0C3A8712327E}"/>
          </ac:spMkLst>
        </pc:spChg>
        <pc:spChg chg="add mod">
          <ac:chgData name="Derks, John (CONTR)" userId="S::john.derks@nnsa.doe.gov::60a61540-c86f-47d7-ab44-2198a25f29d2" providerId="AD" clId="Web-{A123E2D8-D371-6F9F-869C-3660FEF279AF}" dt="2026-07-16T17:48:08.331" v="1866" actId="1076"/>
          <ac:spMkLst>
            <pc:docMk/>
            <pc:sldMk cId="683134226" sldId="376"/>
            <ac:spMk id="82" creationId="{D9999CEC-A851-6F31-75A0-834E788B5439}"/>
          </ac:spMkLst>
        </pc:spChg>
        <pc:spChg chg="add mod">
          <ac:chgData name="Derks, John (CONTR)" userId="S::john.derks@nnsa.doe.gov::60a61540-c86f-47d7-ab44-2198a25f29d2" providerId="AD" clId="Web-{A123E2D8-D371-6F9F-869C-3660FEF279AF}" dt="2026-07-16T17:55:19.769" v="1953" actId="20577"/>
          <ac:spMkLst>
            <pc:docMk/>
            <pc:sldMk cId="683134226" sldId="376"/>
            <ac:spMk id="84" creationId="{CAB8E3BA-1D2B-585E-AD77-C87FD8A8E01B}"/>
          </ac:spMkLst>
        </pc:spChg>
        <pc:spChg chg="add mod">
          <ac:chgData name="Derks, John (CONTR)" userId="S::john.derks@nnsa.doe.gov::60a61540-c86f-47d7-ab44-2198a25f29d2" providerId="AD" clId="Web-{A123E2D8-D371-6F9F-869C-3660FEF279AF}" dt="2026-07-16T17:51:04.675" v="1907" actId="20577"/>
          <ac:spMkLst>
            <pc:docMk/>
            <pc:sldMk cId="683134226" sldId="376"/>
            <ac:spMk id="86" creationId="{98BB0988-BCF0-3BAA-2553-96D5D3DC992F}"/>
          </ac:spMkLst>
        </pc:spChg>
        <pc:spChg chg="add del mod">
          <ac:chgData name="Derks, John (CONTR)" userId="S::john.derks@nnsa.doe.gov::60a61540-c86f-47d7-ab44-2198a25f29d2" providerId="AD" clId="Web-{A123E2D8-D371-6F9F-869C-3660FEF279AF}" dt="2026-07-16T17:38:55.268" v="1687" actId="1076"/>
          <ac:spMkLst>
            <pc:docMk/>
            <pc:sldMk cId="683134226" sldId="376"/>
            <ac:spMk id="90" creationId="{7312C87C-E84C-C483-79BE-FBF7EFEE60A6}"/>
          </ac:spMkLst>
        </pc:spChg>
      </pc:sldChg>
      <pc:sldChg chg="addSp delSp modSp add replId">
        <pc:chgData name="Derks, John (CONTR)" userId="S::john.derks@nnsa.doe.gov::60a61540-c86f-47d7-ab44-2198a25f29d2" providerId="AD" clId="Web-{A123E2D8-D371-6F9F-869C-3660FEF279AF}" dt="2026-07-16T18:54:54.649" v="2222" actId="14100"/>
        <pc:sldMkLst>
          <pc:docMk/>
          <pc:sldMk cId="540745930" sldId="379"/>
        </pc:sldMkLst>
        <pc:spChg chg="add mod">
          <ac:chgData name="Derks, John (CONTR)" userId="S::john.derks@nnsa.doe.gov::60a61540-c86f-47d7-ab44-2198a25f29d2" providerId="AD" clId="Web-{A123E2D8-D371-6F9F-869C-3660FEF279AF}" dt="2026-07-16T18:54:54.649" v="2222" actId="14100"/>
          <ac:spMkLst>
            <pc:docMk/>
            <pc:sldMk cId="540745930" sldId="379"/>
            <ac:spMk id="16" creationId="{26CC5514-F824-FFC1-502F-F597DE553A9D}"/>
          </ac:spMkLst>
        </pc:spChg>
      </pc:sldChg>
      <pc:sldChg chg="addSp delSp modSp add replId">
        <pc:chgData name="Derks, John (CONTR)" userId="S::john.derks@nnsa.doe.gov::60a61540-c86f-47d7-ab44-2198a25f29d2" providerId="AD" clId="Web-{A123E2D8-D371-6F9F-869C-3660FEF279AF}" dt="2026-07-16T19:15:28.245" v="2328" actId="1076"/>
        <pc:sldMkLst>
          <pc:docMk/>
          <pc:sldMk cId="826826284" sldId="380"/>
        </pc:sldMkLst>
        <pc:spChg chg="mod">
          <ac:chgData name="Derks, John (CONTR)" userId="S::john.derks@nnsa.doe.gov::60a61540-c86f-47d7-ab44-2198a25f29d2" providerId="AD" clId="Web-{A123E2D8-D371-6F9F-869C-3660FEF279AF}" dt="2026-07-16T19:14:55.557" v="2326" actId="1076"/>
          <ac:spMkLst>
            <pc:docMk/>
            <pc:sldMk cId="826826284" sldId="380"/>
            <ac:spMk id="23" creationId="{A4B14356-442D-244E-2CBA-69E5892C4D01}"/>
          </ac:spMkLst>
        </pc:spChg>
        <pc:spChg chg="mod">
          <ac:chgData name="Derks, John (CONTR)" userId="S::john.derks@nnsa.doe.gov::60a61540-c86f-47d7-ab44-2198a25f29d2" providerId="AD" clId="Web-{A123E2D8-D371-6F9F-869C-3660FEF279AF}" dt="2026-07-16T19:15:28.245" v="2328" actId="1076"/>
          <ac:spMkLst>
            <pc:docMk/>
            <pc:sldMk cId="826826284" sldId="380"/>
            <ac:spMk id="25" creationId="{45C17660-843B-E404-24AF-9693AA4E2E62}"/>
          </ac:spMkLst>
        </pc:spChg>
      </pc:sldChg>
      <pc:sldMasterChg chg="addSldLayout">
        <pc:chgData name="Derks, John (CONTR)" userId="S::john.derks@nnsa.doe.gov::60a61540-c86f-47d7-ab44-2198a25f29d2" providerId="AD" clId="Web-{A123E2D8-D371-6F9F-869C-3660FEF279AF}" dt="2026-07-16T17:36:41.127" v="1511"/>
        <pc:sldMasterMkLst>
          <pc:docMk/>
          <pc:sldMasterMk cId="1332844176" sldId="2147483660"/>
        </pc:sldMasterMkLst>
        <pc:sldLayoutChg chg="add">
          <pc:chgData name="Derks, John (CONTR)" userId="S::john.derks@nnsa.doe.gov::60a61540-c86f-47d7-ab44-2198a25f29d2" providerId="AD" clId="Web-{A123E2D8-D371-6F9F-869C-3660FEF279AF}" dt="2026-07-16T17:36:41.127" v="1511"/>
          <pc:sldLayoutMkLst>
            <pc:docMk/>
            <pc:sldMasterMk cId="1332844176" sldId="2147483660"/>
            <pc:sldLayoutMk cId="4133991904" sldId="2147483670"/>
          </pc:sldLayoutMkLst>
        </pc:sldLayoutChg>
      </pc:sldMasterChg>
    </pc:docChg>
  </pc:docChgLst>
  <pc:docChgLst>
    <pc:chgData name="Derks, John (CONTR)" userId="S::john.derks@nnsa.doe.gov::60a61540-c86f-47d7-ab44-2198a25f29d2" providerId="AD" clId="Web-{CC8584E4-5591-5C22-8E4B-66842EE07B5E}"/>
    <pc:docChg chg="addSld modSld">
      <pc:chgData name="Derks, John (CONTR)" userId="S::john.derks@nnsa.doe.gov::60a61540-c86f-47d7-ab44-2198a25f29d2" providerId="AD" clId="Web-{CC8584E4-5591-5C22-8E4B-66842EE07B5E}" dt="2026-07-20T12:52:28.247" v="13"/>
      <pc:docMkLst>
        <pc:docMk/>
      </pc:docMkLst>
      <pc:sldChg chg="modSp addAnim delAnim modAnim">
        <pc:chgData name="Derks, John (CONTR)" userId="S::john.derks@nnsa.doe.gov::60a61540-c86f-47d7-ab44-2198a25f29d2" providerId="AD" clId="Web-{CC8584E4-5591-5C22-8E4B-66842EE07B5E}" dt="2026-07-20T12:52:28.247" v="13"/>
        <pc:sldMkLst>
          <pc:docMk/>
          <pc:sldMk cId="540745930" sldId="379"/>
        </pc:sldMkLst>
        <pc:spChg chg="mod">
          <ac:chgData name="Derks, John (CONTR)" userId="S::john.derks@nnsa.doe.gov::60a61540-c86f-47d7-ab44-2198a25f29d2" providerId="AD" clId="Web-{CC8584E4-5591-5C22-8E4B-66842EE07B5E}" dt="2026-07-20T12:49:57.495" v="3" actId="1076"/>
          <ac:spMkLst>
            <pc:docMk/>
            <pc:sldMk cId="540745930" sldId="379"/>
            <ac:spMk id="35" creationId="{850EB5C1-D12E-EB85-167A-CF33F52474D8}"/>
          </ac:spMkLst>
        </pc:spChg>
        <pc:spChg chg="mod">
          <ac:chgData name="Derks, John (CONTR)" userId="S::john.derks@nnsa.doe.gov::60a61540-c86f-47d7-ab44-2198a25f29d2" providerId="AD" clId="Web-{CC8584E4-5591-5C22-8E4B-66842EE07B5E}" dt="2026-07-20T12:49:57.511" v="4" actId="1076"/>
          <ac:spMkLst>
            <pc:docMk/>
            <pc:sldMk cId="540745930" sldId="379"/>
            <ac:spMk id="43" creationId="{E2BB37BF-D426-07AB-74BC-FD331D430283}"/>
          </ac:spMkLst>
        </pc:spChg>
      </pc:sldChg>
      <pc:sldChg chg="add replId">
        <pc:chgData name="Derks, John (CONTR)" userId="S::john.derks@nnsa.doe.gov::60a61540-c86f-47d7-ab44-2198a25f29d2" providerId="AD" clId="Web-{CC8584E4-5591-5C22-8E4B-66842EE07B5E}" dt="2026-07-20T12:48:24.931" v="0"/>
        <pc:sldMkLst>
          <pc:docMk/>
          <pc:sldMk cId="2254302" sldId="385"/>
        </pc:sldMkLst>
      </pc:sldChg>
    </pc:docChg>
  </pc:docChgLst>
  <pc:docChgLst>
    <pc:chgData name="Derks, John (CONTR)" userId="S::john.derks@nnsa.doe.gov::60a61540-c86f-47d7-ab44-2198a25f29d2" providerId="AD" clId="Web-{33EA6096-7A31-24A8-B66E-54CCC538464F}"/>
    <pc:docChg chg="modSld">
      <pc:chgData name="Derks, John (CONTR)" userId="S::john.derks@nnsa.doe.gov::60a61540-c86f-47d7-ab44-2198a25f29d2" providerId="AD" clId="Web-{33EA6096-7A31-24A8-B66E-54CCC538464F}" dt="2026-07-16T14:24:27.495" v="276"/>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574712-A789-43A7-FBAC-2D24126152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505B31-9C66-2C05-0D4B-0A13359A31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1E7811-47B7-3247-BD43-9CD9FA031622}" type="datetimeFigureOut">
              <a:rPr lang="en-US" smtClean="0"/>
              <a:t>7/30/2026</a:t>
            </a:fld>
            <a:endParaRPr lang="en-US"/>
          </a:p>
        </p:txBody>
      </p:sp>
      <p:sp>
        <p:nvSpPr>
          <p:cNvPr id="4" name="Footer Placeholder 3">
            <a:extLst>
              <a:ext uri="{FF2B5EF4-FFF2-40B4-BE49-F238E27FC236}">
                <a16:creationId xmlns:a16="http://schemas.microsoft.com/office/drawing/2014/main" id="{4CA9BCD9-BEF4-D08A-1D2D-ECB2496858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D86FA5-5B3F-AEA4-822C-EBF38CC5B5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D762EC-5F52-774C-85ED-C049504962BA}" type="slidenum">
              <a:rPr lang="en-US" smtClean="0"/>
              <a:t>‹#›</a:t>
            </a:fld>
            <a:endParaRPr lang="en-US"/>
          </a:p>
        </p:txBody>
      </p:sp>
    </p:spTree>
    <p:extLst>
      <p:ext uri="{BB962C8B-B14F-4D97-AF65-F5344CB8AC3E}">
        <p14:creationId xmlns:p14="http://schemas.microsoft.com/office/powerpoint/2010/main" val="148313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34CDC-939C-42B4-AB35-6498F5FC3D90}" type="datetimeFigureOut">
              <a:rPr lang="en-US" smtClean="0"/>
              <a:t>7/30/2026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B1E5A-81D1-4464-9466-D55578ADC663}" type="slidenum">
              <a:rPr lang="en-US" smtClean="0"/>
              <a:t>‹#›</a:t>
            </a:fld>
            <a:endParaRPr lang="en-US"/>
          </a:p>
        </p:txBody>
      </p:sp>
    </p:spTree>
    <p:extLst>
      <p:ext uri="{BB962C8B-B14F-4D97-AF65-F5344CB8AC3E}">
        <p14:creationId xmlns:p14="http://schemas.microsoft.com/office/powerpoint/2010/main" val="2880477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EB1E5A-81D1-4464-9466-D55578ADC663}" type="slidenum">
              <a:rPr lang="en-US" smtClean="0"/>
              <a:t>1</a:t>
            </a:fld>
            <a:endParaRPr lang="en-US"/>
          </a:p>
        </p:txBody>
      </p:sp>
    </p:spTree>
    <p:extLst>
      <p:ext uri="{BB962C8B-B14F-4D97-AF65-F5344CB8AC3E}">
        <p14:creationId xmlns:p14="http://schemas.microsoft.com/office/powerpoint/2010/main" val="275322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16777-6210-068C-019F-6C8C5C675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525539-22A1-64CB-ED8D-6197CE06981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E91A0D0-94E3-36F7-35D0-6FADD3D3CB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7F1084-6981-EADF-4FA2-9F5F80955CAF}"/>
              </a:ext>
            </a:extLst>
          </p:cNvPr>
          <p:cNvSpPr>
            <a:spLocks noGrp="1"/>
          </p:cNvSpPr>
          <p:nvPr>
            <p:ph type="sldNum" sz="quarter" idx="5"/>
          </p:nvPr>
        </p:nvSpPr>
        <p:spPr/>
        <p:txBody>
          <a:bodyPr/>
          <a:lstStyle/>
          <a:p>
            <a:fld id="{D1EB1E5A-81D1-4464-9466-D55578ADC663}" type="slidenum">
              <a:rPr lang="en-US" smtClean="0"/>
              <a:t>2</a:t>
            </a:fld>
            <a:endParaRPr lang="en-US"/>
          </a:p>
        </p:txBody>
      </p:sp>
    </p:spTree>
    <p:extLst>
      <p:ext uri="{BB962C8B-B14F-4D97-AF65-F5344CB8AC3E}">
        <p14:creationId xmlns:p14="http://schemas.microsoft.com/office/powerpoint/2010/main" val="1716291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35310-CA71-9228-9884-1E2F2DB22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9677E8-17AB-E422-7881-234DB9111C1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02A130-F29C-4F45-57B8-9C53A232A9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10E1D8-BEE0-9E6F-2CE1-964AB8BBFFB3}"/>
              </a:ext>
            </a:extLst>
          </p:cNvPr>
          <p:cNvSpPr>
            <a:spLocks noGrp="1"/>
          </p:cNvSpPr>
          <p:nvPr>
            <p:ph type="sldNum" sz="quarter" idx="5"/>
          </p:nvPr>
        </p:nvSpPr>
        <p:spPr/>
        <p:txBody>
          <a:bodyPr/>
          <a:lstStyle/>
          <a:p>
            <a:fld id="{D1EB1E5A-81D1-4464-9466-D55578ADC663}" type="slidenum">
              <a:rPr lang="en-US" smtClean="0"/>
              <a:t>3</a:t>
            </a:fld>
            <a:endParaRPr lang="en-US"/>
          </a:p>
        </p:txBody>
      </p:sp>
    </p:spTree>
    <p:extLst>
      <p:ext uri="{BB962C8B-B14F-4D97-AF65-F5344CB8AC3E}">
        <p14:creationId xmlns:p14="http://schemas.microsoft.com/office/powerpoint/2010/main" val="4222039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A0D59-A0EF-AD7F-E6F2-B3D948D38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99BBF1-98D2-53F3-9C15-712F81A3E2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901679-E9DA-AFFC-BD57-F58FFA11C611}"/>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51DED50-C0FF-7CDC-E8CA-0F2D4C242E4F}"/>
              </a:ext>
            </a:extLst>
          </p:cNvPr>
          <p:cNvSpPr>
            <a:spLocks noGrp="1"/>
          </p:cNvSpPr>
          <p:nvPr>
            <p:ph type="sldNum" sz="quarter" idx="5"/>
          </p:nvPr>
        </p:nvSpPr>
        <p:spPr/>
        <p:txBody>
          <a:bodyPr/>
          <a:lstStyle/>
          <a:p>
            <a:fld id="{D1EB1E5A-81D1-4464-9466-D55578ADC663}" type="slidenum">
              <a:rPr lang="en-US" smtClean="0"/>
              <a:t>4</a:t>
            </a:fld>
            <a:endParaRPr lang="en-US"/>
          </a:p>
        </p:txBody>
      </p:sp>
    </p:spTree>
    <p:extLst>
      <p:ext uri="{BB962C8B-B14F-4D97-AF65-F5344CB8AC3E}">
        <p14:creationId xmlns:p14="http://schemas.microsoft.com/office/powerpoint/2010/main" val="808703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EB1E5A-81D1-4464-9466-D55578ADC663}" type="slidenum">
              <a:rPr lang="en-US" smtClean="0"/>
              <a:t>5</a:t>
            </a:fld>
            <a:endParaRPr lang="en-US"/>
          </a:p>
        </p:txBody>
      </p:sp>
    </p:spTree>
    <p:extLst>
      <p:ext uri="{BB962C8B-B14F-4D97-AF65-F5344CB8AC3E}">
        <p14:creationId xmlns:p14="http://schemas.microsoft.com/office/powerpoint/2010/main" val="3114594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EB1E5A-81D1-4464-9466-D55578ADC663}" type="slidenum">
              <a:rPr lang="en-US" smtClean="0"/>
              <a:t>6</a:t>
            </a:fld>
            <a:endParaRPr lang="en-US"/>
          </a:p>
        </p:txBody>
      </p:sp>
    </p:spTree>
    <p:extLst>
      <p:ext uri="{BB962C8B-B14F-4D97-AF65-F5344CB8AC3E}">
        <p14:creationId xmlns:p14="http://schemas.microsoft.com/office/powerpoint/2010/main" val="2625646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01AB6-AF00-2CD0-2793-DCE1D95CF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A4DDF-1619-2840-CC3D-DCCD036BA2F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A5CE46-681E-550A-22FC-AFD7EF9F8F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51B97A-22C9-48FB-ADF0-333A3BA00185}"/>
              </a:ext>
            </a:extLst>
          </p:cNvPr>
          <p:cNvSpPr>
            <a:spLocks noGrp="1"/>
          </p:cNvSpPr>
          <p:nvPr>
            <p:ph type="sldNum" sz="quarter" idx="5"/>
          </p:nvPr>
        </p:nvSpPr>
        <p:spPr/>
        <p:txBody>
          <a:bodyPr/>
          <a:lstStyle/>
          <a:p>
            <a:fld id="{D1EB1E5A-81D1-4464-9466-D55578ADC663}" type="slidenum">
              <a:rPr lang="en-US" smtClean="0"/>
              <a:t>7</a:t>
            </a:fld>
            <a:endParaRPr lang="en-US"/>
          </a:p>
        </p:txBody>
      </p:sp>
    </p:spTree>
    <p:extLst>
      <p:ext uri="{BB962C8B-B14F-4D97-AF65-F5344CB8AC3E}">
        <p14:creationId xmlns:p14="http://schemas.microsoft.com/office/powerpoint/2010/main" val="2759057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D8674-C023-33FC-761E-2F377E6A2A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DA63A-1CEA-C5DA-C989-0E4F765AC5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D18F3A-D46C-48B3-521B-1E25BD75F3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68B98D-1946-872D-09A2-95C35BC65B63}"/>
              </a:ext>
            </a:extLst>
          </p:cNvPr>
          <p:cNvSpPr>
            <a:spLocks noGrp="1"/>
          </p:cNvSpPr>
          <p:nvPr>
            <p:ph type="sldNum" sz="quarter" idx="5"/>
          </p:nvPr>
        </p:nvSpPr>
        <p:spPr/>
        <p:txBody>
          <a:bodyPr/>
          <a:lstStyle/>
          <a:p>
            <a:fld id="{D1EB1E5A-81D1-4464-9466-D55578ADC663}" type="slidenum">
              <a:rPr lang="en-US" smtClean="0"/>
              <a:t>8</a:t>
            </a:fld>
            <a:endParaRPr lang="en-US"/>
          </a:p>
        </p:txBody>
      </p:sp>
    </p:spTree>
    <p:extLst>
      <p:ext uri="{BB962C8B-B14F-4D97-AF65-F5344CB8AC3E}">
        <p14:creationId xmlns:p14="http://schemas.microsoft.com/office/powerpoint/2010/main" val="1582874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64C32-DE9D-A6B4-2769-1D1F9F1A39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216FA-6AC8-54A8-C31D-4BB1F0CDE1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3CB34D6-BC77-DF8D-40CB-6FDA9C247A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CEEE9A-C96C-5631-1102-C9A0A523608B}"/>
              </a:ext>
            </a:extLst>
          </p:cNvPr>
          <p:cNvSpPr>
            <a:spLocks noGrp="1"/>
          </p:cNvSpPr>
          <p:nvPr>
            <p:ph type="sldNum" sz="quarter" idx="5"/>
          </p:nvPr>
        </p:nvSpPr>
        <p:spPr/>
        <p:txBody>
          <a:bodyPr/>
          <a:lstStyle/>
          <a:p>
            <a:fld id="{D1EB1E5A-81D1-4464-9466-D55578ADC663}" type="slidenum">
              <a:rPr lang="en-US" smtClean="0"/>
              <a:t>9</a:t>
            </a:fld>
            <a:endParaRPr lang="en-US"/>
          </a:p>
        </p:txBody>
      </p:sp>
    </p:spTree>
    <p:extLst>
      <p:ext uri="{BB962C8B-B14F-4D97-AF65-F5344CB8AC3E}">
        <p14:creationId xmlns:p14="http://schemas.microsoft.com/office/powerpoint/2010/main" val="1045365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4BB3E-7EA2-049B-E72D-1E1AD886DD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3FDF5-6339-6799-05A9-3587F38DD1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4F8288F-5863-B6C2-1F54-B5EF52610F3E}"/>
              </a:ext>
            </a:extLst>
          </p:cNvPr>
          <p:cNvSpPr>
            <a:spLocks noGrp="1"/>
          </p:cNvSpPr>
          <p:nvPr>
            <p:ph type="body" idx="1"/>
          </p:nvPr>
        </p:nvSpPr>
        <p:spPr/>
        <p:txBody>
          <a:bodyPr/>
          <a:lstStyle/>
          <a:p>
            <a:pPr marL="457200" lvl="1" indent="0">
              <a:buFontTx/>
              <a:buNone/>
            </a:pPr>
            <a:endParaRPr lang="en-US" b="0"/>
          </a:p>
        </p:txBody>
      </p:sp>
      <p:sp>
        <p:nvSpPr>
          <p:cNvPr id="4" name="Slide Number Placeholder 3">
            <a:extLst>
              <a:ext uri="{FF2B5EF4-FFF2-40B4-BE49-F238E27FC236}">
                <a16:creationId xmlns:a16="http://schemas.microsoft.com/office/drawing/2014/main" id="{7B6ACE53-2B7F-5023-9B08-DAC933ED150F}"/>
              </a:ext>
            </a:extLst>
          </p:cNvPr>
          <p:cNvSpPr>
            <a:spLocks noGrp="1"/>
          </p:cNvSpPr>
          <p:nvPr>
            <p:ph type="sldNum" sz="quarter" idx="5"/>
          </p:nvPr>
        </p:nvSpPr>
        <p:spPr/>
        <p:txBody>
          <a:bodyPr/>
          <a:lstStyle/>
          <a:p>
            <a:fld id="{D1EB1E5A-81D1-4464-9466-D55578ADC663}" type="slidenum">
              <a:rPr lang="en-US" smtClean="0"/>
              <a:t>10</a:t>
            </a:fld>
            <a:endParaRPr lang="en-US"/>
          </a:p>
        </p:txBody>
      </p:sp>
    </p:spTree>
    <p:extLst>
      <p:ext uri="{BB962C8B-B14F-4D97-AF65-F5344CB8AC3E}">
        <p14:creationId xmlns:p14="http://schemas.microsoft.com/office/powerpoint/2010/main" val="141434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3C082-D2F9-DF26-B8AE-5BB12EFF4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3DB7D6-7C59-F7D0-554E-8B9A571A54B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BDE5C17-7B94-BE6A-51E4-33FC2533A1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F9FB0B-874B-D71A-2DCC-B91FB3278CCC}"/>
              </a:ext>
            </a:extLst>
          </p:cNvPr>
          <p:cNvSpPr>
            <a:spLocks noGrp="1"/>
          </p:cNvSpPr>
          <p:nvPr>
            <p:ph type="sldNum" sz="quarter" idx="5"/>
          </p:nvPr>
        </p:nvSpPr>
        <p:spPr/>
        <p:txBody>
          <a:bodyPr/>
          <a:lstStyle/>
          <a:p>
            <a:fld id="{D1EB1E5A-81D1-4464-9466-D55578ADC663}" type="slidenum">
              <a:rPr lang="en-US" smtClean="0"/>
              <a:t>12</a:t>
            </a:fld>
            <a:endParaRPr lang="en-US"/>
          </a:p>
        </p:txBody>
      </p:sp>
    </p:spTree>
    <p:extLst>
      <p:ext uri="{BB962C8B-B14F-4D97-AF65-F5344CB8AC3E}">
        <p14:creationId xmlns:p14="http://schemas.microsoft.com/office/powerpoint/2010/main" val="1464353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EB1E5A-81D1-4464-9466-D55578ADC663}" type="slidenum">
              <a:rPr lang="en-US" smtClean="0"/>
              <a:t>13</a:t>
            </a:fld>
            <a:endParaRPr lang="en-US"/>
          </a:p>
        </p:txBody>
      </p:sp>
    </p:spTree>
    <p:extLst>
      <p:ext uri="{BB962C8B-B14F-4D97-AF65-F5344CB8AC3E}">
        <p14:creationId xmlns:p14="http://schemas.microsoft.com/office/powerpoint/2010/main" val="1181564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F56F7-C78E-BA94-96F9-D66BF00CCC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60F46-16D6-AEEA-FC57-949825581C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80370F-AEBB-49B4-7093-AAFA7514CF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2916A5-124B-91E7-D2F1-6101EDB1B377}"/>
              </a:ext>
            </a:extLst>
          </p:cNvPr>
          <p:cNvSpPr>
            <a:spLocks noGrp="1"/>
          </p:cNvSpPr>
          <p:nvPr>
            <p:ph type="sldNum" sz="quarter" idx="5"/>
          </p:nvPr>
        </p:nvSpPr>
        <p:spPr/>
        <p:txBody>
          <a:bodyPr/>
          <a:lstStyle/>
          <a:p>
            <a:fld id="{D1EB1E5A-81D1-4464-9466-D55578ADC663}" type="slidenum">
              <a:rPr lang="en-US" smtClean="0"/>
              <a:t>14</a:t>
            </a:fld>
            <a:endParaRPr lang="en-US"/>
          </a:p>
        </p:txBody>
      </p:sp>
    </p:spTree>
    <p:extLst>
      <p:ext uri="{BB962C8B-B14F-4D97-AF65-F5344CB8AC3E}">
        <p14:creationId xmlns:p14="http://schemas.microsoft.com/office/powerpoint/2010/main" val="675127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7B95E-03FB-D1C8-C690-A5EC66E29F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C31E5-9EC0-D2D4-0A68-A30A8F4896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FF34652-4A8F-2E36-223A-1DA442405D6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DBE69E-7AB8-42A1-B6F7-B1EB2EF18F10}"/>
              </a:ext>
            </a:extLst>
          </p:cNvPr>
          <p:cNvSpPr>
            <a:spLocks noGrp="1"/>
          </p:cNvSpPr>
          <p:nvPr>
            <p:ph type="sldNum" sz="quarter" idx="5"/>
          </p:nvPr>
        </p:nvSpPr>
        <p:spPr/>
        <p:txBody>
          <a:bodyPr/>
          <a:lstStyle/>
          <a:p>
            <a:fld id="{D1EB1E5A-81D1-4464-9466-D55578ADC663}" type="slidenum">
              <a:rPr lang="en-US" smtClean="0"/>
              <a:t>15</a:t>
            </a:fld>
            <a:endParaRPr lang="en-US"/>
          </a:p>
        </p:txBody>
      </p:sp>
    </p:spTree>
    <p:extLst>
      <p:ext uri="{BB962C8B-B14F-4D97-AF65-F5344CB8AC3E}">
        <p14:creationId xmlns:p14="http://schemas.microsoft.com/office/powerpoint/2010/main" val="1256110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98BB47-30F3-74F7-EF97-81404D137CA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FF4E376C-4BF2-9728-485A-BABD48D58A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874818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3F142-5014-6A49-BA68-F7767A20AFD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42FA69DD-70B0-578A-4060-D0493714A7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784209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9EC31A-FAFF-F59B-C947-3C0661FCD86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FD19646-3657-CB06-E99A-4A5DA1F99E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40398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E07737-EFD8-819B-9EA2-9CA32BC154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B086624-96DC-6237-2FCF-105CA78B52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006678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ACF79A-2E68-2C39-C0B8-737220A9D02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A0EF024-9CD5-0D79-8738-EA455C791A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227018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93B0BF-1459-3BF2-19D3-FD3271783C2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EAC02B6-746F-A6EB-5A55-C90602E9D9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548507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1D1EC4-B9D2-7B34-DFB2-365F1003BD5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C9A1D714-575C-81C1-B1D1-8284DF6E8E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513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020AD-025A-9F56-B61E-8A9515BE110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B728990-F041-CE5B-F30B-9DDEC1DDB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210837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5E90D4-B38D-BE5F-676D-33246137424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445E6CC-7821-065B-86E5-CCE80C1D32C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878673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98BB47-30F3-74F7-EF97-81404D137CA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FF4E376C-4BF2-9728-485A-BABD48D58A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006880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3F142-5014-6A49-BA68-F7767A20AFD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42FA69DD-70B0-578A-4060-D0493714A7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558037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9EC31A-FAFF-F59B-C947-3C0661FCD86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FD19646-3657-CB06-E99A-4A5DA1F99E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964671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E07737-EFD8-819B-9EA2-9CA32BC154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B086624-96DC-6237-2FCF-105CA78B52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134636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ACF79A-2E68-2C39-C0B8-737220A9D02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A0EF024-9CD5-0D79-8738-EA455C791A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71576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93B0BF-1459-3BF2-19D3-FD3271783C2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EAC02B6-746F-A6EB-5A55-C90602E9D9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43477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1D1EC4-B9D2-7B34-DFB2-365F1003BD5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C9A1D714-575C-81C1-B1D1-8284DF6E8E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843066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020AD-025A-9F56-B61E-8A9515BE110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B728990-F041-CE5B-F30B-9DDEC1DDB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626314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5E90D4-B38D-BE5F-676D-33246137424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445E6CC-7821-065B-86E5-CCE80C1D32C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242754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777240"/>
          </a:xfrm>
          <a:prstGeom prst="rect">
            <a:avLst/>
          </a:prstGeom>
          <a:solidFill>
            <a:srgbClr val="1F3864"/>
          </a:solidFill>
          <a:ln/>
        </p:spPr>
        <p:txBody>
          <a:bodyPr/>
          <a:lstStyle/>
          <a:p>
            <a:endParaRPr lang="en-US"/>
          </a:p>
        </p:txBody>
      </p:sp>
      <p:sp>
        <p:nvSpPr>
          <p:cNvPr id="3" name="Shape 1"/>
          <p:cNvSpPr/>
          <p:nvPr/>
        </p:nvSpPr>
        <p:spPr>
          <a:xfrm>
            <a:off x="0" y="777240"/>
            <a:ext cx="12191695" cy="45720"/>
          </a:xfrm>
          <a:prstGeom prst="rect">
            <a:avLst/>
          </a:prstGeom>
          <a:solidFill>
            <a:srgbClr val="C55A11"/>
          </a:solidFill>
          <a:ln/>
        </p:spPr>
        <p:txBody>
          <a:bodyPr/>
          <a:lstStyle/>
          <a:p>
            <a:endParaRPr lang="en-US"/>
          </a:p>
        </p:txBody>
      </p:sp>
    </p:spTree>
    <p:extLst>
      <p:ext uri="{BB962C8B-B14F-4D97-AF65-F5344CB8AC3E}">
        <p14:creationId xmlns:p14="http://schemas.microsoft.com/office/powerpoint/2010/main" val="4133991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1041400"/>
            <a:ext cx="6941905" cy="2387600"/>
          </a:xfrm>
          <a:prstGeom prst="rect">
            <a:avLst/>
          </a:prstGeom>
        </p:spPr>
        <p:txBody>
          <a:bodyPr anchor="b"/>
          <a:lstStyle>
            <a:lvl1pPr algn="l">
              <a:defRPr sz="6000" b="1">
                <a:latin typeface="Montserrat" pitchFamily="2" charset="0"/>
              </a:defRPr>
            </a:lvl1pPr>
          </a:lstStyle>
          <a:p>
            <a:r>
              <a:rPr lang="en-US"/>
              <a:t>Click to edit Master title style</a:t>
            </a:r>
          </a:p>
        </p:txBody>
      </p:sp>
    </p:spTree>
    <p:extLst>
      <p:ext uri="{BB962C8B-B14F-4D97-AF65-F5344CB8AC3E}">
        <p14:creationId xmlns:p14="http://schemas.microsoft.com/office/powerpoint/2010/main" val="3469443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606176"/>
            <a:ext cx="10969375" cy="1397285"/>
          </a:xfrm>
          <a:prstGeom prst="rect">
            <a:avLst/>
          </a:prstGeom>
        </p:spPr>
        <p:txBody>
          <a:bodyPr anchor="b"/>
          <a:lstStyle>
            <a:lvl1pPr algn="l">
              <a:defRPr sz="6000" b="1">
                <a:solidFill>
                  <a:srgbClr val="021E42"/>
                </a:solidFill>
                <a:latin typeface="Montserrat" pitchFamily="2" charset="0"/>
              </a:defRPr>
            </a:lvl1pPr>
          </a:lstStyle>
          <a:p>
            <a:r>
              <a:rPr lang="en-US"/>
              <a:t>Click to edit Master title style</a:t>
            </a:r>
          </a:p>
        </p:txBody>
      </p:sp>
    </p:spTree>
    <p:extLst>
      <p:ext uri="{BB962C8B-B14F-4D97-AF65-F5344CB8AC3E}">
        <p14:creationId xmlns:p14="http://schemas.microsoft.com/office/powerpoint/2010/main" val="2868381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2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21.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8F30497-342B-5A83-27A3-3C260E649042}"/>
              </a:ext>
            </a:extLst>
          </p:cNvPr>
          <p:cNvPicPr>
            <a:picLocks noChangeAspect="1"/>
          </p:cNvPicPr>
          <p:nvPr userDrawn="1"/>
        </p:nvPicPr>
        <p:blipFill>
          <a:blip r:embed="rId11"/>
          <a:srcRect/>
          <a:stretch/>
        </p:blipFill>
        <p:spPr>
          <a:xfrm>
            <a:off x="7010400" y="-8873"/>
            <a:ext cx="5181600" cy="1295400"/>
          </a:xfrm>
          <a:prstGeom prst="rect">
            <a:avLst/>
          </a:prstGeom>
        </p:spPr>
      </p:pic>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pic>
        <p:nvPicPr>
          <p:cNvPr id="10" name="Picture 9" descr="A black and white sign with white text&#10;&#10;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2"/>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13"/>
          <a:srcRect/>
          <a:stretch/>
        </p:blipFill>
        <p:spPr>
          <a:xfrm>
            <a:off x="10350847" y="6293735"/>
            <a:ext cx="1369791" cy="384502"/>
          </a:xfrm>
          <a:prstGeom prst="rect">
            <a:avLst/>
          </a:prstGeom>
        </p:spPr>
      </p:pic>
      <p:sp>
        <p:nvSpPr>
          <p:cNvPr id="4" name="Title Placeholder 1">
            <a:extLst>
              <a:ext uri="{FF2B5EF4-FFF2-40B4-BE49-F238E27FC236}">
                <a16:creationId xmlns:a16="http://schemas.microsoft.com/office/drawing/2014/main" id="{31F921DB-3352-EB00-5894-82833B8BDDA6}"/>
              </a:ext>
            </a:extLst>
          </p:cNvPr>
          <p:cNvSpPr txBox="1">
            <a:spLocks/>
          </p:cNvSpPr>
          <p:nvPr userDrawn="1"/>
        </p:nvSpPr>
        <p:spPr>
          <a:xfrm>
            <a:off x="838200" y="6111831"/>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102483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8895ED5-62B8-36C2-AB69-88FDA7BD82A7}"/>
              </a:ext>
            </a:extLst>
          </p:cNvPr>
          <p:cNvPicPr>
            <a:picLocks noChangeAspect="1"/>
          </p:cNvPicPr>
          <p:nvPr userDrawn="1"/>
        </p:nvPicPr>
        <p:blipFill>
          <a:blip r:embed="rId12"/>
          <a:srcRect/>
          <a:stretch/>
        </p:blipFill>
        <p:spPr>
          <a:xfrm>
            <a:off x="7010400" y="-8873"/>
            <a:ext cx="5181600" cy="1295400"/>
          </a:xfrm>
          <a:prstGeom prst="rect">
            <a:avLst/>
          </a:prstGeom>
        </p:spPr>
      </p:pic>
      <p:pic>
        <p:nvPicPr>
          <p:cNvPr id="10" name="Picture 9" descr="A black and white sign with white text&#10;&#10;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3"/>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14"/>
          <a:srcRect/>
          <a:stretch/>
        </p:blipFill>
        <p:spPr>
          <a:xfrm>
            <a:off x="10350847" y="6293735"/>
            <a:ext cx="1369791" cy="384502"/>
          </a:xfrm>
          <a:prstGeom prst="rect">
            <a:avLst/>
          </a:prstGeom>
        </p:spPr>
      </p:pic>
      <p:sp>
        <p:nvSpPr>
          <p:cNvPr id="5" name="Title Placeholder 1">
            <a:extLst>
              <a:ext uri="{FF2B5EF4-FFF2-40B4-BE49-F238E27FC236}">
                <a16:creationId xmlns:a16="http://schemas.microsoft.com/office/drawing/2014/main" id="{20B4B526-EF33-C752-4091-14E9ECC948CF}"/>
              </a:ext>
            </a:extLst>
          </p:cNvPr>
          <p:cNvSpPr txBox="1">
            <a:spLocks/>
          </p:cNvSpPr>
          <p:nvPr userDrawn="1"/>
        </p:nvSpPr>
        <p:spPr>
          <a:xfrm>
            <a:off x="838200" y="6111831"/>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1332844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BE351B-1D9E-ED4F-A0EA-931F8B085416}"/>
              </a:ext>
            </a:extLst>
          </p:cNvPr>
          <p:cNvSpPr/>
          <p:nvPr userDrawn="1"/>
        </p:nvSpPr>
        <p:spPr>
          <a:xfrm>
            <a:off x="1524" y="0"/>
            <a:ext cx="12188952" cy="5879592"/>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3"/>
          <a:stretch>
            <a:fillRect/>
          </a:stretch>
        </p:blipFill>
        <p:spPr>
          <a:xfrm>
            <a:off x="7741922" y="6145805"/>
            <a:ext cx="2060447" cy="531400"/>
          </a:xfrm>
          <a:prstGeom prst="rect">
            <a:avLst/>
          </a:prstGeom>
        </p:spPr>
      </p:pic>
      <p:pic>
        <p:nvPicPr>
          <p:cNvPr id="3" name="Picture 2" descr="A blue and black logo&#10;&#10;AI-generated content may be incorrect.">
            <a:extLst>
              <a:ext uri="{FF2B5EF4-FFF2-40B4-BE49-F238E27FC236}">
                <a16:creationId xmlns:a16="http://schemas.microsoft.com/office/drawing/2014/main" id="{EE77629E-41B2-22BA-A255-FB02E0872B64}"/>
              </a:ext>
            </a:extLst>
          </p:cNvPr>
          <p:cNvPicPr>
            <a:picLocks noChangeAspect="1"/>
          </p:cNvPicPr>
          <p:nvPr userDrawn="1"/>
        </p:nvPicPr>
        <p:blipFill>
          <a:blip r:embed="rId4"/>
          <a:stretch>
            <a:fillRect/>
          </a:stretch>
        </p:blipFill>
        <p:spPr>
          <a:xfrm>
            <a:off x="10028000" y="6241617"/>
            <a:ext cx="1491065" cy="411534"/>
          </a:xfrm>
          <a:prstGeom prst="rect">
            <a:avLst/>
          </a:prstGeom>
        </p:spPr>
      </p:pic>
      <p:pic>
        <p:nvPicPr>
          <p:cNvPr id="7" name="Picture 6" descr="A black and white image of a person&#10;&#10;AI-generated content may be incorrect.">
            <a:extLst>
              <a:ext uri="{FF2B5EF4-FFF2-40B4-BE49-F238E27FC236}">
                <a16:creationId xmlns:a16="http://schemas.microsoft.com/office/drawing/2014/main" id="{907FD5D8-27D9-56A5-127C-56F3851DE004}"/>
              </a:ext>
            </a:extLst>
          </p:cNvPr>
          <p:cNvPicPr>
            <a:picLocks noChangeAspect="1"/>
          </p:cNvPicPr>
          <p:nvPr userDrawn="1"/>
        </p:nvPicPr>
        <p:blipFill>
          <a:blip r:embed="rId5"/>
          <a:stretch>
            <a:fillRect/>
          </a:stretch>
        </p:blipFill>
        <p:spPr>
          <a:xfrm>
            <a:off x="1511" y="1197859"/>
            <a:ext cx="12188977" cy="4462281"/>
          </a:xfrm>
          <a:prstGeom prst="rect">
            <a:avLst/>
          </a:prstGeom>
        </p:spPr>
      </p:pic>
      <p:sp>
        <p:nvSpPr>
          <p:cNvPr id="5" name="Rectangle 4">
            <a:extLst>
              <a:ext uri="{FF2B5EF4-FFF2-40B4-BE49-F238E27FC236}">
                <a16:creationId xmlns:a16="http://schemas.microsoft.com/office/drawing/2014/main" id="{C5C63FEF-36B9-7DA6-0155-D1C4809EA843}"/>
              </a:ext>
            </a:extLst>
          </p:cNvPr>
          <p:cNvSpPr/>
          <p:nvPr userDrawn="1"/>
        </p:nvSpPr>
        <p:spPr>
          <a:xfrm>
            <a:off x="0" y="842480"/>
            <a:ext cx="6185043" cy="2774023"/>
          </a:xfrm>
          <a:prstGeom prst="rect">
            <a:avLst/>
          </a:prstGeom>
          <a:solidFill>
            <a:srgbClr val="C50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F3DDE3A7-859C-9DCE-339F-7BE8FD8828D6}"/>
              </a:ext>
            </a:extLst>
          </p:cNvPr>
          <p:cNvSpPr txBox="1">
            <a:spLocks/>
          </p:cNvSpPr>
          <p:nvPr userDrawn="1"/>
        </p:nvSpPr>
        <p:spPr>
          <a:xfrm>
            <a:off x="330200" y="6038420"/>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solidFill>
                  <a:schemeClr val="tx2"/>
                </a:solidFill>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4143028485"/>
      </p:ext>
    </p:extLst>
  </p:cSld>
  <p:clrMap bg1="lt1" tx1="dk1" bg2="lt2" tx2="dk2" accent1="accent1" accent2="accent2" accent3="accent3" accent4="accent4" accent5="accent5" accent6="accent6" hlink="hlink" folHlink="folHlink"/>
  <p:sldLayoutIdLst>
    <p:sldLayoutId id="2147483673" r:id="rId1"/>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6"/>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3"/>
          <a:stretch>
            <a:fillRect/>
          </a:stretch>
        </p:blipFill>
        <p:spPr>
          <a:xfrm>
            <a:off x="7741922" y="6145805"/>
            <a:ext cx="2060447" cy="531400"/>
          </a:xfrm>
          <a:prstGeom prst="rect">
            <a:avLst/>
          </a:prstGeom>
        </p:spPr>
      </p:pic>
      <p:pic>
        <p:nvPicPr>
          <p:cNvPr id="2" name="Picture 1" descr="A close-up of a person holding a spray object&#10;&#10;AI-generated content may be incorrect.">
            <a:extLst>
              <a:ext uri="{FF2B5EF4-FFF2-40B4-BE49-F238E27FC236}">
                <a16:creationId xmlns:a16="http://schemas.microsoft.com/office/drawing/2014/main" id="{CE7CACEA-28E8-9745-D367-2DE90F22E6E9}"/>
              </a:ext>
            </a:extLst>
          </p:cNvPr>
          <p:cNvPicPr>
            <a:picLocks noChangeAspect="1"/>
          </p:cNvPicPr>
          <p:nvPr userDrawn="1"/>
        </p:nvPicPr>
        <p:blipFill>
          <a:blip r:embed="rId4">
            <a:extLst>
              <a:ext uri="{28A0092B-C50C-407E-A947-70E740481C1C}">
                <a14:useLocalDpi xmlns:a14="http://schemas.microsoft.com/office/drawing/2010/main" val="0"/>
              </a:ext>
            </a:extLst>
          </a:blip>
          <a:srcRect l="1865" t="9630" b="8802"/>
          <a:stretch>
            <a:fillRect/>
          </a:stretch>
        </p:blipFill>
        <p:spPr>
          <a:xfrm>
            <a:off x="1" y="1254072"/>
            <a:ext cx="12199420" cy="4945806"/>
          </a:xfrm>
          <a:prstGeom prst="rect">
            <a:avLst/>
          </a:prstGeom>
        </p:spPr>
      </p:pic>
      <p:pic>
        <p:nvPicPr>
          <p:cNvPr id="3" name="Picture 2" descr="A blue and black logo&#10;&#10;AI-generated content may be incorrect.">
            <a:extLst>
              <a:ext uri="{FF2B5EF4-FFF2-40B4-BE49-F238E27FC236}">
                <a16:creationId xmlns:a16="http://schemas.microsoft.com/office/drawing/2014/main" id="{364BE2B4-46A3-64C3-22E8-7A41C70F7ADA}"/>
              </a:ext>
            </a:extLst>
          </p:cNvPr>
          <p:cNvPicPr>
            <a:picLocks noChangeAspect="1"/>
          </p:cNvPicPr>
          <p:nvPr userDrawn="1"/>
        </p:nvPicPr>
        <p:blipFill>
          <a:blip r:embed="rId5"/>
          <a:stretch>
            <a:fillRect/>
          </a:stretch>
        </p:blipFill>
        <p:spPr>
          <a:xfrm>
            <a:off x="10028000" y="6241617"/>
            <a:ext cx="1491065" cy="411534"/>
          </a:xfrm>
          <a:prstGeom prst="rect">
            <a:avLst/>
          </a:prstGeom>
        </p:spPr>
      </p:pic>
      <p:sp>
        <p:nvSpPr>
          <p:cNvPr id="6" name="Title Placeholder 1">
            <a:extLst>
              <a:ext uri="{FF2B5EF4-FFF2-40B4-BE49-F238E27FC236}">
                <a16:creationId xmlns:a16="http://schemas.microsoft.com/office/drawing/2014/main" id="{12E40129-09F6-3E5B-0BD7-889595C90618}"/>
              </a:ext>
            </a:extLst>
          </p:cNvPr>
          <p:cNvSpPr txBox="1">
            <a:spLocks/>
          </p:cNvSpPr>
          <p:nvPr userDrawn="1"/>
        </p:nvSpPr>
        <p:spPr>
          <a:xfrm>
            <a:off x="330200" y="6038420"/>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solidFill>
                  <a:schemeClr val="tx2"/>
                </a:solidFill>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198036161"/>
      </p:ext>
    </p:extLst>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6"/>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77B72-5900-8846-66BD-CE024C6CE1D2}"/>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14BA8628-B7E9-1511-93A5-A2111BE6F4CD}"/>
              </a:ext>
            </a:extLst>
          </p:cNvPr>
          <p:cNvSpPr>
            <a:spLocks noGrp="1"/>
          </p:cNvSpPr>
          <p:nvPr>
            <p:ph type="ctrTitle"/>
          </p:nvPr>
        </p:nvSpPr>
        <p:spPr>
          <a:xfrm>
            <a:off x="314743" y="1424858"/>
            <a:ext cx="4965179" cy="1514987"/>
          </a:xfrm>
        </p:spPr>
        <p:txBody>
          <a:bodyPr/>
          <a:lstStyle/>
          <a:p>
            <a:r>
              <a:rPr lang="en-US" sz="4800" b="1"/>
              <a:t>Operations Benchmarking</a:t>
            </a:r>
          </a:p>
        </p:txBody>
      </p:sp>
      <p:sp>
        <p:nvSpPr>
          <p:cNvPr id="4" name="TextBox 3">
            <a:extLst>
              <a:ext uri="{FF2B5EF4-FFF2-40B4-BE49-F238E27FC236}">
                <a16:creationId xmlns:a16="http://schemas.microsoft.com/office/drawing/2014/main" id="{FD60A533-15D2-6DFD-296D-A204DD48D5A5}"/>
              </a:ext>
            </a:extLst>
          </p:cNvPr>
          <p:cNvSpPr txBox="1"/>
          <p:nvPr/>
        </p:nvSpPr>
        <p:spPr>
          <a:xfrm>
            <a:off x="0" y="4690958"/>
            <a:ext cx="5498926" cy="1097736"/>
          </a:xfrm>
          <a:prstGeom prst="rect">
            <a:avLst/>
          </a:prstGeom>
          <a:noFill/>
        </p:spPr>
        <p:txBody>
          <a:bodyPr wrap="square" lIns="91440" tIns="45720" rIns="91440" bIns="45720" anchor="t">
            <a:spAutoFit/>
          </a:bodyPr>
          <a:lstStyle/>
          <a:p>
            <a:pPr>
              <a:spcBef>
                <a:spcPts val="125"/>
              </a:spcBef>
            </a:pPr>
            <a:r>
              <a:rPr lang="en-US" sz="1200">
                <a:solidFill>
                  <a:schemeClr val="bg1"/>
                </a:solidFill>
                <a:latin typeface="Montserrat"/>
              </a:rPr>
              <a:t>Justin Alcorta, </a:t>
            </a:r>
            <a:r>
              <a:rPr lang="en-US" sz="1200" err="1">
                <a:solidFill>
                  <a:schemeClr val="bg1"/>
                </a:solidFill>
                <a:latin typeface="Montserrat"/>
              </a:rPr>
              <a:t>Technomics</a:t>
            </a:r>
            <a:r>
              <a:rPr lang="en-US" sz="1200">
                <a:solidFill>
                  <a:schemeClr val="bg1"/>
                </a:solidFill>
                <a:latin typeface="Montserrat"/>
              </a:rPr>
              <a:t>, Inc.</a:t>
            </a:r>
          </a:p>
          <a:p>
            <a:pPr>
              <a:spcBef>
                <a:spcPts val="125"/>
              </a:spcBef>
            </a:pPr>
            <a:r>
              <a:rPr lang="en-US" sz="1200">
                <a:solidFill>
                  <a:schemeClr val="bg1"/>
                </a:solidFill>
                <a:latin typeface="Montserrat"/>
              </a:rPr>
              <a:t>Dr. John Derks, </a:t>
            </a:r>
            <a:r>
              <a:rPr lang="en-US" sz="1200" err="1">
                <a:solidFill>
                  <a:schemeClr val="bg1"/>
                </a:solidFill>
                <a:latin typeface="Montserrat"/>
              </a:rPr>
              <a:t>Technomics</a:t>
            </a:r>
            <a:r>
              <a:rPr lang="en-US" sz="1200">
                <a:solidFill>
                  <a:schemeClr val="bg1"/>
                </a:solidFill>
                <a:latin typeface="Montserrat"/>
              </a:rPr>
              <a:t>, Inc.</a:t>
            </a:r>
          </a:p>
          <a:p>
            <a:pPr>
              <a:spcBef>
                <a:spcPts val="125"/>
              </a:spcBef>
            </a:pPr>
            <a:r>
              <a:rPr lang="en-US" sz="1200">
                <a:solidFill>
                  <a:schemeClr val="bg1"/>
                </a:solidFill>
                <a:latin typeface="Montserrat" panose="00000500000000000000" pitchFamily="2" charset="0"/>
              </a:rPr>
              <a:t>Office of Cost Estimating and Program Evaluation (CEPE), NA-1.3</a:t>
            </a:r>
          </a:p>
          <a:p>
            <a:pPr>
              <a:spcBef>
                <a:spcPts val="125"/>
              </a:spcBef>
            </a:pPr>
            <a:r>
              <a:rPr lang="en-US" sz="1200">
                <a:solidFill>
                  <a:schemeClr val="bg1"/>
                </a:solidFill>
                <a:latin typeface="Montserrat" panose="00000500000000000000" pitchFamily="2" charset="0"/>
              </a:rPr>
              <a:t>National Nuclear Security Administration</a:t>
            </a:r>
          </a:p>
          <a:p>
            <a:pPr>
              <a:spcBef>
                <a:spcPts val="125"/>
              </a:spcBef>
            </a:pPr>
            <a:r>
              <a:rPr lang="en-US" sz="1400">
                <a:solidFill>
                  <a:schemeClr val="bg1"/>
                </a:solidFill>
                <a:latin typeface="Montserrat"/>
              </a:rPr>
              <a:t>August 11, 2026</a:t>
            </a:r>
          </a:p>
        </p:txBody>
      </p:sp>
      <p:sp>
        <p:nvSpPr>
          <p:cNvPr id="3" name="TextBox 2">
            <a:extLst>
              <a:ext uri="{FF2B5EF4-FFF2-40B4-BE49-F238E27FC236}">
                <a16:creationId xmlns:a16="http://schemas.microsoft.com/office/drawing/2014/main" id="{05E6A57C-8CAB-1416-649E-D6F87BCD9BAE}"/>
              </a:ext>
            </a:extLst>
          </p:cNvPr>
          <p:cNvSpPr txBox="1"/>
          <p:nvPr/>
        </p:nvSpPr>
        <p:spPr>
          <a:xfrm>
            <a:off x="4590393" y="6271942"/>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3610542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A2442-98D2-1CC4-E1C7-2F887360B32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1E0E838-6EEC-8E65-00A1-2D7AB1A6C28F}"/>
              </a:ext>
            </a:extLst>
          </p:cNvPr>
          <p:cNvSpPr>
            <a:spLocks noGrp="1"/>
          </p:cNvSpPr>
          <p:nvPr>
            <p:ph type="title"/>
          </p:nvPr>
        </p:nvSpPr>
        <p:spPr/>
        <p:txBody>
          <a:bodyPr/>
          <a:lstStyle/>
          <a:p>
            <a:r>
              <a:rPr lang="en-US"/>
              <a:t>CEPE Background</a:t>
            </a:r>
          </a:p>
        </p:txBody>
      </p:sp>
      <p:sp>
        <p:nvSpPr>
          <p:cNvPr id="2" name="Slide Number Placeholder 1">
            <a:extLst>
              <a:ext uri="{FF2B5EF4-FFF2-40B4-BE49-F238E27FC236}">
                <a16:creationId xmlns:a16="http://schemas.microsoft.com/office/drawing/2014/main" id="{9181D7A4-8977-663B-B661-7D7E84E868F1}"/>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2</a:t>
            </a:fld>
            <a:endParaRPr lang="en-US">
              <a:latin typeface="Montserrat" panose="00000500000000000000" pitchFamily="2" charset="0"/>
            </a:endParaRPr>
          </a:p>
        </p:txBody>
      </p:sp>
      <p:grpSp>
        <p:nvGrpSpPr>
          <p:cNvPr id="5" name="Group 4">
            <a:extLst>
              <a:ext uri="{FF2B5EF4-FFF2-40B4-BE49-F238E27FC236}">
                <a16:creationId xmlns:a16="http://schemas.microsoft.com/office/drawing/2014/main" id="{8753F68E-A147-FF17-DF70-B3DAAEE00E0B}"/>
              </a:ext>
            </a:extLst>
          </p:cNvPr>
          <p:cNvGrpSpPr/>
          <p:nvPr/>
        </p:nvGrpSpPr>
        <p:grpSpPr>
          <a:xfrm>
            <a:off x="287621" y="1447044"/>
            <a:ext cx="7522879" cy="4352129"/>
            <a:chOff x="582786" y="1471512"/>
            <a:chExt cx="7240805" cy="4352129"/>
          </a:xfrm>
        </p:grpSpPr>
        <p:sp>
          <p:nvSpPr>
            <p:cNvPr id="6" name="Freeform: Shape 5">
              <a:extLst>
                <a:ext uri="{FF2B5EF4-FFF2-40B4-BE49-F238E27FC236}">
                  <a16:creationId xmlns:a16="http://schemas.microsoft.com/office/drawing/2014/main" id="{87812679-167E-2052-7435-1A111C7F5D59}"/>
                </a:ext>
              </a:extLst>
            </p:cNvPr>
            <p:cNvSpPr/>
            <p:nvPr/>
          </p:nvSpPr>
          <p:spPr>
            <a:xfrm>
              <a:off x="582786" y="1471512"/>
              <a:ext cx="7240805" cy="663389"/>
            </a:xfrm>
            <a:custGeom>
              <a:avLst/>
              <a:gdLst>
                <a:gd name="csX0" fmla="*/ 0 w 6366653"/>
                <a:gd name="csY0" fmla="*/ 110567 h 663389"/>
                <a:gd name="csX1" fmla="*/ 110567 w 6366653"/>
                <a:gd name="csY1" fmla="*/ 0 h 663389"/>
                <a:gd name="csX2" fmla="*/ 6256086 w 6366653"/>
                <a:gd name="csY2" fmla="*/ 0 h 663389"/>
                <a:gd name="csX3" fmla="*/ 6366653 w 6366653"/>
                <a:gd name="csY3" fmla="*/ 110567 h 663389"/>
                <a:gd name="csX4" fmla="*/ 6366653 w 6366653"/>
                <a:gd name="csY4" fmla="*/ 552822 h 663389"/>
                <a:gd name="csX5" fmla="*/ 6256086 w 6366653"/>
                <a:gd name="csY5" fmla="*/ 663389 h 663389"/>
                <a:gd name="csX6" fmla="*/ 110567 w 6366653"/>
                <a:gd name="csY6" fmla="*/ 663389 h 663389"/>
                <a:gd name="csX7" fmla="*/ 0 w 6366653"/>
                <a:gd name="csY7" fmla="*/ 552822 h 663389"/>
                <a:gd name="csX8" fmla="*/ 0 w 6366653"/>
                <a:gd name="csY8" fmla="*/ 110567 h 6633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366653" h="663389">
                  <a:moveTo>
                    <a:pt x="0" y="110567"/>
                  </a:moveTo>
                  <a:cubicBezTo>
                    <a:pt x="0" y="49503"/>
                    <a:pt x="49503" y="0"/>
                    <a:pt x="110567" y="0"/>
                  </a:cubicBezTo>
                  <a:lnTo>
                    <a:pt x="6256086" y="0"/>
                  </a:lnTo>
                  <a:cubicBezTo>
                    <a:pt x="6317150" y="0"/>
                    <a:pt x="6366653" y="49503"/>
                    <a:pt x="6366653" y="110567"/>
                  </a:cubicBezTo>
                  <a:lnTo>
                    <a:pt x="6366653" y="552822"/>
                  </a:lnTo>
                  <a:cubicBezTo>
                    <a:pt x="6366653" y="613886"/>
                    <a:pt x="6317150" y="663389"/>
                    <a:pt x="6256086" y="663389"/>
                  </a:cubicBezTo>
                  <a:lnTo>
                    <a:pt x="110567" y="663389"/>
                  </a:lnTo>
                  <a:cubicBezTo>
                    <a:pt x="49503" y="663389"/>
                    <a:pt x="0" y="613886"/>
                    <a:pt x="0" y="552822"/>
                  </a:cubicBezTo>
                  <a:lnTo>
                    <a:pt x="0" y="110567"/>
                  </a:lnTo>
                  <a:close/>
                </a:path>
              </a:pathLst>
            </a:custGeom>
            <a:ln w="12700">
              <a:solidFill>
                <a:srgbClr val="C50E3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5254" tIns="135254" rIns="135254" bIns="135254" numCol="1" spcCol="1270" anchor="ctr" anchorCtr="0">
              <a:noAutofit/>
            </a:bodyPr>
            <a:lstStyle/>
            <a:p>
              <a:pPr marL="0" lvl="0" indent="0" algn="ctr" defTabSz="1200150">
                <a:lnSpc>
                  <a:spcPct val="90000"/>
                </a:lnSpc>
                <a:spcBef>
                  <a:spcPct val="0"/>
                </a:spcBef>
                <a:buNone/>
              </a:pPr>
              <a:r>
                <a:rPr lang="en-US" b="1">
                  <a:latin typeface="Montserrat" panose="00000500000000000000" pitchFamily="2" charset="0"/>
                </a:rPr>
                <a:t>Office of Cost Estimating and Program Evaluation (CEPE)</a:t>
              </a:r>
            </a:p>
            <a:p>
              <a:pPr marL="0" lvl="0" indent="0" algn="ctr" defTabSz="1200150">
                <a:lnSpc>
                  <a:spcPct val="90000"/>
                </a:lnSpc>
                <a:spcBef>
                  <a:spcPct val="0"/>
                </a:spcBef>
                <a:buNone/>
              </a:pPr>
              <a:r>
                <a:rPr lang="en-US" i="1" kern="1200">
                  <a:latin typeface="Montserrat" panose="00000500000000000000" pitchFamily="2" charset="0"/>
                </a:rPr>
                <a:t>NA-1.3</a:t>
              </a:r>
            </a:p>
          </p:txBody>
        </p:sp>
        <p:sp>
          <p:nvSpPr>
            <p:cNvPr id="7" name="Freeform: Shape 6">
              <a:extLst>
                <a:ext uri="{FF2B5EF4-FFF2-40B4-BE49-F238E27FC236}">
                  <a16:creationId xmlns:a16="http://schemas.microsoft.com/office/drawing/2014/main" id="{394DDE95-9AAA-FE2A-E495-C96E53116CC5}"/>
                </a:ext>
              </a:extLst>
            </p:cNvPr>
            <p:cNvSpPr/>
            <p:nvPr/>
          </p:nvSpPr>
          <p:spPr>
            <a:xfrm>
              <a:off x="582786" y="2134902"/>
              <a:ext cx="7240805" cy="3688739"/>
            </a:xfrm>
            <a:custGeom>
              <a:avLst/>
              <a:gdLst>
                <a:gd name="csX0" fmla="*/ 0 w 6366653"/>
                <a:gd name="csY0" fmla="*/ 0 h 3688739"/>
                <a:gd name="csX1" fmla="*/ 6366653 w 6366653"/>
                <a:gd name="csY1" fmla="*/ 0 h 3688739"/>
                <a:gd name="csX2" fmla="*/ 6366653 w 6366653"/>
                <a:gd name="csY2" fmla="*/ 3688739 h 3688739"/>
                <a:gd name="csX3" fmla="*/ 0 w 6366653"/>
                <a:gd name="csY3" fmla="*/ 3688739 h 3688739"/>
                <a:gd name="csX4" fmla="*/ 0 w 6366653"/>
                <a:gd name="csY4" fmla="*/ 0 h 3688739"/>
              </a:gdLst>
              <a:ahLst/>
              <a:cxnLst>
                <a:cxn ang="0">
                  <a:pos x="csX0" y="csY0"/>
                </a:cxn>
                <a:cxn ang="0">
                  <a:pos x="csX1" y="csY1"/>
                </a:cxn>
                <a:cxn ang="0">
                  <a:pos x="csX2" y="csY2"/>
                </a:cxn>
                <a:cxn ang="0">
                  <a:pos x="csX3" y="csY3"/>
                </a:cxn>
                <a:cxn ang="0">
                  <a:pos x="csX4" y="csY4"/>
                </a:cxn>
              </a:cxnLst>
              <a:rect l="l" t="t" r="r" b="b"/>
              <a:pathLst>
                <a:path w="6366653" h="3688739">
                  <a:moveTo>
                    <a:pt x="0" y="0"/>
                  </a:moveTo>
                  <a:lnTo>
                    <a:pt x="6366653" y="0"/>
                  </a:lnTo>
                  <a:lnTo>
                    <a:pt x="6366653" y="3688739"/>
                  </a:lnTo>
                  <a:lnTo>
                    <a:pt x="0" y="368873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2141" tIns="34290" rIns="192024" bIns="34290" numCol="1" spcCol="1270" anchor="t" anchorCtr="0">
              <a:noAutofit/>
            </a:bodyPr>
            <a:lstStyle/>
            <a:p>
              <a:pPr marL="0" lvl="1" defTabSz="933450">
                <a:lnSpc>
                  <a:spcPct val="90000"/>
                </a:lnSpc>
                <a:spcBef>
                  <a:spcPct val="0"/>
                </a:spcBef>
                <a:spcAft>
                  <a:spcPct val="20000"/>
                </a:spcAft>
              </a:pPr>
              <a:endParaRPr lang="en-US" sz="1050" b="1" i="1">
                <a:latin typeface="Montserrat" panose="00000500000000000000" pitchFamily="2" charset="0"/>
              </a:endParaRPr>
            </a:p>
            <a:p>
              <a:pPr marL="0" lvl="1" defTabSz="933450">
                <a:lnSpc>
                  <a:spcPct val="90000"/>
                </a:lnSpc>
                <a:spcBef>
                  <a:spcPct val="0"/>
                </a:spcBef>
                <a:spcAft>
                  <a:spcPct val="20000"/>
                </a:spcAft>
              </a:pPr>
              <a:r>
                <a:rPr lang="en-US" sz="2000" b="1" i="1">
                  <a:latin typeface="Montserrat" panose="00000500000000000000" pitchFamily="2" charset="0"/>
                </a:rPr>
                <a:t>CEPE’s Statutory Role: </a:t>
              </a:r>
              <a:r>
                <a:rPr lang="en-US" sz="2000">
                  <a:latin typeface="Montserrat" panose="00000500000000000000" pitchFamily="2" charset="0"/>
                </a:rPr>
                <a:t>“The Director shall be the principal advisor to the Administrator, the Deputy Secretary of Energy, and the Secretary of Energy with respect to cost estimation and program evaluation for the Administration.”  - 50 U.S.C. § 2411 (b)(1)</a:t>
              </a:r>
            </a:p>
            <a:p>
              <a:pPr marL="0" lvl="1" defTabSz="933450">
                <a:lnSpc>
                  <a:spcPct val="90000"/>
                </a:lnSpc>
                <a:spcBef>
                  <a:spcPct val="0"/>
                </a:spcBef>
                <a:spcAft>
                  <a:spcPct val="20000"/>
                </a:spcAft>
              </a:pPr>
              <a:endParaRPr lang="en-US" sz="2100" kern="1200">
                <a:latin typeface="Montserrat" panose="00000500000000000000" pitchFamily="2" charset="0"/>
              </a:endParaRPr>
            </a:p>
            <a:p>
              <a:pPr marL="0" lvl="1" defTabSz="933450">
                <a:lnSpc>
                  <a:spcPct val="90000"/>
                </a:lnSpc>
                <a:spcBef>
                  <a:spcPct val="0"/>
                </a:spcBef>
                <a:spcAft>
                  <a:spcPct val="20000"/>
                </a:spcAft>
              </a:pPr>
              <a:r>
                <a:rPr lang="en-US" sz="2100" b="1" i="1">
                  <a:latin typeface="Montserrat" panose="00000500000000000000" pitchFamily="2" charset="0"/>
                </a:rPr>
                <a:t>Established </a:t>
              </a:r>
              <a:r>
                <a:rPr lang="en-US" sz="2100" kern="1200">
                  <a:latin typeface="Montserrat" panose="00000500000000000000" pitchFamily="2" charset="0"/>
                </a:rPr>
                <a:t>in the FY 2014 National Defense Authorization Act (NDAA) in recognition of a gap in the National Nuclear Security Administration’s (NNSA) capacity to independently determine the costs of programs and projects and adequately budget for them</a:t>
              </a:r>
              <a:r>
                <a:rPr lang="en-US" sz="2100">
                  <a:latin typeface="Montserrat" panose="00000500000000000000" pitchFamily="2" charset="0"/>
                </a:rPr>
                <a:t>. </a:t>
              </a:r>
              <a:endParaRPr lang="en-US" sz="2100" kern="1200">
                <a:latin typeface="Montserrat" panose="00000500000000000000" pitchFamily="2" charset="0"/>
              </a:endParaRPr>
            </a:p>
          </p:txBody>
        </p:sp>
      </p:grpSp>
      <p:pic>
        <p:nvPicPr>
          <p:cNvPr id="12" name="Picture 11">
            <a:extLst>
              <a:ext uri="{FF2B5EF4-FFF2-40B4-BE49-F238E27FC236}">
                <a16:creationId xmlns:a16="http://schemas.microsoft.com/office/drawing/2014/main" id="{27608010-0557-20C6-1900-09E49D50FAC7}"/>
              </a:ext>
            </a:extLst>
          </p:cNvPr>
          <p:cNvPicPr>
            <a:picLocks noChangeAspect="1"/>
          </p:cNvPicPr>
          <p:nvPr/>
        </p:nvPicPr>
        <p:blipFill>
          <a:blip r:embed="rId3"/>
          <a:stretch>
            <a:fillRect/>
          </a:stretch>
        </p:blipFill>
        <p:spPr>
          <a:xfrm>
            <a:off x="8159775" y="2779796"/>
            <a:ext cx="3295327" cy="1433241"/>
          </a:xfrm>
          <a:prstGeom prst="rect">
            <a:avLst/>
          </a:prstGeom>
        </p:spPr>
      </p:pic>
      <p:sp>
        <p:nvSpPr>
          <p:cNvPr id="13" name="Oval 12">
            <a:extLst>
              <a:ext uri="{FF2B5EF4-FFF2-40B4-BE49-F238E27FC236}">
                <a16:creationId xmlns:a16="http://schemas.microsoft.com/office/drawing/2014/main" id="{B4128F50-9046-B808-46EF-B65C9F702BE1}"/>
              </a:ext>
            </a:extLst>
          </p:cNvPr>
          <p:cNvSpPr/>
          <p:nvPr/>
        </p:nvSpPr>
        <p:spPr>
          <a:xfrm>
            <a:off x="7810500" y="1537056"/>
            <a:ext cx="3993876" cy="391871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8" name="TextBox 7">
            <a:extLst>
              <a:ext uri="{FF2B5EF4-FFF2-40B4-BE49-F238E27FC236}">
                <a16:creationId xmlns:a16="http://schemas.microsoft.com/office/drawing/2014/main" id="{25C93AC1-0CDA-7D6B-2FC5-CCC7A49223DB}"/>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758282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9F516-F526-F0D1-8720-E45FA67F6757}"/>
            </a:ext>
          </a:extLst>
        </p:cNvPr>
        <p:cNvGrpSpPr/>
        <p:nvPr/>
      </p:nvGrpSpPr>
      <p:grpSpPr>
        <a:xfrm>
          <a:off x="0" y="0"/>
          <a:ext cx="0" cy="0"/>
          <a:chOff x="0" y="0"/>
          <a:chExt cx="0" cy="0"/>
        </a:xfrm>
      </p:grpSpPr>
      <p:sp>
        <p:nvSpPr>
          <p:cNvPr id="60" name="Flowchart: Data 59">
            <a:extLst>
              <a:ext uri="{FF2B5EF4-FFF2-40B4-BE49-F238E27FC236}">
                <a16:creationId xmlns:a16="http://schemas.microsoft.com/office/drawing/2014/main" id="{DB14F2A4-30A1-8460-E214-B1BC90B082E2}"/>
              </a:ext>
            </a:extLst>
          </p:cNvPr>
          <p:cNvSpPr/>
          <p:nvPr/>
        </p:nvSpPr>
        <p:spPr>
          <a:xfrm flipH="1">
            <a:off x="4948" y="1275544"/>
            <a:ext cx="6506687" cy="4862366"/>
          </a:xfrm>
          <a:prstGeom prst="flowChartInputOutpu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61" name="Rectangle 60">
            <a:extLst>
              <a:ext uri="{FF2B5EF4-FFF2-40B4-BE49-F238E27FC236}">
                <a16:creationId xmlns:a16="http://schemas.microsoft.com/office/drawing/2014/main" id="{7E63A3B0-4EC9-2BF7-1C63-07CCEB82F259}"/>
              </a:ext>
            </a:extLst>
          </p:cNvPr>
          <p:cNvSpPr/>
          <p:nvPr/>
        </p:nvSpPr>
        <p:spPr>
          <a:xfrm>
            <a:off x="-2493" y="1040130"/>
            <a:ext cx="1348748" cy="5097780"/>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 name="Slide Number Placeholder 1">
            <a:extLst>
              <a:ext uri="{FF2B5EF4-FFF2-40B4-BE49-F238E27FC236}">
                <a16:creationId xmlns:a16="http://schemas.microsoft.com/office/drawing/2014/main" id="{2F55CB95-CB14-6220-F3F0-81FF4B5F4A44}"/>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3</a:t>
            </a:fld>
            <a:endParaRPr lang="en-US">
              <a:latin typeface="Montserrat" panose="00000500000000000000" pitchFamily="2" charset="0"/>
            </a:endParaRPr>
          </a:p>
        </p:txBody>
      </p:sp>
      <p:sp>
        <p:nvSpPr>
          <p:cNvPr id="26" name="Rounded Rectangle 28">
            <a:extLst>
              <a:ext uri="{FF2B5EF4-FFF2-40B4-BE49-F238E27FC236}">
                <a16:creationId xmlns:a16="http://schemas.microsoft.com/office/drawing/2014/main" id="{45290201-9075-97A3-7E5B-BB1FFB53EA01}"/>
              </a:ext>
            </a:extLst>
          </p:cNvPr>
          <p:cNvSpPr/>
          <p:nvPr/>
        </p:nvSpPr>
        <p:spPr>
          <a:xfrm>
            <a:off x="5726168" y="1440701"/>
            <a:ext cx="2787265"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defRPr sz="1250" b="1">
                <a:solidFill>
                  <a:srgbClr val="262626"/>
                </a:solidFill>
                <a:latin typeface="Arial"/>
              </a:defRPr>
            </a:pPr>
            <a:r>
              <a:rPr lang="en-US" sz="1600">
                <a:solidFill>
                  <a:schemeClr val="tx2"/>
                </a:solidFill>
                <a:latin typeface="Montserrat" panose="00000500000000000000" pitchFamily="2" charset="0"/>
              </a:rPr>
              <a:t>Problem</a:t>
            </a:r>
            <a:endParaRPr lang="en-US" sz="1600">
              <a:solidFill>
                <a:schemeClr val="tx2"/>
              </a:solidFill>
              <a:latin typeface="Montserrat" panose="00000500000000000000" pitchFamily="2" charset="0"/>
              <a:cs typeface="Arial"/>
            </a:endParaRPr>
          </a:p>
        </p:txBody>
      </p:sp>
      <p:sp>
        <p:nvSpPr>
          <p:cNvPr id="3" name="Flowchart: Connector 2">
            <a:extLst>
              <a:ext uri="{FF2B5EF4-FFF2-40B4-BE49-F238E27FC236}">
                <a16:creationId xmlns:a16="http://schemas.microsoft.com/office/drawing/2014/main" id="{6280FD82-49FD-E3B6-ADB1-160220CBB266}"/>
              </a:ext>
            </a:extLst>
          </p:cNvPr>
          <p:cNvSpPr/>
          <p:nvPr/>
        </p:nvSpPr>
        <p:spPr>
          <a:xfrm>
            <a:off x="5086740" y="1417841"/>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4" name="Flowchart: Connector 3">
            <a:extLst>
              <a:ext uri="{FF2B5EF4-FFF2-40B4-BE49-F238E27FC236}">
                <a16:creationId xmlns:a16="http://schemas.microsoft.com/office/drawing/2014/main" id="{B7848973-B637-25A5-98C8-679ABAE88DF2}"/>
              </a:ext>
            </a:extLst>
          </p:cNvPr>
          <p:cNvSpPr/>
          <p:nvPr/>
        </p:nvSpPr>
        <p:spPr>
          <a:xfrm>
            <a:off x="5264624" y="2110455"/>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5" name="Flowchart: Connector 4">
            <a:extLst>
              <a:ext uri="{FF2B5EF4-FFF2-40B4-BE49-F238E27FC236}">
                <a16:creationId xmlns:a16="http://schemas.microsoft.com/office/drawing/2014/main" id="{EEDE72AC-322F-9AFE-C510-9412AE38D6A1}"/>
              </a:ext>
            </a:extLst>
          </p:cNvPr>
          <p:cNvSpPr/>
          <p:nvPr/>
        </p:nvSpPr>
        <p:spPr>
          <a:xfrm>
            <a:off x="5460493" y="2806774"/>
            <a:ext cx="457200" cy="457200"/>
          </a:xfrm>
          <a:prstGeom prst="flowChartConnector">
            <a:avLst/>
          </a:prstGeom>
          <a:solidFill>
            <a:srgbClr val="BFBFB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Montserrat" panose="00000500000000000000" pitchFamily="2" charset="0"/>
            </a:endParaRPr>
          </a:p>
        </p:txBody>
      </p:sp>
      <p:sp>
        <p:nvSpPr>
          <p:cNvPr id="11" name="Rounded Rectangle 28">
            <a:extLst>
              <a:ext uri="{FF2B5EF4-FFF2-40B4-BE49-F238E27FC236}">
                <a16:creationId xmlns:a16="http://schemas.microsoft.com/office/drawing/2014/main" id="{3128CB89-8075-A3DB-12D5-DF1513CF49D1}"/>
              </a:ext>
            </a:extLst>
          </p:cNvPr>
          <p:cNvSpPr/>
          <p:nvPr/>
        </p:nvSpPr>
        <p:spPr>
          <a:xfrm>
            <a:off x="5917692" y="2106101"/>
            <a:ext cx="2787265"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defRPr sz="1250" b="1">
                <a:solidFill>
                  <a:srgbClr val="262626"/>
                </a:solidFill>
                <a:latin typeface="Arial"/>
              </a:defRPr>
            </a:pPr>
            <a:r>
              <a:rPr lang="en-US" sz="1600">
                <a:solidFill>
                  <a:schemeClr val="tx2"/>
                </a:solidFill>
                <a:latin typeface="Montserrat" panose="00000500000000000000" pitchFamily="2" charset="0"/>
              </a:rPr>
              <a:t>Challenge &amp; Approach</a:t>
            </a:r>
            <a:endParaRPr lang="en-US" sz="1600">
              <a:solidFill>
                <a:schemeClr val="tx2"/>
              </a:solidFill>
              <a:latin typeface="Montserrat" panose="00000500000000000000" pitchFamily="2" charset="0"/>
              <a:cs typeface="Arial"/>
            </a:endParaRPr>
          </a:p>
        </p:txBody>
      </p:sp>
      <p:sp>
        <p:nvSpPr>
          <p:cNvPr id="12" name="Rounded Rectangle 28">
            <a:extLst>
              <a:ext uri="{FF2B5EF4-FFF2-40B4-BE49-F238E27FC236}">
                <a16:creationId xmlns:a16="http://schemas.microsoft.com/office/drawing/2014/main" id="{40BE0E7D-1E13-F8FD-DDF7-F75FDA02CAD7}"/>
              </a:ext>
            </a:extLst>
          </p:cNvPr>
          <p:cNvSpPr/>
          <p:nvPr/>
        </p:nvSpPr>
        <p:spPr>
          <a:xfrm>
            <a:off x="6068747" y="2812322"/>
            <a:ext cx="2787265"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defRPr sz="1250" b="1">
                <a:solidFill>
                  <a:srgbClr val="262626"/>
                </a:solidFill>
                <a:latin typeface="Arial"/>
              </a:defRPr>
            </a:pPr>
            <a:r>
              <a:rPr lang="en-US" sz="1600">
                <a:solidFill>
                  <a:schemeClr val="tx2"/>
                </a:solidFill>
                <a:latin typeface="Montserrat" panose="00000500000000000000" pitchFamily="2" charset="0"/>
              </a:rPr>
              <a:t>Review Questions</a:t>
            </a:r>
            <a:endParaRPr lang="en-US" sz="1600">
              <a:solidFill>
                <a:schemeClr val="tx2"/>
              </a:solidFill>
              <a:latin typeface="Montserrat" panose="00000500000000000000" pitchFamily="2" charset="0"/>
              <a:cs typeface="Arial"/>
            </a:endParaRPr>
          </a:p>
        </p:txBody>
      </p:sp>
      <p:sp>
        <p:nvSpPr>
          <p:cNvPr id="13" name="Rounded Rectangle 28">
            <a:extLst>
              <a:ext uri="{FF2B5EF4-FFF2-40B4-BE49-F238E27FC236}">
                <a16:creationId xmlns:a16="http://schemas.microsoft.com/office/drawing/2014/main" id="{1A8A859F-CD12-65ED-1C49-C630BE07398A}"/>
              </a:ext>
            </a:extLst>
          </p:cNvPr>
          <p:cNvSpPr/>
          <p:nvPr/>
        </p:nvSpPr>
        <p:spPr>
          <a:xfrm>
            <a:off x="6239103" y="3520916"/>
            <a:ext cx="2787265"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defRPr sz="1250" b="1">
                <a:solidFill>
                  <a:srgbClr val="262626"/>
                </a:solidFill>
                <a:latin typeface="Arial"/>
              </a:defRPr>
            </a:pPr>
            <a:r>
              <a:rPr lang="en-US" sz="1600">
                <a:solidFill>
                  <a:schemeClr val="tx2"/>
                </a:solidFill>
                <a:latin typeface="Montserrat" panose="00000500000000000000" pitchFamily="2" charset="0"/>
              </a:rPr>
              <a:t>Data Requirements</a:t>
            </a:r>
            <a:endParaRPr lang="en-US" sz="1600">
              <a:solidFill>
                <a:schemeClr val="tx2"/>
              </a:solidFill>
              <a:latin typeface="Montserrat" panose="00000500000000000000" pitchFamily="2" charset="0"/>
              <a:cs typeface="Arial"/>
            </a:endParaRPr>
          </a:p>
        </p:txBody>
      </p:sp>
      <p:sp>
        <p:nvSpPr>
          <p:cNvPr id="14" name="Rounded Rectangle 28">
            <a:extLst>
              <a:ext uri="{FF2B5EF4-FFF2-40B4-BE49-F238E27FC236}">
                <a16:creationId xmlns:a16="http://schemas.microsoft.com/office/drawing/2014/main" id="{A341BBDD-334B-CB27-E716-DDD94E4D1ABA}"/>
              </a:ext>
            </a:extLst>
          </p:cNvPr>
          <p:cNvSpPr/>
          <p:nvPr/>
        </p:nvSpPr>
        <p:spPr>
          <a:xfrm>
            <a:off x="6466454" y="4200482"/>
            <a:ext cx="2787265"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defRPr sz="1250" b="1">
                <a:solidFill>
                  <a:srgbClr val="262626"/>
                </a:solidFill>
                <a:latin typeface="Arial"/>
              </a:defRPr>
            </a:pPr>
            <a:r>
              <a:rPr lang="en-US" sz="1600">
                <a:solidFill>
                  <a:schemeClr val="tx2"/>
                </a:solidFill>
                <a:latin typeface="Montserrat" panose="00000500000000000000" pitchFamily="2" charset="0"/>
              </a:rPr>
              <a:t>Forecasting</a:t>
            </a:r>
            <a:endParaRPr lang="en-US" sz="1600">
              <a:solidFill>
                <a:schemeClr val="tx2"/>
              </a:solidFill>
              <a:latin typeface="Montserrat" panose="00000500000000000000" pitchFamily="2" charset="0"/>
              <a:cs typeface="Arial"/>
            </a:endParaRPr>
          </a:p>
        </p:txBody>
      </p:sp>
      <p:sp>
        <p:nvSpPr>
          <p:cNvPr id="15" name="Rounded Rectangle 28">
            <a:extLst>
              <a:ext uri="{FF2B5EF4-FFF2-40B4-BE49-F238E27FC236}">
                <a16:creationId xmlns:a16="http://schemas.microsoft.com/office/drawing/2014/main" id="{2117CD12-7009-609B-0299-30592C2D757E}"/>
              </a:ext>
            </a:extLst>
          </p:cNvPr>
          <p:cNvSpPr/>
          <p:nvPr/>
        </p:nvSpPr>
        <p:spPr>
          <a:xfrm>
            <a:off x="6681447" y="4885906"/>
            <a:ext cx="2743199"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defRPr sz="1250" b="1">
                <a:solidFill>
                  <a:srgbClr val="262626"/>
                </a:solidFill>
                <a:latin typeface="Arial"/>
              </a:defRPr>
            </a:pPr>
            <a:r>
              <a:rPr lang="en-US" sz="1600">
                <a:solidFill>
                  <a:schemeClr val="tx2"/>
                </a:solidFill>
                <a:latin typeface="Montserrat" panose="00000500000000000000" pitchFamily="2" charset="0"/>
              </a:rPr>
              <a:t>Review Tool</a:t>
            </a:r>
            <a:endParaRPr lang="en-US" sz="1600">
              <a:solidFill>
                <a:schemeClr val="tx2"/>
              </a:solidFill>
              <a:latin typeface="Montserrat" panose="00000500000000000000" pitchFamily="2" charset="0"/>
              <a:cs typeface="Arial"/>
            </a:endParaRPr>
          </a:p>
        </p:txBody>
      </p:sp>
      <p:sp>
        <p:nvSpPr>
          <p:cNvPr id="16" name="Rounded Rectangle 28">
            <a:extLst>
              <a:ext uri="{FF2B5EF4-FFF2-40B4-BE49-F238E27FC236}">
                <a16:creationId xmlns:a16="http://schemas.microsoft.com/office/drawing/2014/main" id="{B0AC1A49-9960-7563-030F-0A96508D6119}"/>
              </a:ext>
            </a:extLst>
          </p:cNvPr>
          <p:cNvSpPr/>
          <p:nvPr/>
        </p:nvSpPr>
        <p:spPr>
          <a:xfrm>
            <a:off x="6872971" y="5571330"/>
            <a:ext cx="2743199"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defRPr sz="1250" b="1">
                <a:solidFill>
                  <a:srgbClr val="262626"/>
                </a:solidFill>
                <a:latin typeface="Arial"/>
              </a:defRPr>
            </a:pPr>
            <a:r>
              <a:rPr lang="en-US" sz="1600">
                <a:solidFill>
                  <a:schemeClr val="tx2"/>
                </a:solidFill>
                <a:latin typeface="Montserrat" panose="00000500000000000000" pitchFamily="2" charset="0"/>
              </a:rPr>
              <a:t>Next Steps</a:t>
            </a:r>
            <a:endParaRPr lang="en-US" sz="1600">
              <a:solidFill>
                <a:schemeClr val="tx2"/>
              </a:solidFill>
              <a:latin typeface="Montserrat" panose="00000500000000000000" pitchFamily="2" charset="0"/>
              <a:cs typeface="Arial"/>
            </a:endParaRPr>
          </a:p>
        </p:txBody>
      </p:sp>
      <p:sp>
        <p:nvSpPr>
          <p:cNvPr id="17" name="Flowchart: Connector 16">
            <a:extLst>
              <a:ext uri="{FF2B5EF4-FFF2-40B4-BE49-F238E27FC236}">
                <a16:creationId xmlns:a16="http://schemas.microsoft.com/office/drawing/2014/main" id="{0B225287-5255-62B8-DD9C-B37C6B55749A}"/>
              </a:ext>
            </a:extLst>
          </p:cNvPr>
          <p:cNvSpPr/>
          <p:nvPr/>
        </p:nvSpPr>
        <p:spPr>
          <a:xfrm>
            <a:off x="5649558" y="3492198"/>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Montserrat" panose="00000500000000000000" pitchFamily="2" charset="0"/>
            </a:endParaRPr>
          </a:p>
        </p:txBody>
      </p:sp>
      <p:sp>
        <p:nvSpPr>
          <p:cNvPr id="18" name="Flowchart: Connector 17">
            <a:extLst>
              <a:ext uri="{FF2B5EF4-FFF2-40B4-BE49-F238E27FC236}">
                <a16:creationId xmlns:a16="http://schemas.microsoft.com/office/drawing/2014/main" id="{40D4843F-0FCC-741C-9158-D0BE5ACC9FE3}"/>
              </a:ext>
            </a:extLst>
          </p:cNvPr>
          <p:cNvSpPr/>
          <p:nvPr/>
        </p:nvSpPr>
        <p:spPr>
          <a:xfrm>
            <a:off x="5840148" y="4177622"/>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Montserrat" panose="00000500000000000000" pitchFamily="2" charset="0"/>
            </a:endParaRPr>
          </a:p>
        </p:txBody>
      </p:sp>
      <p:sp>
        <p:nvSpPr>
          <p:cNvPr id="19" name="Flowchart: Connector 18">
            <a:extLst>
              <a:ext uri="{FF2B5EF4-FFF2-40B4-BE49-F238E27FC236}">
                <a16:creationId xmlns:a16="http://schemas.microsoft.com/office/drawing/2014/main" id="{5D501A5D-F58C-A98E-69CA-7F9824EE2566}"/>
              </a:ext>
            </a:extLst>
          </p:cNvPr>
          <p:cNvSpPr/>
          <p:nvPr/>
        </p:nvSpPr>
        <p:spPr>
          <a:xfrm>
            <a:off x="6010504" y="4863046"/>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Montserrat" panose="00000500000000000000" pitchFamily="2" charset="0"/>
            </a:endParaRPr>
          </a:p>
        </p:txBody>
      </p:sp>
      <p:sp>
        <p:nvSpPr>
          <p:cNvPr id="20" name="Flowchart: Connector 19">
            <a:extLst>
              <a:ext uri="{FF2B5EF4-FFF2-40B4-BE49-F238E27FC236}">
                <a16:creationId xmlns:a16="http://schemas.microsoft.com/office/drawing/2014/main" id="{52CF7FE8-75DE-5680-C441-94031B469DB3}"/>
              </a:ext>
            </a:extLst>
          </p:cNvPr>
          <p:cNvSpPr/>
          <p:nvPr/>
        </p:nvSpPr>
        <p:spPr>
          <a:xfrm>
            <a:off x="6164429" y="5548470"/>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Montserrat" panose="00000500000000000000" pitchFamily="2" charset="0"/>
            </a:endParaRPr>
          </a:p>
        </p:txBody>
      </p:sp>
      <p:sp>
        <p:nvSpPr>
          <p:cNvPr id="7" name="Title 1">
            <a:extLst>
              <a:ext uri="{FF2B5EF4-FFF2-40B4-BE49-F238E27FC236}">
                <a16:creationId xmlns:a16="http://schemas.microsoft.com/office/drawing/2014/main" id="{05D07A5B-D7A5-2246-C39E-ED19B7E23F2F}"/>
              </a:ext>
            </a:extLst>
          </p:cNvPr>
          <p:cNvSpPr txBox="1">
            <a:spLocks/>
          </p:cNvSpPr>
          <p:nvPr/>
        </p:nvSpPr>
        <p:spPr>
          <a:xfrm>
            <a:off x="838200" y="5065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4800"/>
              <a:t>Agenda</a:t>
            </a:r>
          </a:p>
        </p:txBody>
      </p:sp>
      <p:pic>
        <p:nvPicPr>
          <p:cNvPr id="23" name="Picture 22">
            <a:extLst>
              <a:ext uri="{FF2B5EF4-FFF2-40B4-BE49-F238E27FC236}">
                <a16:creationId xmlns:a16="http://schemas.microsoft.com/office/drawing/2014/main" id="{55C08CDB-DCE9-7BE7-7817-10CD4ABD7D97}"/>
              </a:ext>
            </a:extLst>
          </p:cNvPr>
          <p:cNvPicPr>
            <a:picLocks noChangeAspect="1"/>
          </p:cNvPicPr>
          <p:nvPr/>
        </p:nvPicPr>
        <p:blipFill>
          <a:blip r:embed="rId3"/>
          <a:stretch>
            <a:fillRect/>
          </a:stretch>
        </p:blipFill>
        <p:spPr>
          <a:xfrm>
            <a:off x="899092" y="2002886"/>
            <a:ext cx="3286584" cy="3172268"/>
          </a:xfrm>
          <a:prstGeom prst="rect">
            <a:avLst/>
          </a:prstGeom>
        </p:spPr>
      </p:pic>
      <p:sp>
        <p:nvSpPr>
          <p:cNvPr id="9" name="TextBox 8">
            <a:extLst>
              <a:ext uri="{FF2B5EF4-FFF2-40B4-BE49-F238E27FC236}">
                <a16:creationId xmlns:a16="http://schemas.microsoft.com/office/drawing/2014/main" id="{7DB21D3D-51B5-5B0A-FA5A-1EAE1F593F8A}"/>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2364887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B73FF-3F1A-22CB-BED6-8FB7BCAC6900}"/>
            </a:ext>
          </a:extLst>
        </p:cNvPr>
        <p:cNvGrpSpPr/>
        <p:nvPr/>
      </p:nvGrpSpPr>
      <p:grpSpPr>
        <a:xfrm>
          <a:off x="0" y="0"/>
          <a:ext cx="0" cy="0"/>
          <a:chOff x="0" y="0"/>
          <a:chExt cx="0" cy="0"/>
        </a:xfrm>
      </p:grpSpPr>
      <p:sp>
        <p:nvSpPr>
          <p:cNvPr id="66" name="Shape 20">
            <a:extLst>
              <a:ext uri="{FF2B5EF4-FFF2-40B4-BE49-F238E27FC236}">
                <a16:creationId xmlns:a16="http://schemas.microsoft.com/office/drawing/2014/main" id="{FB844A08-B36F-E9C1-A6F7-DB6755E7EE04}"/>
              </a:ext>
            </a:extLst>
          </p:cNvPr>
          <p:cNvSpPr/>
          <p:nvPr/>
        </p:nvSpPr>
        <p:spPr>
          <a:xfrm>
            <a:off x="1112520" y="5294091"/>
            <a:ext cx="9966960" cy="645039"/>
          </a:xfrm>
          <a:prstGeom prst="roundRect">
            <a:avLst>
              <a:gd name="adj" fmla="val 11719"/>
            </a:avLst>
          </a:prstGeom>
          <a:solidFill>
            <a:srgbClr val="021E42"/>
          </a:solidFill>
          <a:ln w="15240">
            <a:solidFill>
              <a:srgbClr val="021E42"/>
            </a:solidFill>
            <a:prstDash val="solid"/>
          </a:ln>
        </p:spPr>
        <p:txBody>
          <a:bodyPr/>
          <a:lstStyle/>
          <a:p>
            <a:endParaRPr lang="en-US">
              <a:latin typeface="Montserrat" panose="00000500000000000000" pitchFamily="2" charset="0"/>
            </a:endParaRPr>
          </a:p>
        </p:txBody>
      </p:sp>
      <p:sp>
        <p:nvSpPr>
          <p:cNvPr id="2" name="Title 1">
            <a:extLst>
              <a:ext uri="{FF2B5EF4-FFF2-40B4-BE49-F238E27FC236}">
                <a16:creationId xmlns:a16="http://schemas.microsoft.com/office/drawing/2014/main" id="{A166316A-4399-C4C2-1330-558CBCD35B16}"/>
              </a:ext>
            </a:extLst>
          </p:cNvPr>
          <p:cNvSpPr>
            <a:spLocks noGrp="1"/>
          </p:cNvSpPr>
          <p:nvPr>
            <p:ph type="title"/>
          </p:nvPr>
        </p:nvSpPr>
        <p:spPr/>
        <p:txBody>
          <a:bodyPr>
            <a:normAutofit/>
          </a:bodyPr>
          <a:lstStyle/>
          <a:p>
            <a:r>
              <a:rPr lang="en-US" sz="4800"/>
              <a:t>Problem</a:t>
            </a:r>
          </a:p>
        </p:txBody>
      </p:sp>
      <p:sp>
        <p:nvSpPr>
          <p:cNvPr id="31" name="Text 22">
            <a:extLst>
              <a:ext uri="{FF2B5EF4-FFF2-40B4-BE49-F238E27FC236}">
                <a16:creationId xmlns:a16="http://schemas.microsoft.com/office/drawing/2014/main" id="{F41E0414-AE0A-D05A-467B-705E114C9ACC}"/>
              </a:ext>
            </a:extLst>
          </p:cNvPr>
          <p:cNvSpPr/>
          <p:nvPr/>
        </p:nvSpPr>
        <p:spPr>
          <a:xfrm>
            <a:off x="1495921" y="567036"/>
            <a:ext cx="4828032" cy="667512"/>
          </a:xfrm>
          <a:prstGeom prst="rect">
            <a:avLst/>
          </a:prstGeom>
          <a:noFill/>
          <a:ln/>
        </p:spPr>
        <p:txBody>
          <a:bodyPr wrap="square" lIns="0" tIns="0" rIns="0" bIns="0" rtlCol="0" anchor="t">
            <a:noAutofit/>
          </a:bodyPr>
          <a:lstStyle/>
          <a:p>
            <a:pPr marL="0" indent="0">
              <a:buNone/>
            </a:pPr>
            <a:endParaRPr lang="en-US" sz="1400">
              <a:latin typeface="Montserrat" panose="00000500000000000000" pitchFamily="2" charset="0"/>
            </a:endParaRPr>
          </a:p>
        </p:txBody>
      </p:sp>
      <p:sp>
        <p:nvSpPr>
          <p:cNvPr id="50" name="Shape 4">
            <a:extLst>
              <a:ext uri="{FF2B5EF4-FFF2-40B4-BE49-F238E27FC236}">
                <a16:creationId xmlns:a16="http://schemas.microsoft.com/office/drawing/2014/main" id="{1292D226-D721-475A-850F-0011EDAED6A0}"/>
              </a:ext>
            </a:extLst>
          </p:cNvPr>
          <p:cNvSpPr/>
          <p:nvPr/>
        </p:nvSpPr>
        <p:spPr>
          <a:xfrm>
            <a:off x="774192" y="1755364"/>
            <a:ext cx="10634472" cy="1243584"/>
          </a:xfrm>
          <a:prstGeom prst="roundRect">
            <a:avLst>
              <a:gd name="adj" fmla="val 11029"/>
            </a:avLst>
          </a:prstGeom>
          <a:solidFill>
            <a:srgbClr val="EAF3FB"/>
          </a:solidFill>
          <a:ln w="12700">
            <a:solidFill>
              <a:srgbClr val="2F75B5">
                <a:alpha val="61000"/>
              </a:srgbClr>
            </a:solidFill>
            <a:prstDash val="solid"/>
          </a:ln>
          <a:effectLst>
            <a:outerShdw blurRad="12700" dist="50800" dir="2700000" algn="bl" rotWithShape="0">
              <a:srgbClr val="B0B0B0">
                <a:alpha val="14000"/>
              </a:srgbClr>
            </a:outerShdw>
          </a:effectLst>
        </p:spPr>
        <p:txBody>
          <a:bodyPr/>
          <a:lstStyle/>
          <a:p>
            <a:endParaRPr lang="en-US">
              <a:latin typeface="Montserrat" panose="00000500000000000000" pitchFamily="2" charset="0"/>
            </a:endParaRPr>
          </a:p>
        </p:txBody>
      </p:sp>
      <p:sp>
        <p:nvSpPr>
          <p:cNvPr id="51" name="Shape 5">
            <a:extLst>
              <a:ext uri="{FF2B5EF4-FFF2-40B4-BE49-F238E27FC236}">
                <a16:creationId xmlns:a16="http://schemas.microsoft.com/office/drawing/2014/main" id="{0CC60E46-6D7D-95F2-7027-703C3904D7B1}"/>
              </a:ext>
            </a:extLst>
          </p:cNvPr>
          <p:cNvSpPr/>
          <p:nvPr/>
        </p:nvSpPr>
        <p:spPr>
          <a:xfrm>
            <a:off x="1002792" y="1938244"/>
            <a:ext cx="2350008" cy="749808"/>
          </a:xfrm>
          <a:prstGeom prst="roundRect">
            <a:avLst>
              <a:gd name="adj" fmla="val 25000"/>
            </a:avLst>
          </a:prstGeom>
          <a:solidFill>
            <a:srgbClr val="021E42"/>
          </a:solidFill>
          <a:ln w="12700">
            <a:solidFill>
              <a:srgbClr val="021E42"/>
            </a:solidFill>
            <a:prstDash val="solid"/>
          </a:ln>
        </p:spPr>
        <p:txBody>
          <a:bodyPr/>
          <a:lstStyle/>
          <a:p>
            <a:endParaRPr lang="en-US">
              <a:latin typeface="Montserrat" panose="00000500000000000000" pitchFamily="2" charset="0"/>
            </a:endParaRPr>
          </a:p>
        </p:txBody>
      </p:sp>
      <p:sp>
        <p:nvSpPr>
          <p:cNvPr id="52" name="Text 6">
            <a:extLst>
              <a:ext uri="{FF2B5EF4-FFF2-40B4-BE49-F238E27FC236}">
                <a16:creationId xmlns:a16="http://schemas.microsoft.com/office/drawing/2014/main" id="{A97F165D-EB6E-E52C-A5E9-396C8F911317}"/>
              </a:ext>
            </a:extLst>
          </p:cNvPr>
          <p:cNvSpPr/>
          <p:nvPr/>
        </p:nvSpPr>
        <p:spPr>
          <a:xfrm>
            <a:off x="1118616" y="2217137"/>
            <a:ext cx="2084832" cy="146304"/>
          </a:xfrm>
          <a:prstGeom prst="rect">
            <a:avLst/>
          </a:prstGeom>
          <a:noFill/>
          <a:ln/>
        </p:spPr>
        <p:txBody>
          <a:bodyPr wrap="square" lIns="0" tIns="0" rIns="0" bIns="0" rtlCol="0" anchor="ctr"/>
          <a:lstStyle/>
          <a:p>
            <a:pPr marL="0" indent="0" algn="ctr">
              <a:buNone/>
            </a:pPr>
            <a:r>
              <a:rPr lang="en-US" sz="1600" b="1">
                <a:solidFill>
                  <a:srgbClr val="FFFFFF"/>
                </a:solidFill>
                <a:latin typeface="Montserrat" panose="00000500000000000000" pitchFamily="2" charset="0"/>
                <a:ea typeface="Aptos" pitchFamily="34" charset="-122"/>
                <a:cs typeface="Aptos" pitchFamily="34" charset="-120"/>
              </a:rPr>
              <a:t>Statutory Requirement</a:t>
            </a:r>
            <a:endParaRPr lang="en-US" sz="1600">
              <a:latin typeface="Montserrat" panose="00000500000000000000" pitchFamily="2" charset="0"/>
            </a:endParaRPr>
          </a:p>
        </p:txBody>
      </p:sp>
      <p:sp>
        <p:nvSpPr>
          <p:cNvPr id="53" name="Text 7">
            <a:extLst>
              <a:ext uri="{FF2B5EF4-FFF2-40B4-BE49-F238E27FC236}">
                <a16:creationId xmlns:a16="http://schemas.microsoft.com/office/drawing/2014/main" id="{75085B01-5A39-959B-6C78-B03B01050F8A}"/>
              </a:ext>
            </a:extLst>
          </p:cNvPr>
          <p:cNvSpPr/>
          <p:nvPr/>
        </p:nvSpPr>
        <p:spPr>
          <a:xfrm>
            <a:off x="3695302" y="1953753"/>
            <a:ext cx="7339486" cy="705628"/>
          </a:xfrm>
          <a:prstGeom prst="rect">
            <a:avLst/>
          </a:prstGeom>
          <a:noFill/>
          <a:ln/>
        </p:spPr>
        <p:txBody>
          <a:bodyPr wrap="square" lIns="254" tIns="254" rIns="254" bIns="254" rtlCol="0" anchor="ctr">
            <a:normAutofit/>
          </a:bodyPr>
          <a:lstStyle/>
          <a:p>
            <a:r>
              <a:rPr lang="en-US" sz="1400" b="1">
                <a:solidFill>
                  <a:srgbClr val="021E42"/>
                </a:solidFill>
                <a:latin typeface="Montserrat"/>
                <a:ea typeface="Aptos Display" pitchFamily="34" charset="-122"/>
                <a:cs typeface="Aptos Display" pitchFamily="34" charset="-120"/>
              </a:rPr>
              <a:t>“Reviewing the future-years nuclear security program [FYNSP] annually to ensure that the program is </a:t>
            </a:r>
            <a:r>
              <a:rPr lang="en-US" sz="1400" b="1">
                <a:solidFill>
                  <a:srgbClr val="C00000"/>
                </a:solidFill>
                <a:latin typeface="Montserrat"/>
                <a:ea typeface="Aptos Display" pitchFamily="34" charset="-122"/>
                <a:cs typeface="Aptos Display" pitchFamily="34" charset="-120"/>
              </a:rPr>
              <a:t>accurate and thorough.</a:t>
            </a:r>
            <a:r>
              <a:rPr lang="en-US" sz="1400" b="1">
                <a:solidFill>
                  <a:srgbClr val="021E42"/>
                </a:solidFill>
                <a:latin typeface="Montserrat"/>
                <a:ea typeface="Aptos Display" pitchFamily="34" charset="-122"/>
                <a:cs typeface="Aptos Display" pitchFamily="34" charset="-120"/>
              </a:rPr>
              <a:t>”</a:t>
            </a:r>
            <a:endParaRPr lang="en-US" sz="1400">
              <a:solidFill>
                <a:srgbClr val="021E42"/>
              </a:solidFill>
              <a:latin typeface="Montserrat"/>
            </a:endParaRPr>
          </a:p>
        </p:txBody>
      </p:sp>
      <p:sp>
        <p:nvSpPr>
          <p:cNvPr id="54" name="Text 8">
            <a:extLst>
              <a:ext uri="{FF2B5EF4-FFF2-40B4-BE49-F238E27FC236}">
                <a16:creationId xmlns:a16="http://schemas.microsoft.com/office/drawing/2014/main" id="{18F23A06-FD12-9486-B43E-E3EE2BF6318B}"/>
              </a:ext>
            </a:extLst>
          </p:cNvPr>
          <p:cNvSpPr/>
          <p:nvPr/>
        </p:nvSpPr>
        <p:spPr>
          <a:xfrm>
            <a:off x="7551986" y="2509110"/>
            <a:ext cx="2764534" cy="241318"/>
          </a:xfrm>
          <a:prstGeom prst="rect">
            <a:avLst/>
          </a:prstGeom>
          <a:noFill/>
          <a:ln/>
        </p:spPr>
        <p:txBody>
          <a:bodyPr wrap="square" lIns="0" tIns="0" rIns="0" bIns="0" rtlCol="0" anchor="ctr"/>
          <a:lstStyle/>
          <a:p>
            <a:r>
              <a:rPr lang="en-US" sz="1200" b="1">
                <a:solidFill>
                  <a:srgbClr val="021E42"/>
                </a:solidFill>
                <a:latin typeface="Montserrat"/>
                <a:ea typeface="Aptos" pitchFamily="34" charset="-122"/>
                <a:cs typeface="Aptos" pitchFamily="34" charset="-120"/>
              </a:rPr>
              <a:t>— 50 U.S.C. § 2411(d)(1)(B)</a:t>
            </a:r>
            <a:endParaRPr lang="en-US" sz="1200" b="1">
              <a:solidFill>
                <a:srgbClr val="021E42"/>
              </a:solidFill>
              <a:latin typeface="Montserrat" panose="00000500000000000000" pitchFamily="2" charset="0"/>
            </a:endParaRPr>
          </a:p>
        </p:txBody>
      </p:sp>
      <p:sp>
        <p:nvSpPr>
          <p:cNvPr id="55" name="Shape 9">
            <a:extLst>
              <a:ext uri="{FF2B5EF4-FFF2-40B4-BE49-F238E27FC236}">
                <a16:creationId xmlns:a16="http://schemas.microsoft.com/office/drawing/2014/main" id="{C9D1732C-A27F-A38D-0D1C-C5DE5B6259EF}"/>
              </a:ext>
            </a:extLst>
          </p:cNvPr>
          <p:cNvSpPr/>
          <p:nvPr/>
        </p:nvSpPr>
        <p:spPr>
          <a:xfrm>
            <a:off x="6306312" y="3429000"/>
            <a:ext cx="5047488" cy="1426464"/>
          </a:xfrm>
          <a:prstGeom prst="roundRect">
            <a:avLst>
              <a:gd name="adj" fmla="val 9615"/>
            </a:avLst>
          </a:prstGeom>
          <a:solidFill>
            <a:srgbClr val="FBE8EE"/>
          </a:solidFill>
          <a:ln w="17145">
            <a:solidFill>
              <a:srgbClr val="C50E3D">
                <a:alpha val="62000"/>
              </a:srgbClr>
            </a:solidFill>
            <a:prstDash val="solid"/>
          </a:ln>
          <a:effectLst>
            <a:outerShdw blurRad="12700" dist="50800" dir="2700000" algn="bl" rotWithShape="0">
              <a:srgbClr val="B0B0B0">
                <a:alpha val="14000"/>
              </a:srgbClr>
            </a:outerShdw>
          </a:effectLst>
        </p:spPr>
        <p:txBody>
          <a:bodyPr/>
          <a:lstStyle/>
          <a:p>
            <a:endParaRPr lang="en-US">
              <a:latin typeface="Montserrat" panose="00000500000000000000" pitchFamily="2" charset="0"/>
            </a:endParaRPr>
          </a:p>
        </p:txBody>
      </p:sp>
      <p:sp>
        <p:nvSpPr>
          <p:cNvPr id="57" name="Text 11">
            <a:extLst>
              <a:ext uri="{FF2B5EF4-FFF2-40B4-BE49-F238E27FC236}">
                <a16:creationId xmlns:a16="http://schemas.microsoft.com/office/drawing/2014/main" id="{50EC0CA9-07DF-D275-C64A-A25F776509FB}"/>
              </a:ext>
            </a:extLst>
          </p:cNvPr>
          <p:cNvSpPr/>
          <p:nvPr/>
        </p:nvSpPr>
        <p:spPr>
          <a:xfrm>
            <a:off x="6553199" y="3575304"/>
            <a:ext cx="3172969" cy="237744"/>
          </a:xfrm>
          <a:prstGeom prst="rect">
            <a:avLst/>
          </a:prstGeom>
          <a:noFill/>
          <a:ln/>
        </p:spPr>
        <p:txBody>
          <a:bodyPr wrap="square" lIns="0" tIns="0" rIns="0" bIns="0" rtlCol="0" anchor="ctr"/>
          <a:lstStyle/>
          <a:p>
            <a:pPr marL="0" indent="0">
              <a:buNone/>
            </a:pPr>
            <a:r>
              <a:rPr lang="en-US" sz="1600" b="1">
                <a:solidFill>
                  <a:srgbClr val="404040"/>
                </a:solidFill>
                <a:latin typeface="Montserrat" panose="00000500000000000000" pitchFamily="2" charset="0"/>
                <a:ea typeface="Aptos" pitchFamily="34" charset="-122"/>
                <a:cs typeface="Aptos" pitchFamily="34" charset="-120"/>
              </a:rPr>
              <a:t>Significant Budget Exposure</a:t>
            </a:r>
            <a:endParaRPr lang="en-US" sz="1600">
              <a:latin typeface="Montserrat" panose="00000500000000000000" pitchFamily="2" charset="0"/>
            </a:endParaRPr>
          </a:p>
        </p:txBody>
      </p:sp>
      <p:sp>
        <p:nvSpPr>
          <p:cNvPr id="60" name="Text 14">
            <a:extLst>
              <a:ext uri="{FF2B5EF4-FFF2-40B4-BE49-F238E27FC236}">
                <a16:creationId xmlns:a16="http://schemas.microsoft.com/office/drawing/2014/main" id="{059150C8-BACE-E417-4DB2-E82E77FE2135}"/>
              </a:ext>
            </a:extLst>
          </p:cNvPr>
          <p:cNvSpPr/>
          <p:nvPr/>
        </p:nvSpPr>
        <p:spPr>
          <a:xfrm>
            <a:off x="3151632" y="4224244"/>
            <a:ext cx="1133856" cy="347472"/>
          </a:xfrm>
          <a:prstGeom prst="rect">
            <a:avLst/>
          </a:prstGeom>
          <a:noFill/>
          <a:ln/>
        </p:spPr>
        <p:txBody>
          <a:bodyPr wrap="square" lIns="0" tIns="0" rIns="0" bIns="0" rtlCol="0" anchor="ctr"/>
          <a:lstStyle/>
          <a:p>
            <a:pPr marL="0" indent="0">
              <a:buNone/>
            </a:pPr>
            <a:endParaRPr lang="en-US" sz="2500">
              <a:latin typeface="Montserrat" panose="00000500000000000000" pitchFamily="2" charset="0"/>
            </a:endParaRPr>
          </a:p>
        </p:txBody>
      </p:sp>
      <p:sp>
        <p:nvSpPr>
          <p:cNvPr id="62" name="Shape 16">
            <a:extLst>
              <a:ext uri="{FF2B5EF4-FFF2-40B4-BE49-F238E27FC236}">
                <a16:creationId xmlns:a16="http://schemas.microsoft.com/office/drawing/2014/main" id="{F7AB1B3B-3A74-54A2-9507-1F173BA197EF}"/>
              </a:ext>
            </a:extLst>
          </p:cNvPr>
          <p:cNvSpPr/>
          <p:nvPr/>
        </p:nvSpPr>
        <p:spPr>
          <a:xfrm>
            <a:off x="838200" y="3429000"/>
            <a:ext cx="5047488" cy="1426464"/>
          </a:xfrm>
          <a:prstGeom prst="roundRect">
            <a:avLst>
              <a:gd name="adj" fmla="val 9615"/>
            </a:avLst>
          </a:prstGeom>
          <a:solidFill>
            <a:srgbClr val="F5F6F8"/>
          </a:solidFill>
          <a:ln w="17145">
            <a:solidFill>
              <a:srgbClr val="0B2F5B">
                <a:alpha val="67000"/>
              </a:srgbClr>
            </a:solidFill>
            <a:prstDash val="solid"/>
          </a:ln>
          <a:effectLst>
            <a:outerShdw blurRad="12700" dist="50800" dir="2700000" algn="bl" rotWithShape="0">
              <a:srgbClr val="B0B0B0">
                <a:alpha val="14000"/>
              </a:srgbClr>
            </a:outerShdw>
          </a:effectLst>
        </p:spPr>
        <p:txBody>
          <a:bodyPr/>
          <a:lstStyle/>
          <a:p>
            <a:endParaRPr lang="en-US">
              <a:latin typeface="Montserrat" panose="00000500000000000000" pitchFamily="2" charset="0"/>
            </a:endParaRPr>
          </a:p>
        </p:txBody>
      </p:sp>
      <p:sp>
        <p:nvSpPr>
          <p:cNvPr id="64" name="Text 18">
            <a:extLst>
              <a:ext uri="{FF2B5EF4-FFF2-40B4-BE49-F238E27FC236}">
                <a16:creationId xmlns:a16="http://schemas.microsoft.com/office/drawing/2014/main" id="{3610CDB3-7EBE-773E-FF1C-7238E960A211}"/>
              </a:ext>
            </a:extLst>
          </p:cNvPr>
          <p:cNvSpPr/>
          <p:nvPr/>
        </p:nvSpPr>
        <p:spPr>
          <a:xfrm>
            <a:off x="1109278" y="3577966"/>
            <a:ext cx="3108960" cy="256032"/>
          </a:xfrm>
          <a:prstGeom prst="rect">
            <a:avLst/>
          </a:prstGeom>
          <a:noFill/>
          <a:ln/>
        </p:spPr>
        <p:txBody>
          <a:bodyPr wrap="square" lIns="0" tIns="0" rIns="0" bIns="0" rtlCol="0" anchor="ctr"/>
          <a:lstStyle/>
          <a:p>
            <a:pPr marL="0" indent="0">
              <a:buNone/>
            </a:pPr>
            <a:r>
              <a:rPr lang="en-US" sz="1600" b="1">
                <a:solidFill>
                  <a:srgbClr val="404040"/>
                </a:solidFill>
                <a:latin typeface="Montserrat" panose="00000500000000000000" pitchFamily="2" charset="0"/>
                <a:ea typeface="Aptos" pitchFamily="34" charset="-122"/>
                <a:cs typeface="Aptos" pitchFamily="34" charset="-120"/>
              </a:rPr>
              <a:t>Limited Review Basis</a:t>
            </a:r>
            <a:endParaRPr lang="en-US" sz="1600">
              <a:latin typeface="Montserrat" panose="00000500000000000000" pitchFamily="2" charset="0"/>
            </a:endParaRPr>
          </a:p>
        </p:txBody>
      </p:sp>
      <p:sp>
        <p:nvSpPr>
          <p:cNvPr id="65" name="Text 19">
            <a:extLst>
              <a:ext uri="{FF2B5EF4-FFF2-40B4-BE49-F238E27FC236}">
                <a16:creationId xmlns:a16="http://schemas.microsoft.com/office/drawing/2014/main" id="{944ECEB9-A475-D8C7-1A81-1F8CE9065F05}"/>
              </a:ext>
            </a:extLst>
          </p:cNvPr>
          <p:cNvSpPr/>
          <p:nvPr/>
        </p:nvSpPr>
        <p:spPr>
          <a:xfrm>
            <a:off x="1109278" y="4075121"/>
            <a:ext cx="4407408" cy="438912"/>
          </a:xfrm>
          <a:prstGeom prst="rect">
            <a:avLst/>
          </a:prstGeom>
          <a:noFill/>
          <a:ln/>
        </p:spPr>
        <p:txBody>
          <a:bodyPr wrap="square" lIns="254" tIns="254" rIns="254" bIns="254" rtlCol="0" anchor="ctr">
            <a:noAutofit/>
          </a:bodyPr>
          <a:lstStyle/>
          <a:p>
            <a:pPr marL="0" indent="0">
              <a:buNone/>
            </a:pPr>
            <a:r>
              <a:rPr lang="en-US" sz="1400">
                <a:solidFill>
                  <a:srgbClr val="404040"/>
                </a:solidFill>
                <a:latin typeface="Montserrat"/>
                <a:ea typeface="Aptos" pitchFamily="34" charset="-122"/>
                <a:cs typeface="Aptos" pitchFamily="34" charset="-120"/>
              </a:rPr>
              <a:t>Operations activities often lack formal cost estimates, project-style baselines, or lifecycle cost profiles.</a:t>
            </a:r>
            <a:endParaRPr lang="en-US" sz="1400">
              <a:latin typeface="Montserrat" panose="00000500000000000000" pitchFamily="2" charset="0"/>
            </a:endParaRPr>
          </a:p>
        </p:txBody>
      </p:sp>
      <p:sp>
        <p:nvSpPr>
          <p:cNvPr id="68" name="Text 22">
            <a:extLst>
              <a:ext uri="{FF2B5EF4-FFF2-40B4-BE49-F238E27FC236}">
                <a16:creationId xmlns:a16="http://schemas.microsoft.com/office/drawing/2014/main" id="{761CDC83-7871-E9A8-136D-946AEF33A710}"/>
              </a:ext>
            </a:extLst>
          </p:cNvPr>
          <p:cNvSpPr/>
          <p:nvPr/>
        </p:nvSpPr>
        <p:spPr>
          <a:xfrm>
            <a:off x="2849880" y="5415443"/>
            <a:ext cx="8184908" cy="402336"/>
          </a:xfrm>
          <a:prstGeom prst="rect">
            <a:avLst/>
          </a:prstGeom>
          <a:noFill/>
          <a:ln/>
        </p:spPr>
        <p:txBody>
          <a:bodyPr wrap="square" lIns="254" tIns="254" rIns="254" bIns="254" rtlCol="0" anchor="ctr">
            <a:noAutofit/>
          </a:bodyPr>
          <a:lstStyle/>
          <a:p>
            <a:r>
              <a:rPr lang="en-US" sz="1400">
                <a:solidFill>
                  <a:schemeClr val="bg1"/>
                </a:solidFill>
                <a:latin typeface="Montserrat" panose="00000500000000000000" pitchFamily="2" charset="0"/>
              </a:rPr>
              <a:t>CEPE needed a repeatable, independent benchmark to assess whether future Operations requests were reasonable and explainable based on historical performance.</a:t>
            </a:r>
          </a:p>
        </p:txBody>
      </p:sp>
      <p:sp>
        <p:nvSpPr>
          <p:cNvPr id="71" name="Text 19">
            <a:extLst>
              <a:ext uri="{FF2B5EF4-FFF2-40B4-BE49-F238E27FC236}">
                <a16:creationId xmlns:a16="http://schemas.microsoft.com/office/drawing/2014/main" id="{E33944CA-9704-026A-A4FF-5F06A9A0DBD9}"/>
              </a:ext>
            </a:extLst>
          </p:cNvPr>
          <p:cNvSpPr/>
          <p:nvPr/>
        </p:nvSpPr>
        <p:spPr>
          <a:xfrm>
            <a:off x="6553199" y="3973474"/>
            <a:ext cx="4678805" cy="596163"/>
          </a:xfrm>
          <a:prstGeom prst="rect">
            <a:avLst/>
          </a:prstGeom>
          <a:noFill/>
          <a:ln/>
        </p:spPr>
        <p:txBody>
          <a:bodyPr wrap="square" lIns="254" tIns="254" rIns="254" bIns="254" rtlCol="0" anchor="ctr">
            <a:noAutofit/>
          </a:bodyPr>
          <a:lstStyle/>
          <a:p>
            <a:r>
              <a:rPr lang="en-US" sz="1400">
                <a:latin typeface="Montserrat"/>
              </a:rPr>
              <a:t>Operations represent </a:t>
            </a:r>
            <a:r>
              <a:rPr lang="en-US" sz="1400" b="1">
                <a:solidFill>
                  <a:srgbClr val="C00000"/>
                </a:solidFill>
                <a:latin typeface="Montserrat"/>
              </a:rPr>
              <a:t>~70% </a:t>
            </a:r>
            <a:r>
              <a:rPr lang="en-US" sz="1400">
                <a:latin typeface="Montserrat"/>
              </a:rPr>
              <a:t>of Weapons Activities funding, and the FY26 Operations request increased by </a:t>
            </a:r>
            <a:r>
              <a:rPr lang="en-US" sz="1400" b="1">
                <a:solidFill>
                  <a:srgbClr val="C00000"/>
                </a:solidFill>
                <a:latin typeface="Montserrat"/>
              </a:rPr>
              <a:t>$5B</a:t>
            </a:r>
            <a:r>
              <a:rPr lang="en-US" sz="1400">
                <a:latin typeface="Montserrat"/>
              </a:rPr>
              <a:t>, or </a:t>
            </a:r>
            <a:r>
              <a:rPr lang="en-US" sz="1400" b="1">
                <a:solidFill>
                  <a:srgbClr val="C00000"/>
                </a:solidFill>
                <a:latin typeface="Montserrat"/>
              </a:rPr>
              <a:t>40%</a:t>
            </a:r>
            <a:r>
              <a:rPr lang="en-US" sz="1400">
                <a:latin typeface="Montserrat"/>
              </a:rPr>
              <a:t>, between the 2023 and 2026 Presidential Budget Requests (PBR). </a:t>
            </a:r>
          </a:p>
        </p:txBody>
      </p:sp>
      <p:sp>
        <p:nvSpPr>
          <p:cNvPr id="67" name="Text 21">
            <a:extLst>
              <a:ext uri="{FF2B5EF4-FFF2-40B4-BE49-F238E27FC236}">
                <a16:creationId xmlns:a16="http://schemas.microsoft.com/office/drawing/2014/main" id="{7890F6A5-781C-5668-46EF-8A763F022489}"/>
              </a:ext>
            </a:extLst>
          </p:cNvPr>
          <p:cNvSpPr/>
          <p:nvPr/>
        </p:nvSpPr>
        <p:spPr>
          <a:xfrm>
            <a:off x="1248212" y="5500053"/>
            <a:ext cx="1647827" cy="233113"/>
          </a:xfrm>
          <a:prstGeom prst="rect">
            <a:avLst/>
          </a:prstGeom>
          <a:noFill/>
          <a:ln/>
        </p:spPr>
        <p:txBody>
          <a:bodyPr wrap="square" lIns="0" tIns="0" rIns="0" bIns="0" rtlCol="0" anchor="ctr"/>
          <a:lstStyle/>
          <a:p>
            <a:pPr marL="0" indent="0">
              <a:buNone/>
            </a:pPr>
            <a:r>
              <a:rPr lang="en-US" sz="1600" b="1">
                <a:solidFill>
                  <a:schemeClr val="bg1"/>
                </a:solidFill>
                <a:latin typeface="Montserrat" panose="00000500000000000000" pitchFamily="2" charset="0"/>
                <a:ea typeface="Aptos" pitchFamily="34" charset="-122"/>
                <a:cs typeface="Aptos" pitchFamily="34" charset="-120"/>
              </a:rPr>
              <a:t>Review Need</a:t>
            </a:r>
            <a:endParaRPr lang="en-US" sz="1600">
              <a:solidFill>
                <a:schemeClr val="bg1"/>
              </a:solidFill>
              <a:latin typeface="Montserrat" panose="00000500000000000000" pitchFamily="2" charset="0"/>
            </a:endParaRPr>
          </a:p>
        </p:txBody>
      </p:sp>
      <p:sp>
        <p:nvSpPr>
          <p:cNvPr id="73" name="Text 1"/>
          <p:cNvSpPr/>
          <p:nvPr/>
        </p:nvSpPr>
        <p:spPr>
          <a:xfrm>
            <a:off x="838200" y="1371709"/>
            <a:ext cx="10378440" cy="292608"/>
          </a:xfrm>
          <a:prstGeom prst="rect">
            <a:avLst/>
          </a:prstGeom>
          <a:noFill/>
          <a:ln/>
        </p:spPr>
        <p:txBody>
          <a:bodyPr wrap="square" lIns="0" tIns="0" rIns="0" bIns="0" rtlCol="0" anchor="ctr"/>
          <a:lstStyle/>
          <a:p>
            <a:r>
              <a:rPr lang="en-US" sz="1500">
                <a:solidFill>
                  <a:srgbClr val="021E42"/>
                </a:solidFill>
                <a:latin typeface="Montserrat"/>
                <a:ea typeface="Aptos" pitchFamily="34" charset="-122"/>
                <a:cs typeface="Aptos" pitchFamily="34" charset="-120"/>
              </a:rPr>
              <a:t>A statutory review requirement exposed a practical challenge in assessing Operations requests.</a:t>
            </a:r>
            <a:endParaRPr lang="en-US" sz="1500">
              <a:solidFill>
                <a:srgbClr val="021E42"/>
              </a:solidFill>
              <a:latin typeface="Montserrat"/>
            </a:endParaRPr>
          </a:p>
        </p:txBody>
      </p:sp>
      <p:sp>
        <p:nvSpPr>
          <p:cNvPr id="75" name="Arrow: Down 74">
            <a:extLst>
              <a:ext uri="{FF2B5EF4-FFF2-40B4-BE49-F238E27FC236}">
                <a16:creationId xmlns:a16="http://schemas.microsoft.com/office/drawing/2014/main" id="{CDABF586-F19E-88C9-18BD-277B40D53806}"/>
              </a:ext>
            </a:extLst>
          </p:cNvPr>
          <p:cNvSpPr/>
          <p:nvPr/>
        </p:nvSpPr>
        <p:spPr>
          <a:xfrm>
            <a:off x="3203447" y="3026714"/>
            <a:ext cx="203429" cy="381520"/>
          </a:xfrm>
          <a:prstGeom prst="downArrow">
            <a:avLst/>
          </a:prstGeom>
          <a:solidFill>
            <a:srgbClr val="B8C4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76" name="Arrow: Down 75">
            <a:extLst>
              <a:ext uri="{FF2B5EF4-FFF2-40B4-BE49-F238E27FC236}">
                <a16:creationId xmlns:a16="http://schemas.microsoft.com/office/drawing/2014/main" id="{DC1AEAD8-281A-E2CB-B951-836739DC66A6}"/>
              </a:ext>
            </a:extLst>
          </p:cNvPr>
          <p:cNvSpPr/>
          <p:nvPr/>
        </p:nvSpPr>
        <p:spPr>
          <a:xfrm rot="16200000">
            <a:off x="6003811" y="3889313"/>
            <a:ext cx="203429" cy="381520"/>
          </a:xfrm>
          <a:prstGeom prst="downArrow">
            <a:avLst/>
          </a:prstGeom>
          <a:solidFill>
            <a:srgbClr val="B8C4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77" name="Arrow: Down 76">
            <a:extLst>
              <a:ext uri="{FF2B5EF4-FFF2-40B4-BE49-F238E27FC236}">
                <a16:creationId xmlns:a16="http://schemas.microsoft.com/office/drawing/2014/main" id="{B797CBFC-674B-8237-3C05-28F2E36CE6CA}"/>
              </a:ext>
            </a:extLst>
          </p:cNvPr>
          <p:cNvSpPr/>
          <p:nvPr/>
        </p:nvSpPr>
        <p:spPr>
          <a:xfrm>
            <a:off x="8716269" y="4884017"/>
            <a:ext cx="203429" cy="381520"/>
          </a:xfrm>
          <a:prstGeom prst="downArrow">
            <a:avLst/>
          </a:prstGeom>
          <a:solidFill>
            <a:srgbClr val="B8C4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5" name="Slide Number Placeholder 1">
            <a:extLst>
              <a:ext uri="{FF2B5EF4-FFF2-40B4-BE49-F238E27FC236}">
                <a16:creationId xmlns:a16="http://schemas.microsoft.com/office/drawing/2014/main" id="{D1FB6B74-5CC9-9ED7-72C3-34D452B410F2}"/>
              </a:ext>
            </a:extLst>
          </p:cNvPr>
          <p:cNvSpPr>
            <a:spLocks noGrp="1"/>
          </p:cNvSpPr>
          <p:nvPr>
            <p:ph type="sldNum" sz="quarter" idx="12"/>
          </p:nvPr>
        </p:nvSpPr>
        <p:spPr>
          <a:xfrm>
            <a:off x="9114034" y="5616611"/>
            <a:ext cx="2743200" cy="365125"/>
          </a:xfrm>
        </p:spPr>
        <p:txBody>
          <a:bodyPr/>
          <a:lstStyle/>
          <a:p>
            <a:fld id="{DD3EB71B-0E20-644D-98EB-43484203013E}" type="slidenum">
              <a:rPr lang="en-US" smtClean="0">
                <a:latin typeface="Montserrat" panose="00000500000000000000" pitchFamily="2" charset="0"/>
              </a:rPr>
              <a:t>4</a:t>
            </a:fld>
            <a:endParaRPr lang="en-US">
              <a:latin typeface="Montserrat" panose="00000500000000000000" pitchFamily="2" charset="0"/>
            </a:endParaRPr>
          </a:p>
        </p:txBody>
      </p:sp>
      <p:sp>
        <p:nvSpPr>
          <p:cNvPr id="6" name="TextBox 5">
            <a:extLst>
              <a:ext uri="{FF2B5EF4-FFF2-40B4-BE49-F238E27FC236}">
                <a16:creationId xmlns:a16="http://schemas.microsoft.com/office/drawing/2014/main" id="{CC4BC3FD-B3BB-173F-3E17-1A042A9F7FFA}"/>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280253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50" grpId="0" animBg="1"/>
      <p:bldP spid="51" grpId="0" animBg="1"/>
      <p:bldP spid="52" grpId="0" animBg="1"/>
      <p:bldP spid="53" grpId="0" animBg="1"/>
      <p:bldP spid="54" grpId="0" animBg="1"/>
      <p:bldP spid="55" grpId="0" animBg="1"/>
      <p:bldP spid="57" grpId="0" animBg="1"/>
      <p:bldP spid="60" grpId="0" animBg="1"/>
      <p:bldP spid="62" grpId="0" animBg="1"/>
      <p:bldP spid="64" grpId="0" animBg="1"/>
      <p:bldP spid="65" grpId="0" animBg="1"/>
      <p:bldP spid="68" grpId="0" animBg="1"/>
      <p:bldP spid="71" grpId="0" animBg="1"/>
      <p:bldP spid="67" grpId="0" animBg="1"/>
      <p:bldP spid="75" grpId="0" animBg="1"/>
      <p:bldP spid="76" grpId="0" animBg="1"/>
      <p:bldP spid="7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5A639-9B0B-A70D-541C-83637532BA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363A6F-35FE-FE91-38C1-C058D8ACFFD3}"/>
              </a:ext>
            </a:extLst>
          </p:cNvPr>
          <p:cNvSpPr>
            <a:spLocks noGrp="1"/>
          </p:cNvSpPr>
          <p:nvPr>
            <p:ph type="title"/>
          </p:nvPr>
        </p:nvSpPr>
        <p:spPr/>
        <p:txBody>
          <a:bodyPr>
            <a:normAutofit/>
          </a:bodyPr>
          <a:lstStyle/>
          <a:p>
            <a:r>
              <a:rPr lang="en-US" sz="4800"/>
              <a:t>Challenge &amp; Approach</a:t>
            </a:r>
          </a:p>
        </p:txBody>
      </p:sp>
      <p:sp>
        <p:nvSpPr>
          <p:cNvPr id="3" name="Slide Number Placeholder 1">
            <a:extLst>
              <a:ext uri="{FF2B5EF4-FFF2-40B4-BE49-F238E27FC236}">
                <a16:creationId xmlns:a16="http://schemas.microsoft.com/office/drawing/2014/main" id="{B90FDBFA-AB77-9BDC-3622-7CB5D340BE37}"/>
              </a:ext>
            </a:extLst>
          </p:cNvPr>
          <p:cNvSpPr>
            <a:spLocks noGrp="1"/>
          </p:cNvSpPr>
          <p:nvPr>
            <p:ph type="sldNum" sz="quarter" idx="12"/>
          </p:nvPr>
        </p:nvSpPr>
        <p:spPr>
          <a:xfrm>
            <a:off x="9114034" y="5616611"/>
            <a:ext cx="2743200" cy="365125"/>
          </a:xfrm>
        </p:spPr>
        <p:txBody>
          <a:bodyPr/>
          <a:lstStyle/>
          <a:p>
            <a:fld id="{DD3EB71B-0E20-644D-98EB-43484203013E}" type="slidenum">
              <a:rPr lang="en-US" smtClean="0">
                <a:latin typeface="Montserrat" panose="00000500000000000000" pitchFamily="2" charset="0"/>
              </a:rPr>
              <a:t>5</a:t>
            </a:fld>
            <a:endParaRPr lang="en-US">
              <a:latin typeface="Montserrat" panose="00000500000000000000" pitchFamily="2" charset="0"/>
            </a:endParaRPr>
          </a:p>
        </p:txBody>
      </p:sp>
      <p:sp>
        <p:nvSpPr>
          <p:cNvPr id="36" name="Shape 2">
            <a:extLst>
              <a:ext uri="{FF2B5EF4-FFF2-40B4-BE49-F238E27FC236}">
                <a16:creationId xmlns:a16="http://schemas.microsoft.com/office/drawing/2014/main" id="{BF629522-7EC1-75D1-3755-280C18BF69E4}"/>
              </a:ext>
            </a:extLst>
          </p:cNvPr>
          <p:cNvSpPr/>
          <p:nvPr/>
        </p:nvSpPr>
        <p:spPr>
          <a:xfrm>
            <a:off x="2154936" y="3645544"/>
            <a:ext cx="7863840" cy="0"/>
          </a:xfrm>
          <a:prstGeom prst="line">
            <a:avLst/>
          </a:prstGeom>
          <a:noFill/>
          <a:ln w="27940">
            <a:solidFill>
              <a:srgbClr val="B8C4D2"/>
            </a:solidFill>
            <a:prstDash val="solid"/>
            <a:headEnd type="none"/>
            <a:tailEnd type="triangle"/>
          </a:ln>
        </p:spPr>
        <p:txBody>
          <a:bodyPr/>
          <a:lstStyle/>
          <a:p>
            <a:endParaRPr lang="en-US">
              <a:latin typeface="Montserrat" panose="00000500000000000000" pitchFamily="2" charset="0"/>
            </a:endParaRPr>
          </a:p>
        </p:txBody>
      </p:sp>
      <p:sp>
        <p:nvSpPr>
          <p:cNvPr id="37" name="Shape 3">
            <a:extLst>
              <a:ext uri="{FF2B5EF4-FFF2-40B4-BE49-F238E27FC236}">
                <a16:creationId xmlns:a16="http://schemas.microsoft.com/office/drawing/2014/main" id="{903CC0C4-5F37-301F-A2E3-53EAA2EDB669}"/>
              </a:ext>
            </a:extLst>
          </p:cNvPr>
          <p:cNvSpPr/>
          <p:nvPr/>
        </p:nvSpPr>
        <p:spPr>
          <a:xfrm>
            <a:off x="664464" y="1616159"/>
            <a:ext cx="3364992" cy="3984621"/>
          </a:xfrm>
          <a:prstGeom prst="roundRect">
            <a:avLst>
              <a:gd name="adj" fmla="val 4348"/>
            </a:avLst>
          </a:prstGeom>
          <a:solidFill>
            <a:srgbClr val="FBE8EE"/>
          </a:solidFill>
          <a:ln w="12700">
            <a:solidFill>
              <a:srgbClr val="D98A94"/>
            </a:solidFill>
            <a:prstDash val="solid"/>
          </a:ln>
          <a:effectLst>
            <a:outerShdw blurRad="12700" dist="50800" dir="2700000" algn="bl" rotWithShape="0">
              <a:srgbClr val="B0B0B0">
                <a:alpha val="15000"/>
              </a:srgbClr>
            </a:outerShdw>
          </a:effectLst>
        </p:spPr>
        <p:txBody>
          <a:bodyPr/>
          <a:lstStyle/>
          <a:p>
            <a:endParaRPr lang="en-US">
              <a:latin typeface="Montserrat" panose="00000500000000000000" pitchFamily="2" charset="0"/>
            </a:endParaRPr>
          </a:p>
        </p:txBody>
      </p:sp>
      <p:sp>
        <p:nvSpPr>
          <p:cNvPr id="38" name="Shape 4">
            <a:extLst>
              <a:ext uri="{FF2B5EF4-FFF2-40B4-BE49-F238E27FC236}">
                <a16:creationId xmlns:a16="http://schemas.microsoft.com/office/drawing/2014/main" id="{EE07DDFE-962B-2328-0702-9FEAFAE7CCE6}"/>
              </a:ext>
            </a:extLst>
          </p:cNvPr>
          <p:cNvSpPr/>
          <p:nvPr/>
        </p:nvSpPr>
        <p:spPr>
          <a:xfrm>
            <a:off x="920496" y="1863047"/>
            <a:ext cx="512064" cy="512064"/>
          </a:xfrm>
          <a:prstGeom prst="ellipse">
            <a:avLst/>
          </a:prstGeom>
          <a:solidFill>
            <a:srgbClr val="C50E3D"/>
          </a:solidFill>
          <a:ln w="12700">
            <a:solidFill>
              <a:srgbClr val="C50E3D"/>
            </a:solidFill>
            <a:prstDash val="solid"/>
          </a:ln>
        </p:spPr>
        <p:txBody>
          <a:bodyPr/>
          <a:lstStyle/>
          <a:p>
            <a:endParaRPr lang="en-US">
              <a:latin typeface="Montserrat" panose="00000500000000000000" pitchFamily="2" charset="0"/>
            </a:endParaRPr>
          </a:p>
        </p:txBody>
      </p:sp>
      <p:sp>
        <p:nvSpPr>
          <p:cNvPr id="39" name="Text 5">
            <a:extLst>
              <a:ext uri="{FF2B5EF4-FFF2-40B4-BE49-F238E27FC236}">
                <a16:creationId xmlns:a16="http://schemas.microsoft.com/office/drawing/2014/main" id="{DFE6D3F2-5834-6B10-5460-4C63C1E21AF6}"/>
              </a:ext>
            </a:extLst>
          </p:cNvPr>
          <p:cNvSpPr/>
          <p:nvPr/>
        </p:nvSpPr>
        <p:spPr>
          <a:xfrm>
            <a:off x="920496" y="1917911"/>
            <a:ext cx="512064" cy="384048"/>
          </a:xfrm>
          <a:prstGeom prst="rect">
            <a:avLst/>
          </a:prstGeom>
          <a:noFill/>
          <a:ln/>
        </p:spPr>
        <p:txBody>
          <a:bodyPr wrap="square" lIns="0" tIns="0" rIns="0" bIns="0" rtlCol="0" anchor="ctr"/>
          <a:lstStyle/>
          <a:p>
            <a:pPr marL="0" indent="0" algn="ctr">
              <a:buNone/>
            </a:pPr>
            <a:r>
              <a:rPr lang="en-US" sz="2000" b="1">
                <a:solidFill>
                  <a:srgbClr val="FFFFFF"/>
                </a:solidFill>
                <a:latin typeface="Montserrat" panose="00000500000000000000" pitchFamily="2" charset="0"/>
                <a:ea typeface="Aptos Display" pitchFamily="34" charset="-122"/>
                <a:cs typeface="Aptos Display" pitchFamily="34" charset="-120"/>
              </a:rPr>
              <a:t>!</a:t>
            </a:r>
            <a:endParaRPr lang="en-US" sz="2000">
              <a:latin typeface="Montserrat" panose="00000500000000000000" pitchFamily="2" charset="0"/>
            </a:endParaRPr>
          </a:p>
        </p:txBody>
      </p:sp>
      <p:sp>
        <p:nvSpPr>
          <p:cNvPr id="40" name="Text 6">
            <a:extLst>
              <a:ext uri="{FF2B5EF4-FFF2-40B4-BE49-F238E27FC236}">
                <a16:creationId xmlns:a16="http://schemas.microsoft.com/office/drawing/2014/main" id="{5A3FE725-642E-3207-81A9-40C8F44F3ECD}"/>
              </a:ext>
            </a:extLst>
          </p:cNvPr>
          <p:cNvSpPr/>
          <p:nvPr/>
        </p:nvSpPr>
        <p:spPr>
          <a:xfrm>
            <a:off x="1560576" y="1917911"/>
            <a:ext cx="2057400" cy="310896"/>
          </a:xfrm>
          <a:prstGeom prst="rect">
            <a:avLst/>
          </a:prstGeom>
          <a:noFill/>
          <a:ln/>
        </p:spPr>
        <p:txBody>
          <a:bodyPr wrap="square" lIns="0" tIns="0" rIns="0" bIns="0" rtlCol="0" anchor="ctr"/>
          <a:lstStyle/>
          <a:p>
            <a:pPr marL="0" indent="0">
              <a:buNone/>
            </a:pPr>
            <a:r>
              <a:rPr lang="en-US" sz="1700" b="1">
                <a:solidFill>
                  <a:srgbClr val="021E42"/>
                </a:solidFill>
                <a:latin typeface="Montserrat" panose="00000500000000000000" pitchFamily="2" charset="0"/>
                <a:ea typeface="Aptos" pitchFamily="34" charset="-122"/>
                <a:cs typeface="Aptos" pitchFamily="34" charset="-120"/>
              </a:rPr>
              <a:t>Challenge</a:t>
            </a:r>
            <a:endParaRPr lang="en-US" sz="1700">
              <a:latin typeface="Montserrat" panose="00000500000000000000" pitchFamily="2" charset="0"/>
            </a:endParaRPr>
          </a:p>
        </p:txBody>
      </p:sp>
      <p:sp>
        <p:nvSpPr>
          <p:cNvPr id="41" name="Shape 7">
            <a:extLst>
              <a:ext uri="{FF2B5EF4-FFF2-40B4-BE49-F238E27FC236}">
                <a16:creationId xmlns:a16="http://schemas.microsoft.com/office/drawing/2014/main" id="{6D5F1088-BCF3-789E-39A2-F41E1A789C94}"/>
              </a:ext>
            </a:extLst>
          </p:cNvPr>
          <p:cNvSpPr/>
          <p:nvPr/>
        </p:nvSpPr>
        <p:spPr>
          <a:xfrm>
            <a:off x="920496" y="2503127"/>
            <a:ext cx="2834640" cy="0"/>
          </a:xfrm>
          <a:prstGeom prst="line">
            <a:avLst/>
          </a:prstGeom>
          <a:noFill/>
          <a:ln w="15240">
            <a:solidFill>
              <a:srgbClr val="C50E3D">
                <a:alpha val="90000"/>
              </a:srgbClr>
            </a:solidFill>
            <a:prstDash val="solid"/>
          </a:ln>
        </p:spPr>
        <p:txBody>
          <a:bodyPr/>
          <a:lstStyle/>
          <a:p>
            <a:endParaRPr lang="en-US">
              <a:latin typeface="Montserrat" panose="00000500000000000000" pitchFamily="2" charset="0"/>
            </a:endParaRPr>
          </a:p>
        </p:txBody>
      </p:sp>
      <p:sp>
        <p:nvSpPr>
          <p:cNvPr id="45" name="Shape 11">
            <a:extLst>
              <a:ext uri="{FF2B5EF4-FFF2-40B4-BE49-F238E27FC236}">
                <a16:creationId xmlns:a16="http://schemas.microsoft.com/office/drawing/2014/main" id="{D547DFF1-6AD6-10A6-781B-AA896EE3BC1F}"/>
              </a:ext>
            </a:extLst>
          </p:cNvPr>
          <p:cNvSpPr/>
          <p:nvPr/>
        </p:nvSpPr>
        <p:spPr>
          <a:xfrm>
            <a:off x="4413504" y="1616159"/>
            <a:ext cx="3364992" cy="3984620"/>
          </a:xfrm>
          <a:prstGeom prst="roundRect">
            <a:avLst>
              <a:gd name="adj" fmla="val 4348"/>
            </a:avLst>
          </a:prstGeom>
          <a:solidFill>
            <a:srgbClr val="EAF3FB"/>
          </a:solidFill>
          <a:ln w="12700">
            <a:solidFill>
              <a:srgbClr val="2F75B5">
                <a:alpha val="55000"/>
              </a:srgbClr>
            </a:solidFill>
            <a:prstDash val="solid"/>
          </a:ln>
          <a:effectLst>
            <a:outerShdw blurRad="12700" dist="50800" dir="2700000" algn="bl" rotWithShape="0">
              <a:srgbClr val="B0B0B0">
                <a:alpha val="15000"/>
              </a:srgbClr>
            </a:outerShdw>
          </a:effectLst>
        </p:spPr>
        <p:txBody>
          <a:bodyPr/>
          <a:lstStyle/>
          <a:p>
            <a:endParaRPr lang="en-US">
              <a:latin typeface="Montserrat" panose="00000500000000000000" pitchFamily="2" charset="0"/>
            </a:endParaRPr>
          </a:p>
        </p:txBody>
      </p:sp>
      <p:sp>
        <p:nvSpPr>
          <p:cNvPr id="46" name="Shape 12">
            <a:extLst>
              <a:ext uri="{FF2B5EF4-FFF2-40B4-BE49-F238E27FC236}">
                <a16:creationId xmlns:a16="http://schemas.microsoft.com/office/drawing/2014/main" id="{6C158C70-7E33-5E05-BD83-56CA393078E2}"/>
              </a:ext>
            </a:extLst>
          </p:cNvPr>
          <p:cNvSpPr/>
          <p:nvPr/>
        </p:nvSpPr>
        <p:spPr>
          <a:xfrm>
            <a:off x="4669536" y="1863047"/>
            <a:ext cx="512064" cy="512064"/>
          </a:xfrm>
          <a:prstGeom prst="ellipse">
            <a:avLst/>
          </a:prstGeom>
          <a:solidFill>
            <a:srgbClr val="2F75B5"/>
          </a:solidFill>
          <a:ln w="12700">
            <a:solidFill>
              <a:srgbClr val="2F75B5"/>
            </a:solidFill>
            <a:prstDash val="solid"/>
          </a:ln>
        </p:spPr>
        <p:txBody>
          <a:bodyPr/>
          <a:lstStyle/>
          <a:p>
            <a:endParaRPr lang="en-US">
              <a:latin typeface="Montserrat" panose="00000500000000000000" pitchFamily="2" charset="0"/>
            </a:endParaRPr>
          </a:p>
        </p:txBody>
      </p:sp>
      <p:sp>
        <p:nvSpPr>
          <p:cNvPr id="47" name="Text 13">
            <a:extLst>
              <a:ext uri="{FF2B5EF4-FFF2-40B4-BE49-F238E27FC236}">
                <a16:creationId xmlns:a16="http://schemas.microsoft.com/office/drawing/2014/main" id="{A39CD2C2-5A4A-F089-9B8C-8E4E06E99303}"/>
              </a:ext>
            </a:extLst>
          </p:cNvPr>
          <p:cNvSpPr/>
          <p:nvPr/>
        </p:nvSpPr>
        <p:spPr>
          <a:xfrm>
            <a:off x="4669536" y="1917911"/>
            <a:ext cx="512064" cy="384048"/>
          </a:xfrm>
          <a:prstGeom prst="rect">
            <a:avLst/>
          </a:prstGeom>
          <a:noFill/>
          <a:ln/>
        </p:spPr>
        <p:txBody>
          <a:bodyPr wrap="square" lIns="0" tIns="0" rIns="0" bIns="0" rtlCol="0" anchor="ctr"/>
          <a:lstStyle/>
          <a:p>
            <a:pPr marL="0" indent="0" algn="ctr">
              <a:buNone/>
            </a:pPr>
            <a:r>
              <a:rPr lang="en-US" sz="2400" b="1">
                <a:solidFill>
                  <a:srgbClr val="FFFFFF"/>
                </a:solidFill>
                <a:latin typeface="Montserrat" panose="00000500000000000000" pitchFamily="2" charset="0"/>
                <a:ea typeface="Aptos Display" pitchFamily="34" charset="-122"/>
                <a:cs typeface="Aptos Display" pitchFamily="34" charset="-120"/>
              </a:rPr>
              <a:t>↗</a:t>
            </a:r>
            <a:endParaRPr lang="en-US" sz="2400">
              <a:latin typeface="Montserrat" panose="00000500000000000000" pitchFamily="2" charset="0"/>
            </a:endParaRPr>
          </a:p>
        </p:txBody>
      </p:sp>
      <p:sp>
        <p:nvSpPr>
          <p:cNvPr id="48" name="Text 14">
            <a:extLst>
              <a:ext uri="{FF2B5EF4-FFF2-40B4-BE49-F238E27FC236}">
                <a16:creationId xmlns:a16="http://schemas.microsoft.com/office/drawing/2014/main" id="{A80EB5FF-7E89-3D98-032E-0AF9DB71ED96}"/>
              </a:ext>
            </a:extLst>
          </p:cNvPr>
          <p:cNvSpPr/>
          <p:nvPr/>
        </p:nvSpPr>
        <p:spPr>
          <a:xfrm>
            <a:off x="5309616" y="1917911"/>
            <a:ext cx="2057400" cy="310896"/>
          </a:xfrm>
          <a:prstGeom prst="rect">
            <a:avLst/>
          </a:prstGeom>
          <a:noFill/>
          <a:ln/>
        </p:spPr>
        <p:txBody>
          <a:bodyPr wrap="square" lIns="0" tIns="0" rIns="0" bIns="0" rtlCol="0" anchor="ctr"/>
          <a:lstStyle/>
          <a:p>
            <a:pPr marL="0" indent="0">
              <a:buNone/>
            </a:pPr>
            <a:r>
              <a:rPr lang="en-US" sz="1700" b="1">
                <a:solidFill>
                  <a:srgbClr val="021E42"/>
                </a:solidFill>
                <a:latin typeface="Montserrat" panose="00000500000000000000" pitchFamily="2" charset="0"/>
                <a:ea typeface="Aptos" pitchFamily="34" charset="-122"/>
                <a:cs typeface="Aptos" pitchFamily="34" charset="-120"/>
              </a:rPr>
              <a:t>Approach</a:t>
            </a:r>
            <a:endParaRPr lang="en-US" sz="1700">
              <a:latin typeface="Montserrat" panose="00000500000000000000" pitchFamily="2" charset="0"/>
            </a:endParaRPr>
          </a:p>
        </p:txBody>
      </p:sp>
      <p:sp>
        <p:nvSpPr>
          <p:cNvPr id="49" name="Shape 15">
            <a:extLst>
              <a:ext uri="{FF2B5EF4-FFF2-40B4-BE49-F238E27FC236}">
                <a16:creationId xmlns:a16="http://schemas.microsoft.com/office/drawing/2014/main" id="{92DB9C95-0840-943A-7FC0-9F77925754BB}"/>
              </a:ext>
            </a:extLst>
          </p:cNvPr>
          <p:cNvSpPr/>
          <p:nvPr/>
        </p:nvSpPr>
        <p:spPr>
          <a:xfrm>
            <a:off x="4669536" y="2503127"/>
            <a:ext cx="2834640" cy="0"/>
          </a:xfrm>
          <a:prstGeom prst="line">
            <a:avLst/>
          </a:prstGeom>
          <a:noFill/>
          <a:ln w="15240">
            <a:solidFill>
              <a:srgbClr val="2F75B5">
                <a:alpha val="90000"/>
              </a:srgbClr>
            </a:solidFill>
            <a:prstDash val="solid"/>
          </a:ln>
        </p:spPr>
        <p:txBody>
          <a:bodyPr/>
          <a:lstStyle/>
          <a:p>
            <a:endParaRPr lang="en-US">
              <a:latin typeface="Montserrat" panose="00000500000000000000" pitchFamily="2" charset="0"/>
            </a:endParaRPr>
          </a:p>
        </p:txBody>
      </p:sp>
      <p:sp>
        <p:nvSpPr>
          <p:cNvPr id="53" name="Shape 19">
            <a:extLst>
              <a:ext uri="{FF2B5EF4-FFF2-40B4-BE49-F238E27FC236}">
                <a16:creationId xmlns:a16="http://schemas.microsoft.com/office/drawing/2014/main" id="{188F157D-B5F5-7425-D6CF-27D100F10EF0}"/>
              </a:ext>
            </a:extLst>
          </p:cNvPr>
          <p:cNvSpPr/>
          <p:nvPr/>
        </p:nvSpPr>
        <p:spPr>
          <a:xfrm>
            <a:off x="8162544" y="1616159"/>
            <a:ext cx="3364992" cy="3984620"/>
          </a:xfrm>
          <a:prstGeom prst="roundRect">
            <a:avLst>
              <a:gd name="adj" fmla="val 4348"/>
            </a:avLst>
          </a:prstGeom>
          <a:solidFill>
            <a:srgbClr val="F5F6F8"/>
          </a:solidFill>
          <a:ln w="12700">
            <a:solidFill>
              <a:srgbClr val="0B2F5B">
                <a:alpha val="57000"/>
              </a:srgbClr>
            </a:solidFill>
            <a:prstDash val="solid"/>
          </a:ln>
          <a:effectLst>
            <a:outerShdw blurRad="12700" dist="50800" dir="2700000" algn="bl" rotWithShape="0">
              <a:srgbClr val="B0B0B0">
                <a:alpha val="15000"/>
              </a:srgbClr>
            </a:outerShdw>
          </a:effectLst>
        </p:spPr>
        <p:txBody>
          <a:bodyPr/>
          <a:lstStyle/>
          <a:p>
            <a:endParaRPr lang="en-US">
              <a:latin typeface="Montserrat" panose="00000500000000000000" pitchFamily="2" charset="0"/>
            </a:endParaRPr>
          </a:p>
        </p:txBody>
      </p:sp>
      <p:sp>
        <p:nvSpPr>
          <p:cNvPr id="54" name="Shape 20">
            <a:extLst>
              <a:ext uri="{FF2B5EF4-FFF2-40B4-BE49-F238E27FC236}">
                <a16:creationId xmlns:a16="http://schemas.microsoft.com/office/drawing/2014/main" id="{BE16CEEB-1FC2-81B7-08FB-B2D13BFAC751}"/>
              </a:ext>
            </a:extLst>
          </p:cNvPr>
          <p:cNvSpPr/>
          <p:nvPr/>
        </p:nvSpPr>
        <p:spPr>
          <a:xfrm>
            <a:off x="8418576" y="1863047"/>
            <a:ext cx="512064" cy="512064"/>
          </a:xfrm>
          <a:prstGeom prst="ellipse">
            <a:avLst/>
          </a:prstGeom>
          <a:solidFill>
            <a:srgbClr val="0B2F5B"/>
          </a:solidFill>
          <a:ln w="12700">
            <a:solidFill>
              <a:srgbClr val="0B2F5B"/>
            </a:solidFill>
            <a:prstDash val="solid"/>
          </a:ln>
        </p:spPr>
        <p:txBody>
          <a:bodyPr/>
          <a:lstStyle/>
          <a:p>
            <a:endParaRPr lang="en-US">
              <a:latin typeface="Montserrat" panose="00000500000000000000" pitchFamily="2" charset="0"/>
            </a:endParaRPr>
          </a:p>
        </p:txBody>
      </p:sp>
      <p:sp>
        <p:nvSpPr>
          <p:cNvPr id="55" name="Text 21">
            <a:extLst>
              <a:ext uri="{FF2B5EF4-FFF2-40B4-BE49-F238E27FC236}">
                <a16:creationId xmlns:a16="http://schemas.microsoft.com/office/drawing/2014/main" id="{4E830EA5-B23D-019D-1211-17581C0704CC}"/>
              </a:ext>
            </a:extLst>
          </p:cNvPr>
          <p:cNvSpPr/>
          <p:nvPr/>
        </p:nvSpPr>
        <p:spPr>
          <a:xfrm>
            <a:off x="8418576" y="1917911"/>
            <a:ext cx="512064" cy="384048"/>
          </a:xfrm>
          <a:prstGeom prst="rect">
            <a:avLst/>
          </a:prstGeom>
          <a:noFill/>
          <a:ln/>
        </p:spPr>
        <p:txBody>
          <a:bodyPr wrap="square" lIns="0" tIns="0" rIns="0" bIns="0" rtlCol="0" anchor="ctr"/>
          <a:lstStyle/>
          <a:p>
            <a:pPr marL="0" indent="0" algn="ctr">
              <a:buNone/>
            </a:pPr>
            <a:r>
              <a:rPr lang="en-US" sz="2000" b="1">
                <a:solidFill>
                  <a:srgbClr val="FFFFFF"/>
                </a:solidFill>
                <a:latin typeface="Montserrat" panose="00000500000000000000" pitchFamily="2" charset="0"/>
                <a:ea typeface="Aptos Display" pitchFamily="34" charset="-122"/>
                <a:cs typeface="Aptos Display" pitchFamily="34" charset="-120"/>
              </a:rPr>
              <a:t>?</a:t>
            </a:r>
            <a:endParaRPr lang="en-US" sz="2000">
              <a:latin typeface="Montserrat" panose="00000500000000000000" pitchFamily="2" charset="0"/>
            </a:endParaRPr>
          </a:p>
        </p:txBody>
      </p:sp>
      <p:sp>
        <p:nvSpPr>
          <p:cNvPr id="56" name="Text 22">
            <a:extLst>
              <a:ext uri="{FF2B5EF4-FFF2-40B4-BE49-F238E27FC236}">
                <a16:creationId xmlns:a16="http://schemas.microsoft.com/office/drawing/2014/main" id="{1F2C1920-7854-F063-E6EF-2018BFB324B9}"/>
              </a:ext>
            </a:extLst>
          </p:cNvPr>
          <p:cNvSpPr/>
          <p:nvPr/>
        </p:nvSpPr>
        <p:spPr>
          <a:xfrm>
            <a:off x="9058656" y="1917911"/>
            <a:ext cx="2057400" cy="310896"/>
          </a:xfrm>
          <a:prstGeom prst="rect">
            <a:avLst/>
          </a:prstGeom>
          <a:noFill/>
          <a:ln/>
        </p:spPr>
        <p:txBody>
          <a:bodyPr wrap="square" lIns="0" tIns="0" rIns="0" bIns="0" rtlCol="0" anchor="ctr"/>
          <a:lstStyle/>
          <a:p>
            <a:pPr marL="0" indent="0">
              <a:buNone/>
            </a:pPr>
            <a:r>
              <a:rPr lang="en-US" sz="1700" b="1">
                <a:solidFill>
                  <a:srgbClr val="021E42"/>
                </a:solidFill>
                <a:latin typeface="Montserrat" panose="00000500000000000000" pitchFamily="2" charset="0"/>
              </a:rPr>
              <a:t>Ideal Output</a:t>
            </a:r>
            <a:endParaRPr lang="en-US" sz="1700">
              <a:latin typeface="Montserrat" panose="00000500000000000000" pitchFamily="2" charset="0"/>
            </a:endParaRPr>
          </a:p>
        </p:txBody>
      </p:sp>
      <p:sp>
        <p:nvSpPr>
          <p:cNvPr id="57" name="Shape 23">
            <a:extLst>
              <a:ext uri="{FF2B5EF4-FFF2-40B4-BE49-F238E27FC236}">
                <a16:creationId xmlns:a16="http://schemas.microsoft.com/office/drawing/2014/main" id="{7A6B1CE1-6142-B0D0-5AB5-A1F71896D1C6}"/>
              </a:ext>
            </a:extLst>
          </p:cNvPr>
          <p:cNvSpPr/>
          <p:nvPr/>
        </p:nvSpPr>
        <p:spPr>
          <a:xfrm>
            <a:off x="8418576" y="2503127"/>
            <a:ext cx="2834640" cy="0"/>
          </a:xfrm>
          <a:prstGeom prst="line">
            <a:avLst/>
          </a:prstGeom>
          <a:noFill/>
          <a:ln w="15240">
            <a:solidFill>
              <a:srgbClr val="0B2F5B">
                <a:alpha val="90000"/>
              </a:srgbClr>
            </a:solidFill>
            <a:prstDash val="solid"/>
          </a:ln>
        </p:spPr>
        <p:txBody>
          <a:bodyPr/>
          <a:lstStyle/>
          <a:p>
            <a:endParaRPr lang="en-US">
              <a:latin typeface="Montserrat" panose="00000500000000000000" pitchFamily="2" charset="0"/>
            </a:endParaRPr>
          </a:p>
        </p:txBody>
      </p:sp>
      <p:sp>
        <p:nvSpPr>
          <p:cNvPr id="7" name="Text 8">
            <a:extLst>
              <a:ext uri="{FF2B5EF4-FFF2-40B4-BE49-F238E27FC236}">
                <a16:creationId xmlns:a16="http://schemas.microsoft.com/office/drawing/2014/main" id="{A40BB417-26D9-CA70-E33F-BC7416001562}"/>
              </a:ext>
            </a:extLst>
          </p:cNvPr>
          <p:cNvSpPr/>
          <p:nvPr/>
        </p:nvSpPr>
        <p:spPr>
          <a:xfrm>
            <a:off x="920496" y="2933326"/>
            <a:ext cx="2929128" cy="688127"/>
          </a:xfrm>
          <a:prstGeom prst="rect">
            <a:avLst/>
          </a:prstGeom>
          <a:noFill/>
          <a:ln/>
        </p:spPr>
        <p:txBody>
          <a:bodyPr wrap="square" lIns="381" tIns="381" rIns="381" bIns="381" rtlCol="0" anchor="ctr">
            <a:noAutofit/>
          </a:bodyPr>
          <a:lstStyle/>
          <a:p>
            <a:pPr marL="0" indent="0">
              <a:buNone/>
            </a:pPr>
            <a:r>
              <a:rPr lang="en-US" sz="1600" b="1">
                <a:solidFill>
                  <a:srgbClr val="404040"/>
                </a:solidFill>
                <a:latin typeface="Montserrat" panose="00000500000000000000" pitchFamily="2" charset="0"/>
                <a:ea typeface="Aptos" pitchFamily="34" charset="-122"/>
                <a:cs typeface="Aptos" pitchFamily="34" charset="-120"/>
              </a:rPr>
              <a:t>Operations funding requests are substantial and increasing.</a:t>
            </a:r>
            <a:endParaRPr lang="en-US" sz="1600">
              <a:latin typeface="Montserrat" panose="00000500000000000000" pitchFamily="2" charset="0"/>
            </a:endParaRPr>
          </a:p>
        </p:txBody>
      </p:sp>
      <p:sp>
        <p:nvSpPr>
          <p:cNvPr id="8" name="Text 9">
            <a:extLst>
              <a:ext uri="{FF2B5EF4-FFF2-40B4-BE49-F238E27FC236}">
                <a16:creationId xmlns:a16="http://schemas.microsoft.com/office/drawing/2014/main" id="{EAF1C291-0B5C-1CBF-7935-C978C4D43D67}"/>
              </a:ext>
            </a:extLst>
          </p:cNvPr>
          <p:cNvSpPr/>
          <p:nvPr/>
        </p:nvSpPr>
        <p:spPr>
          <a:xfrm>
            <a:off x="920496" y="4188811"/>
            <a:ext cx="2834639" cy="841248"/>
          </a:xfrm>
          <a:prstGeom prst="rect">
            <a:avLst/>
          </a:prstGeom>
          <a:noFill/>
          <a:ln/>
        </p:spPr>
        <p:txBody>
          <a:bodyPr wrap="square" lIns="381" tIns="381" rIns="381" bIns="381" rtlCol="0" anchor="ctr">
            <a:noAutofit/>
          </a:bodyPr>
          <a:lstStyle/>
          <a:p>
            <a:pPr marL="0" indent="0">
              <a:buNone/>
            </a:pPr>
            <a:r>
              <a:rPr lang="en-US" sz="1400">
                <a:solidFill>
                  <a:srgbClr val="404040"/>
                </a:solidFill>
                <a:latin typeface="Montserrat"/>
                <a:ea typeface="Aptos" pitchFamily="34" charset="-122"/>
                <a:cs typeface="Aptos" pitchFamily="34" charset="-120"/>
              </a:rPr>
              <a:t>Operations often lack formal cost-estimates, making FYNSP review difficult to support consistently.</a:t>
            </a:r>
            <a:endParaRPr lang="en-US" sz="1400">
              <a:latin typeface="Montserrat"/>
            </a:endParaRPr>
          </a:p>
        </p:txBody>
      </p:sp>
      <p:sp>
        <p:nvSpPr>
          <p:cNvPr id="9" name="Text 16">
            <a:extLst>
              <a:ext uri="{FF2B5EF4-FFF2-40B4-BE49-F238E27FC236}">
                <a16:creationId xmlns:a16="http://schemas.microsoft.com/office/drawing/2014/main" id="{37949C5C-4F38-A315-0EAE-4D0F23A6FA05}"/>
              </a:ext>
            </a:extLst>
          </p:cNvPr>
          <p:cNvSpPr/>
          <p:nvPr/>
        </p:nvSpPr>
        <p:spPr>
          <a:xfrm>
            <a:off x="4669536" y="2908787"/>
            <a:ext cx="2834640" cy="688125"/>
          </a:xfrm>
          <a:prstGeom prst="rect">
            <a:avLst/>
          </a:prstGeom>
          <a:noFill/>
          <a:ln/>
        </p:spPr>
        <p:txBody>
          <a:bodyPr wrap="square" lIns="381" tIns="381" rIns="381" bIns="381" rtlCol="0" anchor="ctr">
            <a:noAutofit/>
          </a:bodyPr>
          <a:lstStyle/>
          <a:p>
            <a:pPr marL="0" indent="0">
              <a:buNone/>
            </a:pPr>
            <a:r>
              <a:rPr lang="en-US" sz="1500" b="1">
                <a:solidFill>
                  <a:srgbClr val="404040"/>
                </a:solidFill>
                <a:latin typeface="Montserrat" panose="00000500000000000000" pitchFamily="2" charset="0"/>
                <a:ea typeface="Aptos" pitchFamily="34" charset="-122"/>
                <a:cs typeface="Aptos" pitchFamily="34" charset="-120"/>
              </a:rPr>
              <a:t>Forecast Operations costs to create data-driven benchmarks.</a:t>
            </a:r>
            <a:endParaRPr lang="en-US" sz="1500">
              <a:latin typeface="Montserrat" panose="00000500000000000000" pitchFamily="2" charset="0"/>
            </a:endParaRPr>
          </a:p>
        </p:txBody>
      </p:sp>
      <p:sp>
        <p:nvSpPr>
          <p:cNvPr id="10" name="Text 17">
            <a:extLst>
              <a:ext uri="{FF2B5EF4-FFF2-40B4-BE49-F238E27FC236}">
                <a16:creationId xmlns:a16="http://schemas.microsoft.com/office/drawing/2014/main" id="{8FA2A6DE-14AD-A783-EAC4-557C8CC8D736}"/>
              </a:ext>
            </a:extLst>
          </p:cNvPr>
          <p:cNvSpPr/>
          <p:nvPr/>
        </p:nvSpPr>
        <p:spPr>
          <a:xfrm>
            <a:off x="4669536" y="4191419"/>
            <a:ext cx="2837197" cy="838639"/>
          </a:xfrm>
          <a:prstGeom prst="rect">
            <a:avLst/>
          </a:prstGeom>
          <a:noFill/>
          <a:ln/>
        </p:spPr>
        <p:txBody>
          <a:bodyPr wrap="square" lIns="381" tIns="381" rIns="381" bIns="381" rtlCol="0" anchor="ctr">
            <a:noAutofit/>
          </a:bodyPr>
          <a:lstStyle/>
          <a:p>
            <a:pPr marL="0" indent="0">
              <a:buNone/>
            </a:pPr>
            <a:r>
              <a:rPr lang="en-US" sz="1400">
                <a:solidFill>
                  <a:srgbClr val="404040"/>
                </a:solidFill>
                <a:latin typeface="Montserrat"/>
                <a:ea typeface="Aptos" pitchFamily="34" charset="-122"/>
                <a:cs typeface="Aptos" pitchFamily="34" charset="-120"/>
              </a:rPr>
              <a:t>Condition, model, and validate historical cost data, then compare forecast results against FYNSP requests.</a:t>
            </a:r>
            <a:endParaRPr lang="en-US" sz="1400">
              <a:latin typeface="Montserrat"/>
            </a:endParaRPr>
          </a:p>
        </p:txBody>
      </p:sp>
      <p:sp>
        <p:nvSpPr>
          <p:cNvPr id="11" name="Text 24">
            <a:extLst>
              <a:ext uri="{FF2B5EF4-FFF2-40B4-BE49-F238E27FC236}">
                <a16:creationId xmlns:a16="http://schemas.microsoft.com/office/drawing/2014/main" id="{03329E29-FDF2-3935-CE54-33D8A591D06C}"/>
              </a:ext>
            </a:extLst>
          </p:cNvPr>
          <p:cNvSpPr/>
          <p:nvPr/>
        </p:nvSpPr>
        <p:spPr>
          <a:xfrm>
            <a:off x="8418575" y="2982957"/>
            <a:ext cx="2935224" cy="497787"/>
          </a:xfrm>
          <a:prstGeom prst="rect">
            <a:avLst/>
          </a:prstGeom>
          <a:noFill/>
          <a:ln/>
        </p:spPr>
        <p:txBody>
          <a:bodyPr wrap="square" lIns="381" tIns="381" rIns="381" bIns="381" rtlCol="0" anchor="ctr">
            <a:noAutofit/>
          </a:bodyPr>
          <a:lstStyle/>
          <a:p>
            <a:pPr marL="0" indent="0">
              <a:buNone/>
            </a:pPr>
            <a:r>
              <a:rPr lang="en-US" sz="1500" b="1">
                <a:solidFill>
                  <a:srgbClr val="404040"/>
                </a:solidFill>
                <a:latin typeface="Montserrat" panose="00000500000000000000" pitchFamily="2" charset="0"/>
                <a:ea typeface="Aptos" pitchFamily="34" charset="-122"/>
                <a:cs typeface="Aptos" pitchFamily="34" charset="-120"/>
              </a:rPr>
              <a:t>Automated benchmark results presented in a flexible dashboard.</a:t>
            </a:r>
            <a:endParaRPr lang="en-US" sz="1500">
              <a:latin typeface="Montserrat" panose="00000500000000000000" pitchFamily="2" charset="0"/>
            </a:endParaRPr>
          </a:p>
        </p:txBody>
      </p:sp>
      <p:sp>
        <p:nvSpPr>
          <p:cNvPr id="12" name="Text 25">
            <a:extLst>
              <a:ext uri="{FF2B5EF4-FFF2-40B4-BE49-F238E27FC236}">
                <a16:creationId xmlns:a16="http://schemas.microsoft.com/office/drawing/2014/main" id="{B86F9173-9093-1431-6F52-D7C14BFBF733}"/>
              </a:ext>
            </a:extLst>
          </p:cNvPr>
          <p:cNvSpPr/>
          <p:nvPr/>
        </p:nvSpPr>
        <p:spPr>
          <a:xfrm>
            <a:off x="8418576" y="4188811"/>
            <a:ext cx="2935223" cy="841248"/>
          </a:xfrm>
          <a:prstGeom prst="rect">
            <a:avLst/>
          </a:prstGeom>
          <a:noFill/>
          <a:ln/>
        </p:spPr>
        <p:txBody>
          <a:bodyPr wrap="square" lIns="381" tIns="381" rIns="381" bIns="381" rtlCol="0" anchor="ctr">
            <a:noAutofit/>
          </a:bodyPr>
          <a:lstStyle/>
          <a:p>
            <a:pPr marL="0" indent="0">
              <a:buNone/>
            </a:pPr>
            <a:r>
              <a:rPr lang="en-US" sz="1400">
                <a:solidFill>
                  <a:srgbClr val="404040"/>
                </a:solidFill>
                <a:latin typeface="Montserrat"/>
              </a:rPr>
              <a:t>Identify where requests align with history, differ from forecast ranges, or need additional program justification.</a:t>
            </a:r>
            <a:endParaRPr lang="en-US" sz="1400">
              <a:latin typeface="Montserrat"/>
            </a:endParaRPr>
          </a:p>
        </p:txBody>
      </p:sp>
      <p:sp>
        <p:nvSpPr>
          <p:cNvPr id="6" name="TextBox 5">
            <a:extLst>
              <a:ext uri="{FF2B5EF4-FFF2-40B4-BE49-F238E27FC236}">
                <a16:creationId xmlns:a16="http://schemas.microsoft.com/office/drawing/2014/main" id="{B93D4D47-631D-6009-F3CF-72AFB9D6438D}"/>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370532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5" grpId="0" animBg="1"/>
      <p:bldP spid="46" grpId="0" animBg="1"/>
      <p:bldP spid="47" grpId="0" animBg="1"/>
      <p:bldP spid="48" grpId="0" animBg="1"/>
      <p:bldP spid="49" grpId="0" animBg="1"/>
      <p:bldP spid="53" grpId="0" animBg="1"/>
      <p:bldP spid="54" grpId="0" animBg="1"/>
      <p:bldP spid="55" grpId="0" animBg="1"/>
      <p:bldP spid="56" grpId="0" animBg="1"/>
      <p:bldP spid="57" grpId="0" animBg="1"/>
      <p:bldP spid="7" grpId="0" animBg="1"/>
      <p:bldP spid="8" grpId="0" animBg="1"/>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B83BF-8CE4-F131-FFD4-84B98D2C56E8}"/>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777E2C3-AED7-DEE0-D137-84A7C3767DBF}"/>
              </a:ext>
            </a:extLst>
          </p:cNvPr>
          <p:cNvSpPr>
            <a:spLocks noGrp="1"/>
          </p:cNvSpPr>
          <p:nvPr>
            <p:ph type="title"/>
          </p:nvPr>
        </p:nvSpPr>
        <p:spPr/>
        <p:txBody>
          <a:bodyPr/>
          <a:lstStyle/>
          <a:p>
            <a:r>
              <a:rPr lang="en-US"/>
              <a:t>Review Questions</a:t>
            </a:r>
          </a:p>
        </p:txBody>
      </p:sp>
      <p:sp>
        <p:nvSpPr>
          <p:cNvPr id="2" name="Slide Number Placeholder 1">
            <a:extLst>
              <a:ext uri="{FF2B5EF4-FFF2-40B4-BE49-F238E27FC236}">
                <a16:creationId xmlns:a16="http://schemas.microsoft.com/office/drawing/2014/main" id="{44AB6DC9-BC22-2151-6809-1FED328E304C}"/>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6</a:t>
            </a:fld>
            <a:endParaRPr lang="en-US">
              <a:latin typeface="Montserrat" panose="00000500000000000000" pitchFamily="2" charset="0"/>
            </a:endParaRPr>
          </a:p>
        </p:txBody>
      </p:sp>
      <p:sp>
        <p:nvSpPr>
          <p:cNvPr id="5" name="TextBox 4">
            <a:extLst>
              <a:ext uri="{FF2B5EF4-FFF2-40B4-BE49-F238E27FC236}">
                <a16:creationId xmlns:a16="http://schemas.microsoft.com/office/drawing/2014/main" id="{ED073E2C-199A-A814-63E2-4BAE7D6D0240}"/>
              </a:ext>
            </a:extLst>
          </p:cNvPr>
          <p:cNvSpPr txBox="1"/>
          <p:nvPr/>
        </p:nvSpPr>
        <p:spPr>
          <a:xfrm>
            <a:off x="731520" y="1406166"/>
            <a:ext cx="10972800" cy="406265"/>
          </a:xfrm>
          <a:prstGeom prst="rect">
            <a:avLst/>
          </a:prstGeom>
          <a:noFill/>
        </p:spPr>
        <p:txBody>
          <a:bodyPr wrap="square" lIns="45720" tIns="18288" rIns="45720" bIns="18288" anchor="ctr">
            <a:spAutoFit/>
          </a:bodyPr>
          <a:lstStyle/>
          <a:p>
            <a:pPr algn="l"/>
            <a:r>
              <a:rPr lang="en-US" sz="2400" b="1">
                <a:solidFill>
                  <a:srgbClr val="001F3F"/>
                </a:solidFill>
                <a:latin typeface="Montserrat" panose="00000500000000000000" pitchFamily="2" charset="0"/>
              </a:rPr>
              <a:t>How does the request compare to historical behavior?</a:t>
            </a:r>
          </a:p>
        </p:txBody>
      </p:sp>
      <p:sp>
        <p:nvSpPr>
          <p:cNvPr id="6" name="TextBox 5">
            <a:extLst>
              <a:ext uri="{FF2B5EF4-FFF2-40B4-BE49-F238E27FC236}">
                <a16:creationId xmlns:a16="http://schemas.microsoft.com/office/drawing/2014/main" id="{19BE64B3-61F8-2218-D44D-3F63F818D87B}"/>
              </a:ext>
            </a:extLst>
          </p:cNvPr>
          <p:cNvSpPr txBox="1"/>
          <p:nvPr/>
        </p:nvSpPr>
        <p:spPr>
          <a:xfrm>
            <a:off x="749808" y="1799302"/>
            <a:ext cx="10607040" cy="260071"/>
          </a:xfrm>
          <a:prstGeom prst="rect">
            <a:avLst/>
          </a:prstGeom>
          <a:noFill/>
        </p:spPr>
        <p:txBody>
          <a:bodyPr wrap="square" lIns="45720" tIns="18288" rIns="45720" bIns="18288" anchor="ctr">
            <a:spAutoFit/>
          </a:bodyPr>
          <a:lstStyle/>
          <a:p>
            <a:pPr algn="l"/>
            <a:r>
              <a:rPr lang="en-US" sz="1450" b="0">
                <a:solidFill>
                  <a:srgbClr val="5F6770"/>
                </a:solidFill>
                <a:latin typeface="Montserrat" panose="00000500000000000000" pitchFamily="2" charset="0"/>
              </a:rPr>
              <a:t>The analysis helps reviewers compare actual costs, planned funding, and FYNSP requests.</a:t>
            </a:r>
          </a:p>
        </p:txBody>
      </p:sp>
      <p:sp>
        <p:nvSpPr>
          <p:cNvPr id="7" name="Rounded Rectangle 7">
            <a:extLst>
              <a:ext uri="{FF2B5EF4-FFF2-40B4-BE49-F238E27FC236}">
                <a16:creationId xmlns:a16="http://schemas.microsoft.com/office/drawing/2014/main" id="{6146D582-9818-6A8A-A61A-5CF7855DFB0A}"/>
              </a:ext>
            </a:extLst>
          </p:cNvPr>
          <p:cNvSpPr/>
          <p:nvPr/>
        </p:nvSpPr>
        <p:spPr>
          <a:xfrm>
            <a:off x="545506" y="2243298"/>
            <a:ext cx="5349240" cy="1353312"/>
          </a:xfrm>
          <a:prstGeom prst="roundRect">
            <a:avLst/>
          </a:prstGeom>
          <a:solidFill>
            <a:srgbClr val="E2E9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8" name="Rounded Rectangle 8">
            <a:extLst>
              <a:ext uri="{FF2B5EF4-FFF2-40B4-BE49-F238E27FC236}">
                <a16:creationId xmlns:a16="http://schemas.microsoft.com/office/drawing/2014/main" id="{CD808DEC-821F-C8BC-45EB-3C65FDF0A958}"/>
              </a:ext>
            </a:extLst>
          </p:cNvPr>
          <p:cNvSpPr/>
          <p:nvPr/>
        </p:nvSpPr>
        <p:spPr>
          <a:xfrm>
            <a:off x="513502" y="2211293"/>
            <a:ext cx="5349240" cy="1353312"/>
          </a:xfrm>
          <a:prstGeom prst="roundRect">
            <a:avLst/>
          </a:prstGeom>
          <a:solidFill>
            <a:srgbClr val="F7FAFD"/>
          </a:solidFill>
          <a:ln w="12700">
            <a:solidFill>
              <a:srgbClr val="C8D6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12" name="Oval 11">
            <a:extLst>
              <a:ext uri="{FF2B5EF4-FFF2-40B4-BE49-F238E27FC236}">
                <a16:creationId xmlns:a16="http://schemas.microsoft.com/office/drawing/2014/main" id="{180BC1E3-AD2B-B13F-C7E7-3D8879354A6A}"/>
              </a:ext>
            </a:extLst>
          </p:cNvPr>
          <p:cNvSpPr/>
          <p:nvPr/>
        </p:nvSpPr>
        <p:spPr>
          <a:xfrm>
            <a:off x="824398" y="2522189"/>
            <a:ext cx="594360" cy="594360"/>
          </a:xfrm>
          <a:prstGeom prst="ellipse">
            <a:avLst/>
          </a:prstGeom>
          <a:solidFill>
            <a:srgbClr val="081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cxnSp>
        <p:nvCxnSpPr>
          <p:cNvPr id="13" name="Connector 11">
            <a:extLst>
              <a:ext uri="{FF2B5EF4-FFF2-40B4-BE49-F238E27FC236}">
                <a16:creationId xmlns:a16="http://schemas.microsoft.com/office/drawing/2014/main" id="{436FACBE-8419-016C-9091-DD34734E7E5E}"/>
              </a:ext>
            </a:extLst>
          </p:cNvPr>
          <p:cNvCxnSpPr/>
          <p:nvPr/>
        </p:nvCxnSpPr>
        <p:spPr>
          <a:xfrm flipV="1">
            <a:off x="952413" y="2778221"/>
            <a:ext cx="338329" cy="173737"/>
          </a:xfrm>
          <a:prstGeom prst="line">
            <a:avLst/>
          </a:prstGeom>
          <a:ln w="2032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4" name="Connector 12">
            <a:extLst>
              <a:ext uri="{FF2B5EF4-FFF2-40B4-BE49-F238E27FC236}">
                <a16:creationId xmlns:a16="http://schemas.microsoft.com/office/drawing/2014/main" id="{DA146195-BE65-13F2-814E-33D68D089F59}"/>
              </a:ext>
            </a:extLst>
          </p:cNvPr>
          <p:cNvCxnSpPr/>
          <p:nvPr/>
        </p:nvCxnSpPr>
        <p:spPr>
          <a:xfrm flipV="1">
            <a:off x="952413" y="2796509"/>
            <a:ext cx="338329" cy="9144"/>
          </a:xfrm>
          <a:prstGeom prst="line">
            <a:avLst/>
          </a:prstGeom>
          <a:ln w="2032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5" name="Connector 13">
            <a:extLst>
              <a:ext uri="{FF2B5EF4-FFF2-40B4-BE49-F238E27FC236}">
                <a16:creationId xmlns:a16="http://schemas.microsoft.com/office/drawing/2014/main" id="{04110481-2BC4-9798-4F3B-3A4EEC8B18B0}"/>
              </a:ext>
            </a:extLst>
          </p:cNvPr>
          <p:cNvCxnSpPr/>
          <p:nvPr/>
        </p:nvCxnSpPr>
        <p:spPr>
          <a:xfrm>
            <a:off x="952413" y="2677637"/>
            <a:ext cx="338329" cy="137160"/>
          </a:xfrm>
          <a:prstGeom prst="line">
            <a:avLst/>
          </a:prstGeom>
          <a:ln w="20320">
            <a:solidFill>
              <a:srgbClr val="FFFFFF"/>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CA3457C6-6C81-3FF5-5A15-BC8627DEB2C9}"/>
              </a:ext>
            </a:extLst>
          </p:cNvPr>
          <p:cNvSpPr txBox="1"/>
          <p:nvPr/>
        </p:nvSpPr>
        <p:spPr>
          <a:xfrm>
            <a:off x="1574206" y="2467325"/>
            <a:ext cx="4050791" cy="329184"/>
          </a:xfrm>
          <a:prstGeom prst="rect">
            <a:avLst/>
          </a:prstGeom>
          <a:noFill/>
        </p:spPr>
        <p:txBody>
          <a:bodyPr wrap="square" lIns="45720" tIns="18288" rIns="45720" bIns="18288" anchor="ctr">
            <a:spAutoFit/>
          </a:bodyPr>
          <a:lstStyle/>
          <a:p>
            <a:pPr algn="l"/>
            <a:r>
              <a:rPr lang="en-US" sz="1850" b="1">
                <a:solidFill>
                  <a:srgbClr val="001F3F"/>
                </a:solidFill>
                <a:latin typeface="Montserrat" panose="00000500000000000000" pitchFamily="2" charset="0"/>
              </a:rPr>
              <a:t>Alignment</a:t>
            </a:r>
          </a:p>
        </p:txBody>
      </p:sp>
      <p:sp>
        <p:nvSpPr>
          <p:cNvPr id="17" name="TextBox 16">
            <a:extLst>
              <a:ext uri="{FF2B5EF4-FFF2-40B4-BE49-F238E27FC236}">
                <a16:creationId xmlns:a16="http://schemas.microsoft.com/office/drawing/2014/main" id="{AB964222-FB15-E641-F704-06DC217F79CF}"/>
              </a:ext>
            </a:extLst>
          </p:cNvPr>
          <p:cNvSpPr txBox="1"/>
          <p:nvPr/>
        </p:nvSpPr>
        <p:spPr>
          <a:xfrm>
            <a:off x="1574206" y="2906904"/>
            <a:ext cx="4050791" cy="492443"/>
          </a:xfrm>
          <a:prstGeom prst="rect">
            <a:avLst/>
          </a:prstGeom>
          <a:noFill/>
        </p:spPr>
        <p:txBody>
          <a:bodyPr wrap="square" lIns="45720" tIns="18288" rIns="45720" bIns="18288" anchor="ctr">
            <a:spAutoFit/>
          </a:bodyPr>
          <a:lstStyle/>
          <a:p>
            <a:pPr algn="l"/>
            <a:r>
              <a:rPr lang="en-US" sz="1480" b="0">
                <a:solidFill>
                  <a:srgbClr val="232323"/>
                </a:solidFill>
                <a:latin typeface="Montserrat" panose="00000500000000000000" pitchFamily="2" charset="0"/>
              </a:rPr>
              <a:t>Do actual costs, cost plans, and FYNSP requests tell the same story?</a:t>
            </a:r>
          </a:p>
        </p:txBody>
      </p:sp>
      <p:sp>
        <p:nvSpPr>
          <p:cNvPr id="18" name="Rounded Rectangle 16">
            <a:extLst>
              <a:ext uri="{FF2B5EF4-FFF2-40B4-BE49-F238E27FC236}">
                <a16:creationId xmlns:a16="http://schemas.microsoft.com/office/drawing/2014/main" id="{50FCC655-7735-0A55-13FB-6EF170FD853D}"/>
              </a:ext>
            </a:extLst>
          </p:cNvPr>
          <p:cNvSpPr/>
          <p:nvPr/>
        </p:nvSpPr>
        <p:spPr>
          <a:xfrm>
            <a:off x="6329258" y="2235373"/>
            <a:ext cx="5349240" cy="1353312"/>
          </a:xfrm>
          <a:prstGeom prst="roundRect">
            <a:avLst/>
          </a:prstGeom>
          <a:solidFill>
            <a:srgbClr val="E2E9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19" name="Rounded Rectangle 17">
            <a:extLst>
              <a:ext uri="{FF2B5EF4-FFF2-40B4-BE49-F238E27FC236}">
                <a16:creationId xmlns:a16="http://schemas.microsoft.com/office/drawing/2014/main" id="{04B9C3DC-49B6-D5C7-F553-A2449FFF204D}"/>
              </a:ext>
            </a:extLst>
          </p:cNvPr>
          <p:cNvSpPr/>
          <p:nvPr/>
        </p:nvSpPr>
        <p:spPr>
          <a:xfrm>
            <a:off x="6297254" y="2203368"/>
            <a:ext cx="5349240" cy="1353312"/>
          </a:xfrm>
          <a:prstGeom prst="roundRect">
            <a:avLst/>
          </a:prstGeom>
          <a:solidFill>
            <a:srgbClr val="F7FAFD"/>
          </a:solidFill>
          <a:ln w="12700">
            <a:solidFill>
              <a:srgbClr val="C8D6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1" name="Oval 20">
            <a:extLst>
              <a:ext uri="{FF2B5EF4-FFF2-40B4-BE49-F238E27FC236}">
                <a16:creationId xmlns:a16="http://schemas.microsoft.com/office/drawing/2014/main" id="{780EE569-4DD9-ECCB-2DD2-C1460A606A64}"/>
              </a:ext>
            </a:extLst>
          </p:cNvPr>
          <p:cNvSpPr/>
          <p:nvPr/>
        </p:nvSpPr>
        <p:spPr>
          <a:xfrm>
            <a:off x="6608150" y="2514264"/>
            <a:ext cx="594360" cy="594360"/>
          </a:xfrm>
          <a:prstGeom prst="ellipse">
            <a:avLst/>
          </a:prstGeom>
          <a:solidFill>
            <a:srgbClr val="081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2" name="Rectangle 21">
            <a:extLst>
              <a:ext uri="{FF2B5EF4-FFF2-40B4-BE49-F238E27FC236}">
                <a16:creationId xmlns:a16="http://schemas.microsoft.com/office/drawing/2014/main" id="{7D843E9A-AC13-F13E-3476-2BFEF653E6E3}"/>
              </a:ext>
            </a:extLst>
          </p:cNvPr>
          <p:cNvSpPr/>
          <p:nvPr/>
        </p:nvSpPr>
        <p:spPr>
          <a:xfrm>
            <a:off x="6736166" y="2825160"/>
            <a:ext cx="73152" cy="14630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3" name="Rectangle 22">
            <a:extLst>
              <a:ext uri="{FF2B5EF4-FFF2-40B4-BE49-F238E27FC236}">
                <a16:creationId xmlns:a16="http://schemas.microsoft.com/office/drawing/2014/main" id="{4D6B2E36-F624-4CB8-82D4-8C20D4012E82}"/>
              </a:ext>
            </a:extLst>
          </p:cNvPr>
          <p:cNvSpPr/>
          <p:nvPr/>
        </p:nvSpPr>
        <p:spPr>
          <a:xfrm>
            <a:off x="6855038" y="2733720"/>
            <a:ext cx="73152" cy="23774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4" name="Rectangle 23">
            <a:extLst>
              <a:ext uri="{FF2B5EF4-FFF2-40B4-BE49-F238E27FC236}">
                <a16:creationId xmlns:a16="http://schemas.microsoft.com/office/drawing/2014/main" id="{50D57C67-E4B5-EA2A-7D40-72DA7A0EB6CB}"/>
              </a:ext>
            </a:extLst>
          </p:cNvPr>
          <p:cNvSpPr/>
          <p:nvPr/>
        </p:nvSpPr>
        <p:spPr>
          <a:xfrm>
            <a:off x="6973909" y="2623993"/>
            <a:ext cx="73152" cy="34747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5" name="Right Arrow 23">
            <a:extLst>
              <a:ext uri="{FF2B5EF4-FFF2-40B4-BE49-F238E27FC236}">
                <a16:creationId xmlns:a16="http://schemas.microsoft.com/office/drawing/2014/main" id="{80E8384C-AE46-C4EF-6B0B-209A4830F6C9}"/>
              </a:ext>
            </a:extLst>
          </p:cNvPr>
          <p:cNvSpPr/>
          <p:nvPr/>
        </p:nvSpPr>
        <p:spPr>
          <a:xfrm rot="18900000">
            <a:off x="6722275" y="2577998"/>
            <a:ext cx="219456" cy="173736"/>
          </a:xfrm>
          <a:prstGeom prst="rightArrow">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6" name="TextBox 25">
            <a:extLst>
              <a:ext uri="{FF2B5EF4-FFF2-40B4-BE49-F238E27FC236}">
                <a16:creationId xmlns:a16="http://schemas.microsoft.com/office/drawing/2014/main" id="{C55E8E37-43CB-4033-DD44-F41D64FCDCC6}"/>
              </a:ext>
            </a:extLst>
          </p:cNvPr>
          <p:cNvSpPr txBox="1"/>
          <p:nvPr/>
        </p:nvSpPr>
        <p:spPr>
          <a:xfrm>
            <a:off x="7357958" y="2459400"/>
            <a:ext cx="4050791" cy="329184"/>
          </a:xfrm>
          <a:prstGeom prst="rect">
            <a:avLst/>
          </a:prstGeom>
          <a:noFill/>
        </p:spPr>
        <p:txBody>
          <a:bodyPr wrap="square" lIns="45720" tIns="18288" rIns="45720" bIns="18288" anchor="ctr">
            <a:spAutoFit/>
          </a:bodyPr>
          <a:lstStyle/>
          <a:p>
            <a:pPr algn="l"/>
            <a:r>
              <a:rPr lang="en-US" sz="1850" b="1">
                <a:solidFill>
                  <a:srgbClr val="001F3F"/>
                </a:solidFill>
                <a:latin typeface="Montserrat" panose="00000500000000000000" pitchFamily="2" charset="0"/>
              </a:rPr>
              <a:t>Growth</a:t>
            </a:r>
          </a:p>
        </p:txBody>
      </p:sp>
      <p:sp>
        <p:nvSpPr>
          <p:cNvPr id="27" name="TextBox 26">
            <a:extLst>
              <a:ext uri="{FF2B5EF4-FFF2-40B4-BE49-F238E27FC236}">
                <a16:creationId xmlns:a16="http://schemas.microsoft.com/office/drawing/2014/main" id="{F61EEBC1-CD62-92A6-783A-3B5BD835C00B}"/>
              </a:ext>
            </a:extLst>
          </p:cNvPr>
          <p:cNvSpPr txBox="1"/>
          <p:nvPr/>
        </p:nvSpPr>
        <p:spPr>
          <a:xfrm>
            <a:off x="7357958" y="2898979"/>
            <a:ext cx="4050791" cy="492443"/>
          </a:xfrm>
          <a:prstGeom prst="rect">
            <a:avLst/>
          </a:prstGeom>
          <a:noFill/>
        </p:spPr>
        <p:txBody>
          <a:bodyPr wrap="square" lIns="45720" tIns="18288" rIns="45720" bIns="18288" anchor="ctr">
            <a:spAutoFit/>
          </a:bodyPr>
          <a:lstStyle/>
          <a:p>
            <a:pPr algn="l"/>
            <a:r>
              <a:rPr lang="en-US" sz="1480" b="0">
                <a:solidFill>
                  <a:srgbClr val="232323"/>
                </a:solidFill>
                <a:latin typeface="Montserrat" panose="00000500000000000000" pitchFamily="2" charset="0"/>
              </a:rPr>
              <a:t>Is recent growth sustained, temporary, or concentrated in a few drivers?</a:t>
            </a:r>
          </a:p>
        </p:txBody>
      </p:sp>
      <p:sp>
        <p:nvSpPr>
          <p:cNvPr id="28" name="Rounded Rectangle 26">
            <a:extLst>
              <a:ext uri="{FF2B5EF4-FFF2-40B4-BE49-F238E27FC236}">
                <a16:creationId xmlns:a16="http://schemas.microsoft.com/office/drawing/2014/main" id="{7E60A8B7-E77A-2A41-5E8F-A4E36CFF8A50}"/>
              </a:ext>
            </a:extLst>
          </p:cNvPr>
          <p:cNvSpPr/>
          <p:nvPr/>
        </p:nvSpPr>
        <p:spPr>
          <a:xfrm>
            <a:off x="545506" y="3834353"/>
            <a:ext cx="5349240" cy="1353312"/>
          </a:xfrm>
          <a:prstGeom prst="roundRect">
            <a:avLst/>
          </a:prstGeom>
          <a:solidFill>
            <a:srgbClr val="E2E9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9" name="Rounded Rectangle 27">
            <a:extLst>
              <a:ext uri="{FF2B5EF4-FFF2-40B4-BE49-F238E27FC236}">
                <a16:creationId xmlns:a16="http://schemas.microsoft.com/office/drawing/2014/main" id="{901F1B6C-6748-65B9-79DA-604C4EC6D9A0}"/>
              </a:ext>
            </a:extLst>
          </p:cNvPr>
          <p:cNvSpPr/>
          <p:nvPr/>
        </p:nvSpPr>
        <p:spPr>
          <a:xfrm>
            <a:off x="513502" y="3802349"/>
            <a:ext cx="5349240" cy="1353312"/>
          </a:xfrm>
          <a:prstGeom prst="roundRect">
            <a:avLst/>
          </a:prstGeom>
          <a:solidFill>
            <a:srgbClr val="F7FAFD"/>
          </a:solidFill>
          <a:ln w="12700">
            <a:solidFill>
              <a:srgbClr val="C8D6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31" name="Oval 30">
            <a:extLst>
              <a:ext uri="{FF2B5EF4-FFF2-40B4-BE49-F238E27FC236}">
                <a16:creationId xmlns:a16="http://schemas.microsoft.com/office/drawing/2014/main" id="{959137B1-AFF2-2BDD-88EB-D22F1E3FBC33}"/>
              </a:ext>
            </a:extLst>
          </p:cNvPr>
          <p:cNvSpPr/>
          <p:nvPr/>
        </p:nvSpPr>
        <p:spPr>
          <a:xfrm>
            <a:off x="824398" y="4113245"/>
            <a:ext cx="594360" cy="594360"/>
          </a:xfrm>
          <a:prstGeom prst="ellipse">
            <a:avLst/>
          </a:prstGeom>
          <a:solidFill>
            <a:srgbClr val="081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32" name="Rectangle 31">
            <a:extLst>
              <a:ext uri="{FF2B5EF4-FFF2-40B4-BE49-F238E27FC236}">
                <a16:creationId xmlns:a16="http://schemas.microsoft.com/office/drawing/2014/main" id="{BC67D336-4126-4CDD-A6B5-E27D1354D3D5}"/>
              </a:ext>
            </a:extLst>
          </p:cNvPr>
          <p:cNvSpPr/>
          <p:nvPr/>
        </p:nvSpPr>
        <p:spPr>
          <a:xfrm>
            <a:off x="914400" y="4338764"/>
            <a:ext cx="182880" cy="128016"/>
          </a:xfrm>
          <a:prstGeom prst="rect">
            <a:avLst/>
          </a:prstGeom>
          <a:solidFill>
            <a:srgbClr val="FFFFFF"/>
          </a:solidFill>
          <a:ln w="4445">
            <a:solidFill>
              <a:srgbClr val="5794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33" name="Rectangle 32">
            <a:extLst>
              <a:ext uri="{FF2B5EF4-FFF2-40B4-BE49-F238E27FC236}">
                <a16:creationId xmlns:a16="http://schemas.microsoft.com/office/drawing/2014/main" id="{53C7AAE6-433A-93B6-00BD-89EEFB155DA0}"/>
              </a:ext>
            </a:extLst>
          </p:cNvPr>
          <p:cNvSpPr/>
          <p:nvPr/>
        </p:nvSpPr>
        <p:spPr>
          <a:xfrm>
            <a:off x="1033272" y="4338764"/>
            <a:ext cx="182880" cy="128016"/>
          </a:xfrm>
          <a:prstGeom prst="rect">
            <a:avLst/>
          </a:prstGeom>
          <a:solidFill>
            <a:srgbClr val="E8F1FA"/>
          </a:solidFill>
          <a:ln w="4445">
            <a:solidFill>
              <a:srgbClr val="5794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34" name="Rectangle 33">
            <a:extLst>
              <a:ext uri="{FF2B5EF4-FFF2-40B4-BE49-F238E27FC236}">
                <a16:creationId xmlns:a16="http://schemas.microsoft.com/office/drawing/2014/main" id="{DFB19F7C-A7B5-4C8E-C3B1-E3C2CA2B5F17}"/>
              </a:ext>
            </a:extLst>
          </p:cNvPr>
          <p:cNvSpPr/>
          <p:nvPr/>
        </p:nvSpPr>
        <p:spPr>
          <a:xfrm>
            <a:off x="1216153" y="4338764"/>
            <a:ext cx="109728" cy="128016"/>
          </a:xfrm>
          <a:prstGeom prst="rect">
            <a:avLst/>
          </a:prstGeom>
          <a:solidFill>
            <a:srgbClr val="FFFFFF"/>
          </a:solidFill>
          <a:ln w="4445">
            <a:solidFill>
              <a:srgbClr val="5794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35" name="TextBox 34">
            <a:extLst>
              <a:ext uri="{FF2B5EF4-FFF2-40B4-BE49-F238E27FC236}">
                <a16:creationId xmlns:a16="http://schemas.microsoft.com/office/drawing/2014/main" id="{257B2DBE-1E6B-640D-2F00-A42658BB4DE4}"/>
              </a:ext>
            </a:extLst>
          </p:cNvPr>
          <p:cNvSpPr txBox="1"/>
          <p:nvPr/>
        </p:nvSpPr>
        <p:spPr>
          <a:xfrm>
            <a:off x="1012698" y="4318631"/>
            <a:ext cx="233172" cy="167738"/>
          </a:xfrm>
          <a:prstGeom prst="rect">
            <a:avLst/>
          </a:prstGeom>
          <a:noFill/>
        </p:spPr>
        <p:txBody>
          <a:bodyPr wrap="square" lIns="0" tIns="18288" rIns="0" bIns="18288" anchor="ctr">
            <a:spAutoFit/>
          </a:bodyPr>
          <a:lstStyle/>
          <a:p>
            <a:pPr algn="ctr"/>
            <a:r>
              <a:rPr lang="en-US" sz="850" b="1">
                <a:solidFill>
                  <a:srgbClr val="000000"/>
                </a:solidFill>
                <a:latin typeface="Montserrat" panose="00000500000000000000" pitchFamily="2" charset="0"/>
              </a:rPr>
              <a:t>$</a:t>
            </a:r>
          </a:p>
        </p:txBody>
      </p:sp>
      <p:sp>
        <p:nvSpPr>
          <p:cNvPr id="36" name="TextBox 35">
            <a:extLst>
              <a:ext uri="{FF2B5EF4-FFF2-40B4-BE49-F238E27FC236}">
                <a16:creationId xmlns:a16="http://schemas.microsoft.com/office/drawing/2014/main" id="{915261A5-1932-B8A0-207C-F83651EE660B}"/>
              </a:ext>
            </a:extLst>
          </p:cNvPr>
          <p:cNvSpPr txBox="1"/>
          <p:nvPr/>
        </p:nvSpPr>
        <p:spPr>
          <a:xfrm>
            <a:off x="1574206" y="4058382"/>
            <a:ext cx="4050791" cy="329184"/>
          </a:xfrm>
          <a:prstGeom prst="rect">
            <a:avLst/>
          </a:prstGeom>
          <a:noFill/>
        </p:spPr>
        <p:txBody>
          <a:bodyPr wrap="square" lIns="45720" tIns="18288" rIns="45720" bIns="18288" anchor="ctr">
            <a:spAutoFit/>
          </a:bodyPr>
          <a:lstStyle/>
          <a:p>
            <a:pPr algn="l"/>
            <a:r>
              <a:rPr lang="en-US" sz="1850" b="1">
                <a:solidFill>
                  <a:srgbClr val="001F3F"/>
                </a:solidFill>
                <a:latin typeface="Montserrat" panose="00000500000000000000" pitchFamily="2" charset="0"/>
              </a:rPr>
              <a:t>Execution</a:t>
            </a:r>
          </a:p>
        </p:txBody>
      </p:sp>
      <p:sp>
        <p:nvSpPr>
          <p:cNvPr id="37" name="TextBox 36">
            <a:extLst>
              <a:ext uri="{FF2B5EF4-FFF2-40B4-BE49-F238E27FC236}">
                <a16:creationId xmlns:a16="http://schemas.microsoft.com/office/drawing/2014/main" id="{15D9E43F-B7D2-6695-7338-D4CD7BDF77FC}"/>
              </a:ext>
            </a:extLst>
          </p:cNvPr>
          <p:cNvSpPr txBox="1"/>
          <p:nvPr/>
        </p:nvSpPr>
        <p:spPr>
          <a:xfrm>
            <a:off x="1574206" y="4497961"/>
            <a:ext cx="4050791" cy="492443"/>
          </a:xfrm>
          <a:prstGeom prst="rect">
            <a:avLst/>
          </a:prstGeom>
          <a:noFill/>
        </p:spPr>
        <p:txBody>
          <a:bodyPr wrap="square" lIns="45720" tIns="18288" rIns="45720" bIns="18288" anchor="ctr">
            <a:spAutoFit/>
          </a:bodyPr>
          <a:lstStyle/>
          <a:p>
            <a:pPr algn="l"/>
            <a:r>
              <a:rPr lang="en-US" sz="1480" b="0">
                <a:solidFill>
                  <a:srgbClr val="232323"/>
                </a:solidFill>
                <a:latin typeface="Montserrat" panose="00000500000000000000" pitchFamily="2" charset="0"/>
              </a:rPr>
              <a:t>Is available funding being costed, or are balances and carryover accumulating?</a:t>
            </a:r>
          </a:p>
        </p:txBody>
      </p:sp>
      <p:sp>
        <p:nvSpPr>
          <p:cNvPr id="38" name="Rounded Rectangle 36">
            <a:extLst>
              <a:ext uri="{FF2B5EF4-FFF2-40B4-BE49-F238E27FC236}">
                <a16:creationId xmlns:a16="http://schemas.microsoft.com/office/drawing/2014/main" id="{C7E9E1B9-2BDF-8C80-3028-020D5A568531}"/>
              </a:ext>
            </a:extLst>
          </p:cNvPr>
          <p:cNvSpPr/>
          <p:nvPr/>
        </p:nvSpPr>
        <p:spPr>
          <a:xfrm>
            <a:off x="6329258" y="3826428"/>
            <a:ext cx="5349240" cy="1353312"/>
          </a:xfrm>
          <a:prstGeom prst="roundRect">
            <a:avLst/>
          </a:prstGeom>
          <a:solidFill>
            <a:srgbClr val="E2E9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39" name="Rounded Rectangle 37">
            <a:extLst>
              <a:ext uri="{FF2B5EF4-FFF2-40B4-BE49-F238E27FC236}">
                <a16:creationId xmlns:a16="http://schemas.microsoft.com/office/drawing/2014/main" id="{07A37424-0F8B-ADF5-8B3D-E76B0B1B6B56}"/>
              </a:ext>
            </a:extLst>
          </p:cNvPr>
          <p:cNvSpPr/>
          <p:nvPr/>
        </p:nvSpPr>
        <p:spPr>
          <a:xfrm>
            <a:off x="6297254" y="3794424"/>
            <a:ext cx="5349240" cy="1353312"/>
          </a:xfrm>
          <a:prstGeom prst="roundRect">
            <a:avLst/>
          </a:prstGeom>
          <a:solidFill>
            <a:srgbClr val="F7FAFD"/>
          </a:solidFill>
          <a:ln w="12700">
            <a:solidFill>
              <a:srgbClr val="C8D6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41" name="Oval 40">
            <a:extLst>
              <a:ext uri="{FF2B5EF4-FFF2-40B4-BE49-F238E27FC236}">
                <a16:creationId xmlns:a16="http://schemas.microsoft.com/office/drawing/2014/main" id="{2A62609C-CBA8-DB3E-1C03-98354FCBC255}"/>
              </a:ext>
            </a:extLst>
          </p:cNvPr>
          <p:cNvSpPr/>
          <p:nvPr/>
        </p:nvSpPr>
        <p:spPr>
          <a:xfrm>
            <a:off x="6608150" y="4105320"/>
            <a:ext cx="594360" cy="594360"/>
          </a:xfrm>
          <a:prstGeom prst="ellipse">
            <a:avLst/>
          </a:prstGeom>
          <a:solidFill>
            <a:srgbClr val="081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42" name="Isosceles Triangle 41">
            <a:extLst>
              <a:ext uri="{FF2B5EF4-FFF2-40B4-BE49-F238E27FC236}">
                <a16:creationId xmlns:a16="http://schemas.microsoft.com/office/drawing/2014/main" id="{9E37EF00-3CD3-4D20-2BA2-8A2BA7588180}"/>
              </a:ext>
            </a:extLst>
          </p:cNvPr>
          <p:cNvSpPr/>
          <p:nvPr/>
        </p:nvSpPr>
        <p:spPr>
          <a:xfrm rot="5400000">
            <a:off x="6818462" y="4215048"/>
            <a:ext cx="256032" cy="384048"/>
          </a:xfrm>
          <a:prstGeom prst="triangle">
            <a:avLst/>
          </a:prstGeom>
          <a:solidFill>
            <a:srgbClr val="E8F1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cxnSp>
        <p:nvCxnSpPr>
          <p:cNvPr id="43" name="Connector 41">
            <a:extLst>
              <a:ext uri="{FF2B5EF4-FFF2-40B4-BE49-F238E27FC236}">
                <a16:creationId xmlns:a16="http://schemas.microsoft.com/office/drawing/2014/main" id="{93E8F724-8439-4A09-DC7C-2CDEF78C8122}"/>
              </a:ext>
            </a:extLst>
          </p:cNvPr>
          <p:cNvCxnSpPr/>
          <p:nvPr/>
        </p:nvCxnSpPr>
        <p:spPr>
          <a:xfrm>
            <a:off x="6745888" y="4402500"/>
            <a:ext cx="347472" cy="0"/>
          </a:xfrm>
          <a:prstGeom prst="line">
            <a:avLst/>
          </a:prstGeom>
          <a:ln w="25400">
            <a:solidFill>
              <a:srgbClr val="FFFFFF"/>
            </a:solidFill>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AB2DC80D-83E9-D991-3B33-DAA08D115FEA}"/>
              </a:ext>
            </a:extLst>
          </p:cNvPr>
          <p:cNvSpPr txBox="1"/>
          <p:nvPr/>
        </p:nvSpPr>
        <p:spPr>
          <a:xfrm>
            <a:off x="7357958" y="4050457"/>
            <a:ext cx="4050791" cy="329184"/>
          </a:xfrm>
          <a:prstGeom prst="rect">
            <a:avLst/>
          </a:prstGeom>
          <a:noFill/>
        </p:spPr>
        <p:txBody>
          <a:bodyPr wrap="square" lIns="45720" tIns="18288" rIns="45720" bIns="18288" anchor="ctr">
            <a:spAutoFit/>
          </a:bodyPr>
          <a:lstStyle/>
          <a:p>
            <a:pPr algn="l"/>
            <a:r>
              <a:rPr lang="en-US" sz="1850" b="1">
                <a:solidFill>
                  <a:srgbClr val="001F3F"/>
                </a:solidFill>
                <a:latin typeface="Montserrat" panose="00000500000000000000" pitchFamily="2" charset="0"/>
              </a:rPr>
              <a:t>Forecast Range</a:t>
            </a:r>
          </a:p>
        </p:txBody>
      </p:sp>
      <p:sp>
        <p:nvSpPr>
          <p:cNvPr id="45" name="TextBox 44">
            <a:extLst>
              <a:ext uri="{FF2B5EF4-FFF2-40B4-BE49-F238E27FC236}">
                <a16:creationId xmlns:a16="http://schemas.microsoft.com/office/drawing/2014/main" id="{E8AF2690-749B-93D4-ACA4-99B82EC72C7C}"/>
              </a:ext>
            </a:extLst>
          </p:cNvPr>
          <p:cNvSpPr txBox="1"/>
          <p:nvPr/>
        </p:nvSpPr>
        <p:spPr>
          <a:xfrm>
            <a:off x="7357958" y="4376159"/>
            <a:ext cx="4050791" cy="720197"/>
          </a:xfrm>
          <a:prstGeom prst="rect">
            <a:avLst/>
          </a:prstGeom>
          <a:noFill/>
        </p:spPr>
        <p:txBody>
          <a:bodyPr wrap="square" lIns="45720" tIns="18288" rIns="45720" bIns="18288" anchor="ctr">
            <a:spAutoFit/>
          </a:bodyPr>
          <a:lstStyle/>
          <a:p>
            <a:pPr algn="l"/>
            <a:r>
              <a:rPr lang="en-US" sz="1480" b="0">
                <a:solidFill>
                  <a:srgbClr val="232323"/>
                </a:solidFill>
                <a:latin typeface="Montserrat" panose="00000500000000000000" pitchFamily="2" charset="0"/>
              </a:rPr>
              <a:t>Does the request fall within a reasonable forecast range based on historical performance?</a:t>
            </a:r>
          </a:p>
        </p:txBody>
      </p:sp>
      <p:sp>
        <p:nvSpPr>
          <p:cNvPr id="46" name="Rounded Rectangle 44">
            <a:extLst>
              <a:ext uri="{FF2B5EF4-FFF2-40B4-BE49-F238E27FC236}">
                <a16:creationId xmlns:a16="http://schemas.microsoft.com/office/drawing/2014/main" id="{FDA5D7FE-C35A-7E03-F646-9A1026B66EF1}"/>
              </a:ext>
            </a:extLst>
          </p:cNvPr>
          <p:cNvSpPr/>
          <p:nvPr/>
        </p:nvSpPr>
        <p:spPr>
          <a:xfrm>
            <a:off x="749808" y="5376672"/>
            <a:ext cx="10689336" cy="438912"/>
          </a:xfrm>
          <a:prstGeom prst="roundRect">
            <a:avLst/>
          </a:prstGeom>
          <a:solidFill>
            <a:srgbClr val="EDF2F7"/>
          </a:solidFill>
          <a:ln w="10160">
            <a:solidFill>
              <a:srgbClr val="C8D6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47" name="TextBox 46">
            <a:extLst>
              <a:ext uri="{FF2B5EF4-FFF2-40B4-BE49-F238E27FC236}">
                <a16:creationId xmlns:a16="http://schemas.microsoft.com/office/drawing/2014/main" id="{2EA000B3-DA52-33F6-22A0-44B5AB763256}"/>
              </a:ext>
            </a:extLst>
          </p:cNvPr>
          <p:cNvSpPr txBox="1"/>
          <p:nvPr/>
        </p:nvSpPr>
        <p:spPr>
          <a:xfrm>
            <a:off x="914400" y="5449979"/>
            <a:ext cx="10351008" cy="283154"/>
          </a:xfrm>
          <a:prstGeom prst="rect">
            <a:avLst/>
          </a:prstGeom>
          <a:noFill/>
        </p:spPr>
        <p:txBody>
          <a:bodyPr wrap="square" lIns="45720" tIns="18288" rIns="45720" bIns="18288" anchor="ctr">
            <a:spAutoFit/>
          </a:bodyPr>
          <a:lstStyle/>
          <a:p>
            <a:pPr algn="ctr"/>
            <a:r>
              <a:rPr lang="en-US" sz="1600">
                <a:solidFill>
                  <a:srgbClr val="001F3F"/>
                </a:solidFill>
                <a:latin typeface="Montserrat"/>
              </a:rPr>
              <a:t>Forecasting narrows the search: where the request and history diverge, analysts ask why.</a:t>
            </a:r>
          </a:p>
        </p:txBody>
      </p:sp>
      <p:sp>
        <p:nvSpPr>
          <p:cNvPr id="10" name="TextBox 9">
            <a:extLst>
              <a:ext uri="{FF2B5EF4-FFF2-40B4-BE49-F238E27FC236}">
                <a16:creationId xmlns:a16="http://schemas.microsoft.com/office/drawing/2014/main" id="{49EE3B0F-6EFA-7D34-8E7F-EFC7299ECE02}"/>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3513615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4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P spid="16" grpId="0"/>
      <p:bldP spid="17" grpId="0"/>
      <p:bldP spid="18" grpId="0" animBg="1"/>
      <p:bldP spid="19" grpId="0" animBg="1"/>
      <p:bldP spid="21" grpId="0" animBg="1"/>
      <p:bldP spid="22" grpId="0" animBg="1"/>
      <p:bldP spid="23" grpId="0" animBg="1"/>
      <p:bldP spid="24" grpId="0" animBg="1"/>
      <p:bldP spid="25" grpId="0" animBg="1"/>
      <p:bldP spid="26" grpId="0"/>
      <p:bldP spid="27" grpId="0"/>
      <p:bldP spid="28" grpId="0" animBg="1"/>
      <p:bldP spid="29" grpId="0" animBg="1"/>
      <p:bldP spid="31" grpId="0" animBg="1"/>
      <p:bldP spid="32" grpId="0" animBg="1"/>
      <p:bldP spid="33" grpId="0" animBg="1"/>
      <p:bldP spid="34" grpId="0" animBg="1"/>
      <p:bldP spid="35" grpId="0"/>
      <p:bldP spid="36" grpId="0"/>
      <p:bldP spid="37" grpId="0"/>
      <p:bldP spid="38" grpId="0" animBg="1"/>
      <p:bldP spid="39" grpId="0" animBg="1"/>
      <p:bldP spid="41" grpId="0" animBg="1"/>
      <p:bldP spid="42" grpId="0" animBg="1"/>
      <p:bldP spid="44" grpId="0"/>
      <p:bldP spid="45" grpId="0"/>
      <p:bldP spid="46" grpId="0" animBg="1"/>
      <p:bldP spid="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CC1A2-E98A-1034-303C-501A3A2BA0F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637D084-CFA7-B06E-83D6-B21CF0EFE3CA}"/>
              </a:ext>
            </a:extLst>
          </p:cNvPr>
          <p:cNvSpPr>
            <a:spLocks noGrp="1"/>
          </p:cNvSpPr>
          <p:nvPr>
            <p:ph type="title"/>
          </p:nvPr>
        </p:nvSpPr>
        <p:spPr/>
        <p:txBody>
          <a:bodyPr/>
          <a:lstStyle/>
          <a:p>
            <a:r>
              <a:rPr lang="en-US"/>
              <a:t>Data Requirements</a:t>
            </a:r>
          </a:p>
        </p:txBody>
      </p:sp>
      <p:sp>
        <p:nvSpPr>
          <p:cNvPr id="2" name="Slide Number Placeholder 1">
            <a:extLst>
              <a:ext uri="{FF2B5EF4-FFF2-40B4-BE49-F238E27FC236}">
                <a16:creationId xmlns:a16="http://schemas.microsoft.com/office/drawing/2014/main" id="{546BC0E2-135D-1FB0-D07D-8B1FBAAAD088}"/>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7</a:t>
            </a:fld>
            <a:endParaRPr lang="en-US">
              <a:latin typeface="Montserrat" panose="00000500000000000000" pitchFamily="2" charset="0"/>
            </a:endParaRPr>
          </a:p>
        </p:txBody>
      </p:sp>
      <p:sp>
        <p:nvSpPr>
          <p:cNvPr id="141" name="Rounded Rectangle 47">
            <a:extLst>
              <a:ext uri="{FF2B5EF4-FFF2-40B4-BE49-F238E27FC236}">
                <a16:creationId xmlns:a16="http://schemas.microsoft.com/office/drawing/2014/main" id="{31C5047F-490A-F2C9-29BA-72737B55BCA7}"/>
              </a:ext>
            </a:extLst>
          </p:cNvPr>
          <p:cNvSpPr/>
          <p:nvPr/>
        </p:nvSpPr>
        <p:spPr>
          <a:xfrm>
            <a:off x="627790" y="4518767"/>
            <a:ext cx="10911840" cy="548640"/>
          </a:xfrm>
          <a:prstGeom prst="roundRect">
            <a:avLst>
              <a:gd name="adj" fmla="val 6000"/>
            </a:avLst>
          </a:prstGeom>
          <a:solidFill>
            <a:srgbClr val="003057"/>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Montserrat" panose="00000500000000000000" pitchFamily="2" charset="0"/>
            </a:endParaRPr>
          </a:p>
        </p:txBody>
      </p:sp>
      <p:sp>
        <p:nvSpPr>
          <p:cNvPr id="142" name="TextBox 48">
            <a:extLst>
              <a:ext uri="{FF2B5EF4-FFF2-40B4-BE49-F238E27FC236}">
                <a16:creationId xmlns:a16="http://schemas.microsoft.com/office/drawing/2014/main" id="{14BB1ADD-4C09-2B00-EB81-6FD9E32054C4}"/>
              </a:ext>
            </a:extLst>
          </p:cNvPr>
          <p:cNvSpPr txBox="1"/>
          <p:nvPr/>
        </p:nvSpPr>
        <p:spPr>
          <a:xfrm>
            <a:off x="856720" y="4651463"/>
            <a:ext cx="2668847" cy="290576"/>
          </a:xfrm>
          <a:prstGeom prst="rect">
            <a:avLst/>
          </a:prstGeom>
          <a:noFill/>
        </p:spPr>
        <p:txBody>
          <a:bodyPr wrap="square" lIns="0" tIns="0" rIns="0" bIns="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spcAft>
                <a:spcPts val="0"/>
              </a:spcAft>
            </a:pPr>
            <a:r>
              <a:rPr lang="en-US" sz="1500" b="1">
                <a:solidFill>
                  <a:srgbClr val="FFFFFF"/>
                </a:solidFill>
                <a:latin typeface="Montserrat" panose="00000500000000000000" pitchFamily="2" charset="0"/>
              </a:rPr>
              <a:t>Common Key</a:t>
            </a:r>
          </a:p>
        </p:txBody>
      </p:sp>
      <p:sp>
        <p:nvSpPr>
          <p:cNvPr id="143" name="TextBox 49">
            <a:extLst>
              <a:ext uri="{FF2B5EF4-FFF2-40B4-BE49-F238E27FC236}">
                <a16:creationId xmlns:a16="http://schemas.microsoft.com/office/drawing/2014/main" id="{18F2CDB8-9AF8-919A-1674-D9E871EA3462}"/>
              </a:ext>
            </a:extLst>
          </p:cNvPr>
          <p:cNvSpPr txBox="1"/>
          <p:nvPr/>
        </p:nvSpPr>
        <p:spPr>
          <a:xfrm>
            <a:off x="3416710" y="4670056"/>
            <a:ext cx="7848600" cy="292608"/>
          </a:xfrm>
          <a:prstGeom prst="rect">
            <a:avLst/>
          </a:prstGeom>
          <a:noFill/>
        </p:spPr>
        <p:txBody>
          <a:bodyPr wrap="square" lIns="0" tIns="0" rIns="0" bIns="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spcAft>
                <a:spcPts val="0"/>
              </a:spcAft>
            </a:pPr>
            <a:r>
              <a:rPr lang="en-US" sz="1400" b="0">
                <a:solidFill>
                  <a:srgbClr val="FFFFFF"/>
                </a:solidFill>
                <a:latin typeface="Montserrat" panose="00000500000000000000" pitchFamily="2" charset="0"/>
              </a:rPr>
              <a:t>All data sources must connect through the NNSA’s National Work Breakdown Structure </a:t>
            </a:r>
          </a:p>
        </p:txBody>
      </p:sp>
      <p:sp>
        <p:nvSpPr>
          <p:cNvPr id="144" name="Rounded Rectangle 50">
            <a:extLst>
              <a:ext uri="{FF2B5EF4-FFF2-40B4-BE49-F238E27FC236}">
                <a16:creationId xmlns:a16="http://schemas.microsoft.com/office/drawing/2014/main" id="{01089DBB-4FE4-3DD2-97D3-DD251C508E8B}"/>
              </a:ext>
            </a:extLst>
          </p:cNvPr>
          <p:cNvSpPr/>
          <p:nvPr/>
        </p:nvSpPr>
        <p:spPr>
          <a:xfrm>
            <a:off x="627790" y="5149812"/>
            <a:ext cx="10911840" cy="438912"/>
          </a:xfrm>
          <a:prstGeom prst="roundRect">
            <a:avLst>
              <a:gd name="adj" fmla="val 6000"/>
            </a:avLst>
          </a:prstGeom>
          <a:solidFill>
            <a:srgbClr val="EDF2F7"/>
          </a:solidFill>
          <a:ln w="12700">
            <a:solidFill>
              <a:srgbClr val="C8D6E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Montserrat" panose="00000500000000000000" pitchFamily="2" charset="0"/>
            </a:endParaRPr>
          </a:p>
        </p:txBody>
      </p:sp>
      <p:sp>
        <p:nvSpPr>
          <p:cNvPr id="145" name="TextBox 51">
            <a:extLst>
              <a:ext uri="{FF2B5EF4-FFF2-40B4-BE49-F238E27FC236}">
                <a16:creationId xmlns:a16="http://schemas.microsoft.com/office/drawing/2014/main" id="{AE9027F7-165B-E6EC-538A-2DF522F0B7F1}"/>
              </a:ext>
            </a:extLst>
          </p:cNvPr>
          <p:cNvSpPr txBox="1"/>
          <p:nvPr/>
        </p:nvSpPr>
        <p:spPr>
          <a:xfrm>
            <a:off x="856390" y="5259539"/>
            <a:ext cx="2001110" cy="190887"/>
          </a:xfrm>
          <a:prstGeom prst="rect">
            <a:avLst/>
          </a:prstGeom>
          <a:noFill/>
        </p:spPr>
        <p:txBody>
          <a:bodyPr wrap="square" lIns="0" tIns="0" rIns="0" bIns="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spcAft>
                <a:spcPts val="0"/>
              </a:spcAft>
            </a:pPr>
            <a:r>
              <a:rPr lang="en-US" sz="1600" b="1">
                <a:solidFill>
                  <a:srgbClr val="003057"/>
                </a:solidFill>
                <a:latin typeface="Montserrat" panose="00000500000000000000" pitchFamily="2" charset="0"/>
              </a:rPr>
              <a:t>Analytical Output</a:t>
            </a:r>
          </a:p>
        </p:txBody>
      </p:sp>
      <p:sp>
        <p:nvSpPr>
          <p:cNvPr id="146" name="TextBox 52">
            <a:extLst>
              <a:ext uri="{FF2B5EF4-FFF2-40B4-BE49-F238E27FC236}">
                <a16:creationId xmlns:a16="http://schemas.microsoft.com/office/drawing/2014/main" id="{2DB86AC5-A643-5357-4B49-6F35E06D7076}"/>
              </a:ext>
            </a:extLst>
          </p:cNvPr>
          <p:cNvSpPr txBox="1"/>
          <p:nvPr/>
        </p:nvSpPr>
        <p:spPr>
          <a:xfrm>
            <a:off x="3416710" y="5267547"/>
            <a:ext cx="9311640" cy="182880"/>
          </a:xfrm>
          <a:prstGeom prst="rect">
            <a:avLst/>
          </a:prstGeom>
          <a:noFill/>
        </p:spPr>
        <p:txBody>
          <a:bodyPr wrap="square" lIns="0" tIns="0" rIns="0" bIns="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rgbClr val="003057"/>
                </a:solidFill>
                <a:latin typeface="Montserrat" panose="00000500000000000000" pitchFamily="2" charset="0"/>
              </a:rPr>
              <a:t>Time-indexed data for comparing historical performance against future requests.</a:t>
            </a:r>
          </a:p>
        </p:txBody>
      </p:sp>
      <p:sp>
        <p:nvSpPr>
          <p:cNvPr id="5" name="TextBox 16">
            <a:extLst>
              <a:ext uri="{FF2B5EF4-FFF2-40B4-BE49-F238E27FC236}">
                <a16:creationId xmlns:a16="http://schemas.microsoft.com/office/drawing/2014/main" id="{9684F261-4D91-3D57-02FA-811917506A4B}"/>
              </a:ext>
            </a:extLst>
          </p:cNvPr>
          <p:cNvSpPr txBox="1"/>
          <p:nvPr/>
        </p:nvSpPr>
        <p:spPr>
          <a:xfrm>
            <a:off x="8358386" y="1564906"/>
            <a:ext cx="4739640" cy="201168"/>
          </a:xfrm>
          <a:prstGeom prst="rect">
            <a:avLst/>
          </a:prstGeom>
          <a:noFill/>
        </p:spPr>
        <p:txBody>
          <a:bodyPr wrap="square" lIns="0" tIns="0" rIns="0" bIns="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0"/>
              </a:spcBef>
              <a:spcAft>
                <a:spcPts val="0"/>
              </a:spcAft>
            </a:pPr>
            <a:r>
              <a:rPr lang="en-US" sz="1350" b="1">
                <a:solidFill>
                  <a:srgbClr val="FFFFFF"/>
                </a:solidFill>
                <a:latin typeface="Montserrat" panose="00000500000000000000" pitchFamily="2" charset="0"/>
              </a:rPr>
              <a:t>Value in analysis</a:t>
            </a:r>
          </a:p>
        </p:txBody>
      </p:sp>
      <p:sp>
        <p:nvSpPr>
          <p:cNvPr id="53" name="TextBox 52">
            <a:extLst>
              <a:ext uri="{FF2B5EF4-FFF2-40B4-BE49-F238E27FC236}">
                <a16:creationId xmlns:a16="http://schemas.microsoft.com/office/drawing/2014/main" id="{9415DF71-E995-9613-4E08-17EEBC457F69}"/>
              </a:ext>
            </a:extLst>
          </p:cNvPr>
          <p:cNvSpPr txBox="1"/>
          <p:nvPr/>
        </p:nvSpPr>
        <p:spPr>
          <a:xfrm>
            <a:off x="548519" y="5690342"/>
            <a:ext cx="11134236" cy="215444"/>
          </a:xfrm>
          <a:prstGeom prst="rect">
            <a:avLst/>
          </a:prstGeom>
          <a:noFill/>
        </p:spPr>
        <p:txBody>
          <a:bodyPr wrap="square">
            <a:spAutoFit/>
          </a:bodyPr>
          <a:lstStyle/>
          <a:p>
            <a:r>
              <a:rPr lang="en-US" sz="800">
                <a:solidFill>
                  <a:srgbClr val="37414B"/>
                </a:solidFill>
                <a:latin typeface="Montserrat" panose="00000500000000000000" pitchFamily="2" charset="0"/>
              </a:rPr>
              <a:t>NWBS = National Work Breakdown Structure; TAC = Total Available to Cost</a:t>
            </a:r>
          </a:p>
        </p:txBody>
      </p:sp>
      <p:sp>
        <p:nvSpPr>
          <p:cNvPr id="54" name="table-header">
            <a:extLst>
              <a:ext uri="{FF2B5EF4-FFF2-40B4-BE49-F238E27FC236}">
                <a16:creationId xmlns:a16="http://schemas.microsoft.com/office/drawing/2014/main" id="{836FC377-E369-31CB-A8B8-29791C0A11A9}"/>
              </a:ext>
            </a:extLst>
          </p:cNvPr>
          <p:cNvSpPr>
            <a:spLocks noGrp="1"/>
          </p:cNvSpPr>
          <p:nvPr/>
        </p:nvSpPr>
        <p:spPr>
          <a:xfrm>
            <a:off x="666750" y="1343389"/>
            <a:ext cx="10858500" cy="361950"/>
          </a:xfrm>
          <a:prstGeom prst="rect">
            <a:avLst/>
          </a:prstGeom>
          <a:solidFill>
            <a:srgbClr val="07557F"/>
          </a:solidFill>
          <a:ln w="0">
            <a:noFill/>
            <a:prstDash val="solid"/>
          </a:ln>
        </p:spPr>
        <p:txBody>
          <a:bodyPr/>
          <a:lstStyle/>
          <a:p>
            <a:endParaRPr lang="en-US">
              <a:latin typeface="Montserrat" panose="00000500000000000000" pitchFamily="2" charset="0"/>
            </a:endParaRPr>
          </a:p>
        </p:txBody>
      </p:sp>
      <p:sp>
        <p:nvSpPr>
          <p:cNvPr id="55" name="header-data-input">
            <a:extLst>
              <a:ext uri="{FF2B5EF4-FFF2-40B4-BE49-F238E27FC236}">
                <a16:creationId xmlns:a16="http://schemas.microsoft.com/office/drawing/2014/main" id="{E2293C30-6983-DD45-611E-8ABB1EB37B67}"/>
              </a:ext>
            </a:extLst>
          </p:cNvPr>
          <p:cNvSpPr>
            <a:spLocks noGrp="1"/>
          </p:cNvSpPr>
          <p:nvPr/>
        </p:nvSpPr>
        <p:spPr>
          <a:xfrm>
            <a:off x="838200" y="1343389"/>
            <a:ext cx="2019300" cy="361950"/>
          </a:xfrm>
          <a:prstGeom prst="rect">
            <a:avLst/>
          </a:prstGeom>
          <a:noFill/>
          <a:ln w="0">
            <a:noFill/>
            <a:prstDash val="solid"/>
          </a:ln>
        </p:spPr>
        <p:txBody>
          <a:bodyPr wrap="square" lIns="0" tIns="0" rIns="0" bIns="0" anchor="ctr">
            <a:noAutofit/>
          </a:bodyPr>
          <a:lstStyle/>
          <a:p>
            <a:pPr algn="l">
              <a:lnSpc>
                <a:spcPct val="100000"/>
              </a:lnSpc>
              <a:buNone/>
              <a:defRPr sz="1200" b="1">
                <a:solidFill>
                  <a:srgbClr val="FFFFFF"/>
                </a:solidFill>
                <a:latin typeface="Arial"/>
                <a:ea typeface="Arial"/>
                <a:cs typeface="Arial"/>
              </a:defRPr>
            </a:pPr>
            <a:r>
              <a:rPr sz="1200" b="1">
                <a:solidFill>
                  <a:srgbClr val="FFFFFF"/>
                </a:solidFill>
                <a:latin typeface="Montserrat" panose="00000500000000000000" pitchFamily="2" charset="0"/>
                <a:ea typeface="Arial"/>
                <a:cs typeface="Arial"/>
              </a:rPr>
              <a:t>DATA INPUT</a:t>
            </a:r>
          </a:p>
        </p:txBody>
      </p:sp>
      <p:sp>
        <p:nvSpPr>
          <p:cNvPr id="56" name="header-required-structure">
            <a:extLst>
              <a:ext uri="{FF2B5EF4-FFF2-40B4-BE49-F238E27FC236}">
                <a16:creationId xmlns:a16="http://schemas.microsoft.com/office/drawing/2014/main" id="{37E2FC5D-03C1-9403-9041-02292A0B0E4B}"/>
              </a:ext>
            </a:extLst>
          </p:cNvPr>
          <p:cNvSpPr>
            <a:spLocks noGrp="1"/>
          </p:cNvSpPr>
          <p:nvPr/>
        </p:nvSpPr>
        <p:spPr>
          <a:xfrm>
            <a:off x="3143250" y="1343389"/>
            <a:ext cx="4191000" cy="361950"/>
          </a:xfrm>
          <a:prstGeom prst="rect">
            <a:avLst/>
          </a:prstGeom>
          <a:noFill/>
          <a:ln w="0">
            <a:noFill/>
            <a:prstDash val="solid"/>
          </a:ln>
        </p:spPr>
        <p:txBody>
          <a:bodyPr wrap="square" lIns="0" tIns="0" rIns="0" bIns="0" anchor="ctr">
            <a:noAutofit/>
          </a:bodyPr>
          <a:lstStyle/>
          <a:p>
            <a:pPr algn="l">
              <a:lnSpc>
                <a:spcPct val="100000"/>
              </a:lnSpc>
              <a:buNone/>
              <a:defRPr sz="1200" b="1">
                <a:solidFill>
                  <a:srgbClr val="FFFFFF"/>
                </a:solidFill>
                <a:latin typeface="Arial"/>
                <a:ea typeface="Arial"/>
                <a:cs typeface="Arial"/>
              </a:defRPr>
            </a:pPr>
            <a:r>
              <a:rPr sz="1200" b="1">
                <a:solidFill>
                  <a:srgbClr val="FFFFFF"/>
                </a:solidFill>
                <a:latin typeface="Montserrat" panose="00000500000000000000" pitchFamily="2" charset="0"/>
                <a:ea typeface="Arial"/>
                <a:cs typeface="Arial"/>
              </a:rPr>
              <a:t>REQUIRED STRUCTURE</a:t>
            </a:r>
          </a:p>
        </p:txBody>
      </p:sp>
      <p:sp>
        <p:nvSpPr>
          <p:cNvPr id="57" name="header-what-it-enables">
            <a:extLst>
              <a:ext uri="{FF2B5EF4-FFF2-40B4-BE49-F238E27FC236}">
                <a16:creationId xmlns:a16="http://schemas.microsoft.com/office/drawing/2014/main" id="{25957AE1-8218-29C2-CF15-D1C71A32B605}"/>
              </a:ext>
            </a:extLst>
          </p:cNvPr>
          <p:cNvSpPr>
            <a:spLocks noGrp="1"/>
          </p:cNvSpPr>
          <p:nvPr/>
        </p:nvSpPr>
        <p:spPr>
          <a:xfrm>
            <a:off x="7715250" y="1343389"/>
            <a:ext cx="3619500" cy="361950"/>
          </a:xfrm>
          <a:prstGeom prst="rect">
            <a:avLst/>
          </a:prstGeom>
          <a:noFill/>
          <a:ln w="0">
            <a:noFill/>
            <a:prstDash val="solid"/>
          </a:ln>
        </p:spPr>
        <p:txBody>
          <a:bodyPr wrap="square" lIns="0" tIns="0" rIns="0" bIns="0" anchor="ctr">
            <a:noAutofit/>
          </a:bodyPr>
          <a:lstStyle/>
          <a:p>
            <a:pPr algn="l">
              <a:lnSpc>
                <a:spcPct val="100000"/>
              </a:lnSpc>
              <a:buNone/>
              <a:defRPr sz="1200" b="1">
                <a:solidFill>
                  <a:srgbClr val="FFFFFF"/>
                </a:solidFill>
                <a:latin typeface="Arial"/>
                <a:ea typeface="Arial"/>
                <a:cs typeface="Arial"/>
              </a:defRPr>
            </a:pPr>
            <a:r>
              <a:rPr sz="1200" b="1">
                <a:solidFill>
                  <a:srgbClr val="FFFFFF"/>
                </a:solidFill>
                <a:latin typeface="Montserrat" panose="00000500000000000000" pitchFamily="2" charset="0"/>
                <a:ea typeface="Arial"/>
                <a:cs typeface="Arial"/>
              </a:rPr>
              <a:t>WHAT IT ENABLES</a:t>
            </a:r>
          </a:p>
        </p:txBody>
      </p:sp>
      <p:sp>
        <p:nvSpPr>
          <p:cNvPr id="58" name="row-1-background">
            <a:extLst>
              <a:ext uri="{FF2B5EF4-FFF2-40B4-BE49-F238E27FC236}">
                <a16:creationId xmlns:a16="http://schemas.microsoft.com/office/drawing/2014/main" id="{0EFBE6AD-586D-8215-197E-96005E9FDAAA}"/>
              </a:ext>
            </a:extLst>
          </p:cNvPr>
          <p:cNvSpPr>
            <a:spLocks noGrp="1"/>
          </p:cNvSpPr>
          <p:nvPr/>
        </p:nvSpPr>
        <p:spPr>
          <a:xfrm>
            <a:off x="666750" y="1705339"/>
            <a:ext cx="10858500" cy="685800"/>
          </a:xfrm>
          <a:prstGeom prst="rect">
            <a:avLst/>
          </a:prstGeom>
          <a:solidFill>
            <a:srgbClr val="F2F6FA"/>
          </a:solidFill>
          <a:ln w="0">
            <a:noFill/>
            <a:prstDash val="solid"/>
          </a:ln>
        </p:spPr>
        <p:txBody>
          <a:bodyPr/>
          <a:lstStyle/>
          <a:p>
            <a:endParaRPr lang="en-US">
              <a:latin typeface="Montserrat" panose="00000500000000000000" pitchFamily="2" charset="0"/>
            </a:endParaRPr>
          </a:p>
        </p:txBody>
      </p:sp>
      <p:sp>
        <p:nvSpPr>
          <p:cNvPr id="60" name="row-1-number-circle">
            <a:extLst>
              <a:ext uri="{FF2B5EF4-FFF2-40B4-BE49-F238E27FC236}">
                <a16:creationId xmlns:a16="http://schemas.microsoft.com/office/drawing/2014/main" id="{AB43AD3E-1E60-C4AF-9178-4693FBCF2AC3}"/>
              </a:ext>
            </a:extLst>
          </p:cNvPr>
          <p:cNvSpPr>
            <a:spLocks noGrp="1"/>
          </p:cNvSpPr>
          <p:nvPr/>
        </p:nvSpPr>
        <p:spPr>
          <a:xfrm>
            <a:off x="838200" y="1905364"/>
            <a:ext cx="285750" cy="285750"/>
          </a:xfrm>
          <a:prstGeom prst="ellipse">
            <a:avLst/>
          </a:prstGeom>
          <a:solidFill>
            <a:srgbClr val="087FC3"/>
          </a:solidFill>
          <a:ln w="0">
            <a:noFill/>
            <a:prstDash val="solid"/>
          </a:ln>
        </p:spPr>
        <p:txBody>
          <a:bodyPr lIns="0" tIns="0" rIns="0" bIns="0" anchor="ctr">
            <a:noAutofit/>
          </a:bodyPr>
          <a:lstStyle/>
          <a:p>
            <a:pPr algn="ctr">
              <a:defRPr sz="1200" b="1">
                <a:solidFill>
                  <a:srgbClr val="FFFFFF"/>
                </a:solidFill>
                <a:latin typeface="Arial"/>
                <a:ea typeface="Arial"/>
                <a:cs typeface="Arial"/>
              </a:defRPr>
            </a:pPr>
            <a:r>
              <a:rPr sz="1200" b="1">
                <a:solidFill>
                  <a:srgbClr val="FFFFFF"/>
                </a:solidFill>
                <a:latin typeface="Montserrat" panose="00000500000000000000" pitchFamily="2" charset="0"/>
                <a:ea typeface="Arial"/>
                <a:cs typeface="Arial"/>
              </a:rPr>
              <a:t>1</a:t>
            </a:r>
          </a:p>
        </p:txBody>
      </p:sp>
      <p:sp>
        <p:nvSpPr>
          <p:cNvPr id="61" name="row-1-title">
            <a:extLst>
              <a:ext uri="{FF2B5EF4-FFF2-40B4-BE49-F238E27FC236}">
                <a16:creationId xmlns:a16="http://schemas.microsoft.com/office/drawing/2014/main" id="{4DAE46DD-FDE1-3F69-2DD9-A9920A1F28DE}"/>
              </a:ext>
            </a:extLst>
          </p:cNvPr>
          <p:cNvSpPr>
            <a:spLocks noGrp="1"/>
          </p:cNvSpPr>
          <p:nvPr/>
        </p:nvSpPr>
        <p:spPr>
          <a:xfrm>
            <a:off x="1238250" y="1791064"/>
            <a:ext cx="1619250" cy="285750"/>
          </a:xfrm>
          <a:prstGeom prst="rect">
            <a:avLst/>
          </a:prstGeom>
          <a:noFill/>
          <a:ln w="0">
            <a:noFill/>
            <a:prstDash val="solid"/>
          </a:ln>
        </p:spPr>
        <p:txBody>
          <a:bodyPr wrap="square" lIns="0" tIns="0" rIns="0" bIns="0" anchor="b">
            <a:noAutofit/>
          </a:bodyPr>
          <a:lstStyle/>
          <a:p>
            <a:pPr algn="l">
              <a:lnSpc>
                <a:spcPct val="100000"/>
              </a:lnSpc>
              <a:buNone/>
              <a:defRPr sz="1275" b="1">
                <a:solidFill>
                  <a:srgbClr val="021E42"/>
                </a:solidFill>
                <a:latin typeface="Arial"/>
                <a:ea typeface="Arial"/>
                <a:cs typeface="Arial"/>
              </a:defRPr>
            </a:pPr>
            <a:r>
              <a:rPr sz="1275" b="1">
                <a:solidFill>
                  <a:srgbClr val="021E42"/>
                </a:solidFill>
                <a:latin typeface="Montserrat" panose="00000500000000000000" pitchFamily="2" charset="0"/>
                <a:ea typeface="Arial"/>
                <a:cs typeface="Arial"/>
              </a:rPr>
              <a:t>Historical Costs</a:t>
            </a:r>
          </a:p>
        </p:txBody>
      </p:sp>
      <p:sp>
        <p:nvSpPr>
          <p:cNvPr id="62" name="row-1-question">
            <a:extLst>
              <a:ext uri="{FF2B5EF4-FFF2-40B4-BE49-F238E27FC236}">
                <a16:creationId xmlns:a16="http://schemas.microsoft.com/office/drawing/2014/main" id="{5C1350A8-4145-7566-7566-D9734931EB3D}"/>
              </a:ext>
            </a:extLst>
          </p:cNvPr>
          <p:cNvSpPr>
            <a:spLocks noGrp="1"/>
          </p:cNvSpPr>
          <p:nvPr/>
        </p:nvSpPr>
        <p:spPr>
          <a:xfrm>
            <a:off x="1238250" y="2067289"/>
            <a:ext cx="1619250" cy="219075"/>
          </a:xfrm>
          <a:prstGeom prst="rect">
            <a:avLst/>
          </a:prstGeom>
          <a:noFill/>
          <a:ln w="0">
            <a:noFill/>
            <a:prstDash val="solid"/>
          </a:ln>
        </p:spPr>
        <p:txBody>
          <a:bodyPr wrap="square" lIns="0" tIns="0" rIns="0" bIns="0" anchor="t">
            <a:noAutofit/>
          </a:bodyPr>
          <a:lstStyle/>
          <a:p>
            <a:pPr algn="l">
              <a:lnSpc>
                <a:spcPct val="100000"/>
              </a:lnSpc>
              <a:buNone/>
              <a:defRPr sz="1200" b="0">
                <a:solidFill>
                  <a:srgbClr val="52616F"/>
                </a:solidFill>
                <a:latin typeface="Arial"/>
                <a:ea typeface="Arial"/>
                <a:cs typeface="Arial"/>
              </a:defRPr>
            </a:pPr>
            <a:r>
              <a:rPr sz="1200" b="0">
                <a:solidFill>
                  <a:srgbClr val="52616F"/>
                </a:solidFill>
                <a:latin typeface="Montserrat" panose="00000500000000000000" pitchFamily="2" charset="0"/>
                <a:ea typeface="Arial"/>
                <a:cs typeface="Arial"/>
              </a:rPr>
              <a:t>What was spent?</a:t>
            </a:r>
          </a:p>
        </p:txBody>
      </p:sp>
      <p:sp>
        <p:nvSpPr>
          <p:cNvPr id="63" name="row-1-requirement">
            <a:extLst>
              <a:ext uri="{FF2B5EF4-FFF2-40B4-BE49-F238E27FC236}">
                <a16:creationId xmlns:a16="http://schemas.microsoft.com/office/drawing/2014/main" id="{2EFE3284-455D-EA17-23B6-447845ED41C6}"/>
              </a:ext>
            </a:extLst>
          </p:cNvPr>
          <p:cNvSpPr>
            <a:spLocks noGrp="1"/>
          </p:cNvSpPr>
          <p:nvPr/>
        </p:nvSpPr>
        <p:spPr>
          <a:xfrm>
            <a:off x="3143250" y="1772014"/>
            <a:ext cx="4191000" cy="552450"/>
          </a:xfrm>
          <a:prstGeom prst="rect">
            <a:avLst/>
          </a:prstGeom>
          <a:noFill/>
          <a:ln w="0">
            <a:noFill/>
            <a:prstDash val="solid"/>
          </a:ln>
        </p:spPr>
        <p:txBody>
          <a:bodyPr wrap="square" lIns="0" tIns="0" rIns="0" bIns="0" anchor="ctr">
            <a:normAutofit/>
          </a:bodyPr>
          <a:lstStyle/>
          <a:p>
            <a:pPr algn="l">
              <a:lnSpc>
                <a:spcPct val="100000"/>
              </a:lnSpc>
              <a:buNone/>
              <a:defRPr sz="1200" b="0">
                <a:solidFill>
                  <a:srgbClr val="243746"/>
                </a:solidFill>
                <a:latin typeface="Arial"/>
                <a:ea typeface="Arial"/>
                <a:cs typeface="Arial"/>
              </a:defRPr>
            </a:pPr>
            <a:r>
              <a:rPr sz="1200" b="0">
                <a:solidFill>
                  <a:srgbClr val="243746"/>
                </a:solidFill>
                <a:latin typeface="Montserrat" panose="00000500000000000000" pitchFamily="2" charset="0"/>
                <a:ea typeface="Arial"/>
                <a:cs typeface="Arial"/>
              </a:rPr>
              <a:t>Monthly cost and labor-hour actuals by site </a:t>
            </a:r>
            <a:r>
              <a:rPr lang="en-US" sz="1200" b="0">
                <a:solidFill>
                  <a:srgbClr val="243746"/>
                </a:solidFill>
                <a:latin typeface="Montserrat" panose="00000500000000000000" pitchFamily="2" charset="0"/>
                <a:ea typeface="Arial"/>
                <a:cs typeface="Arial"/>
              </a:rPr>
              <a:t>at the</a:t>
            </a:r>
            <a:r>
              <a:rPr sz="1200" b="0">
                <a:solidFill>
                  <a:srgbClr val="243746"/>
                </a:solidFill>
                <a:latin typeface="Montserrat" panose="00000500000000000000" pitchFamily="2" charset="0"/>
                <a:ea typeface="Arial"/>
                <a:cs typeface="Arial"/>
              </a:rPr>
              <a:t> lowest NWBS activity; at least 12 observed months.</a:t>
            </a:r>
          </a:p>
        </p:txBody>
      </p:sp>
      <p:sp>
        <p:nvSpPr>
          <p:cNvPr id="64" name="row-1-enables">
            <a:extLst>
              <a:ext uri="{FF2B5EF4-FFF2-40B4-BE49-F238E27FC236}">
                <a16:creationId xmlns:a16="http://schemas.microsoft.com/office/drawing/2014/main" id="{614D1A7D-4EC5-6506-4E10-C159B016C2F6}"/>
              </a:ext>
            </a:extLst>
          </p:cNvPr>
          <p:cNvSpPr>
            <a:spLocks noGrp="1"/>
          </p:cNvSpPr>
          <p:nvPr/>
        </p:nvSpPr>
        <p:spPr>
          <a:xfrm>
            <a:off x="7715250" y="1772014"/>
            <a:ext cx="3619500" cy="552450"/>
          </a:xfrm>
          <a:prstGeom prst="rect">
            <a:avLst/>
          </a:prstGeom>
          <a:noFill/>
          <a:ln w="0">
            <a:noFill/>
            <a:prstDash val="solid"/>
          </a:ln>
        </p:spPr>
        <p:txBody>
          <a:bodyPr wrap="square" lIns="0" tIns="0" rIns="0" bIns="0" anchor="ctr">
            <a:normAutofit/>
          </a:bodyPr>
          <a:lstStyle/>
          <a:p>
            <a:pPr algn="l">
              <a:lnSpc>
                <a:spcPct val="100000"/>
              </a:lnSpc>
              <a:buNone/>
              <a:defRPr sz="1200" b="0">
                <a:solidFill>
                  <a:srgbClr val="243746"/>
                </a:solidFill>
                <a:latin typeface="Arial"/>
                <a:ea typeface="Arial"/>
                <a:cs typeface="Arial"/>
              </a:defRPr>
            </a:pPr>
            <a:r>
              <a:rPr sz="1200" b="0">
                <a:solidFill>
                  <a:srgbClr val="243746"/>
                </a:solidFill>
                <a:latin typeface="Montserrat" panose="00000500000000000000" pitchFamily="2" charset="0"/>
                <a:ea typeface="Arial"/>
                <a:cs typeface="Arial"/>
              </a:rPr>
              <a:t>Builds the observed baseline used to forecast future cost behavior.</a:t>
            </a:r>
          </a:p>
        </p:txBody>
      </p:sp>
      <p:sp>
        <p:nvSpPr>
          <p:cNvPr id="65" name="row-2-background">
            <a:extLst>
              <a:ext uri="{FF2B5EF4-FFF2-40B4-BE49-F238E27FC236}">
                <a16:creationId xmlns:a16="http://schemas.microsoft.com/office/drawing/2014/main" id="{9875867E-525B-1E12-E5D3-74F7C989FE7B}"/>
              </a:ext>
            </a:extLst>
          </p:cNvPr>
          <p:cNvSpPr>
            <a:spLocks noGrp="1"/>
          </p:cNvSpPr>
          <p:nvPr/>
        </p:nvSpPr>
        <p:spPr>
          <a:xfrm>
            <a:off x="666750" y="2391139"/>
            <a:ext cx="10858500" cy="685800"/>
          </a:xfrm>
          <a:prstGeom prst="rect">
            <a:avLst/>
          </a:prstGeom>
          <a:solidFill>
            <a:srgbClr val="FFFFFF"/>
          </a:solidFill>
          <a:ln w="0">
            <a:noFill/>
            <a:prstDash val="solid"/>
          </a:ln>
        </p:spPr>
        <p:txBody>
          <a:bodyPr/>
          <a:lstStyle/>
          <a:p>
            <a:endParaRPr lang="en-US">
              <a:latin typeface="Montserrat" panose="00000500000000000000" pitchFamily="2" charset="0"/>
            </a:endParaRPr>
          </a:p>
        </p:txBody>
      </p:sp>
      <p:sp>
        <p:nvSpPr>
          <p:cNvPr id="67" name="row-2-number-circle">
            <a:extLst>
              <a:ext uri="{FF2B5EF4-FFF2-40B4-BE49-F238E27FC236}">
                <a16:creationId xmlns:a16="http://schemas.microsoft.com/office/drawing/2014/main" id="{82C69BDC-6038-F0F0-B260-5E963F6F8BE0}"/>
              </a:ext>
            </a:extLst>
          </p:cNvPr>
          <p:cNvSpPr>
            <a:spLocks noGrp="1"/>
          </p:cNvSpPr>
          <p:nvPr/>
        </p:nvSpPr>
        <p:spPr>
          <a:xfrm>
            <a:off x="838200" y="2591164"/>
            <a:ext cx="285750" cy="285750"/>
          </a:xfrm>
          <a:prstGeom prst="ellipse">
            <a:avLst/>
          </a:prstGeom>
          <a:solidFill>
            <a:srgbClr val="087FC3"/>
          </a:solidFill>
          <a:ln w="0">
            <a:noFill/>
            <a:prstDash val="solid"/>
          </a:ln>
        </p:spPr>
        <p:txBody>
          <a:bodyPr lIns="0" tIns="0" rIns="0" bIns="0" anchor="ctr">
            <a:noAutofit/>
          </a:bodyPr>
          <a:lstStyle/>
          <a:p>
            <a:pPr algn="ctr">
              <a:defRPr sz="1200" b="1">
                <a:solidFill>
                  <a:srgbClr val="FFFFFF"/>
                </a:solidFill>
                <a:latin typeface="Arial"/>
                <a:ea typeface="Arial"/>
                <a:cs typeface="Arial"/>
              </a:defRPr>
            </a:pPr>
            <a:r>
              <a:rPr sz="1200" b="1">
                <a:solidFill>
                  <a:srgbClr val="FFFFFF"/>
                </a:solidFill>
                <a:latin typeface="Montserrat" panose="00000500000000000000" pitchFamily="2" charset="0"/>
                <a:ea typeface="Arial"/>
                <a:cs typeface="Arial"/>
              </a:rPr>
              <a:t>2</a:t>
            </a:r>
          </a:p>
        </p:txBody>
      </p:sp>
      <p:sp>
        <p:nvSpPr>
          <p:cNvPr id="68" name="row-2-title">
            <a:extLst>
              <a:ext uri="{FF2B5EF4-FFF2-40B4-BE49-F238E27FC236}">
                <a16:creationId xmlns:a16="http://schemas.microsoft.com/office/drawing/2014/main" id="{64FB210F-31A1-6CF2-26C4-90F79E20A6E5}"/>
              </a:ext>
            </a:extLst>
          </p:cNvPr>
          <p:cNvSpPr>
            <a:spLocks noGrp="1"/>
          </p:cNvSpPr>
          <p:nvPr/>
        </p:nvSpPr>
        <p:spPr>
          <a:xfrm>
            <a:off x="1238250" y="2476864"/>
            <a:ext cx="1619250" cy="285750"/>
          </a:xfrm>
          <a:prstGeom prst="rect">
            <a:avLst/>
          </a:prstGeom>
          <a:noFill/>
          <a:ln w="0">
            <a:noFill/>
            <a:prstDash val="solid"/>
          </a:ln>
        </p:spPr>
        <p:txBody>
          <a:bodyPr wrap="square" lIns="0" tIns="0" rIns="0" bIns="0" anchor="b">
            <a:noAutofit/>
          </a:bodyPr>
          <a:lstStyle/>
          <a:p>
            <a:pPr algn="l">
              <a:lnSpc>
                <a:spcPct val="100000"/>
              </a:lnSpc>
              <a:buNone/>
              <a:defRPr sz="1275" b="1">
                <a:solidFill>
                  <a:srgbClr val="021E42"/>
                </a:solidFill>
                <a:latin typeface="Arial"/>
                <a:ea typeface="Arial"/>
                <a:cs typeface="Arial"/>
              </a:defRPr>
            </a:pPr>
            <a:r>
              <a:rPr sz="1275" b="1">
                <a:solidFill>
                  <a:srgbClr val="021E42"/>
                </a:solidFill>
                <a:latin typeface="Montserrat" panose="00000500000000000000" pitchFamily="2" charset="0"/>
                <a:ea typeface="Arial"/>
                <a:cs typeface="Arial"/>
              </a:rPr>
              <a:t>Cost Plans</a:t>
            </a:r>
          </a:p>
        </p:txBody>
      </p:sp>
      <p:sp>
        <p:nvSpPr>
          <p:cNvPr id="69" name="row-2-question">
            <a:extLst>
              <a:ext uri="{FF2B5EF4-FFF2-40B4-BE49-F238E27FC236}">
                <a16:creationId xmlns:a16="http://schemas.microsoft.com/office/drawing/2014/main" id="{4BD8CAAB-21CE-7A2C-BDC9-4FE37F91E7F7}"/>
              </a:ext>
            </a:extLst>
          </p:cNvPr>
          <p:cNvSpPr>
            <a:spLocks noGrp="1"/>
          </p:cNvSpPr>
          <p:nvPr/>
        </p:nvSpPr>
        <p:spPr>
          <a:xfrm>
            <a:off x="1238250" y="2753089"/>
            <a:ext cx="1619250" cy="219075"/>
          </a:xfrm>
          <a:prstGeom prst="rect">
            <a:avLst/>
          </a:prstGeom>
          <a:noFill/>
          <a:ln w="0">
            <a:noFill/>
            <a:prstDash val="solid"/>
          </a:ln>
        </p:spPr>
        <p:txBody>
          <a:bodyPr wrap="square" lIns="0" tIns="0" rIns="0" bIns="0" anchor="t">
            <a:noAutofit/>
          </a:bodyPr>
          <a:lstStyle/>
          <a:p>
            <a:pPr algn="l">
              <a:lnSpc>
                <a:spcPct val="100000"/>
              </a:lnSpc>
              <a:buNone/>
              <a:defRPr sz="1200" b="0">
                <a:solidFill>
                  <a:srgbClr val="52616F"/>
                </a:solidFill>
                <a:latin typeface="Arial"/>
                <a:ea typeface="Arial"/>
                <a:cs typeface="Arial"/>
              </a:defRPr>
            </a:pPr>
            <a:r>
              <a:rPr sz="1200" b="0">
                <a:solidFill>
                  <a:srgbClr val="52616F"/>
                </a:solidFill>
                <a:latin typeface="Montserrat" panose="00000500000000000000" pitchFamily="2" charset="0"/>
                <a:ea typeface="Arial"/>
                <a:cs typeface="Arial"/>
              </a:rPr>
              <a:t>What was planned?</a:t>
            </a:r>
          </a:p>
        </p:txBody>
      </p:sp>
      <p:sp>
        <p:nvSpPr>
          <p:cNvPr id="70" name="row-2-requirement">
            <a:extLst>
              <a:ext uri="{FF2B5EF4-FFF2-40B4-BE49-F238E27FC236}">
                <a16:creationId xmlns:a16="http://schemas.microsoft.com/office/drawing/2014/main" id="{A006C935-78C2-4DB6-563D-2CA64E3AC183}"/>
              </a:ext>
            </a:extLst>
          </p:cNvPr>
          <p:cNvSpPr>
            <a:spLocks noGrp="1"/>
          </p:cNvSpPr>
          <p:nvPr/>
        </p:nvSpPr>
        <p:spPr>
          <a:xfrm>
            <a:off x="3143250" y="2457814"/>
            <a:ext cx="4191000" cy="552450"/>
          </a:xfrm>
          <a:prstGeom prst="rect">
            <a:avLst/>
          </a:prstGeom>
          <a:noFill/>
          <a:ln w="0">
            <a:noFill/>
            <a:prstDash val="solid"/>
          </a:ln>
        </p:spPr>
        <p:txBody>
          <a:bodyPr wrap="square" lIns="0" tIns="0" rIns="0" bIns="0" anchor="ctr">
            <a:normAutofit/>
          </a:bodyPr>
          <a:lstStyle/>
          <a:p>
            <a:pPr algn="l">
              <a:lnSpc>
                <a:spcPct val="100000"/>
              </a:lnSpc>
              <a:buNone/>
              <a:defRPr sz="1200" b="0">
                <a:solidFill>
                  <a:srgbClr val="243746"/>
                </a:solidFill>
                <a:latin typeface="Arial"/>
                <a:ea typeface="Arial"/>
                <a:cs typeface="Arial"/>
              </a:defRPr>
            </a:pPr>
            <a:r>
              <a:rPr sz="1200" b="0">
                <a:solidFill>
                  <a:srgbClr val="243746"/>
                </a:solidFill>
                <a:latin typeface="Montserrat" panose="00000500000000000000" pitchFamily="2" charset="0"/>
                <a:ea typeface="Arial"/>
                <a:cs typeface="Arial"/>
              </a:rPr>
              <a:t>Monthly, time-phased</a:t>
            </a:r>
            <a:r>
              <a:rPr lang="en-US" sz="1200" b="0">
                <a:solidFill>
                  <a:srgbClr val="243746"/>
                </a:solidFill>
                <a:latin typeface="Montserrat" panose="00000500000000000000" pitchFamily="2" charset="0"/>
                <a:ea typeface="Arial"/>
                <a:cs typeface="Arial"/>
              </a:rPr>
              <a:t> cost</a:t>
            </a:r>
            <a:r>
              <a:rPr sz="1200" b="0">
                <a:solidFill>
                  <a:srgbClr val="243746"/>
                </a:solidFill>
                <a:latin typeface="Montserrat" panose="00000500000000000000" pitchFamily="2" charset="0"/>
                <a:ea typeface="Arial"/>
                <a:cs typeface="Arial"/>
              </a:rPr>
              <a:t> plans by site and NWBS activity; </a:t>
            </a:r>
            <a:r>
              <a:rPr lang="en-US" sz="1200" b="0">
                <a:solidFill>
                  <a:srgbClr val="243746"/>
                </a:solidFill>
                <a:latin typeface="Montserrat" panose="00000500000000000000" pitchFamily="2" charset="0"/>
                <a:ea typeface="Arial"/>
                <a:cs typeface="Arial"/>
              </a:rPr>
              <a:t>revisions submitted</a:t>
            </a:r>
            <a:r>
              <a:rPr sz="1200" b="0">
                <a:solidFill>
                  <a:srgbClr val="243746"/>
                </a:solidFill>
                <a:latin typeface="Montserrat" panose="00000500000000000000" pitchFamily="2" charset="0"/>
                <a:ea typeface="Arial"/>
                <a:cs typeface="Arial"/>
              </a:rPr>
              <a:t> quarter</a:t>
            </a:r>
            <a:r>
              <a:rPr lang="en-US" sz="1200" b="0">
                <a:solidFill>
                  <a:srgbClr val="243746"/>
                </a:solidFill>
                <a:latin typeface="Montserrat" panose="00000500000000000000" pitchFamily="2" charset="0"/>
                <a:ea typeface="Arial"/>
                <a:cs typeface="Arial"/>
              </a:rPr>
              <a:t>ly</a:t>
            </a:r>
            <a:r>
              <a:rPr sz="1200" b="0">
                <a:solidFill>
                  <a:srgbClr val="243746"/>
                </a:solidFill>
                <a:latin typeface="Montserrat" panose="00000500000000000000" pitchFamily="2" charset="0"/>
                <a:ea typeface="Arial"/>
                <a:cs typeface="Arial"/>
              </a:rPr>
              <a:t>.</a:t>
            </a:r>
          </a:p>
        </p:txBody>
      </p:sp>
      <p:sp>
        <p:nvSpPr>
          <p:cNvPr id="71" name="row-2-enables">
            <a:extLst>
              <a:ext uri="{FF2B5EF4-FFF2-40B4-BE49-F238E27FC236}">
                <a16:creationId xmlns:a16="http://schemas.microsoft.com/office/drawing/2014/main" id="{5960542B-6A4E-D91D-7689-A8B666BEBF26}"/>
              </a:ext>
            </a:extLst>
          </p:cNvPr>
          <p:cNvSpPr>
            <a:spLocks noGrp="1"/>
          </p:cNvSpPr>
          <p:nvPr/>
        </p:nvSpPr>
        <p:spPr>
          <a:xfrm>
            <a:off x="7715250" y="2457814"/>
            <a:ext cx="3619500" cy="552450"/>
          </a:xfrm>
          <a:prstGeom prst="rect">
            <a:avLst/>
          </a:prstGeom>
          <a:noFill/>
          <a:ln w="0">
            <a:noFill/>
            <a:prstDash val="solid"/>
          </a:ln>
        </p:spPr>
        <p:txBody>
          <a:bodyPr wrap="square" lIns="0" tIns="0" rIns="0" bIns="0" anchor="ctr">
            <a:normAutofit/>
          </a:bodyPr>
          <a:lstStyle/>
          <a:p>
            <a:pPr algn="l">
              <a:lnSpc>
                <a:spcPct val="100000"/>
              </a:lnSpc>
              <a:buNone/>
              <a:defRPr sz="1200" b="0">
                <a:solidFill>
                  <a:srgbClr val="243746"/>
                </a:solidFill>
                <a:latin typeface="Arial"/>
                <a:ea typeface="Arial"/>
                <a:cs typeface="Arial"/>
              </a:defRPr>
            </a:pPr>
            <a:r>
              <a:rPr sz="1200" b="0">
                <a:solidFill>
                  <a:srgbClr val="243746"/>
                </a:solidFill>
                <a:latin typeface="Montserrat" panose="00000500000000000000" pitchFamily="2" charset="0"/>
                <a:ea typeface="Arial"/>
                <a:cs typeface="Arial"/>
              </a:rPr>
              <a:t>Measures plan-to-actual</a:t>
            </a:r>
            <a:r>
              <a:rPr lang="en-US" sz="1200" b="0">
                <a:solidFill>
                  <a:srgbClr val="243746"/>
                </a:solidFill>
                <a:latin typeface="Montserrat" panose="00000500000000000000" pitchFamily="2" charset="0"/>
                <a:ea typeface="Arial"/>
                <a:cs typeface="Arial"/>
              </a:rPr>
              <a:t> cost</a:t>
            </a:r>
            <a:r>
              <a:rPr sz="1200" b="0">
                <a:solidFill>
                  <a:srgbClr val="243746"/>
                </a:solidFill>
                <a:latin typeface="Montserrat" panose="00000500000000000000" pitchFamily="2" charset="0"/>
                <a:ea typeface="Arial"/>
                <a:cs typeface="Arial"/>
              </a:rPr>
              <a:t> variance and identifies emerging execution gaps.</a:t>
            </a:r>
          </a:p>
        </p:txBody>
      </p:sp>
      <p:sp>
        <p:nvSpPr>
          <p:cNvPr id="72" name="row-3-background">
            <a:extLst>
              <a:ext uri="{FF2B5EF4-FFF2-40B4-BE49-F238E27FC236}">
                <a16:creationId xmlns:a16="http://schemas.microsoft.com/office/drawing/2014/main" id="{304956F2-BA54-4422-A100-488EC965A48F}"/>
              </a:ext>
            </a:extLst>
          </p:cNvPr>
          <p:cNvSpPr>
            <a:spLocks noGrp="1"/>
          </p:cNvSpPr>
          <p:nvPr/>
        </p:nvSpPr>
        <p:spPr>
          <a:xfrm>
            <a:off x="666750" y="3076939"/>
            <a:ext cx="10858500" cy="685800"/>
          </a:xfrm>
          <a:prstGeom prst="rect">
            <a:avLst/>
          </a:prstGeom>
          <a:solidFill>
            <a:srgbClr val="F2F6FA"/>
          </a:solidFill>
          <a:ln w="0">
            <a:noFill/>
            <a:prstDash val="solid"/>
          </a:ln>
        </p:spPr>
        <p:txBody>
          <a:bodyPr/>
          <a:lstStyle/>
          <a:p>
            <a:endParaRPr lang="en-US">
              <a:latin typeface="Montserrat" panose="00000500000000000000" pitchFamily="2" charset="0"/>
            </a:endParaRPr>
          </a:p>
        </p:txBody>
      </p:sp>
      <p:sp>
        <p:nvSpPr>
          <p:cNvPr id="74" name="row-3-number-circle">
            <a:extLst>
              <a:ext uri="{FF2B5EF4-FFF2-40B4-BE49-F238E27FC236}">
                <a16:creationId xmlns:a16="http://schemas.microsoft.com/office/drawing/2014/main" id="{03341CF0-8828-79D6-4A4A-1C95A86B664C}"/>
              </a:ext>
            </a:extLst>
          </p:cNvPr>
          <p:cNvSpPr>
            <a:spLocks noGrp="1"/>
          </p:cNvSpPr>
          <p:nvPr/>
        </p:nvSpPr>
        <p:spPr>
          <a:xfrm>
            <a:off x="838200" y="3276964"/>
            <a:ext cx="285750" cy="285750"/>
          </a:xfrm>
          <a:prstGeom prst="ellipse">
            <a:avLst/>
          </a:prstGeom>
          <a:solidFill>
            <a:srgbClr val="087FC3"/>
          </a:solidFill>
          <a:ln w="0">
            <a:noFill/>
            <a:prstDash val="solid"/>
          </a:ln>
        </p:spPr>
        <p:txBody>
          <a:bodyPr lIns="0" tIns="0" rIns="0" bIns="0" anchor="ctr">
            <a:noAutofit/>
          </a:bodyPr>
          <a:lstStyle/>
          <a:p>
            <a:pPr algn="ctr">
              <a:defRPr sz="1200" b="1">
                <a:solidFill>
                  <a:srgbClr val="FFFFFF"/>
                </a:solidFill>
                <a:latin typeface="Arial"/>
                <a:ea typeface="Arial"/>
                <a:cs typeface="Arial"/>
              </a:defRPr>
            </a:pPr>
            <a:r>
              <a:rPr sz="1200" b="1">
                <a:solidFill>
                  <a:srgbClr val="FFFFFF"/>
                </a:solidFill>
                <a:latin typeface="Montserrat" panose="00000500000000000000" pitchFamily="2" charset="0"/>
                <a:ea typeface="Arial"/>
                <a:cs typeface="Arial"/>
              </a:rPr>
              <a:t>3</a:t>
            </a:r>
          </a:p>
        </p:txBody>
      </p:sp>
      <p:sp>
        <p:nvSpPr>
          <p:cNvPr id="75" name="row-3-title">
            <a:extLst>
              <a:ext uri="{FF2B5EF4-FFF2-40B4-BE49-F238E27FC236}">
                <a16:creationId xmlns:a16="http://schemas.microsoft.com/office/drawing/2014/main" id="{AFF82232-C8D9-B439-1312-B6F389FF2078}"/>
              </a:ext>
            </a:extLst>
          </p:cNvPr>
          <p:cNvSpPr>
            <a:spLocks noGrp="1"/>
          </p:cNvSpPr>
          <p:nvPr/>
        </p:nvSpPr>
        <p:spPr>
          <a:xfrm>
            <a:off x="1238250" y="3162664"/>
            <a:ext cx="1619250" cy="285750"/>
          </a:xfrm>
          <a:prstGeom prst="rect">
            <a:avLst/>
          </a:prstGeom>
          <a:noFill/>
          <a:ln w="0">
            <a:noFill/>
            <a:prstDash val="solid"/>
          </a:ln>
        </p:spPr>
        <p:txBody>
          <a:bodyPr wrap="square" lIns="0" tIns="0" rIns="0" bIns="0" anchor="b">
            <a:noAutofit/>
          </a:bodyPr>
          <a:lstStyle/>
          <a:p>
            <a:pPr algn="l">
              <a:lnSpc>
                <a:spcPct val="100000"/>
              </a:lnSpc>
              <a:buNone/>
              <a:defRPr sz="1275" b="1">
                <a:solidFill>
                  <a:srgbClr val="021E42"/>
                </a:solidFill>
                <a:latin typeface="Arial"/>
                <a:ea typeface="Arial"/>
                <a:cs typeface="Arial"/>
              </a:defRPr>
            </a:pPr>
            <a:r>
              <a:rPr sz="1275" b="1">
                <a:solidFill>
                  <a:srgbClr val="021E42"/>
                </a:solidFill>
                <a:latin typeface="Montserrat" panose="00000500000000000000" pitchFamily="2" charset="0"/>
                <a:ea typeface="Arial"/>
                <a:cs typeface="Arial"/>
              </a:rPr>
              <a:t>Available Funding</a:t>
            </a:r>
          </a:p>
        </p:txBody>
      </p:sp>
      <p:sp>
        <p:nvSpPr>
          <p:cNvPr id="76" name="row-3-question">
            <a:extLst>
              <a:ext uri="{FF2B5EF4-FFF2-40B4-BE49-F238E27FC236}">
                <a16:creationId xmlns:a16="http://schemas.microsoft.com/office/drawing/2014/main" id="{2461F6A9-7F2F-4C72-E481-1432F24F4F0C}"/>
              </a:ext>
            </a:extLst>
          </p:cNvPr>
          <p:cNvSpPr>
            <a:spLocks noGrp="1"/>
          </p:cNvSpPr>
          <p:nvPr/>
        </p:nvSpPr>
        <p:spPr>
          <a:xfrm>
            <a:off x="1238250" y="3438889"/>
            <a:ext cx="1619250" cy="219075"/>
          </a:xfrm>
          <a:prstGeom prst="rect">
            <a:avLst/>
          </a:prstGeom>
          <a:noFill/>
          <a:ln w="0">
            <a:noFill/>
            <a:prstDash val="solid"/>
          </a:ln>
        </p:spPr>
        <p:txBody>
          <a:bodyPr wrap="square" lIns="0" tIns="0" rIns="0" bIns="0" anchor="t">
            <a:noAutofit/>
          </a:bodyPr>
          <a:lstStyle/>
          <a:p>
            <a:pPr algn="l">
              <a:lnSpc>
                <a:spcPct val="100000"/>
              </a:lnSpc>
              <a:buNone/>
              <a:defRPr sz="1200" b="0">
                <a:solidFill>
                  <a:srgbClr val="52616F"/>
                </a:solidFill>
                <a:latin typeface="Arial"/>
                <a:ea typeface="Arial"/>
                <a:cs typeface="Arial"/>
              </a:defRPr>
            </a:pPr>
            <a:r>
              <a:rPr sz="1200" b="0">
                <a:solidFill>
                  <a:srgbClr val="52616F"/>
                </a:solidFill>
                <a:latin typeface="Montserrat" panose="00000500000000000000" pitchFamily="2" charset="0"/>
                <a:ea typeface="Arial"/>
                <a:cs typeface="Arial"/>
              </a:rPr>
              <a:t>What remains?</a:t>
            </a:r>
          </a:p>
        </p:txBody>
      </p:sp>
      <p:sp>
        <p:nvSpPr>
          <p:cNvPr id="77" name="row-3-requirement">
            <a:extLst>
              <a:ext uri="{FF2B5EF4-FFF2-40B4-BE49-F238E27FC236}">
                <a16:creationId xmlns:a16="http://schemas.microsoft.com/office/drawing/2014/main" id="{67F146B6-6BB4-C336-D56D-DFC68F01221E}"/>
              </a:ext>
            </a:extLst>
          </p:cNvPr>
          <p:cNvSpPr>
            <a:spLocks noGrp="1"/>
          </p:cNvSpPr>
          <p:nvPr/>
        </p:nvSpPr>
        <p:spPr>
          <a:xfrm>
            <a:off x="3143250" y="3143614"/>
            <a:ext cx="4191000" cy="552450"/>
          </a:xfrm>
          <a:prstGeom prst="rect">
            <a:avLst/>
          </a:prstGeom>
          <a:noFill/>
          <a:ln w="0">
            <a:noFill/>
            <a:prstDash val="solid"/>
          </a:ln>
        </p:spPr>
        <p:txBody>
          <a:bodyPr wrap="square" lIns="0" tIns="0" rIns="0" bIns="0" anchor="ctr">
            <a:normAutofit/>
          </a:bodyPr>
          <a:lstStyle/>
          <a:p>
            <a:pPr algn="l">
              <a:lnSpc>
                <a:spcPct val="100000"/>
              </a:lnSpc>
              <a:buNone/>
              <a:defRPr sz="1200" b="0">
                <a:solidFill>
                  <a:srgbClr val="243746"/>
                </a:solidFill>
                <a:latin typeface="Arial"/>
                <a:ea typeface="Arial"/>
                <a:cs typeface="Arial"/>
              </a:defRPr>
            </a:pPr>
            <a:r>
              <a:rPr lang="en-US" sz="1200" b="0">
                <a:solidFill>
                  <a:srgbClr val="243746"/>
                </a:solidFill>
                <a:latin typeface="Montserrat" panose="00000500000000000000" pitchFamily="2" charset="0"/>
                <a:ea typeface="Arial"/>
                <a:cs typeface="Arial"/>
              </a:rPr>
              <a:t>Monthly TAC by site and NWBS activity, calculated as current-year obligations + prior-year uncosted balances.</a:t>
            </a:r>
            <a:endParaRPr sz="1200" b="0">
              <a:solidFill>
                <a:srgbClr val="243746"/>
              </a:solidFill>
              <a:latin typeface="Montserrat" panose="00000500000000000000" pitchFamily="2" charset="0"/>
              <a:ea typeface="Arial"/>
              <a:cs typeface="Arial"/>
            </a:endParaRPr>
          </a:p>
        </p:txBody>
      </p:sp>
      <p:sp>
        <p:nvSpPr>
          <p:cNvPr id="78" name="row-3-enables">
            <a:extLst>
              <a:ext uri="{FF2B5EF4-FFF2-40B4-BE49-F238E27FC236}">
                <a16:creationId xmlns:a16="http://schemas.microsoft.com/office/drawing/2014/main" id="{9619272B-8F48-E3CE-6106-EA7060CD8267}"/>
              </a:ext>
            </a:extLst>
          </p:cNvPr>
          <p:cNvSpPr>
            <a:spLocks noGrp="1"/>
          </p:cNvSpPr>
          <p:nvPr/>
        </p:nvSpPr>
        <p:spPr>
          <a:xfrm>
            <a:off x="7715250" y="3143614"/>
            <a:ext cx="3619500" cy="552450"/>
          </a:xfrm>
          <a:prstGeom prst="rect">
            <a:avLst/>
          </a:prstGeom>
          <a:noFill/>
          <a:ln w="0">
            <a:noFill/>
            <a:prstDash val="solid"/>
          </a:ln>
        </p:spPr>
        <p:txBody>
          <a:bodyPr wrap="square" lIns="0" tIns="0" rIns="0" bIns="0" anchor="ctr">
            <a:normAutofit/>
          </a:bodyPr>
          <a:lstStyle/>
          <a:p>
            <a:pPr algn="l">
              <a:lnSpc>
                <a:spcPct val="100000"/>
              </a:lnSpc>
              <a:buNone/>
              <a:defRPr sz="1200" b="0">
                <a:solidFill>
                  <a:srgbClr val="243746"/>
                </a:solidFill>
                <a:latin typeface="Arial"/>
                <a:ea typeface="Arial"/>
                <a:cs typeface="Arial"/>
              </a:defRPr>
            </a:pPr>
            <a:r>
              <a:rPr sz="1200" b="0">
                <a:solidFill>
                  <a:srgbClr val="243746"/>
                </a:solidFill>
                <a:latin typeface="Montserrat" panose="00000500000000000000" pitchFamily="2" charset="0"/>
                <a:ea typeface="Arial"/>
                <a:cs typeface="Arial"/>
              </a:rPr>
              <a:t>Reveals carryover, remaining spend capacity, and execution risk.</a:t>
            </a:r>
          </a:p>
        </p:txBody>
      </p:sp>
      <p:sp>
        <p:nvSpPr>
          <p:cNvPr id="79" name="row-4-background">
            <a:extLst>
              <a:ext uri="{FF2B5EF4-FFF2-40B4-BE49-F238E27FC236}">
                <a16:creationId xmlns:a16="http://schemas.microsoft.com/office/drawing/2014/main" id="{3A25056B-2106-A400-DB1C-50372E6C4710}"/>
              </a:ext>
            </a:extLst>
          </p:cNvPr>
          <p:cNvSpPr>
            <a:spLocks noGrp="1"/>
          </p:cNvSpPr>
          <p:nvPr/>
        </p:nvSpPr>
        <p:spPr>
          <a:xfrm>
            <a:off x="666750" y="3762739"/>
            <a:ext cx="10858500" cy="685800"/>
          </a:xfrm>
          <a:prstGeom prst="rect">
            <a:avLst/>
          </a:prstGeom>
          <a:solidFill>
            <a:srgbClr val="FFFFFF"/>
          </a:solidFill>
          <a:ln w="0">
            <a:noFill/>
            <a:prstDash val="solid"/>
          </a:ln>
        </p:spPr>
        <p:txBody>
          <a:bodyPr/>
          <a:lstStyle/>
          <a:p>
            <a:endParaRPr lang="en-US">
              <a:latin typeface="Montserrat" panose="00000500000000000000" pitchFamily="2" charset="0"/>
            </a:endParaRPr>
          </a:p>
        </p:txBody>
      </p:sp>
      <p:sp>
        <p:nvSpPr>
          <p:cNvPr id="81" name="row-4-number-circle">
            <a:extLst>
              <a:ext uri="{FF2B5EF4-FFF2-40B4-BE49-F238E27FC236}">
                <a16:creationId xmlns:a16="http://schemas.microsoft.com/office/drawing/2014/main" id="{69A8933C-C5E8-336E-556E-C4C77485AEF4}"/>
              </a:ext>
            </a:extLst>
          </p:cNvPr>
          <p:cNvSpPr>
            <a:spLocks noGrp="1"/>
          </p:cNvSpPr>
          <p:nvPr/>
        </p:nvSpPr>
        <p:spPr>
          <a:xfrm>
            <a:off x="838200" y="3962764"/>
            <a:ext cx="285750" cy="285750"/>
          </a:xfrm>
          <a:prstGeom prst="ellipse">
            <a:avLst/>
          </a:prstGeom>
          <a:solidFill>
            <a:srgbClr val="087FC3"/>
          </a:solidFill>
          <a:ln w="0">
            <a:noFill/>
            <a:prstDash val="solid"/>
          </a:ln>
        </p:spPr>
        <p:txBody>
          <a:bodyPr lIns="0" tIns="0" rIns="0" bIns="0" anchor="ctr">
            <a:noAutofit/>
          </a:bodyPr>
          <a:lstStyle/>
          <a:p>
            <a:pPr algn="ctr">
              <a:defRPr sz="1200" b="1">
                <a:solidFill>
                  <a:srgbClr val="FFFFFF"/>
                </a:solidFill>
                <a:latin typeface="Arial"/>
                <a:ea typeface="Arial"/>
                <a:cs typeface="Arial"/>
              </a:defRPr>
            </a:pPr>
            <a:r>
              <a:rPr sz="1200" b="1">
                <a:solidFill>
                  <a:srgbClr val="FFFFFF"/>
                </a:solidFill>
                <a:latin typeface="Montserrat" panose="00000500000000000000" pitchFamily="2" charset="0"/>
                <a:ea typeface="Arial"/>
                <a:cs typeface="Arial"/>
              </a:rPr>
              <a:t>4</a:t>
            </a:r>
          </a:p>
        </p:txBody>
      </p:sp>
      <p:sp>
        <p:nvSpPr>
          <p:cNvPr id="82" name="row-4-title">
            <a:extLst>
              <a:ext uri="{FF2B5EF4-FFF2-40B4-BE49-F238E27FC236}">
                <a16:creationId xmlns:a16="http://schemas.microsoft.com/office/drawing/2014/main" id="{CD65F8C0-33AB-EEDB-F9B6-49CDC9EE490D}"/>
              </a:ext>
            </a:extLst>
          </p:cNvPr>
          <p:cNvSpPr>
            <a:spLocks noGrp="1"/>
          </p:cNvSpPr>
          <p:nvPr/>
        </p:nvSpPr>
        <p:spPr>
          <a:xfrm>
            <a:off x="1238250" y="3848464"/>
            <a:ext cx="1619250" cy="285750"/>
          </a:xfrm>
          <a:prstGeom prst="rect">
            <a:avLst/>
          </a:prstGeom>
          <a:noFill/>
          <a:ln w="0">
            <a:noFill/>
            <a:prstDash val="solid"/>
          </a:ln>
        </p:spPr>
        <p:txBody>
          <a:bodyPr wrap="square" lIns="0" tIns="0" rIns="0" bIns="0" anchor="b">
            <a:noAutofit/>
          </a:bodyPr>
          <a:lstStyle/>
          <a:p>
            <a:pPr algn="l">
              <a:lnSpc>
                <a:spcPct val="100000"/>
              </a:lnSpc>
              <a:buNone/>
              <a:defRPr sz="1275" b="1">
                <a:solidFill>
                  <a:srgbClr val="021E42"/>
                </a:solidFill>
                <a:latin typeface="Arial"/>
                <a:ea typeface="Arial"/>
                <a:cs typeface="Arial"/>
              </a:defRPr>
            </a:pPr>
            <a:r>
              <a:rPr sz="1275" b="1">
                <a:solidFill>
                  <a:srgbClr val="021E42"/>
                </a:solidFill>
                <a:latin typeface="Montserrat" panose="00000500000000000000" pitchFamily="2" charset="0"/>
                <a:ea typeface="Arial"/>
                <a:cs typeface="Arial"/>
              </a:rPr>
              <a:t>FYNSP Requests</a:t>
            </a:r>
          </a:p>
        </p:txBody>
      </p:sp>
      <p:sp>
        <p:nvSpPr>
          <p:cNvPr id="83" name="row-4-question">
            <a:extLst>
              <a:ext uri="{FF2B5EF4-FFF2-40B4-BE49-F238E27FC236}">
                <a16:creationId xmlns:a16="http://schemas.microsoft.com/office/drawing/2014/main" id="{5EAD62AF-47E6-00AD-F446-6CC395E6D719}"/>
              </a:ext>
            </a:extLst>
          </p:cNvPr>
          <p:cNvSpPr>
            <a:spLocks noGrp="1"/>
          </p:cNvSpPr>
          <p:nvPr/>
        </p:nvSpPr>
        <p:spPr>
          <a:xfrm>
            <a:off x="1238250" y="4124689"/>
            <a:ext cx="1619250" cy="219075"/>
          </a:xfrm>
          <a:prstGeom prst="rect">
            <a:avLst/>
          </a:prstGeom>
          <a:noFill/>
          <a:ln w="0">
            <a:noFill/>
            <a:prstDash val="solid"/>
          </a:ln>
        </p:spPr>
        <p:txBody>
          <a:bodyPr wrap="square" lIns="0" tIns="0" rIns="0" bIns="0" anchor="t">
            <a:noAutofit/>
          </a:bodyPr>
          <a:lstStyle/>
          <a:p>
            <a:pPr algn="l">
              <a:lnSpc>
                <a:spcPct val="100000"/>
              </a:lnSpc>
              <a:buNone/>
              <a:defRPr sz="1200" b="0">
                <a:solidFill>
                  <a:srgbClr val="52616F"/>
                </a:solidFill>
                <a:latin typeface="Arial"/>
                <a:ea typeface="Arial"/>
                <a:cs typeface="Arial"/>
              </a:defRPr>
            </a:pPr>
            <a:r>
              <a:rPr sz="1200" b="0">
                <a:solidFill>
                  <a:srgbClr val="52616F"/>
                </a:solidFill>
                <a:latin typeface="Montserrat" panose="00000500000000000000" pitchFamily="2" charset="0"/>
                <a:ea typeface="Arial"/>
                <a:cs typeface="Arial"/>
              </a:rPr>
              <a:t>What is requested?</a:t>
            </a:r>
          </a:p>
        </p:txBody>
      </p:sp>
      <p:sp>
        <p:nvSpPr>
          <p:cNvPr id="84" name="row-4-requirement">
            <a:extLst>
              <a:ext uri="{FF2B5EF4-FFF2-40B4-BE49-F238E27FC236}">
                <a16:creationId xmlns:a16="http://schemas.microsoft.com/office/drawing/2014/main" id="{98E772C5-E950-3649-AEE7-6D547398D396}"/>
              </a:ext>
            </a:extLst>
          </p:cNvPr>
          <p:cNvSpPr>
            <a:spLocks noGrp="1"/>
          </p:cNvSpPr>
          <p:nvPr/>
        </p:nvSpPr>
        <p:spPr>
          <a:xfrm>
            <a:off x="3143250" y="3829414"/>
            <a:ext cx="4191000" cy="552450"/>
          </a:xfrm>
          <a:prstGeom prst="rect">
            <a:avLst/>
          </a:prstGeom>
          <a:noFill/>
          <a:ln w="0">
            <a:noFill/>
            <a:prstDash val="solid"/>
          </a:ln>
        </p:spPr>
        <p:txBody>
          <a:bodyPr wrap="square" lIns="0" tIns="0" rIns="0" bIns="0" anchor="ctr">
            <a:normAutofit/>
          </a:bodyPr>
          <a:lstStyle/>
          <a:p>
            <a:pPr algn="l">
              <a:lnSpc>
                <a:spcPct val="100000"/>
              </a:lnSpc>
              <a:buNone/>
              <a:defRPr sz="1200" b="0">
                <a:solidFill>
                  <a:srgbClr val="243746"/>
                </a:solidFill>
                <a:latin typeface="Arial"/>
                <a:ea typeface="Arial"/>
                <a:cs typeface="Arial"/>
              </a:defRPr>
            </a:pPr>
            <a:r>
              <a:rPr sz="1200" b="0">
                <a:solidFill>
                  <a:srgbClr val="243746"/>
                </a:solidFill>
                <a:latin typeface="Montserrat" panose="00000500000000000000" pitchFamily="2" charset="0"/>
                <a:ea typeface="Arial"/>
                <a:cs typeface="Arial"/>
              </a:rPr>
              <a:t>Budget-year and outyear requests by NWBS</a:t>
            </a:r>
            <a:r>
              <a:rPr lang="en-US" sz="1200" b="0">
                <a:solidFill>
                  <a:srgbClr val="243746"/>
                </a:solidFill>
                <a:latin typeface="Montserrat" panose="00000500000000000000" pitchFamily="2" charset="0"/>
                <a:ea typeface="Arial"/>
                <a:cs typeface="Arial"/>
              </a:rPr>
              <a:t>, fiscal year, revision.</a:t>
            </a:r>
            <a:endParaRPr sz="1200" b="0">
              <a:solidFill>
                <a:srgbClr val="243746"/>
              </a:solidFill>
              <a:latin typeface="Montserrat" panose="00000500000000000000" pitchFamily="2" charset="0"/>
              <a:ea typeface="Arial"/>
              <a:cs typeface="Arial"/>
            </a:endParaRPr>
          </a:p>
        </p:txBody>
      </p:sp>
      <p:sp>
        <p:nvSpPr>
          <p:cNvPr id="85" name="row-4-enables">
            <a:extLst>
              <a:ext uri="{FF2B5EF4-FFF2-40B4-BE49-F238E27FC236}">
                <a16:creationId xmlns:a16="http://schemas.microsoft.com/office/drawing/2014/main" id="{BC5E765F-D694-549B-B9AE-DECF22815BCD}"/>
              </a:ext>
            </a:extLst>
          </p:cNvPr>
          <p:cNvSpPr>
            <a:spLocks noGrp="1"/>
          </p:cNvSpPr>
          <p:nvPr/>
        </p:nvSpPr>
        <p:spPr>
          <a:xfrm>
            <a:off x="7715250" y="3829414"/>
            <a:ext cx="3619500" cy="552450"/>
          </a:xfrm>
          <a:prstGeom prst="rect">
            <a:avLst/>
          </a:prstGeom>
          <a:noFill/>
          <a:ln w="0">
            <a:noFill/>
            <a:prstDash val="solid"/>
          </a:ln>
        </p:spPr>
        <p:txBody>
          <a:bodyPr wrap="square" lIns="0" tIns="0" rIns="0" bIns="0" anchor="ctr">
            <a:normAutofit/>
          </a:bodyPr>
          <a:lstStyle/>
          <a:p>
            <a:pPr algn="l">
              <a:lnSpc>
                <a:spcPct val="100000"/>
              </a:lnSpc>
              <a:buNone/>
              <a:defRPr sz="1200" b="0">
                <a:solidFill>
                  <a:srgbClr val="243746"/>
                </a:solidFill>
                <a:latin typeface="Arial"/>
                <a:ea typeface="Arial"/>
                <a:cs typeface="Arial"/>
              </a:defRPr>
            </a:pPr>
            <a:r>
              <a:rPr sz="1200" b="0">
                <a:solidFill>
                  <a:srgbClr val="243746"/>
                </a:solidFill>
                <a:latin typeface="Montserrat" panose="00000500000000000000" pitchFamily="2" charset="0"/>
                <a:ea typeface="Arial"/>
                <a:cs typeface="Arial"/>
              </a:rPr>
              <a:t>Tests future requests against historical and planned benchmarks.</a:t>
            </a:r>
          </a:p>
        </p:txBody>
      </p:sp>
      <p:sp>
        <p:nvSpPr>
          <p:cNvPr id="86" name="table-outer-top">
            <a:extLst>
              <a:ext uri="{FF2B5EF4-FFF2-40B4-BE49-F238E27FC236}">
                <a16:creationId xmlns:a16="http://schemas.microsoft.com/office/drawing/2014/main" id="{94A8608F-3DCD-2F3C-88E5-4120B5408068}"/>
              </a:ext>
            </a:extLst>
          </p:cNvPr>
          <p:cNvSpPr>
            <a:spLocks noGrp="1"/>
          </p:cNvSpPr>
          <p:nvPr/>
        </p:nvSpPr>
        <p:spPr>
          <a:xfrm>
            <a:off x="666750" y="1343389"/>
            <a:ext cx="10858500" cy="9525"/>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87" name="table-outer-bottom">
            <a:extLst>
              <a:ext uri="{FF2B5EF4-FFF2-40B4-BE49-F238E27FC236}">
                <a16:creationId xmlns:a16="http://schemas.microsoft.com/office/drawing/2014/main" id="{BF435A3D-8831-3D8A-6288-09D46FE0BA29}"/>
              </a:ext>
            </a:extLst>
          </p:cNvPr>
          <p:cNvSpPr>
            <a:spLocks noGrp="1"/>
          </p:cNvSpPr>
          <p:nvPr/>
        </p:nvSpPr>
        <p:spPr>
          <a:xfrm>
            <a:off x="666750" y="4439014"/>
            <a:ext cx="10858500" cy="9525"/>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88" name="table-outer-left">
            <a:extLst>
              <a:ext uri="{FF2B5EF4-FFF2-40B4-BE49-F238E27FC236}">
                <a16:creationId xmlns:a16="http://schemas.microsoft.com/office/drawing/2014/main" id="{3D9FDE3D-B472-F4D0-E579-6B767C9FC7E8}"/>
              </a:ext>
            </a:extLst>
          </p:cNvPr>
          <p:cNvSpPr>
            <a:spLocks noGrp="1"/>
          </p:cNvSpPr>
          <p:nvPr/>
        </p:nvSpPr>
        <p:spPr>
          <a:xfrm>
            <a:off x="666750" y="1343389"/>
            <a:ext cx="9525" cy="3105150"/>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89" name="table-outer-right">
            <a:extLst>
              <a:ext uri="{FF2B5EF4-FFF2-40B4-BE49-F238E27FC236}">
                <a16:creationId xmlns:a16="http://schemas.microsoft.com/office/drawing/2014/main" id="{F096CBA6-3BE0-3FD8-390B-E214DE703483}"/>
              </a:ext>
            </a:extLst>
          </p:cNvPr>
          <p:cNvSpPr>
            <a:spLocks noGrp="1"/>
          </p:cNvSpPr>
          <p:nvPr/>
        </p:nvSpPr>
        <p:spPr>
          <a:xfrm>
            <a:off x="11515725" y="1343389"/>
            <a:ext cx="9525" cy="3105150"/>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90" name="table-column-rule-1">
            <a:extLst>
              <a:ext uri="{FF2B5EF4-FFF2-40B4-BE49-F238E27FC236}">
                <a16:creationId xmlns:a16="http://schemas.microsoft.com/office/drawing/2014/main" id="{1D20A46B-D2F6-6156-5C8A-D4D376147364}"/>
              </a:ext>
            </a:extLst>
          </p:cNvPr>
          <p:cNvSpPr>
            <a:spLocks noGrp="1"/>
          </p:cNvSpPr>
          <p:nvPr/>
        </p:nvSpPr>
        <p:spPr>
          <a:xfrm>
            <a:off x="2952750" y="1343389"/>
            <a:ext cx="9525" cy="3105150"/>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91" name="table-column-rule-2">
            <a:extLst>
              <a:ext uri="{FF2B5EF4-FFF2-40B4-BE49-F238E27FC236}">
                <a16:creationId xmlns:a16="http://schemas.microsoft.com/office/drawing/2014/main" id="{C6164C5B-81CF-C624-CDBD-788C2940FC41}"/>
              </a:ext>
            </a:extLst>
          </p:cNvPr>
          <p:cNvSpPr>
            <a:spLocks noGrp="1"/>
          </p:cNvSpPr>
          <p:nvPr/>
        </p:nvSpPr>
        <p:spPr>
          <a:xfrm>
            <a:off x="7524750" y="1343389"/>
            <a:ext cx="9525" cy="3105150"/>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92" name="table-row-rule-0">
            <a:extLst>
              <a:ext uri="{FF2B5EF4-FFF2-40B4-BE49-F238E27FC236}">
                <a16:creationId xmlns:a16="http://schemas.microsoft.com/office/drawing/2014/main" id="{80BFC512-A43C-FC94-DA27-EAE73435CA37}"/>
              </a:ext>
            </a:extLst>
          </p:cNvPr>
          <p:cNvSpPr>
            <a:spLocks noGrp="1"/>
          </p:cNvSpPr>
          <p:nvPr/>
        </p:nvSpPr>
        <p:spPr>
          <a:xfrm>
            <a:off x="666750" y="1705339"/>
            <a:ext cx="10858500" cy="9525"/>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93" name="table-row-rule-1">
            <a:extLst>
              <a:ext uri="{FF2B5EF4-FFF2-40B4-BE49-F238E27FC236}">
                <a16:creationId xmlns:a16="http://schemas.microsoft.com/office/drawing/2014/main" id="{FEAD2F46-03AF-F813-A378-BC040AE46463}"/>
              </a:ext>
            </a:extLst>
          </p:cNvPr>
          <p:cNvSpPr>
            <a:spLocks noGrp="1"/>
          </p:cNvSpPr>
          <p:nvPr/>
        </p:nvSpPr>
        <p:spPr>
          <a:xfrm>
            <a:off x="666750" y="2391139"/>
            <a:ext cx="10858500" cy="9525"/>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94" name="table-row-rule-2">
            <a:extLst>
              <a:ext uri="{FF2B5EF4-FFF2-40B4-BE49-F238E27FC236}">
                <a16:creationId xmlns:a16="http://schemas.microsoft.com/office/drawing/2014/main" id="{8DBF3544-A79E-8F29-2483-8EB45FFE23A6}"/>
              </a:ext>
            </a:extLst>
          </p:cNvPr>
          <p:cNvSpPr>
            <a:spLocks noGrp="1"/>
          </p:cNvSpPr>
          <p:nvPr/>
        </p:nvSpPr>
        <p:spPr>
          <a:xfrm>
            <a:off x="666750" y="3076939"/>
            <a:ext cx="10858500" cy="9525"/>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95" name="table-row-rule-3">
            <a:extLst>
              <a:ext uri="{FF2B5EF4-FFF2-40B4-BE49-F238E27FC236}">
                <a16:creationId xmlns:a16="http://schemas.microsoft.com/office/drawing/2014/main" id="{1F98A3F8-BE67-0FFD-F0BF-7B80C102E204}"/>
              </a:ext>
            </a:extLst>
          </p:cNvPr>
          <p:cNvSpPr>
            <a:spLocks noGrp="1"/>
          </p:cNvSpPr>
          <p:nvPr/>
        </p:nvSpPr>
        <p:spPr>
          <a:xfrm>
            <a:off x="666750" y="3762739"/>
            <a:ext cx="10858500" cy="9525"/>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96" name="table-row-rule-4">
            <a:extLst>
              <a:ext uri="{FF2B5EF4-FFF2-40B4-BE49-F238E27FC236}">
                <a16:creationId xmlns:a16="http://schemas.microsoft.com/office/drawing/2014/main" id="{97438DF4-3736-83DF-289C-3CED3BD8E32C}"/>
              </a:ext>
            </a:extLst>
          </p:cNvPr>
          <p:cNvSpPr>
            <a:spLocks noGrp="1"/>
          </p:cNvSpPr>
          <p:nvPr/>
        </p:nvSpPr>
        <p:spPr>
          <a:xfrm>
            <a:off x="666750" y="4448539"/>
            <a:ext cx="10858500" cy="9525"/>
          </a:xfrm>
          <a:prstGeom prst="rect">
            <a:avLst/>
          </a:prstGeom>
          <a:solidFill>
            <a:srgbClr val="BAC7D3"/>
          </a:solidFill>
          <a:ln w="0">
            <a:noFill/>
            <a:prstDash val="solid"/>
          </a:ln>
        </p:spPr>
        <p:txBody>
          <a:bodyPr/>
          <a:lstStyle/>
          <a:p>
            <a:endParaRPr lang="en-US">
              <a:latin typeface="Montserrat" panose="00000500000000000000" pitchFamily="2" charset="0"/>
            </a:endParaRPr>
          </a:p>
        </p:txBody>
      </p:sp>
      <p:sp>
        <p:nvSpPr>
          <p:cNvPr id="4" name="TextBox 3">
            <a:extLst>
              <a:ext uri="{FF2B5EF4-FFF2-40B4-BE49-F238E27FC236}">
                <a16:creationId xmlns:a16="http://schemas.microsoft.com/office/drawing/2014/main" id="{CF09D6D8-7FA1-6FE5-0D7B-234995AE8A87}"/>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198493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4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4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P spid="142" grpId="0"/>
      <p:bldP spid="143" grpId="0"/>
      <p:bldP spid="144" grpId="0" animBg="1"/>
      <p:bldP spid="145" grpId="0"/>
      <p:bldP spid="146" grpId="0"/>
      <p:bldP spid="53" grpId="0"/>
      <p:bldP spid="60" grpId="0" animBg="1"/>
      <p:bldP spid="61" grpId="0"/>
      <p:bldP spid="62" grpId="0"/>
      <p:bldP spid="63" grpId="0"/>
      <p:bldP spid="64" grpId="0"/>
      <p:bldP spid="67" grpId="0" animBg="1"/>
      <p:bldP spid="68" grpId="0"/>
      <p:bldP spid="69" grpId="0"/>
      <p:bldP spid="70" grpId="0"/>
      <p:bldP spid="71" grpId="0"/>
      <p:bldP spid="74" grpId="0" animBg="1"/>
      <p:bldP spid="75" grpId="0"/>
      <p:bldP spid="76" grpId="0"/>
      <p:bldP spid="77" grpId="0"/>
      <p:bldP spid="78" grpId="0"/>
      <p:bldP spid="81" grpId="0" animBg="1"/>
      <p:bldP spid="82" grpId="0"/>
      <p:bldP spid="83" grpId="0"/>
      <p:bldP spid="84" grpId="0"/>
      <p:bldP spid="8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6F4C0-A963-0D61-8E8F-9AAE6948834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7CB8705-64A1-D22A-D6FF-770B29CD15A5}"/>
              </a:ext>
            </a:extLst>
          </p:cNvPr>
          <p:cNvSpPr>
            <a:spLocks noGrp="1"/>
          </p:cNvSpPr>
          <p:nvPr>
            <p:ph type="title"/>
          </p:nvPr>
        </p:nvSpPr>
        <p:spPr/>
        <p:txBody>
          <a:bodyPr/>
          <a:lstStyle/>
          <a:p>
            <a:r>
              <a:rPr lang="en-US">
                <a:cs typeface="Arial"/>
              </a:rPr>
              <a:t>Statistical Data Structure</a:t>
            </a:r>
            <a:endParaRPr lang="en-US"/>
          </a:p>
        </p:txBody>
      </p:sp>
      <p:sp>
        <p:nvSpPr>
          <p:cNvPr id="2" name="Slide Number Placeholder 1">
            <a:extLst>
              <a:ext uri="{FF2B5EF4-FFF2-40B4-BE49-F238E27FC236}">
                <a16:creationId xmlns:a16="http://schemas.microsoft.com/office/drawing/2014/main" id="{3AFC34ED-78F9-BA06-80EB-B5862F399557}"/>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8</a:t>
            </a:fld>
            <a:endParaRPr lang="en-US">
              <a:latin typeface="Montserrat" panose="00000500000000000000" pitchFamily="2" charset="0"/>
            </a:endParaRPr>
          </a:p>
        </p:txBody>
      </p:sp>
      <p:sp>
        <p:nvSpPr>
          <p:cNvPr id="92" name="Rounded Rectangle 5">
            <a:extLst>
              <a:ext uri="{FF2B5EF4-FFF2-40B4-BE49-F238E27FC236}">
                <a16:creationId xmlns:a16="http://schemas.microsoft.com/office/drawing/2014/main" id="{56BAB9A9-4B0A-3FE9-1FA4-E5BDEF4DE700}"/>
              </a:ext>
            </a:extLst>
          </p:cNvPr>
          <p:cNvSpPr/>
          <p:nvPr/>
        </p:nvSpPr>
        <p:spPr>
          <a:xfrm>
            <a:off x="631232" y="1941575"/>
            <a:ext cx="5254890" cy="4022431"/>
          </a:xfrm>
          <a:prstGeom prst="roundRect">
            <a:avLst>
              <a:gd name="adj" fmla="val 8000"/>
            </a:avLst>
          </a:prstGeom>
          <a:solidFill>
            <a:srgbClr val="F7F8FA"/>
          </a:solidFill>
          <a:ln w="12700">
            <a:solidFill>
              <a:srgbClr val="E6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93" name="Rounded Rectangle 6">
            <a:extLst>
              <a:ext uri="{FF2B5EF4-FFF2-40B4-BE49-F238E27FC236}">
                <a16:creationId xmlns:a16="http://schemas.microsoft.com/office/drawing/2014/main" id="{03E875BD-00C5-88AA-BD38-BFF54FC85121}"/>
              </a:ext>
            </a:extLst>
          </p:cNvPr>
          <p:cNvSpPr/>
          <p:nvPr/>
        </p:nvSpPr>
        <p:spPr>
          <a:xfrm>
            <a:off x="6144861" y="1929285"/>
            <a:ext cx="5254890" cy="4024927"/>
          </a:xfrm>
          <a:prstGeom prst="roundRect">
            <a:avLst>
              <a:gd name="adj" fmla="val 8000"/>
            </a:avLst>
          </a:prstGeom>
          <a:solidFill>
            <a:srgbClr val="F7F8FA"/>
          </a:solidFill>
          <a:ln w="12700">
            <a:solidFill>
              <a:srgbClr val="E6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94" name="TextBox 93">
            <a:extLst>
              <a:ext uri="{FF2B5EF4-FFF2-40B4-BE49-F238E27FC236}">
                <a16:creationId xmlns:a16="http://schemas.microsoft.com/office/drawing/2014/main" id="{7ED510F6-2B4B-94F9-B228-5884AE498C8B}"/>
              </a:ext>
            </a:extLst>
          </p:cNvPr>
          <p:cNvSpPr txBox="1"/>
          <p:nvPr/>
        </p:nvSpPr>
        <p:spPr>
          <a:xfrm>
            <a:off x="961936" y="2061467"/>
            <a:ext cx="4792827" cy="261610"/>
          </a:xfrm>
          <a:prstGeom prst="rect">
            <a:avLst/>
          </a:prstGeom>
          <a:noFill/>
        </p:spPr>
        <p:txBody>
          <a:bodyPr wrap="square" lIns="0" tIns="0" rIns="0" bIns="0" anchor="t">
            <a:spAutoFit/>
          </a:bodyPr>
          <a:lstStyle/>
          <a:p>
            <a:pPr algn="l"/>
            <a:r>
              <a:rPr sz="1700" b="1">
                <a:solidFill>
                  <a:schemeClr val="tx2"/>
                </a:solidFill>
                <a:latin typeface="Montserrat" panose="00000500000000000000" pitchFamily="2" charset="0"/>
              </a:rPr>
              <a:t>Construction</a:t>
            </a:r>
            <a:r>
              <a:rPr sz="1700" b="1">
                <a:solidFill>
                  <a:srgbClr val="111111"/>
                </a:solidFill>
                <a:latin typeface="Montserrat" panose="00000500000000000000" pitchFamily="2" charset="0"/>
              </a:rPr>
              <a:t> Projects</a:t>
            </a:r>
          </a:p>
        </p:txBody>
      </p:sp>
      <p:sp>
        <p:nvSpPr>
          <p:cNvPr id="95" name="TextBox 94">
            <a:extLst>
              <a:ext uri="{FF2B5EF4-FFF2-40B4-BE49-F238E27FC236}">
                <a16:creationId xmlns:a16="http://schemas.microsoft.com/office/drawing/2014/main" id="{E2C6BAAB-ECCC-AFA8-5A83-5867F3647703}"/>
              </a:ext>
            </a:extLst>
          </p:cNvPr>
          <p:cNvSpPr txBox="1"/>
          <p:nvPr/>
        </p:nvSpPr>
        <p:spPr>
          <a:xfrm>
            <a:off x="961936" y="2351106"/>
            <a:ext cx="4792827" cy="184666"/>
          </a:xfrm>
          <a:prstGeom prst="rect">
            <a:avLst/>
          </a:prstGeom>
          <a:noFill/>
        </p:spPr>
        <p:txBody>
          <a:bodyPr wrap="square" lIns="0" tIns="0" rIns="0" bIns="0" anchor="t">
            <a:spAutoFit/>
          </a:bodyPr>
          <a:lstStyle/>
          <a:p>
            <a:pPr algn="l"/>
            <a:r>
              <a:rPr lang="en-US" sz="1200" b="0">
                <a:solidFill>
                  <a:schemeClr val="accent1"/>
                </a:solidFill>
                <a:latin typeface="Montserrat" panose="00000500000000000000" pitchFamily="2" charset="0"/>
              </a:rPr>
              <a:t>Bounded</a:t>
            </a:r>
            <a:r>
              <a:rPr lang="en-US" sz="1200" b="0">
                <a:solidFill>
                  <a:srgbClr val="4D4D4D"/>
                </a:solidFill>
                <a:latin typeface="Montserrat" panose="00000500000000000000" pitchFamily="2" charset="0"/>
              </a:rPr>
              <a:t> lifecycle; </a:t>
            </a:r>
            <a:r>
              <a:rPr lang="en-US" sz="1200" b="0">
                <a:solidFill>
                  <a:schemeClr val="accent1"/>
                </a:solidFill>
                <a:latin typeface="Montserrat" panose="00000500000000000000" pitchFamily="2" charset="0"/>
              </a:rPr>
              <a:t>phased</a:t>
            </a:r>
            <a:r>
              <a:rPr lang="en-US" sz="1200" b="0">
                <a:solidFill>
                  <a:srgbClr val="4D4D4D"/>
                </a:solidFill>
                <a:latin typeface="Montserrat" panose="00000500000000000000" pitchFamily="2" charset="0"/>
              </a:rPr>
              <a:t> cost profile</a:t>
            </a:r>
          </a:p>
        </p:txBody>
      </p:sp>
      <p:sp>
        <p:nvSpPr>
          <p:cNvPr id="96" name="TextBox 95">
            <a:extLst>
              <a:ext uri="{FF2B5EF4-FFF2-40B4-BE49-F238E27FC236}">
                <a16:creationId xmlns:a16="http://schemas.microsoft.com/office/drawing/2014/main" id="{1058FE51-F837-87FC-354A-177970C1F9A7}"/>
              </a:ext>
            </a:extLst>
          </p:cNvPr>
          <p:cNvSpPr txBox="1"/>
          <p:nvPr/>
        </p:nvSpPr>
        <p:spPr>
          <a:xfrm>
            <a:off x="6497364" y="2054436"/>
            <a:ext cx="4792827" cy="261610"/>
          </a:xfrm>
          <a:prstGeom prst="rect">
            <a:avLst/>
          </a:prstGeom>
          <a:noFill/>
        </p:spPr>
        <p:txBody>
          <a:bodyPr wrap="square" lIns="0" tIns="0" rIns="0" bIns="0" anchor="t">
            <a:spAutoFit/>
          </a:bodyPr>
          <a:lstStyle/>
          <a:p>
            <a:pPr algn="l"/>
            <a:r>
              <a:rPr sz="1700" b="1">
                <a:solidFill>
                  <a:schemeClr val="tx2"/>
                </a:solidFill>
                <a:latin typeface="Montserrat" panose="00000500000000000000" pitchFamily="2" charset="0"/>
              </a:rPr>
              <a:t>Operations Programs</a:t>
            </a:r>
            <a:endParaRPr lang="en-US" sz="1700" b="1">
              <a:solidFill>
                <a:schemeClr val="tx2"/>
              </a:solidFill>
              <a:latin typeface="Montserrat" panose="00000500000000000000" pitchFamily="2" charset="0"/>
            </a:endParaRPr>
          </a:p>
        </p:txBody>
      </p:sp>
      <p:sp>
        <p:nvSpPr>
          <p:cNvPr id="97" name="TextBox 96">
            <a:extLst>
              <a:ext uri="{FF2B5EF4-FFF2-40B4-BE49-F238E27FC236}">
                <a16:creationId xmlns:a16="http://schemas.microsoft.com/office/drawing/2014/main" id="{3A6EABD7-FDB8-6B0D-9A07-731AF1B55979}"/>
              </a:ext>
            </a:extLst>
          </p:cNvPr>
          <p:cNvSpPr txBox="1"/>
          <p:nvPr/>
        </p:nvSpPr>
        <p:spPr>
          <a:xfrm>
            <a:off x="6497364" y="2314485"/>
            <a:ext cx="4792827" cy="184666"/>
          </a:xfrm>
          <a:prstGeom prst="rect">
            <a:avLst/>
          </a:prstGeom>
          <a:noFill/>
        </p:spPr>
        <p:txBody>
          <a:bodyPr wrap="square" lIns="0" tIns="0" rIns="0" bIns="0" anchor="t">
            <a:spAutoFit/>
          </a:bodyPr>
          <a:lstStyle/>
          <a:p>
            <a:pPr algn="l"/>
            <a:r>
              <a:rPr sz="1200" b="0">
                <a:solidFill>
                  <a:schemeClr val="accent1"/>
                </a:solidFill>
                <a:latin typeface="Montserrat" panose="00000500000000000000" pitchFamily="2" charset="0"/>
              </a:rPr>
              <a:t>Recurring</a:t>
            </a:r>
            <a:r>
              <a:rPr sz="1200" b="0">
                <a:solidFill>
                  <a:srgbClr val="4D4D4D"/>
                </a:solidFill>
                <a:latin typeface="Montserrat" panose="00000500000000000000" pitchFamily="2" charset="0"/>
              </a:rPr>
              <a:t> activity; </a:t>
            </a:r>
            <a:r>
              <a:rPr sz="1200" b="0">
                <a:solidFill>
                  <a:schemeClr val="accent1"/>
                </a:solidFill>
                <a:latin typeface="Montserrat" panose="00000500000000000000" pitchFamily="2" charset="0"/>
              </a:rPr>
              <a:t>historical</a:t>
            </a:r>
            <a:r>
              <a:rPr sz="1200" b="0">
                <a:solidFill>
                  <a:srgbClr val="4D4D4D"/>
                </a:solidFill>
                <a:latin typeface="Montserrat" panose="00000500000000000000" pitchFamily="2" charset="0"/>
              </a:rPr>
              <a:t> cost stream</a:t>
            </a:r>
            <a:endParaRPr lang="en-US" sz="1200" b="0">
              <a:solidFill>
                <a:srgbClr val="4D4D4D"/>
              </a:solidFill>
              <a:latin typeface="Montserrat" panose="00000500000000000000" pitchFamily="2" charset="0"/>
            </a:endParaRPr>
          </a:p>
        </p:txBody>
      </p:sp>
      <p:cxnSp>
        <p:nvCxnSpPr>
          <p:cNvPr id="98" name="Connector 11">
            <a:extLst>
              <a:ext uri="{FF2B5EF4-FFF2-40B4-BE49-F238E27FC236}">
                <a16:creationId xmlns:a16="http://schemas.microsoft.com/office/drawing/2014/main" id="{43C2B429-8BD7-1D70-6649-C124194FFC85}"/>
              </a:ext>
            </a:extLst>
          </p:cNvPr>
          <p:cNvCxnSpPr>
            <a:cxnSpLocks/>
          </p:cNvCxnSpPr>
          <p:nvPr/>
        </p:nvCxnSpPr>
        <p:spPr>
          <a:xfrm>
            <a:off x="1013861" y="2615527"/>
            <a:ext cx="0" cy="2331721"/>
          </a:xfrm>
          <a:prstGeom prst="line">
            <a:avLst/>
          </a:prstGeom>
          <a:ln w="1270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99" name="Connector 12">
            <a:extLst>
              <a:ext uri="{FF2B5EF4-FFF2-40B4-BE49-F238E27FC236}">
                <a16:creationId xmlns:a16="http://schemas.microsoft.com/office/drawing/2014/main" id="{580ED0A2-008A-7F03-A60F-F2E2056816B0}"/>
              </a:ext>
            </a:extLst>
          </p:cNvPr>
          <p:cNvCxnSpPr>
            <a:cxnSpLocks/>
          </p:cNvCxnSpPr>
          <p:nvPr/>
        </p:nvCxnSpPr>
        <p:spPr>
          <a:xfrm>
            <a:off x="1013861" y="4947248"/>
            <a:ext cx="4472787" cy="0"/>
          </a:xfrm>
          <a:prstGeom prst="line">
            <a:avLst/>
          </a:prstGeom>
          <a:ln w="12700">
            <a:solidFill>
              <a:srgbClr val="111111"/>
            </a:solidFill>
          </a:ln>
        </p:spPr>
        <p:style>
          <a:lnRef idx="2">
            <a:schemeClr val="accent1"/>
          </a:lnRef>
          <a:fillRef idx="0">
            <a:schemeClr val="accent1"/>
          </a:fillRef>
          <a:effectRef idx="1">
            <a:schemeClr val="accent1"/>
          </a:effectRef>
          <a:fontRef idx="minor">
            <a:schemeClr val="tx1"/>
          </a:fontRef>
        </p:style>
      </p:cxnSp>
      <p:sp>
        <p:nvSpPr>
          <p:cNvPr id="100" name="TextBox 99">
            <a:extLst>
              <a:ext uri="{FF2B5EF4-FFF2-40B4-BE49-F238E27FC236}">
                <a16:creationId xmlns:a16="http://schemas.microsoft.com/office/drawing/2014/main" id="{BB8B2CF1-870B-D216-3ED4-DE80C8C5E135}"/>
              </a:ext>
            </a:extLst>
          </p:cNvPr>
          <p:cNvSpPr txBox="1"/>
          <p:nvPr/>
        </p:nvSpPr>
        <p:spPr>
          <a:xfrm>
            <a:off x="693821" y="5002112"/>
            <a:ext cx="640080" cy="123111"/>
          </a:xfrm>
          <a:prstGeom prst="rect">
            <a:avLst/>
          </a:prstGeom>
          <a:noFill/>
        </p:spPr>
        <p:txBody>
          <a:bodyPr wrap="square" lIns="0" tIns="0" rIns="0" bIns="0">
            <a:spAutoFit/>
          </a:bodyPr>
          <a:lstStyle/>
          <a:p>
            <a:pPr algn="ctr"/>
            <a:r>
              <a:rPr lang="en-US" sz="800">
                <a:solidFill>
                  <a:srgbClr val="4D4D4D"/>
                </a:solidFill>
                <a:latin typeface="Montserrat" panose="00000500000000000000" pitchFamily="2" charset="0"/>
              </a:rPr>
              <a:t>Start</a:t>
            </a:r>
          </a:p>
        </p:txBody>
      </p:sp>
      <p:sp>
        <p:nvSpPr>
          <p:cNvPr id="101" name="TextBox 100">
            <a:extLst>
              <a:ext uri="{FF2B5EF4-FFF2-40B4-BE49-F238E27FC236}">
                <a16:creationId xmlns:a16="http://schemas.microsoft.com/office/drawing/2014/main" id="{BEF5F530-705D-9615-A552-3441F9EFFB16}"/>
              </a:ext>
            </a:extLst>
          </p:cNvPr>
          <p:cNvSpPr txBox="1"/>
          <p:nvPr/>
        </p:nvSpPr>
        <p:spPr>
          <a:xfrm>
            <a:off x="2840759" y="5002112"/>
            <a:ext cx="640080" cy="123111"/>
          </a:xfrm>
          <a:prstGeom prst="rect">
            <a:avLst/>
          </a:prstGeom>
          <a:noFill/>
        </p:spPr>
        <p:txBody>
          <a:bodyPr wrap="square" lIns="0" tIns="0" rIns="0" bIns="0">
            <a:spAutoFit/>
          </a:bodyPr>
          <a:lstStyle/>
          <a:p>
            <a:pPr algn="ctr"/>
            <a:r>
              <a:rPr lang="en-US" sz="800">
                <a:solidFill>
                  <a:srgbClr val="4D4D4D"/>
                </a:solidFill>
                <a:latin typeface="Montserrat" panose="00000500000000000000" pitchFamily="2" charset="0"/>
              </a:rPr>
              <a:t>Execution</a:t>
            </a:r>
          </a:p>
        </p:txBody>
      </p:sp>
      <p:sp>
        <p:nvSpPr>
          <p:cNvPr id="102" name="TextBox 101">
            <a:extLst>
              <a:ext uri="{FF2B5EF4-FFF2-40B4-BE49-F238E27FC236}">
                <a16:creationId xmlns:a16="http://schemas.microsoft.com/office/drawing/2014/main" id="{EC92E0FC-06AC-7085-1CAA-43537E912CF8}"/>
              </a:ext>
            </a:extLst>
          </p:cNvPr>
          <p:cNvSpPr txBox="1"/>
          <p:nvPr/>
        </p:nvSpPr>
        <p:spPr>
          <a:xfrm>
            <a:off x="5166608" y="5002112"/>
            <a:ext cx="640080" cy="123111"/>
          </a:xfrm>
          <a:prstGeom prst="rect">
            <a:avLst/>
          </a:prstGeom>
          <a:noFill/>
        </p:spPr>
        <p:txBody>
          <a:bodyPr wrap="square" lIns="0" tIns="0" rIns="0" bIns="0">
            <a:spAutoFit/>
          </a:bodyPr>
          <a:lstStyle/>
          <a:p>
            <a:pPr algn="ctr"/>
            <a:r>
              <a:rPr lang="en-US" sz="800">
                <a:solidFill>
                  <a:srgbClr val="4D4D4D"/>
                </a:solidFill>
                <a:latin typeface="Montserrat" panose="00000500000000000000" pitchFamily="2" charset="0"/>
              </a:rPr>
              <a:t>Closeout</a:t>
            </a:r>
          </a:p>
        </p:txBody>
      </p:sp>
      <p:sp>
        <p:nvSpPr>
          <p:cNvPr id="103" name="TextBox 102">
            <a:extLst>
              <a:ext uri="{FF2B5EF4-FFF2-40B4-BE49-F238E27FC236}">
                <a16:creationId xmlns:a16="http://schemas.microsoft.com/office/drawing/2014/main" id="{17679B1E-F611-F665-7787-9161DCC16FBC}"/>
              </a:ext>
            </a:extLst>
          </p:cNvPr>
          <p:cNvSpPr txBox="1"/>
          <p:nvPr/>
        </p:nvSpPr>
        <p:spPr>
          <a:xfrm rot="16200000">
            <a:off x="569511" y="3812213"/>
            <a:ext cx="778459" cy="123111"/>
          </a:xfrm>
          <a:prstGeom prst="rect">
            <a:avLst/>
          </a:prstGeom>
          <a:noFill/>
        </p:spPr>
        <p:txBody>
          <a:bodyPr wrap="square" lIns="0" tIns="0" rIns="0" bIns="0">
            <a:spAutoFit/>
          </a:bodyPr>
          <a:lstStyle/>
          <a:p>
            <a:pPr algn="ctr"/>
            <a:r>
              <a:rPr lang="en-US" sz="800">
                <a:solidFill>
                  <a:srgbClr val="4D4D4D"/>
                </a:solidFill>
                <a:latin typeface="Montserrat" panose="00000500000000000000" pitchFamily="2" charset="0"/>
              </a:rPr>
              <a:t>Indexed cost</a:t>
            </a:r>
          </a:p>
        </p:txBody>
      </p:sp>
      <p:cxnSp>
        <p:nvCxnSpPr>
          <p:cNvPr id="104" name="Connector 17">
            <a:extLst>
              <a:ext uri="{FF2B5EF4-FFF2-40B4-BE49-F238E27FC236}">
                <a16:creationId xmlns:a16="http://schemas.microsoft.com/office/drawing/2014/main" id="{C0A3FDF9-FF17-835F-5F66-0624AC40A18B}"/>
              </a:ext>
            </a:extLst>
          </p:cNvPr>
          <p:cNvCxnSpPr>
            <a:cxnSpLocks/>
          </p:cNvCxnSpPr>
          <p:nvPr/>
        </p:nvCxnSpPr>
        <p:spPr>
          <a:xfrm flipV="1">
            <a:off x="1013861" y="4737393"/>
            <a:ext cx="406617" cy="163220"/>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05" name="Connector 18">
            <a:extLst>
              <a:ext uri="{FF2B5EF4-FFF2-40B4-BE49-F238E27FC236}">
                <a16:creationId xmlns:a16="http://schemas.microsoft.com/office/drawing/2014/main" id="{148A1C5B-E77E-317D-3159-BCBE48B045A5}"/>
              </a:ext>
            </a:extLst>
          </p:cNvPr>
          <p:cNvCxnSpPr>
            <a:cxnSpLocks/>
          </p:cNvCxnSpPr>
          <p:nvPr/>
        </p:nvCxnSpPr>
        <p:spPr>
          <a:xfrm flipV="1">
            <a:off x="1420478" y="4527538"/>
            <a:ext cx="406617" cy="209855"/>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06" name="Connector 19">
            <a:extLst>
              <a:ext uri="{FF2B5EF4-FFF2-40B4-BE49-F238E27FC236}">
                <a16:creationId xmlns:a16="http://schemas.microsoft.com/office/drawing/2014/main" id="{9C46DE4C-AE24-8D3F-52E9-D17D41A1674B}"/>
              </a:ext>
            </a:extLst>
          </p:cNvPr>
          <p:cNvCxnSpPr>
            <a:cxnSpLocks/>
          </p:cNvCxnSpPr>
          <p:nvPr/>
        </p:nvCxnSpPr>
        <p:spPr>
          <a:xfrm flipV="1">
            <a:off x="1827095" y="4294366"/>
            <a:ext cx="406617" cy="233172"/>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07" name="Connector 20">
            <a:extLst>
              <a:ext uri="{FF2B5EF4-FFF2-40B4-BE49-F238E27FC236}">
                <a16:creationId xmlns:a16="http://schemas.microsoft.com/office/drawing/2014/main" id="{582BA777-5D67-6CD4-00ED-B89622C0ACBB}"/>
              </a:ext>
            </a:extLst>
          </p:cNvPr>
          <p:cNvCxnSpPr>
            <a:cxnSpLocks/>
          </p:cNvCxnSpPr>
          <p:nvPr/>
        </p:nvCxnSpPr>
        <p:spPr>
          <a:xfrm flipV="1">
            <a:off x="2233712" y="4037877"/>
            <a:ext cx="406617" cy="256489"/>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08" name="Connector 21">
            <a:extLst>
              <a:ext uri="{FF2B5EF4-FFF2-40B4-BE49-F238E27FC236}">
                <a16:creationId xmlns:a16="http://schemas.microsoft.com/office/drawing/2014/main" id="{5F653CE4-F289-3B5B-9EBC-D678E6F2C50E}"/>
              </a:ext>
            </a:extLst>
          </p:cNvPr>
          <p:cNvCxnSpPr>
            <a:cxnSpLocks/>
          </p:cNvCxnSpPr>
          <p:nvPr/>
        </p:nvCxnSpPr>
        <p:spPr>
          <a:xfrm flipV="1">
            <a:off x="2640329" y="3758070"/>
            <a:ext cx="406617" cy="279807"/>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09" name="Connector 22">
            <a:extLst>
              <a:ext uri="{FF2B5EF4-FFF2-40B4-BE49-F238E27FC236}">
                <a16:creationId xmlns:a16="http://schemas.microsoft.com/office/drawing/2014/main" id="{A1BDD319-2391-A685-0B77-4405D353F3BB}"/>
              </a:ext>
            </a:extLst>
          </p:cNvPr>
          <p:cNvCxnSpPr>
            <a:cxnSpLocks/>
          </p:cNvCxnSpPr>
          <p:nvPr/>
        </p:nvCxnSpPr>
        <p:spPr>
          <a:xfrm flipV="1">
            <a:off x="3046946" y="3478264"/>
            <a:ext cx="406617" cy="279806"/>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10" name="Connector 23">
            <a:extLst>
              <a:ext uri="{FF2B5EF4-FFF2-40B4-BE49-F238E27FC236}">
                <a16:creationId xmlns:a16="http://schemas.microsoft.com/office/drawing/2014/main" id="{740E8585-24FE-A6E7-A2F7-1D8E4C4E6D8E}"/>
              </a:ext>
            </a:extLst>
          </p:cNvPr>
          <p:cNvCxnSpPr>
            <a:cxnSpLocks/>
          </p:cNvCxnSpPr>
          <p:nvPr/>
        </p:nvCxnSpPr>
        <p:spPr>
          <a:xfrm flipV="1">
            <a:off x="3453563" y="3268409"/>
            <a:ext cx="406617" cy="209855"/>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11" name="Connector 24">
            <a:extLst>
              <a:ext uri="{FF2B5EF4-FFF2-40B4-BE49-F238E27FC236}">
                <a16:creationId xmlns:a16="http://schemas.microsoft.com/office/drawing/2014/main" id="{4B741A36-F71F-B832-16BA-2985F96DA83B}"/>
              </a:ext>
            </a:extLst>
          </p:cNvPr>
          <p:cNvCxnSpPr>
            <a:cxnSpLocks/>
          </p:cNvCxnSpPr>
          <p:nvPr/>
        </p:nvCxnSpPr>
        <p:spPr>
          <a:xfrm flipV="1">
            <a:off x="3860180" y="3151823"/>
            <a:ext cx="406617" cy="116586"/>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12" name="Connector 25">
            <a:extLst>
              <a:ext uri="{FF2B5EF4-FFF2-40B4-BE49-F238E27FC236}">
                <a16:creationId xmlns:a16="http://schemas.microsoft.com/office/drawing/2014/main" id="{04C6BBFE-85D5-3D5F-81FD-1F3DE1318CD0}"/>
              </a:ext>
            </a:extLst>
          </p:cNvPr>
          <p:cNvCxnSpPr>
            <a:cxnSpLocks/>
          </p:cNvCxnSpPr>
          <p:nvPr/>
        </p:nvCxnSpPr>
        <p:spPr>
          <a:xfrm flipV="1">
            <a:off x="4266797" y="3081872"/>
            <a:ext cx="406617" cy="69951"/>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13" name="Connector 26">
            <a:extLst>
              <a:ext uri="{FF2B5EF4-FFF2-40B4-BE49-F238E27FC236}">
                <a16:creationId xmlns:a16="http://schemas.microsoft.com/office/drawing/2014/main" id="{6C220D21-FF3E-CB7C-1C92-1A028C8D35D7}"/>
              </a:ext>
            </a:extLst>
          </p:cNvPr>
          <p:cNvCxnSpPr>
            <a:cxnSpLocks/>
          </p:cNvCxnSpPr>
          <p:nvPr/>
        </p:nvCxnSpPr>
        <p:spPr>
          <a:xfrm flipV="1">
            <a:off x="4673414" y="3035237"/>
            <a:ext cx="406617" cy="46635"/>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14" name="Connector 27">
            <a:extLst>
              <a:ext uri="{FF2B5EF4-FFF2-40B4-BE49-F238E27FC236}">
                <a16:creationId xmlns:a16="http://schemas.microsoft.com/office/drawing/2014/main" id="{4161963A-D4E0-FDEA-4505-EA6727C8BBD4}"/>
              </a:ext>
            </a:extLst>
          </p:cNvPr>
          <p:cNvCxnSpPr>
            <a:cxnSpLocks/>
          </p:cNvCxnSpPr>
          <p:nvPr/>
        </p:nvCxnSpPr>
        <p:spPr>
          <a:xfrm flipV="1">
            <a:off x="5080031" y="2895334"/>
            <a:ext cx="406617" cy="139903"/>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cxnSp>
        <p:nvCxnSpPr>
          <p:cNvPr id="115" name="Connector 28">
            <a:extLst>
              <a:ext uri="{FF2B5EF4-FFF2-40B4-BE49-F238E27FC236}">
                <a16:creationId xmlns:a16="http://schemas.microsoft.com/office/drawing/2014/main" id="{9AEFF667-BAEF-E301-CF44-B42637427219}"/>
              </a:ext>
            </a:extLst>
          </p:cNvPr>
          <p:cNvCxnSpPr>
            <a:cxnSpLocks/>
          </p:cNvCxnSpPr>
          <p:nvPr/>
        </p:nvCxnSpPr>
        <p:spPr>
          <a:xfrm flipV="1">
            <a:off x="1013861" y="4714076"/>
            <a:ext cx="406617" cy="186537"/>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16" name="Connector 29">
            <a:extLst>
              <a:ext uri="{FF2B5EF4-FFF2-40B4-BE49-F238E27FC236}">
                <a16:creationId xmlns:a16="http://schemas.microsoft.com/office/drawing/2014/main" id="{08963F71-552B-35F3-C66F-DDE48598CE13}"/>
              </a:ext>
            </a:extLst>
          </p:cNvPr>
          <p:cNvCxnSpPr>
            <a:cxnSpLocks/>
          </p:cNvCxnSpPr>
          <p:nvPr/>
        </p:nvCxnSpPr>
        <p:spPr>
          <a:xfrm flipV="1">
            <a:off x="1420478" y="4037877"/>
            <a:ext cx="406617" cy="676199"/>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17" name="Connector 30">
            <a:extLst>
              <a:ext uri="{FF2B5EF4-FFF2-40B4-BE49-F238E27FC236}">
                <a16:creationId xmlns:a16="http://schemas.microsoft.com/office/drawing/2014/main" id="{2496ABF9-3538-0201-7118-99ABA0EB354E}"/>
              </a:ext>
            </a:extLst>
          </p:cNvPr>
          <p:cNvCxnSpPr>
            <a:cxnSpLocks/>
          </p:cNvCxnSpPr>
          <p:nvPr/>
        </p:nvCxnSpPr>
        <p:spPr>
          <a:xfrm flipV="1">
            <a:off x="1827095" y="3874656"/>
            <a:ext cx="406617" cy="163221"/>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18" name="Connector 31">
            <a:extLst>
              <a:ext uri="{FF2B5EF4-FFF2-40B4-BE49-F238E27FC236}">
                <a16:creationId xmlns:a16="http://schemas.microsoft.com/office/drawing/2014/main" id="{F3CEC9C8-CFBF-3473-6534-EC559834D64F}"/>
              </a:ext>
            </a:extLst>
          </p:cNvPr>
          <p:cNvCxnSpPr>
            <a:cxnSpLocks/>
          </p:cNvCxnSpPr>
          <p:nvPr/>
        </p:nvCxnSpPr>
        <p:spPr>
          <a:xfrm flipV="1">
            <a:off x="2233712" y="3851339"/>
            <a:ext cx="406617" cy="23317"/>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19" name="Connector 32">
            <a:extLst>
              <a:ext uri="{FF2B5EF4-FFF2-40B4-BE49-F238E27FC236}">
                <a16:creationId xmlns:a16="http://schemas.microsoft.com/office/drawing/2014/main" id="{676A366A-013E-415E-D030-BEF6CBF826B3}"/>
              </a:ext>
            </a:extLst>
          </p:cNvPr>
          <p:cNvCxnSpPr>
            <a:cxnSpLocks/>
          </p:cNvCxnSpPr>
          <p:nvPr/>
        </p:nvCxnSpPr>
        <p:spPr>
          <a:xfrm>
            <a:off x="2640329" y="3851339"/>
            <a:ext cx="406617" cy="93269"/>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20" name="Connector 33">
            <a:extLst>
              <a:ext uri="{FF2B5EF4-FFF2-40B4-BE49-F238E27FC236}">
                <a16:creationId xmlns:a16="http://schemas.microsoft.com/office/drawing/2014/main" id="{730EE6A3-DBE1-C1AE-806A-7A0872D117EA}"/>
              </a:ext>
            </a:extLst>
          </p:cNvPr>
          <p:cNvCxnSpPr>
            <a:cxnSpLocks/>
          </p:cNvCxnSpPr>
          <p:nvPr/>
        </p:nvCxnSpPr>
        <p:spPr>
          <a:xfrm flipV="1">
            <a:off x="3046946" y="3897974"/>
            <a:ext cx="406617" cy="46634"/>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21" name="Connector 34">
            <a:extLst>
              <a:ext uri="{FF2B5EF4-FFF2-40B4-BE49-F238E27FC236}">
                <a16:creationId xmlns:a16="http://schemas.microsoft.com/office/drawing/2014/main" id="{64968CEC-BE64-DF69-D633-9D12B86EB2C6}"/>
              </a:ext>
            </a:extLst>
          </p:cNvPr>
          <p:cNvCxnSpPr>
            <a:cxnSpLocks/>
          </p:cNvCxnSpPr>
          <p:nvPr/>
        </p:nvCxnSpPr>
        <p:spPr>
          <a:xfrm flipV="1">
            <a:off x="3453563" y="3291726"/>
            <a:ext cx="406617" cy="606248"/>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22" name="Connector 35">
            <a:extLst>
              <a:ext uri="{FF2B5EF4-FFF2-40B4-BE49-F238E27FC236}">
                <a16:creationId xmlns:a16="http://schemas.microsoft.com/office/drawing/2014/main" id="{7066E1EC-C5B0-183B-C495-D94FC1A33824}"/>
              </a:ext>
            </a:extLst>
          </p:cNvPr>
          <p:cNvCxnSpPr>
            <a:cxnSpLocks/>
          </p:cNvCxnSpPr>
          <p:nvPr/>
        </p:nvCxnSpPr>
        <p:spPr>
          <a:xfrm flipV="1">
            <a:off x="3860180" y="3128506"/>
            <a:ext cx="406617" cy="163220"/>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23" name="Connector 36">
            <a:extLst>
              <a:ext uri="{FF2B5EF4-FFF2-40B4-BE49-F238E27FC236}">
                <a16:creationId xmlns:a16="http://schemas.microsoft.com/office/drawing/2014/main" id="{9D2338C5-7EEE-407D-4E9C-655A6021B863}"/>
              </a:ext>
            </a:extLst>
          </p:cNvPr>
          <p:cNvCxnSpPr>
            <a:cxnSpLocks/>
          </p:cNvCxnSpPr>
          <p:nvPr/>
        </p:nvCxnSpPr>
        <p:spPr>
          <a:xfrm flipV="1">
            <a:off x="4266797" y="3081872"/>
            <a:ext cx="406617" cy="46634"/>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24" name="Connector 37">
            <a:extLst>
              <a:ext uri="{FF2B5EF4-FFF2-40B4-BE49-F238E27FC236}">
                <a16:creationId xmlns:a16="http://schemas.microsoft.com/office/drawing/2014/main" id="{486B4CF0-CD59-7891-0BEC-E14C4AAC45D0}"/>
              </a:ext>
            </a:extLst>
          </p:cNvPr>
          <p:cNvCxnSpPr>
            <a:cxnSpLocks/>
          </p:cNvCxnSpPr>
          <p:nvPr/>
        </p:nvCxnSpPr>
        <p:spPr>
          <a:xfrm flipV="1">
            <a:off x="4673414" y="3058554"/>
            <a:ext cx="406617" cy="23318"/>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25" name="Connector 38">
            <a:extLst>
              <a:ext uri="{FF2B5EF4-FFF2-40B4-BE49-F238E27FC236}">
                <a16:creationId xmlns:a16="http://schemas.microsoft.com/office/drawing/2014/main" id="{8A3D74B8-443F-F654-3204-21471F096290}"/>
              </a:ext>
            </a:extLst>
          </p:cNvPr>
          <p:cNvCxnSpPr>
            <a:cxnSpLocks/>
          </p:cNvCxnSpPr>
          <p:nvPr/>
        </p:nvCxnSpPr>
        <p:spPr>
          <a:xfrm flipV="1">
            <a:off x="5080031" y="2941968"/>
            <a:ext cx="406617" cy="116586"/>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26" name="Connector 39">
            <a:extLst>
              <a:ext uri="{FF2B5EF4-FFF2-40B4-BE49-F238E27FC236}">
                <a16:creationId xmlns:a16="http://schemas.microsoft.com/office/drawing/2014/main" id="{248FEE82-2258-58C8-8787-27B010307762}"/>
              </a:ext>
            </a:extLst>
          </p:cNvPr>
          <p:cNvCxnSpPr>
            <a:cxnSpLocks/>
          </p:cNvCxnSpPr>
          <p:nvPr/>
        </p:nvCxnSpPr>
        <p:spPr>
          <a:xfrm>
            <a:off x="4439558" y="3895793"/>
            <a:ext cx="274320" cy="0"/>
          </a:xfrm>
          <a:prstGeom prst="line">
            <a:avLst/>
          </a:prstGeom>
          <a:ln w="22860">
            <a:solidFill>
              <a:srgbClr val="111111"/>
            </a:solidFill>
          </a:ln>
        </p:spPr>
        <p:style>
          <a:lnRef idx="2">
            <a:schemeClr val="accent1"/>
          </a:lnRef>
          <a:fillRef idx="0">
            <a:schemeClr val="accent1"/>
          </a:fillRef>
          <a:effectRef idx="1">
            <a:schemeClr val="accent1"/>
          </a:effectRef>
          <a:fontRef idx="minor">
            <a:schemeClr val="tx1"/>
          </a:fontRef>
        </p:style>
      </p:cxnSp>
      <p:sp>
        <p:nvSpPr>
          <p:cNvPr id="127" name="TextBox 126">
            <a:extLst>
              <a:ext uri="{FF2B5EF4-FFF2-40B4-BE49-F238E27FC236}">
                <a16:creationId xmlns:a16="http://schemas.microsoft.com/office/drawing/2014/main" id="{AA3C153E-B559-C590-F3F0-3AAE9E5DB36A}"/>
              </a:ext>
            </a:extLst>
          </p:cNvPr>
          <p:cNvSpPr txBox="1"/>
          <p:nvPr/>
        </p:nvSpPr>
        <p:spPr>
          <a:xfrm>
            <a:off x="4777886" y="3831785"/>
            <a:ext cx="960120" cy="138499"/>
          </a:xfrm>
          <a:prstGeom prst="rect">
            <a:avLst/>
          </a:prstGeom>
          <a:noFill/>
        </p:spPr>
        <p:txBody>
          <a:bodyPr wrap="square" lIns="0" tIns="0" rIns="0" bIns="0">
            <a:spAutoFit/>
          </a:bodyPr>
          <a:lstStyle/>
          <a:p>
            <a:pPr algn="l"/>
            <a:r>
              <a:rPr sz="900" b="0">
                <a:solidFill>
                  <a:srgbClr val="4D4D4D"/>
                </a:solidFill>
                <a:latin typeface="Montserrat" panose="00000500000000000000" pitchFamily="2" charset="0"/>
              </a:rPr>
              <a:t>Actuals</a:t>
            </a:r>
          </a:p>
        </p:txBody>
      </p:sp>
      <p:cxnSp>
        <p:nvCxnSpPr>
          <p:cNvPr id="128" name="Connector 41">
            <a:extLst>
              <a:ext uri="{FF2B5EF4-FFF2-40B4-BE49-F238E27FC236}">
                <a16:creationId xmlns:a16="http://schemas.microsoft.com/office/drawing/2014/main" id="{D47CFD45-8287-3FD0-3DB1-CD7A92244DA7}"/>
              </a:ext>
            </a:extLst>
          </p:cNvPr>
          <p:cNvCxnSpPr>
            <a:cxnSpLocks/>
          </p:cNvCxnSpPr>
          <p:nvPr/>
        </p:nvCxnSpPr>
        <p:spPr>
          <a:xfrm>
            <a:off x="4439558" y="4096962"/>
            <a:ext cx="274320" cy="0"/>
          </a:xfrm>
          <a:prstGeom prst="line">
            <a:avLst/>
          </a:prstGeom>
          <a:ln w="19050">
            <a:solidFill>
              <a:srgbClr val="C43B3B"/>
            </a:solidFill>
          </a:ln>
        </p:spPr>
        <p:style>
          <a:lnRef idx="2">
            <a:schemeClr val="accent1"/>
          </a:lnRef>
          <a:fillRef idx="0">
            <a:schemeClr val="accent1"/>
          </a:fillRef>
          <a:effectRef idx="1">
            <a:schemeClr val="accent1"/>
          </a:effectRef>
          <a:fontRef idx="minor">
            <a:schemeClr val="tx1"/>
          </a:fontRef>
        </p:style>
      </p:cxnSp>
      <p:sp>
        <p:nvSpPr>
          <p:cNvPr id="129" name="TextBox 128">
            <a:extLst>
              <a:ext uri="{FF2B5EF4-FFF2-40B4-BE49-F238E27FC236}">
                <a16:creationId xmlns:a16="http://schemas.microsoft.com/office/drawing/2014/main" id="{E37F50BC-E1D3-C951-BC76-E738901665CA}"/>
              </a:ext>
            </a:extLst>
          </p:cNvPr>
          <p:cNvSpPr txBox="1"/>
          <p:nvPr/>
        </p:nvSpPr>
        <p:spPr>
          <a:xfrm>
            <a:off x="4777886" y="4032953"/>
            <a:ext cx="960120" cy="138499"/>
          </a:xfrm>
          <a:prstGeom prst="rect">
            <a:avLst/>
          </a:prstGeom>
          <a:noFill/>
        </p:spPr>
        <p:txBody>
          <a:bodyPr wrap="square" lIns="0" tIns="0" rIns="0" bIns="0">
            <a:spAutoFit/>
          </a:bodyPr>
          <a:lstStyle/>
          <a:p>
            <a:pPr algn="l"/>
            <a:r>
              <a:rPr sz="900" b="0">
                <a:solidFill>
                  <a:srgbClr val="4D4D4D"/>
                </a:solidFill>
                <a:latin typeface="Montserrat" panose="00000500000000000000" pitchFamily="2" charset="0"/>
              </a:rPr>
              <a:t>Plan curve</a:t>
            </a:r>
          </a:p>
        </p:txBody>
      </p:sp>
      <p:sp>
        <p:nvSpPr>
          <p:cNvPr id="130" name="Rounded Rectangle 43">
            <a:extLst>
              <a:ext uri="{FF2B5EF4-FFF2-40B4-BE49-F238E27FC236}">
                <a16:creationId xmlns:a16="http://schemas.microsoft.com/office/drawing/2014/main" id="{360A499C-9B69-1A1E-206C-684C9CBF22B3}"/>
              </a:ext>
            </a:extLst>
          </p:cNvPr>
          <p:cNvSpPr/>
          <p:nvPr/>
        </p:nvSpPr>
        <p:spPr>
          <a:xfrm>
            <a:off x="1178453" y="2816696"/>
            <a:ext cx="777240" cy="228600"/>
          </a:xfrm>
          <a:prstGeom prst="roundRect">
            <a:avLst/>
          </a:prstGeom>
          <a:solidFill>
            <a:srgbClr val="FFFFFF"/>
          </a:solidFill>
          <a:ln>
            <a:solidFill>
              <a:srgbClr val="E6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131" name="TextBox 130">
            <a:extLst>
              <a:ext uri="{FF2B5EF4-FFF2-40B4-BE49-F238E27FC236}">
                <a16:creationId xmlns:a16="http://schemas.microsoft.com/office/drawing/2014/main" id="{60937897-72E4-6F0C-B660-7DBBD585DC06}"/>
              </a:ext>
            </a:extLst>
          </p:cNvPr>
          <p:cNvSpPr txBox="1"/>
          <p:nvPr/>
        </p:nvSpPr>
        <p:spPr>
          <a:xfrm>
            <a:off x="1434484" y="2881844"/>
            <a:ext cx="685800" cy="107722"/>
          </a:xfrm>
          <a:prstGeom prst="rect">
            <a:avLst/>
          </a:prstGeom>
          <a:noFill/>
        </p:spPr>
        <p:txBody>
          <a:bodyPr wrap="square" lIns="0" tIns="0" rIns="0" bIns="0">
            <a:spAutoFit/>
          </a:bodyPr>
          <a:lstStyle/>
          <a:p>
            <a:pPr algn="l"/>
            <a:r>
              <a:rPr sz="700" b="1">
                <a:solidFill>
                  <a:srgbClr val="4D4D4D"/>
                </a:solidFill>
                <a:latin typeface="Montserrat" panose="00000500000000000000" pitchFamily="2" charset="0"/>
              </a:rPr>
              <a:t>Start</a:t>
            </a:r>
          </a:p>
        </p:txBody>
      </p:sp>
      <p:sp>
        <p:nvSpPr>
          <p:cNvPr id="132" name="Rounded Rectangle 45">
            <a:extLst>
              <a:ext uri="{FF2B5EF4-FFF2-40B4-BE49-F238E27FC236}">
                <a16:creationId xmlns:a16="http://schemas.microsoft.com/office/drawing/2014/main" id="{64AFC45F-5946-EA81-4336-F546B308D5F2}"/>
              </a:ext>
            </a:extLst>
          </p:cNvPr>
          <p:cNvSpPr/>
          <p:nvPr/>
        </p:nvSpPr>
        <p:spPr>
          <a:xfrm>
            <a:off x="4407656" y="4398608"/>
            <a:ext cx="960120" cy="228600"/>
          </a:xfrm>
          <a:prstGeom prst="roundRect">
            <a:avLst/>
          </a:prstGeom>
          <a:solidFill>
            <a:srgbClr val="FFFFFF"/>
          </a:solidFill>
          <a:ln>
            <a:solidFill>
              <a:srgbClr val="E6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133" name="TextBox 132">
            <a:extLst>
              <a:ext uri="{FF2B5EF4-FFF2-40B4-BE49-F238E27FC236}">
                <a16:creationId xmlns:a16="http://schemas.microsoft.com/office/drawing/2014/main" id="{59216E6F-4765-7F0A-03A0-C6847CD78128}"/>
              </a:ext>
            </a:extLst>
          </p:cNvPr>
          <p:cNvSpPr txBox="1"/>
          <p:nvPr/>
        </p:nvSpPr>
        <p:spPr>
          <a:xfrm>
            <a:off x="4695511" y="4473677"/>
            <a:ext cx="868680" cy="107722"/>
          </a:xfrm>
          <a:prstGeom prst="rect">
            <a:avLst/>
          </a:prstGeom>
          <a:noFill/>
        </p:spPr>
        <p:txBody>
          <a:bodyPr wrap="square" lIns="0" tIns="0" rIns="0" bIns="0">
            <a:spAutoFit/>
          </a:bodyPr>
          <a:lstStyle/>
          <a:p>
            <a:pPr algn="l"/>
            <a:r>
              <a:rPr sz="700" b="1">
                <a:solidFill>
                  <a:srgbClr val="4D4D4D"/>
                </a:solidFill>
                <a:latin typeface="Montserrat" panose="00000500000000000000" pitchFamily="2" charset="0"/>
              </a:rPr>
              <a:t>Closeout</a:t>
            </a:r>
          </a:p>
        </p:txBody>
      </p:sp>
      <p:cxnSp>
        <p:nvCxnSpPr>
          <p:cNvPr id="134" name="Connector 47">
            <a:extLst>
              <a:ext uri="{FF2B5EF4-FFF2-40B4-BE49-F238E27FC236}">
                <a16:creationId xmlns:a16="http://schemas.microsoft.com/office/drawing/2014/main" id="{4477C598-8C6D-A0C4-3AAE-23F8E9381B39}"/>
              </a:ext>
            </a:extLst>
          </p:cNvPr>
          <p:cNvCxnSpPr/>
          <p:nvPr/>
        </p:nvCxnSpPr>
        <p:spPr>
          <a:xfrm>
            <a:off x="6549289" y="2608078"/>
            <a:ext cx="0" cy="2331721"/>
          </a:xfrm>
          <a:prstGeom prst="line">
            <a:avLst/>
          </a:prstGeom>
          <a:ln w="1270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35" name="Connector 48">
            <a:extLst>
              <a:ext uri="{FF2B5EF4-FFF2-40B4-BE49-F238E27FC236}">
                <a16:creationId xmlns:a16="http://schemas.microsoft.com/office/drawing/2014/main" id="{3519B549-9465-FCD6-8E26-8C7C0AC8122B}"/>
              </a:ext>
            </a:extLst>
          </p:cNvPr>
          <p:cNvCxnSpPr/>
          <p:nvPr/>
        </p:nvCxnSpPr>
        <p:spPr>
          <a:xfrm>
            <a:off x="6549289" y="4939799"/>
            <a:ext cx="4472788" cy="0"/>
          </a:xfrm>
          <a:prstGeom prst="line">
            <a:avLst/>
          </a:prstGeom>
          <a:ln w="1270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36" name="Connector 49">
            <a:extLst>
              <a:ext uri="{FF2B5EF4-FFF2-40B4-BE49-F238E27FC236}">
                <a16:creationId xmlns:a16="http://schemas.microsoft.com/office/drawing/2014/main" id="{91DF0074-AF24-EDB5-6388-EF30BBA2E827}"/>
              </a:ext>
            </a:extLst>
          </p:cNvPr>
          <p:cNvCxnSpPr/>
          <p:nvPr/>
        </p:nvCxnSpPr>
        <p:spPr>
          <a:xfrm>
            <a:off x="6549289"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37" name="TextBox 136">
            <a:extLst>
              <a:ext uri="{FF2B5EF4-FFF2-40B4-BE49-F238E27FC236}">
                <a16:creationId xmlns:a16="http://schemas.microsoft.com/office/drawing/2014/main" id="{83D93771-3D61-6625-AAFF-D7B760DA0A80}"/>
              </a:ext>
            </a:extLst>
          </p:cNvPr>
          <p:cNvSpPr txBox="1"/>
          <p:nvPr/>
        </p:nvSpPr>
        <p:spPr>
          <a:xfrm>
            <a:off x="6473801" y="4994663"/>
            <a:ext cx="187552"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a:t>
            </a:r>
            <a:r>
              <a:rPr lang="en-US" sz="650">
                <a:solidFill>
                  <a:srgbClr val="4D4D4D"/>
                </a:solidFill>
                <a:latin typeface="Montserrat" panose="00000500000000000000" pitchFamily="2" charset="0"/>
              </a:rPr>
              <a:t>Y19</a:t>
            </a:r>
            <a:endParaRPr sz="650">
              <a:solidFill>
                <a:srgbClr val="4D4D4D"/>
              </a:solidFill>
              <a:latin typeface="Montserrat" panose="00000500000000000000" pitchFamily="2" charset="0"/>
            </a:endParaRPr>
          </a:p>
        </p:txBody>
      </p:sp>
      <p:cxnSp>
        <p:nvCxnSpPr>
          <p:cNvPr id="138" name="Connector 51">
            <a:extLst>
              <a:ext uri="{FF2B5EF4-FFF2-40B4-BE49-F238E27FC236}">
                <a16:creationId xmlns:a16="http://schemas.microsoft.com/office/drawing/2014/main" id="{9CD05511-71A0-DD15-B47D-394C3B8ECDB9}"/>
              </a:ext>
            </a:extLst>
          </p:cNvPr>
          <p:cNvCxnSpPr/>
          <p:nvPr/>
        </p:nvCxnSpPr>
        <p:spPr>
          <a:xfrm>
            <a:off x="6955906"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39" name="TextBox 138">
            <a:extLst>
              <a:ext uri="{FF2B5EF4-FFF2-40B4-BE49-F238E27FC236}">
                <a16:creationId xmlns:a16="http://schemas.microsoft.com/office/drawing/2014/main" id="{CBF90EDF-13A3-A1A6-FFE3-847E0EFE83E5}"/>
              </a:ext>
            </a:extLst>
          </p:cNvPr>
          <p:cNvSpPr txBox="1"/>
          <p:nvPr/>
        </p:nvSpPr>
        <p:spPr>
          <a:xfrm>
            <a:off x="6869998" y="4994663"/>
            <a:ext cx="208391"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FY</a:t>
            </a:r>
            <a:r>
              <a:rPr lang="en-US" sz="650">
                <a:solidFill>
                  <a:srgbClr val="4D4D4D"/>
                </a:solidFill>
                <a:latin typeface="Montserrat" panose="00000500000000000000" pitchFamily="2" charset="0"/>
              </a:rPr>
              <a:t>20	</a:t>
            </a:r>
            <a:endParaRPr sz="650">
              <a:solidFill>
                <a:srgbClr val="4D4D4D"/>
              </a:solidFill>
              <a:latin typeface="Montserrat" panose="00000500000000000000" pitchFamily="2" charset="0"/>
            </a:endParaRPr>
          </a:p>
        </p:txBody>
      </p:sp>
      <p:cxnSp>
        <p:nvCxnSpPr>
          <p:cNvPr id="140" name="Connector 53">
            <a:extLst>
              <a:ext uri="{FF2B5EF4-FFF2-40B4-BE49-F238E27FC236}">
                <a16:creationId xmlns:a16="http://schemas.microsoft.com/office/drawing/2014/main" id="{C6705524-1BA8-D791-5FDB-0421B27FFE4E}"/>
              </a:ext>
            </a:extLst>
          </p:cNvPr>
          <p:cNvCxnSpPr/>
          <p:nvPr/>
        </p:nvCxnSpPr>
        <p:spPr>
          <a:xfrm>
            <a:off x="7362523"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41" name="TextBox 140">
            <a:extLst>
              <a:ext uri="{FF2B5EF4-FFF2-40B4-BE49-F238E27FC236}">
                <a16:creationId xmlns:a16="http://schemas.microsoft.com/office/drawing/2014/main" id="{9ACE5530-F639-0AB5-C3F0-3DCB34250B8E}"/>
              </a:ext>
            </a:extLst>
          </p:cNvPr>
          <p:cNvSpPr txBox="1"/>
          <p:nvPr/>
        </p:nvSpPr>
        <p:spPr>
          <a:xfrm>
            <a:off x="7288638" y="4994663"/>
            <a:ext cx="184346"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FY2</a:t>
            </a:r>
            <a:r>
              <a:rPr lang="en-US" sz="650">
                <a:solidFill>
                  <a:srgbClr val="4D4D4D"/>
                </a:solidFill>
                <a:latin typeface="Montserrat" panose="00000500000000000000" pitchFamily="2" charset="0"/>
              </a:rPr>
              <a:t>1</a:t>
            </a:r>
            <a:endParaRPr sz="650">
              <a:solidFill>
                <a:srgbClr val="4D4D4D"/>
              </a:solidFill>
              <a:latin typeface="Montserrat" panose="00000500000000000000" pitchFamily="2" charset="0"/>
            </a:endParaRPr>
          </a:p>
        </p:txBody>
      </p:sp>
      <p:cxnSp>
        <p:nvCxnSpPr>
          <p:cNvPr id="142" name="Connector 55">
            <a:extLst>
              <a:ext uri="{FF2B5EF4-FFF2-40B4-BE49-F238E27FC236}">
                <a16:creationId xmlns:a16="http://schemas.microsoft.com/office/drawing/2014/main" id="{2F843CFB-8C98-B578-DE36-9A2555582BDD}"/>
              </a:ext>
            </a:extLst>
          </p:cNvPr>
          <p:cNvCxnSpPr/>
          <p:nvPr/>
        </p:nvCxnSpPr>
        <p:spPr>
          <a:xfrm>
            <a:off x="7769140"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43" name="TextBox 142">
            <a:extLst>
              <a:ext uri="{FF2B5EF4-FFF2-40B4-BE49-F238E27FC236}">
                <a16:creationId xmlns:a16="http://schemas.microsoft.com/office/drawing/2014/main" id="{5126F583-F59C-D633-F54C-7783DFD35044}"/>
              </a:ext>
            </a:extLst>
          </p:cNvPr>
          <p:cNvSpPr txBox="1"/>
          <p:nvPr/>
        </p:nvSpPr>
        <p:spPr>
          <a:xfrm>
            <a:off x="7686439" y="4994663"/>
            <a:ext cx="201979"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FY2</a:t>
            </a:r>
            <a:r>
              <a:rPr lang="en-US" sz="650">
                <a:solidFill>
                  <a:srgbClr val="4D4D4D"/>
                </a:solidFill>
                <a:latin typeface="Montserrat" panose="00000500000000000000" pitchFamily="2" charset="0"/>
              </a:rPr>
              <a:t>2</a:t>
            </a:r>
            <a:endParaRPr sz="650">
              <a:solidFill>
                <a:srgbClr val="4D4D4D"/>
              </a:solidFill>
              <a:latin typeface="Montserrat" panose="00000500000000000000" pitchFamily="2" charset="0"/>
            </a:endParaRPr>
          </a:p>
        </p:txBody>
      </p:sp>
      <p:cxnSp>
        <p:nvCxnSpPr>
          <p:cNvPr id="144" name="Connector 57">
            <a:extLst>
              <a:ext uri="{FF2B5EF4-FFF2-40B4-BE49-F238E27FC236}">
                <a16:creationId xmlns:a16="http://schemas.microsoft.com/office/drawing/2014/main" id="{C14ED9C5-AC41-DF9C-9732-1606952E677B}"/>
              </a:ext>
            </a:extLst>
          </p:cNvPr>
          <p:cNvCxnSpPr/>
          <p:nvPr/>
        </p:nvCxnSpPr>
        <p:spPr>
          <a:xfrm>
            <a:off x="8175757"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45" name="TextBox 144">
            <a:extLst>
              <a:ext uri="{FF2B5EF4-FFF2-40B4-BE49-F238E27FC236}">
                <a16:creationId xmlns:a16="http://schemas.microsoft.com/office/drawing/2014/main" id="{B419BA6A-C54D-05AA-EADF-741879CBEFC9}"/>
              </a:ext>
            </a:extLst>
          </p:cNvPr>
          <p:cNvSpPr txBox="1"/>
          <p:nvPr/>
        </p:nvSpPr>
        <p:spPr>
          <a:xfrm>
            <a:off x="8093857" y="4994663"/>
            <a:ext cx="200376"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FY2</a:t>
            </a:r>
            <a:r>
              <a:rPr lang="en-US" sz="650">
                <a:solidFill>
                  <a:srgbClr val="4D4D4D"/>
                </a:solidFill>
                <a:latin typeface="Montserrat" panose="00000500000000000000" pitchFamily="2" charset="0"/>
              </a:rPr>
              <a:t>3</a:t>
            </a:r>
            <a:endParaRPr sz="650">
              <a:solidFill>
                <a:srgbClr val="4D4D4D"/>
              </a:solidFill>
              <a:latin typeface="Montserrat" panose="00000500000000000000" pitchFamily="2" charset="0"/>
            </a:endParaRPr>
          </a:p>
        </p:txBody>
      </p:sp>
      <p:cxnSp>
        <p:nvCxnSpPr>
          <p:cNvPr id="146" name="Connector 59">
            <a:extLst>
              <a:ext uri="{FF2B5EF4-FFF2-40B4-BE49-F238E27FC236}">
                <a16:creationId xmlns:a16="http://schemas.microsoft.com/office/drawing/2014/main" id="{351D4129-1B77-CE4B-92A9-A75221E055F0}"/>
              </a:ext>
            </a:extLst>
          </p:cNvPr>
          <p:cNvCxnSpPr/>
          <p:nvPr/>
        </p:nvCxnSpPr>
        <p:spPr>
          <a:xfrm>
            <a:off x="8582374"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47" name="TextBox 146">
            <a:extLst>
              <a:ext uri="{FF2B5EF4-FFF2-40B4-BE49-F238E27FC236}">
                <a16:creationId xmlns:a16="http://schemas.microsoft.com/office/drawing/2014/main" id="{E974F92C-7AAE-7C7E-48F3-472682287E8C}"/>
              </a:ext>
            </a:extLst>
          </p:cNvPr>
          <p:cNvSpPr txBox="1"/>
          <p:nvPr/>
        </p:nvSpPr>
        <p:spPr>
          <a:xfrm>
            <a:off x="8496466" y="4994663"/>
            <a:ext cx="208391"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FY2</a:t>
            </a:r>
            <a:r>
              <a:rPr lang="en-US" sz="650">
                <a:solidFill>
                  <a:srgbClr val="4D4D4D"/>
                </a:solidFill>
                <a:latin typeface="Montserrat" panose="00000500000000000000" pitchFamily="2" charset="0"/>
              </a:rPr>
              <a:t>4</a:t>
            </a:r>
            <a:endParaRPr sz="650">
              <a:solidFill>
                <a:srgbClr val="4D4D4D"/>
              </a:solidFill>
              <a:latin typeface="Montserrat" panose="00000500000000000000" pitchFamily="2" charset="0"/>
            </a:endParaRPr>
          </a:p>
        </p:txBody>
      </p:sp>
      <p:cxnSp>
        <p:nvCxnSpPr>
          <p:cNvPr id="148" name="Connector 61">
            <a:extLst>
              <a:ext uri="{FF2B5EF4-FFF2-40B4-BE49-F238E27FC236}">
                <a16:creationId xmlns:a16="http://schemas.microsoft.com/office/drawing/2014/main" id="{42477BA6-EAD4-29AF-8CE2-8E4505F4DAF6}"/>
              </a:ext>
            </a:extLst>
          </p:cNvPr>
          <p:cNvCxnSpPr/>
          <p:nvPr/>
        </p:nvCxnSpPr>
        <p:spPr>
          <a:xfrm>
            <a:off x="8988991"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B2DF0EE8-82B4-4D12-6CF4-9711C0942DB2}"/>
              </a:ext>
            </a:extLst>
          </p:cNvPr>
          <p:cNvSpPr txBox="1"/>
          <p:nvPr/>
        </p:nvSpPr>
        <p:spPr>
          <a:xfrm>
            <a:off x="8907091" y="4994663"/>
            <a:ext cx="200376"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FY2</a:t>
            </a:r>
            <a:r>
              <a:rPr lang="en-US" sz="650">
                <a:solidFill>
                  <a:srgbClr val="4D4D4D"/>
                </a:solidFill>
                <a:latin typeface="Montserrat" panose="00000500000000000000" pitchFamily="2" charset="0"/>
              </a:rPr>
              <a:t>5</a:t>
            </a:r>
            <a:endParaRPr sz="650">
              <a:solidFill>
                <a:srgbClr val="4D4D4D"/>
              </a:solidFill>
              <a:latin typeface="Montserrat" panose="00000500000000000000" pitchFamily="2" charset="0"/>
            </a:endParaRPr>
          </a:p>
        </p:txBody>
      </p:sp>
      <p:cxnSp>
        <p:nvCxnSpPr>
          <p:cNvPr id="150" name="Connector 63">
            <a:extLst>
              <a:ext uri="{FF2B5EF4-FFF2-40B4-BE49-F238E27FC236}">
                <a16:creationId xmlns:a16="http://schemas.microsoft.com/office/drawing/2014/main" id="{26E3C03A-7BA4-CFA3-F97A-44AA1D2050EB}"/>
              </a:ext>
            </a:extLst>
          </p:cNvPr>
          <p:cNvCxnSpPr/>
          <p:nvPr/>
        </p:nvCxnSpPr>
        <p:spPr>
          <a:xfrm>
            <a:off x="9395608"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51" name="TextBox 150">
            <a:extLst>
              <a:ext uri="{FF2B5EF4-FFF2-40B4-BE49-F238E27FC236}">
                <a16:creationId xmlns:a16="http://schemas.microsoft.com/office/drawing/2014/main" id="{2509360F-3874-CA30-4F08-FE03AF9EFDE5}"/>
              </a:ext>
            </a:extLst>
          </p:cNvPr>
          <p:cNvSpPr txBox="1"/>
          <p:nvPr/>
        </p:nvSpPr>
        <p:spPr>
          <a:xfrm>
            <a:off x="9311303" y="4994663"/>
            <a:ext cx="205184"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FY2</a:t>
            </a:r>
            <a:r>
              <a:rPr lang="en-US" sz="650">
                <a:solidFill>
                  <a:srgbClr val="4D4D4D"/>
                </a:solidFill>
                <a:latin typeface="Montserrat" panose="00000500000000000000" pitchFamily="2" charset="0"/>
              </a:rPr>
              <a:t>6</a:t>
            </a:r>
            <a:endParaRPr sz="650">
              <a:solidFill>
                <a:srgbClr val="4D4D4D"/>
              </a:solidFill>
              <a:latin typeface="Montserrat" panose="00000500000000000000" pitchFamily="2" charset="0"/>
            </a:endParaRPr>
          </a:p>
        </p:txBody>
      </p:sp>
      <p:cxnSp>
        <p:nvCxnSpPr>
          <p:cNvPr id="152" name="Connector 65">
            <a:extLst>
              <a:ext uri="{FF2B5EF4-FFF2-40B4-BE49-F238E27FC236}">
                <a16:creationId xmlns:a16="http://schemas.microsoft.com/office/drawing/2014/main" id="{C4BBD13F-F486-1E7A-1502-2192BF1E5608}"/>
              </a:ext>
            </a:extLst>
          </p:cNvPr>
          <p:cNvCxnSpPr/>
          <p:nvPr/>
        </p:nvCxnSpPr>
        <p:spPr>
          <a:xfrm>
            <a:off x="9802226"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53" name="TextBox 152">
            <a:extLst>
              <a:ext uri="{FF2B5EF4-FFF2-40B4-BE49-F238E27FC236}">
                <a16:creationId xmlns:a16="http://schemas.microsoft.com/office/drawing/2014/main" id="{18DBB23A-76D1-40F1-FB7C-C8E76D60D386}"/>
              </a:ext>
            </a:extLst>
          </p:cNvPr>
          <p:cNvSpPr txBox="1"/>
          <p:nvPr/>
        </p:nvSpPr>
        <p:spPr>
          <a:xfrm>
            <a:off x="9718723" y="4994663"/>
            <a:ext cx="203582"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FY2</a:t>
            </a:r>
            <a:r>
              <a:rPr lang="en-US" sz="650">
                <a:solidFill>
                  <a:srgbClr val="4D4D4D"/>
                </a:solidFill>
                <a:latin typeface="Montserrat" panose="00000500000000000000" pitchFamily="2" charset="0"/>
              </a:rPr>
              <a:t>7</a:t>
            </a:r>
            <a:endParaRPr sz="650">
              <a:solidFill>
                <a:srgbClr val="4D4D4D"/>
              </a:solidFill>
              <a:latin typeface="Montserrat" panose="00000500000000000000" pitchFamily="2" charset="0"/>
            </a:endParaRPr>
          </a:p>
        </p:txBody>
      </p:sp>
      <p:cxnSp>
        <p:nvCxnSpPr>
          <p:cNvPr id="154" name="Connector 67">
            <a:extLst>
              <a:ext uri="{FF2B5EF4-FFF2-40B4-BE49-F238E27FC236}">
                <a16:creationId xmlns:a16="http://schemas.microsoft.com/office/drawing/2014/main" id="{12291CD3-468D-6CA6-89F7-CA208BFE1C43}"/>
              </a:ext>
            </a:extLst>
          </p:cNvPr>
          <p:cNvCxnSpPr/>
          <p:nvPr/>
        </p:nvCxnSpPr>
        <p:spPr>
          <a:xfrm>
            <a:off x="10208843"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55" name="TextBox 154">
            <a:extLst>
              <a:ext uri="{FF2B5EF4-FFF2-40B4-BE49-F238E27FC236}">
                <a16:creationId xmlns:a16="http://schemas.microsoft.com/office/drawing/2014/main" id="{9C4C9196-C428-8672-A03B-B8698E6B7577}"/>
              </a:ext>
            </a:extLst>
          </p:cNvPr>
          <p:cNvSpPr txBox="1"/>
          <p:nvPr/>
        </p:nvSpPr>
        <p:spPr>
          <a:xfrm>
            <a:off x="10123737" y="4994663"/>
            <a:ext cx="206788"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FY2</a:t>
            </a:r>
            <a:r>
              <a:rPr lang="en-US" sz="650">
                <a:solidFill>
                  <a:srgbClr val="4D4D4D"/>
                </a:solidFill>
                <a:latin typeface="Montserrat" panose="00000500000000000000" pitchFamily="2" charset="0"/>
              </a:rPr>
              <a:t>8</a:t>
            </a:r>
            <a:endParaRPr sz="650">
              <a:solidFill>
                <a:srgbClr val="4D4D4D"/>
              </a:solidFill>
              <a:latin typeface="Montserrat" panose="00000500000000000000" pitchFamily="2" charset="0"/>
            </a:endParaRPr>
          </a:p>
        </p:txBody>
      </p:sp>
      <p:cxnSp>
        <p:nvCxnSpPr>
          <p:cNvPr id="156" name="Connector 69">
            <a:extLst>
              <a:ext uri="{FF2B5EF4-FFF2-40B4-BE49-F238E27FC236}">
                <a16:creationId xmlns:a16="http://schemas.microsoft.com/office/drawing/2014/main" id="{B70C4FA2-4651-B760-A036-E23D25A196D3}"/>
              </a:ext>
            </a:extLst>
          </p:cNvPr>
          <p:cNvCxnSpPr/>
          <p:nvPr/>
        </p:nvCxnSpPr>
        <p:spPr>
          <a:xfrm>
            <a:off x="10615460"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57" name="TextBox 156">
            <a:extLst>
              <a:ext uri="{FF2B5EF4-FFF2-40B4-BE49-F238E27FC236}">
                <a16:creationId xmlns:a16="http://schemas.microsoft.com/office/drawing/2014/main" id="{2C0352DB-6178-DB34-7C7A-5278EB49826B}"/>
              </a:ext>
            </a:extLst>
          </p:cNvPr>
          <p:cNvSpPr txBox="1"/>
          <p:nvPr/>
        </p:nvSpPr>
        <p:spPr>
          <a:xfrm>
            <a:off x="10531155" y="4994663"/>
            <a:ext cx="205184" cy="100027"/>
          </a:xfrm>
          <a:prstGeom prst="rect">
            <a:avLst/>
          </a:prstGeom>
          <a:noFill/>
        </p:spPr>
        <p:txBody>
          <a:bodyPr wrap="none" lIns="0" tIns="0" rIns="0" bIns="0">
            <a:spAutoFit/>
          </a:bodyPr>
          <a:lstStyle/>
          <a:p>
            <a:pPr algn="ctr"/>
            <a:r>
              <a:rPr sz="650">
                <a:solidFill>
                  <a:srgbClr val="4D4D4D"/>
                </a:solidFill>
                <a:latin typeface="Montserrat" panose="00000500000000000000" pitchFamily="2" charset="0"/>
              </a:rPr>
              <a:t>FY2</a:t>
            </a:r>
            <a:r>
              <a:rPr lang="en-US" sz="650">
                <a:solidFill>
                  <a:srgbClr val="4D4D4D"/>
                </a:solidFill>
                <a:latin typeface="Montserrat" panose="00000500000000000000" pitchFamily="2" charset="0"/>
              </a:rPr>
              <a:t>9</a:t>
            </a:r>
            <a:endParaRPr sz="650">
              <a:solidFill>
                <a:srgbClr val="4D4D4D"/>
              </a:solidFill>
              <a:latin typeface="Montserrat" panose="00000500000000000000" pitchFamily="2" charset="0"/>
            </a:endParaRPr>
          </a:p>
        </p:txBody>
      </p:sp>
      <p:cxnSp>
        <p:nvCxnSpPr>
          <p:cNvPr id="158" name="Connector 71">
            <a:extLst>
              <a:ext uri="{FF2B5EF4-FFF2-40B4-BE49-F238E27FC236}">
                <a16:creationId xmlns:a16="http://schemas.microsoft.com/office/drawing/2014/main" id="{65972A9E-3827-9969-4650-8CA0446DEEDB}"/>
              </a:ext>
            </a:extLst>
          </p:cNvPr>
          <p:cNvCxnSpPr/>
          <p:nvPr/>
        </p:nvCxnSpPr>
        <p:spPr>
          <a:xfrm>
            <a:off x="11022077" y="4939799"/>
            <a:ext cx="0" cy="32004"/>
          </a:xfrm>
          <a:prstGeom prst="line">
            <a:avLst/>
          </a:prstGeom>
          <a:ln w="6350">
            <a:solidFill>
              <a:srgbClr val="9A9A9A"/>
            </a:solidFill>
          </a:ln>
        </p:spPr>
        <p:style>
          <a:lnRef idx="2">
            <a:schemeClr val="accent1"/>
          </a:lnRef>
          <a:fillRef idx="0">
            <a:schemeClr val="accent1"/>
          </a:fillRef>
          <a:effectRef idx="1">
            <a:schemeClr val="accent1"/>
          </a:effectRef>
          <a:fontRef idx="minor">
            <a:schemeClr val="tx1"/>
          </a:fontRef>
        </p:style>
      </p:cxnSp>
      <p:sp>
        <p:nvSpPr>
          <p:cNvPr id="159" name="TextBox 158">
            <a:extLst>
              <a:ext uri="{FF2B5EF4-FFF2-40B4-BE49-F238E27FC236}">
                <a16:creationId xmlns:a16="http://schemas.microsoft.com/office/drawing/2014/main" id="{68E13F2D-FA84-045C-40E5-DE55DF63C43E}"/>
              </a:ext>
            </a:extLst>
          </p:cNvPr>
          <p:cNvSpPr txBox="1"/>
          <p:nvPr/>
        </p:nvSpPr>
        <p:spPr>
          <a:xfrm>
            <a:off x="10936971" y="4994663"/>
            <a:ext cx="206788" cy="100027"/>
          </a:xfrm>
          <a:prstGeom prst="rect">
            <a:avLst/>
          </a:prstGeom>
          <a:noFill/>
        </p:spPr>
        <p:txBody>
          <a:bodyPr wrap="none" lIns="0" tIns="0" rIns="0" bIns="0">
            <a:spAutoFit/>
          </a:bodyPr>
          <a:lstStyle/>
          <a:p>
            <a:pPr algn="ctr"/>
            <a:r>
              <a:rPr lang="en-US" sz="650">
                <a:solidFill>
                  <a:srgbClr val="4D4D4D"/>
                </a:solidFill>
                <a:latin typeface="Montserrat" panose="00000500000000000000" pitchFamily="2" charset="0"/>
              </a:rPr>
              <a:t>FY30</a:t>
            </a:r>
            <a:endParaRPr sz="650">
              <a:solidFill>
                <a:srgbClr val="4D4D4D"/>
              </a:solidFill>
              <a:latin typeface="Montserrat" panose="00000500000000000000" pitchFamily="2" charset="0"/>
            </a:endParaRPr>
          </a:p>
        </p:txBody>
      </p:sp>
      <p:sp>
        <p:nvSpPr>
          <p:cNvPr id="160" name="TextBox 159">
            <a:extLst>
              <a:ext uri="{FF2B5EF4-FFF2-40B4-BE49-F238E27FC236}">
                <a16:creationId xmlns:a16="http://schemas.microsoft.com/office/drawing/2014/main" id="{8ED5265B-9D16-E932-3AB8-5682F57B6D0B}"/>
              </a:ext>
            </a:extLst>
          </p:cNvPr>
          <p:cNvSpPr txBox="1"/>
          <p:nvPr/>
        </p:nvSpPr>
        <p:spPr>
          <a:xfrm rot="16200000">
            <a:off x="6142139" y="3841475"/>
            <a:ext cx="657231" cy="123111"/>
          </a:xfrm>
          <a:prstGeom prst="rect">
            <a:avLst/>
          </a:prstGeom>
          <a:noFill/>
        </p:spPr>
        <p:txBody>
          <a:bodyPr wrap="none" lIns="0" tIns="0" rIns="0" bIns="0">
            <a:spAutoFit/>
          </a:bodyPr>
          <a:lstStyle/>
          <a:p>
            <a:pPr algn="ctr"/>
            <a:r>
              <a:rPr lang="en-US" sz="800">
                <a:solidFill>
                  <a:srgbClr val="4D4D4D"/>
                </a:solidFill>
                <a:latin typeface="Montserrat" panose="00000500000000000000" pitchFamily="2" charset="0"/>
              </a:rPr>
              <a:t>Indexed cost</a:t>
            </a:r>
          </a:p>
        </p:txBody>
      </p:sp>
      <p:cxnSp>
        <p:nvCxnSpPr>
          <p:cNvPr id="161" name="Connector 74">
            <a:extLst>
              <a:ext uri="{FF2B5EF4-FFF2-40B4-BE49-F238E27FC236}">
                <a16:creationId xmlns:a16="http://schemas.microsoft.com/office/drawing/2014/main" id="{F7598F8B-33A0-F621-DD65-A37D21991276}"/>
              </a:ext>
            </a:extLst>
          </p:cNvPr>
          <p:cNvCxnSpPr/>
          <p:nvPr/>
        </p:nvCxnSpPr>
        <p:spPr>
          <a:xfrm flipV="1">
            <a:off x="6549289" y="4119379"/>
            <a:ext cx="101654" cy="38862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62" name="Connector 75">
            <a:extLst>
              <a:ext uri="{FF2B5EF4-FFF2-40B4-BE49-F238E27FC236}">
                <a16:creationId xmlns:a16="http://schemas.microsoft.com/office/drawing/2014/main" id="{C4102CC9-27FB-B7CB-2CDF-010F3AE87D29}"/>
              </a:ext>
            </a:extLst>
          </p:cNvPr>
          <p:cNvCxnSpPr/>
          <p:nvPr/>
        </p:nvCxnSpPr>
        <p:spPr>
          <a:xfrm>
            <a:off x="6650943" y="4119379"/>
            <a:ext cx="101655" cy="15113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63" name="Connector 76">
            <a:extLst>
              <a:ext uri="{FF2B5EF4-FFF2-40B4-BE49-F238E27FC236}">
                <a16:creationId xmlns:a16="http://schemas.microsoft.com/office/drawing/2014/main" id="{C3F5DBFE-0160-B00D-3FBE-52C20254CBDE}"/>
              </a:ext>
            </a:extLst>
          </p:cNvPr>
          <p:cNvCxnSpPr/>
          <p:nvPr/>
        </p:nvCxnSpPr>
        <p:spPr>
          <a:xfrm flipV="1">
            <a:off x="6752598" y="4184149"/>
            <a:ext cx="101654" cy="8636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64" name="Connector 77">
            <a:extLst>
              <a:ext uri="{FF2B5EF4-FFF2-40B4-BE49-F238E27FC236}">
                <a16:creationId xmlns:a16="http://schemas.microsoft.com/office/drawing/2014/main" id="{D771433F-23BE-6C89-BCAE-57311A16EDCB}"/>
              </a:ext>
            </a:extLst>
          </p:cNvPr>
          <p:cNvCxnSpPr/>
          <p:nvPr/>
        </p:nvCxnSpPr>
        <p:spPr>
          <a:xfrm>
            <a:off x="6854252" y="4184149"/>
            <a:ext cx="101654" cy="15113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65" name="Connector 78">
            <a:extLst>
              <a:ext uri="{FF2B5EF4-FFF2-40B4-BE49-F238E27FC236}">
                <a16:creationId xmlns:a16="http://schemas.microsoft.com/office/drawing/2014/main" id="{A5291D20-DF0E-B188-7FE8-2619E352E072}"/>
              </a:ext>
            </a:extLst>
          </p:cNvPr>
          <p:cNvCxnSpPr/>
          <p:nvPr/>
        </p:nvCxnSpPr>
        <p:spPr>
          <a:xfrm flipV="1">
            <a:off x="6955906" y="4140970"/>
            <a:ext cx="101654" cy="19431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66" name="Connector 79">
            <a:extLst>
              <a:ext uri="{FF2B5EF4-FFF2-40B4-BE49-F238E27FC236}">
                <a16:creationId xmlns:a16="http://schemas.microsoft.com/office/drawing/2014/main" id="{E4223DAA-620A-0624-237D-843D8817E7CD}"/>
              </a:ext>
            </a:extLst>
          </p:cNvPr>
          <p:cNvCxnSpPr/>
          <p:nvPr/>
        </p:nvCxnSpPr>
        <p:spPr>
          <a:xfrm>
            <a:off x="7057560" y="4140970"/>
            <a:ext cx="101655" cy="6477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67" name="Connector 80">
            <a:extLst>
              <a:ext uri="{FF2B5EF4-FFF2-40B4-BE49-F238E27FC236}">
                <a16:creationId xmlns:a16="http://schemas.microsoft.com/office/drawing/2014/main" id="{43B03781-F8D6-ED4E-A3DE-132CA9FCCD66}"/>
              </a:ext>
            </a:extLst>
          </p:cNvPr>
          <p:cNvCxnSpPr/>
          <p:nvPr/>
        </p:nvCxnSpPr>
        <p:spPr>
          <a:xfrm flipV="1">
            <a:off x="7159215" y="4054609"/>
            <a:ext cx="101654" cy="15113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68" name="Connector 81">
            <a:extLst>
              <a:ext uri="{FF2B5EF4-FFF2-40B4-BE49-F238E27FC236}">
                <a16:creationId xmlns:a16="http://schemas.microsoft.com/office/drawing/2014/main" id="{890FA7F3-DF62-FAE0-D6EA-B0CC6B8F8A7E}"/>
              </a:ext>
            </a:extLst>
          </p:cNvPr>
          <p:cNvCxnSpPr/>
          <p:nvPr/>
        </p:nvCxnSpPr>
        <p:spPr>
          <a:xfrm>
            <a:off x="7260869" y="4054609"/>
            <a:ext cx="101654" cy="12954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69" name="Connector 82">
            <a:extLst>
              <a:ext uri="{FF2B5EF4-FFF2-40B4-BE49-F238E27FC236}">
                <a16:creationId xmlns:a16="http://schemas.microsoft.com/office/drawing/2014/main" id="{36F6755B-60B8-6366-02F3-8ABD7A744C01}"/>
              </a:ext>
            </a:extLst>
          </p:cNvPr>
          <p:cNvCxnSpPr/>
          <p:nvPr/>
        </p:nvCxnSpPr>
        <p:spPr>
          <a:xfrm>
            <a:off x="7362523" y="4184149"/>
            <a:ext cx="101654" cy="8636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70" name="Connector 83">
            <a:extLst>
              <a:ext uri="{FF2B5EF4-FFF2-40B4-BE49-F238E27FC236}">
                <a16:creationId xmlns:a16="http://schemas.microsoft.com/office/drawing/2014/main" id="{D9CE0EE8-3140-1E24-A91D-83A3E3658D0A}"/>
              </a:ext>
            </a:extLst>
          </p:cNvPr>
          <p:cNvCxnSpPr/>
          <p:nvPr/>
        </p:nvCxnSpPr>
        <p:spPr>
          <a:xfrm flipV="1">
            <a:off x="7464177" y="3968249"/>
            <a:ext cx="101655" cy="30226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71" name="Connector 84">
            <a:extLst>
              <a:ext uri="{FF2B5EF4-FFF2-40B4-BE49-F238E27FC236}">
                <a16:creationId xmlns:a16="http://schemas.microsoft.com/office/drawing/2014/main" id="{C8DA9199-8EEA-8389-77D2-AEFDEFD45190}"/>
              </a:ext>
            </a:extLst>
          </p:cNvPr>
          <p:cNvCxnSpPr/>
          <p:nvPr/>
        </p:nvCxnSpPr>
        <p:spPr>
          <a:xfrm>
            <a:off x="7565832" y="3968249"/>
            <a:ext cx="101654" cy="10795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72" name="Connector 85">
            <a:extLst>
              <a:ext uri="{FF2B5EF4-FFF2-40B4-BE49-F238E27FC236}">
                <a16:creationId xmlns:a16="http://schemas.microsoft.com/office/drawing/2014/main" id="{07E88D73-4867-3778-4503-E13A0A722FCA}"/>
              </a:ext>
            </a:extLst>
          </p:cNvPr>
          <p:cNvCxnSpPr/>
          <p:nvPr/>
        </p:nvCxnSpPr>
        <p:spPr>
          <a:xfrm flipV="1">
            <a:off x="7667486" y="3903479"/>
            <a:ext cx="101654" cy="17272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73" name="Connector 86">
            <a:extLst>
              <a:ext uri="{FF2B5EF4-FFF2-40B4-BE49-F238E27FC236}">
                <a16:creationId xmlns:a16="http://schemas.microsoft.com/office/drawing/2014/main" id="{C084400F-6339-3EA3-DAE0-5968E5CC2B9A}"/>
              </a:ext>
            </a:extLst>
          </p:cNvPr>
          <p:cNvCxnSpPr/>
          <p:nvPr/>
        </p:nvCxnSpPr>
        <p:spPr>
          <a:xfrm>
            <a:off x="7769140" y="3903479"/>
            <a:ext cx="101655" cy="8636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74" name="Connector 87">
            <a:extLst>
              <a:ext uri="{FF2B5EF4-FFF2-40B4-BE49-F238E27FC236}">
                <a16:creationId xmlns:a16="http://schemas.microsoft.com/office/drawing/2014/main" id="{C1F39560-7E32-7454-FB12-4CA007869BC1}"/>
              </a:ext>
            </a:extLst>
          </p:cNvPr>
          <p:cNvCxnSpPr/>
          <p:nvPr/>
        </p:nvCxnSpPr>
        <p:spPr>
          <a:xfrm flipV="1">
            <a:off x="7870795" y="3795529"/>
            <a:ext cx="101654" cy="19431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75" name="Connector 88">
            <a:extLst>
              <a:ext uri="{FF2B5EF4-FFF2-40B4-BE49-F238E27FC236}">
                <a16:creationId xmlns:a16="http://schemas.microsoft.com/office/drawing/2014/main" id="{8F0CD790-CE64-C8F0-120D-D28565F7D583}"/>
              </a:ext>
            </a:extLst>
          </p:cNvPr>
          <p:cNvCxnSpPr/>
          <p:nvPr/>
        </p:nvCxnSpPr>
        <p:spPr>
          <a:xfrm>
            <a:off x="7972449" y="3795529"/>
            <a:ext cx="101654" cy="6477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76" name="Connector 89">
            <a:extLst>
              <a:ext uri="{FF2B5EF4-FFF2-40B4-BE49-F238E27FC236}">
                <a16:creationId xmlns:a16="http://schemas.microsoft.com/office/drawing/2014/main" id="{AABA7201-C3CF-6971-B6D2-75DAB29FA12B}"/>
              </a:ext>
            </a:extLst>
          </p:cNvPr>
          <p:cNvCxnSpPr/>
          <p:nvPr/>
        </p:nvCxnSpPr>
        <p:spPr>
          <a:xfrm flipV="1">
            <a:off x="8074103" y="3665989"/>
            <a:ext cx="101654" cy="19431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77" name="Connector 90">
            <a:extLst>
              <a:ext uri="{FF2B5EF4-FFF2-40B4-BE49-F238E27FC236}">
                <a16:creationId xmlns:a16="http://schemas.microsoft.com/office/drawing/2014/main" id="{2A494C18-D3E5-8FCB-3F30-5F438D2F2F6C}"/>
              </a:ext>
            </a:extLst>
          </p:cNvPr>
          <p:cNvCxnSpPr/>
          <p:nvPr/>
        </p:nvCxnSpPr>
        <p:spPr>
          <a:xfrm>
            <a:off x="8175757" y="3665989"/>
            <a:ext cx="101655" cy="15113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78" name="Connector 91">
            <a:extLst>
              <a:ext uri="{FF2B5EF4-FFF2-40B4-BE49-F238E27FC236}">
                <a16:creationId xmlns:a16="http://schemas.microsoft.com/office/drawing/2014/main" id="{33654680-8F6A-879D-2B3D-173115B88BA7}"/>
              </a:ext>
            </a:extLst>
          </p:cNvPr>
          <p:cNvCxnSpPr/>
          <p:nvPr/>
        </p:nvCxnSpPr>
        <p:spPr>
          <a:xfrm flipV="1">
            <a:off x="8277412" y="3601219"/>
            <a:ext cx="101654" cy="21590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79" name="Connector 92">
            <a:extLst>
              <a:ext uri="{FF2B5EF4-FFF2-40B4-BE49-F238E27FC236}">
                <a16:creationId xmlns:a16="http://schemas.microsoft.com/office/drawing/2014/main" id="{35EB3058-41B0-9929-65D3-BB89CB6DD179}"/>
              </a:ext>
            </a:extLst>
          </p:cNvPr>
          <p:cNvCxnSpPr/>
          <p:nvPr/>
        </p:nvCxnSpPr>
        <p:spPr>
          <a:xfrm>
            <a:off x="8379066" y="3601219"/>
            <a:ext cx="101654" cy="17272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80" name="Connector 93">
            <a:extLst>
              <a:ext uri="{FF2B5EF4-FFF2-40B4-BE49-F238E27FC236}">
                <a16:creationId xmlns:a16="http://schemas.microsoft.com/office/drawing/2014/main" id="{C19171E5-C599-ED4E-A7ED-F6ED4A74A4B2}"/>
              </a:ext>
            </a:extLst>
          </p:cNvPr>
          <p:cNvCxnSpPr/>
          <p:nvPr/>
        </p:nvCxnSpPr>
        <p:spPr>
          <a:xfrm flipV="1">
            <a:off x="8480720" y="3558040"/>
            <a:ext cx="101654" cy="21590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81" name="Connector 94">
            <a:extLst>
              <a:ext uri="{FF2B5EF4-FFF2-40B4-BE49-F238E27FC236}">
                <a16:creationId xmlns:a16="http://schemas.microsoft.com/office/drawing/2014/main" id="{DE02B35E-4EB4-B5F3-65CE-24C59E1BCFB5}"/>
              </a:ext>
            </a:extLst>
          </p:cNvPr>
          <p:cNvCxnSpPr/>
          <p:nvPr/>
        </p:nvCxnSpPr>
        <p:spPr>
          <a:xfrm flipV="1">
            <a:off x="8582374" y="3428500"/>
            <a:ext cx="101655" cy="12954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82" name="Connector 95">
            <a:extLst>
              <a:ext uri="{FF2B5EF4-FFF2-40B4-BE49-F238E27FC236}">
                <a16:creationId xmlns:a16="http://schemas.microsoft.com/office/drawing/2014/main" id="{BE1E67B3-5DEF-7DA8-7E48-E5B56BD79F5F}"/>
              </a:ext>
            </a:extLst>
          </p:cNvPr>
          <p:cNvCxnSpPr/>
          <p:nvPr/>
        </p:nvCxnSpPr>
        <p:spPr>
          <a:xfrm>
            <a:off x="8684029" y="3428500"/>
            <a:ext cx="101654" cy="8636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83" name="Connector 96">
            <a:extLst>
              <a:ext uri="{FF2B5EF4-FFF2-40B4-BE49-F238E27FC236}">
                <a16:creationId xmlns:a16="http://schemas.microsoft.com/office/drawing/2014/main" id="{B5BD7D7F-E587-2036-7765-27498DFB0614}"/>
              </a:ext>
            </a:extLst>
          </p:cNvPr>
          <p:cNvCxnSpPr/>
          <p:nvPr/>
        </p:nvCxnSpPr>
        <p:spPr>
          <a:xfrm flipV="1">
            <a:off x="8785683" y="3363730"/>
            <a:ext cx="101654" cy="15113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84" name="Connector 97">
            <a:extLst>
              <a:ext uri="{FF2B5EF4-FFF2-40B4-BE49-F238E27FC236}">
                <a16:creationId xmlns:a16="http://schemas.microsoft.com/office/drawing/2014/main" id="{8B720EDF-5667-9723-E0FA-4982AAB03DC1}"/>
              </a:ext>
            </a:extLst>
          </p:cNvPr>
          <p:cNvCxnSpPr/>
          <p:nvPr/>
        </p:nvCxnSpPr>
        <p:spPr>
          <a:xfrm>
            <a:off x="8887337" y="3363730"/>
            <a:ext cx="101654" cy="10795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85" name="Connector 98">
            <a:extLst>
              <a:ext uri="{FF2B5EF4-FFF2-40B4-BE49-F238E27FC236}">
                <a16:creationId xmlns:a16="http://schemas.microsoft.com/office/drawing/2014/main" id="{14FD561F-9F91-3C59-CC41-E6F5676B93EC}"/>
              </a:ext>
            </a:extLst>
          </p:cNvPr>
          <p:cNvCxnSpPr/>
          <p:nvPr/>
        </p:nvCxnSpPr>
        <p:spPr>
          <a:xfrm flipV="1">
            <a:off x="8988991" y="3298960"/>
            <a:ext cx="101655" cy="17272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86" name="Connector 99">
            <a:extLst>
              <a:ext uri="{FF2B5EF4-FFF2-40B4-BE49-F238E27FC236}">
                <a16:creationId xmlns:a16="http://schemas.microsoft.com/office/drawing/2014/main" id="{C00ABFFE-AB34-33B3-E15D-976C6E0E4FCB}"/>
              </a:ext>
            </a:extLst>
          </p:cNvPr>
          <p:cNvCxnSpPr/>
          <p:nvPr/>
        </p:nvCxnSpPr>
        <p:spPr>
          <a:xfrm>
            <a:off x="9090646" y="3298960"/>
            <a:ext cx="101654" cy="8636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87" name="Connector 100">
            <a:extLst>
              <a:ext uri="{FF2B5EF4-FFF2-40B4-BE49-F238E27FC236}">
                <a16:creationId xmlns:a16="http://schemas.microsoft.com/office/drawing/2014/main" id="{AF29E9AF-5D55-00EB-4CDB-400A28167D26}"/>
              </a:ext>
            </a:extLst>
          </p:cNvPr>
          <p:cNvCxnSpPr/>
          <p:nvPr/>
        </p:nvCxnSpPr>
        <p:spPr>
          <a:xfrm flipV="1">
            <a:off x="9192300" y="3255779"/>
            <a:ext cx="101654" cy="12954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cxnSp>
        <p:nvCxnSpPr>
          <p:cNvPr id="188" name="Connector 101">
            <a:extLst>
              <a:ext uri="{FF2B5EF4-FFF2-40B4-BE49-F238E27FC236}">
                <a16:creationId xmlns:a16="http://schemas.microsoft.com/office/drawing/2014/main" id="{A43338E7-7C85-8C20-9796-7E37EFB5D9D2}"/>
              </a:ext>
            </a:extLst>
          </p:cNvPr>
          <p:cNvCxnSpPr/>
          <p:nvPr/>
        </p:nvCxnSpPr>
        <p:spPr>
          <a:xfrm flipV="1">
            <a:off x="9293954" y="3212599"/>
            <a:ext cx="101654" cy="4318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sp>
        <p:nvSpPr>
          <p:cNvPr id="189" name="Freeform 102">
            <a:extLst>
              <a:ext uri="{FF2B5EF4-FFF2-40B4-BE49-F238E27FC236}">
                <a16:creationId xmlns:a16="http://schemas.microsoft.com/office/drawing/2014/main" id="{AB283D18-C433-3C7A-B2FB-1AA142A402E8}"/>
              </a:ext>
            </a:extLst>
          </p:cNvPr>
          <p:cNvSpPr/>
          <p:nvPr/>
        </p:nvSpPr>
        <p:spPr>
          <a:xfrm rot="21201060">
            <a:off x="9372754" y="2436939"/>
            <a:ext cx="1672179" cy="739621"/>
          </a:xfrm>
          <a:custGeom>
            <a:avLst/>
            <a:gdLst/>
            <a:ahLst/>
            <a:cxnLst/>
            <a:rect l="l" t="t" r="r" b="b"/>
            <a:pathLst>
              <a:path w="1626469" h="647700">
                <a:moveTo>
                  <a:pt x="0" y="604520"/>
                </a:moveTo>
                <a:lnTo>
                  <a:pt x="1626469" y="0"/>
                </a:lnTo>
                <a:lnTo>
                  <a:pt x="1626469" y="647700"/>
                </a:lnTo>
                <a:close/>
              </a:path>
            </a:pathLst>
          </a:custGeom>
          <a:solidFill>
            <a:srgbClr val="8FB8FF"/>
          </a:solidFill>
          <a:ln>
            <a:solidFill>
              <a:srgbClr val="8FB8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cxnSp>
        <p:nvCxnSpPr>
          <p:cNvPr id="190" name="Connector 103">
            <a:extLst>
              <a:ext uri="{FF2B5EF4-FFF2-40B4-BE49-F238E27FC236}">
                <a16:creationId xmlns:a16="http://schemas.microsoft.com/office/drawing/2014/main" id="{C12E749D-4CF2-E08A-4B9F-EF98B9AABF5D}"/>
              </a:ext>
            </a:extLst>
          </p:cNvPr>
          <p:cNvCxnSpPr/>
          <p:nvPr/>
        </p:nvCxnSpPr>
        <p:spPr>
          <a:xfrm flipV="1">
            <a:off x="9395608" y="3147829"/>
            <a:ext cx="406618" cy="64770"/>
          </a:xfrm>
          <a:prstGeom prst="line">
            <a:avLst/>
          </a:prstGeom>
          <a:ln w="25400">
            <a:solidFill>
              <a:srgbClr val="1F5EEA"/>
            </a:solidFill>
          </a:ln>
        </p:spPr>
        <p:style>
          <a:lnRef idx="2">
            <a:schemeClr val="accent1"/>
          </a:lnRef>
          <a:fillRef idx="0">
            <a:schemeClr val="accent1"/>
          </a:fillRef>
          <a:effectRef idx="1">
            <a:schemeClr val="accent1"/>
          </a:effectRef>
          <a:fontRef idx="minor">
            <a:schemeClr val="tx1"/>
          </a:fontRef>
        </p:style>
      </p:cxnSp>
      <p:cxnSp>
        <p:nvCxnSpPr>
          <p:cNvPr id="191" name="Connector 104">
            <a:extLst>
              <a:ext uri="{FF2B5EF4-FFF2-40B4-BE49-F238E27FC236}">
                <a16:creationId xmlns:a16="http://schemas.microsoft.com/office/drawing/2014/main" id="{230A7A0A-83A6-23FC-A630-8866195E82E2}"/>
              </a:ext>
            </a:extLst>
          </p:cNvPr>
          <p:cNvCxnSpPr/>
          <p:nvPr/>
        </p:nvCxnSpPr>
        <p:spPr>
          <a:xfrm flipV="1">
            <a:off x="9802226" y="2996699"/>
            <a:ext cx="406617" cy="151130"/>
          </a:xfrm>
          <a:prstGeom prst="line">
            <a:avLst/>
          </a:prstGeom>
          <a:ln w="25400">
            <a:solidFill>
              <a:srgbClr val="1F5EEA"/>
            </a:solidFill>
          </a:ln>
        </p:spPr>
        <p:style>
          <a:lnRef idx="2">
            <a:schemeClr val="accent1"/>
          </a:lnRef>
          <a:fillRef idx="0">
            <a:schemeClr val="accent1"/>
          </a:fillRef>
          <a:effectRef idx="1">
            <a:schemeClr val="accent1"/>
          </a:effectRef>
          <a:fontRef idx="minor">
            <a:schemeClr val="tx1"/>
          </a:fontRef>
        </p:style>
      </p:cxnSp>
      <p:cxnSp>
        <p:nvCxnSpPr>
          <p:cNvPr id="192" name="Connector 105">
            <a:extLst>
              <a:ext uri="{FF2B5EF4-FFF2-40B4-BE49-F238E27FC236}">
                <a16:creationId xmlns:a16="http://schemas.microsoft.com/office/drawing/2014/main" id="{35ACC21C-9B02-1E32-6A98-EB93B5A1D1A1}"/>
              </a:ext>
            </a:extLst>
          </p:cNvPr>
          <p:cNvCxnSpPr/>
          <p:nvPr/>
        </p:nvCxnSpPr>
        <p:spPr>
          <a:xfrm flipV="1">
            <a:off x="10208843" y="2845570"/>
            <a:ext cx="406617" cy="151130"/>
          </a:xfrm>
          <a:prstGeom prst="line">
            <a:avLst/>
          </a:prstGeom>
          <a:ln w="25400">
            <a:solidFill>
              <a:srgbClr val="1F5EEA"/>
            </a:solidFill>
          </a:ln>
        </p:spPr>
        <p:style>
          <a:lnRef idx="2">
            <a:schemeClr val="accent1"/>
          </a:lnRef>
          <a:fillRef idx="0">
            <a:schemeClr val="accent1"/>
          </a:fillRef>
          <a:effectRef idx="1">
            <a:schemeClr val="accent1"/>
          </a:effectRef>
          <a:fontRef idx="minor">
            <a:schemeClr val="tx1"/>
          </a:fontRef>
        </p:style>
      </p:cxnSp>
      <p:cxnSp>
        <p:nvCxnSpPr>
          <p:cNvPr id="193" name="Connector 106">
            <a:extLst>
              <a:ext uri="{FF2B5EF4-FFF2-40B4-BE49-F238E27FC236}">
                <a16:creationId xmlns:a16="http://schemas.microsoft.com/office/drawing/2014/main" id="{909BCE0B-D60F-6270-DCFE-635CC4875298}"/>
              </a:ext>
            </a:extLst>
          </p:cNvPr>
          <p:cNvCxnSpPr/>
          <p:nvPr/>
        </p:nvCxnSpPr>
        <p:spPr>
          <a:xfrm flipV="1">
            <a:off x="10615460" y="2716030"/>
            <a:ext cx="406617" cy="129540"/>
          </a:xfrm>
          <a:prstGeom prst="line">
            <a:avLst/>
          </a:prstGeom>
          <a:ln w="25400">
            <a:solidFill>
              <a:srgbClr val="1F5EEA"/>
            </a:solidFill>
          </a:ln>
        </p:spPr>
        <p:style>
          <a:lnRef idx="2">
            <a:schemeClr val="accent1"/>
          </a:lnRef>
          <a:fillRef idx="0">
            <a:schemeClr val="accent1"/>
          </a:fillRef>
          <a:effectRef idx="1">
            <a:schemeClr val="accent1"/>
          </a:effectRef>
          <a:fontRef idx="minor">
            <a:schemeClr val="tx1"/>
          </a:fontRef>
        </p:style>
      </p:cxnSp>
      <p:cxnSp>
        <p:nvCxnSpPr>
          <p:cNvPr id="194" name="Connector 107">
            <a:extLst>
              <a:ext uri="{FF2B5EF4-FFF2-40B4-BE49-F238E27FC236}">
                <a16:creationId xmlns:a16="http://schemas.microsoft.com/office/drawing/2014/main" id="{5E5C3995-F2FF-5AC7-9F11-230B257E522E}"/>
              </a:ext>
            </a:extLst>
          </p:cNvPr>
          <p:cNvCxnSpPr/>
          <p:nvPr/>
        </p:nvCxnSpPr>
        <p:spPr>
          <a:xfrm>
            <a:off x="9395608" y="2681231"/>
            <a:ext cx="0" cy="2258568"/>
          </a:xfrm>
          <a:prstGeom prst="line">
            <a:avLst/>
          </a:prstGeom>
          <a:ln w="10160">
            <a:solidFill>
              <a:srgbClr val="9A9A9A"/>
            </a:solidFill>
            <a:prstDash val="dash"/>
          </a:ln>
        </p:spPr>
        <p:style>
          <a:lnRef idx="2">
            <a:schemeClr val="accent1"/>
          </a:lnRef>
          <a:fillRef idx="0">
            <a:schemeClr val="accent1"/>
          </a:fillRef>
          <a:effectRef idx="1">
            <a:schemeClr val="accent1"/>
          </a:effectRef>
          <a:fontRef idx="minor">
            <a:schemeClr val="tx1"/>
          </a:fontRef>
        </p:style>
      </p:cxnSp>
      <p:sp>
        <p:nvSpPr>
          <p:cNvPr id="195" name="TextBox 194">
            <a:extLst>
              <a:ext uri="{FF2B5EF4-FFF2-40B4-BE49-F238E27FC236}">
                <a16:creationId xmlns:a16="http://schemas.microsoft.com/office/drawing/2014/main" id="{113D7F98-1ADB-7359-94F4-415EB7A31BBF}"/>
              </a:ext>
            </a:extLst>
          </p:cNvPr>
          <p:cNvSpPr txBox="1"/>
          <p:nvPr/>
        </p:nvSpPr>
        <p:spPr>
          <a:xfrm rot="16200000">
            <a:off x="8874946" y="4312162"/>
            <a:ext cx="841248" cy="138499"/>
          </a:xfrm>
          <a:prstGeom prst="rect">
            <a:avLst/>
          </a:prstGeom>
          <a:noFill/>
        </p:spPr>
        <p:txBody>
          <a:bodyPr wrap="square" lIns="0" tIns="0" rIns="0" bIns="0" anchor="t">
            <a:spAutoFit/>
          </a:bodyPr>
          <a:lstStyle/>
          <a:p>
            <a:pPr algn="ctr"/>
            <a:r>
              <a:rPr lang="en-US" sz="900" b="0">
                <a:solidFill>
                  <a:srgbClr val="4D4D4D"/>
                </a:solidFill>
                <a:latin typeface="Montserrat" panose="00000500000000000000" pitchFamily="2" charset="0"/>
              </a:rPr>
              <a:t>Forecast start</a:t>
            </a:r>
          </a:p>
        </p:txBody>
      </p:sp>
      <p:cxnSp>
        <p:nvCxnSpPr>
          <p:cNvPr id="196" name="Connector 109">
            <a:extLst>
              <a:ext uri="{FF2B5EF4-FFF2-40B4-BE49-F238E27FC236}">
                <a16:creationId xmlns:a16="http://schemas.microsoft.com/office/drawing/2014/main" id="{9E3E73D5-5B90-2CCD-502A-C6CEEB94427F}"/>
              </a:ext>
            </a:extLst>
          </p:cNvPr>
          <p:cNvCxnSpPr/>
          <p:nvPr/>
        </p:nvCxnSpPr>
        <p:spPr>
          <a:xfrm>
            <a:off x="9911780" y="4155032"/>
            <a:ext cx="274320" cy="0"/>
          </a:xfrm>
          <a:prstGeom prst="line">
            <a:avLst/>
          </a:prstGeom>
          <a:ln w="16510">
            <a:solidFill>
              <a:srgbClr val="111111"/>
            </a:solidFill>
          </a:ln>
        </p:spPr>
        <p:style>
          <a:lnRef idx="2">
            <a:schemeClr val="accent1"/>
          </a:lnRef>
          <a:fillRef idx="0">
            <a:schemeClr val="accent1"/>
          </a:fillRef>
          <a:effectRef idx="1">
            <a:schemeClr val="accent1"/>
          </a:effectRef>
          <a:fontRef idx="minor">
            <a:schemeClr val="tx1"/>
          </a:fontRef>
        </p:style>
      </p:cxnSp>
      <p:sp>
        <p:nvSpPr>
          <p:cNvPr id="197" name="TextBox 196">
            <a:extLst>
              <a:ext uri="{FF2B5EF4-FFF2-40B4-BE49-F238E27FC236}">
                <a16:creationId xmlns:a16="http://schemas.microsoft.com/office/drawing/2014/main" id="{A2008E9C-A4DB-033E-7CDA-4EAC0289BB52}"/>
              </a:ext>
            </a:extLst>
          </p:cNvPr>
          <p:cNvSpPr txBox="1"/>
          <p:nvPr/>
        </p:nvSpPr>
        <p:spPr>
          <a:xfrm>
            <a:off x="10259252" y="4091024"/>
            <a:ext cx="1143000" cy="138499"/>
          </a:xfrm>
          <a:prstGeom prst="rect">
            <a:avLst/>
          </a:prstGeom>
          <a:noFill/>
        </p:spPr>
        <p:txBody>
          <a:bodyPr wrap="square" lIns="0" tIns="0" rIns="0" bIns="0">
            <a:spAutoFit/>
          </a:bodyPr>
          <a:lstStyle/>
          <a:p>
            <a:pPr algn="l"/>
            <a:r>
              <a:rPr sz="900" b="0">
                <a:solidFill>
                  <a:srgbClr val="4D4D4D"/>
                </a:solidFill>
                <a:latin typeface="Montserrat" panose="00000500000000000000" pitchFamily="2" charset="0"/>
              </a:rPr>
              <a:t>Historical actuals</a:t>
            </a:r>
          </a:p>
        </p:txBody>
      </p:sp>
      <p:cxnSp>
        <p:nvCxnSpPr>
          <p:cNvPr id="198" name="Connector 111">
            <a:extLst>
              <a:ext uri="{FF2B5EF4-FFF2-40B4-BE49-F238E27FC236}">
                <a16:creationId xmlns:a16="http://schemas.microsoft.com/office/drawing/2014/main" id="{E0BDBDCC-C187-1C5B-9215-C83E1C3CCDF8}"/>
              </a:ext>
            </a:extLst>
          </p:cNvPr>
          <p:cNvCxnSpPr/>
          <p:nvPr/>
        </p:nvCxnSpPr>
        <p:spPr>
          <a:xfrm>
            <a:off x="9911780" y="4356201"/>
            <a:ext cx="274320" cy="0"/>
          </a:xfrm>
          <a:prstGeom prst="line">
            <a:avLst/>
          </a:prstGeom>
          <a:ln w="25400">
            <a:solidFill>
              <a:srgbClr val="1F5EEA"/>
            </a:solidFill>
          </a:ln>
        </p:spPr>
        <p:style>
          <a:lnRef idx="2">
            <a:schemeClr val="accent1"/>
          </a:lnRef>
          <a:fillRef idx="0">
            <a:schemeClr val="accent1"/>
          </a:fillRef>
          <a:effectRef idx="1">
            <a:schemeClr val="accent1"/>
          </a:effectRef>
          <a:fontRef idx="minor">
            <a:schemeClr val="tx1"/>
          </a:fontRef>
        </p:style>
      </p:cxnSp>
      <p:sp>
        <p:nvSpPr>
          <p:cNvPr id="199" name="TextBox 198">
            <a:extLst>
              <a:ext uri="{FF2B5EF4-FFF2-40B4-BE49-F238E27FC236}">
                <a16:creationId xmlns:a16="http://schemas.microsoft.com/office/drawing/2014/main" id="{0D70C627-EDEC-7BD4-1B5E-F130A5BF9B2F}"/>
              </a:ext>
            </a:extLst>
          </p:cNvPr>
          <p:cNvSpPr txBox="1"/>
          <p:nvPr/>
        </p:nvSpPr>
        <p:spPr>
          <a:xfrm>
            <a:off x="10259252" y="4292192"/>
            <a:ext cx="1143000" cy="138499"/>
          </a:xfrm>
          <a:prstGeom prst="rect">
            <a:avLst/>
          </a:prstGeom>
          <a:noFill/>
        </p:spPr>
        <p:txBody>
          <a:bodyPr wrap="square" lIns="0" tIns="0" rIns="0" bIns="0">
            <a:spAutoFit/>
          </a:bodyPr>
          <a:lstStyle/>
          <a:p>
            <a:pPr algn="l"/>
            <a:r>
              <a:rPr sz="900" b="0">
                <a:solidFill>
                  <a:srgbClr val="4D4D4D"/>
                </a:solidFill>
                <a:latin typeface="Montserrat" panose="00000500000000000000" pitchFamily="2" charset="0"/>
              </a:rPr>
              <a:t>Forecas</a:t>
            </a:r>
            <a:r>
              <a:rPr lang="en-US" sz="900" b="0">
                <a:solidFill>
                  <a:srgbClr val="4D4D4D"/>
                </a:solidFill>
                <a:latin typeface="Montserrat" panose="00000500000000000000" pitchFamily="2" charset="0"/>
              </a:rPr>
              <a:t>t</a:t>
            </a:r>
            <a:endParaRPr sz="900" b="0">
              <a:solidFill>
                <a:srgbClr val="4D4D4D"/>
              </a:solidFill>
              <a:latin typeface="Montserrat" panose="00000500000000000000" pitchFamily="2" charset="0"/>
            </a:endParaRPr>
          </a:p>
        </p:txBody>
      </p:sp>
      <p:sp>
        <p:nvSpPr>
          <p:cNvPr id="200" name="Rectangle 199">
            <a:extLst>
              <a:ext uri="{FF2B5EF4-FFF2-40B4-BE49-F238E27FC236}">
                <a16:creationId xmlns:a16="http://schemas.microsoft.com/office/drawing/2014/main" id="{A93137A3-51F8-D99A-8CBE-C32A02055DD7}"/>
              </a:ext>
            </a:extLst>
          </p:cNvPr>
          <p:cNvSpPr/>
          <p:nvPr/>
        </p:nvSpPr>
        <p:spPr>
          <a:xfrm>
            <a:off x="9911780" y="4502504"/>
            <a:ext cx="274320" cy="91440"/>
          </a:xfrm>
          <a:prstGeom prst="rect">
            <a:avLst/>
          </a:prstGeom>
          <a:solidFill>
            <a:srgbClr val="8FB8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201" name="TextBox 200">
            <a:extLst>
              <a:ext uri="{FF2B5EF4-FFF2-40B4-BE49-F238E27FC236}">
                <a16:creationId xmlns:a16="http://schemas.microsoft.com/office/drawing/2014/main" id="{0F909666-AD10-4527-511A-5354131331A7}"/>
              </a:ext>
            </a:extLst>
          </p:cNvPr>
          <p:cNvSpPr txBox="1"/>
          <p:nvPr/>
        </p:nvSpPr>
        <p:spPr>
          <a:xfrm>
            <a:off x="10256752" y="4485899"/>
            <a:ext cx="1143000" cy="138499"/>
          </a:xfrm>
          <a:prstGeom prst="rect">
            <a:avLst/>
          </a:prstGeom>
          <a:noFill/>
        </p:spPr>
        <p:txBody>
          <a:bodyPr wrap="square" lIns="0" tIns="0" rIns="0" bIns="0">
            <a:spAutoFit/>
          </a:bodyPr>
          <a:lstStyle/>
          <a:p>
            <a:pPr algn="l"/>
            <a:r>
              <a:rPr sz="900" b="0">
                <a:solidFill>
                  <a:srgbClr val="4D4D4D"/>
                </a:solidFill>
                <a:latin typeface="Montserrat" panose="00000500000000000000" pitchFamily="2" charset="0"/>
              </a:rPr>
              <a:t>Prediction interval</a:t>
            </a:r>
          </a:p>
        </p:txBody>
      </p:sp>
      <p:sp>
        <p:nvSpPr>
          <p:cNvPr id="202" name="Rounded Rectangle 115">
            <a:extLst>
              <a:ext uri="{FF2B5EF4-FFF2-40B4-BE49-F238E27FC236}">
                <a16:creationId xmlns:a16="http://schemas.microsoft.com/office/drawing/2014/main" id="{A9CBA710-7E53-619D-5649-3684C1F68737}"/>
              </a:ext>
            </a:extLst>
          </p:cNvPr>
          <p:cNvSpPr/>
          <p:nvPr/>
        </p:nvSpPr>
        <p:spPr>
          <a:xfrm>
            <a:off x="917263" y="5313008"/>
            <a:ext cx="1397865" cy="496976"/>
          </a:xfrm>
          <a:prstGeom prst="roundRect">
            <a:avLst>
              <a:gd name="adj" fmla="val 10000"/>
            </a:avLst>
          </a:prstGeom>
          <a:solidFill>
            <a:srgbClr val="FFFFFF"/>
          </a:solidFill>
          <a:ln w="10160">
            <a:solidFill>
              <a:srgbClr val="E6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203" name="TextBox 202">
            <a:extLst>
              <a:ext uri="{FF2B5EF4-FFF2-40B4-BE49-F238E27FC236}">
                <a16:creationId xmlns:a16="http://schemas.microsoft.com/office/drawing/2014/main" id="{55D60E32-C7A4-26E0-F885-AD550DA20224}"/>
              </a:ext>
            </a:extLst>
          </p:cNvPr>
          <p:cNvSpPr txBox="1"/>
          <p:nvPr/>
        </p:nvSpPr>
        <p:spPr>
          <a:xfrm>
            <a:off x="1013861" y="5413592"/>
            <a:ext cx="1232687" cy="307777"/>
          </a:xfrm>
          <a:prstGeom prst="rect">
            <a:avLst/>
          </a:prstGeom>
          <a:noFill/>
        </p:spPr>
        <p:txBody>
          <a:bodyPr wrap="square" lIns="0" tIns="0" rIns="0" bIns="0" anchor="t">
            <a:spAutoFit/>
          </a:bodyPr>
          <a:lstStyle/>
          <a:p>
            <a:pPr algn="ctr"/>
            <a:r>
              <a:rPr sz="1000">
                <a:solidFill>
                  <a:srgbClr val="111111"/>
                </a:solidFill>
                <a:latin typeface="Montserrat" panose="00000500000000000000" pitchFamily="2" charset="0"/>
              </a:rPr>
              <a:t>Defined start and finish</a:t>
            </a:r>
            <a:endParaRPr lang="en-US">
              <a:latin typeface="Montserrat" panose="00000500000000000000" pitchFamily="2" charset="0"/>
            </a:endParaRPr>
          </a:p>
        </p:txBody>
      </p:sp>
      <p:sp>
        <p:nvSpPr>
          <p:cNvPr id="214" name="Rounded Rectangle 127">
            <a:extLst>
              <a:ext uri="{FF2B5EF4-FFF2-40B4-BE49-F238E27FC236}">
                <a16:creationId xmlns:a16="http://schemas.microsoft.com/office/drawing/2014/main" id="{E93FBD41-7CA9-68A4-3A5B-F6BDAE14258A}"/>
              </a:ext>
            </a:extLst>
          </p:cNvPr>
          <p:cNvSpPr/>
          <p:nvPr/>
        </p:nvSpPr>
        <p:spPr>
          <a:xfrm>
            <a:off x="981942" y="1375256"/>
            <a:ext cx="4607073" cy="470077"/>
          </a:xfrm>
          <a:prstGeom prst="roundRect">
            <a:avLst>
              <a:gd name="adj" fmla="val 7000"/>
            </a:avLst>
          </a:prstGeom>
          <a:solidFill>
            <a:srgbClr val="B5DDFB">
              <a:alpha val="11000"/>
            </a:srgbClr>
          </a:solidFill>
          <a:ln w="12700">
            <a:solidFill>
              <a:srgbClr val="C9DAF8"/>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a:solidFill>
                  <a:schemeClr val="tx2"/>
                </a:solidFill>
                <a:latin typeface="Montserrat" panose="00000500000000000000" pitchFamily="2" charset="0"/>
              </a:rPr>
              <a:t>What will it cost to complete a </a:t>
            </a:r>
          </a:p>
          <a:p>
            <a:pPr algn="ctr"/>
            <a:r>
              <a:rPr lang="en-US" sz="1400" i="1">
                <a:solidFill>
                  <a:schemeClr val="tx2"/>
                </a:solidFill>
                <a:latin typeface="Montserrat" panose="00000500000000000000" pitchFamily="2" charset="0"/>
              </a:rPr>
              <a:t>defined scope of work?</a:t>
            </a:r>
            <a:endParaRPr lang="en-US" sz="1400">
              <a:solidFill>
                <a:schemeClr val="tx2"/>
              </a:solidFill>
              <a:latin typeface="Montserrat" panose="00000500000000000000" pitchFamily="2" charset="0"/>
            </a:endParaRPr>
          </a:p>
        </p:txBody>
      </p:sp>
      <p:sp>
        <p:nvSpPr>
          <p:cNvPr id="243" name="Rounded Rectangle 115">
            <a:extLst>
              <a:ext uri="{FF2B5EF4-FFF2-40B4-BE49-F238E27FC236}">
                <a16:creationId xmlns:a16="http://schemas.microsoft.com/office/drawing/2014/main" id="{91383BFD-EEC4-7400-3EE4-21CD7F46C966}"/>
              </a:ext>
            </a:extLst>
          </p:cNvPr>
          <p:cNvSpPr/>
          <p:nvPr/>
        </p:nvSpPr>
        <p:spPr>
          <a:xfrm>
            <a:off x="2562505" y="5316215"/>
            <a:ext cx="1397865" cy="496976"/>
          </a:xfrm>
          <a:prstGeom prst="roundRect">
            <a:avLst>
              <a:gd name="adj" fmla="val 10000"/>
            </a:avLst>
          </a:prstGeom>
          <a:solidFill>
            <a:srgbClr val="FFFFFF"/>
          </a:solidFill>
          <a:ln w="10160">
            <a:solidFill>
              <a:srgbClr val="E6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244" name="TextBox 243">
            <a:extLst>
              <a:ext uri="{FF2B5EF4-FFF2-40B4-BE49-F238E27FC236}">
                <a16:creationId xmlns:a16="http://schemas.microsoft.com/office/drawing/2014/main" id="{3D55CE83-C84B-0EF1-D92F-670146C1B9EA}"/>
              </a:ext>
            </a:extLst>
          </p:cNvPr>
          <p:cNvSpPr txBox="1"/>
          <p:nvPr/>
        </p:nvSpPr>
        <p:spPr>
          <a:xfrm>
            <a:off x="2592843" y="5500680"/>
            <a:ext cx="1327032" cy="153888"/>
          </a:xfrm>
          <a:prstGeom prst="rect">
            <a:avLst/>
          </a:prstGeom>
          <a:noFill/>
        </p:spPr>
        <p:txBody>
          <a:bodyPr wrap="square" lIns="0" tIns="0" rIns="0" bIns="0" anchor="t">
            <a:spAutoFit/>
          </a:bodyPr>
          <a:lstStyle/>
          <a:p>
            <a:pPr algn="ctr"/>
            <a:r>
              <a:rPr lang="en-US" sz="1000">
                <a:solidFill>
                  <a:srgbClr val="111111"/>
                </a:solidFill>
                <a:latin typeface="Montserrat" panose="00000500000000000000" pitchFamily="2" charset="0"/>
              </a:rPr>
              <a:t>Milestone driven</a:t>
            </a:r>
          </a:p>
        </p:txBody>
      </p:sp>
      <p:sp>
        <p:nvSpPr>
          <p:cNvPr id="245" name="Rounded Rectangle 115">
            <a:extLst>
              <a:ext uri="{FF2B5EF4-FFF2-40B4-BE49-F238E27FC236}">
                <a16:creationId xmlns:a16="http://schemas.microsoft.com/office/drawing/2014/main" id="{5055D382-A848-A2E5-A887-9082B6D9B2F1}"/>
              </a:ext>
            </a:extLst>
          </p:cNvPr>
          <p:cNvSpPr/>
          <p:nvPr/>
        </p:nvSpPr>
        <p:spPr>
          <a:xfrm>
            <a:off x="4188973" y="5311710"/>
            <a:ext cx="1397865" cy="496976"/>
          </a:xfrm>
          <a:prstGeom prst="roundRect">
            <a:avLst>
              <a:gd name="adj" fmla="val 10000"/>
            </a:avLst>
          </a:prstGeom>
          <a:solidFill>
            <a:srgbClr val="FFFFFF"/>
          </a:solidFill>
          <a:ln w="10160">
            <a:solidFill>
              <a:srgbClr val="E6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246" name="TextBox 245">
            <a:extLst>
              <a:ext uri="{FF2B5EF4-FFF2-40B4-BE49-F238E27FC236}">
                <a16:creationId xmlns:a16="http://schemas.microsoft.com/office/drawing/2014/main" id="{AC40DA18-DF6B-466B-5280-00C2862859E0}"/>
              </a:ext>
            </a:extLst>
          </p:cNvPr>
          <p:cNvSpPr txBox="1"/>
          <p:nvPr/>
        </p:nvSpPr>
        <p:spPr>
          <a:xfrm>
            <a:off x="4317969" y="5397427"/>
            <a:ext cx="1232687" cy="307777"/>
          </a:xfrm>
          <a:prstGeom prst="rect">
            <a:avLst/>
          </a:prstGeom>
          <a:noFill/>
        </p:spPr>
        <p:txBody>
          <a:bodyPr wrap="square" lIns="0" tIns="0" rIns="0" bIns="0" anchor="t">
            <a:spAutoFit/>
          </a:bodyPr>
          <a:lstStyle/>
          <a:p>
            <a:pPr algn="ctr"/>
            <a:r>
              <a:rPr lang="en-US" sz="1000">
                <a:solidFill>
                  <a:srgbClr val="111111"/>
                </a:solidFill>
                <a:latin typeface="Montserrat" panose="00000500000000000000" pitchFamily="2" charset="0"/>
              </a:rPr>
              <a:t>Best suited for project estimates</a:t>
            </a:r>
          </a:p>
        </p:txBody>
      </p:sp>
      <p:sp>
        <p:nvSpPr>
          <p:cNvPr id="247" name="Rounded Rectangle 115">
            <a:extLst>
              <a:ext uri="{FF2B5EF4-FFF2-40B4-BE49-F238E27FC236}">
                <a16:creationId xmlns:a16="http://schemas.microsoft.com/office/drawing/2014/main" id="{7408F96D-1224-CF7C-B170-E0C847A726EF}"/>
              </a:ext>
            </a:extLst>
          </p:cNvPr>
          <p:cNvSpPr/>
          <p:nvPr/>
        </p:nvSpPr>
        <p:spPr>
          <a:xfrm>
            <a:off x="6459509" y="5321021"/>
            <a:ext cx="1397865" cy="496976"/>
          </a:xfrm>
          <a:prstGeom prst="roundRect">
            <a:avLst>
              <a:gd name="adj" fmla="val 10000"/>
            </a:avLst>
          </a:prstGeom>
          <a:solidFill>
            <a:srgbClr val="FFFFFF"/>
          </a:solidFill>
          <a:ln w="10160">
            <a:solidFill>
              <a:srgbClr val="E6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248" name="TextBox 247">
            <a:extLst>
              <a:ext uri="{FF2B5EF4-FFF2-40B4-BE49-F238E27FC236}">
                <a16:creationId xmlns:a16="http://schemas.microsoft.com/office/drawing/2014/main" id="{201E553B-1F42-85BA-15FF-A3499D114F69}"/>
              </a:ext>
            </a:extLst>
          </p:cNvPr>
          <p:cNvSpPr txBox="1"/>
          <p:nvPr/>
        </p:nvSpPr>
        <p:spPr>
          <a:xfrm>
            <a:off x="6491259" y="5404694"/>
            <a:ext cx="1352429" cy="318663"/>
          </a:xfrm>
          <a:prstGeom prst="rect">
            <a:avLst/>
          </a:prstGeom>
          <a:noFill/>
        </p:spPr>
        <p:txBody>
          <a:bodyPr wrap="square" lIns="0" tIns="0" rIns="0" bIns="0" anchor="t">
            <a:spAutoFit/>
          </a:bodyPr>
          <a:lstStyle/>
          <a:p>
            <a:pPr algn="ctr"/>
            <a:r>
              <a:rPr lang="en-US" sz="1000">
                <a:solidFill>
                  <a:srgbClr val="111111"/>
                </a:solidFill>
                <a:latin typeface="Montserrat" panose="00000500000000000000" pitchFamily="2" charset="0"/>
              </a:rPr>
              <a:t>Recurring mission support</a:t>
            </a:r>
            <a:endParaRPr sz="1000">
              <a:solidFill>
                <a:srgbClr val="111111"/>
              </a:solidFill>
              <a:latin typeface="Montserrat" panose="00000500000000000000" pitchFamily="2" charset="0"/>
            </a:endParaRPr>
          </a:p>
        </p:txBody>
      </p:sp>
      <p:sp>
        <p:nvSpPr>
          <p:cNvPr id="249" name="Rounded Rectangle 115">
            <a:extLst>
              <a:ext uri="{FF2B5EF4-FFF2-40B4-BE49-F238E27FC236}">
                <a16:creationId xmlns:a16="http://schemas.microsoft.com/office/drawing/2014/main" id="{E5C8BD0F-6CDE-3956-4214-72BD4DC2C741}"/>
              </a:ext>
            </a:extLst>
          </p:cNvPr>
          <p:cNvSpPr/>
          <p:nvPr/>
        </p:nvSpPr>
        <p:spPr>
          <a:xfrm>
            <a:off x="8104751" y="5324227"/>
            <a:ext cx="1397865" cy="496976"/>
          </a:xfrm>
          <a:prstGeom prst="roundRect">
            <a:avLst>
              <a:gd name="adj" fmla="val 10000"/>
            </a:avLst>
          </a:prstGeom>
          <a:solidFill>
            <a:srgbClr val="FFFFFF"/>
          </a:solidFill>
          <a:ln w="10160">
            <a:solidFill>
              <a:srgbClr val="E6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250" name="TextBox 249">
            <a:extLst>
              <a:ext uri="{FF2B5EF4-FFF2-40B4-BE49-F238E27FC236}">
                <a16:creationId xmlns:a16="http://schemas.microsoft.com/office/drawing/2014/main" id="{AC831F7F-BBAA-8F24-5C60-1E00C73DE6F6}"/>
              </a:ext>
            </a:extLst>
          </p:cNvPr>
          <p:cNvSpPr txBox="1"/>
          <p:nvPr/>
        </p:nvSpPr>
        <p:spPr>
          <a:xfrm>
            <a:off x="8071702" y="5365927"/>
            <a:ext cx="1391674" cy="472550"/>
          </a:xfrm>
          <a:prstGeom prst="rect">
            <a:avLst/>
          </a:prstGeom>
          <a:noFill/>
        </p:spPr>
        <p:txBody>
          <a:bodyPr wrap="square" lIns="0" tIns="0" rIns="0" bIns="0" anchor="t">
            <a:spAutoFit/>
          </a:bodyPr>
          <a:lstStyle/>
          <a:p>
            <a:pPr algn="ctr"/>
            <a:r>
              <a:rPr lang="en-US" sz="1000">
                <a:solidFill>
                  <a:srgbClr val="111111"/>
                </a:solidFill>
                <a:latin typeface="Montserrat" panose="00000500000000000000" pitchFamily="2" charset="0"/>
              </a:rPr>
              <a:t>Level, trend, and volatility are observable</a:t>
            </a:r>
          </a:p>
        </p:txBody>
      </p:sp>
      <p:sp>
        <p:nvSpPr>
          <p:cNvPr id="251" name="Rounded Rectangle 115">
            <a:extLst>
              <a:ext uri="{FF2B5EF4-FFF2-40B4-BE49-F238E27FC236}">
                <a16:creationId xmlns:a16="http://schemas.microsoft.com/office/drawing/2014/main" id="{669935B6-064C-F7C6-77F8-E08EA3FF8CDC}"/>
              </a:ext>
            </a:extLst>
          </p:cNvPr>
          <p:cNvSpPr/>
          <p:nvPr/>
        </p:nvSpPr>
        <p:spPr>
          <a:xfrm>
            <a:off x="9731219" y="5319722"/>
            <a:ext cx="1397865" cy="496976"/>
          </a:xfrm>
          <a:prstGeom prst="roundRect">
            <a:avLst>
              <a:gd name="adj" fmla="val 10000"/>
            </a:avLst>
          </a:prstGeom>
          <a:solidFill>
            <a:srgbClr val="FFFFFF"/>
          </a:solidFill>
          <a:ln w="10160">
            <a:solidFill>
              <a:srgbClr val="E6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252" name="TextBox 251">
            <a:extLst>
              <a:ext uri="{FF2B5EF4-FFF2-40B4-BE49-F238E27FC236}">
                <a16:creationId xmlns:a16="http://schemas.microsoft.com/office/drawing/2014/main" id="{A2AC04DD-4FE6-5B74-DA02-0648C6B6E8F2}"/>
              </a:ext>
            </a:extLst>
          </p:cNvPr>
          <p:cNvSpPr txBox="1"/>
          <p:nvPr/>
        </p:nvSpPr>
        <p:spPr>
          <a:xfrm>
            <a:off x="9716088" y="5396445"/>
            <a:ext cx="1395972" cy="318662"/>
          </a:xfrm>
          <a:prstGeom prst="rect">
            <a:avLst/>
          </a:prstGeom>
          <a:noFill/>
        </p:spPr>
        <p:txBody>
          <a:bodyPr wrap="square" lIns="0" tIns="0" rIns="0" bIns="0" anchor="t">
            <a:spAutoFit/>
          </a:bodyPr>
          <a:lstStyle/>
          <a:p>
            <a:pPr algn="ctr"/>
            <a:r>
              <a:rPr lang="en-US" sz="1000">
                <a:solidFill>
                  <a:srgbClr val="111111"/>
                </a:solidFill>
                <a:latin typeface="Montserrat" panose="00000500000000000000" pitchFamily="2" charset="0"/>
              </a:rPr>
              <a:t>Best suited for time-series benchmarks</a:t>
            </a:r>
          </a:p>
        </p:txBody>
      </p:sp>
      <p:sp>
        <p:nvSpPr>
          <p:cNvPr id="4" name="Rounded Rectangle 127">
            <a:extLst>
              <a:ext uri="{FF2B5EF4-FFF2-40B4-BE49-F238E27FC236}">
                <a16:creationId xmlns:a16="http://schemas.microsoft.com/office/drawing/2014/main" id="{DEDEB560-A8D6-FBD9-7860-24090B17A765}"/>
              </a:ext>
            </a:extLst>
          </p:cNvPr>
          <p:cNvSpPr/>
          <p:nvPr/>
        </p:nvSpPr>
        <p:spPr>
          <a:xfrm>
            <a:off x="6524879" y="1375256"/>
            <a:ext cx="4521041" cy="470077"/>
          </a:xfrm>
          <a:prstGeom prst="roundRect">
            <a:avLst>
              <a:gd name="adj" fmla="val 7000"/>
            </a:avLst>
          </a:prstGeom>
          <a:solidFill>
            <a:srgbClr val="B5DDFB">
              <a:alpha val="11000"/>
            </a:srgbClr>
          </a:solidFill>
          <a:ln w="12700">
            <a:solidFill>
              <a:srgbClr val="C9DAF8"/>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US" sz="1400">
                <a:solidFill>
                  <a:schemeClr val="tx2"/>
                </a:solidFill>
                <a:latin typeface="Montserrat" panose="00000500000000000000" pitchFamily="2" charset="0"/>
              </a:rPr>
              <a:t>What </a:t>
            </a:r>
            <a:r>
              <a:rPr lang="en-US" sz="1400" i="1">
                <a:solidFill>
                  <a:schemeClr val="tx2"/>
                </a:solidFill>
                <a:latin typeface="Montserrat" panose="00000500000000000000" pitchFamily="2" charset="0"/>
              </a:rPr>
              <a:t>cost stream</a:t>
            </a:r>
            <a:r>
              <a:rPr lang="en-US" sz="1400">
                <a:solidFill>
                  <a:schemeClr val="tx2"/>
                </a:solidFill>
                <a:latin typeface="Montserrat" panose="00000500000000000000" pitchFamily="2" charset="0"/>
              </a:rPr>
              <a:t> should we expect </a:t>
            </a:r>
            <a:r>
              <a:rPr lang="en-US" sz="1400" i="1">
                <a:solidFill>
                  <a:schemeClr val="tx2"/>
                </a:solidFill>
                <a:latin typeface="Montserrat" panose="00000500000000000000" pitchFamily="2" charset="0"/>
              </a:rPr>
              <a:t>over </a:t>
            </a:r>
            <a:endParaRPr lang="en-US" sz="1400">
              <a:solidFill>
                <a:schemeClr val="tx2"/>
              </a:solidFill>
              <a:latin typeface="Montserrat" panose="00000500000000000000" pitchFamily="2" charset="0"/>
            </a:endParaRPr>
          </a:p>
          <a:p>
            <a:pPr algn="ctr"/>
            <a:r>
              <a:rPr lang="en-US" sz="1400" i="1">
                <a:solidFill>
                  <a:schemeClr val="tx2"/>
                </a:solidFill>
                <a:latin typeface="Montserrat" panose="00000500000000000000" pitchFamily="2" charset="0"/>
              </a:rPr>
              <a:t>the next planning window?</a:t>
            </a:r>
            <a:endParaRPr lang="en-US" sz="1400">
              <a:solidFill>
                <a:schemeClr val="tx2"/>
              </a:solidFill>
              <a:latin typeface="Montserrat" panose="00000500000000000000" pitchFamily="2" charset="0"/>
            </a:endParaRPr>
          </a:p>
        </p:txBody>
      </p:sp>
      <p:sp>
        <p:nvSpPr>
          <p:cNvPr id="6" name="TextBox 5">
            <a:extLst>
              <a:ext uri="{FF2B5EF4-FFF2-40B4-BE49-F238E27FC236}">
                <a16:creationId xmlns:a16="http://schemas.microsoft.com/office/drawing/2014/main" id="{53D4F8FE-1B3F-7341-9495-CB761550CA9D}"/>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3536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7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7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7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7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7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7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9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9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9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9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9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68"/>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6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01"/>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4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42"/>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4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46"/>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4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50"/>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5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54"/>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56"/>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5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67"/>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4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4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4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4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4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1"/>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53"/>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5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5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59"/>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6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39"/>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65"/>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38"/>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64"/>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63"/>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247"/>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249"/>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251"/>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62"/>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248"/>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250"/>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52"/>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61"/>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37"/>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134"/>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136"/>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6" grpId="0"/>
      <p:bldP spid="97" grpId="0"/>
      <p:bldP spid="137" grpId="0"/>
      <p:bldP spid="139" grpId="0"/>
      <p:bldP spid="141" grpId="0"/>
      <p:bldP spid="143" grpId="0"/>
      <p:bldP spid="145" grpId="0"/>
      <p:bldP spid="147" grpId="0"/>
      <p:bldP spid="149" grpId="0"/>
      <p:bldP spid="151" grpId="0"/>
      <p:bldP spid="153" grpId="0"/>
      <p:bldP spid="155" grpId="0"/>
      <p:bldP spid="157" grpId="0"/>
      <p:bldP spid="159" grpId="0"/>
      <p:bldP spid="160" grpId="0"/>
      <p:bldP spid="189" grpId="0" animBg="1"/>
      <p:bldP spid="195" grpId="0"/>
      <p:bldP spid="197" grpId="0"/>
      <p:bldP spid="199" grpId="0"/>
      <p:bldP spid="200" grpId="0" animBg="1"/>
      <p:bldP spid="201" grpId="0"/>
      <p:bldP spid="247" grpId="0" animBg="1"/>
      <p:bldP spid="248" grpId="0"/>
      <p:bldP spid="249" grpId="0" animBg="1"/>
      <p:bldP spid="250" grpId="0"/>
      <p:bldP spid="251" grpId="0" animBg="1"/>
      <p:bldP spid="252"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8FF9E-A6DB-7431-5F6B-941087755C9D}"/>
            </a:ext>
          </a:extLst>
        </p:cNvPr>
        <p:cNvGrpSpPr/>
        <p:nvPr/>
      </p:nvGrpSpPr>
      <p:grpSpPr>
        <a:xfrm>
          <a:off x="0" y="0"/>
          <a:ext cx="0" cy="0"/>
          <a:chOff x="0" y="0"/>
          <a:chExt cx="0" cy="0"/>
        </a:xfrm>
      </p:grpSpPr>
      <p:sp>
        <p:nvSpPr>
          <p:cNvPr id="7" name="Content Placeholder 9">
            <a:extLst>
              <a:ext uri="{FF2B5EF4-FFF2-40B4-BE49-F238E27FC236}">
                <a16:creationId xmlns:a16="http://schemas.microsoft.com/office/drawing/2014/main" id="{62EA2CA7-7DAE-EFB3-0129-6F146470FE8F}"/>
              </a:ext>
            </a:extLst>
          </p:cNvPr>
          <p:cNvSpPr>
            <a:spLocks noGrp="1"/>
          </p:cNvSpPr>
          <p:nvPr>
            <p:ph idx="1"/>
          </p:nvPr>
        </p:nvSpPr>
        <p:spPr>
          <a:xfrm flipH="1">
            <a:off x="6091988" y="1376220"/>
            <a:ext cx="5950185" cy="3357986"/>
          </a:xfrm>
          <a:prstGeom prst="round2DiagRect">
            <a:avLst/>
          </a:prstGeom>
          <a:solidFill>
            <a:srgbClr val="B5DDFB">
              <a:alpha val="12000"/>
            </a:srgbClr>
          </a:solidFill>
          <a:ln>
            <a:solidFill>
              <a:srgbClr val="C8D6E2"/>
            </a:solidFill>
          </a:ln>
        </p:spPr>
        <p:style>
          <a:lnRef idx="0">
            <a:scrgbClr r="0" g="0" b="0"/>
          </a:lnRef>
          <a:fillRef idx="0">
            <a:scrgbClr r="0" g="0" b="0"/>
          </a:fillRef>
          <a:effectRef idx="0">
            <a:scrgbClr r="0" g="0" b="0"/>
          </a:effectRef>
          <a:fontRef idx="minor">
            <a:schemeClr val="lt1"/>
          </a:fontRef>
        </p:style>
        <p:txBody>
          <a:bodyPr vert="horz" lIns="91440" tIns="45720" rIns="91440" bIns="45720" rtlCol="0" anchor="t">
            <a:normAutofit/>
          </a:bodyPr>
          <a:lstStyle/>
          <a:p>
            <a:pPr marL="9525" indent="0" algn="ctr">
              <a:buNone/>
            </a:pPr>
            <a:r>
              <a:rPr lang="en-US" sz="2000" b="1">
                <a:solidFill>
                  <a:srgbClr val="021E42"/>
                </a:solidFill>
                <a:latin typeface="Montserrat" panose="00000500000000000000" pitchFamily="2" charset="0"/>
                <a:cs typeface="Arial"/>
              </a:rPr>
              <a:t>ETS (Exponential Smoothing)</a:t>
            </a:r>
          </a:p>
          <a:p>
            <a:pPr marL="9525" indent="0" algn="ctr">
              <a:buNone/>
            </a:pPr>
            <a:r>
              <a:rPr lang="en-US" sz="1800" b="1">
                <a:solidFill>
                  <a:schemeClr val="accent3"/>
                </a:solidFill>
                <a:latin typeface="Montserrat"/>
                <a:cs typeface="Arial"/>
              </a:rPr>
              <a:t>E</a:t>
            </a:r>
            <a:r>
              <a:rPr lang="en-US" sz="1800">
                <a:solidFill>
                  <a:schemeClr val="tx1"/>
                </a:solidFill>
                <a:latin typeface="Montserrat"/>
                <a:cs typeface="Arial"/>
              </a:rPr>
              <a:t>rror, </a:t>
            </a:r>
            <a:r>
              <a:rPr lang="en-US" sz="1800" b="1">
                <a:solidFill>
                  <a:schemeClr val="accent3"/>
                </a:solidFill>
                <a:latin typeface="Montserrat"/>
                <a:cs typeface="Arial"/>
              </a:rPr>
              <a:t>T</a:t>
            </a:r>
            <a:r>
              <a:rPr lang="en-US" sz="1800">
                <a:solidFill>
                  <a:schemeClr val="tx1"/>
                </a:solidFill>
                <a:latin typeface="Montserrat"/>
                <a:cs typeface="Arial"/>
              </a:rPr>
              <a:t>rend,</a:t>
            </a:r>
            <a:r>
              <a:rPr lang="en-US" sz="1800">
                <a:solidFill>
                  <a:schemeClr val="accent3"/>
                </a:solidFill>
                <a:latin typeface="Montserrat"/>
                <a:cs typeface="Arial"/>
              </a:rPr>
              <a:t> </a:t>
            </a:r>
            <a:r>
              <a:rPr lang="en-US" sz="1800" b="1">
                <a:solidFill>
                  <a:schemeClr val="accent3"/>
                </a:solidFill>
                <a:latin typeface="Montserrat"/>
                <a:cs typeface="Arial"/>
              </a:rPr>
              <a:t>S</a:t>
            </a:r>
            <a:r>
              <a:rPr lang="en-US" sz="1800">
                <a:solidFill>
                  <a:schemeClr val="tx1"/>
                </a:solidFill>
                <a:latin typeface="Montserrat"/>
                <a:cs typeface="Arial"/>
              </a:rPr>
              <a:t>easonality</a:t>
            </a:r>
          </a:p>
          <a:p>
            <a:pPr marL="457200" lvl="1" indent="0">
              <a:buNone/>
            </a:pPr>
            <a:r>
              <a:rPr lang="en-US" sz="1600">
                <a:solidFill>
                  <a:schemeClr val="tx1"/>
                </a:solidFill>
                <a:latin typeface="Montserrat" panose="00000500000000000000" pitchFamily="2" charset="0"/>
                <a:cs typeface="Arial"/>
              </a:rPr>
              <a:t>Forecasts as weighted averages of past observations. More recent observations are given a higher weight. </a:t>
            </a:r>
          </a:p>
          <a:p>
            <a:pPr marL="457200" lvl="1" indent="0">
              <a:buNone/>
            </a:pPr>
            <a:r>
              <a:rPr lang="en-US" sz="1700" b="1">
                <a:solidFill>
                  <a:srgbClr val="021E42"/>
                </a:solidFill>
                <a:latin typeface="Montserrat"/>
                <a:cs typeface="Arial"/>
              </a:rPr>
              <a:t>Error</a:t>
            </a:r>
            <a:r>
              <a:rPr lang="en-US" sz="1700">
                <a:solidFill>
                  <a:srgbClr val="021E42"/>
                </a:solidFill>
                <a:latin typeface="Montserrat"/>
                <a:cs typeface="Arial"/>
              </a:rPr>
              <a:t> </a:t>
            </a:r>
            <a:r>
              <a:rPr lang="en-US" sz="1700">
                <a:solidFill>
                  <a:schemeClr val="tx1"/>
                </a:solidFill>
                <a:latin typeface="Montserrat"/>
                <a:cs typeface="Arial"/>
              </a:rPr>
              <a:t>– Represents “noise” or “volatility”</a:t>
            </a:r>
          </a:p>
          <a:p>
            <a:pPr marL="457200" lvl="1" indent="0">
              <a:buNone/>
            </a:pPr>
            <a:r>
              <a:rPr lang="en-US" sz="1700" b="1">
                <a:solidFill>
                  <a:srgbClr val="021E42"/>
                </a:solidFill>
                <a:latin typeface="Montserrat"/>
                <a:cs typeface="Arial"/>
              </a:rPr>
              <a:t>Trend</a:t>
            </a:r>
            <a:r>
              <a:rPr lang="en-US" sz="1700">
                <a:solidFill>
                  <a:srgbClr val="021E42"/>
                </a:solidFill>
                <a:latin typeface="Montserrat"/>
                <a:cs typeface="Arial"/>
              </a:rPr>
              <a:t> </a:t>
            </a:r>
            <a:r>
              <a:rPr lang="en-US" sz="1700">
                <a:solidFill>
                  <a:schemeClr val="tx1"/>
                </a:solidFill>
                <a:latin typeface="Montserrat"/>
                <a:cs typeface="Arial"/>
              </a:rPr>
              <a:t>– Represents direction</a:t>
            </a:r>
          </a:p>
          <a:p>
            <a:pPr marL="457200" lvl="1" indent="0">
              <a:buNone/>
            </a:pPr>
            <a:r>
              <a:rPr lang="en-US" sz="1700" b="1">
                <a:solidFill>
                  <a:srgbClr val="021E42"/>
                </a:solidFill>
                <a:latin typeface="Montserrat"/>
                <a:cs typeface="Arial"/>
              </a:rPr>
              <a:t>Seasonality</a:t>
            </a:r>
            <a:r>
              <a:rPr lang="en-US" sz="1700">
                <a:solidFill>
                  <a:schemeClr val="tx1"/>
                </a:solidFill>
                <a:latin typeface="Montserrat"/>
                <a:cs typeface="Arial"/>
              </a:rPr>
              <a:t> – Represents recurring patterns</a:t>
            </a:r>
            <a:endParaRPr lang="en-US" sz="1700">
              <a:solidFill>
                <a:srgbClr val="054DA9"/>
              </a:solidFill>
              <a:latin typeface="Montserrat"/>
              <a:cs typeface="Arial"/>
            </a:endParaRPr>
          </a:p>
          <a:p>
            <a:pPr marL="457200" lvl="1" indent="0">
              <a:buNone/>
            </a:pPr>
            <a:r>
              <a:rPr lang="en-US" sz="1700">
                <a:solidFill>
                  <a:schemeClr val="tx2"/>
                </a:solidFill>
                <a:latin typeface="Montserrat"/>
                <a:cs typeface="Arial"/>
              </a:rPr>
              <a:t>Does not require stationary data</a:t>
            </a:r>
            <a:endParaRPr lang="en-US" sz="1700">
              <a:solidFill>
                <a:schemeClr val="tx2"/>
              </a:solidFill>
              <a:latin typeface="Montserrat"/>
            </a:endParaRPr>
          </a:p>
        </p:txBody>
      </p:sp>
      <p:sp>
        <p:nvSpPr>
          <p:cNvPr id="3" name="Content Placeholder 9">
            <a:extLst>
              <a:ext uri="{FF2B5EF4-FFF2-40B4-BE49-F238E27FC236}">
                <a16:creationId xmlns:a16="http://schemas.microsoft.com/office/drawing/2014/main" id="{98FBCDBC-7C53-749A-0BE4-0A1423258279}"/>
              </a:ext>
            </a:extLst>
          </p:cNvPr>
          <p:cNvSpPr txBox="1">
            <a:spLocks/>
          </p:cNvSpPr>
          <p:nvPr/>
        </p:nvSpPr>
        <p:spPr>
          <a:xfrm>
            <a:off x="6093658" y="4842581"/>
            <a:ext cx="5946846" cy="1137460"/>
          </a:xfrm>
          <a:prstGeom prst="round2DiagRect">
            <a:avLst/>
          </a:prstGeom>
          <a:solidFill>
            <a:srgbClr val="B5DDFB">
              <a:alpha val="11000"/>
            </a:srgbClr>
          </a:solidFill>
          <a:ln w="12700">
            <a:solidFill>
              <a:srgbClr val="C8D6E2"/>
            </a:solidFill>
          </a:ln>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t">
            <a:normAutofit/>
          </a:bodyPr>
          <a:lst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9525" indent="0" algn="ctr">
              <a:buFont typeface="Wingdings" panose="05000000000000000000" pitchFamily="2" charset="2"/>
              <a:buNone/>
            </a:pPr>
            <a:r>
              <a:rPr lang="en-US" sz="2000" b="1">
                <a:solidFill>
                  <a:srgbClr val="021E42"/>
                </a:solidFill>
                <a:latin typeface="Montserrat" panose="00000500000000000000" pitchFamily="2" charset="0"/>
                <a:cs typeface="Arial"/>
              </a:rPr>
              <a:t>Linear Regression</a:t>
            </a:r>
          </a:p>
          <a:p>
            <a:pPr marL="9525" indent="0" algn="ctr">
              <a:buNone/>
            </a:pPr>
            <a:r>
              <a:rPr lang="en-US" sz="1700">
                <a:solidFill>
                  <a:schemeClr val="tx1"/>
                </a:solidFill>
                <a:latin typeface="Montserrat" panose="00000500000000000000" pitchFamily="2" charset="0"/>
                <a:cs typeface="Arial"/>
              </a:rPr>
              <a:t>Simple univariate OLS with time as the sole predictor</a:t>
            </a:r>
          </a:p>
        </p:txBody>
      </p:sp>
      <p:sp>
        <p:nvSpPr>
          <p:cNvPr id="9" name="Title 8">
            <a:extLst>
              <a:ext uri="{FF2B5EF4-FFF2-40B4-BE49-F238E27FC236}">
                <a16:creationId xmlns:a16="http://schemas.microsoft.com/office/drawing/2014/main" id="{B31241AB-137B-1BF0-93E7-B4507214CA47}"/>
              </a:ext>
            </a:extLst>
          </p:cNvPr>
          <p:cNvSpPr>
            <a:spLocks noGrp="1"/>
          </p:cNvSpPr>
          <p:nvPr>
            <p:ph type="title"/>
          </p:nvPr>
        </p:nvSpPr>
        <p:spPr/>
        <p:txBody>
          <a:bodyPr/>
          <a:lstStyle/>
          <a:p>
            <a:r>
              <a:rPr lang="en-US"/>
              <a:t>Time Series Forecasting</a:t>
            </a:r>
          </a:p>
        </p:txBody>
      </p:sp>
      <p:sp>
        <p:nvSpPr>
          <p:cNvPr id="2" name="Slide Number Placeholder 1">
            <a:extLst>
              <a:ext uri="{FF2B5EF4-FFF2-40B4-BE49-F238E27FC236}">
                <a16:creationId xmlns:a16="http://schemas.microsoft.com/office/drawing/2014/main" id="{37E7A383-37E1-A293-FEEF-4BEE1B3EADA1}"/>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9</a:t>
            </a:fld>
            <a:endParaRPr lang="en-US">
              <a:latin typeface="Montserrat" panose="00000500000000000000" pitchFamily="2" charset="0"/>
            </a:endParaRPr>
          </a:p>
        </p:txBody>
      </p:sp>
      <p:sp>
        <p:nvSpPr>
          <p:cNvPr id="8" name="Content Placeholder 9">
            <a:extLst>
              <a:ext uri="{FF2B5EF4-FFF2-40B4-BE49-F238E27FC236}">
                <a16:creationId xmlns:a16="http://schemas.microsoft.com/office/drawing/2014/main" id="{4B459533-69EC-6640-68FD-A6207C67AF54}"/>
              </a:ext>
            </a:extLst>
          </p:cNvPr>
          <p:cNvSpPr txBox="1">
            <a:spLocks/>
          </p:cNvSpPr>
          <p:nvPr/>
        </p:nvSpPr>
        <p:spPr>
          <a:xfrm>
            <a:off x="1698639" y="1381626"/>
            <a:ext cx="8785910" cy="2046942"/>
          </a:xfrm>
          <a:prstGeom prst="round2DiagRect">
            <a:avLst/>
          </a:prstGeom>
          <a:solidFill>
            <a:srgbClr val="B5DDFB">
              <a:alpha val="11000"/>
            </a:srgbClr>
          </a:solidFill>
          <a:ln w="12700">
            <a:solidFill>
              <a:srgbClr val="C8D6E2"/>
            </a:solidFill>
          </a:ln>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t">
            <a:normAutofit fontScale="92500" lnSpcReduction="10000"/>
          </a:bodyPr>
          <a:lst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9525" indent="0" algn="ctr">
              <a:buNone/>
            </a:pPr>
            <a:r>
              <a:rPr lang="en-US" sz="2000" b="1">
                <a:solidFill>
                  <a:srgbClr val="021E42"/>
                </a:solidFill>
                <a:latin typeface="Montserrat"/>
                <a:cs typeface="Arial"/>
              </a:rPr>
              <a:t>Forecasting Challenge</a:t>
            </a:r>
          </a:p>
          <a:p>
            <a:pPr marL="466725" indent="-457200">
              <a:buAutoNum type="arabicParenR"/>
            </a:pPr>
            <a:r>
              <a:rPr lang="en-US" sz="1800">
                <a:solidFill>
                  <a:srgbClr val="021E42"/>
                </a:solidFill>
                <a:latin typeface="Montserrat"/>
                <a:cs typeface="Arial"/>
              </a:rPr>
              <a:t>Must forecast dozens of Operations of programs and thousands of program sub-elements. </a:t>
            </a:r>
          </a:p>
          <a:p>
            <a:pPr marL="466725" indent="-457200">
              <a:buAutoNum type="arabicParenR"/>
            </a:pPr>
            <a:r>
              <a:rPr lang="en-US" sz="1800">
                <a:solidFill>
                  <a:srgbClr val="021E42"/>
                </a:solidFill>
                <a:latin typeface="Montserrat"/>
                <a:cs typeface="Arial"/>
              </a:rPr>
              <a:t>Cannot know the context behind any individual program or program sub-element. </a:t>
            </a:r>
          </a:p>
          <a:p>
            <a:pPr marL="466725" indent="-457200">
              <a:buAutoNum type="arabicParenR"/>
            </a:pPr>
            <a:r>
              <a:rPr lang="en-US" sz="1800">
                <a:solidFill>
                  <a:srgbClr val="021E42"/>
                </a:solidFill>
                <a:latin typeface="Montserrat"/>
                <a:cs typeface="Arial"/>
              </a:rPr>
              <a:t>Only remaining option is </a:t>
            </a:r>
            <a:r>
              <a:rPr lang="en-US" sz="1800" i="1">
                <a:solidFill>
                  <a:srgbClr val="021E42"/>
                </a:solidFill>
                <a:latin typeface="Montserrat"/>
                <a:cs typeface="Arial"/>
              </a:rPr>
              <a:t>univariate </a:t>
            </a:r>
            <a:r>
              <a:rPr lang="en-US" sz="1800">
                <a:solidFill>
                  <a:srgbClr val="021E42"/>
                </a:solidFill>
                <a:latin typeface="Montserrat"/>
                <a:cs typeface="Arial"/>
              </a:rPr>
              <a:t>time series analysis.</a:t>
            </a:r>
          </a:p>
        </p:txBody>
      </p:sp>
      <p:sp>
        <p:nvSpPr>
          <p:cNvPr id="5" name="Content Placeholder 9">
            <a:extLst>
              <a:ext uri="{FF2B5EF4-FFF2-40B4-BE49-F238E27FC236}">
                <a16:creationId xmlns:a16="http://schemas.microsoft.com/office/drawing/2014/main" id="{51C705B1-B456-C3F3-C163-F2FD2D5BCA4D}"/>
              </a:ext>
            </a:extLst>
          </p:cNvPr>
          <p:cNvSpPr txBox="1">
            <a:spLocks/>
          </p:cNvSpPr>
          <p:nvPr/>
        </p:nvSpPr>
        <p:spPr>
          <a:xfrm>
            <a:off x="150659" y="1376220"/>
            <a:ext cx="5682479" cy="4603821"/>
          </a:xfrm>
          <a:prstGeom prst="round2DiagRect">
            <a:avLst/>
          </a:prstGeom>
          <a:solidFill>
            <a:srgbClr val="B5DDFB">
              <a:alpha val="11000"/>
            </a:srgbClr>
          </a:solidFill>
          <a:ln>
            <a:solidFill>
              <a:srgbClr val="C8D6E2"/>
            </a:solidFill>
          </a:ln>
        </p:spPr>
        <p:style>
          <a:lnRef idx="0">
            <a:scrgbClr r="0" g="0" b="0"/>
          </a:lnRef>
          <a:fillRef idx="0">
            <a:scrgbClr r="0" g="0" b="0"/>
          </a:fillRef>
          <a:effectRef idx="0">
            <a:scrgbClr r="0" g="0" b="0"/>
          </a:effectRef>
          <a:fontRef idx="minor">
            <a:schemeClr val="lt1"/>
          </a:fontRef>
        </p:style>
        <p:txBody>
          <a:bodyPr vert="horz" lIns="91440" tIns="45720" rIns="91440" bIns="45720" rtlCol="0" anchor="t">
            <a:normAutofit/>
          </a:bodyPr>
          <a:lst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lgn="ctr">
              <a:buNone/>
            </a:pPr>
            <a:r>
              <a:rPr lang="en-US" sz="2200" b="1">
                <a:solidFill>
                  <a:srgbClr val="021E42"/>
                </a:solidFill>
                <a:latin typeface="Montserrat" panose="00000500000000000000" pitchFamily="2" charset="0"/>
                <a:cs typeface="Arial"/>
              </a:rPr>
              <a:t>ARIMA</a:t>
            </a:r>
            <a:endParaRPr lang="en-US" sz="2200">
              <a:solidFill>
                <a:srgbClr val="021E42"/>
              </a:solidFill>
              <a:latin typeface="Montserrat" panose="00000500000000000000" pitchFamily="2" charset="0"/>
              <a:cs typeface="Arial"/>
            </a:endParaRPr>
          </a:p>
          <a:p>
            <a:pPr marL="9525" indent="0" algn="ctr">
              <a:buNone/>
            </a:pPr>
            <a:r>
              <a:rPr lang="en-US" sz="1800" b="1" err="1">
                <a:solidFill>
                  <a:schemeClr val="accent3"/>
                </a:solidFill>
                <a:latin typeface="Montserrat"/>
                <a:cs typeface="Arial"/>
              </a:rPr>
              <a:t>A</a:t>
            </a:r>
            <a:r>
              <a:rPr lang="en-US" sz="1800" err="1">
                <a:solidFill>
                  <a:srgbClr val="000000"/>
                </a:solidFill>
                <a:latin typeface="Montserrat"/>
                <a:cs typeface="Arial"/>
              </a:rPr>
              <a:t>uto</a:t>
            </a:r>
            <a:r>
              <a:rPr lang="en-US" sz="1800" b="1" err="1">
                <a:solidFill>
                  <a:schemeClr val="accent3"/>
                </a:solidFill>
                <a:latin typeface="Montserrat"/>
                <a:cs typeface="Arial"/>
              </a:rPr>
              <a:t>R</a:t>
            </a:r>
            <a:r>
              <a:rPr lang="en-US" sz="1800" err="1">
                <a:solidFill>
                  <a:srgbClr val="000000"/>
                </a:solidFill>
                <a:latin typeface="Montserrat"/>
                <a:cs typeface="Arial"/>
              </a:rPr>
              <a:t>egressive</a:t>
            </a:r>
            <a:r>
              <a:rPr lang="en-US" sz="1800">
                <a:solidFill>
                  <a:schemeClr val="accent3"/>
                </a:solidFill>
                <a:latin typeface="Montserrat"/>
                <a:cs typeface="Arial"/>
              </a:rPr>
              <a:t> </a:t>
            </a:r>
            <a:r>
              <a:rPr lang="en-US" sz="1800" b="1">
                <a:solidFill>
                  <a:schemeClr val="accent3"/>
                </a:solidFill>
                <a:latin typeface="Montserrat"/>
                <a:cs typeface="Arial"/>
              </a:rPr>
              <a:t>I</a:t>
            </a:r>
            <a:r>
              <a:rPr lang="en-US" sz="1800">
                <a:latin typeface="Montserrat"/>
                <a:cs typeface="Arial"/>
              </a:rPr>
              <a:t>ntegrated </a:t>
            </a:r>
            <a:r>
              <a:rPr lang="en-US" sz="1800" b="1">
                <a:solidFill>
                  <a:schemeClr val="accent3"/>
                </a:solidFill>
                <a:latin typeface="Montserrat"/>
                <a:cs typeface="Arial"/>
              </a:rPr>
              <a:t>M</a:t>
            </a:r>
            <a:r>
              <a:rPr lang="en-US" sz="1800">
                <a:latin typeface="Montserrat"/>
                <a:cs typeface="Arial"/>
              </a:rPr>
              <a:t>oving </a:t>
            </a:r>
            <a:r>
              <a:rPr lang="en-US" sz="1800" b="1">
                <a:solidFill>
                  <a:schemeClr val="accent3"/>
                </a:solidFill>
                <a:latin typeface="Montserrat"/>
                <a:cs typeface="Arial"/>
              </a:rPr>
              <a:t>A</a:t>
            </a:r>
            <a:r>
              <a:rPr lang="en-US" sz="1800">
                <a:solidFill>
                  <a:srgbClr val="000000"/>
                </a:solidFill>
                <a:latin typeface="Montserrat"/>
                <a:cs typeface="Arial"/>
              </a:rPr>
              <a:t>verage</a:t>
            </a:r>
            <a:endParaRPr lang="en-US" sz="1800">
              <a:latin typeface="Montserrat"/>
              <a:cs typeface="Arial"/>
            </a:endParaRPr>
          </a:p>
          <a:p>
            <a:pPr marL="457200" lvl="1" indent="0">
              <a:buNone/>
            </a:pPr>
            <a:endParaRPr lang="en-US" sz="1700" b="1">
              <a:latin typeface="Montserrat" panose="00000500000000000000" pitchFamily="2" charset="0"/>
              <a:cs typeface="Arial"/>
            </a:endParaRPr>
          </a:p>
          <a:p>
            <a:pPr marL="457200" lvl="1" indent="0">
              <a:buNone/>
            </a:pPr>
            <a:r>
              <a:rPr lang="en-US" sz="1700" b="1">
                <a:solidFill>
                  <a:srgbClr val="021E42"/>
                </a:solidFill>
                <a:latin typeface="Montserrat"/>
                <a:cs typeface="Arial"/>
              </a:rPr>
              <a:t>AR</a:t>
            </a:r>
            <a:r>
              <a:rPr lang="en-US" sz="1700" b="1">
                <a:latin typeface="Montserrat"/>
                <a:cs typeface="Arial"/>
              </a:rPr>
              <a:t> </a:t>
            </a:r>
            <a:r>
              <a:rPr lang="en-US" sz="1700">
                <a:latin typeface="Montserrat"/>
                <a:cs typeface="Arial"/>
              </a:rPr>
              <a:t>- Describes the degree to which successive values in a series depend on previous values (autocorrelation)</a:t>
            </a:r>
            <a:endParaRPr lang="en-US">
              <a:latin typeface="Montserrat"/>
            </a:endParaRPr>
          </a:p>
          <a:p>
            <a:pPr lvl="1"/>
            <a:r>
              <a:rPr lang="en-US" sz="1600" i="1">
                <a:latin typeface="Montserrat" panose="00000500000000000000" pitchFamily="2" charset="0"/>
                <a:cs typeface="Arial"/>
              </a:rPr>
              <a:t>How much does the past tell us about the present (and future)?</a:t>
            </a:r>
            <a:endParaRPr lang="en-US" sz="1600">
              <a:latin typeface="Montserrat" panose="00000500000000000000" pitchFamily="2" charset="0"/>
              <a:cs typeface="Arial"/>
            </a:endParaRPr>
          </a:p>
          <a:p>
            <a:pPr marL="457200" lvl="1" indent="0">
              <a:buNone/>
            </a:pPr>
            <a:r>
              <a:rPr lang="en-US" sz="1700" b="1">
                <a:solidFill>
                  <a:srgbClr val="021E42"/>
                </a:solidFill>
                <a:latin typeface="Montserrat"/>
                <a:cs typeface="Arial"/>
              </a:rPr>
              <a:t>MA</a:t>
            </a:r>
            <a:r>
              <a:rPr lang="en-US" sz="1700" b="1">
                <a:latin typeface="Montserrat"/>
                <a:cs typeface="Arial"/>
              </a:rPr>
              <a:t> </a:t>
            </a:r>
            <a:r>
              <a:rPr lang="en-US" sz="1700">
                <a:latin typeface="Montserrat"/>
                <a:cs typeface="Arial"/>
              </a:rPr>
              <a:t>-</a:t>
            </a:r>
            <a:r>
              <a:rPr lang="en-US" sz="1700" b="1">
                <a:latin typeface="Montserrat"/>
                <a:cs typeface="Arial"/>
              </a:rPr>
              <a:t> </a:t>
            </a:r>
            <a:r>
              <a:rPr lang="en-US" sz="1700">
                <a:latin typeface="Montserrat"/>
                <a:cs typeface="Arial"/>
              </a:rPr>
              <a:t>Forecasts are made using past forecast errors in a regression-like model</a:t>
            </a:r>
          </a:p>
          <a:p>
            <a:pPr lvl="1"/>
            <a:r>
              <a:rPr lang="en-US" sz="1600" i="1">
                <a:latin typeface="Montserrat"/>
                <a:cs typeface="Arial"/>
              </a:rPr>
              <a:t>How much does the past forecast error impact the current value?</a:t>
            </a:r>
            <a:endParaRPr lang="en-US">
              <a:solidFill>
                <a:schemeClr val="tx2">
                  <a:lumMod val="76000"/>
                  <a:lumOff val="24000"/>
                </a:schemeClr>
              </a:solidFill>
              <a:latin typeface="Montserrat"/>
            </a:endParaRPr>
          </a:p>
          <a:p>
            <a:pPr marL="457200" lvl="1" indent="0">
              <a:buNone/>
            </a:pPr>
            <a:r>
              <a:rPr lang="en-US" sz="1700">
                <a:solidFill>
                  <a:schemeClr val="tx2"/>
                </a:solidFill>
                <a:latin typeface="Montserrat"/>
                <a:cs typeface="Arial"/>
              </a:rPr>
              <a:t>Requires data to be stationary</a:t>
            </a:r>
            <a:r>
              <a:rPr lang="en-US" sz="1800">
                <a:solidFill>
                  <a:schemeClr val="tx2"/>
                </a:solidFill>
                <a:latin typeface="Montserrat"/>
                <a:cs typeface="Arial"/>
              </a:rPr>
              <a:t> </a:t>
            </a:r>
            <a:endParaRPr lang="en-US">
              <a:solidFill>
                <a:schemeClr val="tx2"/>
              </a:solidFill>
              <a:latin typeface="Montserrat"/>
            </a:endParaRPr>
          </a:p>
        </p:txBody>
      </p:sp>
      <p:sp>
        <p:nvSpPr>
          <p:cNvPr id="10" name="TextBox 9">
            <a:extLst>
              <a:ext uri="{FF2B5EF4-FFF2-40B4-BE49-F238E27FC236}">
                <a16:creationId xmlns:a16="http://schemas.microsoft.com/office/drawing/2014/main" id="{2BF18D9A-7D9B-2CE2-132D-764B0FAE1A48}"/>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101780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3" grpId="0" animBg="1"/>
      <p:bldP spid="8"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A55B1-902C-EF33-5D73-1C243E0FE1E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7F1BD3-5D60-A638-0A23-A1C1A555686E}"/>
              </a:ext>
            </a:extLst>
          </p:cNvPr>
          <p:cNvPicPr>
            <a:picLocks noChangeAspect="1"/>
          </p:cNvPicPr>
          <p:nvPr/>
        </p:nvPicPr>
        <p:blipFill>
          <a:blip r:embed="rId3"/>
          <a:stretch>
            <a:fillRect/>
          </a:stretch>
        </p:blipFill>
        <p:spPr>
          <a:xfrm>
            <a:off x="6431280" y="1376220"/>
            <a:ext cx="5571140" cy="4648616"/>
          </a:xfrm>
          <a:prstGeom prst="rect">
            <a:avLst/>
          </a:prstGeom>
        </p:spPr>
      </p:pic>
      <p:sp>
        <p:nvSpPr>
          <p:cNvPr id="9" name="Title 8">
            <a:extLst>
              <a:ext uri="{FF2B5EF4-FFF2-40B4-BE49-F238E27FC236}">
                <a16:creationId xmlns:a16="http://schemas.microsoft.com/office/drawing/2014/main" id="{0DAE0970-98AA-6258-4B56-35C4F971D591}"/>
              </a:ext>
            </a:extLst>
          </p:cNvPr>
          <p:cNvSpPr>
            <a:spLocks noGrp="1"/>
          </p:cNvSpPr>
          <p:nvPr>
            <p:ph type="title"/>
          </p:nvPr>
        </p:nvSpPr>
        <p:spPr/>
        <p:txBody>
          <a:bodyPr/>
          <a:lstStyle/>
          <a:p>
            <a:r>
              <a:rPr lang="en-US"/>
              <a:t>Dynamic Model Selection</a:t>
            </a:r>
          </a:p>
        </p:txBody>
      </p:sp>
      <p:sp>
        <p:nvSpPr>
          <p:cNvPr id="2" name="Slide Number Placeholder 1">
            <a:extLst>
              <a:ext uri="{FF2B5EF4-FFF2-40B4-BE49-F238E27FC236}">
                <a16:creationId xmlns:a16="http://schemas.microsoft.com/office/drawing/2014/main" id="{0A9930D4-EA4F-C56F-F000-96D16A2B8711}"/>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10</a:t>
            </a:fld>
            <a:endParaRPr lang="en-US">
              <a:latin typeface="Montserrat" panose="00000500000000000000" pitchFamily="2" charset="0"/>
            </a:endParaRPr>
          </a:p>
        </p:txBody>
      </p:sp>
      <p:pic>
        <p:nvPicPr>
          <p:cNvPr id="15" name="Picture 14">
            <a:extLst>
              <a:ext uri="{FF2B5EF4-FFF2-40B4-BE49-F238E27FC236}">
                <a16:creationId xmlns:a16="http://schemas.microsoft.com/office/drawing/2014/main" id="{BD094C4A-5DA3-0A11-32B3-D065D463CF1B}"/>
              </a:ext>
            </a:extLst>
          </p:cNvPr>
          <p:cNvPicPr>
            <a:picLocks noChangeAspect="1"/>
          </p:cNvPicPr>
          <p:nvPr/>
        </p:nvPicPr>
        <p:blipFill>
          <a:blip r:embed="rId4"/>
          <a:stretch>
            <a:fillRect/>
          </a:stretch>
        </p:blipFill>
        <p:spPr>
          <a:xfrm>
            <a:off x="6263640" y="1621420"/>
            <a:ext cx="5288793" cy="4360316"/>
          </a:xfrm>
          <a:prstGeom prst="rect">
            <a:avLst/>
          </a:prstGeom>
        </p:spPr>
      </p:pic>
      <p:sp>
        <p:nvSpPr>
          <p:cNvPr id="22" name="Right Brace 21">
            <a:extLst>
              <a:ext uri="{FF2B5EF4-FFF2-40B4-BE49-F238E27FC236}">
                <a16:creationId xmlns:a16="http://schemas.microsoft.com/office/drawing/2014/main" id="{65F403DA-E6DC-7224-B36E-EBA451754761}"/>
              </a:ext>
            </a:extLst>
          </p:cNvPr>
          <p:cNvSpPr/>
          <p:nvPr/>
        </p:nvSpPr>
        <p:spPr>
          <a:xfrm rot="16200000">
            <a:off x="7741132" y="4245191"/>
            <a:ext cx="321616" cy="1661160"/>
          </a:xfrm>
          <a:prstGeom prst="rightBrace">
            <a:avLst>
              <a:gd name="adj1" fmla="val 8333"/>
              <a:gd name="adj2" fmla="val 39687"/>
            </a:avLst>
          </a:prstGeom>
          <a:ln w="2857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Montserrat" panose="00000500000000000000" pitchFamily="2" charset="0"/>
            </a:endParaRPr>
          </a:p>
        </p:txBody>
      </p:sp>
      <p:sp>
        <p:nvSpPr>
          <p:cNvPr id="26" name="Right Brace 25">
            <a:extLst>
              <a:ext uri="{FF2B5EF4-FFF2-40B4-BE49-F238E27FC236}">
                <a16:creationId xmlns:a16="http://schemas.microsoft.com/office/drawing/2014/main" id="{61D1E114-9830-1121-E95E-6E56678E7858}"/>
              </a:ext>
            </a:extLst>
          </p:cNvPr>
          <p:cNvSpPr/>
          <p:nvPr/>
        </p:nvSpPr>
        <p:spPr>
          <a:xfrm rot="16200000">
            <a:off x="7928048" y="4037201"/>
            <a:ext cx="329299" cy="2042675"/>
          </a:xfrm>
          <a:prstGeom prst="rightBrace">
            <a:avLst>
              <a:gd name="adj1" fmla="val 8333"/>
              <a:gd name="adj2" fmla="val 39687"/>
            </a:avLst>
          </a:prstGeom>
          <a:ln w="2857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Montserrat" panose="00000500000000000000" pitchFamily="2" charset="0"/>
            </a:endParaRPr>
          </a:p>
        </p:txBody>
      </p:sp>
      <p:sp>
        <p:nvSpPr>
          <p:cNvPr id="27" name="Right Brace 26">
            <a:extLst>
              <a:ext uri="{FF2B5EF4-FFF2-40B4-BE49-F238E27FC236}">
                <a16:creationId xmlns:a16="http://schemas.microsoft.com/office/drawing/2014/main" id="{0B83E5E1-B83F-EC02-E228-8C71CF3E53AD}"/>
              </a:ext>
            </a:extLst>
          </p:cNvPr>
          <p:cNvSpPr/>
          <p:nvPr/>
        </p:nvSpPr>
        <p:spPr>
          <a:xfrm rot="16200000">
            <a:off x="8086687" y="3910513"/>
            <a:ext cx="282029" cy="2312683"/>
          </a:xfrm>
          <a:prstGeom prst="rightBrace">
            <a:avLst>
              <a:gd name="adj1" fmla="val 8333"/>
              <a:gd name="adj2" fmla="val 39687"/>
            </a:avLst>
          </a:prstGeom>
          <a:ln w="2857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Montserrat" panose="00000500000000000000" pitchFamily="2" charset="0"/>
            </a:endParaRPr>
          </a:p>
        </p:txBody>
      </p:sp>
      <p:sp>
        <p:nvSpPr>
          <p:cNvPr id="28" name="Right Brace 27">
            <a:extLst>
              <a:ext uri="{FF2B5EF4-FFF2-40B4-BE49-F238E27FC236}">
                <a16:creationId xmlns:a16="http://schemas.microsoft.com/office/drawing/2014/main" id="{8239EAFB-3ED0-028C-64AD-2A204AF01333}"/>
              </a:ext>
            </a:extLst>
          </p:cNvPr>
          <p:cNvSpPr/>
          <p:nvPr/>
        </p:nvSpPr>
        <p:spPr>
          <a:xfrm rot="16200000">
            <a:off x="8265746" y="3742770"/>
            <a:ext cx="329300" cy="2636521"/>
          </a:xfrm>
          <a:prstGeom prst="rightBrace">
            <a:avLst>
              <a:gd name="adj1" fmla="val 8333"/>
              <a:gd name="adj2" fmla="val 39687"/>
            </a:avLst>
          </a:prstGeom>
          <a:ln w="2857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Montserrat" panose="00000500000000000000" pitchFamily="2" charset="0"/>
            </a:endParaRPr>
          </a:p>
        </p:txBody>
      </p:sp>
      <p:sp>
        <p:nvSpPr>
          <p:cNvPr id="30" name="Right Brace 29">
            <a:extLst>
              <a:ext uri="{FF2B5EF4-FFF2-40B4-BE49-F238E27FC236}">
                <a16:creationId xmlns:a16="http://schemas.microsoft.com/office/drawing/2014/main" id="{25E85B4F-0557-8781-8921-28FA714E7B10}"/>
              </a:ext>
            </a:extLst>
          </p:cNvPr>
          <p:cNvSpPr/>
          <p:nvPr/>
        </p:nvSpPr>
        <p:spPr>
          <a:xfrm rot="16200000">
            <a:off x="8408609" y="3575125"/>
            <a:ext cx="329306" cy="2971803"/>
          </a:xfrm>
          <a:prstGeom prst="rightBrace">
            <a:avLst>
              <a:gd name="adj1" fmla="val 8333"/>
              <a:gd name="adj2" fmla="val 39687"/>
            </a:avLst>
          </a:prstGeom>
          <a:ln w="2857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Montserrat" panose="00000500000000000000" pitchFamily="2" charset="0"/>
            </a:endParaRPr>
          </a:p>
        </p:txBody>
      </p:sp>
      <p:sp>
        <p:nvSpPr>
          <p:cNvPr id="35" name="Right Brace 34">
            <a:extLst>
              <a:ext uri="{FF2B5EF4-FFF2-40B4-BE49-F238E27FC236}">
                <a16:creationId xmlns:a16="http://schemas.microsoft.com/office/drawing/2014/main" id="{850EB5C1-D12E-EB85-167A-CF33F52474D8}"/>
              </a:ext>
            </a:extLst>
          </p:cNvPr>
          <p:cNvSpPr/>
          <p:nvPr/>
        </p:nvSpPr>
        <p:spPr>
          <a:xfrm rot="16200000">
            <a:off x="8560242" y="3397997"/>
            <a:ext cx="329316" cy="3307081"/>
          </a:xfrm>
          <a:prstGeom prst="rightBrace">
            <a:avLst>
              <a:gd name="adj1" fmla="val 8333"/>
              <a:gd name="adj2" fmla="val 39687"/>
            </a:avLst>
          </a:prstGeom>
          <a:ln w="2857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latin typeface="Montserrat" panose="00000500000000000000" pitchFamily="2" charset="0"/>
            </a:endParaRPr>
          </a:p>
        </p:txBody>
      </p:sp>
      <p:sp>
        <p:nvSpPr>
          <p:cNvPr id="36" name="Right Brace 35">
            <a:extLst>
              <a:ext uri="{FF2B5EF4-FFF2-40B4-BE49-F238E27FC236}">
                <a16:creationId xmlns:a16="http://schemas.microsoft.com/office/drawing/2014/main" id="{8318D601-E529-EF73-2D31-18C5956DA216}"/>
              </a:ext>
            </a:extLst>
          </p:cNvPr>
          <p:cNvSpPr/>
          <p:nvPr/>
        </p:nvSpPr>
        <p:spPr>
          <a:xfrm rot="16200000">
            <a:off x="9108934" y="4568977"/>
            <a:ext cx="321617" cy="998226"/>
          </a:xfrm>
          <a:prstGeom prst="rightBrace">
            <a:avLst>
              <a:gd name="adj1" fmla="val 8333"/>
              <a:gd name="adj2" fmla="val 39687"/>
            </a:avLst>
          </a:prstGeom>
          <a:ln w="28575">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latin typeface="Montserrat" panose="00000500000000000000" pitchFamily="2" charset="0"/>
            </a:endParaRPr>
          </a:p>
        </p:txBody>
      </p:sp>
      <p:sp>
        <p:nvSpPr>
          <p:cNvPr id="37" name="Right Brace 36">
            <a:extLst>
              <a:ext uri="{FF2B5EF4-FFF2-40B4-BE49-F238E27FC236}">
                <a16:creationId xmlns:a16="http://schemas.microsoft.com/office/drawing/2014/main" id="{B45BBA45-E8B6-0295-5351-364DEDADBA9D}"/>
              </a:ext>
            </a:extLst>
          </p:cNvPr>
          <p:cNvSpPr/>
          <p:nvPr/>
        </p:nvSpPr>
        <p:spPr>
          <a:xfrm rot="16200000">
            <a:off x="9447579" y="4580356"/>
            <a:ext cx="307256" cy="998226"/>
          </a:xfrm>
          <a:prstGeom prst="rightBrace">
            <a:avLst>
              <a:gd name="adj1" fmla="val 8333"/>
              <a:gd name="adj2" fmla="val 39687"/>
            </a:avLst>
          </a:prstGeom>
          <a:ln w="28575">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latin typeface="Montserrat" panose="00000500000000000000" pitchFamily="2" charset="0"/>
            </a:endParaRPr>
          </a:p>
        </p:txBody>
      </p:sp>
      <p:sp>
        <p:nvSpPr>
          <p:cNvPr id="40" name="Right Brace 39">
            <a:extLst>
              <a:ext uri="{FF2B5EF4-FFF2-40B4-BE49-F238E27FC236}">
                <a16:creationId xmlns:a16="http://schemas.microsoft.com/office/drawing/2014/main" id="{9A51812B-9264-0867-20E8-FC67B210C0D1}"/>
              </a:ext>
            </a:extLst>
          </p:cNvPr>
          <p:cNvSpPr/>
          <p:nvPr/>
        </p:nvSpPr>
        <p:spPr>
          <a:xfrm rot="16200000">
            <a:off x="9755737" y="4581337"/>
            <a:ext cx="282029" cy="971033"/>
          </a:xfrm>
          <a:prstGeom prst="rightBrace">
            <a:avLst>
              <a:gd name="adj1" fmla="val 8333"/>
              <a:gd name="adj2" fmla="val 39687"/>
            </a:avLst>
          </a:prstGeom>
          <a:ln w="28575">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latin typeface="Montserrat" panose="00000500000000000000" pitchFamily="2" charset="0"/>
            </a:endParaRPr>
          </a:p>
        </p:txBody>
      </p:sp>
      <p:sp>
        <p:nvSpPr>
          <p:cNvPr id="41" name="Right Brace 40">
            <a:extLst>
              <a:ext uri="{FF2B5EF4-FFF2-40B4-BE49-F238E27FC236}">
                <a16:creationId xmlns:a16="http://schemas.microsoft.com/office/drawing/2014/main" id="{FC1F1942-988A-B375-7720-E51C92339964}"/>
              </a:ext>
            </a:extLst>
          </p:cNvPr>
          <p:cNvSpPr/>
          <p:nvPr/>
        </p:nvSpPr>
        <p:spPr>
          <a:xfrm rot="16200000">
            <a:off x="10090207" y="4554829"/>
            <a:ext cx="315125" cy="998226"/>
          </a:xfrm>
          <a:prstGeom prst="rightBrace">
            <a:avLst>
              <a:gd name="adj1" fmla="val 8333"/>
              <a:gd name="adj2" fmla="val 39687"/>
            </a:avLst>
          </a:prstGeom>
          <a:ln w="28575">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latin typeface="Montserrat" panose="00000500000000000000" pitchFamily="2" charset="0"/>
            </a:endParaRPr>
          </a:p>
        </p:txBody>
      </p:sp>
      <p:sp>
        <p:nvSpPr>
          <p:cNvPr id="42" name="Right Brace 41">
            <a:extLst>
              <a:ext uri="{FF2B5EF4-FFF2-40B4-BE49-F238E27FC236}">
                <a16:creationId xmlns:a16="http://schemas.microsoft.com/office/drawing/2014/main" id="{60ACE6FC-C0F6-AD9B-47D1-B350B8ED963D}"/>
              </a:ext>
            </a:extLst>
          </p:cNvPr>
          <p:cNvSpPr/>
          <p:nvPr/>
        </p:nvSpPr>
        <p:spPr>
          <a:xfrm rot="16200000">
            <a:off x="10399074" y="4556463"/>
            <a:ext cx="318406" cy="998226"/>
          </a:xfrm>
          <a:prstGeom prst="rightBrace">
            <a:avLst>
              <a:gd name="adj1" fmla="val 8333"/>
              <a:gd name="adj2" fmla="val 39687"/>
            </a:avLst>
          </a:prstGeom>
          <a:ln w="28575">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latin typeface="Montserrat" panose="00000500000000000000" pitchFamily="2" charset="0"/>
            </a:endParaRPr>
          </a:p>
        </p:txBody>
      </p:sp>
      <p:sp>
        <p:nvSpPr>
          <p:cNvPr id="43" name="Right Brace 42">
            <a:extLst>
              <a:ext uri="{FF2B5EF4-FFF2-40B4-BE49-F238E27FC236}">
                <a16:creationId xmlns:a16="http://schemas.microsoft.com/office/drawing/2014/main" id="{E2BB37BF-D426-07AB-74BC-FD331D430283}"/>
              </a:ext>
            </a:extLst>
          </p:cNvPr>
          <p:cNvSpPr/>
          <p:nvPr/>
        </p:nvSpPr>
        <p:spPr>
          <a:xfrm rot="16200000">
            <a:off x="10713413" y="4541522"/>
            <a:ext cx="329306" cy="998226"/>
          </a:xfrm>
          <a:prstGeom prst="rightBrace">
            <a:avLst>
              <a:gd name="adj1" fmla="val 8333"/>
              <a:gd name="adj2" fmla="val 39687"/>
            </a:avLst>
          </a:prstGeom>
          <a:ln w="28575">
            <a:solidFill>
              <a:schemeClr val="accent2">
                <a:lumMod val="60000"/>
                <a:lumOff val="40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latin typeface="Montserrat" panose="00000500000000000000" pitchFamily="2" charset="0"/>
            </a:endParaRPr>
          </a:p>
        </p:txBody>
      </p:sp>
      <p:sp>
        <p:nvSpPr>
          <p:cNvPr id="3" name="Arrow: Up 2">
            <a:extLst>
              <a:ext uri="{FF2B5EF4-FFF2-40B4-BE49-F238E27FC236}">
                <a16:creationId xmlns:a16="http://schemas.microsoft.com/office/drawing/2014/main" id="{D7318D13-A344-772B-8CB8-3BAD67A52066}"/>
              </a:ext>
            </a:extLst>
          </p:cNvPr>
          <p:cNvSpPr/>
          <p:nvPr/>
        </p:nvSpPr>
        <p:spPr>
          <a:xfrm rot="10800000">
            <a:off x="8625584" y="4842745"/>
            <a:ext cx="213874" cy="36512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16" name="Content Placeholder 9">
            <a:extLst>
              <a:ext uri="{FF2B5EF4-FFF2-40B4-BE49-F238E27FC236}">
                <a16:creationId xmlns:a16="http://schemas.microsoft.com/office/drawing/2014/main" id="{26CC5514-F824-FFC1-502F-F597DE553A9D}"/>
              </a:ext>
            </a:extLst>
          </p:cNvPr>
          <p:cNvSpPr txBox="1">
            <a:spLocks/>
          </p:cNvSpPr>
          <p:nvPr/>
        </p:nvSpPr>
        <p:spPr>
          <a:xfrm>
            <a:off x="393685" y="4276736"/>
            <a:ext cx="5279679" cy="1741800"/>
          </a:xfrm>
          <a:prstGeom prst="round2DiagRect">
            <a:avLst/>
          </a:prstGeom>
          <a:solidFill>
            <a:srgbClr val="B5DDFB">
              <a:alpha val="11000"/>
            </a:srgbClr>
          </a:solidFill>
          <a:ln>
            <a:solidFill>
              <a:srgbClr val="C8D6E2"/>
            </a:solid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8745" indent="0" algn="ctr">
              <a:buNone/>
            </a:pPr>
            <a:r>
              <a:rPr lang="en-US" sz="1600" b="1">
                <a:solidFill>
                  <a:srgbClr val="021E42"/>
                </a:solidFill>
                <a:latin typeface="Montserrat" panose="00000500000000000000" pitchFamily="2" charset="0"/>
                <a:cs typeface="Arial"/>
              </a:rPr>
              <a:t>Rolling-Origin Cross Validation MASE </a:t>
            </a:r>
            <a:endParaRPr lang="en-US" sz="1600">
              <a:solidFill>
                <a:srgbClr val="000000"/>
              </a:solidFill>
              <a:latin typeface="Montserrat" panose="00000500000000000000" pitchFamily="2" charset="0"/>
            </a:endParaRPr>
          </a:p>
          <a:p>
            <a:pPr marL="118745" indent="0" algn="ctr">
              <a:buNone/>
            </a:pPr>
            <a:r>
              <a:rPr lang="en-US" sz="1300" i="1">
                <a:solidFill>
                  <a:srgbClr val="021E42"/>
                </a:solidFill>
                <a:latin typeface="Montserrat" panose="00000500000000000000" pitchFamily="2" charset="0"/>
                <a:cs typeface="Arial"/>
              </a:rPr>
              <a:t>"If I had been standing in the past and trying to predict the next __ months, how wrong would I have been?"</a:t>
            </a:r>
            <a:endParaRPr lang="en-US" sz="1400">
              <a:solidFill>
                <a:srgbClr val="000000"/>
              </a:solidFill>
              <a:latin typeface="Montserrat" panose="00000500000000000000" pitchFamily="2" charset="0"/>
            </a:endParaRPr>
          </a:p>
          <a:p>
            <a:pPr marL="118745" indent="0">
              <a:buNone/>
            </a:pPr>
            <a:r>
              <a:rPr lang="en-US" sz="1400">
                <a:solidFill>
                  <a:srgbClr val="000000"/>
                </a:solidFill>
                <a:latin typeface="Montserrat" panose="00000500000000000000" pitchFamily="2" charset="0"/>
                <a:cs typeface="Arial"/>
              </a:rPr>
              <a:t>Input MASE within a rolling-origin cross-validation framework to measure accuracy over a future time horizon. </a:t>
            </a:r>
            <a:endParaRPr lang="en-US" sz="1400">
              <a:latin typeface="Montserrat" panose="00000500000000000000" pitchFamily="2" charset="0"/>
            </a:endParaRPr>
          </a:p>
        </p:txBody>
      </p:sp>
      <p:sp>
        <p:nvSpPr>
          <p:cNvPr id="6" name="Content Placeholder 9">
            <a:extLst>
              <a:ext uri="{FF2B5EF4-FFF2-40B4-BE49-F238E27FC236}">
                <a16:creationId xmlns:a16="http://schemas.microsoft.com/office/drawing/2014/main" id="{A0D0894F-BD9F-817D-B6C0-A3DCB111CB14}"/>
              </a:ext>
            </a:extLst>
          </p:cNvPr>
          <p:cNvSpPr txBox="1">
            <a:spLocks/>
          </p:cNvSpPr>
          <p:nvPr/>
        </p:nvSpPr>
        <p:spPr>
          <a:xfrm>
            <a:off x="393684" y="1378366"/>
            <a:ext cx="5279679" cy="707269"/>
          </a:xfrm>
          <a:prstGeom prst="round2DiagRect">
            <a:avLst/>
          </a:prstGeom>
          <a:solidFill>
            <a:srgbClr val="B5DDFB">
              <a:alpha val="11000"/>
            </a:srgbClr>
          </a:solidFill>
          <a:ln>
            <a:solidFill>
              <a:srgbClr val="C8D6E2"/>
            </a:solid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lnSpcReduction="10000"/>
          </a:bodyPr>
          <a:lst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buNone/>
            </a:pPr>
            <a:r>
              <a:rPr lang="en-US" sz="1450">
                <a:solidFill>
                  <a:srgbClr val="000000"/>
                </a:solidFill>
                <a:latin typeface="Montserrat" panose="00000500000000000000" pitchFamily="2" charset="0"/>
                <a:cs typeface="Arial"/>
              </a:rPr>
              <a:t>Automatic ARIMA / ETS functions select the optimal ARIMA / ETS </a:t>
            </a:r>
            <a:r>
              <a:rPr lang="en-US" sz="1450">
                <a:latin typeface="Montserrat" panose="00000500000000000000" pitchFamily="2" charset="0"/>
                <a:cs typeface="Arial"/>
              </a:rPr>
              <a:t>specification by </a:t>
            </a:r>
            <a:r>
              <a:rPr lang="en-US" sz="1450">
                <a:solidFill>
                  <a:srgbClr val="000000"/>
                </a:solidFill>
                <a:latin typeface="Montserrat" panose="00000500000000000000" pitchFamily="2" charset="0"/>
                <a:cs typeface="Arial"/>
              </a:rPr>
              <a:t>minimizing the </a:t>
            </a:r>
            <a:r>
              <a:rPr lang="en-US" sz="1450" b="1">
                <a:solidFill>
                  <a:schemeClr val="tx2"/>
                </a:solidFill>
                <a:latin typeface="Montserrat" panose="00000500000000000000" pitchFamily="2" charset="0"/>
                <a:cs typeface="Arial"/>
              </a:rPr>
              <a:t>Akaike Information Criterion (AIC)</a:t>
            </a:r>
            <a:r>
              <a:rPr lang="en-US" sz="1450">
                <a:solidFill>
                  <a:srgbClr val="021E42"/>
                </a:solidFill>
                <a:latin typeface="Montserrat" panose="00000500000000000000" pitchFamily="2" charset="0"/>
                <a:cs typeface="Arial"/>
              </a:rPr>
              <a:t>.</a:t>
            </a:r>
            <a:endParaRPr lang="en-US" sz="1450">
              <a:solidFill>
                <a:srgbClr val="021E42"/>
              </a:solidFill>
              <a:latin typeface="Montserrat" panose="00000500000000000000" pitchFamily="2" charset="0"/>
            </a:endParaRPr>
          </a:p>
        </p:txBody>
      </p:sp>
      <p:sp>
        <p:nvSpPr>
          <p:cNvPr id="8" name="TextBox 7">
            <a:extLst>
              <a:ext uri="{FF2B5EF4-FFF2-40B4-BE49-F238E27FC236}">
                <a16:creationId xmlns:a16="http://schemas.microsoft.com/office/drawing/2014/main" id="{98F94085-CCE1-96C1-108E-6F8B9B3AABA9}"/>
              </a:ext>
            </a:extLst>
          </p:cNvPr>
          <p:cNvSpPr txBox="1"/>
          <p:nvPr/>
        </p:nvSpPr>
        <p:spPr>
          <a:xfrm>
            <a:off x="1044678" y="2171875"/>
            <a:ext cx="4006644" cy="116955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400" i="1">
                <a:latin typeface="Montserrat" panose="00000500000000000000" pitchFamily="2" charset="0"/>
              </a:rPr>
              <a:t>But how do we know whether to use an ARIMA, ETS, or linear model?</a:t>
            </a:r>
          </a:p>
          <a:p>
            <a:pPr algn="ctr"/>
            <a:r>
              <a:rPr lang="en-US" sz="1400" i="1">
                <a:latin typeface="Montserrat" panose="00000500000000000000" pitchFamily="2" charset="0"/>
              </a:rPr>
              <a:t>—</a:t>
            </a:r>
          </a:p>
          <a:p>
            <a:pPr algn="ctr"/>
            <a:r>
              <a:rPr lang="en-US" sz="1400" i="1">
                <a:latin typeface="Montserrat" panose="00000500000000000000" pitchFamily="2" charset="0"/>
              </a:rPr>
              <a:t>Which model is the </a:t>
            </a:r>
            <a:r>
              <a:rPr lang="en-US" sz="1400" i="1" u="sng">
                <a:latin typeface="Montserrat" panose="00000500000000000000" pitchFamily="2" charset="0"/>
              </a:rPr>
              <a:t>best</a:t>
            </a:r>
            <a:r>
              <a:rPr lang="en-US" sz="1400" i="1">
                <a:latin typeface="Montserrat" panose="00000500000000000000" pitchFamily="2" charset="0"/>
              </a:rPr>
              <a:t> at forecasting over a future time horizon?</a:t>
            </a:r>
          </a:p>
        </p:txBody>
      </p:sp>
      <p:sp>
        <p:nvSpPr>
          <p:cNvPr id="10" name="Content Placeholder 9">
            <a:extLst>
              <a:ext uri="{FF2B5EF4-FFF2-40B4-BE49-F238E27FC236}">
                <a16:creationId xmlns:a16="http://schemas.microsoft.com/office/drawing/2014/main" id="{B09E438E-DD05-C11A-4A09-895A779959BF}"/>
              </a:ext>
            </a:extLst>
          </p:cNvPr>
          <p:cNvSpPr txBox="1">
            <a:spLocks/>
          </p:cNvSpPr>
          <p:nvPr/>
        </p:nvSpPr>
        <p:spPr>
          <a:xfrm>
            <a:off x="393684" y="3428703"/>
            <a:ext cx="5279679" cy="709413"/>
          </a:xfrm>
          <a:prstGeom prst="round2DiagRect">
            <a:avLst/>
          </a:prstGeom>
          <a:solidFill>
            <a:srgbClr val="B5DDFB">
              <a:alpha val="11000"/>
            </a:srgbClr>
          </a:solidFill>
          <a:ln>
            <a:solidFill>
              <a:srgbClr val="C8D6E2"/>
            </a:solid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8745" indent="0">
              <a:buFont typeface="Wingdings" panose="05000000000000000000" pitchFamily="2" charset="2"/>
              <a:buNone/>
            </a:pPr>
            <a:r>
              <a:rPr lang="en-US" sz="1400">
                <a:solidFill>
                  <a:srgbClr val="000000"/>
                </a:solidFill>
                <a:latin typeface="Montserrat" panose="00000500000000000000" pitchFamily="2" charset="0"/>
                <a:cs typeface="Arial"/>
              </a:rPr>
              <a:t>Mean</a:t>
            </a:r>
            <a:r>
              <a:rPr lang="en-US" sz="1400">
                <a:latin typeface="Montserrat" panose="00000500000000000000" pitchFamily="2" charset="0"/>
                <a:cs typeface="Arial"/>
              </a:rPr>
              <a:t> Absolute Scale Error (MASE) to measure predictive accuracy. </a:t>
            </a:r>
            <a:endParaRPr lang="en-US" sz="1400">
              <a:solidFill>
                <a:srgbClr val="000000"/>
              </a:solidFill>
              <a:latin typeface="Montserrat" panose="00000500000000000000" pitchFamily="2" charset="0"/>
            </a:endParaRPr>
          </a:p>
        </p:txBody>
      </p:sp>
      <p:sp>
        <p:nvSpPr>
          <p:cNvPr id="11" name="TextBox 10">
            <a:extLst>
              <a:ext uri="{FF2B5EF4-FFF2-40B4-BE49-F238E27FC236}">
                <a16:creationId xmlns:a16="http://schemas.microsoft.com/office/drawing/2014/main" id="{637D6A5C-AA37-C085-C806-B63C2098B34E}"/>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54074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36"/>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3"/>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2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26"/>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37"/>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xit" presetSubtype="0" fill="hold" grpId="1" nodeType="withEffect">
                                  <p:stCondLst>
                                    <p:cond delay="0"/>
                                  </p:stCondLst>
                                  <p:childTnLst>
                                    <p:set>
                                      <p:cBhvr>
                                        <p:cTn id="56" dur="1" fill="hold">
                                          <p:stCondLst>
                                            <p:cond delay="0"/>
                                          </p:stCondLst>
                                        </p:cTn>
                                        <p:tgtEl>
                                          <p:spTgt spid="27"/>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40"/>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xit" presetSubtype="0" fill="hold" grpId="1" nodeType="withEffect">
                                  <p:stCondLst>
                                    <p:cond delay="0"/>
                                  </p:stCondLst>
                                  <p:childTnLst>
                                    <p:set>
                                      <p:cBhvr>
                                        <p:cTn id="66" dur="1" fill="hold">
                                          <p:stCondLst>
                                            <p:cond delay="0"/>
                                          </p:stCondLst>
                                        </p:cTn>
                                        <p:tgtEl>
                                          <p:spTgt spid="28"/>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41"/>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par>
                                <p:cTn id="75" presetID="1" presetClass="exit" presetSubtype="0" fill="hold" grpId="1" nodeType="withEffect">
                                  <p:stCondLst>
                                    <p:cond delay="0"/>
                                  </p:stCondLst>
                                  <p:childTnLst>
                                    <p:set>
                                      <p:cBhvr>
                                        <p:cTn id="76" dur="1" fill="hold">
                                          <p:stCondLst>
                                            <p:cond delay="0"/>
                                          </p:stCondLst>
                                        </p:cTn>
                                        <p:tgtEl>
                                          <p:spTgt spid="30"/>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42"/>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nodeType="clickEffect">
                                  <p:stCondLst>
                                    <p:cond delay="0"/>
                                  </p:stCondLst>
                                  <p:childTnLst>
                                    <p:set>
                                      <p:cBhvr>
                                        <p:cTn id="82" dur="1" fill="hold">
                                          <p:stCondLst>
                                            <p:cond delay="0"/>
                                          </p:stCondLst>
                                        </p:cTn>
                                        <p:tgtEl>
                                          <p:spTgt spid="15"/>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43"/>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35"/>
                                        </p:tgtEl>
                                        <p:attrNameLst>
                                          <p:attrName>style.visibility</p:attrName>
                                        </p:attrNameLst>
                                      </p:cBhvr>
                                      <p:to>
                                        <p:strVal val="hidden"/>
                                      </p:to>
                                    </p:set>
                                  </p:childTnLst>
                                </p:cTn>
                              </p:par>
                              <p:par>
                                <p:cTn id="87" presetID="1" presetClass="entr" presetSubtype="0" fill="hold" nodeType="withEffect">
                                  <p:stCondLst>
                                    <p:cond delay="0"/>
                                  </p:stCondLst>
                                  <p:childTnLst>
                                    <p:set>
                                      <p:cBhvr>
                                        <p:cTn id="8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6" grpId="0" animBg="1"/>
      <p:bldP spid="26" grpId="1" animBg="1"/>
      <p:bldP spid="27" grpId="0" animBg="1"/>
      <p:bldP spid="27" grpId="1" animBg="1"/>
      <p:bldP spid="28" grpId="0" animBg="1"/>
      <p:bldP spid="28" grpId="1" animBg="1"/>
      <p:bldP spid="30" grpId="0" animBg="1"/>
      <p:bldP spid="30" grpId="1" animBg="1"/>
      <p:bldP spid="35" grpId="0" animBg="1"/>
      <p:bldP spid="35" grpId="1" animBg="1"/>
      <p:bldP spid="36" grpId="0" animBg="1"/>
      <p:bldP spid="36" grpId="1" animBg="1"/>
      <p:bldP spid="37" grpId="0" animBg="1"/>
      <p:bldP spid="37" grpId="1" animBg="1"/>
      <p:bldP spid="40" grpId="0" animBg="1"/>
      <p:bldP spid="40" grpId="1" animBg="1"/>
      <p:bldP spid="41" grpId="0" animBg="1"/>
      <p:bldP spid="41" grpId="1" animBg="1"/>
      <p:bldP spid="42" grpId="0" animBg="1"/>
      <p:bldP spid="42" grpId="1" animBg="1"/>
      <p:bldP spid="43" grpId="0" animBg="1"/>
      <p:bldP spid="43" grpId="1" animBg="1"/>
      <p:bldP spid="3" grpId="0" animBg="1"/>
      <p:bldP spid="3" grpId="1" animBg="1"/>
      <p:bldP spid="16" grpId="0" animBg="1"/>
      <p:bldP spid="8"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934B665-4780-B936-5ECC-AF3CFB5EB881}"/>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11</a:t>
            </a:fld>
            <a:endParaRPr lang="en-US">
              <a:latin typeface="Montserrat" panose="00000500000000000000" pitchFamily="2" charset="0"/>
            </a:endParaRPr>
          </a:p>
        </p:txBody>
      </p:sp>
      <p:sp>
        <p:nvSpPr>
          <p:cNvPr id="8" name="Text 1">
            <a:extLst>
              <a:ext uri="{FF2B5EF4-FFF2-40B4-BE49-F238E27FC236}">
                <a16:creationId xmlns:a16="http://schemas.microsoft.com/office/drawing/2014/main" id="{93A09CCA-55D7-B7DC-2DD4-80F312F5A99D}"/>
              </a:ext>
            </a:extLst>
          </p:cNvPr>
          <p:cNvSpPr/>
          <p:nvPr/>
        </p:nvSpPr>
        <p:spPr>
          <a:xfrm>
            <a:off x="242977" y="1398779"/>
            <a:ext cx="3931920" cy="365760"/>
          </a:xfrm>
          <a:prstGeom prst="rect">
            <a:avLst/>
          </a:prstGeom>
          <a:noFill/>
          <a:ln/>
        </p:spPr>
        <p:txBody>
          <a:bodyPr wrap="square" lIns="91440" tIns="45720" rIns="91440" bIns="45720" rtlCol="0" anchor="t"/>
          <a:lstStyle/>
          <a:p>
            <a:pPr marL="0" indent="0" algn="ctr">
              <a:buNone/>
            </a:pPr>
            <a:r>
              <a:rPr lang="en-US" sz="1500" b="1">
                <a:solidFill>
                  <a:srgbClr val="1F3864"/>
                </a:solidFill>
                <a:latin typeface="Montserrat" panose="00000500000000000000" pitchFamily="2" charset="0"/>
                <a:ea typeface="Calibri"/>
                <a:cs typeface="Calibri"/>
              </a:rPr>
              <a:t>1.  Base Forecasts</a:t>
            </a:r>
            <a:endParaRPr lang="en-US" sz="1500">
              <a:latin typeface="Montserrat" panose="00000500000000000000" pitchFamily="2" charset="0"/>
              <a:ea typeface="Calibri"/>
              <a:cs typeface="Calibri"/>
            </a:endParaRPr>
          </a:p>
        </p:txBody>
      </p:sp>
      <p:sp>
        <p:nvSpPr>
          <p:cNvPr id="10" name="Text 2">
            <a:extLst>
              <a:ext uri="{FF2B5EF4-FFF2-40B4-BE49-F238E27FC236}">
                <a16:creationId xmlns:a16="http://schemas.microsoft.com/office/drawing/2014/main" id="{C2D4D6C5-F8FC-DA26-ABF7-B640CB4D6054}"/>
              </a:ext>
            </a:extLst>
          </p:cNvPr>
          <p:cNvSpPr/>
          <p:nvPr/>
        </p:nvSpPr>
        <p:spPr>
          <a:xfrm>
            <a:off x="4380188" y="1398779"/>
            <a:ext cx="2926080" cy="365760"/>
          </a:xfrm>
          <a:prstGeom prst="rect">
            <a:avLst/>
          </a:prstGeom>
          <a:noFill/>
          <a:ln/>
        </p:spPr>
        <p:txBody>
          <a:bodyPr wrap="square" rtlCol="0" anchor="t"/>
          <a:lstStyle/>
          <a:p>
            <a:pPr marL="0" indent="0" algn="ctr">
              <a:buNone/>
            </a:pPr>
            <a:r>
              <a:rPr lang="en-US" sz="1500" b="1">
                <a:solidFill>
                  <a:srgbClr val="1F3864"/>
                </a:solidFill>
                <a:latin typeface="Montserrat" panose="00000500000000000000" pitchFamily="2" charset="0"/>
                <a:ea typeface="Calibri" pitchFamily="34" charset="-122"/>
                <a:cs typeface="Calibri" pitchFamily="34" charset="-120"/>
              </a:rPr>
              <a:t>2.  MinT Weighting</a:t>
            </a:r>
            <a:endParaRPr lang="en-US" sz="1500">
              <a:latin typeface="Montserrat" panose="00000500000000000000" pitchFamily="2" charset="0"/>
            </a:endParaRPr>
          </a:p>
        </p:txBody>
      </p:sp>
      <p:sp>
        <p:nvSpPr>
          <p:cNvPr id="12" name="Text 3">
            <a:extLst>
              <a:ext uri="{FF2B5EF4-FFF2-40B4-BE49-F238E27FC236}">
                <a16:creationId xmlns:a16="http://schemas.microsoft.com/office/drawing/2014/main" id="{888FD853-2298-CA97-0C3B-54201E2005A9}"/>
              </a:ext>
            </a:extLst>
          </p:cNvPr>
          <p:cNvSpPr/>
          <p:nvPr/>
        </p:nvSpPr>
        <p:spPr>
          <a:xfrm>
            <a:off x="7757207" y="1398779"/>
            <a:ext cx="4114800" cy="365760"/>
          </a:xfrm>
          <a:prstGeom prst="rect">
            <a:avLst/>
          </a:prstGeom>
          <a:noFill/>
          <a:ln/>
        </p:spPr>
        <p:txBody>
          <a:bodyPr wrap="square" rtlCol="0" anchor="t"/>
          <a:lstStyle/>
          <a:p>
            <a:pPr marL="0" indent="0" algn="ctr">
              <a:buNone/>
            </a:pPr>
            <a:r>
              <a:rPr lang="en-US" sz="1500" b="1">
                <a:solidFill>
                  <a:srgbClr val="1F3864"/>
                </a:solidFill>
                <a:latin typeface="Montserrat" panose="00000500000000000000" pitchFamily="2" charset="0"/>
                <a:ea typeface="Calibri" pitchFamily="34" charset="-122"/>
                <a:cs typeface="Calibri" pitchFamily="34" charset="-120"/>
              </a:rPr>
              <a:t>3.  Reconciled Result</a:t>
            </a:r>
            <a:endParaRPr lang="en-US" sz="1500">
              <a:latin typeface="Montserrat" panose="00000500000000000000" pitchFamily="2" charset="0"/>
            </a:endParaRPr>
          </a:p>
        </p:txBody>
      </p:sp>
      <p:sp>
        <p:nvSpPr>
          <p:cNvPr id="14" name="Shape 4">
            <a:extLst>
              <a:ext uri="{FF2B5EF4-FFF2-40B4-BE49-F238E27FC236}">
                <a16:creationId xmlns:a16="http://schemas.microsoft.com/office/drawing/2014/main" id="{3E5947FC-2B43-1061-FFBD-5370156A3486}"/>
              </a:ext>
            </a:extLst>
          </p:cNvPr>
          <p:cNvSpPr/>
          <p:nvPr/>
        </p:nvSpPr>
        <p:spPr>
          <a:xfrm>
            <a:off x="199845" y="1769715"/>
            <a:ext cx="1874520" cy="914400"/>
          </a:xfrm>
          <a:prstGeom prst="roundRect">
            <a:avLst>
              <a:gd name="adj" fmla="val 8000"/>
            </a:avLst>
          </a:prstGeom>
          <a:solidFill>
            <a:srgbClr val="FFF2F2"/>
          </a:solidFill>
          <a:ln w="12700">
            <a:solidFill>
              <a:srgbClr val="D98A94"/>
            </a:solidFill>
            <a:prstDash val="solid"/>
          </a:ln>
        </p:spPr>
        <p:txBody>
          <a:bodyPr/>
          <a:lstStyle/>
          <a:p>
            <a:endParaRPr lang="en-US">
              <a:latin typeface="Montserrat" panose="00000500000000000000" pitchFamily="2" charset="0"/>
            </a:endParaRPr>
          </a:p>
        </p:txBody>
      </p:sp>
      <p:sp>
        <p:nvSpPr>
          <p:cNvPr id="16" name="Text 5">
            <a:extLst>
              <a:ext uri="{FF2B5EF4-FFF2-40B4-BE49-F238E27FC236}">
                <a16:creationId xmlns:a16="http://schemas.microsoft.com/office/drawing/2014/main" id="{064036DB-2ACE-8010-5DF1-42444AABC1FE}"/>
              </a:ext>
            </a:extLst>
          </p:cNvPr>
          <p:cNvSpPr/>
          <p:nvPr/>
        </p:nvSpPr>
        <p:spPr>
          <a:xfrm>
            <a:off x="245565" y="1769715"/>
            <a:ext cx="1783080" cy="914400"/>
          </a:xfrm>
          <a:prstGeom prst="rect">
            <a:avLst/>
          </a:prstGeom>
          <a:noFill/>
          <a:ln/>
        </p:spPr>
        <p:txBody>
          <a:bodyPr wrap="square" lIns="91440" tIns="45720" rIns="91440" bIns="45720" rtlCol="0" anchor="ctr"/>
          <a:lstStyle/>
          <a:p>
            <a:pPr marL="0" indent="0" algn="ctr">
              <a:lnSpc>
                <a:spcPct val="100000"/>
              </a:lnSpc>
              <a:buNone/>
            </a:pPr>
            <a:r>
              <a:rPr lang="en-US" sz="1400" b="1">
                <a:solidFill>
                  <a:srgbClr val="1F3864"/>
                </a:solidFill>
                <a:latin typeface="Montserrat" panose="00000500000000000000" pitchFamily="2" charset="0"/>
                <a:ea typeface="Calibri"/>
                <a:cs typeface="Calibri"/>
              </a:rPr>
              <a:t>County A: 56%
</a:t>
            </a:r>
            <a:r>
              <a:rPr lang="en-US" sz="1400">
                <a:solidFill>
                  <a:srgbClr val="1F3864"/>
                </a:solidFill>
                <a:latin typeface="Montserrat" panose="00000500000000000000" pitchFamily="2" charset="0"/>
                <a:ea typeface="Calibri"/>
                <a:cs typeface="Calibri"/>
              </a:rPr>
              <a:t>Historical Error: ±0%
</a:t>
            </a:r>
            <a:r>
              <a:rPr lang="en-US" sz="1200" i="1">
                <a:solidFill>
                  <a:srgbClr val="1F3864"/>
                </a:solidFill>
                <a:latin typeface="Montserrat" panose="00000500000000000000" pitchFamily="2" charset="0"/>
                <a:ea typeface="Calibri"/>
                <a:cs typeface="Calibri"/>
              </a:rPr>
              <a:t>Perfectly Reliable</a:t>
            </a:r>
            <a:endParaRPr lang="en-US" sz="1200">
              <a:latin typeface="Montserrat" panose="00000500000000000000" pitchFamily="2" charset="0"/>
              <a:ea typeface="Calibri"/>
              <a:cs typeface="Calibri"/>
            </a:endParaRPr>
          </a:p>
        </p:txBody>
      </p:sp>
      <p:sp>
        <p:nvSpPr>
          <p:cNvPr id="18" name="Shape 6">
            <a:extLst>
              <a:ext uri="{FF2B5EF4-FFF2-40B4-BE49-F238E27FC236}">
                <a16:creationId xmlns:a16="http://schemas.microsoft.com/office/drawing/2014/main" id="{97AA3007-9E7B-012D-6F2A-ECF555DB550C}"/>
              </a:ext>
            </a:extLst>
          </p:cNvPr>
          <p:cNvSpPr/>
          <p:nvPr/>
        </p:nvSpPr>
        <p:spPr>
          <a:xfrm>
            <a:off x="1050237" y="2729835"/>
            <a:ext cx="164592" cy="502920"/>
          </a:xfrm>
          <a:prstGeom prst="downArrow">
            <a:avLst/>
          </a:prstGeom>
          <a:solidFill>
            <a:srgbClr val="C00035"/>
          </a:solidFill>
          <a:ln/>
        </p:spPr>
        <p:txBody>
          <a:bodyPr/>
          <a:lstStyle/>
          <a:p>
            <a:endParaRPr lang="en-US">
              <a:latin typeface="Montserrat" panose="00000500000000000000" pitchFamily="2" charset="0"/>
            </a:endParaRPr>
          </a:p>
        </p:txBody>
      </p:sp>
      <p:sp>
        <p:nvSpPr>
          <p:cNvPr id="20" name="Shape 7">
            <a:extLst>
              <a:ext uri="{FF2B5EF4-FFF2-40B4-BE49-F238E27FC236}">
                <a16:creationId xmlns:a16="http://schemas.microsoft.com/office/drawing/2014/main" id="{69B84397-F928-F782-40AC-2310ED645B80}"/>
              </a:ext>
            </a:extLst>
          </p:cNvPr>
          <p:cNvSpPr/>
          <p:nvPr/>
        </p:nvSpPr>
        <p:spPr>
          <a:xfrm>
            <a:off x="2372264" y="1769715"/>
            <a:ext cx="1874520" cy="914400"/>
          </a:xfrm>
          <a:prstGeom prst="roundRect">
            <a:avLst>
              <a:gd name="adj" fmla="val 8000"/>
            </a:avLst>
          </a:prstGeom>
          <a:solidFill>
            <a:srgbClr val="FFF2F2"/>
          </a:solidFill>
          <a:ln w="12700">
            <a:solidFill>
              <a:srgbClr val="D98A94"/>
            </a:solidFill>
            <a:prstDash val="solid"/>
          </a:ln>
        </p:spPr>
        <p:txBody>
          <a:bodyPr/>
          <a:lstStyle/>
          <a:p>
            <a:endParaRPr lang="en-US">
              <a:latin typeface="Montserrat" panose="00000500000000000000" pitchFamily="2" charset="0"/>
            </a:endParaRPr>
          </a:p>
        </p:txBody>
      </p:sp>
      <p:sp>
        <p:nvSpPr>
          <p:cNvPr id="22" name="Text 8">
            <a:extLst>
              <a:ext uri="{FF2B5EF4-FFF2-40B4-BE49-F238E27FC236}">
                <a16:creationId xmlns:a16="http://schemas.microsoft.com/office/drawing/2014/main" id="{CA6C1E65-8B79-1083-4E76-DDC315F415C9}"/>
              </a:ext>
            </a:extLst>
          </p:cNvPr>
          <p:cNvSpPr/>
          <p:nvPr/>
        </p:nvSpPr>
        <p:spPr>
          <a:xfrm>
            <a:off x="2417984" y="1769715"/>
            <a:ext cx="1783080" cy="914400"/>
          </a:xfrm>
          <a:prstGeom prst="rect">
            <a:avLst/>
          </a:prstGeom>
          <a:noFill/>
          <a:ln/>
        </p:spPr>
        <p:txBody>
          <a:bodyPr wrap="square" lIns="91440" tIns="45720" rIns="91440" bIns="45720" rtlCol="0" anchor="ctr"/>
          <a:lstStyle/>
          <a:p>
            <a:pPr algn="ctr"/>
            <a:r>
              <a:rPr lang="en-US" sz="1400" b="1">
                <a:solidFill>
                  <a:srgbClr val="1F3864"/>
                </a:solidFill>
                <a:latin typeface="Montserrat" panose="00000500000000000000" pitchFamily="2" charset="0"/>
                <a:ea typeface="Calibri"/>
                <a:cs typeface="Calibri"/>
              </a:rPr>
              <a:t>National: 52%
</a:t>
            </a:r>
            <a:r>
              <a:rPr lang="en-US" sz="1400">
                <a:solidFill>
                  <a:srgbClr val="1F3864"/>
                </a:solidFill>
                <a:latin typeface="Montserrat" panose="00000500000000000000" pitchFamily="2" charset="0"/>
                <a:ea typeface="Calibri"/>
                <a:cs typeface="Calibri"/>
              </a:rPr>
              <a:t>Historical Error: ±4%
</a:t>
            </a:r>
            <a:r>
              <a:rPr lang="en-US" sz="1200" i="1">
                <a:solidFill>
                  <a:srgbClr val="1F3864"/>
                </a:solidFill>
                <a:latin typeface="Montserrat" panose="00000500000000000000" pitchFamily="2" charset="0"/>
                <a:ea typeface="Calibri"/>
                <a:cs typeface="Calibri"/>
              </a:rPr>
              <a:t>Moderately Reliable</a:t>
            </a:r>
            <a:endParaRPr lang="en-US" sz="1200">
              <a:latin typeface="Montserrat" panose="00000500000000000000" pitchFamily="2" charset="0"/>
              <a:ea typeface="Calibri"/>
              <a:cs typeface="Calibri"/>
            </a:endParaRPr>
          </a:p>
        </p:txBody>
      </p:sp>
      <p:sp>
        <p:nvSpPr>
          <p:cNvPr id="24" name="Shape 9">
            <a:extLst>
              <a:ext uri="{FF2B5EF4-FFF2-40B4-BE49-F238E27FC236}">
                <a16:creationId xmlns:a16="http://schemas.microsoft.com/office/drawing/2014/main" id="{A00C9AF9-F544-1439-8222-5A1B5BDE7ADD}"/>
              </a:ext>
            </a:extLst>
          </p:cNvPr>
          <p:cNvSpPr/>
          <p:nvPr/>
        </p:nvSpPr>
        <p:spPr>
          <a:xfrm>
            <a:off x="3165147" y="2686703"/>
            <a:ext cx="150214" cy="2093055"/>
          </a:xfrm>
          <a:prstGeom prst="downArrow">
            <a:avLst/>
          </a:prstGeom>
          <a:solidFill>
            <a:srgbClr val="C00035"/>
          </a:solidFill>
          <a:ln/>
        </p:spPr>
        <p:txBody>
          <a:bodyPr/>
          <a:lstStyle/>
          <a:p>
            <a:endParaRPr lang="en-US">
              <a:latin typeface="Montserrat" panose="00000500000000000000" pitchFamily="2" charset="0"/>
            </a:endParaRPr>
          </a:p>
        </p:txBody>
      </p:sp>
      <p:sp>
        <p:nvSpPr>
          <p:cNvPr id="26" name="Shape 10">
            <a:extLst>
              <a:ext uri="{FF2B5EF4-FFF2-40B4-BE49-F238E27FC236}">
                <a16:creationId xmlns:a16="http://schemas.microsoft.com/office/drawing/2014/main" id="{C549D8C9-DAA9-3630-A5A3-515E71B1360E}"/>
              </a:ext>
            </a:extLst>
          </p:cNvPr>
          <p:cNvSpPr/>
          <p:nvPr/>
        </p:nvSpPr>
        <p:spPr>
          <a:xfrm>
            <a:off x="199845" y="3278475"/>
            <a:ext cx="1874520" cy="914400"/>
          </a:xfrm>
          <a:prstGeom prst="roundRect">
            <a:avLst>
              <a:gd name="adj" fmla="val 8000"/>
            </a:avLst>
          </a:prstGeom>
          <a:solidFill>
            <a:srgbClr val="FFF2F2"/>
          </a:solidFill>
          <a:ln w="12700">
            <a:solidFill>
              <a:srgbClr val="D98A94"/>
            </a:solidFill>
            <a:prstDash val="solid"/>
          </a:ln>
        </p:spPr>
        <p:txBody>
          <a:bodyPr/>
          <a:lstStyle/>
          <a:p>
            <a:endParaRPr lang="en-US">
              <a:latin typeface="Montserrat" panose="00000500000000000000" pitchFamily="2" charset="0"/>
            </a:endParaRPr>
          </a:p>
        </p:txBody>
      </p:sp>
      <p:sp>
        <p:nvSpPr>
          <p:cNvPr id="28" name="Text 11">
            <a:extLst>
              <a:ext uri="{FF2B5EF4-FFF2-40B4-BE49-F238E27FC236}">
                <a16:creationId xmlns:a16="http://schemas.microsoft.com/office/drawing/2014/main" id="{0FED5D39-89F3-6900-F7B6-64DCC7568D58}"/>
              </a:ext>
            </a:extLst>
          </p:cNvPr>
          <p:cNvSpPr/>
          <p:nvPr/>
        </p:nvSpPr>
        <p:spPr>
          <a:xfrm>
            <a:off x="245565" y="3278475"/>
            <a:ext cx="1783080" cy="914400"/>
          </a:xfrm>
          <a:prstGeom prst="rect">
            <a:avLst/>
          </a:prstGeom>
          <a:noFill/>
          <a:ln/>
        </p:spPr>
        <p:txBody>
          <a:bodyPr wrap="square" lIns="91440" tIns="45720" rIns="91440" bIns="45720" rtlCol="0" anchor="ctr"/>
          <a:lstStyle/>
          <a:p>
            <a:pPr algn="ctr"/>
            <a:r>
              <a:rPr lang="en-US" sz="1400" b="1">
                <a:solidFill>
                  <a:srgbClr val="1F3864"/>
                </a:solidFill>
                <a:latin typeface="Montserrat" panose="00000500000000000000" pitchFamily="2" charset="0"/>
                <a:ea typeface="Calibri"/>
                <a:cs typeface="Calibri"/>
              </a:rPr>
              <a:t>County B: 40%
</a:t>
            </a:r>
            <a:r>
              <a:rPr lang="en-US" sz="1400">
                <a:solidFill>
                  <a:srgbClr val="1F3864"/>
                </a:solidFill>
                <a:latin typeface="Montserrat" panose="00000500000000000000" pitchFamily="2" charset="0"/>
                <a:ea typeface="Calibri"/>
                <a:cs typeface="Calibri"/>
              </a:rPr>
              <a:t>Historical Error: ±20%
</a:t>
            </a:r>
            <a:r>
              <a:rPr lang="en-US" sz="1200" i="1">
                <a:solidFill>
                  <a:srgbClr val="1F3864"/>
                </a:solidFill>
                <a:latin typeface="Montserrat" panose="00000500000000000000" pitchFamily="2" charset="0"/>
                <a:ea typeface="Calibri"/>
                <a:cs typeface="Calibri"/>
              </a:rPr>
              <a:t>Low Reliability</a:t>
            </a:r>
            <a:endParaRPr lang="en-US" sz="1200">
              <a:latin typeface="Montserrat" panose="00000500000000000000" pitchFamily="2" charset="0"/>
              <a:ea typeface="Calibri"/>
              <a:cs typeface="Calibri"/>
            </a:endParaRPr>
          </a:p>
        </p:txBody>
      </p:sp>
      <p:sp>
        <p:nvSpPr>
          <p:cNvPr id="30" name="Shape 12">
            <a:extLst>
              <a:ext uri="{FF2B5EF4-FFF2-40B4-BE49-F238E27FC236}">
                <a16:creationId xmlns:a16="http://schemas.microsoft.com/office/drawing/2014/main" id="{0D9AC00B-9BAB-C72F-9433-6A6F97FEF000}"/>
              </a:ext>
            </a:extLst>
          </p:cNvPr>
          <p:cNvSpPr/>
          <p:nvPr/>
        </p:nvSpPr>
        <p:spPr>
          <a:xfrm>
            <a:off x="1050237" y="4238595"/>
            <a:ext cx="164592" cy="502920"/>
          </a:xfrm>
          <a:prstGeom prst="downArrow">
            <a:avLst/>
          </a:prstGeom>
          <a:solidFill>
            <a:srgbClr val="C00035"/>
          </a:solidFill>
          <a:ln/>
        </p:spPr>
        <p:txBody>
          <a:bodyPr/>
          <a:lstStyle/>
          <a:p>
            <a:endParaRPr lang="en-US">
              <a:latin typeface="Montserrat" panose="00000500000000000000" pitchFamily="2" charset="0"/>
            </a:endParaRPr>
          </a:p>
        </p:txBody>
      </p:sp>
      <p:sp>
        <p:nvSpPr>
          <p:cNvPr id="32" name="Shape 13">
            <a:extLst>
              <a:ext uri="{FF2B5EF4-FFF2-40B4-BE49-F238E27FC236}">
                <a16:creationId xmlns:a16="http://schemas.microsoft.com/office/drawing/2014/main" id="{1CE0B94D-451F-D0FF-E936-6715B110011B}"/>
              </a:ext>
            </a:extLst>
          </p:cNvPr>
          <p:cNvSpPr/>
          <p:nvPr/>
        </p:nvSpPr>
        <p:spPr>
          <a:xfrm>
            <a:off x="199845" y="4787235"/>
            <a:ext cx="1874520" cy="868680"/>
          </a:xfrm>
          <a:prstGeom prst="roundRect">
            <a:avLst>
              <a:gd name="adj" fmla="val 8421"/>
            </a:avLst>
          </a:prstGeom>
          <a:solidFill>
            <a:srgbClr val="FFF2F2"/>
          </a:solidFill>
          <a:ln w="12700">
            <a:solidFill>
              <a:srgbClr val="D98A94"/>
            </a:solidFill>
            <a:prstDash val="solid"/>
          </a:ln>
        </p:spPr>
        <p:txBody>
          <a:bodyPr/>
          <a:lstStyle/>
          <a:p>
            <a:endParaRPr lang="en-US">
              <a:latin typeface="Montserrat" panose="00000500000000000000" pitchFamily="2" charset="0"/>
            </a:endParaRPr>
          </a:p>
        </p:txBody>
      </p:sp>
      <p:sp>
        <p:nvSpPr>
          <p:cNvPr id="34" name="Text 14">
            <a:extLst>
              <a:ext uri="{FF2B5EF4-FFF2-40B4-BE49-F238E27FC236}">
                <a16:creationId xmlns:a16="http://schemas.microsoft.com/office/drawing/2014/main" id="{A41A270B-5E52-ECF8-1786-D715A5015061}"/>
              </a:ext>
            </a:extLst>
          </p:cNvPr>
          <p:cNvSpPr/>
          <p:nvPr/>
        </p:nvSpPr>
        <p:spPr>
          <a:xfrm>
            <a:off x="190143" y="4771003"/>
            <a:ext cx="1869344" cy="854303"/>
          </a:xfrm>
          <a:prstGeom prst="rect">
            <a:avLst/>
          </a:prstGeom>
          <a:noFill/>
          <a:ln/>
        </p:spPr>
        <p:txBody>
          <a:bodyPr wrap="square" lIns="91440" tIns="45720" rIns="91440" bIns="45720" rtlCol="0" anchor="ctr"/>
          <a:lstStyle/>
          <a:p>
            <a:pPr algn="ctr"/>
            <a:r>
              <a:rPr lang="en-US" sz="1400">
                <a:solidFill>
                  <a:srgbClr val="1F3864"/>
                </a:solidFill>
                <a:latin typeface="Montserrat" panose="00000500000000000000" pitchFamily="2" charset="0"/>
                <a:ea typeface="Calibri"/>
                <a:cs typeface="Calibri"/>
              </a:rPr>
              <a:t>Base</a:t>
            </a:r>
            <a:endParaRPr lang="en-US" sz="1400">
              <a:solidFill>
                <a:srgbClr val="000000"/>
              </a:solidFill>
              <a:latin typeface="Montserrat" panose="00000500000000000000" pitchFamily="2" charset="0"/>
              <a:ea typeface="Calibri"/>
              <a:cs typeface="Calibri"/>
            </a:endParaRPr>
          </a:p>
          <a:p>
            <a:pPr marL="0" indent="0" algn="ctr">
              <a:lnSpc>
                <a:spcPct val="100000"/>
              </a:lnSpc>
              <a:buNone/>
            </a:pPr>
            <a:r>
              <a:rPr lang="en-US" sz="1400">
                <a:solidFill>
                  <a:srgbClr val="1F3864"/>
                </a:solidFill>
                <a:latin typeface="Montserrat" panose="00000500000000000000" pitchFamily="2" charset="0"/>
                <a:ea typeface="Calibri"/>
                <a:cs typeface="Calibri"/>
              </a:rPr>
              <a:t>County Forecast:
</a:t>
            </a:r>
            <a:r>
              <a:rPr lang="en-US" sz="1600" b="1">
                <a:solidFill>
                  <a:srgbClr val="1F3864"/>
                </a:solidFill>
                <a:latin typeface="Montserrat" panose="00000500000000000000" pitchFamily="2" charset="0"/>
                <a:ea typeface="Calibri"/>
                <a:cs typeface="Calibri"/>
              </a:rPr>
              <a:t>48%</a:t>
            </a:r>
            <a:endParaRPr lang="en-US" sz="1400">
              <a:latin typeface="Montserrat" panose="00000500000000000000" pitchFamily="2" charset="0"/>
              <a:ea typeface="Calibri"/>
              <a:cs typeface="Calibri"/>
            </a:endParaRPr>
          </a:p>
        </p:txBody>
      </p:sp>
      <p:sp>
        <p:nvSpPr>
          <p:cNvPr id="36" name="Text 15">
            <a:extLst>
              <a:ext uri="{FF2B5EF4-FFF2-40B4-BE49-F238E27FC236}">
                <a16:creationId xmlns:a16="http://schemas.microsoft.com/office/drawing/2014/main" id="{8E48B34F-B90F-34C2-9057-0E76939D075B}"/>
              </a:ext>
            </a:extLst>
          </p:cNvPr>
          <p:cNvSpPr/>
          <p:nvPr/>
        </p:nvSpPr>
        <p:spPr>
          <a:xfrm>
            <a:off x="2031233" y="4830367"/>
            <a:ext cx="456050" cy="868680"/>
          </a:xfrm>
          <a:prstGeom prst="rect">
            <a:avLst/>
          </a:prstGeom>
          <a:noFill/>
          <a:ln/>
        </p:spPr>
        <p:txBody>
          <a:bodyPr wrap="square" lIns="91440" tIns="45720" rIns="91440" bIns="45720" rtlCol="0" anchor="ctr"/>
          <a:lstStyle/>
          <a:p>
            <a:pPr marL="0" indent="0">
              <a:buNone/>
            </a:pPr>
            <a:r>
              <a:rPr lang="en-US" sz="2800" b="1">
                <a:solidFill>
                  <a:srgbClr val="1F3864"/>
                </a:solidFill>
                <a:latin typeface="Montserrat" panose="00000500000000000000" pitchFamily="2" charset="0"/>
                <a:ea typeface="Calibri"/>
                <a:cs typeface="Calibri"/>
              </a:rPr>
              <a:t>≠</a:t>
            </a:r>
            <a:endParaRPr lang="en-US" sz="2800">
              <a:latin typeface="Montserrat" panose="00000500000000000000" pitchFamily="2" charset="0"/>
              <a:ea typeface="Calibri"/>
              <a:cs typeface="Calibri"/>
            </a:endParaRPr>
          </a:p>
        </p:txBody>
      </p:sp>
      <p:sp>
        <p:nvSpPr>
          <p:cNvPr id="38" name="Shape 16">
            <a:extLst>
              <a:ext uri="{FF2B5EF4-FFF2-40B4-BE49-F238E27FC236}">
                <a16:creationId xmlns:a16="http://schemas.microsoft.com/office/drawing/2014/main" id="{48675DF0-77E5-7ED5-6776-65339E862B22}"/>
              </a:ext>
            </a:extLst>
          </p:cNvPr>
          <p:cNvSpPr/>
          <p:nvPr/>
        </p:nvSpPr>
        <p:spPr>
          <a:xfrm>
            <a:off x="2372264" y="4787235"/>
            <a:ext cx="1874520" cy="868680"/>
          </a:xfrm>
          <a:prstGeom prst="roundRect">
            <a:avLst>
              <a:gd name="adj" fmla="val 8421"/>
            </a:avLst>
          </a:prstGeom>
          <a:solidFill>
            <a:srgbClr val="FFF2F2"/>
          </a:solidFill>
          <a:ln w="12700">
            <a:solidFill>
              <a:srgbClr val="D98A94"/>
            </a:solidFill>
            <a:prstDash val="solid"/>
          </a:ln>
        </p:spPr>
        <p:txBody>
          <a:bodyPr/>
          <a:lstStyle/>
          <a:p>
            <a:endParaRPr lang="en-US">
              <a:latin typeface="Montserrat" panose="00000500000000000000" pitchFamily="2" charset="0"/>
            </a:endParaRPr>
          </a:p>
        </p:txBody>
      </p:sp>
      <p:sp>
        <p:nvSpPr>
          <p:cNvPr id="40" name="Text 17">
            <a:extLst>
              <a:ext uri="{FF2B5EF4-FFF2-40B4-BE49-F238E27FC236}">
                <a16:creationId xmlns:a16="http://schemas.microsoft.com/office/drawing/2014/main" id="{81D3D3BD-E94E-AAEE-6FFB-9139EBD70984}"/>
              </a:ext>
            </a:extLst>
          </p:cNvPr>
          <p:cNvSpPr/>
          <p:nvPr/>
        </p:nvSpPr>
        <p:spPr>
          <a:xfrm>
            <a:off x="2381113" y="4766828"/>
            <a:ext cx="1869344" cy="868680"/>
          </a:xfrm>
          <a:prstGeom prst="rect">
            <a:avLst/>
          </a:prstGeom>
          <a:noFill/>
          <a:ln/>
        </p:spPr>
        <p:txBody>
          <a:bodyPr wrap="square" lIns="91440" tIns="45720" rIns="91440" bIns="45720" rtlCol="0" anchor="ctr"/>
          <a:lstStyle/>
          <a:p>
            <a:pPr algn="ctr"/>
            <a:r>
              <a:rPr lang="en-US" sz="1400">
                <a:solidFill>
                  <a:srgbClr val="1F3864"/>
                </a:solidFill>
                <a:latin typeface="Montserrat" panose="00000500000000000000" pitchFamily="2" charset="0"/>
                <a:ea typeface="Calibri"/>
                <a:cs typeface="Calibri"/>
              </a:rPr>
              <a:t>Base</a:t>
            </a:r>
            <a:endParaRPr lang="en-US" sz="1400">
              <a:solidFill>
                <a:srgbClr val="000000"/>
              </a:solidFill>
              <a:latin typeface="Montserrat" panose="00000500000000000000" pitchFamily="2" charset="0"/>
              <a:ea typeface="Calibri"/>
              <a:cs typeface="Calibri"/>
            </a:endParaRPr>
          </a:p>
          <a:p>
            <a:pPr marL="0" indent="0" algn="ctr">
              <a:lnSpc>
                <a:spcPct val="100000"/>
              </a:lnSpc>
              <a:buNone/>
            </a:pPr>
            <a:r>
              <a:rPr lang="en-US" sz="1400">
                <a:solidFill>
                  <a:srgbClr val="1F3864"/>
                </a:solidFill>
                <a:latin typeface="Montserrat" panose="00000500000000000000" pitchFamily="2" charset="0"/>
                <a:ea typeface="Calibri"/>
                <a:cs typeface="Calibri"/>
              </a:rPr>
              <a:t>National Forecast:
</a:t>
            </a:r>
            <a:r>
              <a:rPr lang="en-US" sz="1600" b="1">
                <a:solidFill>
                  <a:srgbClr val="1F3864"/>
                </a:solidFill>
                <a:latin typeface="Montserrat" panose="00000500000000000000" pitchFamily="2" charset="0"/>
                <a:ea typeface="Calibri"/>
                <a:cs typeface="Calibri"/>
              </a:rPr>
              <a:t>52%</a:t>
            </a:r>
            <a:endParaRPr lang="en-US" sz="1400">
              <a:latin typeface="Montserrat" panose="00000500000000000000" pitchFamily="2" charset="0"/>
              <a:ea typeface="Calibri"/>
              <a:cs typeface="Calibri"/>
            </a:endParaRPr>
          </a:p>
        </p:txBody>
      </p:sp>
      <p:sp>
        <p:nvSpPr>
          <p:cNvPr id="42" name="Text 18">
            <a:extLst>
              <a:ext uri="{FF2B5EF4-FFF2-40B4-BE49-F238E27FC236}">
                <a16:creationId xmlns:a16="http://schemas.microsoft.com/office/drawing/2014/main" id="{3DDAED70-68CF-9566-F760-E1D8DE17F1C7}"/>
              </a:ext>
            </a:extLst>
          </p:cNvPr>
          <p:cNvSpPr/>
          <p:nvPr/>
        </p:nvSpPr>
        <p:spPr>
          <a:xfrm>
            <a:off x="199845" y="5620547"/>
            <a:ext cx="3931920" cy="548640"/>
          </a:xfrm>
          <a:prstGeom prst="rect">
            <a:avLst/>
          </a:prstGeom>
          <a:noFill/>
          <a:ln/>
        </p:spPr>
        <p:txBody>
          <a:bodyPr wrap="square" rtlCol="0" anchor="t"/>
          <a:lstStyle/>
          <a:p>
            <a:pPr marL="0" indent="0" algn="ctr">
              <a:buNone/>
            </a:pPr>
            <a:r>
              <a:rPr lang="en-US" sz="1300">
                <a:solidFill>
                  <a:srgbClr val="1F3864"/>
                </a:solidFill>
                <a:latin typeface="Montserrat" panose="00000500000000000000" pitchFamily="2" charset="0"/>
                <a:ea typeface="Calibri" pitchFamily="34" charset="-122"/>
                <a:cs typeface="Calibri" pitchFamily="34" charset="-120"/>
              </a:rPr>
              <a:t>Alignment Problem:
</a:t>
            </a:r>
            <a:r>
              <a:rPr lang="en-US" sz="1300" i="1">
                <a:solidFill>
                  <a:srgbClr val="1F3864"/>
                </a:solidFill>
                <a:latin typeface="Montserrat" panose="00000500000000000000" pitchFamily="2" charset="0"/>
                <a:ea typeface="Calibri" pitchFamily="34" charset="-122"/>
                <a:cs typeface="Calibri" pitchFamily="34" charset="-120"/>
              </a:rPr>
              <a:t>Will Bob win?</a:t>
            </a:r>
            <a:endParaRPr lang="en-US" sz="1300">
              <a:latin typeface="Montserrat" panose="00000500000000000000" pitchFamily="2" charset="0"/>
            </a:endParaRPr>
          </a:p>
        </p:txBody>
      </p:sp>
      <p:sp>
        <p:nvSpPr>
          <p:cNvPr id="44" name="Shape 19">
            <a:extLst>
              <a:ext uri="{FF2B5EF4-FFF2-40B4-BE49-F238E27FC236}">
                <a16:creationId xmlns:a16="http://schemas.microsoft.com/office/drawing/2014/main" id="{1999DB57-5D96-A9E6-2F48-424723CB8EA7}"/>
              </a:ext>
            </a:extLst>
          </p:cNvPr>
          <p:cNvSpPr/>
          <p:nvPr/>
        </p:nvSpPr>
        <p:spPr>
          <a:xfrm>
            <a:off x="3993167" y="3401258"/>
            <a:ext cx="502920" cy="502920"/>
          </a:xfrm>
          <a:prstGeom prst="rightArrow">
            <a:avLst/>
          </a:prstGeom>
          <a:solidFill>
            <a:srgbClr val="C00035"/>
          </a:solidFill>
          <a:ln/>
        </p:spPr>
        <p:txBody>
          <a:bodyPr/>
          <a:lstStyle/>
          <a:p>
            <a:endParaRPr lang="en-US">
              <a:latin typeface="Montserrat" panose="00000500000000000000" pitchFamily="2" charset="0"/>
            </a:endParaRPr>
          </a:p>
        </p:txBody>
      </p:sp>
      <p:sp>
        <p:nvSpPr>
          <p:cNvPr id="46" name="Shape 20">
            <a:extLst>
              <a:ext uri="{FF2B5EF4-FFF2-40B4-BE49-F238E27FC236}">
                <a16:creationId xmlns:a16="http://schemas.microsoft.com/office/drawing/2014/main" id="{CFEF1EED-4565-0BF0-3DEA-F797C8A768F5}"/>
              </a:ext>
            </a:extLst>
          </p:cNvPr>
          <p:cNvSpPr/>
          <p:nvPr/>
        </p:nvSpPr>
        <p:spPr>
          <a:xfrm>
            <a:off x="4544395" y="1755338"/>
            <a:ext cx="2606040" cy="4160520"/>
          </a:xfrm>
          <a:prstGeom prst="roundRect">
            <a:avLst>
              <a:gd name="adj" fmla="val 4211"/>
            </a:avLst>
          </a:prstGeom>
          <a:solidFill>
            <a:srgbClr val="DCE9FC">
              <a:alpha val="41000"/>
            </a:srgbClr>
          </a:solidFill>
          <a:ln w="12700">
            <a:solidFill>
              <a:srgbClr val="03316D">
                <a:alpha val="47000"/>
              </a:srgbClr>
            </a:solidFill>
            <a:prstDash val="solid"/>
          </a:ln>
        </p:spPr>
        <p:txBody>
          <a:bodyPr/>
          <a:lstStyle/>
          <a:p>
            <a:endParaRPr lang="en-US">
              <a:latin typeface="Montserrat" panose="00000500000000000000" pitchFamily="2" charset="0"/>
            </a:endParaRPr>
          </a:p>
        </p:txBody>
      </p:sp>
      <p:sp>
        <p:nvSpPr>
          <p:cNvPr id="48" name="Text 21">
            <a:extLst>
              <a:ext uri="{FF2B5EF4-FFF2-40B4-BE49-F238E27FC236}">
                <a16:creationId xmlns:a16="http://schemas.microsoft.com/office/drawing/2014/main" id="{BCF5FA89-8BA0-DECE-807F-ED4B0FF1843D}"/>
              </a:ext>
            </a:extLst>
          </p:cNvPr>
          <p:cNvSpPr/>
          <p:nvPr/>
        </p:nvSpPr>
        <p:spPr>
          <a:xfrm>
            <a:off x="4537782" y="1938218"/>
            <a:ext cx="2604889" cy="736696"/>
          </a:xfrm>
          <a:prstGeom prst="rect">
            <a:avLst/>
          </a:prstGeom>
          <a:noFill/>
          <a:ln/>
        </p:spPr>
        <p:txBody>
          <a:bodyPr wrap="square" lIns="91440" tIns="45720" rIns="91440" bIns="45720" rtlCol="0" anchor="t"/>
          <a:lstStyle/>
          <a:p>
            <a:pPr algn="ctr"/>
            <a:r>
              <a:rPr lang="en-US" sz="1400">
                <a:solidFill>
                  <a:srgbClr val="1F3864"/>
                </a:solidFill>
                <a:latin typeface="Montserrat" panose="00000500000000000000" pitchFamily="2" charset="0"/>
                <a:ea typeface="Calibri"/>
                <a:cs typeface="Calibri"/>
              </a:rPr>
              <a:t>Uses each forecast’s historical uncertainty to determine how much it should move</a:t>
            </a:r>
            <a:endParaRPr lang="en-US" sz="1300">
              <a:latin typeface="Montserrat" panose="00000500000000000000" pitchFamily="2" charset="0"/>
              <a:ea typeface="Calibri"/>
              <a:cs typeface="Calibri"/>
            </a:endParaRPr>
          </a:p>
        </p:txBody>
      </p:sp>
      <p:sp>
        <p:nvSpPr>
          <p:cNvPr id="50" name="Text 22">
            <a:extLst>
              <a:ext uri="{FF2B5EF4-FFF2-40B4-BE49-F238E27FC236}">
                <a16:creationId xmlns:a16="http://schemas.microsoft.com/office/drawing/2014/main" id="{6E45B534-DD29-1289-430F-AF0D8F3AB9C7}"/>
              </a:ext>
            </a:extLst>
          </p:cNvPr>
          <p:cNvSpPr/>
          <p:nvPr/>
        </p:nvSpPr>
        <p:spPr>
          <a:xfrm>
            <a:off x="4537782" y="3064252"/>
            <a:ext cx="2604889" cy="553818"/>
          </a:xfrm>
          <a:prstGeom prst="rect">
            <a:avLst/>
          </a:prstGeom>
          <a:noFill/>
          <a:ln/>
        </p:spPr>
        <p:txBody>
          <a:bodyPr wrap="square" lIns="91440" tIns="45720" rIns="91440" bIns="45720" rtlCol="0" anchor="t"/>
          <a:lstStyle/>
          <a:p>
            <a:pPr marL="0" indent="0" algn="ctr">
              <a:buNone/>
            </a:pPr>
            <a:r>
              <a:rPr lang="en-US" sz="1400" b="1">
                <a:solidFill>
                  <a:srgbClr val="1F3864"/>
                </a:solidFill>
                <a:latin typeface="Montserrat" panose="00000500000000000000" pitchFamily="2" charset="0"/>
                <a:ea typeface="Calibri"/>
                <a:cs typeface="Calibri"/>
              </a:rPr>
              <a:t>National Reliability
</a:t>
            </a:r>
            <a:r>
              <a:rPr lang="en-US" sz="1400" i="1">
                <a:solidFill>
                  <a:srgbClr val="1F3864"/>
                </a:solidFill>
                <a:latin typeface="Montserrat" panose="00000500000000000000" pitchFamily="2" charset="0"/>
                <a:ea typeface="Calibri"/>
                <a:cs typeface="Calibri"/>
              </a:rPr>
              <a:t>Moderate = Low Flexibility</a:t>
            </a:r>
            <a:endParaRPr lang="en-US" sz="1300">
              <a:latin typeface="Montserrat" panose="00000500000000000000" pitchFamily="2" charset="0"/>
              <a:ea typeface="Calibri"/>
              <a:cs typeface="Calibri"/>
            </a:endParaRPr>
          </a:p>
        </p:txBody>
      </p:sp>
      <p:sp>
        <p:nvSpPr>
          <p:cNvPr id="52" name="Text 23">
            <a:extLst>
              <a:ext uri="{FF2B5EF4-FFF2-40B4-BE49-F238E27FC236}">
                <a16:creationId xmlns:a16="http://schemas.microsoft.com/office/drawing/2014/main" id="{A47C2B01-DEE2-D941-DCF8-586EAF0EF4B9}"/>
              </a:ext>
            </a:extLst>
          </p:cNvPr>
          <p:cNvSpPr/>
          <p:nvPr/>
        </p:nvSpPr>
        <p:spPr>
          <a:xfrm>
            <a:off x="4681555" y="3949898"/>
            <a:ext cx="2331720" cy="640080"/>
          </a:xfrm>
          <a:prstGeom prst="rect">
            <a:avLst/>
          </a:prstGeom>
          <a:noFill/>
          <a:ln/>
        </p:spPr>
        <p:txBody>
          <a:bodyPr wrap="square" lIns="91440" tIns="45720" rIns="91440" bIns="45720" rtlCol="0" anchor="t"/>
          <a:lstStyle/>
          <a:p>
            <a:pPr marL="0" indent="0" algn="ctr">
              <a:buNone/>
            </a:pPr>
            <a:r>
              <a:rPr lang="en-US" sz="1400" b="1">
                <a:solidFill>
                  <a:srgbClr val="1F3864"/>
                </a:solidFill>
                <a:latin typeface="Montserrat" panose="00000500000000000000" pitchFamily="2" charset="0"/>
                <a:ea typeface="Calibri"/>
                <a:cs typeface="Calibri"/>
              </a:rPr>
              <a:t>County A Reliability
</a:t>
            </a:r>
            <a:r>
              <a:rPr lang="en-US" sz="1400" i="1">
                <a:solidFill>
                  <a:srgbClr val="1F3864"/>
                </a:solidFill>
                <a:latin typeface="Montserrat" panose="00000500000000000000" pitchFamily="2" charset="0"/>
                <a:ea typeface="Calibri"/>
                <a:cs typeface="Calibri"/>
              </a:rPr>
              <a:t>Perfect = Immovable</a:t>
            </a:r>
            <a:endParaRPr lang="en-US" sz="1300">
              <a:latin typeface="Montserrat" panose="00000500000000000000" pitchFamily="2" charset="0"/>
              <a:ea typeface="Calibri"/>
              <a:cs typeface="Calibri"/>
            </a:endParaRPr>
          </a:p>
        </p:txBody>
      </p:sp>
      <p:sp>
        <p:nvSpPr>
          <p:cNvPr id="54" name="Text 24">
            <a:extLst>
              <a:ext uri="{FF2B5EF4-FFF2-40B4-BE49-F238E27FC236}">
                <a16:creationId xmlns:a16="http://schemas.microsoft.com/office/drawing/2014/main" id="{5E86B744-CD55-8DD9-9B4C-F9A5B3BA76BD}"/>
              </a:ext>
            </a:extLst>
          </p:cNvPr>
          <p:cNvSpPr/>
          <p:nvPr/>
        </p:nvSpPr>
        <p:spPr>
          <a:xfrm>
            <a:off x="4681555" y="4864298"/>
            <a:ext cx="2331720" cy="640080"/>
          </a:xfrm>
          <a:prstGeom prst="rect">
            <a:avLst/>
          </a:prstGeom>
          <a:noFill/>
          <a:ln/>
        </p:spPr>
        <p:txBody>
          <a:bodyPr wrap="square" lIns="91440" tIns="45720" rIns="91440" bIns="45720" rtlCol="0" anchor="t"/>
          <a:lstStyle/>
          <a:p>
            <a:pPr marL="0" indent="0" algn="ctr">
              <a:buNone/>
            </a:pPr>
            <a:r>
              <a:rPr lang="en-US" sz="1400" b="1">
                <a:solidFill>
                  <a:srgbClr val="1F3864"/>
                </a:solidFill>
                <a:latin typeface="Montserrat" panose="00000500000000000000" pitchFamily="2" charset="0"/>
                <a:ea typeface="Calibri"/>
                <a:cs typeface="Calibri"/>
              </a:rPr>
              <a:t>County B Reliability
</a:t>
            </a:r>
            <a:r>
              <a:rPr lang="en-US" sz="1400" i="1">
                <a:solidFill>
                  <a:srgbClr val="1F3864"/>
                </a:solidFill>
                <a:latin typeface="Montserrat" panose="00000500000000000000" pitchFamily="2" charset="0"/>
                <a:ea typeface="Calibri"/>
                <a:cs typeface="Calibri"/>
              </a:rPr>
              <a:t>Low = High Flexibility</a:t>
            </a:r>
            <a:endParaRPr lang="en-US" sz="1300">
              <a:latin typeface="Montserrat" panose="00000500000000000000" pitchFamily="2" charset="0"/>
              <a:ea typeface="Calibri"/>
              <a:cs typeface="Calibri"/>
            </a:endParaRPr>
          </a:p>
        </p:txBody>
      </p:sp>
      <p:sp>
        <p:nvSpPr>
          <p:cNvPr id="56" name="Shape 25">
            <a:extLst>
              <a:ext uri="{FF2B5EF4-FFF2-40B4-BE49-F238E27FC236}">
                <a16:creationId xmlns:a16="http://schemas.microsoft.com/office/drawing/2014/main" id="{6DDD6386-6C52-349C-4930-4508BE136B09}"/>
              </a:ext>
            </a:extLst>
          </p:cNvPr>
          <p:cNvSpPr/>
          <p:nvPr/>
        </p:nvSpPr>
        <p:spPr>
          <a:xfrm>
            <a:off x="7196155" y="3401258"/>
            <a:ext cx="502920" cy="502920"/>
          </a:xfrm>
          <a:prstGeom prst="rightArrow">
            <a:avLst/>
          </a:prstGeom>
          <a:solidFill>
            <a:srgbClr val="C00035"/>
          </a:solidFill>
          <a:ln/>
        </p:spPr>
        <p:txBody>
          <a:bodyPr/>
          <a:lstStyle/>
          <a:p>
            <a:endParaRPr lang="en-US">
              <a:latin typeface="Montserrat" panose="00000500000000000000" pitchFamily="2" charset="0"/>
            </a:endParaRPr>
          </a:p>
        </p:txBody>
      </p:sp>
      <p:sp>
        <p:nvSpPr>
          <p:cNvPr id="58" name="Shape 26">
            <a:extLst>
              <a:ext uri="{FF2B5EF4-FFF2-40B4-BE49-F238E27FC236}">
                <a16:creationId xmlns:a16="http://schemas.microsoft.com/office/drawing/2014/main" id="{9D1C111D-7690-4502-B204-0949E6178CC6}"/>
              </a:ext>
            </a:extLst>
          </p:cNvPr>
          <p:cNvSpPr/>
          <p:nvPr/>
        </p:nvSpPr>
        <p:spPr>
          <a:xfrm>
            <a:off x="7761761" y="1769715"/>
            <a:ext cx="1874520" cy="1051560"/>
          </a:xfrm>
          <a:prstGeom prst="roundRect">
            <a:avLst>
              <a:gd name="adj" fmla="val 6957"/>
            </a:avLst>
          </a:prstGeom>
          <a:solidFill>
            <a:srgbClr val="FFF2F2"/>
          </a:solidFill>
          <a:ln w="12700">
            <a:solidFill>
              <a:srgbClr val="D98A94"/>
            </a:solidFill>
            <a:prstDash val="solid"/>
          </a:ln>
        </p:spPr>
        <p:txBody>
          <a:bodyPr/>
          <a:lstStyle/>
          <a:p>
            <a:endParaRPr lang="en-US">
              <a:latin typeface="Montserrat" panose="00000500000000000000" pitchFamily="2" charset="0"/>
            </a:endParaRPr>
          </a:p>
        </p:txBody>
      </p:sp>
      <p:sp>
        <p:nvSpPr>
          <p:cNvPr id="60" name="Text 27">
            <a:extLst>
              <a:ext uri="{FF2B5EF4-FFF2-40B4-BE49-F238E27FC236}">
                <a16:creationId xmlns:a16="http://schemas.microsoft.com/office/drawing/2014/main" id="{10FE50A3-5BCE-D8C2-C28C-401334536BE1}"/>
              </a:ext>
            </a:extLst>
          </p:cNvPr>
          <p:cNvSpPr/>
          <p:nvPr/>
        </p:nvSpPr>
        <p:spPr>
          <a:xfrm>
            <a:off x="7807481" y="1769715"/>
            <a:ext cx="1783080" cy="1051560"/>
          </a:xfrm>
          <a:prstGeom prst="rect">
            <a:avLst/>
          </a:prstGeom>
          <a:noFill/>
          <a:ln/>
        </p:spPr>
        <p:txBody>
          <a:bodyPr wrap="square" lIns="91440" tIns="45720" rIns="91440" bIns="45720" rtlCol="0" anchor="ctr"/>
          <a:lstStyle/>
          <a:p>
            <a:pPr marL="0" indent="0" algn="ctr">
              <a:lnSpc>
                <a:spcPct val="100000"/>
              </a:lnSpc>
              <a:buNone/>
            </a:pPr>
            <a:r>
              <a:rPr lang="en-US" sz="1400" b="1">
                <a:solidFill>
                  <a:srgbClr val="1F3864"/>
                </a:solidFill>
                <a:latin typeface="Montserrat" panose="00000500000000000000" pitchFamily="2" charset="0"/>
                <a:ea typeface="Calibri"/>
                <a:cs typeface="Calibri"/>
              </a:rPr>
              <a:t>County A: 56%
</a:t>
            </a:r>
            <a:r>
              <a:rPr lang="en-US" sz="1400">
                <a:solidFill>
                  <a:srgbClr val="1F3864"/>
                </a:solidFill>
                <a:latin typeface="Montserrat" panose="00000500000000000000" pitchFamily="2" charset="0"/>
                <a:ea typeface="Calibri"/>
                <a:cs typeface="Calibri"/>
              </a:rPr>
              <a:t>Moved </a:t>
            </a:r>
            <a:r>
              <a:rPr lang="en-US" sz="1400" u="sng">
                <a:solidFill>
                  <a:srgbClr val="1F3864"/>
                </a:solidFill>
                <a:latin typeface="Montserrat" panose="00000500000000000000" pitchFamily="2" charset="0"/>
                <a:ea typeface="Calibri"/>
                <a:cs typeface="Calibri"/>
              </a:rPr>
              <a:t>0%</a:t>
            </a:r>
            <a:r>
              <a:rPr lang="en-US" sz="1400">
                <a:solidFill>
                  <a:srgbClr val="1F3864"/>
                </a:solidFill>
                <a:latin typeface="Montserrat" panose="00000500000000000000" pitchFamily="2" charset="0"/>
                <a:ea typeface="Calibri"/>
                <a:cs typeface="Calibri"/>
              </a:rPr>
              <a:t>
</a:t>
            </a:r>
            <a:r>
              <a:rPr lang="en-US" sz="1200" i="1">
                <a:solidFill>
                  <a:srgbClr val="1F3864"/>
                </a:solidFill>
                <a:latin typeface="Montserrat" panose="00000500000000000000" pitchFamily="2" charset="0"/>
                <a:ea typeface="Calibri"/>
                <a:cs typeface="Calibri"/>
              </a:rPr>
              <a:t>Perfectly reliable</a:t>
            </a:r>
            <a:endParaRPr lang="en-US" sz="1200">
              <a:latin typeface="Montserrat" panose="00000500000000000000" pitchFamily="2" charset="0"/>
              <a:ea typeface="Calibri"/>
              <a:cs typeface="Calibri"/>
            </a:endParaRPr>
          </a:p>
          <a:p>
            <a:pPr marL="0" indent="0" algn="ctr">
              <a:lnSpc>
                <a:spcPct val="100000"/>
              </a:lnSpc>
              <a:buNone/>
            </a:pPr>
            <a:r>
              <a:rPr lang="en-US" sz="1200" i="1">
                <a:solidFill>
                  <a:srgbClr val="1F3864"/>
                </a:solidFill>
                <a:latin typeface="Montserrat" panose="00000500000000000000" pitchFamily="2" charset="0"/>
                <a:ea typeface="Calibri"/>
                <a:cs typeface="Calibri"/>
              </a:rPr>
              <a:t>forecast holds</a:t>
            </a:r>
            <a:endParaRPr lang="en-US" sz="1400">
              <a:latin typeface="Montserrat" panose="00000500000000000000" pitchFamily="2" charset="0"/>
              <a:ea typeface="Calibri"/>
              <a:cs typeface="Calibri"/>
            </a:endParaRPr>
          </a:p>
        </p:txBody>
      </p:sp>
      <p:sp>
        <p:nvSpPr>
          <p:cNvPr id="62" name="Shape 28">
            <a:extLst>
              <a:ext uri="{FF2B5EF4-FFF2-40B4-BE49-F238E27FC236}">
                <a16:creationId xmlns:a16="http://schemas.microsoft.com/office/drawing/2014/main" id="{770380D0-CC85-D996-D06A-7076CBF6FA38}"/>
              </a:ext>
            </a:extLst>
          </p:cNvPr>
          <p:cNvSpPr/>
          <p:nvPr/>
        </p:nvSpPr>
        <p:spPr>
          <a:xfrm>
            <a:off x="8612153" y="2866995"/>
            <a:ext cx="164592" cy="353971"/>
          </a:xfrm>
          <a:prstGeom prst="downArrow">
            <a:avLst/>
          </a:prstGeom>
          <a:solidFill>
            <a:srgbClr val="C00035"/>
          </a:solidFill>
          <a:ln/>
        </p:spPr>
        <p:txBody>
          <a:bodyPr/>
          <a:lstStyle/>
          <a:p>
            <a:endParaRPr lang="en-US">
              <a:latin typeface="Montserrat" panose="00000500000000000000" pitchFamily="2" charset="0"/>
            </a:endParaRPr>
          </a:p>
        </p:txBody>
      </p:sp>
      <p:sp>
        <p:nvSpPr>
          <p:cNvPr id="64" name="Shape 29">
            <a:extLst>
              <a:ext uri="{FF2B5EF4-FFF2-40B4-BE49-F238E27FC236}">
                <a16:creationId xmlns:a16="http://schemas.microsoft.com/office/drawing/2014/main" id="{B2FB52D1-8DB1-E9F3-AE7E-C0058D3ADAC1}"/>
              </a:ext>
            </a:extLst>
          </p:cNvPr>
          <p:cNvSpPr/>
          <p:nvPr/>
        </p:nvSpPr>
        <p:spPr>
          <a:xfrm>
            <a:off x="9862293" y="1769715"/>
            <a:ext cx="2133312" cy="1047536"/>
          </a:xfrm>
          <a:prstGeom prst="roundRect">
            <a:avLst>
              <a:gd name="adj" fmla="val 5926"/>
            </a:avLst>
          </a:prstGeom>
          <a:solidFill>
            <a:srgbClr val="FFF2F2"/>
          </a:solidFill>
          <a:ln w="12700">
            <a:solidFill>
              <a:srgbClr val="D98A94"/>
            </a:solidFill>
            <a:prstDash val="solid"/>
          </a:ln>
        </p:spPr>
        <p:txBody>
          <a:bodyPr/>
          <a:lstStyle/>
          <a:p>
            <a:endParaRPr lang="en-US">
              <a:latin typeface="Montserrat" panose="00000500000000000000" pitchFamily="2" charset="0"/>
            </a:endParaRPr>
          </a:p>
        </p:txBody>
      </p:sp>
      <p:sp>
        <p:nvSpPr>
          <p:cNvPr id="66" name="Text 30">
            <a:extLst>
              <a:ext uri="{FF2B5EF4-FFF2-40B4-BE49-F238E27FC236}">
                <a16:creationId xmlns:a16="http://schemas.microsoft.com/office/drawing/2014/main" id="{C38D2B4B-6CBC-1AD7-072A-7ECC13C1E49E}"/>
              </a:ext>
            </a:extLst>
          </p:cNvPr>
          <p:cNvSpPr/>
          <p:nvPr/>
        </p:nvSpPr>
        <p:spPr>
          <a:xfrm>
            <a:off x="9877173" y="1782005"/>
            <a:ext cx="2128135" cy="1047536"/>
          </a:xfrm>
          <a:prstGeom prst="rect">
            <a:avLst/>
          </a:prstGeom>
          <a:noFill/>
          <a:ln/>
        </p:spPr>
        <p:txBody>
          <a:bodyPr wrap="square" lIns="91440" tIns="45720" rIns="91440" bIns="45720" rtlCol="0" anchor="ctr"/>
          <a:lstStyle/>
          <a:p>
            <a:pPr algn="ctr"/>
            <a:r>
              <a:rPr lang="en-US" sz="1400" b="1">
                <a:solidFill>
                  <a:srgbClr val="1F3864"/>
                </a:solidFill>
                <a:latin typeface="Montserrat" panose="00000500000000000000" pitchFamily="2" charset="0"/>
                <a:ea typeface="Calibri"/>
                <a:cs typeface="Calibri"/>
              </a:rPr>
              <a:t>National: 51.45%
</a:t>
            </a:r>
            <a:r>
              <a:rPr lang="en-US" sz="1400">
                <a:solidFill>
                  <a:srgbClr val="1F3864"/>
                </a:solidFill>
                <a:latin typeface="Montserrat" panose="00000500000000000000" pitchFamily="2" charset="0"/>
                <a:ea typeface="Calibri"/>
                <a:cs typeface="Calibri"/>
              </a:rPr>
              <a:t>Moved </a:t>
            </a:r>
            <a:r>
              <a:rPr lang="en-US" sz="1400" u="sng">
                <a:solidFill>
                  <a:srgbClr val="1F3864"/>
                </a:solidFill>
                <a:latin typeface="Montserrat" panose="00000500000000000000" pitchFamily="2" charset="0"/>
                <a:ea typeface="Calibri"/>
                <a:cs typeface="Calibri"/>
              </a:rPr>
              <a:t>–0.55</a:t>
            </a:r>
            <a:r>
              <a:rPr lang="en-US" sz="1400">
                <a:solidFill>
                  <a:srgbClr val="1F3864"/>
                </a:solidFill>
                <a:latin typeface="Montserrat" panose="00000500000000000000" pitchFamily="2" charset="0"/>
                <a:ea typeface="Calibri"/>
                <a:cs typeface="Calibri"/>
              </a:rPr>
              <a:t>%
</a:t>
            </a:r>
            <a:r>
              <a:rPr lang="en-US" sz="1200" i="1">
                <a:solidFill>
                  <a:srgbClr val="1F3864"/>
                </a:solidFill>
                <a:latin typeface="Montserrat" panose="00000500000000000000" pitchFamily="2" charset="0"/>
                <a:ea typeface="Calibri"/>
                <a:cs typeface="Calibri"/>
              </a:rPr>
              <a:t>Fairly reliable forecast absorbs some of the</a:t>
            </a:r>
            <a:endParaRPr lang="en-US" sz="1200">
              <a:latin typeface="Montserrat" panose="00000500000000000000" pitchFamily="2" charset="0"/>
              <a:ea typeface="Calibri"/>
              <a:cs typeface="Calibri"/>
            </a:endParaRPr>
          </a:p>
          <a:p>
            <a:pPr marL="0" indent="0" algn="ctr">
              <a:lnSpc>
                <a:spcPct val="100000"/>
              </a:lnSpc>
              <a:buNone/>
            </a:pPr>
            <a:r>
              <a:rPr lang="en-US" sz="1200" i="1">
                <a:solidFill>
                  <a:srgbClr val="1F3864"/>
                </a:solidFill>
                <a:latin typeface="Montserrat" panose="00000500000000000000" pitchFamily="2" charset="0"/>
                <a:ea typeface="Calibri"/>
                <a:cs typeface="Calibri"/>
              </a:rPr>
              <a:t>adjustment</a:t>
            </a:r>
            <a:endParaRPr lang="en-US" sz="1200">
              <a:latin typeface="Montserrat" panose="00000500000000000000" pitchFamily="2" charset="0"/>
              <a:ea typeface="Calibri"/>
              <a:cs typeface="Calibri"/>
            </a:endParaRPr>
          </a:p>
        </p:txBody>
      </p:sp>
      <p:sp>
        <p:nvSpPr>
          <p:cNvPr id="68" name="Shape 31">
            <a:extLst>
              <a:ext uri="{FF2B5EF4-FFF2-40B4-BE49-F238E27FC236}">
                <a16:creationId xmlns:a16="http://schemas.microsoft.com/office/drawing/2014/main" id="{437BDC3A-B678-CB00-6250-F634EDEB0725}"/>
              </a:ext>
            </a:extLst>
          </p:cNvPr>
          <p:cNvSpPr/>
          <p:nvPr/>
        </p:nvSpPr>
        <p:spPr>
          <a:xfrm>
            <a:off x="10899590" y="2862969"/>
            <a:ext cx="150215" cy="1950720"/>
          </a:xfrm>
          <a:prstGeom prst="downArrow">
            <a:avLst/>
          </a:prstGeom>
          <a:solidFill>
            <a:srgbClr val="C00035"/>
          </a:solidFill>
          <a:ln/>
        </p:spPr>
        <p:txBody>
          <a:bodyPr/>
          <a:lstStyle/>
          <a:p>
            <a:endParaRPr lang="en-US">
              <a:latin typeface="Montserrat" panose="00000500000000000000" pitchFamily="2" charset="0"/>
            </a:endParaRPr>
          </a:p>
        </p:txBody>
      </p:sp>
      <p:sp>
        <p:nvSpPr>
          <p:cNvPr id="70" name="Shape 32">
            <a:extLst>
              <a:ext uri="{FF2B5EF4-FFF2-40B4-BE49-F238E27FC236}">
                <a16:creationId xmlns:a16="http://schemas.microsoft.com/office/drawing/2014/main" id="{E4ECFB09-1BCC-3BC4-9F65-E52048699FE6}"/>
              </a:ext>
            </a:extLst>
          </p:cNvPr>
          <p:cNvSpPr/>
          <p:nvPr/>
        </p:nvSpPr>
        <p:spPr>
          <a:xfrm>
            <a:off x="7776138" y="3252308"/>
            <a:ext cx="1874520" cy="1188720"/>
          </a:xfrm>
          <a:prstGeom prst="roundRect">
            <a:avLst>
              <a:gd name="adj" fmla="val 6154"/>
            </a:avLst>
          </a:prstGeom>
          <a:solidFill>
            <a:srgbClr val="FFF2F2"/>
          </a:solidFill>
          <a:ln w="12700">
            <a:solidFill>
              <a:srgbClr val="D98A94"/>
            </a:solidFill>
            <a:prstDash val="solid"/>
          </a:ln>
        </p:spPr>
        <p:txBody>
          <a:bodyPr/>
          <a:lstStyle/>
          <a:p>
            <a:endParaRPr lang="en-US">
              <a:latin typeface="Montserrat" panose="00000500000000000000" pitchFamily="2" charset="0"/>
            </a:endParaRPr>
          </a:p>
        </p:txBody>
      </p:sp>
      <p:sp>
        <p:nvSpPr>
          <p:cNvPr id="72" name="Text 33">
            <a:extLst>
              <a:ext uri="{FF2B5EF4-FFF2-40B4-BE49-F238E27FC236}">
                <a16:creationId xmlns:a16="http://schemas.microsoft.com/office/drawing/2014/main" id="{1DB23991-46AD-3BC2-4CE4-539B4E77B06F}"/>
              </a:ext>
            </a:extLst>
          </p:cNvPr>
          <p:cNvSpPr/>
          <p:nvPr/>
        </p:nvSpPr>
        <p:spPr>
          <a:xfrm>
            <a:off x="7754145" y="3229814"/>
            <a:ext cx="1869344" cy="1145589"/>
          </a:xfrm>
          <a:prstGeom prst="rect">
            <a:avLst/>
          </a:prstGeom>
          <a:noFill/>
          <a:ln/>
        </p:spPr>
        <p:txBody>
          <a:bodyPr wrap="square" lIns="91440" tIns="45720" rIns="91440" bIns="45720" rtlCol="0" anchor="ctr"/>
          <a:lstStyle/>
          <a:p>
            <a:pPr marL="0" indent="0" algn="ctr">
              <a:lnSpc>
                <a:spcPct val="100000"/>
              </a:lnSpc>
              <a:buNone/>
            </a:pPr>
            <a:r>
              <a:rPr lang="en-US" sz="1400" b="1">
                <a:solidFill>
                  <a:srgbClr val="1F3864"/>
                </a:solidFill>
                <a:latin typeface="Montserrat" panose="00000500000000000000" pitchFamily="2" charset="0"/>
                <a:ea typeface="Calibri"/>
                <a:cs typeface="Calibri"/>
              </a:rPr>
              <a:t>County B: 46.9%
</a:t>
            </a:r>
            <a:r>
              <a:rPr lang="en-US" sz="1400">
                <a:solidFill>
                  <a:srgbClr val="1F3864"/>
                </a:solidFill>
                <a:latin typeface="Montserrat" panose="00000500000000000000" pitchFamily="2" charset="0"/>
                <a:ea typeface="Calibri"/>
                <a:cs typeface="Calibri"/>
              </a:rPr>
              <a:t>Moved </a:t>
            </a:r>
            <a:r>
              <a:rPr lang="en-US" sz="1400" u="sng">
                <a:solidFill>
                  <a:srgbClr val="1F3864"/>
                </a:solidFill>
                <a:latin typeface="Montserrat" panose="00000500000000000000" pitchFamily="2" charset="0"/>
                <a:ea typeface="Calibri"/>
                <a:cs typeface="Calibri"/>
              </a:rPr>
              <a:t>+6.9%</a:t>
            </a:r>
            <a:r>
              <a:rPr lang="en-US" sz="1400">
                <a:solidFill>
                  <a:srgbClr val="1F3864"/>
                </a:solidFill>
                <a:latin typeface="Montserrat" panose="00000500000000000000" pitchFamily="2" charset="0"/>
                <a:ea typeface="Calibri"/>
                <a:cs typeface="Calibri"/>
              </a:rPr>
              <a:t>
</a:t>
            </a:r>
            <a:r>
              <a:rPr lang="en-US" sz="1200" i="1">
                <a:solidFill>
                  <a:srgbClr val="1F3864"/>
                </a:solidFill>
                <a:latin typeface="Montserrat" panose="00000500000000000000" pitchFamily="2" charset="0"/>
                <a:ea typeface="Calibri"/>
                <a:cs typeface="Calibri"/>
              </a:rPr>
              <a:t>Unreliable forecast</a:t>
            </a:r>
            <a:endParaRPr lang="en-US" sz="1200">
              <a:latin typeface="Montserrat" panose="00000500000000000000" pitchFamily="2" charset="0"/>
              <a:ea typeface="Calibri"/>
              <a:cs typeface="Calibri"/>
            </a:endParaRPr>
          </a:p>
          <a:p>
            <a:pPr marL="0" indent="0" algn="ctr">
              <a:lnSpc>
                <a:spcPct val="100000"/>
              </a:lnSpc>
              <a:buNone/>
            </a:pPr>
            <a:r>
              <a:rPr lang="en-US" sz="1200" i="1">
                <a:solidFill>
                  <a:srgbClr val="1F3864"/>
                </a:solidFill>
                <a:latin typeface="Montserrat" panose="00000500000000000000" pitchFamily="2" charset="0"/>
                <a:ea typeface="Calibri"/>
                <a:cs typeface="Calibri"/>
              </a:rPr>
              <a:t>absorbs most of</a:t>
            </a:r>
            <a:endParaRPr lang="en-US" sz="1200">
              <a:latin typeface="Montserrat" panose="00000500000000000000" pitchFamily="2" charset="0"/>
              <a:ea typeface="Calibri"/>
              <a:cs typeface="Calibri"/>
            </a:endParaRPr>
          </a:p>
          <a:p>
            <a:pPr marL="0" indent="0" algn="ctr">
              <a:lnSpc>
                <a:spcPct val="100000"/>
              </a:lnSpc>
              <a:buNone/>
            </a:pPr>
            <a:r>
              <a:rPr lang="en-US" sz="1200" i="1">
                <a:solidFill>
                  <a:srgbClr val="1F3864"/>
                </a:solidFill>
                <a:latin typeface="Montserrat" panose="00000500000000000000" pitchFamily="2" charset="0"/>
                <a:ea typeface="Calibri"/>
                <a:cs typeface="Calibri"/>
              </a:rPr>
              <a:t>the adjustment</a:t>
            </a:r>
            <a:endParaRPr lang="en-US" sz="1200">
              <a:latin typeface="Montserrat" panose="00000500000000000000" pitchFamily="2" charset="0"/>
              <a:ea typeface="Calibri"/>
              <a:cs typeface="Calibri"/>
            </a:endParaRPr>
          </a:p>
        </p:txBody>
      </p:sp>
      <p:sp>
        <p:nvSpPr>
          <p:cNvPr id="74" name="Shape 34">
            <a:extLst>
              <a:ext uri="{FF2B5EF4-FFF2-40B4-BE49-F238E27FC236}">
                <a16:creationId xmlns:a16="http://schemas.microsoft.com/office/drawing/2014/main" id="{BD7100D8-1337-79B9-7EB0-F23C21708AE6}"/>
              </a:ext>
            </a:extLst>
          </p:cNvPr>
          <p:cNvSpPr/>
          <p:nvPr/>
        </p:nvSpPr>
        <p:spPr>
          <a:xfrm>
            <a:off x="8612153" y="4486748"/>
            <a:ext cx="164593" cy="253330"/>
          </a:xfrm>
          <a:prstGeom prst="downArrow">
            <a:avLst/>
          </a:prstGeom>
          <a:solidFill>
            <a:srgbClr val="C00035"/>
          </a:solidFill>
          <a:ln/>
        </p:spPr>
        <p:txBody>
          <a:bodyPr/>
          <a:lstStyle/>
          <a:p>
            <a:endParaRPr lang="en-US">
              <a:latin typeface="Montserrat" panose="00000500000000000000" pitchFamily="2" charset="0"/>
            </a:endParaRPr>
          </a:p>
        </p:txBody>
      </p:sp>
      <p:sp>
        <p:nvSpPr>
          <p:cNvPr id="76" name="Shape 35">
            <a:extLst>
              <a:ext uri="{FF2B5EF4-FFF2-40B4-BE49-F238E27FC236}">
                <a16:creationId xmlns:a16="http://schemas.microsoft.com/office/drawing/2014/main" id="{A69F62A8-3075-6122-40E3-36992953798A}"/>
              </a:ext>
            </a:extLst>
          </p:cNvPr>
          <p:cNvSpPr/>
          <p:nvPr/>
        </p:nvSpPr>
        <p:spPr>
          <a:xfrm>
            <a:off x="7776138" y="4800175"/>
            <a:ext cx="1874520" cy="868680"/>
          </a:xfrm>
          <a:prstGeom prst="roundRect">
            <a:avLst>
              <a:gd name="adj" fmla="val 8421"/>
            </a:avLst>
          </a:prstGeom>
          <a:solidFill>
            <a:srgbClr val="FFF2F2"/>
          </a:solidFill>
          <a:ln w="12700">
            <a:solidFill>
              <a:srgbClr val="D98A94"/>
            </a:solidFill>
            <a:prstDash val="solid"/>
          </a:ln>
        </p:spPr>
        <p:txBody>
          <a:bodyPr/>
          <a:lstStyle/>
          <a:p>
            <a:endParaRPr lang="en-US">
              <a:latin typeface="Montserrat" panose="00000500000000000000" pitchFamily="2" charset="0"/>
            </a:endParaRPr>
          </a:p>
        </p:txBody>
      </p:sp>
      <p:sp>
        <p:nvSpPr>
          <p:cNvPr id="78" name="Text 36">
            <a:extLst>
              <a:ext uri="{FF2B5EF4-FFF2-40B4-BE49-F238E27FC236}">
                <a16:creationId xmlns:a16="http://schemas.microsoft.com/office/drawing/2014/main" id="{B9F408A2-133D-5DB6-5663-317AE2A33CD6}"/>
              </a:ext>
            </a:extLst>
          </p:cNvPr>
          <p:cNvSpPr/>
          <p:nvPr/>
        </p:nvSpPr>
        <p:spPr>
          <a:xfrm>
            <a:off x="7821858" y="4800175"/>
            <a:ext cx="1783080" cy="868680"/>
          </a:xfrm>
          <a:prstGeom prst="rect">
            <a:avLst/>
          </a:prstGeom>
          <a:noFill/>
          <a:ln/>
        </p:spPr>
        <p:txBody>
          <a:bodyPr wrap="square" lIns="91440" tIns="45720" rIns="91440" bIns="45720" rtlCol="0" anchor="ctr"/>
          <a:lstStyle/>
          <a:p>
            <a:pPr algn="ctr"/>
            <a:r>
              <a:rPr lang="en-US" sz="1400">
                <a:solidFill>
                  <a:srgbClr val="1F3864"/>
                </a:solidFill>
                <a:latin typeface="Montserrat" panose="00000500000000000000" pitchFamily="2" charset="0"/>
                <a:ea typeface="Calibri"/>
                <a:cs typeface="Calibri"/>
              </a:rPr>
              <a:t>Reconciled</a:t>
            </a:r>
            <a:endParaRPr lang="en-US" sz="1400">
              <a:solidFill>
                <a:srgbClr val="000000"/>
              </a:solidFill>
              <a:latin typeface="Montserrat" panose="00000500000000000000" pitchFamily="2" charset="0"/>
              <a:ea typeface="Calibri"/>
              <a:cs typeface="Calibri"/>
            </a:endParaRPr>
          </a:p>
          <a:p>
            <a:pPr marL="0" indent="0" algn="ctr">
              <a:lnSpc>
                <a:spcPct val="100000"/>
              </a:lnSpc>
              <a:buNone/>
            </a:pPr>
            <a:r>
              <a:rPr lang="en-US" sz="1400">
                <a:solidFill>
                  <a:srgbClr val="1F3864"/>
                </a:solidFill>
                <a:latin typeface="Montserrat" panose="00000500000000000000" pitchFamily="2" charset="0"/>
                <a:ea typeface="Calibri"/>
                <a:cs typeface="Calibri"/>
              </a:rPr>
              <a:t>County Forecast:
</a:t>
            </a:r>
            <a:r>
              <a:rPr lang="en-US" sz="1600" b="1">
                <a:solidFill>
                  <a:srgbClr val="1F3864"/>
                </a:solidFill>
                <a:latin typeface="Montserrat" panose="00000500000000000000" pitchFamily="2" charset="0"/>
                <a:ea typeface="Calibri"/>
                <a:cs typeface="Calibri"/>
              </a:rPr>
              <a:t>51.45%</a:t>
            </a:r>
            <a:endParaRPr lang="en-US" sz="1400">
              <a:latin typeface="Montserrat" panose="00000500000000000000" pitchFamily="2" charset="0"/>
              <a:ea typeface="Calibri"/>
              <a:cs typeface="Calibri"/>
            </a:endParaRPr>
          </a:p>
        </p:txBody>
      </p:sp>
      <p:sp>
        <p:nvSpPr>
          <p:cNvPr id="80" name="Text 37">
            <a:extLst>
              <a:ext uri="{FF2B5EF4-FFF2-40B4-BE49-F238E27FC236}">
                <a16:creationId xmlns:a16="http://schemas.microsoft.com/office/drawing/2014/main" id="{CB8BDBEC-FB03-AB80-12F4-0C3A8712327E}"/>
              </a:ext>
            </a:extLst>
          </p:cNvPr>
          <p:cNvSpPr/>
          <p:nvPr/>
        </p:nvSpPr>
        <p:spPr>
          <a:xfrm>
            <a:off x="9650659" y="4857684"/>
            <a:ext cx="614200" cy="825548"/>
          </a:xfrm>
          <a:prstGeom prst="rect">
            <a:avLst/>
          </a:prstGeom>
          <a:noFill/>
          <a:ln/>
        </p:spPr>
        <p:txBody>
          <a:bodyPr wrap="square" lIns="91440" tIns="45720" rIns="91440" bIns="45720" rtlCol="0" anchor="ctr"/>
          <a:lstStyle/>
          <a:p>
            <a:pPr marL="0" indent="0">
              <a:buNone/>
            </a:pPr>
            <a:r>
              <a:rPr lang="en-US" sz="3200" b="1">
                <a:solidFill>
                  <a:srgbClr val="1F3864"/>
                </a:solidFill>
                <a:latin typeface="Montserrat" panose="00000500000000000000" pitchFamily="2" charset="0"/>
                <a:ea typeface="Calibri"/>
                <a:cs typeface="Calibri"/>
              </a:rPr>
              <a:t>=</a:t>
            </a:r>
          </a:p>
        </p:txBody>
      </p:sp>
      <p:sp>
        <p:nvSpPr>
          <p:cNvPr id="82" name="Shape 38">
            <a:extLst>
              <a:ext uri="{FF2B5EF4-FFF2-40B4-BE49-F238E27FC236}">
                <a16:creationId xmlns:a16="http://schemas.microsoft.com/office/drawing/2014/main" id="{D9999CEC-A851-6F31-75A0-834E788B5439}"/>
              </a:ext>
            </a:extLst>
          </p:cNvPr>
          <p:cNvSpPr/>
          <p:nvPr/>
        </p:nvSpPr>
        <p:spPr>
          <a:xfrm>
            <a:off x="10049199" y="4814552"/>
            <a:ext cx="1874520" cy="868680"/>
          </a:xfrm>
          <a:prstGeom prst="roundRect">
            <a:avLst>
              <a:gd name="adj" fmla="val 8421"/>
            </a:avLst>
          </a:prstGeom>
          <a:solidFill>
            <a:srgbClr val="FFF2F2"/>
          </a:solidFill>
          <a:ln w="12700">
            <a:solidFill>
              <a:srgbClr val="D98A94"/>
            </a:solidFill>
            <a:prstDash val="solid"/>
          </a:ln>
        </p:spPr>
        <p:txBody>
          <a:bodyPr/>
          <a:lstStyle/>
          <a:p>
            <a:endParaRPr lang="en-US">
              <a:latin typeface="Montserrat" panose="00000500000000000000" pitchFamily="2" charset="0"/>
            </a:endParaRPr>
          </a:p>
        </p:txBody>
      </p:sp>
      <p:sp>
        <p:nvSpPr>
          <p:cNvPr id="84" name="Text 39">
            <a:extLst>
              <a:ext uri="{FF2B5EF4-FFF2-40B4-BE49-F238E27FC236}">
                <a16:creationId xmlns:a16="http://schemas.microsoft.com/office/drawing/2014/main" id="{CAB8E3BA-1D2B-585E-AD77-C87FD8A8E01B}"/>
              </a:ext>
            </a:extLst>
          </p:cNvPr>
          <p:cNvSpPr/>
          <p:nvPr/>
        </p:nvSpPr>
        <p:spPr>
          <a:xfrm>
            <a:off x="10008887" y="4814552"/>
            <a:ext cx="1942853" cy="880970"/>
          </a:xfrm>
          <a:prstGeom prst="rect">
            <a:avLst/>
          </a:prstGeom>
          <a:noFill/>
          <a:ln/>
        </p:spPr>
        <p:txBody>
          <a:bodyPr wrap="square" lIns="91440" tIns="45720" rIns="91440" bIns="45720" rtlCol="0" anchor="ctr"/>
          <a:lstStyle/>
          <a:p>
            <a:pPr algn="ctr"/>
            <a:r>
              <a:rPr lang="en-US" sz="1400">
                <a:solidFill>
                  <a:srgbClr val="1F3864"/>
                </a:solidFill>
                <a:latin typeface="Montserrat" panose="00000500000000000000" pitchFamily="2" charset="0"/>
                <a:ea typeface="Calibri"/>
                <a:cs typeface="Calibri"/>
              </a:rPr>
              <a:t>Reconciled</a:t>
            </a:r>
            <a:endParaRPr lang="en-US" sz="1600">
              <a:solidFill>
                <a:srgbClr val="000000"/>
              </a:solidFill>
              <a:latin typeface="Montserrat" panose="00000500000000000000" pitchFamily="2" charset="0"/>
              <a:ea typeface="Calibri"/>
              <a:cs typeface="Calibri"/>
            </a:endParaRPr>
          </a:p>
          <a:p>
            <a:pPr algn="ctr"/>
            <a:r>
              <a:rPr lang="en-US" sz="1400">
                <a:solidFill>
                  <a:srgbClr val="1F3864"/>
                </a:solidFill>
                <a:latin typeface="Montserrat" panose="00000500000000000000" pitchFamily="2" charset="0"/>
                <a:ea typeface="Calibri"/>
                <a:cs typeface="Calibri"/>
              </a:rPr>
              <a:t>National Forecast:
</a:t>
            </a:r>
            <a:r>
              <a:rPr lang="en-US" sz="1600" b="1">
                <a:solidFill>
                  <a:srgbClr val="1F3864"/>
                </a:solidFill>
                <a:latin typeface="Montserrat" panose="00000500000000000000" pitchFamily="2" charset="0"/>
                <a:ea typeface="Calibri"/>
                <a:cs typeface="Calibri"/>
              </a:rPr>
              <a:t>51.45%</a:t>
            </a:r>
            <a:endParaRPr lang="en-US" sz="1600">
              <a:latin typeface="Montserrat" panose="00000500000000000000" pitchFamily="2" charset="0"/>
              <a:ea typeface="Calibri"/>
              <a:cs typeface="Calibri"/>
            </a:endParaRPr>
          </a:p>
        </p:txBody>
      </p:sp>
      <p:sp>
        <p:nvSpPr>
          <p:cNvPr id="86" name="Text 40">
            <a:extLst>
              <a:ext uri="{FF2B5EF4-FFF2-40B4-BE49-F238E27FC236}">
                <a16:creationId xmlns:a16="http://schemas.microsoft.com/office/drawing/2014/main" id="{98BB0988-BCF0-3BAA-2553-96D5D3DC992F}"/>
              </a:ext>
            </a:extLst>
          </p:cNvPr>
          <p:cNvSpPr/>
          <p:nvPr/>
        </p:nvSpPr>
        <p:spPr>
          <a:xfrm>
            <a:off x="7991798" y="5633486"/>
            <a:ext cx="3931920" cy="548640"/>
          </a:xfrm>
          <a:prstGeom prst="rect">
            <a:avLst/>
          </a:prstGeom>
          <a:noFill/>
          <a:ln/>
        </p:spPr>
        <p:txBody>
          <a:bodyPr wrap="square" lIns="91440" tIns="45720" rIns="91440" bIns="45720" rtlCol="0" anchor="t"/>
          <a:lstStyle/>
          <a:p>
            <a:pPr marL="0" indent="0" algn="ctr">
              <a:buNone/>
            </a:pPr>
            <a:r>
              <a:rPr lang="en-US" sz="1300">
                <a:solidFill>
                  <a:srgbClr val="1F3864"/>
                </a:solidFill>
                <a:latin typeface="Montserrat" panose="00000500000000000000" pitchFamily="2" charset="0"/>
                <a:ea typeface="Calibri" pitchFamily="34" charset="-122"/>
                <a:cs typeface="Calibri" pitchFamily="34" charset="-120"/>
              </a:rPr>
              <a:t>Alignment Solution:
</a:t>
            </a:r>
            <a:r>
              <a:rPr lang="en-US" sz="1300" i="1">
                <a:solidFill>
                  <a:srgbClr val="1F3864"/>
                </a:solidFill>
                <a:latin typeface="Montserrat" panose="00000500000000000000" pitchFamily="2" charset="0"/>
                <a:ea typeface="Calibri" pitchFamily="34" charset="-122"/>
                <a:cs typeface="Calibri" pitchFamily="34" charset="-120"/>
              </a:rPr>
              <a:t>Bob will likely win</a:t>
            </a:r>
            <a:endParaRPr lang="en-US" sz="1300">
              <a:latin typeface="Montserrat" panose="00000500000000000000" pitchFamily="2" charset="0"/>
            </a:endParaRPr>
          </a:p>
        </p:txBody>
      </p:sp>
      <p:sp>
        <p:nvSpPr>
          <p:cNvPr id="90" name="Title 8">
            <a:extLst>
              <a:ext uri="{FF2B5EF4-FFF2-40B4-BE49-F238E27FC236}">
                <a16:creationId xmlns:a16="http://schemas.microsoft.com/office/drawing/2014/main" id="{7312C87C-E84C-C483-79BE-FBF7EFEE60A6}"/>
              </a:ext>
            </a:extLst>
          </p:cNvPr>
          <p:cNvSpPr txBox="1">
            <a:spLocks/>
          </p:cNvSpPr>
          <p:nvPr/>
        </p:nvSpPr>
        <p:spPr>
          <a:xfrm>
            <a:off x="795068" y="-6852"/>
            <a:ext cx="1065276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3600">
                <a:cs typeface="Arial"/>
              </a:rPr>
              <a:t>Hierarchical Time Series with </a:t>
            </a:r>
            <a:r>
              <a:rPr lang="en-US" sz="3600" err="1">
                <a:cs typeface="Arial"/>
              </a:rPr>
              <a:t>MinT</a:t>
            </a:r>
            <a:r>
              <a:rPr lang="en-US" sz="3600">
                <a:cs typeface="Arial"/>
              </a:rPr>
              <a:t> </a:t>
            </a:r>
            <a:br>
              <a:rPr lang="en-US" sz="3600">
                <a:cs typeface="Arial"/>
              </a:rPr>
            </a:br>
            <a:r>
              <a:rPr lang="en-US" sz="2400" i="1">
                <a:cs typeface="Arial"/>
              </a:rPr>
              <a:t>Minimum-Trace Optimal Reconciliation</a:t>
            </a:r>
          </a:p>
        </p:txBody>
      </p:sp>
      <p:sp>
        <p:nvSpPr>
          <p:cNvPr id="5" name="Minus Sign 4">
            <a:extLst>
              <a:ext uri="{FF2B5EF4-FFF2-40B4-BE49-F238E27FC236}">
                <a16:creationId xmlns:a16="http://schemas.microsoft.com/office/drawing/2014/main" id="{A1D3FD59-8B98-5914-EA20-505A27F89341}"/>
              </a:ext>
            </a:extLst>
          </p:cNvPr>
          <p:cNvSpPr/>
          <p:nvPr/>
        </p:nvSpPr>
        <p:spPr>
          <a:xfrm>
            <a:off x="5420033" y="3736258"/>
            <a:ext cx="848032" cy="61451"/>
          </a:xfrm>
          <a:prstGeom prst="mathMinus">
            <a:avLst/>
          </a:prstGeom>
          <a:solidFill>
            <a:schemeClr val="tx2"/>
          </a:solidFill>
          <a:ln>
            <a:solidFill>
              <a:srgbClr val="021E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6" name="Minus Sign 5">
            <a:extLst>
              <a:ext uri="{FF2B5EF4-FFF2-40B4-BE49-F238E27FC236}">
                <a16:creationId xmlns:a16="http://schemas.microsoft.com/office/drawing/2014/main" id="{C4F229B0-8AE5-4DE1-CFC6-1D7F76650883}"/>
              </a:ext>
            </a:extLst>
          </p:cNvPr>
          <p:cNvSpPr/>
          <p:nvPr/>
        </p:nvSpPr>
        <p:spPr>
          <a:xfrm>
            <a:off x="5420032" y="4707192"/>
            <a:ext cx="848032" cy="36870"/>
          </a:xfrm>
          <a:prstGeom prst="mathMinus">
            <a:avLst/>
          </a:prstGeom>
          <a:solidFill>
            <a:schemeClr val="tx2"/>
          </a:solidFill>
          <a:ln>
            <a:solidFill>
              <a:srgbClr val="021E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9" name="Rectangle 8">
            <a:extLst>
              <a:ext uri="{FF2B5EF4-FFF2-40B4-BE49-F238E27FC236}">
                <a16:creationId xmlns:a16="http://schemas.microsoft.com/office/drawing/2014/main" id="{0B530424-314A-6D8A-150F-9FFFC69DACB2}"/>
              </a:ext>
            </a:extLst>
          </p:cNvPr>
          <p:cNvSpPr/>
          <p:nvPr/>
        </p:nvSpPr>
        <p:spPr>
          <a:xfrm>
            <a:off x="98323" y="4584289"/>
            <a:ext cx="4277031" cy="1499419"/>
          </a:xfrm>
          <a:prstGeom prst="rect">
            <a:avLst/>
          </a:prstGeom>
          <a:solidFill>
            <a:srgbClr val="FFFFFF">
              <a:alpha val="0"/>
            </a:srgbClr>
          </a:solidFill>
          <a:ln w="28575">
            <a:solidFill>
              <a:srgbClr val="FF0000"/>
            </a:solidFill>
            <a:prstDash val="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Montserrat" panose="00000500000000000000" pitchFamily="2" charset="0"/>
            </a:endParaRPr>
          </a:p>
        </p:txBody>
      </p:sp>
      <p:sp>
        <p:nvSpPr>
          <p:cNvPr id="2" name="Rectangle 1">
            <a:extLst>
              <a:ext uri="{FF2B5EF4-FFF2-40B4-BE49-F238E27FC236}">
                <a16:creationId xmlns:a16="http://schemas.microsoft.com/office/drawing/2014/main" id="{AE296862-C5AA-09E3-7522-BB241D45F581}"/>
              </a:ext>
            </a:extLst>
          </p:cNvPr>
          <p:cNvSpPr/>
          <p:nvPr/>
        </p:nvSpPr>
        <p:spPr>
          <a:xfrm>
            <a:off x="553064" y="2224546"/>
            <a:ext cx="1142999" cy="221226"/>
          </a:xfrm>
          <a:prstGeom prst="rect">
            <a:avLst/>
          </a:prstGeom>
          <a:solidFill>
            <a:srgbClr val="FFFFFF">
              <a:alpha val="0"/>
            </a:srgbClr>
          </a:solidFill>
          <a:ln w="28575">
            <a:solidFill>
              <a:srgbClr val="FF0000"/>
            </a:solidFill>
            <a:prstDash val="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Montserrat" panose="00000500000000000000" pitchFamily="2" charset="0"/>
            </a:endParaRPr>
          </a:p>
        </p:txBody>
      </p:sp>
      <p:sp>
        <p:nvSpPr>
          <p:cNvPr id="11" name="Rectangle 10">
            <a:extLst>
              <a:ext uri="{FF2B5EF4-FFF2-40B4-BE49-F238E27FC236}">
                <a16:creationId xmlns:a16="http://schemas.microsoft.com/office/drawing/2014/main" id="{F306EB35-4E89-5421-63B9-CBB36315254F}"/>
              </a:ext>
            </a:extLst>
          </p:cNvPr>
          <p:cNvSpPr/>
          <p:nvPr/>
        </p:nvSpPr>
        <p:spPr>
          <a:xfrm>
            <a:off x="565353" y="3723964"/>
            <a:ext cx="1142999" cy="221226"/>
          </a:xfrm>
          <a:prstGeom prst="rect">
            <a:avLst/>
          </a:prstGeom>
          <a:solidFill>
            <a:srgbClr val="FFFFFF">
              <a:alpha val="0"/>
            </a:srgbClr>
          </a:solidFill>
          <a:ln w="28575">
            <a:solidFill>
              <a:srgbClr val="FF0000"/>
            </a:solidFill>
            <a:prstDash val="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Montserrat" panose="00000500000000000000" pitchFamily="2" charset="0"/>
            </a:endParaRPr>
          </a:p>
        </p:txBody>
      </p:sp>
      <p:sp>
        <p:nvSpPr>
          <p:cNvPr id="13" name="Rectangle 12">
            <a:extLst>
              <a:ext uri="{FF2B5EF4-FFF2-40B4-BE49-F238E27FC236}">
                <a16:creationId xmlns:a16="http://schemas.microsoft.com/office/drawing/2014/main" id="{00300413-42CC-3077-ED74-456F022187F4}"/>
              </a:ext>
            </a:extLst>
          </p:cNvPr>
          <p:cNvSpPr/>
          <p:nvPr/>
        </p:nvSpPr>
        <p:spPr>
          <a:xfrm>
            <a:off x="2740741" y="2224545"/>
            <a:ext cx="1142999" cy="221226"/>
          </a:xfrm>
          <a:prstGeom prst="rect">
            <a:avLst/>
          </a:prstGeom>
          <a:solidFill>
            <a:srgbClr val="FFFFFF">
              <a:alpha val="0"/>
            </a:srgbClr>
          </a:solidFill>
          <a:ln w="28575">
            <a:solidFill>
              <a:srgbClr val="FF0000"/>
            </a:solidFill>
            <a:prstDash val="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Montserrat" panose="00000500000000000000" pitchFamily="2" charset="0"/>
            </a:endParaRPr>
          </a:p>
        </p:txBody>
      </p:sp>
      <p:sp>
        <p:nvSpPr>
          <p:cNvPr id="17" name="Rectangle 16">
            <a:extLst>
              <a:ext uri="{FF2B5EF4-FFF2-40B4-BE49-F238E27FC236}">
                <a16:creationId xmlns:a16="http://schemas.microsoft.com/office/drawing/2014/main" id="{AE6D3176-7E92-9B7D-D650-42DE70EAEC71}"/>
              </a:ext>
            </a:extLst>
          </p:cNvPr>
          <p:cNvSpPr/>
          <p:nvPr/>
        </p:nvSpPr>
        <p:spPr>
          <a:xfrm>
            <a:off x="7735529" y="4589205"/>
            <a:ext cx="4277031" cy="1499419"/>
          </a:xfrm>
          <a:prstGeom prst="rect">
            <a:avLst/>
          </a:prstGeom>
          <a:solidFill>
            <a:srgbClr val="FFFFFF">
              <a:alpha val="0"/>
            </a:srgbClr>
          </a:solidFill>
          <a:ln w="28575">
            <a:solidFill>
              <a:srgbClr val="FF0000"/>
            </a:solidFill>
            <a:prstDash val="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Montserrat" panose="00000500000000000000" pitchFamily="2" charset="0"/>
            </a:endParaRPr>
          </a:p>
        </p:txBody>
      </p:sp>
      <p:sp>
        <p:nvSpPr>
          <p:cNvPr id="15" name="TextBox 14">
            <a:extLst>
              <a:ext uri="{FF2B5EF4-FFF2-40B4-BE49-F238E27FC236}">
                <a16:creationId xmlns:a16="http://schemas.microsoft.com/office/drawing/2014/main" id="{62DC92B7-D6AE-5166-18F0-6F22845A06CD}"/>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68313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par>
                                <p:cTn id="43" presetID="1" presetClass="exit"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500"/>
                                        <p:tgtEl>
                                          <p:spTgt spid="6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500"/>
                                        <p:tgtEl>
                                          <p:spTgt spid="6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fade">
                                      <p:cBhvr>
                                        <p:cTn id="58" dur="500"/>
                                        <p:tgtEl>
                                          <p:spTgt spid="6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fade">
                                      <p:cBhvr>
                                        <p:cTn id="61" dur="500"/>
                                        <p:tgtEl>
                                          <p:spTgt spid="7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fade">
                                      <p:cBhvr>
                                        <p:cTn id="64" dur="500"/>
                                        <p:tgtEl>
                                          <p:spTgt spid="5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fade">
                                      <p:cBhvr>
                                        <p:cTn id="70" dur="500"/>
                                        <p:tgtEl>
                                          <p:spTgt spid="7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fade">
                                      <p:cBhvr>
                                        <p:cTn id="73" dur="500"/>
                                        <p:tgtEl>
                                          <p:spTgt spid="7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500"/>
                                        <p:tgtEl>
                                          <p:spTgt spid="7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500"/>
                                        <p:tgtEl>
                                          <p:spTgt spid="8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fade">
                                      <p:cBhvr>
                                        <p:cTn id="82" dur="500"/>
                                        <p:tgtEl>
                                          <p:spTgt spid="8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fade">
                                      <p:cBhvr>
                                        <p:cTn id="85" dur="500"/>
                                        <p:tgtEl>
                                          <p:spTgt spid="8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500"/>
                                        <p:tgtEl>
                                          <p:spTgt spid="62"/>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4"/>
                                        </p:tgtEl>
                                        <p:attrNameLst>
                                          <p:attrName>style.visibility</p:attrName>
                                        </p:attrNameLst>
                                      </p:cBhvr>
                                      <p:to>
                                        <p:strVal val="visible"/>
                                      </p:to>
                                    </p:set>
                                    <p:animEffect transition="in" filter="fade">
                                      <p:cBhvr>
                                        <p:cTn id="91" dur="500"/>
                                        <p:tgtEl>
                                          <p:spTgt spid="74"/>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fade">
                                      <p:cBhvr>
                                        <p:cTn id="94" dur="500"/>
                                        <p:tgtEl>
                                          <p:spTgt spid="56"/>
                                        </p:tgtEl>
                                      </p:cBhvr>
                                    </p:animEffect>
                                  </p:childTnLst>
                                </p:cTn>
                              </p:par>
                              <p:par>
                                <p:cTn id="95" presetID="1" presetClass="exit" presetSubtype="0" fill="hold" grpId="1" nodeType="withEffect">
                                  <p:stCondLst>
                                    <p:cond delay="0"/>
                                  </p:stCondLst>
                                  <p:childTnLst>
                                    <p:set>
                                      <p:cBhvr>
                                        <p:cTn id="96" dur="1" fill="hold">
                                          <p:stCondLst>
                                            <p:cond delay="0"/>
                                          </p:stCondLst>
                                        </p:cTn>
                                        <p:tgtEl>
                                          <p:spTgt spid="9"/>
                                        </p:tgtEl>
                                        <p:attrNameLst>
                                          <p:attrName>style.visibility</p:attrName>
                                        </p:attrNameLst>
                                      </p:cBhvr>
                                      <p:to>
                                        <p:strVal val="hidden"/>
                                      </p:to>
                                    </p:set>
                                  </p:childTnLst>
                                </p:cTn>
                              </p:par>
                              <p:par>
                                <p:cTn id="97" presetID="10" presetClass="entr" presetSubtype="0" fill="hold" grpId="0" nodeType="with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fade">
                                      <p:cBhvr>
                                        <p:cTn id="99" dur="500"/>
                                        <p:tgtEl>
                                          <p:spTgt spid="86"/>
                                        </p:tgtEl>
                                      </p:cBhvr>
                                    </p:animEffec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17"/>
                                        </p:tgtEl>
                                        <p:attrNameLst>
                                          <p:attrName>style.visibility</p:attrName>
                                        </p:attrNameLst>
                                      </p:cBhvr>
                                      <p:to>
                                        <p:strVal val="visible"/>
                                      </p:to>
                                    </p:set>
                                  </p:childTnLst>
                                </p:cTn>
                              </p:par>
                              <p:par>
                                <p:cTn id="104" presetID="1" presetClass="exit" presetSubtype="0" fill="hold" grpId="1" nodeType="withEffect">
                                  <p:stCondLst>
                                    <p:cond delay="0"/>
                                  </p:stCondLst>
                                  <p:childTnLst>
                                    <p:set>
                                      <p:cBhvr>
                                        <p:cTn id="105" dur="1" fill="hold">
                                          <p:stCondLst>
                                            <p:cond delay="0"/>
                                          </p:stCondLst>
                                        </p:cTn>
                                        <p:tgtEl>
                                          <p:spTgt spid="2"/>
                                        </p:tgtEl>
                                        <p:attrNameLst>
                                          <p:attrName>style.visibility</p:attrName>
                                        </p:attrNameLst>
                                      </p:cBhvr>
                                      <p:to>
                                        <p:strVal val="hidden"/>
                                      </p:to>
                                    </p:set>
                                  </p:childTnLst>
                                </p:cTn>
                              </p:par>
                              <p:par>
                                <p:cTn id="106" presetID="1" presetClass="exit" presetSubtype="0" fill="hold" grpId="1" nodeType="withEffect">
                                  <p:stCondLst>
                                    <p:cond delay="0"/>
                                  </p:stCondLst>
                                  <p:childTnLst>
                                    <p:set>
                                      <p:cBhvr>
                                        <p:cTn id="107" dur="1" fill="hold">
                                          <p:stCondLst>
                                            <p:cond delay="0"/>
                                          </p:stCondLst>
                                        </p:cTn>
                                        <p:tgtEl>
                                          <p:spTgt spid="13"/>
                                        </p:tgtEl>
                                        <p:attrNameLst>
                                          <p:attrName>style.visibility</p:attrName>
                                        </p:attrNameLst>
                                      </p:cBhvr>
                                      <p:to>
                                        <p:strVal val="hidden"/>
                                      </p:to>
                                    </p:set>
                                  </p:childTnLst>
                                </p:cTn>
                              </p:par>
                              <p:par>
                                <p:cTn id="108" presetID="1" presetClass="exit" presetSubtype="0" fill="hold" grpId="1" nodeType="withEffect">
                                  <p:stCondLst>
                                    <p:cond delay="0"/>
                                  </p:stCondLst>
                                  <p:childTnLst>
                                    <p:set>
                                      <p:cBhvr>
                                        <p:cTn id="109"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44" grpId="0" animBg="1"/>
      <p:bldP spid="46" grpId="0" animBg="1"/>
      <p:bldP spid="48" grpId="0" animBg="1"/>
      <p:bldP spid="50" grpId="0" animBg="1"/>
      <p:bldP spid="52" grpId="0" animBg="1"/>
      <p:bldP spid="54" grpId="0" animBg="1"/>
      <p:bldP spid="56" grpId="0" animBg="1"/>
      <p:bldP spid="58" grpId="0" animBg="1"/>
      <p:bldP spid="60" grpId="0" animBg="1"/>
      <p:bldP spid="62" grpId="0" animBg="1"/>
      <p:bldP spid="64" grpId="0" animBg="1"/>
      <p:bldP spid="66" grpId="0" animBg="1"/>
      <p:bldP spid="68" grpId="0" animBg="1"/>
      <p:bldP spid="70" grpId="0" animBg="1"/>
      <p:bldP spid="72" grpId="0" animBg="1"/>
      <p:bldP spid="74" grpId="0" animBg="1"/>
      <p:bldP spid="76" grpId="0" animBg="1"/>
      <p:bldP spid="78" grpId="0" animBg="1"/>
      <p:bldP spid="80" grpId="0" animBg="1"/>
      <p:bldP spid="82" grpId="0" animBg="1"/>
      <p:bldP spid="84" grpId="0" animBg="1"/>
      <p:bldP spid="86" grpId="0" animBg="1"/>
      <p:bldP spid="5" grpId="0" animBg="1"/>
      <p:bldP spid="6" grpId="0" animBg="1"/>
      <p:bldP spid="9" grpId="0" animBg="1"/>
      <p:bldP spid="9" grpId="1" animBg="1"/>
      <p:bldP spid="2" grpId="0" animBg="1"/>
      <p:bldP spid="2" grpId="1" animBg="1"/>
      <p:bldP spid="11" grpId="0" animBg="1"/>
      <p:bldP spid="11" grpId="1" animBg="1"/>
      <p:bldP spid="13" grpId="0" animBg="1"/>
      <p:bldP spid="13" grpId="1"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99726-84B5-D5CC-38D0-3C6A757023D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CDEB02D-73C9-016B-0834-9B6BF74A0CC4}"/>
              </a:ext>
            </a:extLst>
          </p:cNvPr>
          <p:cNvPicPr>
            <a:picLocks noChangeAspect="1"/>
          </p:cNvPicPr>
          <p:nvPr/>
        </p:nvPicPr>
        <p:blipFill>
          <a:blip r:embed="rId3"/>
          <a:stretch>
            <a:fillRect/>
          </a:stretch>
        </p:blipFill>
        <p:spPr>
          <a:xfrm>
            <a:off x="6349379" y="1568666"/>
            <a:ext cx="5712526" cy="4351338"/>
          </a:xfrm>
          <a:prstGeom prst="rect">
            <a:avLst/>
          </a:prstGeom>
        </p:spPr>
      </p:pic>
      <p:pic>
        <p:nvPicPr>
          <p:cNvPr id="7" name="Picture 6">
            <a:extLst>
              <a:ext uri="{FF2B5EF4-FFF2-40B4-BE49-F238E27FC236}">
                <a16:creationId xmlns:a16="http://schemas.microsoft.com/office/drawing/2014/main" id="{51035A32-A8BD-3176-E8D0-D158C1AD1C0B}"/>
              </a:ext>
            </a:extLst>
          </p:cNvPr>
          <p:cNvPicPr>
            <a:picLocks noChangeAspect="1"/>
          </p:cNvPicPr>
          <p:nvPr/>
        </p:nvPicPr>
        <p:blipFill>
          <a:blip r:embed="rId4"/>
          <a:stretch>
            <a:fillRect/>
          </a:stretch>
        </p:blipFill>
        <p:spPr>
          <a:xfrm>
            <a:off x="6782000" y="1311840"/>
            <a:ext cx="5217554" cy="4485869"/>
          </a:xfrm>
          <a:prstGeom prst="rect">
            <a:avLst/>
          </a:prstGeom>
        </p:spPr>
      </p:pic>
      <p:pic>
        <p:nvPicPr>
          <p:cNvPr id="11" name="Picture 10">
            <a:extLst>
              <a:ext uri="{FF2B5EF4-FFF2-40B4-BE49-F238E27FC236}">
                <a16:creationId xmlns:a16="http://schemas.microsoft.com/office/drawing/2014/main" id="{30E506D1-8489-26C7-7549-DA3C2BDF89AF}"/>
              </a:ext>
            </a:extLst>
          </p:cNvPr>
          <p:cNvPicPr>
            <a:picLocks noChangeAspect="1"/>
          </p:cNvPicPr>
          <p:nvPr/>
        </p:nvPicPr>
        <p:blipFill>
          <a:blip r:embed="rId5"/>
          <a:stretch>
            <a:fillRect/>
          </a:stretch>
        </p:blipFill>
        <p:spPr>
          <a:xfrm>
            <a:off x="6560609" y="1348312"/>
            <a:ext cx="5438945" cy="4438130"/>
          </a:xfrm>
          <a:prstGeom prst="rect">
            <a:avLst/>
          </a:prstGeom>
        </p:spPr>
      </p:pic>
      <p:sp>
        <p:nvSpPr>
          <p:cNvPr id="3" name="Content Placeholder 9">
            <a:extLst>
              <a:ext uri="{FF2B5EF4-FFF2-40B4-BE49-F238E27FC236}">
                <a16:creationId xmlns:a16="http://schemas.microsoft.com/office/drawing/2014/main" id="{326718A3-D614-AD4B-6CF5-4745957863B8}"/>
              </a:ext>
            </a:extLst>
          </p:cNvPr>
          <p:cNvSpPr txBox="1">
            <a:spLocks/>
          </p:cNvSpPr>
          <p:nvPr/>
        </p:nvSpPr>
        <p:spPr>
          <a:xfrm>
            <a:off x="467096" y="3368287"/>
            <a:ext cx="5530869" cy="1552320"/>
          </a:xfrm>
          <a:prstGeom prst="roundRect">
            <a:avLst/>
          </a:prstGeom>
          <a:solidFill>
            <a:srgbClr val="B5DDFB">
              <a:alpha val="11000"/>
            </a:srgbClr>
          </a:solidFill>
          <a:ln w="12700">
            <a:solidFill>
              <a:srgbClr val="B8C4D2"/>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buClr>
                <a:schemeClr val="tx1"/>
              </a:buClr>
              <a:buNone/>
            </a:pPr>
            <a:r>
              <a:rPr lang="en-US" sz="2000">
                <a:solidFill>
                  <a:schemeClr val="tx2"/>
                </a:solidFill>
                <a:latin typeface="Montserrat"/>
                <a:cs typeface="Arial"/>
              </a:rPr>
              <a:t>Reconciling Negative Values</a:t>
            </a:r>
          </a:p>
          <a:p>
            <a:pPr lvl="1">
              <a:buClr>
                <a:schemeClr val="tx1"/>
              </a:buClr>
            </a:pPr>
            <a:r>
              <a:rPr lang="en-US" sz="1800">
                <a:solidFill>
                  <a:schemeClr val="tx1">
                    <a:lumMod val="85000"/>
                    <a:lumOff val="15000"/>
                  </a:schemeClr>
                </a:solidFill>
                <a:latin typeface="Montserrat" panose="00000500000000000000" pitchFamily="2" charset="0"/>
                <a:cs typeface="Arial"/>
              </a:rPr>
              <a:t>Prevents logarithmic transformations</a:t>
            </a:r>
          </a:p>
          <a:p>
            <a:pPr lvl="1">
              <a:buClr>
                <a:schemeClr val="tx1"/>
              </a:buClr>
            </a:pPr>
            <a:r>
              <a:rPr lang="en-US" sz="1800">
                <a:solidFill>
                  <a:schemeClr val="tx1">
                    <a:lumMod val="85000"/>
                    <a:lumOff val="15000"/>
                  </a:schemeClr>
                </a:solidFill>
                <a:latin typeface="Montserrat" panose="00000500000000000000" pitchFamily="2" charset="0"/>
                <a:cs typeface="Arial"/>
              </a:rPr>
              <a:t>Distortions in model selection and forecasts</a:t>
            </a:r>
          </a:p>
        </p:txBody>
      </p:sp>
      <p:sp>
        <p:nvSpPr>
          <p:cNvPr id="9" name="Title 8">
            <a:extLst>
              <a:ext uri="{FF2B5EF4-FFF2-40B4-BE49-F238E27FC236}">
                <a16:creationId xmlns:a16="http://schemas.microsoft.com/office/drawing/2014/main" id="{9351AE18-1180-9F56-2CD8-ED6B25A7B69B}"/>
              </a:ext>
            </a:extLst>
          </p:cNvPr>
          <p:cNvSpPr>
            <a:spLocks noGrp="1"/>
          </p:cNvSpPr>
          <p:nvPr>
            <p:ph type="title"/>
          </p:nvPr>
        </p:nvSpPr>
        <p:spPr/>
        <p:txBody>
          <a:bodyPr/>
          <a:lstStyle/>
          <a:p>
            <a:r>
              <a:rPr lang="en-US"/>
              <a:t>Series Conditioning</a:t>
            </a:r>
          </a:p>
        </p:txBody>
      </p:sp>
      <p:sp>
        <p:nvSpPr>
          <p:cNvPr id="8" name="Rectangle 7">
            <a:extLst>
              <a:ext uri="{FF2B5EF4-FFF2-40B4-BE49-F238E27FC236}">
                <a16:creationId xmlns:a16="http://schemas.microsoft.com/office/drawing/2014/main" id="{7767B2B7-F4FA-0539-D716-A788420E39FB}"/>
              </a:ext>
            </a:extLst>
          </p:cNvPr>
          <p:cNvSpPr/>
          <p:nvPr/>
        </p:nvSpPr>
        <p:spPr>
          <a:xfrm>
            <a:off x="9829969" y="3791691"/>
            <a:ext cx="594360" cy="1183342"/>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latin typeface="Montserrat" panose="00000500000000000000" pitchFamily="2" charset="0"/>
            </a:endParaRPr>
          </a:p>
        </p:txBody>
      </p:sp>
      <p:sp>
        <p:nvSpPr>
          <p:cNvPr id="12" name="Rectangle 11">
            <a:extLst>
              <a:ext uri="{FF2B5EF4-FFF2-40B4-BE49-F238E27FC236}">
                <a16:creationId xmlns:a16="http://schemas.microsoft.com/office/drawing/2014/main" id="{4E84B74C-05C2-6AFA-98EF-A0DC052CD52E}"/>
              </a:ext>
            </a:extLst>
          </p:cNvPr>
          <p:cNvSpPr/>
          <p:nvPr/>
        </p:nvSpPr>
        <p:spPr>
          <a:xfrm>
            <a:off x="8637207" y="3736529"/>
            <a:ext cx="3305901" cy="1274975"/>
          </a:xfrm>
          <a:prstGeom prst="rect">
            <a:avLst/>
          </a:prstGeom>
          <a:solidFill>
            <a:schemeClr val="bg1">
              <a:lumMod val="9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latin typeface="Montserrat" panose="00000500000000000000" pitchFamily="2" charset="0"/>
            </a:endParaRPr>
          </a:p>
        </p:txBody>
      </p:sp>
      <p:sp>
        <p:nvSpPr>
          <p:cNvPr id="5" name="Content Placeholder 9">
            <a:extLst>
              <a:ext uri="{FF2B5EF4-FFF2-40B4-BE49-F238E27FC236}">
                <a16:creationId xmlns:a16="http://schemas.microsoft.com/office/drawing/2014/main" id="{EF5C8C91-627C-7868-B9A5-00834FCB8B0D}"/>
              </a:ext>
            </a:extLst>
          </p:cNvPr>
          <p:cNvSpPr txBox="1">
            <a:spLocks/>
          </p:cNvSpPr>
          <p:nvPr/>
        </p:nvSpPr>
        <p:spPr>
          <a:xfrm flipH="1">
            <a:off x="467320" y="1635353"/>
            <a:ext cx="5530422" cy="1547842"/>
          </a:xfrm>
          <a:prstGeom prst="round2DiagRect">
            <a:avLst/>
          </a:prstGeom>
          <a:solidFill>
            <a:srgbClr val="B5DDFB">
              <a:alpha val="11000"/>
            </a:srgbClr>
          </a:solidFill>
          <a:ln w="12700">
            <a:solidFill>
              <a:srgbClr val="B8C4D2"/>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buClr>
                <a:schemeClr val="tx1"/>
              </a:buClr>
              <a:buNone/>
            </a:pPr>
            <a:r>
              <a:rPr lang="en-US" sz="2000">
                <a:solidFill>
                  <a:schemeClr val="tx2"/>
                </a:solidFill>
                <a:latin typeface="Montserrat"/>
                <a:cs typeface="Arial"/>
              </a:rPr>
              <a:t>Box-Cox/Log Transformations</a:t>
            </a:r>
            <a:endParaRPr lang="en-US" sz="2000">
              <a:solidFill>
                <a:schemeClr val="tx2"/>
              </a:solidFill>
              <a:latin typeface="Montserrat"/>
            </a:endParaRPr>
          </a:p>
          <a:p>
            <a:pPr lvl="1">
              <a:buClr>
                <a:schemeClr val="tx1"/>
              </a:buClr>
            </a:pPr>
            <a:r>
              <a:rPr lang="en-US" sz="1800" err="1">
                <a:solidFill>
                  <a:schemeClr val="tx1">
                    <a:lumMod val="85000"/>
                    <a:lumOff val="15000"/>
                  </a:schemeClr>
                </a:solidFill>
                <a:latin typeface="Montserrat"/>
                <a:cs typeface="Arial"/>
              </a:rPr>
              <a:t>Miscalibrated</a:t>
            </a:r>
            <a:r>
              <a:rPr lang="en-US" sz="1800">
                <a:solidFill>
                  <a:schemeClr val="tx1">
                    <a:lumMod val="85000"/>
                    <a:lumOff val="15000"/>
                  </a:schemeClr>
                </a:solidFill>
                <a:latin typeface="Montserrat"/>
                <a:cs typeface="Arial"/>
              </a:rPr>
              <a:t> forecast uncertainty</a:t>
            </a:r>
          </a:p>
          <a:p>
            <a:pPr lvl="1">
              <a:buClr>
                <a:schemeClr val="tx1"/>
              </a:buClr>
            </a:pPr>
            <a:r>
              <a:rPr lang="en-US" sz="1800">
                <a:solidFill>
                  <a:schemeClr val="tx1">
                    <a:lumMod val="85000"/>
                    <a:lumOff val="15000"/>
                  </a:schemeClr>
                </a:solidFill>
                <a:latin typeface="Montserrat" panose="00000500000000000000" pitchFamily="2" charset="0"/>
                <a:cs typeface="Arial"/>
              </a:rPr>
              <a:t>Impossible negative forecasts</a:t>
            </a:r>
          </a:p>
          <a:p>
            <a:pPr lvl="1">
              <a:buClr>
                <a:schemeClr val="tx1"/>
              </a:buClr>
            </a:pPr>
            <a:r>
              <a:rPr lang="en-US" sz="1800">
                <a:solidFill>
                  <a:schemeClr val="tx1">
                    <a:lumMod val="85000"/>
                    <a:lumOff val="15000"/>
                  </a:schemeClr>
                </a:solidFill>
                <a:latin typeface="Montserrat" panose="00000500000000000000" pitchFamily="2" charset="0"/>
                <a:cs typeface="Arial"/>
              </a:rPr>
              <a:t>Overfitting to extreme values </a:t>
            </a:r>
          </a:p>
        </p:txBody>
      </p:sp>
      <p:sp>
        <p:nvSpPr>
          <p:cNvPr id="4" name="Content Placeholder 9">
            <a:extLst>
              <a:ext uri="{FF2B5EF4-FFF2-40B4-BE49-F238E27FC236}">
                <a16:creationId xmlns:a16="http://schemas.microsoft.com/office/drawing/2014/main" id="{9C4ABC48-C495-8CA4-52B9-C11CD2C00F35}"/>
              </a:ext>
            </a:extLst>
          </p:cNvPr>
          <p:cNvSpPr txBox="1">
            <a:spLocks/>
          </p:cNvSpPr>
          <p:nvPr/>
        </p:nvSpPr>
        <p:spPr>
          <a:xfrm>
            <a:off x="467099" y="5084758"/>
            <a:ext cx="5530867" cy="535700"/>
          </a:xfrm>
          <a:prstGeom prst="round2DiagRect">
            <a:avLst/>
          </a:prstGeom>
          <a:solidFill>
            <a:srgbClr val="B5DDFB">
              <a:alpha val="11000"/>
            </a:srgbClr>
          </a:solidFill>
          <a:ln w="12700">
            <a:solidFill>
              <a:srgbClr val="B8C4D2"/>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buClr>
                <a:schemeClr val="tx1"/>
              </a:buClr>
              <a:buNone/>
            </a:pPr>
            <a:r>
              <a:rPr lang="en-US" sz="2000">
                <a:solidFill>
                  <a:schemeClr val="tx2"/>
                </a:solidFill>
                <a:latin typeface="Montserrat"/>
                <a:cs typeface="Arial"/>
              </a:rPr>
              <a:t>Excluding "Discontinued" Series</a:t>
            </a:r>
          </a:p>
        </p:txBody>
      </p:sp>
      <p:sp>
        <p:nvSpPr>
          <p:cNvPr id="10" name="Rectangle 9">
            <a:extLst>
              <a:ext uri="{FF2B5EF4-FFF2-40B4-BE49-F238E27FC236}">
                <a16:creationId xmlns:a16="http://schemas.microsoft.com/office/drawing/2014/main" id="{C2EE2E24-398E-3365-D30A-1DFFD1C673FA}"/>
              </a:ext>
            </a:extLst>
          </p:cNvPr>
          <p:cNvSpPr/>
          <p:nvPr/>
        </p:nvSpPr>
        <p:spPr>
          <a:xfrm>
            <a:off x="9963192" y="1498271"/>
            <a:ext cx="594360" cy="1450034"/>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latin typeface="Montserrat" panose="00000500000000000000" pitchFamily="2" charset="0"/>
            </a:endParaRPr>
          </a:p>
        </p:txBody>
      </p:sp>
      <p:sp>
        <p:nvSpPr>
          <p:cNvPr id="13" name="Rectangle 12">
            <a:extLst>
              <a:ext uri="{FF2B5EF4-FFF2-40B4-BE49-F238E27FC236}">
                <a16:creationId xmlns:a16="http://schemas.microsoft.com/office/drawing/2014/main" id="{DF1246D8-F983-AF79-652F-167F25DF14CC}"/>
              </a:ext>
            </a:extLst>
          </p:cNvPr>
          <p:cNvSpPr/>
          <p:nvPr/>
        </p:nvSpPr>
        <p:spPr>
          <a:xfrm rot="5400000">
            <a:off x="9979297" y="2821736"/>
            <a:ext cx="365126" cy="756433"/>
          </a:xfrm>
          <a:prstGeom prst="rect">
            <a:avLst/>
          </a:prstGeom>
          <a:noFill/>
          <a:ln w="28575" cap="flat" cmpd="sng" algn="ctr">
            <a:solidFill>
              <a:srgbClr val="00B05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latin typeface="Montserrat" panose="00000500000000000000" pitchFamily="2" charset="0"/>
            </a:endParaRPr>
          </a:p>
        </p:txBody>
      </p:sp>
      <p:sp>
        <p:nvSpPr>
          <p:cNvPr id="2" name="Slide Number Placeholder 1">
            <a:extLst>
              <a:ext uri="{FF2B5EF4-FFF2-40B4-BE49-F238E27FC236}">
                <a16:creationId xmlns:a16="http://schemas.microsoft.com/office/drawing/2014/main" id="{9990BB7B-052F-4CDF-5754-F58E5B9CF3D1}"/>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12</a:t>
            </a:fld>
            <a:endParaRPr lang="en-US">
              <a:latin typeface="Montserrat" panose="00000500000000000000" pitchFamily="2" charset="0"/>
            </a:endParaRPr>
          </a:p>
        </p:txBody>
      </p:sp>
      <p:sp>
        <p:nvSpPr>
          <p:cNvPr id="16" name="TextBox 15">
            <a:extLst>
              <a:ext uri="{FF2B5EF4-FFF2-40B4-BE49-F238E27FC236}">
                <a16:creationId xmlns:a16="http://schemas.microsoft.com/office/drawing/2014/main" id="{DDD0D217-5DE5-B96E-E05C-0D8E70EADE32}"/>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336700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3"/>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8"/>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7"/>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8" grpId="1" animBg="1"/>
      <p:bldP spid="12" grpId="0" animBg="1"/>
      <p:bldP spid="12" grpId="1" animBg="1"/>
      <p:bldP spid="4" grpId="0" animBg="1"/>
      <p:bldP spid="10" grpId="0" animBg="1"/>
      <p:bldP spid="10" grpId="1" animBg="1"/>
      <p:bldP spid="13" grpId="0" animBg="1"/>
      <p:bldP spid="1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F8222-6B3B-EE8C-B63E-6AD8BF9B9C1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5430232-BB4C-F2A5-F23E-C6ADF855AB4B}"/>
              </a:ext>
            </a:extLst>
          </p:cNvPr>
          <p:cNvPicPr>
            <a:picLocks noChangeAspect="1"/>
          </p:cNvPicPr>
          <p:nvPr/>
        </p:nvPicPr>
        <p:blipFill>
          <a:blip r:embed="rId3"/>
          <a:stretch>
            <a:fillRect/>
          </a:stretch>
        </p:blipFill>
        <p:spPr>
          <a:xfrm>
            <a:off x="1307980" y="1583843"/>
            <a:ext cx="10202754" cy="3150031"/>
          </a:xfrm>
          <a:prstGeom prst="rect">
            <a:avLst/>
          </a:prstGeom>
        </p:spPr>
      </p:pic>
      <p:sp>
        <p:nvSpPr>
          <p:cNvPr id="9" name="Title 8">
            <a:extLst>
              <a:ext uri="{FF2B5EF4-FFF2-40B4-BE49-F238E27FC236}">
                <a16:creationId xmlns:a16="http://schemas.microsoft.com/office/drawing/2014/main" id="{884E20C1-3BC4-E2AD-AC91-E380429ACD74}"/>
              </a:ext>
            </a:extLst>
          </p:cNvPr>
          <p:cNvSpPr>
            <a:spLocks noGrp="1"/>
          </p:cNvSpPr>
          <p:nvPr>
            <p:ph type="title"/>
          </p:nvPr>
        </p:nvSpPr>
        <p:spPr>
          <a:xfrm>
            <a:off x="838200" y="50657"/>
            <a:ext cx="10515600" cy="1325563"/>
          </a:xfrm>
        </p:spPr>
        <p:txBody>
          <a:bodyPr anchor="ctr">
            <a:normAutofit/>
          </a:bodyPr>
          <a:lstStyle/>
          <a:p>
            <a:r>
              <a:rPr lang="en-US"/>
              <a:t>Forecast Benchmark</a:t>
            </a:r>
          </a:p>
        </p:txBody>
      </p:sp>
      <p:sp>
        <p:nvSpPr>
          <p:cNvPr id="2" name="Slide Number Placeholder 1">
            <a:extLst>
              <a:ext uri="{FF2B5EF4-FFF2-40B4-BE49-F238E27FC236}">
                <a16:creationId xmlns:a16="http://schemas.microsoft.com/office/drawing/2014/main" id="{0AB6F2AB-F6FC-2D88-6BDD-F859685EB3B4}"/>
              </a:ext>
            </a:extLst>
          </p:cNvPr>
          <p:cNvSpPr>
            <a:spLocks noGrp="1"/>
          </p:cNvSpPr>
          <p:nvPr>
            <p:ph type="sldNum" sz="quarter" idx="12"/>
          </p:nvPr>
        </p:nvSpPr>
        <p:spPr>
          <a:xfrm>
            <a:off x="9114034" y="5616611"/>
            <a:ext cx="2743200" cy="365125"/>
          </a:xfrm>
        </p:spPr>
        <p:txBody>
          <a:bodyPr anchor="ctr">
            <a:normAutofit/>
          </a:bodyPr>
          <a:lstStyle/>
          <a:p>
            <a:pPr>
              <a:spcAft>
                <a:spcPts val="600"/>
              </a:spcAft>
            </a:pPr>
            <a:fld id="{DD3EB71B-0E20-644D-98EB-43484203013E}" type="slidenum">
              <a:rPr lang="en-US" smtClean="0">
                <a:latin typeface="Montserrat" panose="00000500000000000000" pitchFamily="2" charset="0"/>
              </a:rPr>
              <a:pPr>
                <a:spcAft>
                  <a:spcPts val="600"/>
                </a:spcAft>
              </a:pPr>
              <a:t>13</a:t>
            </a:fld>
            <a:endParaRPr lang="en-US">
              <a:latin typeface="Montserrat" panose="00000500000000000000" pitchFamily="2" charset="0"/>
            </a:endParaRPr>
          </a:p>
        </p:txBody>
      </p:sp>
      <p:sp>
        <p:nvSpPr>
          <p:cNvPr id="11" name="Rounded Rectangle 67">
            <a:extLst>
              <a:ext uri="{FF2B5EF4-FFF2-40B4-BE49-F238E27FC236}">
                <a16:creationId xmlns:a16="http://schemas.microsoft.com/office/drawing/2014/main" id="{2888A588-80A7-314B-9369-F600201033EB}"/>
              </a:ext>
            </a:extLst>
          </p:cNvPr>
          <p:cNvSpPr/>
          <p:nvPr/>
        </p:nvSpPr>
        <p:spPr>
          <a:xfrm>
            <a:off x="1617341" y="5667377"/>
            <a:ext cx="9554093" cy="386595"/>
          </a:xfrm>
          <a:prstGeom prst="roundRect">
            <a:avLst/>
          </a:prstGeom>
          <a:solidFill>
            <a:srgbClr val="EED4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anose="00000500000000000000" pitchFamily="2" charset="0"/>
            </a:endParaRPr>
          </a:p>
        </p:txBody>
      </p:sp>
      <p:sp>
        <p:nvSpPr>
          <p:cNvPr id="12" name="TextBox 11">
            <a:extLst>
              <a:ext uri="{FF2B5EF4-FFF2-40B4-BE49-F238E27FC236}">
                <a16:creationId xmlns:a16="http://schemas.microsoft.com/office/drawing/2014/main" id="{4F1E7AA5-BF4E-F554-CF1E-E21DCE5A46B6}"/>
              </a:ext>
            </a:extLst>
          </p:cNvPr>
          <p:cNvSpPr txBox="1"/>
          <p:nvPr/>
        </p:nvSpPr>
        <p:spPr>
          <a:xfrm>
            <a:off x="1076043" y="5688507"/>
            <a:ext cx="10683425" cy="307777"/>
          </a:xfrm>
          <a:prstGeom prst="rect">
            <a:avLst/>
          </a:prstGeom>
          <a:noFill/>
        </p:spPr>
        <p:txBody>
          <a:bodyPr wrap="square" anchor="t">
            <a:spAutoFit/>
          </a:bodyPr>
          <a:lstStyle/>
          <a:p>
            <a:pPr algn="ctr"/>
            <a:r>
              <a:rPr sz="1400" b="1" i="0">
                <a:solidFill>
                  <a:srgbClr val="052342"/>
                </a:solidFill>
                <a:latin typeface="Montserrat" panose="00000500000000000000" pitchFamily="2" charset="0"/>
              </a:rPr>
              <a:t>Forecast deviations trigger questions, not conclusions.</a:t>
            </a:r>
          </a:p>
        </p:txBody>
      </p:sp>
      <p:sp>
        <p:nvSpPr>
          <p:cNvPr id="30" name="Shape 13">
            <a:extLst>
              <a:ext uri="{FF2B5EF4-FFF2-40B4-BE49-F238E27FC236}">
                <a16:creationId xmlns:a16="http://schemas.microsoft.com/office/drawing/2014/main" id="{08B2B35E-1EF4-4E79-F025-070A1C7EA737}"/>
              </a:ext>
            </a:extLst>
          </p:cNvPr>
          <p:cNvSpPr/>
          <p:nvPr/>
        </p:nvSpPr>
        <p:spPr>
          <a:xfrm>
            <a:off x="5629108" y="5164285"/>
            <a:ext cx="2103119" cy="429767"/>
          </a:xfrm>
          <a:prstGeom prst="roundRect">
            <a:avLst>
              <a:gd name="adj" fmla="val 15517"/>
            </a:avLst>
          </a:prstGeom>
          <a:solidFill>
            <a:srgbClr val="F7F9FC"/>
          </a:solidFill>
          <a:ln w="10160">
            <a:solidFill>
              <a:srgbClr val="D9E1EA"/>
            </a:solidFill>
            <a:prstDash val="solid"/>
          </a:ln>
        </p:spPr>
        <p:txBody>
          <a:bodyPr/>
          <a:lstStyle/>
          <a:p>
            <a:endParaRPr lang="en-US">
              <a:latin typeface="Montserrat" panose="00000500000000000000" pitchFamily="2" charset="0"/>
            </a:endParaRPr>
          </a:p>
        </p:txBody>
      </p:sp>
      <p:sp>
        <p:nvSpPr>
          <p:cNvPr id="31" name="Shape 13">
            <a:extLst>
              <a:ext uri="{FF2B5EF4-FFF2-40B4-BE49-F238E27FC236}">
                <a16:creationId xmlns:a16="http://schemas.microsoft.com/office/drawing/2014/main" id="{17617B0F-C325-9047-E513-34C23232B5BC}"/>
              </a:ext>
            </a:extLst>
          </p:cNvPr>
          <p:cNvSpPr/>
          <p:nvPr/>
        </p:nvSpPr>
        <p:spPr>
          <a:xfrm>
            <a:off x="7766387" y="4739907"/>
            <a:ext cx="2103119" cy="429767"/>
          </a:xfrm>
          <a:prstGeom prst="roundRect">
            <a:avLst>
              <a:gd name="adj" fmla="val 15517"/>
            </a:avLst>
          </a:prstGeom>
          <a:solidFill>
            <a:srgbClr val="F7F9FC"/>
          </a:solidFill>
          <a:ln w="10160">
            <a:solidFill>
              <a:srgbClr val="D9E1EA"/>
            </a:solidFill>
            <a:prstDash val="solid"/>
          </a:ln>
        </p:spPr>
        <p:txBody>
          <a:bodyPr/>
          <a:lstStyle/>
          <a:p>
            <a:endParaRPr lang="en-US">
              <a:latin typeface="Montserrat" panose="00000500000000000000" pitchFamily="2" charset="0"/>
            </a:endParaRPr>
          </a:p>
        </p:txBody>
      </p:sp>
      <p:sp>
        <p:nvSpPr>
          <p:cNvPr id="32" name="Shape 13">
            <a:extLst>
              <a:ext uri="{FF2B5EF4-FFF2-40B4-BE49-F238E27FC236}">
                <a16:creationId xmlns:a16="http://schemas.microsoft.com/office/drawing/2014/main" id="{A9A73020-8260-CA41-9218-83551D0DE23F}"/>
              </a:ext>
            </a:extLst>
          </p:cNvPr>
          <p:cNvSpPr/>
          <p:nvPr/>
        </p:nvSpPr>
        <p:spPr>
          <a:xfrm>
            <a:off x="9901297" y="5164191"/>
            <a:ext cx="2103120" cy="429767"/>
          </a:xfrm>
          <a:prstGeom prst="roundRect">
            <a:avLst>
              <a:gd name="adj" fmla="val 15517"/>
            </a:avLst>
          </a:prstGeom>
          <a:solidFill>
            <a:srgbClr val="F7F9FC"/>
          </a:solidFill>
          <a:ln w="10160">
            <a:solidFill>
              <a:srgbClr val="D9E1EA"/>
            </a:solidFill>
            <a:prstDash val="solid"/>
          </a:ln>
        </p:spPr>
        <p:txBody>
          <a:bodyPr/>
          <a:lstStyle/>
          <a:p>
            <a:endParaRPr lang="en-US">
              <a:latin typeface="Montserrat" panose="00000500000000000000" pitchFamily="2" charset="0"/>
            </a:endParaRPr>
          </a:p>
        </p:txBody>
      </p:sp>
      <p:sp>
        <p:nvSpPr>
          <p:cNvPr id="33" name="Text 21">
            <a:extLst>
              <a:ext uri="{FF2B5EF4-FFF2-40B4-BE49-F238E27FC236}">
                <a16:creationId xmlns:a16="http://schemas.microsoft.com/office/drawing/2014/main" id="{31894009-3AB6-ECB0-CA8B-8C96222D3EAA}"/>
              </a:ext>
            </a:extLst>
          </p:cNvPr>
          <p:cNvSpPr/>
          <p:nvPr/>
        </p:nvSpPr>
        <p:spPr>
          <a:xfrm>
            <a:off x="6262569" y="5265936"/>
            <a:ext cx="2103120" cy="20116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111827"/>
                </a:solidFill>
                <a:latin typeface="Montserrat" panose="00000500000000000000" pitchFamily="2" charset="0"/>
              </a:rPr>
              <a:t>Forecast range</a:t>
            </a:r>
            <a:endParaRPr lang="en-US" sz="1000">
              <a:latin typeface="Montserrat" panose="00000500000000000000" pitchFamily="2" charset="0"/>
            </a:endParaRPr>
          </a:p>
        </p:txBody>
      </p:sp>
      <p:sp>
        <p:nvSpPr>
          <p:cNvPr id="13" name="Shape 19">
            <a:extLst>
              <a:ext uri="{FF2B5EF4-FFF2-40B4-BE49-F238E27FC236}">
                <a16:creationId xmlns:a16="http://schemas.microsoft.com/office/drawing/2014/main" id="{4967C3CD-0548-3D09-671C-B64355D976E6}"/>
              </a:ext>
            </a:extLst>
          </p:cNvPr>
          <p:cNvSpPr/>
          <p:nvPr/>
        </p:nvSpPr>
        <p:spPr>
          <a:xfrm>
            <a:off x="5739730" y="5245628"/>
            <a:ext cx="310896" cy="310896"/>
          </a:xfrm>
          <a:prstGeom prst="ellipse">
            <a:avLst/>
          </a:prstGeom>
          <a:solidFill>
            <a:srgbClr val="1378D7"/>
          </a:solidFill>
          <a:ln w="12700">
            <a:solidFill>
              <a:schemeClr val="tx1"/>
            </a:solidFill>
            <a:prstDash val="solid"/>
          </a:ln>
        </p:spPr>
        <p:txBody>
          <a:bodyPr/>
          <a:lstStyle/>
          <a:p>
            <a:endParaRPr lang="en-US">
              <a:latin typeface="Montserrat" panose="00000500000000000000" pitchFamily="2" charset="0"/>
            </a:endParaRPr>
          </a:p>
        </p:txBody>
      </p:sp>
      <p:sp>
        <p:nvSpPr>
          <p:cNvPr id="14" name="Text 20">
            <a:extLst>
              <a:ext uri="{FF2B5EF4-FFF2-40B4-BE49-F238E27FC236}">
                <a16:creationId xmlns:a16="http://schemas.microsoft.com/office/drawing/2014/main" id="{036AD499-9E31-9B16-D522-416FBB6CC98A}"/>
              </a:ext>
            </a:extLst>
          </p:cNvPr>
          <p:cNvSpPr/>
          <p:nvPr/>
        </p:nvSpPr>
        <p:spPr>
          <a:xfrm>
            <a:off x="5738836" y="5324430"/>
            <a:ext cx="310896" cy="14630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b="1">
                <a:solidFill>
                  <a:srgbClr val="FFFFFF"/>
                </a:solidFill>
                <a:latin typeface="Montserrat" panose="00000500000000000000" pitchFamily="2" charset="0"/>
              </a:rPr>
              <a:t>4</a:t>
            </a:r>
            <a:endParaRPr lang="en-US" sz="1000">
              <a:latin typeface="Montserrat" panose="00000500000000000000" pitchFamily="2" charset="0"/>
            </a:endParaRPr>
          </a:p>
        </p:txBody>
      </p:sp>
      <p:sp>
        <p:nvSpPr>
          <p:cNvPr id="18" name="Shape 24">
            <a:extLst>
              <a:ext uri="{FF2B5EF4-FFF2-40B4-BE49-F238E27FC236}">
                <a16:creationId xmlns:a16="http://schemas.microsoft.com/office/drawing/2014/main" id="{F9A3C2AF-F7BD-5272-F207-14C5CBC61531}"/>
              </a:ext>
            </a:extLst>
          </p:cNvPr>
          <p:cNvSpPr/>
          <p:nvPr/>
        </p:nvSpPr>
        <p:spPr>
          <a:xfrm>
            <a:off x="7876114" y="4816958"/>
            <a:ext cx="310896" cy="310896"/>
          </a:xfrm>
          <a:prstGeom prst="ellipse">
            <a:avLst/>
          </a:prstGeom>
          <a:solidFill>
            <a:srgbClr val="C00000"/>
          </a:solidFill>
          <a:ln w="12700">
            <a:solidFill>
              <a:schemeClr val="tx1"/>
            </a:solidFill>
            <a:prstDash val="solid"/>
          </a:ln>
        </p:spPr>
        <p:txBody>
          <a:bodyPr/>
          <a:lstStyle/>
          <a:p>
            <a:endParaRPr lang="en-US">
              <a:latin typeface="Montserrat" panose="00000500000000000000" pitchFamily="2" charset="0"/>
            </a:endParaRPr>
          </a:p>
        </p:txBody>
      </p:sp>
      <p:sp>
        <p:nvSpPr>
          <p:cNvPr id="19" name="Text 25">
            <a:extLst>
              <a:ext uri="{FF2B5EF4-FFF2-40B4-BE49-F238E27FC236}">
                <a16:creationId xmlns:a16="http://schemas.microsoft.com/office/drawing/2014/main" id="{0E4746A0-7F42-71ED-B428-1698A04D5E34}"/>
              </a:ext>
            </a:extLst>
          </p:cNvPr>
          <p:cNvSpPr/>
          <p:nvPr/>
        </p:nvSpPr>
        <p:spPr>
          <a:xfrm>
            <a:off x="7876114" y="4906114"/>
            <a:ext cx="310896" cy="14630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b="1">
                <a:solidFill>
                  <a:srgbClr val="FFFFFF"/>
                </a:solidFill>
                <a:latin typeface="Montserrat" panose="00000500000000000000" pitchFamily="2" charset="0"/>
              </a:rPr>
              <a:t>5</a:t>
            </a:r>
            <a:endParaRPr lang="en-US" sz="1000">
              <a:latin typeface="Montserrat" panose="00000500000000000000" pitchFamily="2" charset="0"/>
            </a:endParaRPr>
          </a:p>
        </p:txBody>
      </p:sp>
      <p:sp>
        <p:nvSpPr>
          <p:cNvPr id="23" name="Shape 29">
            <a:extLst>
              <a:ext uri="{FF2B5EF4-FFF2-40B4-BE49-F238E27FC236}">
                <a16:creationId xmlns:a16="http://schemas.microsoft.com/office/drawing/2014/main" id="{D0B1F36D-3EF6-347C-529E-B4AB48E374C0}"/>
              </a:ext>
            </a:extLst>
          </p:cNvPr>
          <p:cNvSpPr/>
          <p:nvPr/>
        </p:nvSpPr>
        <p:spPr>
          <a:xfrm>
            <a:off x="10011025" y="5224288"/>
            <a:ext cx="310896" cy="310896"/>
          </a:xfrm>
          <a:prstGeom prst="ellipse">
            <a:avLst/>
          </a:prstGeom>
          <a:solidFill>
            <a:srgbClr val="FD841E"/>
          </a:solidFill>
          <a:ln w="12700">
            <a:solidFill>
              <a:schemeClr val="tx1"/>
            </a:solidFill>
            <a:prstDash val="solid"/>
          </a:ln>
        </p:spPr>
        <p:txBody>
          <a:bodyPr/>
          <a:lstStyle/>
          <a:p>
            <a:endParaRPr lang="en-US">
              <a:latin typeface="Montserrat" panose="00000500000000000000" pitchFamily="2" charset="0"/>
            </a:endParaRPr>
          </a:p>
        </p:txBody>
      </p:sp>
      <p:sp>
        <p:nvSpPr>
          <p:cNvPr id="24" name="Text 30">
            <a:extLst>
              <a:ext uri="{FF2B5EF4-FFF2-40B4-BE49-F238E27FC236}">
                <a16:creationId xmlns:a16="http://schemas.microsoft.com/office/drawing/2014/main" id="{71EB23A8-4015-DFEB-8B08-84808AE3F135}"/>
              </a:ext>
            </a:extLst>
          </p:cNvPr>
          <p:cNvSpPr/>
          <p:nvPr/>
        </p:nvSpPr>
        <p:spPr>
          <a:xfrm>
            <a:off x="10011025" y="5305922"/>
            <a:ext cx="310896" cy="14630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b="1">
                <a:solidFill>
                  <a:srgbClr val="FFFFFF"/>
                </a:solidFill>
                <a:latin typeface="Montserrat" panose="00000500000000000000" pitchFamily="2" charset="0"/>
              </a:rPr>
              <a:t>6</a:t>
            </a:r>
            <a:endParaRPr lang="en-US" sz="1000">
              <a:latin typeface="Montserrat" panose="00000500000000000000" pitchFamily="2" charset="0"/>
            </a:endParaRPr>
          </a:p>
        </p:txBody>
      </p:sp>
      <p:sp>
        <p:nvSpPr>
          <p:cNvPr id="20" name="Text 26">
            <a:extLst>
              <a:ext uri="{FF2B5EF4-FFF2-40B4-BE49-F238E27FC236}">
                <a16:creationId xmlns:a16="http://schemas.microsoft.com/office/drawing/2014/main" id="{647E89D2-AFB4-A738-B891-70E8CC19D657}"/>
              </a:ext>
            </a:extLst>
          </p:cNvPr>
          <p:cNvSpPr/>
          <p:nvPr/>
        </p:nvSpPr>
        <p:spPr>
          <a:xfrm>
            <a:off x="8287594" y="4872252"/>
            <a:ext cx="2103120" cy="20116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111827"/>
                </a:solidFill>
                <a:latin typeface="Montserrat" panose="00000500000000000000" pitchFamily="2" charset="0"/>
              </a:rPr>
              <a:t>FYNSP Request</a:t>
            </a:r>
            <a:endParaRPr lang="en-US" sz="1000">
              <a:latin typeface="Montserrat" panose="00000500000000000000" pitchFamily="2" charset="0"/>
            </a:endParaRPr>
          </a:p>
        </p:txBody>
      </p:sp>
      <p:sp>
        <p:nvSpPr>
          <p:cNvPr id="25" name="Text 31">
            <a:extLst>
              <a:ext uri="{FF2B5EF4-FFF2-40B4-BE49-F238E27FC236}">
                <a16:creationId xmlns:a16="http://schemas.microsoft.com/office/drawing/2014/main" id="{7E65BD55-B79B-F4DF-1E3B-9486DD2BE606}"/>
              </a:ext>
            </a:extLst>
          </p:cNvPr>
          <p:cNvSpPr/>
          <p:nvPr/>
        </p:nvSpPr>
        <p:spPr>
          <a:xfrm>
            <a:off x="10422505" y="5284666"/>
            <a:ext cx="1874520" cy="20116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111827"/>
                </a:solidFill>
                <a:latin typeface="Montserrat" panose="00000500000000000000" pitchFamily="2" charset="0"/>
              </a:rPr>
              <a:t>Review trigger</a:t>
            </a:r>
            <a:endParaRPr lang="en-US" sz="1000">
              <a:latin typeface="Montserrat" panose="00000500000000000000" pitchFamily="2" charset="0"/>
            </a:endParaRPr>
          </a:p>
        </p:txBody>
      </p:sp>
      <p:sp>
        <p:nvSpPr>
          <p:cNvPr id="44" name="Shape 13">
            <a:extLst>
              <a:ext uri="{FF2B5EF4-FFF2-40B4-BE49-F238E27FC236}">
                <a16:creationId xmlns:a16="http://schemas.microsoft.com/office/drawing/2014/main" id="{7880D0EB-A36F-B353-AD72-A42D506F20D3}"/>
              </a:ext>
            </a:extLst>
          </p:cNvPr>
          <p:cNvSpPr/>
          <p:nvPr/>
        </p:nvSpPr>
        <p:spPr>
          <a:xfrm>
            <a:off x="2160145" y="5164285"/>
            <a:ext cx="1754677" cy="429767"/>
          </a:xfrm>
          <a:prstGeom prst="roundRect">
            <a:avLst>
              <a:gd name="adj" fmla="val 15517"/>
            </a:avLst>
          </a:prstGeom>
          <a:solidFill>
            <a:srgbClr val="F7F9FC"/>
          </a:solidFill>
          <a:ln w="10160">
            <a:solidFill>
              <a:srgbClr val="D9E1EA"/>
            </a:solidFill>
            <a:prstDash val="solid"/>
          </a:ln>
        </p:spPr>
        <p:txBody>
          <a:bodyPr/>
          <a:lstStyle/>
          <a:p>
            <a:endParaRPr lang="en-US">
              <a:latin typeface="Montserrat" panose="00000500000000000000" pitchFamily="2" charset="0"/>
            </a:endParaRPr>
          </a:p>
        </p:txBody>
      </p:sp>
      <p:sp>
        <p:nvSpPr>
          <p:cNvPr id="45" name="Text 16">
            <a:extLst>
              <a:ext uri="{FF2B5EF4-FFF2-40B4-BE49-F238E27FC236}">
                <a16:creationId xmlns:a16="http://schemas.microsoft.com/office/drawing/2014/main" id="{B24CB0CC-B1C2-5A8F-1C1D-0A2FE9713B43}"/>
              </a:ext>
            </a:extLst>
          </p:cNvPr>
          <p:cNvSpPr/>
          <p:nvPr/>
        </p:nvSpPr>
        <p:spPr>
          <a:xfrm>
            <a:off x="2681353" y="5274013"/>
            <a:ext cx="2103120" cy="20116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111827"/>
                </a:solidFill>
                <a:latin typeface="Montserrat" panose="00000500000000000000" pitchFamily="2" charset="0"/>
              </a:rPr>
              <a:t>Cost Plans</a:t>
            </a:r>
            <a:endParaRPr lang="en-US" sz="1000">
              <a:latin typeface="Montserrat" panose="00000500000000000000" pitchFamily="2" charset="0"/>
            </a:endParaRPr>
          </a:p>
        </p:txBody>
      </p:sp>
      <p:sp>
        <p:nvSpPr>
          <p:cNvPr id="46" name="Shape 14">
            <a:extLst>
              <a:ext uri="{FF2B5EF4-FFF2-40B4-BE49-F238E27FC236}">
                <a16:creationId xmlns:a16="http://schemas.microsoft.com/office/drawing/2014/main" id="{6E0A488A-8F4B-CE25-E6B5-5F95F58A19BD}"/>
              </a:ext>
            </a:extLst>
          </p:cNvPr>
          <p:cNvSpPr/>
          <p:nvPr/>
        </p:nvSpPr>
        <p:spPr>
          <a:xfrm>
            <a:off x="2269873" y="5241094"/>
            <a:ext cx="310896" cy="310896"/>
          </a:xfrm>
          <a:prstGeom prst="ellipse">
            <a:avLst/>
          </a:prstGeom>
          <a:solidFill>
            <a:srgbClr val="15A46B"/>
          </a:solidFill>
          <a:ln w="12700">
            <a:solidFill>
              <a:srgbClr val="000000"/>
            </a:solidFill>
            <a:prstDash val="solid"/>
          </a:ln>
        </p:spPr>
        <p:txBody>
          <a:bodyPr/>
          <a:lstStyle/>
          <a:p>
            <a:endParaRPr lang="en-US">
              <a:latin typeface="Montserrat" panose="00000500000000000000" pitchFamily="2" charset="0"/>
            </a:endParaRPr>
          </a:p>
        </p:txBody>
      </p:sp>
      <p:sp>
        <p:nvSpPr>
          <p:cNvPr id="47" name="Text 15">
            <a:extLst>
              <a:ext uri="{FF2B5EF4-FFF2-40B4-BE49-F238E27FC236}">
                <a16:creationId xmlns:a16="http://schemas.microsoft.com/office/drawing/2014/main" id="{B4BEDEB6-B093-334C-0A22-A934E23F29E8}"/>
              </a:ext>
            </a:extLst>
          </p:cNvPr>
          <p:cNvSpPr/>
          <p:nvPr/>
        </p:nvSpPr>
        <p:spPr>
          <a:xfrm>
            <a:off x="2269873" y="5317416"/>
            <a:ext cx="310896" cy="14630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b="1">
                <a:solidFill>
                  <a:srgbClr val="FFFFFF"/>
                </a:solidFill>
                <a:latin typeface="Montserrat" panose="00000500000000000000" pitchFamily="2" charset="0"/>
              </a:rPr>
              <a:t>2</a:t>
            </a:r>
            <a:endParaRPr lang="en-US" sz="1000">
              <a:latin typeface="Montserrat" panose="00000500000000000000" pitchFamily="2" charset="0"/>
            </a:endParaRPr>
          </a:p>
        </p:txBody>
      </p:sp>
      <p:sp>
        <p:nvSpPr>
          <p:cNvPr id="48" name="Shape 13">
            <a:extLst>
              <a:ext uri="{FF2B5EF4-FFF2-40B4-BE49-F238E27FC236}">
                <a16:creationId xmlns:a16="http://schemas.microsoft.com/office/drawing/2014/main" id="{4FF2E1E2-A07A-5F4C-827C-FF99C24AB51F}"/>
              </a:ext>
            </a:extLst>
          </p:cNvPr>
          <p:cNvSpPr/>
          <p:nvPr/>
        </p:nvSpPr>
        <p:spPr>
          <a:xfrm>
            <a:off x="3908590" y="4731287"/>
            <a:ext cx="1754677" cy="429767"/>
          </a:xfrm>
          <a:prstGeom prst="roundRect">
            <a:avLst>
              <a:gd name="adj" fmla="val 15517"/>
            </a:avLst>
          </a:prstGeom>
          <a:solidFill>
            <a:srgbClr val="F7F9FC"/>
          </a:solidFill>
          <a:ln w="10160">
            <a:solidFill>
              <a:srgbClr val="D9E1EA"/>
            </a:solidFill>
            <a:prstDash val="solid"/>
          </a:ln>
        </p:spPr>
        <p:txBody>
          <a:bodyPr/>
          <a:lstStyle/>
          <a:p>
            <a:endParaRPr lang="en-US">
              <a:latin typeface="Montserrat" panose="00000500000000000000" pitchFamily="2" charset="0"/>
            </a:endParaRPr>
          </a:p>
        </p:txBody>
      </p:sp>
      <p:sp>
        <p:nvSpPr>
          <p:cNvPr id="49" name="Text 16">
            <a:extLst>
              <a:ext uri="{FF2B5EF4-FFF2-40B4-BE49-F238E27FC236}">
                <a16:creationId xmlns:a16="http://schemas.microsoft.com/office/drawing/2014/main" id="{9674A302-27C7-9C40-32FD-02EDFEDDFB0E}"/>
              </a:ext>
            </a:extLst>
          </p:cNvPr>
          <p:cNvSpPr/>
          <p:nvPr/>
        </p:nvSpPr>
        <p:spPr>
          <a:xfrm>
            <a:off x="4429798" y="4841015"/>
            <a:ext cx="1199310" cy="20116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111827"/>
                </a:solidFill>
                <a:latin typeface="Montserrat" panose="00000500000000000000" pitchFamily="2" charset="0"/>
              </a:rPr>
              <a:t>Total available to cost</a:t>
            </a:r>
            <a:endParaRPr lang="en-US" sz="1000">
              <a:latin typeface="Montserrat" panose="00000500000000000000" pitchFamily="2" charset="0"/>
            </a:endParaRPr>
          </a:p>
        </p:txBody>
      </p:sp>
      <p:sp>
        <p:nvSpPr>
          <p:cNvPr id="50" name="Shape 14">
            <a:extLst>
              <a:ext uri="{FF2B5EF4-FFF2-40B4-BE49-F238E27FC236}">
                <a16:creationId xmlns:a16="http://schemas.microsoft.com/office/drawing/2014/main" id="{E162BC48-694A-96BF-332E-27C02FD29107}"/>
              </a:ext>
            </a:extLst>
          </p:cNvPr>
          <p:cNvSpPr/>
          <p:nvPr/>
        </p:nvSpPr>
        <p:spPr>
          <a:xfrm>
            <a:off x="4018318" y="4794725"/>
            <a:ext cx="310896" cy="310896"/>
          </a:xfrm>
          <a:prstGeom prst="ellipse">
            <a:avLst/>
          </a:prstGeom>
          <a:solidFill>
            <a:srgbClr val="7030A0"/>
          </a:solidFill>
          <a:ln w="12700">
            <a:solidFill>
              <a:schemeClr val="tx1"/>
            </a:solidFill>
            <a:prstDash val="solid"/>
          </a:ln>
        </p:spPr>
        <p:txBody>
          <a:bodyPr/>
          <a:lstStyle/>
          <a:p>
            <a:endParaRPr lang="en-US">
              <a:latin typeface="Montserrat" panose="00000500000000000000" pitchFamily="2" charset="0"/>
            </a:endParaRPr>
          </a:p>
        </p:txBody>
      </p:sp>
      <p:sp>
        <p:nvSpPr>
          <p:cNvPr id="51" name="Text 15">
            <a:extLst>
              <a:ext uri="{FF2B5EF4-FFF2-40B4-BE49-F238E27FC236}">
                <a16:creationId xmlns:a16="http://schemas.microsoft.com/office/drawing/2014/main" id="{57657732-5451-0EBD-ECDF-3639CB9C317D}"/>
              </a:ext>
            </a:extLst>
          </p:cNvPr>
          <p:cNvSpPr/>
          <p:nvPr/>
        </p:nvSpPr>
        <p:spPr>
          <a:xfrm>
            <a:off x="4018318" y="4867038"/>
            <a:ext cx="310896" cy="14630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a:solidFill>
                  <a:schemeClr val="bg1"/>
                </a:solidFill>
                <a:latin typeface="Montserrat" panose="00000500000000000000" pitchFamily="2" charset="0"/>
              </a:rPr>
              <a:t>3</a:t>
            </a:r>
          </a:p>
        </p:txBody>
      </p:sp>
      <p:sp>
        <p:nvSpPr>
          <p:cNvPr id="29" name="Text 30">
            <a:extLst>
              <a:ext uri="{FF2B5EF4-FFF2-40B4-BE49-F238E27FC236}">
                <a16:creationId xmlns:a16="http://schemas.microsoft.com/office/drawing/2014/main" id="{D043D034-B053-1AC7-15EF-16C0D3E6164A}"/>
              </a:ext>
            </a:extLst>
          </p:cNvPr>
          <p:cNvSpPr/>
          <p:nvPr/>
        </p:nvSpPr>
        <p:spPr>
          <a:xfrm>
            <a:off x="6435766" y="2251032"/>
            <a:ext cx="324318" cy="154907"/>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endParaRPr lang="en-US" sz="1000">
              <a:latin typeface="Montserrat" panose="00000500000000000000" pitchFamily="2" charset="0"/>
            </a:endParaRPr>
          </a:p>
        </p:txBody>
      </p:sp>
      <p:sp>
        <p:nvSpPr>
          <p:cNvPr id="36" name="Shape 14">
            <a:extLst>
              <a:ext uri="{FF2B5EF4-FFF2-40B4-BE49-F238E27FC236}">
                <a16:creationId xmlns:a16="http://schemas.microsoft.com/office/drawing/2014/main" id="{D6CBB939-9333-98CC-45C9-9791A969DBB9}"/>
              </a:ext>
            </a:extLst>
          </p:cNvPr>
          <p:cNvSpPr/>
          <p:nvPr/>
        </p:nvSpPr>
        <p:spPr>
          <a:xfrm>
            <a:off x="2485631" y="4450635"/>
            <a:ext cx="324318" cy="329177"/>
          </a:xfrm>
          <a:prstGeom prst="ellipse">
            <a:avLst/>
          </a:prstGeom>
          <a:solidFill>
            <a:srgbClr val="000000"/>
          </a:solidFill>
          <a:ln w="12700">
            <a:solidFill>
              <a:schemeClr val="tx1"/>
            </a:solidFill>
            <a:prstDash val="solid"/>
          </a:ln>
        </p:spPr>
        <p:txBody>
          <a:bodyPr/>
          <a:lstStyle/>
          <a:p>
            <a:endParaRPr lang="en-US">
              <a:latin typeface="Montserrat" panose="00000500000000000000" pitchFamily="2" charset="0"/>
            </a:endParaRPr>
          </a:p>
        </p:txBody>
      </p:sp>
      <p:sp>
        <p:nvSpPr>
          <p:cNvPr id="37" name="Text 15">
            <a:extLst>
              <a:ext uri="{FF2B5EF4-FFF2-40B4-BE49-F238E27FC236}">
                <a16:creationId xmlns:a16="http://schemas.microsoft.com/office/drawing/2014/main" id="{8B7ABFBB-0047-CA0D-52D0-132DBC479A13}"/>
              </a:ext>
            </a:extLst>
          </p:cNvPr>
          <p:cNvSpPr/>
          <p:nvPr/>
        </p:nvSpPr>
        <p:spPr>
          <a:xfrm>
            <a:off x="2485631" y="4536635"/>
            <a:ext cx="324318" cy="154907"/>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b="1">
                <a:solidFill>
                  <a:srgbClr val="FFFFFF"/>
                </a:solidFill>
                <a:latin typeface="Montserrat" panose="00000500000000000000" pitchFamily="2" charset="0"/>
              </a:rPr>
              <a:t>1</a:t>
            </a:r>
            <a:endParaRPr lang="en-US" sz="1000">
              <a:latin typeface="Montserrat" panose="00000500000000000000" pitchFamily="2" charset="0"/>
            </a:endParaRPr>
          </a:p>
        </p:txBody>
      </p:sp>
      <p:sp>
        <p:nvSpPr>
          <p:cNvPr id="38" name="Shape 19">
            <a:extLst>
              <a:ext uri="{FF2B5EF4-FFF2-40B4-BE49-F238E27FC236}">
                <a16:creationId xmlns:a16="http://schemas.microsoft.com/office/drawing/2014/main" id="{833A5F86-4AC1-4D37-59A7-EBCD50581C75}"/>
              </a:ext>
            </a:extLst>
          </p:cNvPr>
          <p:cNvSpPr/>
          <p:nvPr/>
        </p:nvSpPr>
        <p:spPr>
          <a:xfrm>
            <a:off x="5444487" y="2890853"/>
            <a:ext cx="324318" cy="329177"/>
          </a:xfrm>
          <a:prstGeom prst="ellipse">
            <a:avLst/>
          </a:prstGeom>
          <a:solidFill>
            <a:srgbClr val="1378D7"/>
          </a:solidFill>
          <a:ln w="12700">
            <a:solidFill>
              <a:schemeClr val="tx1"/>
            </a:solidFill>
            <a:prstDash val="solid"/>
          </a:ln>
        </p:spPr>
        <p:txBody>
          <a:bodyPr/>
          <a:lstStyle/>
          <a:p>
            <a:endParaRPr lang="en-US">
              <a:latin typeface="Montserrat" panose="00000500000000000000" pitchFamily="2" charset="0"/>
            </a:endParaRPr>
          </a:p>
        </p:txBody>
      </p:sp>
      <p:sp>
        <p:nvSpPr>
          <p:cNvPr id="39" name="Text 20">
            <a:extLst>
              <a:ext uri="{FF2B5EF4-FFF2-40B4-BE49-F238E27FC236}">
                <a16:creationId xmlns:a16="http://schemas.microsoft.com/office/drawing/2014/main" id="{15BE7C0B-C341-4C8F-5D50-58D86F02ABC9}"/>
              </a:ext>
            </a:extLst>
          </p:cNvPr>
          <p:cNvSpPr/>
          <p:nvPr/>
        </p:nvSpPr>
        <p:spPr>
          <a:xfrm>
            <a:off x="5443593" y="2979333"/>
            <a:ext cx="324318" cy="154907"/>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b="1">
                <a:solidFill>
                  <a:srgbClr val="FFFFFF"/>
                </a:solidFill>
                <a:latin typeface="Montserrat" panose="00000500000000000000" pitchFamily="2" charset="0"/>
              </a:rPr>
              <a:t>4</a:t>
            </a:r>
            <a:endParaRPr lang="en-US" sz="1000">
              <a:latin typeface="Montserrat" panose="00000500000000000000" pitchFamily="2" charset="0"/>
            </a:endParaRPr>
          </a:p>
        </p:txBody>
      </p:sp>
      <p:sp>
        <p:nvSpPr>
          <p:cNvPr id="52" name="Shape 14">
            <a:extLst>
              <a:ext uri="{FF2B5EF4-FFF2-40B4-BE49-F238E27FC236}">
                <a16:creationId xmlns:a16="http://schemas.microsoft.com/office/drawing/2014/main" id="{B4ED9D5B-E929-B13B-1045-ADE092C2D667}"/>
              </a:ext>
            </a:extLst>
          </p:cNvPr>
          <p:cNvSpPr/>
          <p:nvPr/>
        </p:nvSpPr>
        <p:spPr>
          <a:xfrm>
            <a:off x="2485631" y="3213926"/>
            <a:ext cx="324318" cy="329177"/>
          </a:xfrm>
          <a:prstGeom prst="ellipse">
            <a:avLst/>
          </a:prstGeom>
          <a:solidFill>
            <a:srgbClr val="7030A0"/>
          </a:solidFill>
          <a:ln w="12700">
            <a:solidFill>
              <a:srgbClr val="000000"/>
            </a:solidFill>
            <a:prstDash val="solid"/>
          </a:ln>
        </p:spPr>
        <p:txBody>
          <a:bodyPr/>
          <a:lstStyle/>
          <a:p>
            <a:endParaRPr lang="en-US">
              <a:latin typeface="Montserrat" panose="00000500000000000000" pitchFamily="2" charset="0"/>
            </a:endParaRPr>
          </a:p>
        </p:txBody>
      </p:sp>
      <p:sp>
        <p:nvSpPr>
          <p:cNvPr id="53" name="Text 15">
            <a:extLst>
              <a:ext uri="{FF2B5EF4-FFF2-40B4-BE49-F238E27FC236}">
                <a16:creationId xmlns:a16="http://schemas.microsoft.com/office/drawing/2014/main" id="{8D6AE978-B227-EE83-4D78-32AFEED9AF2D}"/>
              </a:ext>
            </a:extLst>
          </p:cNvPr>
          <p:cNvSpPr/>
          <p:nvPr/>
        </p:nvSpPr>
        <p:spPr>
          <a:xfrm>
            <a:off x="2485631" y="3299926"/>
            <a:ext cx="324318" cy="154907"/>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a:solidFill>
                  <a:schemeClr val="bg1"/>
                </a:solidFill>
                <a:latin typeface="Montserrat" panose="00000500000000000000" pitchFamily="2" charset="0"/>
              </a:rPr>
              <a:t>3</a:t>
            </a:r>
          </a:p>
        </p:txBody>
      </p:sp>
      <p:sp>
        <p:nvSpPr>
          <p:cNvPr id="54" name="Shape 14">
            <a:extLst>
              <a:ext uri="{FF2B5EF4-FFF2-40B4-BE49-F238E27FC236}">
                <a16:creationId xmlns:a16="http://schemas.microsoft.com/office/drawing/2014/main" id="{81F72FE5-D101-49AF-92FC-DA5A9A8B7A22}"/>
              </a:ext>
            </a:extLst>
          </p:cNvPr>
          <p:cNvSpPr/>
          <p:nvPr/>
        </p:nvSpPr>
        <p:spPr>
          <a:xfrm>
            <a:off x="3460939" y="3429000"/>
            <a:ext cx="324318" cy="329177"/>
          </a:xfrm>
          <a:prstGeom prst="ellipse">
            <a:avLst/>
          </a:prstGeom>
          <a:solidFill>
            <a:srgbClr val="15A46B"/>
          </a:solidFill>
          <a:ln w="12700">
            <a:solidFill>
              <a:srgbClr val="000000"/>
            </a:solidFill>
            <a:prstDash val="solid"/>
          </a:ln>
        </p:spPr>
        <p:txBody>
          <a:bodyPr/>
          <a:lstStyle/>
          <a:p>
            <a:endParaRPr lang="en-US">
              <a:latin typeface="Montserrat" panose="00000500000000000000" pitchFamily="2" charset="0"/>
            </a:endParaRPr>
          </a:p>
        </p:txBody>
      </p:sp>
      <p:sp>
        <p:nvSpPr>
          <p:cNvPr id="55" name="Text 15">
            <a:extLst>
              <a:ext uri="{FF2B5EF4-FFF2-40B4-BE49-F238E27FC236}">
                <a16:creationId xmlns:a16="http://schemas.microsoft.com/office/drawing/2014/main" id="{A7770B72-C20A-70A3-062C-A8CAFD8A1F69}"/>
              </a:ext>
            </a:extLst>
          </p:cNvPr>
          <p:cNvSpPr/>
          <p:nvPr/>
        </p:nvSpPr>
        <p:spPr>
          <a:xfrm>
            <a:off x="3460939" y="3515000"/>
            <a:ext cx="324318" cy="154907"/>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b="1">
                <a:solidFill>
                  <a:srgbClr val="FFFFFF"/>
                </a:solidFill>
                <a:latin typeface="Montserrat" panose="00000500000000000000" pitchFamily="2" charset="0"/>
              </a:rPr>
              <a:t>2</a:t>
            </a:r>
            <a:endParaRPr lang="en-US" sz="1000">
              <a:latin typeface="Montserrat" panose="00000500000000000000" pitchFamily="2" charset="0"/>
            </a:endParaRPr>
          </a:p>
        </p:txBody>
      </p:sp>
      <p:sp>
        <p:nvSpPr>
          <p:cNvPr id="40" name="Shape 24">
            <a:extLst>
              <a:ext uri="{FF2B5EF4-FFF2-40B4-BE49-F238E27FC236}">
                <a16:creationId xmlns:a16="http://schemas.microsoft.com/office/drawing/2014/main" id="{2A3E17C7-D615-4328-7C92-CB05E8EECEC2}"/>
              </a:ext>
            </a:extLst>
          </p:cNvPr>
          <p:cNvSpPr/>
          <p:nvPr/>
        </p:nvSpPr>
        <p:spPr>
          <a:xfrm>
            <a:off x="8318518" y="2541155"/>
            <a:ext cx="324318" cy="329177"/>
          </a:xfrm>
          <a:prstGeom prst="ellipse">
            <a:avLst/>
          </a:prstGeom>
          <a:solidFill>
            <a:srgbClr val="C8102E"/>
          </a:solidFill>
          <a:ln w="12700">
            <a:solidFill>
              <a:schemeClr val="tx1"/>
            </a:solidFill>
            <a:prstDash val="solid"/>
          </a:ln>
        </p:spPr>
        <p:txBody>
          <a:bodyPr/>
          <a:lstStyle/>
          <a:p>
            <a:endParaRPr lang="en-US">
              <a:latin typeface="Montserrat" panose="00000500000000000000" pitchFamily="2" charset="0"/>
            </a:endParaRPr>
          </a:p>
        </p:txBody>
      </p:sp>
      <p:sp>
        <p:nvSpPr>
          <p:cNvPr id="41" name="Text 25">
            <a:extLst>
              <a:ext uri="{FF2B5EF4-FFF2-40B4-BE49-F238E27FC236}">
                <a16:creationId xmlns:a16="http://schemas.microsoft.com/office/drawing/2014/main" id="{D9ACA6C2-3A89-F1BB-A685-5138150A407C}"/>
              </a:ext>
            </a:extLst>
          </p:cNvPr>
          <p:cNvSpPr/>
          <p:nvPr/>
        </p:nvSpPr>
        <p:spPr>
          <a:xfrm>
            <a:off x="8318518" y="2639989"/>
            <a:ext cx="324318" cy="154907"/>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b="1">
                <a:solidFill>
                  <a:srgbClr val="FFFFFF"/>
                </a:solidFill>
                <a:latin typeface="Montserrat" panose="00000500000000000000" pitchFamily="2" charset="0"/>
              </a:rPr>
              <a:t>5</a:t>
            </a:r>
            <a:endParaRPr lang="en-US" sz="1000">
              <a:latin typeface="Montserrat" panose="00000500000000000000" pitchFamily="2" charset="0"/>
            </a:endParaRPr>
          </a:p>
        </p:txBody>
      </p:sp>
      <p:sp>
        <p:nvSpPr>
          <p:cNvPr id="88" name="Shape 29">
            <a:extLst>
              <a:ext uri="{FF2B5EF4-FFF2-40B4-BE49-F238E27FC236}">
                <a16:creationId xmlns:a16="http://schemas.microsoft.com/office/drawing/2014/main" id="{1D2113E6-5278-70F6-E065-2C63751CA169}"/>
              </a:ext>
            </a:extLst>
          </p:cNvPr>
          <p:cNvSpPr/>
          <p:nvPr/>
        </p:nvSpPr>
        <p:spPr>
          <a:xfrm>
            <a:off x="9556780" y="2113412"/>
            <a:ext cx="324318" cy="329177"/>
          </a:xfrm>
          <a:prstGeom prst="ellipse">
            <a:avLst/>
          </a:prstGeom>
          <a:solidFill>
            <a:srgbClr val="FD841E"/>
          </a:solidFill>
          <a:ln w="12700">
            <a:solidFill>
              <a:schemeClr val="tx1"/>
            </a:solidFill>
            <a:prstDash val="solid"/>
          </a:ln>
        </p:spPr>
        <p:txBody>
          <a:bodyPr/>
          <a:lstStyle/>
          <a:p>
            <a:endParaRPr lang="en-US">
              <a:latin typeface="Montserrat" panose="00000500000000000000" pitchFamily="2" charset="0"/>
            </a:endParaRPr>
          </a:p>
        </p:txBody>
      </p:sp>
      <p:sp>
        <p:nvSpPr>
          <p:cNvPr id="89" name="Text 30">
            <a:extLst>
              <a:ext uri="{FF2B5EF4-FFF2-40B4-BE49-F238E27FC236}">
                <a16:creationId xmlns:a16="http://schemas.microsoft.com/office/drawing/2014/main" id="{84CF74EB-1B21-D8B9-78F1-C10F7E1AC715}"/>
              </a:ext>
            </a:extLst>
          </p:cNvPr>
          <p:cNvSpPr/>
          <p:nvPr/>
        </p:nvSpPr>
        <p:spPr>
          <a:xfrm>
            <a:off x="9556780" y="2204724"/>
            <a:ext cx="324318" cy="154907"/>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b="1">
                <a:solidFill>
                  <a:srgbClr val="FFFFFF"/>
                </a:solidFill>
                <a:latin typeface="Montserrat" panose="00000500000000000000" pitchFamily="2" charset="0"/>
              </a:rPr>
              <a:t>6</a:t>
            </a:r>
            <a:endParaRPr lang="en-US" sz="1000">
              <a:latin typeface="Montserrat" panose="00000500000000000000" pitchFamily="2" charset="0"/>
            </a:endParaRPr>
          </a:p>
        </p:txBody>
      </p:sp>
      <p:sp>
        <p:nvSpPr>
          <p:cNvPr id="5" name="Shape 13">
            <a:extLst>
              <a:ext uri="{FF2B5EF4-FFF2-40B4-BE49-F238E27FC236}">
                <a16:creationId xmlns:a16="http://schemas.microsoft.com/office/drawing/2014/main" id="{0D4BC9BF-966C-8698-7A6F-0B1AFF0E3F20}"/>
              </a:ext>
            </a:extLst>
          </p:cNvPr>
          <p:cNvSpPr/>
          <p:nvPr/>
        </p:nvSpPr>
        <p:spPr>
          <a:xfrm>
            <a:off x="405468" y="4734746"/>
            <a:ext cx="1754677" cy="429767"/>
          </a:xfrm>
          <a:prstGeom prst="roundRect">
            <a:avLst>
              <a:gd name="adj" fmla="val 15517"/>
            </a:avLst>
          </a:prstGeom>
          <a:solidFill>
            <a:srgbClr val="F7F9FC"/>
          </a:solidFill>
          <a:ln w="10160">
            <a:solidFill>
              <a:srgbClr val="D9E1EA"/>
            </a:solidFill>
            <a:prstDash val="solid"/>
          </a:ln>
        </p:spPr>
        <p:txBody>
          <a:bodyPr/>
          <a:lstStyle/>
          <a:p>
            <a:endParaRPr lang="en-US">
              <a:latin typeface="Montserrat" panose="00000500000000000000" pitchFamily="2" charset="0"/>
            </a:endParaRPr>
          </a:p>
        </p:txBody>
      </p:sp>
      <p:sp>
        <p:nvSpPr>
          <p:cNvPr id="7" name="Text 16">
            <a:extLst>
              <a:ext uri="{FF2B5EF4-FFF2-40B4-BE49-F238E27FC236}">
                <a16:creationId xmlns:a16="http://schemas.microsoft.com/office/drawing/2014/main" id="{A321E404-AAF7-AA4D-AA93-659BDE061F0E}"/>
              </a:ext>
            </a:extLst>
          </p:cNvPr>
          <p:cNvSpPr/>
          <p:nvPr/>
        </p:nvSpPr>
        <p:spPr>
          <a:xfrm>
            <a:off x="926677" y="4860444"/>
            <a:ext cx="1153258" cy="20703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00" b="1">
                <a:solidFill>
                  <a:srgbClr val="111827"/>
                </a:solidFill>
                <a:latin typeface="Montserrat" panose="00000500000000000000" pitchFamily="2" charset="0"/>
              </a:rPr>
              <a:t>Historical costed</a:t>
            </a:r>
            <a:endParaRPr lang="en-US" sz="1000">
              <a:latin typeface="Montserrat" panose="00000500000000000000" pitchFamily="2" charset="0"/>
            </a:endParaRPr>
          </a:p>
        </p:txBody>
      </p:sp>
      <p:sp>
        <p:nvSpPr>
          <p:cNvPr id="10" name="Shape 14">
            <a:extLst>
              <a:ext uri="{FF2B5EF4-FFF2-40B4-BE49-F238E27FC236}">
                <a16:creationId xmlns:a16="http://schemas.microsoft.com/office/drawing/2014/main" id="{5F197AE5-4BBA-0E31-2AB4-B8E425E93270}"/>
              </a:ext>
            </a:extLst>
          </p:cNvPr>
          <p:cNvSpPr/>
          <p:nvPr/>
        </p:nvSpPr>
        <p:spPr>
          <a:xfrm>
            <a:off x="515197" y="4811555"/>
            <a:ext cx="310896" cy="310896"/>
          </a:xfrm>
          <a:prstGeom prst="ellipse">
            <a:avLst/>
          </a:prstGeom>
          <a:solidFill>
            <a:srgbClr val="000000"/>
          </a:solidFill>
          <a:ln w="12700">
            <a:solidFill>
              <a:srgbClr val="000000"/>
            </a:solidFill>
            <a:prstDash val="solid"/>
          </a:ln>
        </p:spPr>
        <p:txBody>
          <a:bodyPr/>
          <a:lstStyle/>
          <a:p>
            <a:endParaRPr lang="en-US">
              <a:latin typeface="Montserrat" panose="00000500000000000000" pitchFamily="2" charset="0"/>
            </a:endParaRPr>
          </a:p>
        </p:txBody>
      </p:sp>
      <p:sp>
        <p:nvSpPr>
          <p:cNvPr id="15" name="Text 15">
            <a:extLst>
              <a:ext uri="{FF2B5EF4-FFF2-40B4-BE49-F238E27FC236}">
                <a16:creationId xmlns:a16="http://schemas.microsoft.com/office/drawing/2014/main" id="{89EA82D8-3397-F228-C1A9-20E6ECADD0FB}"/>
              </a:ext>
            </a:extLst>
          </p:cNvPr>
          <p:cNvSpPr/>
          <p:nvPr/>
        </p:nvSpPr>
        <p:spPr>
          <a:xfrm>
            <a:off x="515197" y="4887877"/>
            <a:ext cx="310896" cy="14630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00" b="1">
                <a:solidFill>
                  <a:srgbClr val="FFFFFF"/>
                </a:solidFill>
                <a:latin typeface="Montserrat" panose="00000500000000000000" pitchFamily="2" charset="0"/>
              </a:rPr>
              <a:t>1</a:t>
            </a:r>
            <a:endParaRPr lang="en-US" sz="1000">
              <a:latin typeface="Montserrat" panose="00000500000000000000" pitchFamily="2" charset="0"/>
            </a:endParaRPr>
          </a:p>
        </p:txBody>
      </p:sp>
      <p:sp>
        <p:nvSpPr>
          <p:cNvPr id="6" name="TextBox 5">
            <a:extLst>
              <a:ext uri="{FF2B5EF4-FFF2-40B4-BE49-F238E27FC236}">
                <a16:creationId xmlns:a16="http://schemas.microsoft.com/office/drawing/2014/main" id="{ABFCD198-3395-E356-A852-2A5882AB1886}"/>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
        <p:nvSpPr>
          <p:cNvPr id="17" name="Rectangle 16">
            <a:extLst>
              <a:ext uri="{FF2B5EF4-FFF2-40B4-BE49-F238E27FC236}">
                <a16:creationId xmlns:a16="http://schemas.microsoft.com/office/drawing/2014/main" id="{F62BBE86-78ED-1171-E423-C4962E14F25A}"/>
              </a:ext>
            </a:extLst>
          </p:cNvPr>
          <p:cNvSpPr/>
          <p:nvPr/>
        </p:nvSpPr>
        <p:spPr>
          <a:xfrm>
            <a:off x="1784836" y="1688511"/>
            <a:ext cx="2233482" cy="3291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7468B49-F934-7BB4-EDAF-0ED547BB2353}"/>
              </a:ext>
            </a:extLst>
          </p:cNvPr>
          <p:cNvSpPr/>
          <p:nvPr/>
        </p:nvSpPr>
        <p:spPr>
          <a:xfrm>
            <a:off x="1784836" y="1588109"/>
            <a:ext cx="3112163" cy="3291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i="1" u="sng" dirty="0">
                <a:solidFill>
                  <a:schemeClr val="tx1">
                    <a:lumMod val="50000"/>
                    <a:lumOff val="50000"/>
                  </a:schemeClr>
                </a:solidFill>
                <a:latin typeface="Montserrat" panose="00000500000000000000" pitchFamily="2" charset="0"/>
              </a:rPr>
              <a:t>This data has been </a:t>
            </a:r>
            <a:r>
              <a:rPr lang="en-US" sz="1400" b="1" i="1" u="sng" dirty="0">
                <a:solidFill>
                  <a:schemeClr val="tx1">
                    <a:lumMod val="50000"/>
                    <a:lumOff val="50000"/>
                  </a:schemeClr>
                </a:solidFill>
                <a:latin typeface="Montserrat" panose="00000500000000000000" pitchFamily="2" charset="0"/>
              </a:rPr>
              <a:t>simulated</a:t>
            </a:r>
          </a:p>
        </p:txBody>
      </p:sp>
    </p:spTree>
    <p:extLst>
      <p:ext uri="{BB962C8B-B14F-4D97-AF65-F5344CB8AC3E}">
        <p14:creationId xmlns:p14="http://schemas.microsoft.com/office/powerpoint/2010/main" val="16419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13" grpId="0" animBg="1"/>
      <p:bldP spid="14" grpId="0" animBg="1"/>
      <p:bldP spid="18" grpId="0" animBg="1"/>
      <p:bldP spid="19" grpId="0" animBg="1"/>
      <p:bldP spid="23" grpId="0" animBg="1"/>
      <p:bldP spid="24" grpId="0" animBg="1"/>
      <p:bldP spid="20" grpId="0" animBg="1"/>
      <p:bldP spid="25" grpId="0" animBg="1"/>
      <p:bldP spid="44" grpId="0" animBg="1"/>
      <p:bldP spid="45" grpId="0" animBg="1"/>
      <p:bldP spid="46" grpId="0" animBg="1"/>
      <p:bldP spid="47" grpId="0" animBg="1"/>
      <p:bldP spid="48" grpId="0" animBg="1"/>
      <p:bldP spid="49" grpId="0" animBg="1"/>
      <p:bldP spid="50" grpId="0" animBg="1"/>
      <p:bldP spid="51" grpId="0" animBg="1"/>
      <p:bldP spid="36" grpId="0" animBg="1"/>
      <p:bldP spid="37" grpId="0" animBg="1"/>
      <p:bldP spid="38" grpId="0" animBg="1"/>
      <p:bldP spid="39" grpId="0" animBg="1"/>
      <p:bldP spid="52" grpId="0" animBg="1"/>
      <p:bldP spid="53" grpId="0" animBg="1"/>
      <p:bldP spid="54" grpId="0" animBg="1"/>
      <p:bldP spid="55" grpId="0" animBg="1"/>
      <p:bldP spid="40" grpId="0" animBg="1"/>
      <p:bldP spid="41" grpId="0" animBg="1"/>
      <p:bldP spid="88" grpId="0" animBg="1"/>
      <p:bldP spid="89" grpId="0" animBg="1"/>
      <p:bldP spid="5" grpId="0" animBg="1"/>
      <p:bldP spid="7" grpId="0" animBg="1"/>
      <p:bldP spid="10"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790F7-0F67-F8D7-FA9D-C105FBF1C2C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BE15FDA-15AC-2CC5-11D4-46DF2455DCEA}"/>
              </a:ext>
            </a:extLst>
          </p:cNvPr>
          <p:cNvPicPr>
            <a:picLocks noChangeAspect="1"/>
          </p:cNvPicPr>
          <p:nvPr/>
        </p:nvPicPr>
        <p:blipFill>
          <a:blip r:embed="rId3"/>
          <a:stretch>
            <a:fillRect/>
          </a:stretch>
        </p:blipFill>
        <p:spPr>
          <a:xfrm>
            <a:off x="325257" y="1289170"/>
            <a:ext cx="11528237" cy="4789651"/>
          </a:xfrm>
          <a:prstGeom prst="rect">
            <a:avLst/>
          </a:prstGeom>
        </p:spPr>
      </p:pic>
      <p:sp>
        <p:nvSpPr>
          <p:cNvPr id="12" name="Rectangle 11">
            <a:extLst>
              <a:ext uri="{FF2B5EF4-FFF2-40B4-BE49-F238E27FC236}">
                <a16:creationId xmlns:a16="http://schemas.microsoft.com/office/drawing/2014/main" id="{7586D123-305B-9B6D-5B98-03A94CA3A850}"/>
              </a:ext>
            </a:extLst>
          </p:cNvPr>
          <p:cNvSpPr/>
          <p:nvPr/>
        </p:nvSpPr>
        <p:spPr>
          <a:xfrm>
            <a:off x="4525018" y="2377567"/>
            <a:ext cx="2731188" cy="23716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i="1" u="sng" dirty="0">
                <a:solidFill>
                  <a:schemeClr val="tx1">
                    <a:lumMod val="50000"/>
                    <a:lumOff val="50000"/>
                  </a:schemeClr>
                </a:solidFill>
                <a:latin typeface="Montserrat" panose="00000500000000000000" pitchFamily="2" charset="0"/>
              </a:rPr>
              <a:t>This data has been </a:t>
            </a:r>
            <a:r>
              <a:rPr lang="en-US" sz="1200" b="1" i="1" u="sng" dirty="0">
                <a:solidFill>
                  <a:schemeClr val="tx1">
                    <a:lumMod val="50000"/>
                    <a:lumOff val="50000"/>
                  </a:schemeClr>
                </a:solidFill>
                <a:latin typeface="Montserrat" panose="00000500000000000000" pitchFamily="2" charset="0"/>
              </a:rPr>
              <a:t>simulated</a:t>
            </a:r>
          </a:p>
        </p:txBody>
      </p:sp>
      <p:sp>
        <p:nvSpPr>
          <p:cNvPr id="9" name="Title 8">
            <a:extLst>
              <a:ext uri="{FF2B5EF4-FFF2-40B4-BE49-F238E27FC236}">
                <a16:creationId xmlns:a16="http://schemas.microsoft.com/office/drawing/2014/main" id="{1E51D3D5-2C2E-2D1D-5C42-384A18968735}"/>
              </a:ext>
            </a:extLst>
          </p:cNvPr>
          <p:cNvSpPr>
            <a:spLocks noGrp="1"/>
          </p:cNvSpPr>
          <p:nvPr>
            <p:ph type="title"/>
          </p:nvPr>
        </p:nvSpPr>
        <p:spPr/>
        <p:txBody>
          <a:bodyPr/>
          <a:lstStyle/>
          <a:p>
            <a:r>
              <a:rPr lang="en-US"/>
              <a:t>Review Tool</a:t>
            </a:r>
          </a:p>
        </p:txBody>
      </p:sp>
      <p:sp>
        <p:nvSpPr>
          <p:cNvPr id="6" name="Rectangle 5">
            <a:extLst>
              <a:ext uri="{FF2B5EF4-FFF2-40B4-BE49-F238E27FC236}">
                <a16:creationId xmlns:a16="http://schemas.microsoft.com/office/drawing/2014/main" id="{B7BB4A63-BF8E-734E-8734-1EEE13BDFE2E}"/>
              </a:ext>
            </a:extLst>
          </p:cNvPr>
          <p:cNvSpPr/>
          <p:nvPr/>
        </p:nvSpPr>
        <p:spPr>
          <a:xfrm>
            <a:off x="330467" y="1691074"/>
            <a:ext cx="3841479" cy="4197260"/>
          </a:xfrm>
          <a:prstGeom prst="rect">
            <a:avLst/>
          </a:prstGeom>
          <a:solidFill>
            <a:srgbClr val="93B6FA">
              <a:alpha val="18000"/>
            </a:srgbClr>
          </a:solidFill>
          <a:ln>
            <a:solidFill>
              <a:srgbClr val="93B6FA"/>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latin typeface="Montserrat" panose="00000500000000000000" pitchFamily="2" charset="0"/>
            </a:endParaRPr>
          </a:p>
        </p:txBody>
      </p:sp>
      <p:sp>
        <p:nvSpPr>
          <p:cNvPr id="8" name="Rectangle 7">
            <a:extLst>
              <a:ext uri="{FF2B5EF4-FFF2-40B4-BE49-F238E27FC236}">
                <a16:creationId xmlns:a16="http://schemas.microsoft.com/office/drawing/2014/main" id="{61B3B0B4-9DCF-4373-7D8F-64615A8001BB}"/>
              </a:ext>
            </a:extLst>
          </p:cNvPr>
          <p:cNvSpPr/>
          <p:nvPr/>
        </p:nvSpPr>
        <p:spPr>
          <a:xfrm>
            <a:off x="4173123" y="1715653"/>
            <a:ext cx="7688410" cy="2795703"/>
          </a:xfrm>
          <a:prstGeom prst="rect">
            <a:avLst/>
          </a:prstGeom>
          <a:solidFill>
            <a:srgbClr val="93B6FA">
              <a:alpha val="18000"/>
            </a:srgbClr>
          </a:solidFill>
          <a:ln>
            <a:solidFill>
              <a:srgbClr val="93B6FA"/>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latin typeface="Montserrat" panose="00000500000000000000" pitchFamily="2" charset="0"/>
            </a:endParaRPr>
          </a:p>
        </p:txBody>
      </p:sp>
      <p:sp>
        <p:nvSpPr>
          <p:cNvPr id="11" name="Rectangle 10">
            <a:extLst>
              <a:ext uri="{FF2B5EF4-FFF2-40B4-BE49-F238E27FC236}">
                <a16:creationId xmlns:a16="http://schemas.microsoft.com/office/drawing/2014/main" id="{17E213B3-19DC-ADD0-8866-A0A698B2D830}"/>
              </a:ext>
            </a:extLst>
          </p:cNvPr>
          <p:cNvSpPr/>
          <p:nvPr/>
        </p:nvSpPr>
        <p:spPr>
          <a:xfrm>
            <a:off x="4171946" y="4509854"/>
            <a:ext cx="7694797" cy="1593545"/>
          </a:xfrm>
          <a:prstGeom prst="rect">
            <a:avLst/>
          </a:prstGeom>
          <a:solidFill>
            <a:srgbClr val="F3FA93">
              <a:alpha val="18000"/>
            </a:srgbClr>
          </a:solidFill>
          <a:ln>
            <a:solidFill>
              <a:srgbClr val="DFFA93"/>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latin typeface="Montserrat" panose="00000500000000000000" pitchFamily="2" charset="0"/>
            </a:endParaRPr>
          </a:p>
        </p:txBody>
      </p:sp>
      <p:sp>
        <p:nvSpPr>
          <p:cNvPr id="13" name="Rectangle 12">
            <a:extLst>
              <a:ext uri="{FF2B5EF4-FFF2-40B4-BE49-F238E27FC236}">
                <a16:creationId xmlns:a16="http://schemas.microsoft.com/office/drawing/2014/main" id="{0406D01B-41F0-6672-79E0-C4F160244A62}"/>
              </a:ext>
            </a:extLst>
          </p:cNvPr>
          <p:cNvSpPr/>
          <p:nvPr/>
        </p:nvSpPr>
        <p:spPr>
          <a:xfrm>
            <a:off x="4166736" y="1691073"/>
            <a:ext cx="3273266" cy="873344"/>
          </a:xfrm>
          <a:prstGeom prst="rect">
            <a:avLst/>
          </a:prstGeom>
          <a:solidFill>
            <a:schemeClr val="tx2">
              <a:lumMod val="10000"/>
              <a:lumOff val="90000"/>
            </a:schemeClr>
          </a:solidFill>
          <a:ln>
            <a:solidFill>
              <a:srgbClr val="93B6F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2"/>
                </a:solidFill>
                <a:latin typeface="Montserrat" panose="00000500000000000000" pitchFamily="2" charset="0"/>
              </a:rPr>
              <a:t>Select Scope</a:t>
            </a:r>
            <a:endParaRPr lang="en-US" b="1">
              <a:solidFill>
                <a:schemeClr val="tx2"/>
              </a:solidFill>
              <a:latin typeface="Montserrat" panose="00000500000000000000" pitchFamily="2" charset="0"/>
            </a:endParaRPr>
          </a:p>
          <a:p>
            <a:r>
              <a:rPr lang="en-US" sz="1200">
                <a:solidFill>
                  <a:schemeClr val="tx2"/>
                </a:solidFill>
                <a:latin typeface="Montserrat"/>
              </a:rPr>
              <a:t>Choose granularity, site, program, sub-element, model settings, training window, and forecast horizon. </a:t>
            </a:r>
          </a:p>
        </p:txBody>
      </p:sp>
      <p:sp>
        <p:nvSpPr>
          <p:cNvPr id="17" name="Rectangle 16">
            <a:extLst>
              <a:ext uri="{FF2B5EF4-FFF2-40B4-BE49-F238E27FC236}">
                <a16:creationId xmlns:a16="http://schemas.microsoft.com/office/drawing/2014/main" id="{D2543696-95AA-A551-646B-F67910789931}"/>
              </a:ext>
            </a:extLst>
          </p:cNvPr>
          <p:cNvSpPr/>
          <p:nvPr/>
        </p:nvSpPr>
        <p:spPr>
          <a:xfrm>
            <a:off x="460507" y="1691074"/>
            <a:ext cx="3712908" cy="897924"/>
          </a:xfrm>
          <a:prstGeom prst="rect">
            <a:avLst/>
          </a:prstGeom>
          <a:solidFill>
            <a:schemeClr val="tx2">
              <a:lumMod val="10000"/>
              <a:lumOff val="90000"/>
            </a:schemeClr>
          </a:solidFill>
          <a:ln>
            <a:solidFill>
              <a:srgbClr val="93B6F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2"/>
                </a:solidFill>
                <a:latin typeface="Montserrat" panose="00000500000000000000" pitchFamily="2" charset="0"/>
              </a:rPr>
              <a:t>Compare request to benchmark</a:t>
            </a:r>
          </a:p>
          <a:p>
            <a:r>
              <a:rPr lang="en-US" sz="1200">
                <a:solidFill>
                  <a:schemeClr val="tx2"/>
                </a:solidFill>
                <a:latin typeface="Montserrat" panose="00000500000000000000" pitchFamily="2" charset="0"/>
              </a:rPr>
              <a:t>The chart overlays actuals, cost plans, request lines, forecasts, and prediction intervals</a:t>
            </a:r>
          </a:p>
        </p:txBody>
      </p:sp>
      <p:sp>
        <p:nvSpPr>
          <p:cNvPr id="21" name="Rectangle 20">
            <a:extLst>
              <a:ext uri="{FF2B5EF4-FFF2-40B4-BE49-F238E27FC236}">
                <a16:creationId xmlns:a16="http://schemas.microsoft.com/office/drawing/2014/main" id="{4AB23FC7-EECD-5B19-B2FC-C3BE00DE82C0}"/>
              </a:ext>
            </a:extLst>
          </p:cNvPr>
          <p:cNvSpPr/>
          <p:nvPr/>
        </p:nvSpPr>
        <p:spPr>
          <a:xfrm>
            <a:off x="8755420" y="3694044"/>
            <a:ext cx="3112500" cy="821724"/>
          </a:xfrm>
          <a:prstGeom prst="rect">
            <a:avLst/>
          </a:prstGeom>
          <a:solidFill>
            <a:srgbClr val="F6FFBD"/>
          </a:solidFill>
          <a:ln>
            <a:solidFill>
              <a:srgbClr val="EAF54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400" b="1">
                <a:solidFill>
                  <a:schemeClr val="tx2"/>
                </a:solidFill>
                <a:latin typeface="Montserrat" panose="00000500000000000000" pitchFamily="2" charset="0"/>
              </a:rPr>
              <a:t>Review Flags</a:t>
            </a:r>
            <a:endParaRPr lang="en-US" b="1">
              <a:solidFill>
                <a:schemeClr val="tx2"/>
              </a:solidFill>
              <a:latin typeface="Montserrat" panose="00000500000000000000" pitchFamily="2" charset="0"/>
            </a:endParaRPr>
          </a:p>
          <a:p>
            <a:r>
              <a:rPr lang="en-US" sz="1200">
                <a:solidFill>
                  <a:schemeClr val="tx2"/>
                </a:solidFill>
                <a:latin typeface="Montserrat" panose="00000500000000000000" pitchFamily="2" charset="0"/>
              </a:rPr>
              <a:t>Identify carryover, outliers, forecast-range issues, and data availability concerns.</a:t>
            </a:r>
          </a:p>
        </p:txBody>
      </p:sp>
      <p:sp>
        <p:nvSpPr>
          <p:cNvPr id="4" name="Slide Number Placeholder 1">
            <a:extLst>
              <a:ext uri="{FF2B5EF4-FFF2-40B4-BE49-F238E27FC236}">
                <a16:creationId xmlns:a16="http://schemas.microsoft.com/office/drawing/2014/main" id="{09BF0BD1-6CBA-5FEE-B054-6A07957B7DAE}"/>
              </a:ext>
            </a:extLst>
          </p:cNvPr>
          <p:cNvSpPr>
            <a:spLocks noGrp="1"/>
          </p:cNvSpPr>
          <p:nvPr>
            <p:ph type="sldNum" sz="quarter" idx="12"/>
          </p:nvPr>
        </p:nvSpPr>
        <p:spPr>
          <a:xfrm>
            <a:off x="9114034" y="5616611"/>
            <a:ext cx="2743200" cy="365125"/>
          </a:xfrm>
        </p:spPr>
        <p:txBody>
          <a:bodyPr anchor="ctr">
            <a:normAutofit/>
          </a:bodyPr>
          <a:lstStyle/>
          <a:p>
            <a:pPr>
              <a:spcAft>
                <a:spcPts val="600"/>
              </a:spcAft>
            </a:pPr>
            <a:fld id="{DD3EB71B-0E20-644D-98EB-43484203013E}" type="slidenum">
              <a:rPr lang="en-US" smtClean="0">
                <a:latin typeface="Montserrat" panose="00000500000000000000" pitchFamily="2" charset="0"/>
              </a:rPr>
              <a:pPr>
                <a:spcAft>
                  <a:spcPts val="600"/>
                </a:spcAft>
              </a:pPr>
              <a:t>14</a:t>
            </a:fld>
            <a:endParaRPr lang="en-US">
              <a:latin typeface="Montserrat" panose="00000500000000000000" pitchFamily="2" charset="0"/>
            </a:endParaRPr>
          </a:p>
        </p:txBody>
      </p:sp>
      <p:sp>
        <p:nvSpPr>
          <p:cNvPr id="5" name="TextBox 4">
            <a:extLst>
              <a:ext uri="{FF2B5EF4-FFF2-40B4-BE49-F238E27FC236}">
                <a16:creationId xmlns:a16="http://schemas.microsoft.com/office/drawing/2014/main" id="{FAC5FD80-953E-35FE-3CA8-03EAD8BC1A42}"/>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2133602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7"/>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1" grpId="0" animBg="1"/>
      <p:bldP spid="13" grpId="0" animBg="1"/>
      <p:bldP spid="13" grpId="1" animBg="1"/>
      <p:bldP spid="17" grpId="0" animBg="1"/>
      <p:bldP spid="17" grpId="1"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A90C1-15CF-59C3-A0DC-5C1862C9F38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7784852-74DB-9586-C921-8C5DE39CD8BA}"/>
              </a:ext>
            </a:extLst>
          </p:cNvPr>
          <p:cNvSpPr>
            <a:spLocks noGrp="1"/>
          </p:cNvSpPr>
          <p:nvPr>
            <p:ph type="title"/>
          </p:nvPr>
        </p:nvSpPr>
        <p:spPr/>
        <p:txBody>
          <a:bodyPr/>
          <a:lstStyle/>
          <a:p>
            <a:r>
              <a:rPr lang="en-US"/>
              <a:t>Value Added</a:t>
            </a:r>
          </a:p>
        </p:txBody>
      </p:sp>
      <p:sp>
        <p:nvSpPr>
          <p:cNvPr id="2" name="Slide Number Placeholder 1">
            <a:extLst>
              <a:ext uri="{FF2B5EF4-FFF2-40B4-BE49-F238E27FC236}">
                <a16:creationId xmlns:a16="http://schemas.microsoft.com/office/drawing/2014/main" id="{4C1AF8A4-8D58-CF74-C6B4-50E6337A1CC5}"/>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15</a:t>
            </a:fld>
            <a:endParaRPr lang="en-US">
              <a:latin typeface="Montserrat" panose="00000500000000000000" pitchFamily="2" charset="0"/>
            </a:endParaRPr>
          </a:p>
        </p:txBody>
      </p:sp>
      <p:sp>
        <p:nvSpPr>
          <p:cNvPr id="5" name="Rounded Rectangle 8">
            <a:extLst>
              <a:ext uri="{FF2B5EF4-FFF2-40B4-BE49-F238E27FC236}">
                <a16:creationId xmlns:a16="http://schemas.microsoft.com/office/drawing/2014/main" id="{A0B22DCD-1A76-E2A3-4BAC-5B109CAE6391}"/>
              </a:ext>
            </a:extLst>
          </p:cNvPr>
          <p:cNvSpPr/>
          <p:nvPr/>
        </p:nvSpPr>
        <p:spPr>
          <a:xfrm>
            <a:off x="777240" y="1504236"/>
            <a:ext cx="3154680" cy="2240280"/>
          </a:xfrm>
          <a:prstGeom prst="round2DiagRect">
            <a:avLst/>
          </a:prstGeom>
          <a:solidFill>
            <a:srgbClr val="EED4D7"/>
          </a:solidFill>
          <a:ln>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6" name="TextBox 5">
            <a:extLst>
              <a:ext uri="{FF2B5EF4-FFF2-40B4-BE49-F238E27FC236}">
                <a16:creationId xmlns:a16="http://schemas.microsoft.com/office/drawing/2014/main" id="{164D759E-71A9-BC70-B98C-F04EBD7B02D0}"/>
              </a:ext>
            </a:extLst>
          </p:cNvPr>
          <p:cNvSpPr txBox="1"/>
          <p:nvPr/>
        </p:nvSpPr>
        <p:spPr>
          <a:xfrm>
            <a:off x="1096409" y="1714548"/>
            <a:ext cx="1371600" cy="400110"/>
          </a:xfrm>
          <a:prstGeom prst="rect">
            <a:avLst/>
          </a:prstGeom>
          <a:noFill/>
        </p:spPr>
        <p:txBody>
          <a:bodyPr wrap="square" lIns="91440" tIns="45720" rIns="91440" bIns="45720" anchor="t">
            <a:spAutoFit/>
          </a:bodyPr>
          <a:lstStyle/>
          <a:p>
            <a:pPr algn="l"/>
            <a:r>
              <a:rPr lang="en-US" sz="2000" b="1" i="0">
                <a:solidFill>
                  <a:srgbClr val="052342"/>
                </a:solidFill>
                <a:latin typeface="Montserrat" panose="00000500000000000000" pitchFamily="2" charset="0"/>
              </a:rPr>
              <a:t>Before</a:t>
            </a:r>
          </a:p>
        </p:txBody>
      </p:sp>
      <p:sp>
        <p:nvSpPr>
          <p:cNvPr id="7" name="TextBox 6">
            <a:extLst>
              <a:ext uri="{FF2B5EF4-FFF2-40B4-BE49-F238E27FC236}">
                <a16:creationId xmlns:a16="http://schemas.microsoft.com/office/drawing/2014/main" id="{3F6A0B62-ED9F-DBFA-EF68-56A127BD7460}"/>
              </a:ext>
            </a:extLst>
          </p:cNvPr>
          <p:cNvSpPr txBox="1"/>
          <p:nvPr/>
        </p:nvSpPr>
        <p:spPr>
          <a:xfrm>
            <a:off x="806415" y="2204079"/>
            <a:ext cx="3199853" cy="1007968"/>
          </a:xfrm>
          <a:prstGeom prst="rect">
            <a:avLst/>
          </a:prstGeom>
          <a:noFill/>
        </p:spPr>
        <p:txBody>
          <a:bodyPr wrap="square" lIns="91440" tIns="45720" rIns="91440" bIns="45720" anchor="t">
            <a:spAutoFit/>
          </a:bodyPr>
          <a:lstStyle/>
          <a:p>
            <a:pPr marL="281305" indent="-171450">
              <a:spcAft>
                <a:spcPts val="300"/>
              </a:spcAft>
              <a:buFont typeface="Arial"/>
              <a:buChar char="•"/>
              <a:defRPr sz="1050" b="0">
                <a:solidFill>
                  <a:srgbClr val="232323"/>
                </a:solidFill>
                <a:latin typeface="Arial"/>
              </a:defRPr>
            </a:pPr>
            <a:r>
              <a:rPr lang="en-US" sz="1300">
                <a:latin typeface="Montserrat" panose="00000500000000000000" pitchFamily="2" charset="0"/>
              </a:rPr>
              <a:t>Manual data pulls</a:t>
            </a:r>
            <a:endParaRPr lang="en-US" sz="1300">
              <a:latin typeface="Montserrat" panose="00000500000000000000" pitchFamily="2" charset="0"/>
              <a:cs typeface="Arial"/>
            </a:endParaRPr>
          </a:p>
          <a:p>
            <a:pPr marL="281305" indent="-171450">
              <a:spcAft>
                <a:spcPts val="300"/>
              </a:spcAft>
              <a:buFont typeface="Arial"/>
              <a:buChar char="•"/>
              <a:defRPr sz="1050" b="0">
                <a:solidFill>
                  <a:srgbClr val="232323"/>
                </a:solidFill>
                <a:latin typeface="Arial"/>
              </a:defRPr>
            </a:pPr>
            <a:r>
              <a:rPr lang="en-US" sz="1300">
                <a:latin typeface="Montserrat" panose="00000500000000000000" pitchFamily="2" charset="0"/>
              </a:rPr>
              <a:t>One-off comparisons</a:t>
            </a:r>
          </a:p>
          <a:p>
            <a:pPr marL="281305" indent="-171450">
              <a:spcAft>
                <a:spcPts val="300"/>
              </a:spcAft>
              <a:buFont typeface="Arial"/>
              <a:buChar char="•"/>
              <a:defRPr sz="1050" b="0">
                <a:solidFill>
                  <a:srgbClr val="232323"/>
                </a:solidFill>
                <a:latin typeface="Arial"/>
              </a:defRPr>
            </a:pPr>
            <a:r>
              <a:rPr lang="en-US" sz="1300">
                <a:latin typeface="Montserrat" panose="00000500000000000000" pitchFamily="2" charset="0"/>
              </a:rPr>
              <a:t>Limited repeatability</a:t>
            </a:r>
          </a:p>
          <a:p>
            <a:pPr marL="281305" indent="-171450">
              <a:spcAft>
                <a:spcPts val="300"/>
              </a:spcAft>
              <a:buFont typeface="Arial"/>
              <a:buChar char="•"/>
              <a:defRPr sz="1050" b="0">
                <a:solidFill>
                  <a:srgbClr val="232323"/>
                </a:solidFill>
                <a:latin typeface="Arial"/>
              </a:defRPr>
            </a:pPr>
            <a:r>
              <a:rPr lang="en-US" sz="1300">
                <a:latin typeface="Montserrat" panose="00000500000000000000" pitchFamily="2" charset="0"/>
              </a:rPr>
              <a:t>Review depth varied by series</a:t>
            </a:r>
          </a:p>
        </p:txBody>
      </p:sp>
      <p:sp>
        <p:nvSpPr>
          <p:cNvPr id="8" name="Rounded Rectangle 11">
            <a:extLst>
              <a:ext uri="{FF2B5EF4-FFF2-40B4-BE49-F238E27FC236}">
                <a16:creationId xmlns:a16="http://schemas.microsoft.com/office/drawing/2014/main" id="{57F8B965-10AA-E041-958D-7777310AB0C2}"/>
              </a:ext>
            </a:extLst>
          </p:cNvPr>
          <p:cNvSpPr/>
          <p:nvPr/>
        </p:nvSpPr>
        <p:spPr>
          <a:xfrm>
            <a:off x="4343400" y="1504236"/>
            <a:ext cx="3474720" cy="2240280"/>
          </a:xfrm>
          <a:prstGeom prst="roundRect">
            <a:avLst/>
          </a:prstGeom>
          <a:solidFill>
            <a:srgbClr val="0523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11" name="TextBox 10">
            <a:extLst>
              <a:ext uri="{FF2B5EF4-FFF2-40B4-BE49-F238E27FC236}">
                <a16:creationId xmlns:a16="http://schemas.microsoft.com/office/drawing/2014/main" id="{C5FEB5B0-A3B7-C5EC-245F-5DB68DF7A0C8}"/>
              </a:ext>
            </a:extLst>
          </p:cNvPr>
          <p:cNvSpPr txBox="1"/>
          <p:nvPr/>
        </p:nvSpPr>
        <p:spPr>
          <a:xfrm>
            <a:off x="4645152" y="1714548"/>
            <a:ext cx="2926080" cy="400110"/>
          </a:xfrm>
          <a:prstGeom prst="rect">
            <a:avLst/>
          </a:prstGeom>
          <a:noFill/>
        </p:spPr>
        <p:txBody>
          <a:bodyPr wrap="square" lIns="91440" tIns="45720" rIns="91440" bIns="45720" anchor="t">
            <a:spAutoFit/>
          </a:bodyPr>
          <a:lstStyle/>
          <a:p>
            <a:pPr algn="ctr"/>
            <a:r>
              <a:rPr lang="en-US" sz="2000" b="1" i="0">
                <a:solidFill>
                  <a:srgbClr val="FFFFFF"/>
                </a:solidFill>
                <a:latin typeface="Montserrat" panose="00000500000000000000" pitchFamily="2" charset="0"/>
              </a:rPr>
              <a:t>Repeatable Tool</a:t>
            </a:r>
          </a:p>
        </p:txBody>
      </p:sp>
      <p:sp>
        <p:nvSpPr>
          <p:cNvPr id="12" name="Rounded Rectangle 13">
            <a:extLst>
              <a:ext uri="{FF2B5EF4-FFF2-40B4-BE49-F238E27FC236}">
                <a16:creationId xmlns:a16="http://schemas.microsoft.com/office/drawing/2014/main" id="{82C83CF9-3BF2-EE1F-00B7-192DA0425B78}"/>
              </a:ext>
            </a:extLst>
          </p:cNvPr>
          <p:cNvSpPr/>
          <p:nvPr/>
        </p:nvSpPr>
        <p:spPr>
          <a:xfrm>
            <a:off x="4590288" y="2345484"/>
            <a:ext cx="594360" cy="38404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13" name="TextBox 12">
            <a:extLst>
              <a:ext uri="{FF2B5EF4-FFF2-40B4-BE49-F238E27FC236}">
                <a16:creationId xmlns:a16="http://schemas.microsoft.com/office/drawing/2014/main" id="{641D65D3-AFBC-35E4-68FB-798DA0BC7562}"/>
              </a:ext>
            </a:extLst>
          </p:cNvPr>
          <p:cNvSpPr txBox="1"/>
          <p:nvPr/>
        </p:nvSpPr>
        <p:spPr>
          <a:xfrm>
            <a:off x="4613996" y="2427998"/>
            <a:ext cx="546946" cy="261610"/>
          </a:xfrm>
          <a:prstGeom prst="rect">
            <a:avLst/>
          </a:prstGeom>
          <a:noFill/>
        </p:spPr>
        <p:txBody>
          <a:bodyPr wrap="none" lIns="91440" tIns="45720" rIns="91440" bIns="45720" anchor="ctr">
            <a:spAutoFit/>
          </a:bodyPr>
          <a:lstStyle/>
          <a:p>
            <a:r>
              <a:rPr lang="en-US" sz="1050" b="1" i="0">
                <a:solidFill>
                  <a:srgbClr val="052342"/>
                </a:solidFill>
                <a:latin typeface="Montserrat" panose="00000500000000000000" pitchFamily="2" charset="0"/>
              </a:rPr>
              <a:t>Load</a:t>
            </a:r>
            <a:endParaRPr lang="en-US" sz="1050">
              <a:latin typeface="Montserrat" panose="00000500000000000000" pitchFamily="2" charset="0"/>
            </a:endParaRPr>
          </a:p>
        </p:txBody>
      </p:sp>
      <p:cxnSp>
        <p:nvCxnSpPr>
          <p:cNvPr id="14" name="Connector 15">
            <a:extLst>
              <a:ext uri="{FF2B5EF4-FFF2-40B4-BE49-F238E27FC236}">
                <a16:creationId xmlns:a16="http://schemas.microsoft.com/office/drawing/2014/main" id="{D90048AE-208C-60B1-6611-ACDB25B18364}"/>
              </a:ext>
            </a:extLst>
          </p:cNvPr>
          <p:cNvCxnSpPr/>
          <p:nvPr/>
        </p:nvCxnSpPr>
        <p:spPr>
          <a:xfrm>
            <a:off x="5202936" y="2537508"/>
            <a:ext cx="118871" cy="0"/>
          </a:xfrm>
          <a:prstGeom prst="line">
            <a:avLst/>
          </a:prstGeom>
          <a:ln w="15240">
            <a:solidFill>
              <a:srgbClr val="FFFFFF"/>
            </a:solidFill>
          </a:ln>
        </p:spPr>
        <p:style>
          <a:lnRef idx="2">
            <a:schemeClr val="accent1"/>
          </a:lnRef>
          <a:fillRef idx="0">
            <a:schemeClr val="accent1"/>
          </a:fillRef>
          <a:effectRef idx="1">
            <a:schemeClr val="accent1"/>
          </a:effectRef>
          <a:fontRef idx="minor">
            <a:schemeClr val="tx1"/>
          </a:fontRef>
        </p:style>
      </p:cxnSp>
      <p:sp>
        <p:nvSpPr>
          <p:cNvPr id="15" name="Rounded Rectangle 16">
            <a:extLst>
              <a:ext uri="{FF2B5EF4-FFF2-40B4-BE49-F238E27FC236}">
                <a16:creationId xmlns:a16="http://schemas.microsoft.com/office/drawing/2014/main" id="{B1EA4567-D4EF-F18B-8828-97FAF545B21D}"/>
              </a:ext>
            </a:extLst>
          </p:cNvPr>
          <p:cNvSpPr/>
          <p:nvPr/>
        </p:nvSpPr>
        <p:spPr>
          <a:xfrm>
            <a:off x="5349240" y="2345484"/>
            <a:ext cx="594360" cy="38404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cxnSp>
        <p:nvCxnSpPr>
          <p:cNvPr id="17" name="Connector 18">
            <a:extLst>
              <a:ext uri="{FF2B5EF4-FFF2-40B4-BE49-F238E27FC236}">
                <a16:creationId xmlns:a16="http://schemas.microsoft.com/office/drawing/2014/main" id="{F32302C5-6F16-29C4-B688-A4B66404FB48}"/>
              </a:ext>
            </a:extLst>
          </p:cNvPr>
          <p:cNvCxnSpPr/>
          <p:nvPr/>
        </p:nvCxnSpPr>
        <p:spPr>
          <a:xfrm>
            <a:off x="5961888" y="2537508"/>
            <a:ext cx="118871" cy="0"/>
          </a:xfrm>
          <a:prstGeom prst="line">
            <a:avLst/>
          </a:prstGeom>
          <a:ln w="15240">
            <a:solidFill>
              <a:srgbClr val="FFFFFF"/>
            </a:solidFill>
          </a:ln>
        </p:spPr>
        <p:style>
          <a:lnRef idx="2">
            <a:schemeClr val="accent1"/>
          </a:lnRef>
          <a:fillRef idx="0">
            <a:schemeClr val="accent1"/>
          </a:fillRef>
          <a:effectRef idx="1">
            <a:schemeClr val="accent1"/>
          </a:effectRef>
          <a:fontRef idx="minor">
            <a:schemeClr val="tx1"/>
          </a:fontRef>
        </p:style>
      </p:cxnSp>
      <p:sp>
        <p:nvSpPr>
          <p:cNvPr id="18" name="Rounded Rectangle 19">
            <a:extLst>
              <a:ext uri="{FF2B5EF4-FFF2-40B4-BE49-F238E27FC236}">
                <a16:creationId xmlns:a16="http://schemas.microsoft.com/office/drawing/2014/main" id="{499C0EE4-1E86-5397-17D0-CBD6EF1C091F}"/>
              </a:ext>
            </a:extLst>
          </p:cNvPr>
          <p:cNvSpPr/>
          <p:nvPr/>
        </p:nvSpPr>
        <p:spPr>
          <a:xfrm>
            <a:off x="6108192" y="2345484"/>
            <a:ext cx="594360" cy="38404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cxnSp>
        <p:nvCxnSpPr>
          <p:cNvPr id="20" name="Connector 21">
            <a:extLst>
              <a:ext uri="{FF2B5EF4-FFF2-40B4-BE49-F238E27FC236}">
                <a16:creationId xmlns:a16="http://schemas.microsoft.com/office/drawing/2014/main" id="{A8D8A6E5-9440-7875-1AF8-67BEF5E990DE}"/>
              </a:ext>
            </a:extLst>
          </p:cNvPr>
          <p:cNvCxnSpPr/>
          <p:nvPr/>
        </p:nvCxnSpPr>
        <p:spPr>
          <a:xfrm>
            <a:off x="6720840" y="2537508"/>
            <a:ext cx="118872" cy="0"/>
          </a:xfrm>
          <a:prstGeom prst="line">
            <a:avLst/>
          </a:prstGeom>
          <a:ln w="15240">
            <a:solidFill>
              <a:srgbClr val="FFFFFF"/>
            </a:solidFill>
          </a:ln>
        </p:spPr>
        <p:style>
          <a:lnRef idx="2">
            <a:schemeClr val="accent1"/>
          </a:lnRef>
          <a:fillRef idx="0">
            <a:schemeClr val="accent1"/>
          </a:fillRef>
          <a:effectRef idx="1">
            <a:schemeClr val="accent1"/>
          </a:effectRef>
          <a:fontRef idx="minor">
            <a:schemeClr val="tx1"/>
          </a:fontRef>
        </p:style>
      </p:cxnSp>
      <p:sp>
        <p:nvSpPr>
          <p:cNvPr id="21" name="Rounded Rectangle 22">
            <a:extLst>
              <a:ext uri="{FF2B5EF4-FFF2-40B4-BE49-F238E27FC236}">
                <a16:creationId xmlns:a16="http://schemas.microsoft.com/office/drawing/2014/main" id="{B0BF2B7A-C45C-8AED-1639-F6D686EC8729}"/>
              </a:ext>
            </a:extLst>
          </p:cNvPr>
          <p:cNvSpPr/>
          <p:nvPr/>
        </p:nvSpPr>
        <p:spPr>
          <a:xfrm>
            <a:off x="6867144" y="2345484"/>
            <a:ext cx="594360" cy="38404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3" name="TextBox 22">
            <a:extLst>
              <a:ext uri="{FF2B5EF4-FFF2-40B4-BE49-F238E27FC236}">
                <a16:creationId xmlns:a16="http://schemas.microsoft.com/office/drawing/2014/main" id="{A4B14356-442D-244E-2CBA-69E5892C4D01}"/>
              </a:ext>
            </a:extLst>
          </p:cNvPr>
          <p:cNvSpPr txBox="1"/>
          <p:nvPr/>
        </p:nvSpPr>
        <p:spPr>
          <a:xfrm>
            <a:off x="4330174" y="3040486"/>
            <a:ext cx="3475007" cy="446276"/>
          </a:xfrm>
          <a:prstGeom prst="rect">
            <a:avLst/>
          </a:prstGeom>
          <a:noFill/>
        </p:spPr>
        <p:txBody>
          <a:bodyPr wrap="square" lIns="91440" tIns="45720" rIns="91440" bIns="45720" anchor="t">
            <a:spAutoFit/>
          </a:bodyPr>
          <a:lstStyle/>
          <a:p>
            <a:pPr algn="ctr"/>
            <a:r>
              <a:rPr lang="en-US" sz="1150" b="1" i="0">
                <a:solidFill>
                  <a:srgbClr val="FFFFFF"/>
                </a:solidFill>
                <a:latin typeface="Montserrat" panose="00000500000000000000" pitchFamily="2" charset="0"/>
              </a:rPr>
              <a:t>Same inputs</a:t>
            </a:r>
            <a:r>
              <a:rPr lang="en-US" sz="1150" b="1">
                <a:solidFill>
                  <a:srgbClr val="FFFFFF"/>
                </a:solidFill>
                <a:latin typeface="Montserrat" panose="00000500000000000000" pitchFamily="2" charset="0"/>
              </a:rPr>
              <a:t>,</a:t>
            </a:r>
            <a:r>
              <a:rPr lang="en-US" sz="1150" b="1" i="0">
                <a:solidFill>
                  <a:srgbClr val="FFFFFF"/>
                </a:solidFill>
                <a:latin typeface="Montserrat" panose="00000500000000000000" pitchFamily="2" charset="0"/>
              </a:rPr>
              <a:t> logic</a:t>
            </a:r>
            <a:r>
              <a:rPr lang="en-US" sz="1150" b="1">
                <a:solidFill>
                  <a:srgbClr val="FFFFFF"/>
                </a:solidFill>
                <a:latin typeface="Montserrat" panose="00000500000000000000" pitchFamily="2" charset="0"/>
              </a:rPr>
              <a:t>, and outputs. </a:t>
            </a:r>
            <a:endParaRPr lang="en-US">
              <a:solidFill>
                <a:srgbClr val="000000"/>
              </a:solidFill>
              <a:latin typeface="Montserrat" panose="00000500000000000000" pitchFamily="2" charset="0"/>
            </a:endParaRPr>
          </a:p>
          <a:p>
            <a:pPr algn="ctr"/>
            <a:r>
              <a:rPr lang="en-US" sz="1150" b="1">
                <a:solidFill>
                  <a:srgbClr val="FFFFFF"/>
                </a:solidFill>
                <a:latin typeface="Montserrat" panose="00000500000000000000" pitchFamily="2" charset="0"/>
              </a:rPr>
              <a:t>Powered by modern statistical methods</a:t>
            </a:r>
            <a:endParaRPr lang="en-US">
              <a:latin typeface="Montserrat" panose="00000500000000000000" pitchFamily="2" charset="0"/>
            </a:endParaRPr>
          </a:p>
        </p:txBody>
      </p:sp>
      <p:sp>
        <p:nvSpPr>
          <p:cNvPr id="24" name="Rounded Rectangle 25">
            <a:extLst>
              <a:ext uri="{FF2B5EF4-FFF2-40B4-BE49-F238E27FC236}">
                <a16:creationId xmlns:a16="http://schemas.microsoft.com/office/drawing/2014/main" id="{2F56B2E0-7E21-6AA2-124B-CDEE34340EDE}"/>
              </a:ext>
            </a:extLst>
          </p:cNvPr>
          <p:cNvSpPr/>
          <p:nvPr/>
        </p:nvSpPr>
        <p:spPr>
          <a:xfrm flipH="1">
            <a:off x="8200209" y="1531450"/>
            <a:ext cx="3444784" cy="2240280"/>
          </a:xfrm>
          <a:prstGeom prst="round2DiagRect">
            <a:avLst/>
          </a:prstGeom>
          <a:solidFill>
            <a:srgbClr val="E8F3FC"/>
          </a:solidFill>
          <a:ln w="12700">
            <a:solidFill>
              <a:srgbClr val="B8C4D2">
                <a:alpha val="83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5" name="TextBox 24">
            <a:extLst>
              <a:ext uri="{FF2B5EF4-FFF2-40B4-BE49-F238E27FC236}">
                <a16:creationId xmlns:a16="http://schemas.microsoft.com/office/drawing/2014/main" id="{45C17660-843B-E404-24AF-9693AA4E2E62}"/>
              </a:ext>
            </a:extLst>
          </p:cNvPr>
          <p:cNvSpPr txBox="1"/>
          <p:nvPr/>
        </p:nvSpPr>
        <p:spPr>
          <a:xfrm flipH="1">
            <a:off x="8532441" y="1714548"/>
            <a:ext cx="1499507" cy="400110"/>
          </a:xfrm>
          <a:prstGeom prst="rect">
            <a:avLst/>
          </a:prstGeom>
          <a:noFill/>
        </p:spPr>
        <p:txBody>
          <a:bodyPr wrap="square" lIns="91440" tIns="45720" rIns="91440" bIns="45720" anchor="t">
            <a:spAutoFit/>
          </a:bodyPr>
          <a:lstStyle/>
          <a:p>
            <a:pPr algn="l"/>
            <a:r>
              <a:rPr lang="en-US" sz="2000" b="1">
                <a:solidFill>
                  <a:srgbClr val="052342"/>
                </a:solidFill>
                <a:latin typeface="Montserrat" panose="00000500000000000000" pitchFamily="2" charset="0"/>
              </a:rPr>
              <a:t>After</a:t>
            </a:r>
            <a:endParaRPr lang="en-US" sz="2000">
              <a:latin typeface="Montserrat" panose="00000500000000000000" pitchFamily="2" charset="0"/>
            </a:endParaRPr>
          </a:p>
        </p:txBody>
      </p:sp>
      <p:sp>
        <p:nvSpPr>
          <p:cNvPr id="26" name="TextBox 25">
            <a:extLst>
              <a:ext uri="{FF2B5EF4-FFF2-40B4-BE49-F238E27FC236}">
                <a16:creationId xmlns:a16="http://schemas.microsoft.com/office/drawing/2014/main" id="{95B61302-B1ED-10A5-6430-48024CBFB504}"/>
              </a:ext>
            </a:extLst>
          </p:cNvPr>
          <p:cNvSpPr txBox="1"/>
          <p:nvPr/>
        </p:nvSpPr>
        <p:spPr>
          <a:xfrm flipH="1">
            <a:off x="8211421" y="2176429"/>
            <a:ext cx="3435532" cy="1169551"/>
          </a:xfrm>
          <a:prstGeom prst="rect">
            <a:avLst/>
          </a:prstGeom>
          <a:noFill/>
        </p:spPr>
        <p:txBody>
          <a:bodyPr wrap="square" lIns="91440" tIns="45720" rIns="91440" bIns="45720" anchor="t">
            <a:spAutoFit/>
          </a:bodyPr>
          <a:lstStyle/>
          <a:p>
            <a:pPr marL="281305" indent="-171450">
              <a:spcAft>
                <a:spcPts val="300"/>
              </a:spcAft>
              <a:buFont typeface="Arial"/>
              <a:buChar char="•"/>
              <a:defRPr sz="1050" b="0">
                <a:solidFill>
                  <a:srgbClr val="232323"/>
                </a:solidFill>
                <a:latin typeface="Arial"/>
              </a:defRPr>
            </a:pPr>
            <a:r>
              <a:rPr lang="en-US" sz="1200">
                <a:latin typeface="Montserrat" panose="00000500000000000000" pitchFamily="2" charset="0"/>
              </a:rPr>
              <a:t>Standardized comparisons</a:t>
            </a:r>
            <a:endParaRPr lang="en-US" sz="1200">
              <a:latin typeface="Montserrat" panose="00000500000000000000" pitchFamily="2" charset="0"/>
              <a:cs typeface="Arial"/>
            </a:endParaRPr>
          </a:p>
          <a:p>
            <a:pPr marL="281305" indent="-171450">
              <a:spcAft>
                <a:spcPts val="300"/>
              </a:spcAft>
              <a:buFont typeface="Arial"/>
              <a:buChar char="•"/>
              <a:defRPr sz="1050" b="0">
                <a:solidFill>
                  <a:srgbClr val="232323"/>
                </a:solidFill>
                <a:latin typeface="Arial"/>
              </a:defRPr>
            </a:pPr>
            <a:r>
              <a:rPr lang="en-US" sz="1200">
                <a:latin typeface="Montserrat" panose="00000500000000000000" pitchFamily="2" charset="0"/>
              </a:rPr>
              <a:t>Automated forecast benchmarks</a:t>
            </a:r>
          </a:p>
          <a:p>
            <a:pPr marL="281305" indent="-171450">
              <a:spcAft>
                <a:spcPts val="300"/>
              </a:spcAft>
              <a:buFont typeface="Arial"/>
              <a:buChar char="•"/>
              <a:defRPr sz="1050" b="0">
                <a:solidFill>
                  <a:srgbClr val="232323"/>
                </a:solidFill>
                <a:latin typeface="Arial"/>
              </a:defRPr>
            </a:pPr>
            <a:r>
              <a:rPr lang="en-US" sz="1200">
                <a:latin typeface="Montserrat" panose="00000500000000000000" pitchFamily="2" charset="0"/>
              </a:rPr>
              <a:t>Documented assumptions and flags</a:t>
            </a:r>
          </a:p>
          <a:p>
            <a:pPr marL="281305" indent="-171450">
              <a:spcAft>
                <a:spcPts val="300"/>
              </a:spcAft>
              <a:buFont typeface="Arial"/>
              <a:buChar char="•"/>
              <a:defRPr sz="1050" b="0">
                <a:solidFill>
                  <a:srgbClr val="232323"/>
                </a:solidFill>
                <a:latin typeface="Arial"/>
              </a:defRPr>
            </a:pPr>
            <a:r>
              <a:rPr lang="en-US" sz="1200">
                <a:latin typeface="Montserrat" panose="00000500000000000000" pitchFamily="2" charset="0"/>
              </a:rPr>
              <a:t>Targeted review questions</a:t>
            </a:r>
          </a:p>
          <a:p>
            <a:pPr marL="281305" indent="-171450">
              <a:spcAft>
                <a:spcPts val="300"/>
              </a:spcAft>
              <a:buFont typeface="Arial"/>
              <a:buChar char="•"/>
              <a:defRPr sz="1050" b="0">
                <a:solidFill>
                  <a:srgbClr val="232323"/>
                </a:solidFill>
                <a:latin typeface="Arial"/>
              </a:defRPr>
            </a:pPr>
            <a:r>
              <a:rPr lang="en-US" sz="1200">
                <a:latin typeface="Montserrat" panose="00000500000000000000" pitchFamily="2" charset="0"/>
              </a:rPr>
              <a:t>Independent and data-driven method</a:t>
            </a:r>
          </a:p>
        </p:txBody>
      </p:sp>
      <p:cxnSp>
        <p:nvCxnSpPr>
          <p:cNvPr id="27" name="Connector 28">
            <a:extLst>
              <a:ext uri="{FF2B5EF4-FFF2-40B4-BE49-F238E27FC236}">
                <a16:creationId xmlns:a16="http://schemas.microsoft.com/office/drawing/2014/main" id="{4DB6F974-FFE5-6947-48CF-CFCA394DD40D}"/>
              </a:ext>
            </a:extLst>
          </p:cNvPr>
          <p:cNvCxnSpPr/>
          <p:nvPr/>
        </p:nvCxnSpPr>
        <p:spPr>
          <a:xfrm>
            <a:off x="4005072" y="2628948"/>
            <a:ext cx="256032" cy="0"/>
          </a:xfrm>
          <a:prstGeom prst="line">
            <a:avLst/>
          </a:prstGeom>
          <a:ln w="25400">
            <a:solidFill>
              <a:srgbClr val="848C94"/>
            </a:solidFill>
          </a:ln>
        </p:spPr>
        <p:style>
          <a:lnRef idx="2">
            <a:schemeClr val="accent1"/>
          </a:lnRef>
          <a:fillRef idx="0">
            <a:schemeClr val="accent1"/>
          </a:fillRef>
          <a:effectRef idx="1">
            <a:schemeClr val="accent1"/>
          </a:effectRef>
          <a:fontRef idx="minor">
            <a:schemeClr val="tx1"/>
          </a:fontRef>
        </p:style>
      </p:cxnSp>
      <p:cxnSp>
        <p:nvCxnSpPr>
          <p:cNvPr id="28" name="Connector 29">
            <a:extLst>
              <a:ext uri="{FF2B5EF4-FFF2-40B4-BE49-F238E27FC236}">
                <a16:creationId xmlns:a16="http://schemas.microsoft.com/office/drawing/2014/main" id="{11F2402B-FFDB-D3FF-BB0B-DEA26E0389E9}"/>
              </a:ext>
            </a:extLst>
          </p:cNvPr>
          <p:cNvCxnSpPr/>
          <p:nvPr/>
        </p:nvCxnSpPr>
        <p:spPr>
          <a:xfrm>
            <a:off x="7891272" y="2628948"/>
            <a:ext cx="256032" cy="0"/>
          </a:xfrm>
          <a:prstGeom prst="line">
            <a:avLst/>
          </a:prstGeom>
          <a:ln w="25400">
            <a:solidFill>
              <a:srgbClr val="848C94"/>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71C99E3B-A801-A7E4-7616-9C1D8653FC4F}"/>
              </a:ext>
            </a:extLst>
          </p:cNvPr>
          <p:cNvSpPr txBox="1"/>
          <p:nvPr/>
        </p:nvSpPr>
        <p:spPr>
          <a:xfrm>
            <a:off x="806415" y="3886854"/>
            <a:ext cx="4572000" cy="353943"/>
          </a:xfrm>
          <a:prstGeom prst="rect">
            <a:avLst/>
          </a:prstGeom>
          <a:noFill/>
        </p:spPr>
        <p:txBody>
          <a:bodyPr wrap="square" lIns="91440" tIns="45720" rIns="91440" bIns="45720" anchor="t">
            <a:spAutoFit/>
          </a:bodyPr>
          <a:lstStyle/>
          <a:p>
            <a:pPr algn="l"/>
            <a:r>
              <a:rPr lang="en-US" sz="1700" b="1" i="0" dirty="0">
                <a:solidFill>
                  <a:srgbClr val="052342"/>
                </a:solidFill>
                <a:latin typeface="Montserrat" panose="00000500000000000000" pitchFamily="2" charset="0"/>
              </a:rPr>
              <a:t>What it changes for CEPE review</a:t>
            </a:r>
          </a:p>
        </p:txBody>
      </p:sp>
      <p:sp>
        <p:nvSpPr>
          <p:cNvPr id="30" name="Rounded Rectangle 31">
            <a:extLst>
              <a:ext uri="{FF2B5EF4-FFF2-40B4-BE49-F238E27FC236}">
                <a16:creationId xmlns:a16="http://schemas.microsoft.com/office/drawing/2014/main" id="{6AF5C057-4FE6-13C9-17F6-79E8695AC100}"/>
              </a:ext>
            </a:extLst>
          </p:cNvPr>
          <p:cNvSpPr/>
          <p:nvPr/>
        </p:nvSpPr>
        <p:spPr>
          <a:xfrm>
            <a:off x="832273" y="4279391"/>
            <a:ext cx="3179892" cy="1108818"/>
          </a:xfrm>
          <a:prstGeom prst="roundRect">
            <a:avLst/>
          </a:prstGeom>
          <a:solidFill>
            <a:srgbClr val="FFFFFF"/>
          </a:solidFill>
          <a:ln w="12700">
            <a:solidFill>
              <a:srgbClr val="D7DC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31" name="TextBox 30">
            <a:extLst>
              <a:ext uri="{FF2B5EF4-FFF2-40B4-BE49-F238E27FC236}">
                <a16:creationId xmlns:a16="http://schemas.microsoft.com/office/drawing/2014/main" id="{BAEA9B55-9AB1-0912-452D-954A59C630DC}"/>
              </a:ext>
            </a:extLst>
          </p:cNvPr>
          <p:cNvSpPr txBox="1"/>
          <p:nvPr/>
        </p:nvSpPr>
        <p:spPr>
          <a:xfrm>
            <a:off x="996864" y="4361570"/>
            <a:ext cx="2708797" cy="338554"/>
          </a:xfrm>
          <a:prstGeom prst="rect">
            <a:avLst/>
          </a:prstGeom>
          <a:noFill/>
        </p:spPr>
        <p:txBody>
          <a:bodyPr wrap="square" lIns="91440" tIns="45720" rIns="91440" bIns="45720" anchor="t">
            <a:spAutoFit/>
          </a:bodyPr>
          <a:lstStyle/>
          <a:p>
            <a:pPr algn="ctr"/>
            <a:r>
              <a:rPr lang="en-US" sz="1600" b="1" i="0" dirty="0">
                <a:solidFill>
                  <a:srgbClr val="052342"/>
                </a:solidFill>
                <a:latin typeface="Montserrat" panose="00000500000000000000" pitchFamily="2" charset="0"/>
              </a:rPr>
              <a:t>Time </a:t>
            </a:r>
            <a:r>
              <a:rPr lang="en-US" sz="1600" b="1" dirty="0">
                <a:solidFill>
                  <a:srgbClr val="052342"/>
                </a:solidFill>
                <a:latin typeface="Montserrat" panose="00000500000000000000" pitchFamily="2" charset="0"/>
              </a:rPr>
              <a:t>Saved</a:t>
            </a:r>
            <a:endParaRPr lang="en-US" sz="1600" b="1" i="0" dirty="0">
              <a:solidFill>
                <a:srgbClr val="052342"/>
              </a:solidFill>
              <a:latin typeface="Montserrat" panose="00000500000000000000" pitchFamily="2" charset="0"/>
            </a:endParaRPr>
          </a:p>
        </p:txBody>
      </p:sp>
      <p:sp>
        <p:nvSpPr>
          <p:cNvPr id="32" name="TextBox 31">
            <a:extLst>
              <a:ext uri="{FF2B5EF4-FFF2-40B4-BE49-F238E27FC236}">
                <a16:creationId xmlns:a16="http://schemas.microsoft.com/office/drawing/2014/main" id="{333BBD56-DDB8-4876-6136-BC6585DEAC39}"/>
              </a:ext>
            </a:extLst>
          </p:cNvPr>
          <p:cNvSpPr txBox="1"/>
          <p:nvPr/>
        </p:nvSpPr>
        <p:spPr>
          <a:xfrm>
            <a:off x="1038377" y="4700124"/>
            <a:ext cx="2767684" cy="523220"/>
          </a:xfrm>
          <a:prstGeom prst="rect">
            <a:avLst/>
          </a:prstGeom>
          <a:noFill/>
        </p:spPr>
        <p:txBody>
          <a:bodyPr wrap="square" lIns="91440" tIns="45720" rIns="91440" bIns="45720" anchor="t">
            <a:spAutoFit/>
          </a:bodyPr>
          <a:lstStyle/>
          <a:p>
            <a:pPr algn="ctr"/>
            <a:r>
              <a:rPr lang="en-US" sz="1400" dirty="0">
                <a:solidFill>
                  <a:srgbClr val="232323"/>
                </a:solidFill>
                <a:latin typeface="Montserrat" panose="00000500000000000000" pitchFamily="2" charset="0"/>
              </a:rPr>
              <a:t>~10+</a:t>
            </a:r>
            <a:r>
              <a:rPr lang="en-US" sz="1400" b="0" i="0" dirty="0">
                <a:solidFill>
                  <a:srgbClr val="232323"/>
                </a:solidFill>
                <a:latin typeface="Montserrat" panose="00000500000000000000" pitchFamily="2" charset="0"/>
              </a:rPr>
              <a:t> hours saved
per program reviewed</a:t>
            </a:r>
          </a:p>
        </p:txBody>
      </p:sp>
      <p:sp>
        <p:nvSpPr>
          <p:cNvPr id="33" name="Rounded Rectangle 34">
            <a:extLst>
              <a:ext uri="{FF2B5EF4-FFF2-40B4-BE49-F238E27FC236}">
                <a16:creationId xmlns:a16="http://schemas.microsoft.com/office/drawing/2014/main" id="{E7CE8C98-6EA1-F0E3-3BAB-5F27AC3207D6}"/>
              </a:ext>
            </a:extLst>
          </p:cNvPr>
          <p:cNvSpPr/>
          <p:nvPr/>
        </p:nvSpPr>
        <p:spPr>
          <a:xfrm>
            <a:off x="4726128" y="4279391"/>
            <a:ext cx="3179892" cy="1108818"/>
          </a:xfrm>
          <a:prstGeom prst="roundRect">
            <a:avLst/>
          </a:prstGeom>
          <a:solidFill>
            <a:srgbClr val="FFFFFF"/>
          </a:solidFill>
          <a:ln w="12700">
            <a:solidFill>
              <a:srgbClr val="D7DC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34" name="TextBox 33">
            <a:extLst>
              <a:ext uri="{FF2B5EF4-FFF2-40B4-BE49-F238E27FC236}">
                <a16:creationId xmlns:a16="http://schemas.microsoft.com/office/drawing/2014/main" id="{6DB97204-EB3E-708F-2B9F-DB65EE5CDE80}"/>
              </a:ext>
            </a:extLst>
          </p:cNvPr>
          <p:cNvSpPr txBox="1"/>
          <p:nvPr/>
        </p:nvSpPr>
        <p:spPr>
          <a:xfrm>
            <a:off x="4884235" y="4361570"/>
            <a:ext cx="2708797" cy="338554"/>
          </a:xfrm>
          <a:prstGeom prst="rect">
            <a:avLst/>
          </a:prstGeom>
          <a:noFill/>
        </p:spPr>
        <p:txBody>
          <a:bodyPr wrap="square" lIns="91440" tIns="45720" rIns="91440" bIns="45720" anchor="t">
            <a:spAutoFit/>
          </a:bodyPr>
          <a:lstStyle/>
          <a:p>
            <a:pPr algn="ctr"/>
            <a:r>
              <a:rPr lang="en-US" sz="1600" b="1" i="0" dirty="0">
                <a:solidFill>
                  <a:srgbClr val="052342"/>
                </a:solidFill>
                <a:latin typeface="Montserrat" panose="00000500000000000000" pitchFamily="2" charset="0"/>
              </a:rPr>
              <a:t>Coverage</a:t>
            </a:r>
          </a:p>
        </p:txBody>
      </p:sp>
      <p:sp>
        <p:nvSpPr>
          <p:cNvPr id="35" name="TextBox 34">
            <a:extLst>
              <a:ext uri="{FF2B5EF4-FFF2-40B4-BE49-F238E27FC236}">
                <a16:creationId xmlns:a16="http://schemas.microsoft.com/office/drawing/2014/main" id="{D1434238-B6B3-A4A1-21A7-D4E7F9334689}"/>
              </a:ext>
            </a:extLst>
          </p:cNvPr>
          <p:cNvSpPr txBox="1"/>
          <p:nvPr/>
        </p:nvSpPr>
        <p:spPr>
          <a:xfrm>
            <a:off x="4884235" y="4716946"/>
            <a:ext cx="2871645" cy="523220"/>
          </a:xfrm>
          <a:prstGeom prst="rect">
            <a:avLst/>
          </a:prstGeom>
          <a:noFill/>
        </p:spPr>
        <p:txBody>
          <a:bodyPr wrap="square" lIns="91440" tIns="45720" rIns="91440" bIns="45720" anchor="t">
            <a:spAutoFit/>
          </a:bodyPr>
          <a:lstStyle/>
          <a:p>
            <a:pPr algn="ctr"/>
            <a:r>
              <a:rPr lang="en-US" sz="1400" dirty="0">
                <a:solidFill>
                  <a:srgbClr val="232323"/>
                </a:solidFill>
                <a:latin typeface="Montserrat" panose="00000500000000000000" pitchFamily="2" charset="0"/>
              </a:rPr>
              <a:t>Dozens of programs</a:t>
            </a:r>
            <a:r>
              <a:rPr lang="en-US" sz="1400" b="0" i="0" dirty="0">
                <a:solidFill>
                  <a:srgbClr val="232323"/>
                </a:solidFill>
                <a:latin typeface="Montserrat" panose="00000500000000000000" pitchFamily="2" charset="0"/>
              </a:rPr>
              <a:t> reviewed
with consistent logic</a:t>
            </a:r>
          </a:p>
        </p:txBody>
      </p:sp>
      <p:sp>
        <p:nvSpPr>
          <p:cNvPr id="36" name="Rounded Rectangle 37">
            <a:extLst>
              <a:ext uri="{FF2B5EF4-FFF2-40B4-BE49-F238E27FC236}">
                <a16:creationId xmlns:a16="http://schemas.microsoft.com/office/drawing/2014/main" id="{AC9BC184-CBBF-EDF1-EC11-2A75F6232A44}"/>
              </a:ext>
            </a:extLst>
          </p:cNvPr>
          <p:cNvSpPr/>
          <p:nvPr/>
        </p:nvSpPr>
        <p:spPr>
          <a:xfrm>
            <a:off x="8465101" y="4240797"/>
            <a:ext cx="3179892" cy="1108818"/>
          </a:xfrm>
          <a:prstGeom prst="roundRect">
            <a:avLst/>
          </a:prstGeom>
          <a:solidFill>
            <a:srgbClr val="FFFFFF"/>
          </a:solidFill>
          <a:ln w="12700">
            <a:solidFill>
              <a:srgbClr val="D7DC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37" name="TextBox 36">
            <a:extLst>
              <a:ext uri="{FF2B5EF4-FFF2-40B4-BE49-F238E27FC236}">
                <a16:creationId xmlns:a16="http://schemas.microsoft.com/office/drawing/2014/main" id="{114F9633-C59A-FCCC-CBC3-552B84ECEAA6}"/>
              </a:ext>
            </a:extLst>
          </p:cNvPr>
          <p:cNvSpPr txBox="1"/>
          <p:nvPr/>
        </p:nvSpPr>
        <p:spPr>
          <a:xfrm>
            <a:off x="8629692" y="4361570"/>
            <a:ext cx="2708797" cy="338554"/>
          </a:xfrm>
          <a:prstGeom prst="rect">
            <a:avLst/>
          </a:prstGeom>
          <a:noFill/>
        </p:spPr>
        <p:txBody>
          <a:bodyPr wrap="square" lIns="91440" tIns="45720" rIns="91440" bIns="45720" anchor="t">
            <a:spAutoFit/>
          </a:bodyPr>
          <a:lstStyle/>
          <a:p>
            <a:pPr algn="ctr"/>
            <a:r>
              <a:rPr lang="en-US" sz="1600" b="1" i="0" dirty="0">
                <a:solidFill>
                  <a:srgbClr val="052342"/>
                </a:solidFill>
                <a:latin typeface="Montserrat" panose="00000500000000000000" pitchFamily="2" charset="0"/>
              </a:rPr>
              <a:t>Transparency</a:t>
            </a:r>
          </a:p>
        </p:txBody>
      </p:sp>
      <p:sp>
        <p:nvSpPr>
          <p:cNvPr id="38" name="TextBox 37">
            <a:extLst>
              <a:ext uri="{FF2B5EF4-FFF2-40B4-BE49-F238E27FC236}">
                <a16:creationId xmlns:a16="http://schemas.microsoft.com/office/drawing/2014/main" id="{CA0C8F2D-E30C-42B7-0208-D9370E18DA11}"/>
              </a:ext>
            </a:extLst>
          </p:cNvPr>
          <p:cNvSpPr txBox="1"/>
          <p:nvPr/>
        </p:nvSpPr>
        <p:spPr>
          <a:xfrm>
            <a:off x="8600248" y="4707306"/>
            <a:ext cx="2767684" cy="523220"/>
          </a:xfrm>
          <a:prstGeom prst="rect">
            <a:avLst/>
          </a:prstGeom>
          <a:noFill/>
        </p:spPr>
        <p:txBody>
          <a:bodyPr wrap="square" lIns="91440" tIns="45720" rIns="91440" bIns="45720" anchor="t">
            <a:spAutoFit/>
          </a:bodyPr>
          <a:lstStyle/>
          <a:p>
            <a:pPr algn="ctr"/>
            <a:r>
              <a:rPr lang="en-US" sz="1400" b="0" i="0" dirty="0">
                <a:solidFill>
                  <a:srgbClr val="232323"/>
                </a:solidFill>
                <a:latin typeface="Montserrat" panose="00000500000000000000" pitchFamily="2" charset="0"/>
              </a:rPr>
              <a:t>Assumptions, exclusions,
and flags documented</a:t>
            </a:r>
          </a:p>
        </p:txBody>
      </p:sp>
      <p:sp>
        <p:nvSpPr>
          <p:cNvPr id="42" name="Rounded Rectangle 43">
            <a:extLst>
              <a:ext uri="{FF2B5EF4-FFF2-40B4-BE49-F238E27FC236}">
                <a16:creationId xmlns:a16="http://schemas.microsoft.com/office/drawing/2014/main" id="{5BEFCDD6-9217-FB95-D39F-A3193D100306}"/>
              </a:ext>
            </a:extLst>
          </p:cNvPr>
          <p:cNvSpPr/>
          <p:nvPr/>
        </p:nvSpPr>
        <p:spPr>
          <a:xfrm>
            <a:off x="868680" y="5532120"/>
            <a:ext cx="10607040" cy="475488"/>
          </a:xfrm>
          <a:prstGeom prst="roundRect">
            <a:avLst/>
          </a:prstGeom>
          <a:solidFill>
            <a:srgbClr val="EDF2F7"/>
          </a:solidFill>
          <a:ln>
            <a:solidFill>
              <a:srgbClr val="C8D6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43" name="TextBox 42">
            <a:extLst>
              <a:ext uri="{FF2B5EF4-FFF2-40B4-BE49-F238E27FC236}">
                <a16:creationId xmlns:a16="http://schemas.microsoft.com/office/drawing/2014/main" id="{8D730790-CF0C-A9CC-D837-CF19B2018919}"/>
              </a:ext>
            </a:extLst>
          </p:cNvPr>
          <p:cNvSpPr txBox="1"/>
          <p:nvPr/>
        </p:nvSpPr>
        <p:spPr>
          <a:xfrm>
            <a:off x="1097280" y="5612088"/>
            <a:ext cx="10149840" cy="315471"/>
          </a:xfrm>
          <a:prstGeom prst="rect">
            <a:avLst/>
          </a:prstGeom>
          <a:noFill/>
        </p:spPr>
        <p:txBody>
          <a:bodyPr wrap="square" lIns="91440" tIns="45720" rIns="91440" bIns="45720" anchor="t">
            <a:spAutoFit/>
          </a:bodyPr>
          <a:lstStyle/>
          <a:p>
            <a:pPr algn="ctr"/>
            <a:r>
              <a:rPr lang="en-US" sz="1450">
                <a:solidFill>
                  <a:schemeClr val="tx2"/>
                </a:solidFill>
                <a:latin typeface="Montserrat" panose="00000500000000000000" pitchFamily="2" charset="0"/>
              </a:rPr>
              <a:t>The tool does not make budget decisions; it makes the review faster, more consistent, and easier to defend.</a:t>
            </a:r>
          </a:p>
        </p:txBody>
      </p:sp>
      <p:sp>
        <p:nvSpPr>
          <p:cNvPr id="4" name="TextBox 3">
            <a:extLst>
              <a:ext uri="{FF2B5EF4-FFF2-40B4-BE49-F238E27FC236}">
                <a16:creationId xmlns:a16="http://schemas.microsoft.com/office/drawing/2014/main" id="{1C5BC6D5-248D-B268-5109-529EA1FB1B02}"/>
              </a:ext>
            </a:extLst>
          </p:cNvPr>
          <p:cNvSpPr txBox="1"/>
          <p:nvPr/>
        </p:nvSpPr>
        <p:spPr>
          <a:xfrm>
            <a:off x="5351805" y="2414390"/>
            <a:ext cx="604653" cy="261610"/>
          </a:xfrm>
          <a:prstGeom prst="rect">
            <a:avLst/>
          </a:prstGeom>
          <a:noFill/>
        </p:spPr>
        <p:txBody>
          <a:bodyPr wrap="none" lIns="91440" tIns="45720" rIns="91440" bIns="45720" anchor="ctr">
            <a:spAutoFit/>
          </a:bodyPr>
          <a:lstStyle/>
          <a:p>
            <a:r>
              <a:rPr lang="en-US" sz="1050" b="1">
                <a:solidFill>
                  <a:srgbClr val="052342"/>
                </a:solidFill>
                <a:latin typeface="Montserrat" panose="00000500000000000000" pitchFamily="2" charset="0"/>
              </a:rPr>
              <a:t>Clean</a:t>
            </a:r>
            <a:endParaRPr lang="en-US" sz="1050">
              <a:latin typeface="Montserrat" panose="00000500000000000000" pitchFamily="2" charset="0"/>
            </a:endParaRPr>
          </a:p>
        </p:txBody>
      </p:sp>
      <p:sp>
        <p:nvSpPr>
          <p:cNvPr id="10" name="TextBox 9">
            <a:extLst>
              <a:ext uri="{FF2B5EF4-FFF2-40B4-BE49-F238E27FC236}">
                <a16:creationId xmlns:a16="http://schemas.microsoft.com/office/drawing/2014/main" id="{78C977EF-AEE4-169D-CF3A-44E8E4EDCCAA}"/>
              </a:ext>
            </a:extLst>
          </p:cNvPr>
          <p:cNvSpPr txBox="1"/>
          <p:nvPr/>
        </p:nvSpPr>
        <p:spPr>
          <a:xfrm>
            <a:off x="6018556" y="2432668"/>
            <a:ext cx="761747" cy="246221"/>
          </a:xfrm>
          <a:prstGeom prst="rect">
            <a:avLst/>
          </a:prstGeom>
          <a:noFill/>
        </p:spPr>
        <p:txBody>
          <a:bodyPr wrap="none" lIns="91440" tIns="45720" rIns="91440" bIns="45720" anchor="ctr">
            <a:spAutoFit/>
          </a:bodyPr>
          <a:lstStyle/>
          <a:p>
            <a:r>
              <a:rPr lang="en-US" sz="1000" b="1">
                <a:solidFill>
                  <a:srgbClr val="052342"/>
                </a:solidFill>
                <a:latin typeface="Montserrat" panose="00000500000000000000" pitchFamily="2" charset="0"/>
              </a:rPr>
              <a:t>Forecast</a:t>
            </a:r>
            <a:endParaRPr lang="en-US" sz="1000">
              <a:latin typeface="Montserrat" panose="00000500000000000000" pitchFamily="2" charset="0"/>
            </a:endParaRPr>
          </a:p>
        </p:txBody>
      </p:sp>
      <p:sp>
        <p:nvSpPr>
          <p:cNvPr id="44" name="TextBox 43">
            <a:extLst>
              <a:ext uri="{FF2B5EF4-FFF2-40B4-BE49-F238E27FC236}">
                <a16:creationId xmlns:a16="http://schemas.microsoft.com/office/drawing/2014/main" id="{BB42C601-F107-BA8A-08B6-5B354604C628}"/>
              </a:ext>
            </a:extLst>
          </p:cNvPr>
          <p:cNvSpPr txBox="1"/>
          <p:nvPr/>
        </p:nvSpPr>
        <p:spPr>
          <a:xfrm>
            <a:off x="6804745" y="2414390"/>
            <a:ext cx="726481" cy="261610"/>
          </a:xfrm>
          <a:prstGeom prst="rect">
            <a:avLst/>
          </a:prstGeom>
          <a:noFill/>
        </p:spPr>
        <p:txBody>
          <a:bodyPr wrap="none" lIns="91440" tIns="45720" rIns="91440" bIns="45720" anchor="ctr">
            <a:spAutoFit/>
          </a:bodyPr>
          <a:lstStyle/>
          <a:p>
            <a:r>
              <a:rPr lang="en-US" sz="1050" b="1">
                <a:solidFill>
                  <a:srgbClr val="052342"/>
                </a:solidFill>
                <a:latin typeface="Montserrat" panose="00000500000000000000" pitchFamily="2" charset="0"/>
              </a:rPr>
              <a:t>Review</a:t>
            </a:r>
            <a:endParaRPr lang="en-US" sz="1050">
              <a:latin typeface="Montserrat" panose="00000500000000000000" pitchFamily="2" charset="0"/>
            </a:endParaRPr>
          </a:p>
        </p:txBody>
      </p:sp>
      <p:sp>
        <p:nvSpPr>
          <p:cNvPr id="19" name="TextBox 18">
            <a:extLst>
              <a:ext uri="{FF2B5EF4-FFF2-40B4-BE49-F238E27FC236}">
                <a16:creationId xmlns:a16="http://schemas.microsoft.com/office/drawing/2014/main" id="{AD70EBC6-E65F-8E83-66D0-6377108F4827}"/>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826826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11" grpId="0"/>
      <p:bldP spid="12" grpId="0" animBg="1"/>
      <p:bldP spid="13" grpId="0"/>
      <p:bldP spid="15" grpId="0" animBg="1"/>
      <p:bldP spid="18" grpId="0" animBg="1"/>
      <p:bldP spid="21" grpId="0" animBg="1"/>
      <p:bldP spid="23" grpId="0"/>
      <p:bldP spid="24" grpId="0" animBg="1"/>
      <p:bldP spid="25" grpId="0"/>
      <p:bldP spid="26" grpId="0"/>
      <p:bldP spid="29" grpId="0"/>
      <p:bldP spid="30" grpId="0" animBg="1"/>
      <p:bldP spid="31" grpId="0"/>
      <p:bldP spid="32" grpId="0"/>
      <p:bldP spid="33" grpId="0" animBg="1"/>
      <p:bldP spid="34" grpId="0"/>
      <p:bldP spid="35" grpId="0"/>
      <p:bldP spid="36" grpId="0" animBg="1"/>
      <p:bldP spid="37" grpId="0"/>
      <p:bldP spid="38" grpId="0"/>
      <p:bldP spid="42" grpId="0" animBg="1"/>
      <p:bldP spid="43" grpId="0"/>
      <p:bldP spid="4" grpId="0"/>
      <p:bldP spid="10"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4336E-EC55-EDE8-6066-64F6B7AD77F5}"/>
              </a:ext>
            </a:extLst>
          </p:cNvPr>
          <p:cNvSpPr>
            <a:spLocks noGrp="1"/>
          </p:cNvSpPr>
          <p:nvPr>
            <p:ph type="title"/>
          </p:nvPr>
        </p:nvSpPr>
        <p:spPr/>
        <p:txBody>
          <a:bodyPr/>
          <a:lstStyle/>
          <a:p>
            <a:r>
              <a:rPr lang="en-US" dirty="0">
                <a:cs typeface="Arial"/>
              </a:rPr>
              <a:t>Future Opportunities</a:t>
            </a:r>
            <a:endParaRPr lang="en-US" dirty="0"/>
          </a:p>
        </p:txBody>
      </p:sp>
      <p:sp>
        <p:nvSpPr>
          <p:cNvPr id="4" name="Slide Number Placeholder 3">
            <a:extLst>
              <a:ext uri="{FF2B5EF4-FFF2-40B4-BE49-F238E27FC236}">
                <a16:creationId xmlns:a16="http://schemas.microsoft.com/office/drawing/2014/main" id="{D92343B1-EA29-095E-CD15-AF8033265091}"/>
              </a:ext>
            </a:extLst>
          </p:cNvPr>
          <p:cNvSpPr>
            <a:spLocks noGrp="1"/>
          </p:cNvSpPr>
          <p:nvPr>
            <p:ph type="sldNum" sz="quarter" idx="12"/>
          </p:nvPr>
        </p:nvSpPr>
        <p:spPr/>
        <p:txBody>
          <a:bodyPr/>
          <a:lstStyle/>
          <a:p>
            <a:fld id="{DD3EB71B-0E20-644D-98EB-43484203013E}" type="slidenum">
              <a:rPr lang="en-US" smtClean="0">
                <a:latin typeface="Montserrat" panose="00000500000000000000" pitchFamily="2" charset="0"/>
              </a:rPr>
              <a:t>16</a:t>
            </a:fld>
            <a:endParaRPr lang="en-US">
              <a:latin typeface="Montserrat" panose="00000500000000000000" pitchFamily="2" charset="0"/>
            </a:endParaRPr>
          </a:p>
        </p:txBody>
      </p:sp>
      <p:sp>
        <p:nvSpPr>
          <p:cNvPr id="6" name="Text 2">
            <a:extLst>
              <a:ext uri="{FF2B5EF4-FFF2-40B4-BE49-F238E27FC236}">
                <a16:creationId xmlns:a16="http://schemas.microsoft.com/office/drawing/2014/main" id="{B0962CAE-3CF8-8623-6D8F-54EE7AF127BC}"/>
              </a:ext>
            </a:extLst>
          </p:cNvPr>
          <p:cNvSpPr/>
          <p:nvPr/>
        </p:nvSpPr>
        <p:spPr>
          <a:xfrm>
            <a:off x="713384" y="1485900"/>
            <a:ext cx="10765231" cy="256032"/>
          </a:xfrm>
          <a:prstGeom prst="rect">
            <a:avLst/>
          </a:prstGeom>
          <a:noFill/>
          <a:ln/>
        </p:spPr>
        <p:txBody>
          <a:bodyPr wrap="square" lIns="0" tIns="0" rIns="0" bIns="0" rtlCol="0" anchor="t">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700">
                <a:solidFill>
                  <a:srgbClr val="003057"/>
                </a:solidFill>
                <a:latin typeface="Montserrat" panose="00000500000000000000" pitchFamily="2" charset="0"/>
                <a:ea typeface="Montserrat" pitchFamily="34" charset="-122"/>
                <a:cs typeface="Montserrat" pitchFamily="34" charset="-120"/>
              </a:rPr>
              <a:t>Mature the benchmark into a mature programming capability.</a:t>
            </a:r>
            <a:endParaRPr lang="en-US" sz="1700">
              <a:latin typeface="Montserrat" panose="00000500000000000000" pitchFamily="2" charset="0"/>
            </a:endParaRPr>
          </a:p>
        </p:txBody>
      </p:sp>
      <p:sp>
        <p:nvSpPr>
          <p:cNvPr id="7" name="Shape 3">
            <a:extLst>
              <a:ext uri="{FF2B5EF4-FFF2-40B4-BE49-F238E27FC236}">
                <a16:creationId xmlns:a16="http://schemas.microsoft.com/office/drawing/2014/main" id="{9646EE1E-EC7F-0D1C-552C-09B13E1E0DCF}"/>
              </a:ext>
            </a:extLst>
          </p:cNvPr>
          <p:cNvSpPr/>
          <p:nvPr/>
        </p:nvSpPr>
        <p:spPr>
          <a:xfrm>
            <a:off x="713384" y="1897380"/>
            <a:ext cx="3356762" cy="3063240"/>
          </a:xfrm>
          <a:prstGeom prst="roundRect">
            <a:avLst>
              <a:gd name="adj" fmla="val 2388"/>
            </a:avLst>
          </a:prstGeom>
          <a:solidFill>
            <a:srgbClr val="E8F2FA"/>
          </a:solidFill>
          <a:ln w="12700">
            <a:solidFill>
              <a:srgbClr val="AFC3D7"/>
            </a:solidFill>
            <a:prstDash val="solid"/>
          </a:ln>
        </p:spPr>
        <p:txBody>
          <a:bodyPr/>
          <a:lstStyle/>
          <a:p>
            <a:endParaRPr lang="en-US">
              <a:latin typeface="Montserrat" panose="00000500000000000000" pitchFamily="2" charset="0"/>
            </a:endParaRPr>
          </a:p>
        </p:txBody>
      </p:sp>
      <p:sp>
        <p:nvSpPr>
          <p:cNvPr id="19" name="Shape 4">
            <a:extLst>
              <a:ext uri="{FF2B5EF4-FFF2-40B4-BE49-F238E27FC236}">
                <a16:creationId xmlns:a16="http://schemas.microsoft.com/office/drawing/2014/main" id="{7D1E9FE4-42E7-CB2F-D3CA-20E981FCD4CD}"/>
              </a:ext>
            </a:extLst>
          </p:cNvPr>
          <p:cNvSpPr/>
          <p:nvPr/>
        </p:nvSpPr>
        <p:spPr>
          <a:xfrm>
            <a:off x="713384" y="1897380"/>
            <a:ext cx="3356762" cy="146304"/>
          </a:xfrm>
          <a:prstGeom prst="rect">
            <a:avLst/>
          </a:prstGeom>
          <a:solidFill>
            <a:srgbClr val="003057"/>
          </a:solidFill>
          <a:ln w="12700">
            <a:solidFill>
              <a:srgbClr val="003057">
                <a:alpha val="0"/>
              </a:srgbClr>
            </a:solidFill>
            <a:prstDash val="solid"/>
          </a:ln>
        </p:spPr>
        <p:txBody>
          <a:bodyPr/>
          <a:lstStyle/>
          <a:p>
            <a:endParaRPr lang="en-US">
              <a:latin typeface="Montserrat" panose="00000500000000000000" pitchFamily="2" charset="0"/>
            </a:endParaRPr>
          </a:p>
        </p:txBody>
      </p:sp>
      <p:sp>
        <p:nvSpPr>
          <p:cNvPr id="29" name="Shape 5">
            <a:extLst>
              <a:ext uri="{FF2B5EF4-FFF2-40B4-BE49-F238E27FC236}">
                <a16:creationId xmlns:a16="http://schemas.microsoft.com/office/drawing/2014/main" id="{EC7842D3-5B2D-993D-90EA-D3E975C71C88}"/>
              </a:ext>
            </a:extLst>
          </p:cNvPr>
          <p:cNvSpPr/>
          <p:nvPr/>
        </p:nvSpPr>
        <p:spPr>
          <a:xfrm>
            <a:off x="987704" y="2263140"/>
            <a:ext cx="457200" cy="457200"/>
          </a:xfrm>
          <a:prstGeom prst="ellipse">
            <a:avLst/>
          </a:prstGeom>
          <a:solidFill>
            <a:srgbClr val="0070C0"/>
          </a:solidFill>
          <a:ln w="12700">
            <a:solidFill>
              <a:srgbClr val="0070C0">
                <a:alpha val="0"/>
              </a:srgbClr>
            </a:solidFill>
            <a:prstDash val="solid"/>
          </a:ln>
        </p:spPr>
        <p:txBody>
          <a:bodyPr/>
          <a:lstStyle/>
          <a:p>
            <a:endParaRPr lang="en-US">
              <a:latin typeface="Montserrat" panose="00000500000000000000" pitchFamily="2" charset="0"/>
            </a:endParaRPr>
          </a:p>
        </p:txBody>
      </p:sp>
      <p:sp>
        <p:nvSpPr>
          <p:cNvPr id="30" name="Text 6">
            <a:extLst>
              <a:ext uri="{FF2B5EF4-FFF2-40B4-BE49-F238E27FC236}">
                <a16:creationId xmlns:a16="http://schemas.microsoft.com/office/drawing/2014/main" id="{776B76B0-B3DE-5057-D9BF-69F2E2F7D065}"/>
              </a:ext>
            </a:extLst>
          </p:cNvPr>
          <p:cNvSpPr/>
          <p:nvPr/>
        </p:nvSpPr>
        <p:spPr>
          <a:xfrm>
            <a:off x="987704" y="2441496"/>
            <a:ext cx="457200" cy="164592"/>
          </a:xfrm>
          <a:prstGeom prst="rect">
            <a:avLst/>
          </a:prstGeom>
          <a:noFill/>
          <a:ln/>
        </p:spPr>
        <p:txBody>
          <a:bodyPr wrap="square" lIns="0" tIns="0" rIns="0" bIns="0" rtlCol="0" anchor="t">
            <a:normAutofit fontScale="77500" lnSpcReduction="2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latin typeface="Montserrat" panose="00000500000000000000" pitchFamily="2" charset="0"/>
                <a:ea typeface="Montserrat" pitchFamily="34" charset="-122"/>
                <a:cs typeface="Montserrat" pitchFamily="34" charset="-120"/>
              </a:rPr>
              <a:t>1</a:t>
            </a:r>
            <a:endParaRPr lang="en-US" sz="1600">
              <a:latin typeface="Montserrat" panose="00000500000000000000" pitchFamily="2" charset="0"/>
            </a:endParaRPr>
          </a:p>
        </p:txBody>
      </p:sp>
      <p:sp>
        <p:nvSpPr>
          <p:cNvPr id="35" name="Text 7">
            <a:extLst>
              <a:ext uri="{FF2B5EF4-FFF2-40B4-BE49-F238E27FC236}">
                <a16:creationId xmlns:a16="http://schemas.microsoft.com/office/drawing/2014/main" id="{7880ED45-44C7-EBB7-F850-114D06A9E8E9}"/>
              </a:ext>
            </a:extLst>
          </p:cNvPr>
          <p:cNvSpPr/>
          <p:nvPr/>
        </p:nvSpPr>
        <p:spPr>
          <a:xfrm>
            <a:off x="1582064" y="2263140"/>
            <a:ext cx="2277770" cy="548640"/>
          </a:xfrm>
          <a:prstGeom prst="rect">
            <a:avLst/>
          </a:prstGeom>
          <a:noFill/>
          <a:ln/>
        </p:spPr>
        <p:txBody>
          <a:bodyPr wrap="square" lIns="0" tIns="0" rIns="0" bIns="0" rtlCol="0" anchor="t">
            <a:normAutofit fontScale="92500"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2000" b="1">
                <a:solidFill>
                  <a:srgbClr val="003057"/>
                </a:solidFill>
                <a:latin typeface="Montserrat" panose="00000500000000000000" pitchFamily="2" charset="0"/>
                <a:ea typeface="Montserrat" pitchFamily="34" charset="-122"/>
                <a:cs typeface="Montserrat" pitchFamily="34" charset="-120"/>
              </a:rPr>
              <a:t>Establish Review Guidelines</a:t>
            </a:r>
            <a:endParaRPr lang="en-US" sz="2000">
              <a:latin typeface="Montserrat" panose="00000500000000000000" pitchFamily="2" charset="0"/>
            </a:endParaRPr>
          </a:p>
        </p:txBody>
      </p:sp>
      <p:sp>
        <p:nvSpPr>
          <p:cNvPr id="36" name="Shape 8">
            <a:extLst>
              <a:ext uri="{FF2B5EF4-FFF2-40B4-BE49-F238E27FC236}">
                <a16:creationId xmlns:a16="http://schemas.microsoft.com/office/drawing/2014/main" id="{C12DC856-876F-D270-C3F8-EFD8125FE4AF}"/>
              </a:ext>
            </a:extLst>
          </p:cNvPr>
          <p:cNvSpPr/>
          <p:nvPr/>
        </p:nvSpPr>
        <p:spPr>
          <a:xfrm>
            <a:off x="1005992" y="2976372"/>
            <a:ext cx="2771546" cy="0"/>
          </a:xfrm>
          <a:prstGeom prst="line">
            <a:avLst/>
          </a:prstGeom>
          <a:noFill/>
          <a:ln w="12700">
            <a:solidFill>
              <a:srgbClr val="BECDE0"/>
            </a:solidFill>
            <a:prstDash val="solid"/>
          </a:ln>
        </p:spPr>
        <p:txBody>
          <a:bodyPr/>
          <a:lstStyle/>
          <a:p>
            <a:endParaRPr lang="en-US">
              <a:latin typeface="Montserrat" panose="00000500000000000000" pitchFamily="2" charset="0"/>
            </a:endParaRPr>
          </a:p>
        </p:txBody>
      </p:sp>
      <p:sp>
        <p:nvSpPr>
          <p:cNvPr id="37" name="Text 9">
            <a:extLst>
              <a:ext uri="{FF2B5EF4-FFF2-40B4-BE49-F238E27FC236}">
                <a16:creationId xmlns:a16="http://schemas.microsoft.com/office/drawing/2014/main" id="{2E9EBE23-CBF3-4E2E-AC77-26DADB8D4DF0}"/>
              </a:ext>
            </a:extLst>
          </p:cNvPr>
          <p:cNvSpPr/>
          <p:nvPr/>
        </p:nvSpPr>
        <p:spPr>
          <a:xfrm>
            <a:off x="1024280" y="3223260"/>
            <a:ext cx="2734970" cy="658368"/>
          </a:xfrm>
          <a:prstGeom prst="rect">
            <a:avLst/>
          </a:prstGeom>
          <a:noFill/>
          <a:ln/>
        </p:spPr>
        <p:txBody>
          <a:bodyPr wrap="square" lIns="0" tIns="0" rIns="0" bIns="0" rtlCol="0" anchor="t">
            <a:normAutofit fontScale="92500" lnSpcReduction="2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800" b="1">
                <a:solidFill>
                  <a:srgbClr val="003057"/>
                </a:solidFill>
                <a:latin typeface="Montserrat" panose="00000500000000000000" pitchFamily="2" charset="0"/>
                <a:ea typeface="Montserrat" pitchFamily="34" charset="-122"/>
                <a:cs typeface="Montserrat" pitchFamily="34" charset="-120"/>
              </a:rPr>
              <a:t>Define triggers and thresholds for analyst follow-up.</a:t>
            </a:r>
            <a:endParaRPr lang="en-US" sz="1800">
              <a:latin typeface="Montserrat" panose="00000500000000000000" pitchFamily="2" charset="0"/>
            </a:endParaRPr>
          </a:p>
        </p:txBody>
      </p:sp>
      <p:sp>
        <p:nvSpPr>
          <p:cNvPr id="38" name="Text 10">
            <a:extLst>
              <a:ext uri="{FF2B5EF4-FFF2-40B4-BE49-F238E27FC236}">
                <a16:creationId xmlns:a16="http://schemas.microsoft.com/office/drawing/2014/main" id="{EDD6B0D8-955F-E507-9234-D37AF3DC3377}"/>
              </a:ext>
            </a:extLst>
          </p:cNvPr>
          <p:cNvSpPr/>
          <p:nvPr/>
        </p:nvSpPr>
        <p:spPr>
          <a:xfrm>
            <a:off x="1024280" y="4110228"/>
            <a:ext cx="2734970" cy="658368"/>
          </a:xfrm>
          <a:prstGeom prst="rect">
            <a:avLst/>
          </a:prstGeom>
          <a:noFill/>
          <a:ln/>
        </p:spPr>
        <p:txBody>
          <a:bodyPr wrap="square" lIns="0" tIns="0" rIns="0" bIns="0" rtlCol="0" anchor="t">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450">
                <a:solidFill>
                  <a:srgbClr val="37414B"/>
                </a:solidFill>
                <a:latin typeface="Montserrat" panose="00000500000000000000" pitchFamily="2" charset="0"/>
                <a:ea typeface="Montserrat" pitchFamily="34" charset="-122"/>
                <a:cs typeface="Montserrat" pitchFamily="34" charset="-120"/>
              </a:rPr>
              <a:t>Standardize review takeaways while preserving analyst judgment.</a:t>
            </a:r>
            <a:endParaRPr lang="en-US" sz="1450">
              <a:latin typeface="Montserrat" panose="00000500000000000000" pitchFamily="2" charset="0"/>
            </a:endParaRPr>
          </a:p>
        </p:txBody>
      </p:sp>
      <p:sp>
        <p:nvSpPr>
          <p:cNvPr id="39" name="Shape 11">
            <a:extLst>
              <a:ext uri="{FF2B5EF4-FFF2-40B4-BE49-F238E27FC236}">
                <a16:creationId xmlns:a16="http://schemas.microsoft.com/office/drawing/2014/main" id="{36D541DD-9032-D945-D1B0-A619D2BB98DF}"/>
              </a:ext>
            </a:extLst>
          </p:cNvPr>
          <p:cNvSpPr/>
          <p:nvPr/>
        </p:nvSpPr>
        <p:spPr>
          <a:xfrm>
            <a:off x="4417618" y="1897380"/>
            <a:ext cx="3356762" cy="3063240"/>
          </a:xfrm>
          <a:prstGeom prst="roundRect">
            <a:avLst>
              <a:gd name="adj" fmla="val 2388"/>
            </a:avLst>
          </a:prstGeom>
          <a:solidFill>
            <a:srgbClr val="E8F2FA"/>
          </a:solidFill>
          <a:ln w="12700">
            <a:solidFill>
              <a:srgbClr val="AFC3D7"/>
            </a:solidFill>
            <a:prstDash val="solid"/>
          </a:ln>
        </p:spPr>
        <p:txBody>
          <a:bodyPr/>
          <a:lstStyle/>
          <a:p>
            <a:endParaRPr lang="en-US">
              <a:latin typeface="Montserrat" panose="00000500000000000000" pitchFamily="2" charset="0"/>
            </a:endParaRPr>
          </a:p>
        </p:txBody>
      </p:sp>
      <p:sp>
        <p:nvSpPr>
          <p:cNvPr id="40" name="Shape 12">
            <a:extLst>
              <a:ext uri="{FF2B5EF4-FFF2-40B4-BE49-F238E27FC236}">
                <a16:creationId xmlns:a16="http://schemas.microsoft.com/office/drawing/2014/main" id="{7B89D340-F205-1B5E-F100-A8EB30BE871E}"/>
              </a:ext>
            </a:extLst>
          </p:cNvPr>
          <p:cNvSpPr/>
          <p:nvPr/>
        </p:nvSpPr>
        <p:spPr>
          <a:xfrm>
            <a:off x="4417618" y="1897380"/>
            <a:ext cx="3356762" cy="146304"/>
          </a:xfrm>
          <a:prstGeom prst="rect">
            <a:avLst/>
          </a:prstGeom>
          <a:solidFill>
            <a:srgbClr val="003057"/>
          </a:solidFill>
          <a:ln w="12700">
            <a:solidFill>
              <a:srgbClr val="003057">
                <a:alpha val="0"/>
              </a:srgbClr>
            </a:solidFill>
            <a:prstDash val="solid"/>
          </a:ln>
        </p:spPr>
        <p:txBody>
          <a:bodyPr/>
          <a:lstStyle/>
          <a:p>
            <a:endParaRPr lang="en-US">
              <a:latin typeface="Montserrat" panose="00000500000000000000" pitchFamily="2" charset="0"/>
            </a:endParaRPr>
          </a:p>
        </p:txBody>
      </p:sp>
      <p:sp>
        <p:nvSpPr>
          <p:cNvPr id="41" name="Shape 13">
            <a:extLst>
              <a:ext uri="{FF2B5EF4-FFF2-40B4-BE49-F238E27FC236}">
                <a16:creationId xmlns:a16="http://schemas.microsoft.com/office/drawing/2014/main" id="{4012D77C-DAE0-2558-93F8-24A9DFA7D331}"/>
              </a:ext>
            </a:extLst>
          </p:cNvPr>
          <p:cNvSpPr/>
          <p:nvPr/>
        </p:nvSpPr>
        <p:spPr>
          <a:xfrm>
            <a:off x="4691938" y="2263140"/>
            <a:ext cx="457200" cy="457200"/>
          </a:xfrm>
          <a:prstGeom prst="ellipse">
            <a:avLst/>
          </a:prstGeom>
          <a:solidFill>
            <a:srgbClr val="0070C0"/>
          </a:solidFill>
          <a:ln w="12700">
            <a:solidFill>
              <a:srgbClr val="0070C0">
                <a:alpha val="0"/>
              </a:srgbClr>
            </a:solidFill>
            <a:prstDash val="solid"/>
          </a:ln>
        </p:spPr>
        <p:txBody>
          <a:bodyPr/>
          <a:lstStyle/>
          <a:p>
            <a:endParaRPr lang="en-US">
              <a:latin typeface="Montserrat" panose="00000500000000000000" pitchFamily="2" charset="0"/>
            </a:endParaRPr>
          </a:p>
        </p:txBody>
      </p:sp>
      <p:sp>
        <p:nvSpPr>
          <p:cNvPr id="42" name="Text 14">
            <a:extLst>
              <a:ext uri="{FF2B5EF4-FFF2-40B4-BE49-F238E27FC236}">
                <a16:creationId xmlns:a16="http://schemas.microsoft.com/office/drawing/2014/main" id="{F2B9E534-B9CA-B2DD-6EA5-A4A8887D3710}"/>
              </a:ext>
            </a:extLst>
          </p:cNvPr>
          <p:cNvSpPr/>
          <p:nvPr/>
        </p:nvSpPr>
        <p:spPr>
          <a:xfrm>
            <a:off x="4691361" y="2441496"/>
            <a:ext cx="457200" cy="164592"/>
          </a:xfrm>
          <a:prstGeom prst="rect">
            <a:avLst/>
          </a:prstGeom>
          <a:noFill/>
          <a:ln/>
        </p:spPr>
        <p:txBody>
          <a:bodyPr wrap="square" lIns="0" tIns="0" rIns="0" bIns="0" rtlCol="0" anchor="t">
            <a:normAutofit fontScale="77500" lnSpcReduction="2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latin typeface="Montserrat" panose="00000500000000000000" pitchFamily="2" charset="0"/>
                <a:ea typeface="Montserrat" pitchFamily="34" charset="-122"/>
                <a:cs typeface="Montserrat" pitchFamily="34" charset="-120"/>
              </a:rPr>
              <a:t>2</a:t>
            </a:r>
            <a:endParaRPr lang="en-US" sz="1600">
              <a:latin typeface="Montserrat" panose="00000500000000000000" pitchFamily="2" charset="0"/>
            </a:endParaRPr>
          </a:p>
        </p:txBody>
      </p:sp>
      <p:sp>
        <p:nvSpPr>
          <p:cNvPr id="43" name="Text 15">
            <a:extLst>
              <a:ext uri="{FF2B5EF4-FFF2-40B4-BE49-F238E27FC236}">
                <a16:creationId xmlns:a16="http://schemas.microsoft.com/office/drawing/2014/main" id="{18A4250F-0DE1-4C90-AC09-24681DA965F5}"/>
              </a:ext>
            </a:extLst>
          </p:cNvPr>
          <p:cNvSpPr/>
          <p:nvPr/>
        </p:nvSpPr>
        <p:spPr>
          <a:xfrm>
            <a:off x="5286298" y="2263140"/>
            <a:ext cx="2277770" cy="548640"/>
          </a:xfrm>
          <a:prstGeom prst="rect">
            <a:avLst/>
          </a:prstGeom>
          <a:noFill/>
          <a:ln/>
        </p:spPr>
        <p:txBody>
          <a:bodyPr wrap="square" lIns="0" tIns="0" rIns="0" bIns="0" rtlCol="0" anchor="t">
            <a:normAutofit fontScale="92500"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2000" b="1">
                <a:solidFill>
                  <a:srgbClr val="003057"/>
                </a:solidFill>
                <a:latin typeface="Montserrat" panose="00000500000000000000" pitchFamily="2" charset="0"/>
                <a:ea typeface="Montserrat" pitchFamily="34" charset="-122"/>
                <a:cs typeface="Montserrat" pitchFamily="34" charset="-120"/>
              </a:rPr>
              <a:t>Program Engagement</a:t>
            </a:r>
            <a:endParaRPr lang="en-US" sz="2000">
              <a:latin typeface="Montserrat" panose="00000500000000000000" pitchFamily="2" charset="0"/>
            </a:endParaRPr>
          </a:p>
        </p:txBody>
      </p:sp>
      <p:sp>
        <p:nvSpPr>
          <p:cNvPr id="44" name="Shape 16">
            <a:extLst>
              <a:ext uri="{FF2B5EF4-FFF2-40B4-BE49-F238E27FC236}">
                <a16:creationId xmlns:a16="http://schemas.microsoft.com/office/drawing/2014/main" id="{808F72D1-6EAB-22FF-E31B-E90D5FCBB96E}"/>
              </a:ext>
            </a:extLst>
          </p:cNvPr>
          <p:cNvSpPr/>
          <p:nvPr/>
        </p:nvSpPr>
        <p:spPr>
          <a:xfrm>
            <a:off x="4710226" y="2976372"/>
            <a:ext cx="2771546" cy="0"/>
          </a:xfrm>
          <a:prstGeom prst="line">
            <a:avLst/>
          </a:prstGeom>
          <a:noFill/>
          <a:ln w="12700">
            <a:solidFill>
              <a:srgbClr val="BECDE0"/>
            </a:solidFill>
            <a:prstDash val="solid"/>
          </a:ln>
        </p:spPr>
        <p:txBody>
          <a:bodyPr/>
          <a:lstStyle/>
          <a:p>
            <a:endParaRPr lang="en-US">
              <a:latin typeface="Montserrat" panose="00000500000000000000" pitchFamily="2" charset="0"/>
            </a:endParaRPr>
          </a:p>
        </p:txBody>
      </p:sp>
      <p:sp>
        <p:nvSpPr>
          <p:cNvPr id="45" name="Text 17">
            <a:extLst>
              <a:ext uri="{FF2B5EF4-FFF2-40B4-BE49-F238E27FC236}">
                <a16:creationId xmlns:a16="http://schemas.microsoft.com/office/drawing/2014/main" id="{C9C2DE64-1C5E-23A5-CF33-780C3458785F}"/>
              </a:ext>
            </a:extLst>
          </p:cNvPr>
          <p:cNvSpPr/>
          <p:nvPr/>
        </p:nvSpPr>
        <p:spPr>
          <a:xfrm>
            <a:off x="4728514" y="3223260"/>
            <a:ext cx="2734970" cy="658368"/>
          </a:xfrm>
          <a:prstGeom prst="rect">
            <a:avLst/>
          </a:prstGeom>
          <a:noFill/>
          <a:ln/>
        </p:spPr>
        <p:txBody>
          <a:bodyPr wrap="square" lIns="0" tIns="0" rIns="0" bIns="0" rtlCol="0" anchor="t">
            <a:normAutofit fontScale="92500" lnSpcReduction="2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800" b="1">
                <a:solidFill>
                  <a:srgbClr val="003057"/>
                </a:solidFill>
                <a:latin typeface="Montserrat" panose="00000500000000000000" pitchFamily="2" charset="0"/>
                <a:ea typeface="Montserrat" pitchFamily="34" charset="-122"/>
                <a:cs typeface="Montserrat" pitchFamily="34" charset="-120"/>
              </a:rPr>
              <a:t>Share benchmark insights earlier in the FYNSP cycle.</a:t>
            </a:r>
            <a:endParaRPr lang="en-US" sz="1800">
              <a:latin typeface="Montserrat" panose="00000500000000000000" pitchFamily="2" charset="0"/>
            </a:endParaRPr>
          </a:p>
        </p:txBody>
      </p:sp>
      <p:sp>
        <p:nvSpPr>
          <p:cNvPr id="46" name="Text 18">
            <a:extLst>
              <a:ext uri="{FF2B5EF4-FFF2-40B4-BE49-F238E27FC236}">
                <a16:creationId xmlns:a16="http://schemas.microsoft.com/office/drawing/2014/main" id="{DB4AC72F-2383-4FEB-04DF-6CBFA2FAAFB5}"/>
              </a:ext>
            </a:extLst>
          </p:cNvPr>
          <p:cNvSpPr/>
          <p:nvPr/>
        </p:nvSpPr>
        <p:spPr>
          <a:xfrm>
            <a:off x="4728514" y="4110228"/>
            <a:ext cx="2734970" cy="658368"/>
          </a:xfrm>
          <a:prstGeom prst="rect">
            <a:avLst/>
          </a:prstGeom>
          <a:noFill/>
          <a:ln/>
        </p:spPr>
        <p:txBody>
          <a:bodyPr wrap="square" lIns="0" tIns="0" rIns="0" bIns="0" rtlCol="0" anchor="t">
            <a:normAutofit fontScale="92500" lnSpcReduction="2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450">
                <a:solidFill>
                  <a:srgbClr val="37414B"/>
                </a:solidFill>
                <a:latin typeface="Montserrat" panose="00000500000000000000" pitchFamily="2" charset="0"/>
                <a:ea typeface="Montserrat" pitchFamily="34" charset="-122"/>
                <a:cs typeface="Montserrat" pitchFamily="34" charset="-120"/>
              </a:rPr>
              <a:t>Validate data, understand drivers, and document explanations for requests that diverge from history.</a:t>
            </a:r>
            <a:endParaRPr lang="en-US" sz="1450">
              <a:latin typeface="Montserrat" panose="00000500000000000000" pitchFamily="2" charset="0"/>
            </a:endParaRPr>
          </a:p>
        </p:txBody>
      </p:sp>
      <p:sp>
        <p:nvSpPr>
          <p:cNvPr id="47" name="Shape 19">
            <a:extLst>
              <a:ext uri="{FF2B5EF4-FFF2-40B4-BE49-F238E27FC236}">
                <a16:creationId xmlns:a16="http://schemas.microsoft.com/office/drawing/2014/main" id="{017EB5D4-AF9E-43DB-EA5E-61CD90D14FFE}"/>
              </a:ext>
            </a:extLst>
          </p:cNvPr>
          <p:cNvSpPr/>
          <p:nvPr/>
        </p:nvSpPr>
        <p:spPr>
          <a:xfrm>
            <a:off x="8121853" y="1897380"/>
            <a:ext cx="3356762" cy="3063240"/>
          </a:xfrm>
          <a:prstGeom prst="roundRect">
            <a:avLst>
              <a:gd name="adj" fmla="val 2388"/>
            </a:avLst>
          </a:prstGeom>
          <a:solidFill>
            <a:srgbClr val="E8F2FA"/>
          </a:solidFill>
          <a:ln w="12700">
            <a:solidFill>
              <a:srgbClr val="AFC3D7"/>
            </a:solidFill>
            <a:prstDash val="solid"/>
          </a:ln>
        </p:spPr>
        <p:txBody>
          <a:bodyPr/>
          <a:lstStyle/>
          <a:p>
            <a:endParaRPr lang="en-US">
              <a:latin typeface="Montserrat" panose="00000500000000000000" pitchFamily="2" charset="0"/>
            </a:endParaRPr>
          </a:p>
        </p:txBody>
      </p:sp>
      <p:sp>
        <p:nvSpPr>
          <p:cNvPr id="48" name="Shape 20">
            <a:extLst>
              <a:ext uri="{FF2B5EF4-FFF2-40B4-BE49-F238E27FC236}">
                <a16:creationId xmlns:a16="http://schemas.microsoft.com/office/drawing/2014/main" id="{E856ABA5-B44E-3576-3C03-94009E1E88BD}"/>
              </a:ext>
            </a:extLst>
          </p:cNvPr>
          <p:cNvSpPr/>
          <p:nvPr/>
        </p:nvSpPr>
        <p:spPr>
          <a:xfrm>
            <a:off x="8121853" y="1897380"/>
            <a:ext cx="3356762" cy="146304"/>
          </a:xfrm>
          <a:prstGeom prst="rect">
            <a:avLst/>
          </a:prstGeom>
          <a:solidFill>
            <a:srgbClr val="003057"/>
          </a:solidFill>
          <a:ln w="12700">
            <a:solidFill>
              <a:srgbClr val="003057">
                <a:alpha val="0"/>
              </a:srgbClr>
            </a:solidFill>
            <a:prstDash val="solid"/>
          </a:ln>
        </p:spPr>
        <p:txBody>
          <a:bodyPr/>
          <a:lstStyle/>
          <a:p>
            <a:endParaRPr lang="en-US">
              <a:latin typeface="Montserrat" panose="00000500000000000000" pitchFamily="2" charset="0"/>
            </a:endParaRPr>
          </a:p>
        </p:txBody>
      </p:sp>
      <p:sp>
        <p:nvSpPr>
          <p:cNvPr id="49" name="Shape 21">
            <a:extLst>
              <a:ext uri="{FF2B5EF4-FFF2-40B4-BE49-F238E27FC236}">
                <a16:creationId xmlns:a16="http://schemas.microsoft.com/office/drawing/2014/main" id="{46429CEB-C1C9-02CC-D787-75BE7FE18C02}"/>
              </a:ext>
            </a:extLst>
          </p:cNvPr>
          <p:cNvSpPr/>
          <p:nvPr/>
        </p:nvSpPr>
        <p:spPr>
          <a:xfrm>
            <a:off x="8396173" y="2263140"/>
            <a:ext cx="457200" cy="457200"/>
          </a:xfrm>
          <a:prstGeom prst="ellipse">
            <a:avLst/>
          </a:prstGeom>
          <a:solidFill>
            <a:srgbClr val="0070C0"/>
          </a:solidFill>
          <a:ln w="12700">
            <a:solidFill>
              <a:srgbClr val="0070C0">
                <a:alpha val="0"/>
              </a:srgbClr>
            </a:solidFill>
            <a:prstDash val="solid"/>
          </a:ln>
        </p:spPr>
        <p:txBody>
          <a:bodyPr/>
          <a:lstStyle/>
          <a:p>
            <a:endParaRPr lang="en-US">
              <a:latin typeface="Montserrat" panose="00000500000000000000" pitchFamily="2" charset="0"/>
            </a:endParaRPr>
          </a:p>
        </p:txBody>
      </p:sp>
      <p:sp>
        <p:nvSpPr>
          <p:cNvPr id="50" name="Text 22">
            <a:extLst>
              <a:ext uri="{FF2B5EF4-FFF2-40B4-BE49-F238E27FC236}">
                <a16:creationId xmlns:a16="http://schemas.microsoft.com/office/drawing/2014/main" id="{C4B984DE-D2AB-FA49-0A84-0FA5E3C63774}"/>
              </a:ext>
            </a:extLst>
          </p:cNvPr>
          <p:cNvSpPr/>
          <p:nvPr/>
        </p:nvSpPr>
        <p:spPr>
          <a:xfrm>
            <a:off x="8396173" y="2451606"/>
            <a:ext cx="457200" cy="164592"/>
          </a:xfrm>
          <a:prstGeom prst="rect">
            <a:avLst/>
          </a:prstGeom>
          <a:noFill/>
          <a:ln/>
        </p:spPr>
        <p:txBody>
          <a:bodyPr wrap="square" lIns="0" tIns="0" rIns="0" bIns="0" rtlCol="0" anchor="t">
            <a:normAutofit fontScale="77500" lnSpcReduction="2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latin typeface="Montserrat" panose="00000500000000000000" pitchFamily="2" charset="0"/>
                <a:ea typeface="Montserrat" pitchFamily="34" charset="-122"/>
                <a:cs typeface="Montserrat" pitchFamily="34" charset="-120"/>
              </a:rPr>
              <a:t>3</a:t>
            </a:r>
            <a:endParaRPr lang="en-US" sz="1600">
              <a:latin typeface="Montserrat" panose="00000500000000000000" pitchFamily="2" charset="0"/>
            </a:endParaRPr>
          </a:p>
        </p:txBody>
      </p:sp>
      <p:sp>
        <p:nvSpPr>
          <p:cNvPr id="51" name="Text 23">
            <a:extLst>
              <a:ext uri="{FF2B5EF4-FFF2-40B4-BE49-F238E27FC236}">
                <a16:creationId xmlns:a16="http://schemas.microsoft.com/office/drawing/2014/main" id="{B5BF2104-C192-D90C-C32A-3D70A5032727}"/>
              </a:ext>
            </a:extLst>
          </p:cNvPr>
          <p:cNvSpPr/>
          <p:nvPr/>
        </p:nvSpPr>
        <p:spPr>
          <a:xfrm>
            <a:off x="8990533" y="2263140"/>
            <a:ext cx="2277770" cy="548640"/>
          </a:xfrm>
          <a:prstGeom prst="rect">
            <a:avLst/>
          </a:prstGeom>
          <a:noFill/>
          <a:ln/>
        </p:spPr>
        <p:txBody>
          <a:bodyPr wrap="square" lIns="0" tIns="0" rIns="0" bIns="0" rtlCol="0" anchor="t">
            <a:normAutofit fontScale="85000"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2000" b="1">
                <a:solidFill>
                  <a:srgbClr val="003057"/>
                </a:solidFill>
                <a:latin typeface="Montserrat" panose="00000500000000000000" pitchFamily="2" charset="0"/>
                <a:ea typeface="Montserrat" pitchFamily="34" charset="-122"/>
                <a:cs typeface="Montserrat" pitchFamily="34" charset="-120"/>
              </a:rPr>
              <a:t>Enable Continuous Monitoring</a:t>
            </a:r>
            <a:endParaRPr lang="en-US" sz="2000">
              <a:latin typeface="Montserrat" panose="00000500000000000000" pitchFamily="2" charset="0"/>
            </a:endParaRPr>
          </a:p>
        </p:txBody>
      </p:sp>
      <p:sp>
        <p:nvSpPr>
          <p:cNvPr id="52" name="Shape 24">
            <a:extLst>
              <a:ext uri="{FF2B5EF4-FFF2-40B4-BE49-F238E27FC236}">
                <a16:creationId xmlns:a16="http://schemas.microsoft.com/office/drawing/2014/main" id="{CC717AB5-68B8-1A84-68DB-46128676F73A}"/>
              </a:ext>
            </a:extLst>
          </p:cNvPr>
          <p:cNvSpPr/>
          <p:nvPr/>
        </p:nvSpPr>
        <p:spPr>
          <a:xfrm>
            <a:off x="8414461" y="2976372"/>
            <a:ext cx="2771546" cy="0"/>
          </a:xfrm>
          <a:prstGeom prst="line">
            <a:avLst/>
          </a:prstGeom>
          <a:noFill/>
          <a:ln w="12700">
            <a:solidFill>
              <a:srgbClr val="BECDE0"/>
            </a:solidFill>
            <a:prstDash val="solid"/>
          </a:ln>
        </p:spPr>
        <p:txBody>
          <a:bodyPr/>
          <a:lstStyle/>
          <a:p>
            <a:endParaRPr lang="en-US">
              <a:latin typeface="Montserrat" panose="00000500000000000000" pitchFamily="2" charset="0"/>
            </a:endParaRPr>
          </a:p>
        </p:txBody>
      </p:sp>
      <p:sp>
        <p:nvSpPr>
          <p:cNvPr id="53" name="Text 25">
            <a:extLst>
              <a:ext uri="{FF2B5EF4-FFF2-40B4-BE49-F238E27FC236}">
                <a16:creationId xmlns:a16="http://schemas.microsoft.com/office/drawing/2014/main" id="{58E7BF41-1B73-D805-C9A6-959CE1FD373B}"/>
              </a:ext>
            </a:extLst>
          </p:cNvPr>
          <p:cNvSpPr/>
          <p:nvPr/>
        </p:nvSpPr>
        <p:spPr>
          <a:xfrm>
            <a:off x="8432749" y="3223260"/>
            <a:ext cx="2734970" cy="658368"/>
          </a:xfrm>
          <a:prstGeom prst="rect">
            <a:avLst/>
          </a:prstGeom>
          <a:noFill/>
          <a:ln/>
        </p:spPr>
        <p:txBody>
          <a:bodyPr wrap="square" lIns="0" tIns="0" rIns="0" bIns="0" rtlCol="0" anchor="t">
            <a:normAutofit fontScale="92500" lnSpcReduction="2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800" b="1">
                <a:solidFill>
                  <a:srgbClr val="003057"/>
                </a:solidFill>
                <a:latin typeface="Montserrat" panose="00000500000000000000" pitchFamily="2" charset="0"/>
                <a:ea typeface="Montserrat" pitchFamily="34" charset="-122"/>
                <a:cs typeface="Montserrat" pitchFamily="34" charset="-120"/>
              </a:rPr>
              <a:t>Automate alerts for material changes and execution risks.</a:t>
            </a:r>
            <a:endParaRPr lang="en-US" sz="1800">
              <a:latin typeface="Montserrat" panose="00000500000000000000" pitchFamily="2" charset="0"/>
            </a:endParaRPr>
          </a:p>
        </p:txBody>
      </p:sp>
      <p:sp>
        <p:nvSpPr>
          <p:cNvPr id="54" name="Text 26">
            <a:extLst>
              <a:ext uri="{FF2B5EF4-FFF2-40B4-BE49-F238E27FC236}">
                <a16:creationId xmlns:a16="http://schemas.microsoft.com/office/drawing/2014/main" id="{CEFD3536-EC96-5437-2254-41B446688827}"/>
              </a:ext>
            </a:extLst>
          </p:cNvPr>
          <p:cNvSpPr/>
          <p:nvPr/>
        </p:nvSpPr>
        <p:spPr>
          <a:xfrm>
            <a:off x="8432749" y="4110228"/>
            <a:ext cx="2734970" cy="658368"/>
          </a:xfrm>
          <a:prstGeom prst="rect">
            <a:avLst/>
          </a:prstGeom>
          <a:noFill/>
          <a:ln/>
        </p:spPr>
        <p:txBody>
          <a:bodyPr wrap="square" lIns="0" tIns="0" rIns="0" bIns="0" rtlCol="0" anchor="t">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450">
                <a:solidFill>
                  <a:srgbClr val="37414B"/>
                </a:solidFill>
                <a:latin typeface="Montserrat" panose="00000500000000000000" pitchFamily="2" charset="0"/>
                <a:ea typeface="Montserrat" pitchFamily="34" charset="-122"/>
                <a:cs typeface="Montserrat" pitchFamily="34" charset="-120"/>
              </a:rPr>
              <a:t>Reduce manual monitoring by focusing analyst attention on meaningful changes.</a:t>
            </a:r>
            <a:endParaRPr lang="en-US" sz="1450">
              <a:latin typeface="Montserrat" panose="00000500000000000000" pitchFamily="2" charset="0"/>
            </a:endParaRPr>
          </a:p>
        </p:txBody>
      </p:sp>
      <p:sp>
        <p:nvSpPr>
          <p:cNvPr id="55" name="Shape 27">
            <a:extLst>
              <a:ext uri="{FF2B5EF4-FFF2-40B4-BE49-F238E27FC236}">
                <a16:creationId xmlns:a16="http://schemas.microsoft.com/office/drawing/2014/main" id="{0DE48975-3363-B9FE-838B-19C5E05A5E9F}"/>
              </a:ext>
            </a:extLst>
          </p:cNvPr>
          <p:cNvSpPr/>
          <p:nvPr/>
        </p:nvSpPr>
        <p:spPr>
          <a:xfrm>
            <a:off x="914553" y="5280708"/>
            <a:ext cx="10362895" cy="530352"/>
          </a:xfrm>
          <a:prstGeom prst="roundRect">
            <a:avLst>
              <a:gd name="adj" fmla="val 13793"/>
            </a:avLst>
          </a:prstGeom>
          <a:solidFill>
            <a:srgbClr val="003057"/>
          </a:solidFill>
          <a:ln w="12700">
            <a:solidFill>
              <a:srgbClr val="003057">
                <a:alpha val="0"/>
              </a:srgbClr>
            </a:solidFill>
            <a:prstDash val="solid"/>
          </a:ln>
        </p:spPr>
        <p:txBody>
          <a:bodyPr/>
          <a:lstStyle/>
          <a:p>
            <a:endParaRPr lang="en-US">
              <a:latin typeface="Montserrat" panose="00000500000000000000" pitchFamily="2" charset="0"/>
            </a:endParaRPr>
          </a:p>
        </p:txBody>
      </p:sp>
      <p:sp>
        <p:nvSpPr>
          <p:cNvPr id="56" name="Text 28">
            <a:extLst>
              <a:ext uri="{FF2B5EF4-FFF2-40B4-BE49-F238E27FC236}">
                <a16:creationId xmlns:a16="http://schemas.microsoft.com/office/drawing/2014/main" id="{E814A80D-707D-8752-35FE-328052343139}"/>
              </a:ext>
            </a:extLst>
          </p:cNvPr>
          <p:cNvSpPr/>
          <p:nvPr/>
        </p:nvSpPr>
        <p:spPr>
          <a:xfrm>
            <a:off x="1188872" y="5468160"/>
            <a:ext cx="9814255" cy="228600"/>
          </a:xfrm>
          <a:prstGeom prst="rect">
            <a:avLst/>
          </a:prstGeom>
          <a:noFill/>
          <a:ln/>
        </p:spPr>
        <p:txBody>
          <a:bodyPr wrap="square" lIns="0" tIns="0" rIns="0" bIns="0" rtlCol="0" anchor="t">
            <a:normAutofit fontScale="85000" lnSpcReduction="2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2000">
                <a:solidFill>
                  <a:srgbClr val="FFFFFF"/>
                </a:solidFill>
                <a:latin typeface="Montserrat" panose="00000500000000000000" pitchFamily="2" charset="0"/>
                <a:ea typeface="Montserrat" pitchFamily="34" charset="-122"/>
                <a:cs typeface="Montserrat" pitchFamily="34" charset="-120"/>
              </a:rPr>
              <a:t>Embed the benchmark into the review workflow</a:t>
            </a:r>
            <a:endParaRPr lang="en-US" sz="2000">
              <a:latin typeface="Montserrat" panose="00000500000000000000" pitchFamily="2" charset="0"/>
            </a:endParaRPr>
          </a:p>
        </p:txBody>
      </p:sp>
      <p:sp>
        <p:nvSpPr>
          <p:cNvPr id="10" name="TextBox 9">
            <a:extLst>
              <a:ext uri="{FF2B5EF4-FFF2-40B4-BE49-F238E27FC236}">
                <a16:creationId xmlns:a16="http://schemas.microsoft.com/office/drawing/2014/main" id="{5C565977-8CEC-2206-BE27-02AFBA580B5A}"/>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194242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P spid="29" grpId="0" animBg="1"/>
      <p:bldP spid="30"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BEFB9-945E-4DF6-A047-8AE1456099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EC863D-B62F-3880-F259-8B4705703C14}"/>
              </a:ext>
            </a:extLst>
          </p:cNvPr>
          <p:cNvSpPr>
            <a:spLocks noGrp="1"/>
          </p:cNvSpPr>
          <p:nvPr>
            <p:ph type="ctrTitle"/>
          </p:nvPr>
        </p:nvSpPr>
        <p:spPr>
          <a:xfrm>
            <a:off x="678844" y="1647824"/>
            <a:ext cx="5121881" cy="1114425"/>
          </a:xfrm>
        </p:spPr>
        <p:txBody>
          <a:bodyPr/>
          <a:lstStyle/>
          <a:p>
            <a:r>
              <a:rPr lang="en-US"/>
              <a:t>Questions?</a:t>
            </a:r>
          </a:p>
        </p:txBody>
      </p:sp>
      <p:sp>
        <p:nvSpPr>
          <p:cNvPr id="6" name="TextBox 5">
            <a:extLst>
              <a:ext uri="{FF2B5EF4-FFF2-40B4-BE49-F238E27FC236}">
                <a16:creationId xmlns:a16="http://schemas.microsoft.com/office/drawing/2014/main" id="{DA0FD1B8-4356-F8A8-9128-844C619755F4}"/>
              </a:ext>
            </a:extLst>
          </p:cNvPr>
          <p:cNvSpPr txBox="1"/>
          <p:nvPr/>
        </p:nvSpPr>
        <p:spPr>
          <a:xfrm>
            <a:off x="4590393" y="6271942"/>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3103779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8406C-8DEF-1487-C411-B8A873AB1396}"/>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F147E967-5F28-A864-E93A-3D0FC9DC2C37}"/>
              </a:ext>
            </a:extLst>
          </p:cNvPr>
          <p:cNvSpPr>
            <a:spLocks noGrp="1"/>
          </p:cNvSpPr>
          <p:nvPr>
            <p:ph type="ctrTitle"/>
          </p:nvPr>
        </p:nvSpPr>
        <p:spPr>
          <a:xfrm>
            <a:off x="314743" y="1424858"/>
            <a:ext cx="4965179" cy="1514987"/>
          </a:xfrm>
        </p:spPr>
        <p:txBody>
          <a:bodyPr/>
          <a:lstStyle/>
          <a:p>
            <a:r>
              <a:rPr lang="en-US" sz="8000" b="1">
                <a:latin typeface="Montserrat" pitchFamily="2" charset="0"/>
              </a:rPr>
              <a:t>BACKUP</a:t>
            </a:r>
          </a:p>
        </p:txBody>
      </p:sp>
      <p:sp>
        <p:nvSpPr>
          <p:cNvPr id="3" name="TextBox 2">
            <a:extLst>
              <a:ext uri="{FF2B5EF4-FFF2-40B4-BE49-F238E27FC236}">
                <a16:creationId xmlns:a16="http://schemas.microsoft.com/office/drawing/2014/main" id="{766DB919-337C-D78D-8BD4-7D8C7F62A5AE}"/>
              </a:ext>
            </a:extLst>
          </p:cNvPr>
          <p:cNvSpPr txBox="1"/>
          <p:nvPr/>
        </p:nvSpPr>
        <p:spPr>
          <a:xfrm>
            <a:off x="4590393" y="6271942"/>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3311730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352A4-9D72-672E-DEF8-C30C20F64E49}"/>
              </a:ext>
            </a:extLst>
          </p:cNvPr>
          <p:cNvSpPr>
            <a:spLocks noGrp="1"/>
          </p:cNvSpPr>
          <p:nvPr>
            <p:ph type="title"/>
          </p:nvPr>
        </p:nvSpPr>
        <p:spPr/>
        <p:txBody>
          <a:bodyPr/>
          <a:lstStyle/>
          <a:p>
            <a:r>
              <a:rPr lang="en-US"/>
              <a:t>Abstract</a:t>
            </a:r>
          </a:p>
        </p:txBody>
      </p:sp>
      <p:sp>
        <p:nvSpPr>
          <p:cNvPr id="3" name="Content Placeholder 2">
            <a:extLst>
              <a:ext uri="{FF2B5EF4-FFF2-40B4-BE49-F238E27FC236}">
                <a16:creationId xmlns:a16="http://schemas.microsoft.com/office/drawing/2014/main" id="{951672E0-BFBD-2189-3048-50C86C9E0B0A}"/>
              </a:ext>
            </a:extLst>
          </p:cNvPr>
          <p:cNvSpPr>
            <a:spLocks noGrp="1"/>
          </p:cNvSpPr>
          <p:nvPr>
            <p:ph idx="1"/>
          </p:nvPr>
        </p:nvSpPr>
        <p:spPr/>
        <p:txBody>
          <a:bodyPr>
            <a:normAutofit/>
          </a:bodyPr>
          <a:lstStyle/>
          <a:p>
            <a:pPr marL="9525" indent="0">
              <a:spcBef>
                <a:spcPts val="1800"/>
              </a:spcBef>
              <a:buNone/>
            </a:pPr>
            <a:r>
              <a:rPr lang="en-US" sz="2000">
                <a:latin typeface="Montserrat" panose="00000500000000000000" pitchFamily="2" charset="0"/>
              </a:rPr>
              <a:t>Program offices request billions of dollars in operations funding each year. These requests often lack a formal cost estimate, making it difficult for the enterprise to consistently evaluate and defend operations funding under strict budget constraints. As operations portfolios grow, this challenge increases the risk of unjustified growth and weakens decision-makers’ ability to prioritize funding across competing programs and projects. We introduce a benchmarking approach using time-series forecasting techniques built on historical execution data to project costs. This capability enables an independent evaluation of outyear funding requests, helping identify risks of surpluses and shortfalls while strengthening confidence in operations budgets.</a:t>
            </a:r>
          </a:p>
          <a:p>
            <a:pPr marL="9525" indent="0">
              <a:spcBef>
                <a:spcPts val="1800"/>
              </a:spcBef>
              <a:buNone/>
            </a:pPr>
            <a:endParaRPr lang="en-US" sz="2000">
              <a:latin typeface="Montserrat" panose="00000500000000000000" pitchFamily="2" charset="0"/>
            </a:endParaRPr>
          </a:p>
        </p:txBody>
      </p:sp>
      <p:sp>
        <p:nvSpPr>
          <p:cNvPr id="4" name="Slide Number Placeholder 3">
            <a:extLst>
              <a:ext uri="{FF2B5EF4-FFF2-40B4-BE49-F238E27FC236}">
                <a16:creationId xmlns:a16="http://schemas.microsoft.com/office/drawing/2014/main" id="{4E09B5E5-A521-9FB3-FC44-8DD037B16A41}"/>
              </a:ext>
            </a:extLst>
          </p:cNvPr>
          <p:cNvSpPr>
            <a:spLocks noGrp="1"/>
          </p:cNvSpPr>
          <p:nvPr>
            <p:ph type="sldNum" sz="quarter" idx="12"/>
          </p:nvPr>
        </p:nvSpPr>
        <p:spPr/>
        <p:txBody>
          <a:bodyPr/>
          <a:lstStyle/>
          <a:p>
            <a:fld id="{DD3EB71B-0E20-644D-98EB-43484203013E}" type="slidenum">
              <a:rPr lang="en-US" smtClean="0"/>
              <a:t>19</a:t>
            </a:fld>
            <a:endParaRPr lang="en-US"/>
          </a:p>
        </p:txBody>
      </p:sp>
      <p:sp>
        <p:nvSpPr>
          <p:cNvPr id="8" name="TextBox 7">
            <a:extLst>
              <a:ext uri="{FF2B5EF4-FFF2-40B4-BE49-F238E27FC236}">
                <a16:creationId xmlns:a16="http://schemas.microsoft.com/office/drawing/2014/main" id="{B580BFF0-4064-E60A-C16E-8FA7213B24AB}"/>
              </a:ext>
            </a:extLst>
          </p:cNvPr>
          <p:cNvSpPr txBox="1"/>
          <p:nvPr/>
        </p:nvSpPr>
        <p:spPr>
          <a:xfrm>
            <a:off x="5180330" y="6360698"/>
            <a:ext cx="3011214" cy="276999"/>
          </a:xfrm>
          <a:prstGeom prst="rect">
            <a:avLst/>
          </a:prstGeom>
          <a:noFill/>
        </p:spPr>
        <p:txBody>
          <a:bodyPr wrap="square" rtlCol="0">
            <a:spAutoFit/>
          </a:bodyPr>
          <a:lstStyle/>
          <a:p>
            <a:pPr algn="ctr"/>
            <a:r>
              <a:rPr lang="en-US" sz="1200" b="1" dirty="0">
                <a:solidFill>
                  <a:schemeClr val="bg1">
                    <a:lumMod val="50000"/>
                  </a:schemeClr>
                </a:solidFill>
                <a:latin typeface="Montserrat" panose="00000500000000000000" pitchFamily="2" charset="0"/>
              </a:rPr>
              <a:t>UNCLASSIFIED</a:t>
            </a:r>
          </a:p>
        </p:txBody>
      </p:sp>
    </p:spTree>
    <p:extLst>
      <p:ext uri="{BB962C8B-B14F-4D97-AF65-F5344CB8AC3E}">
        <p14:creationId xmlns:p14="http://schemas.microsoft.com/office/powerpoint/2010/main" val="4209502407"/>
      </p:ext>
    </p:extLst>
  </p:cSld>
  <p:clrMapOvr>
    <a:masterClrMapping/>
  </p:clrMapOvr>
</p:sld>
</file>

<file path=ppt/theme/theme1.xml><?xml version="1.0" encoding="utf-8"?>
<a:theme xmlns:a="http://schemas.openxmlformats.org/drawingml/2006/main" name="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0160960C4352D4BBED53A757C81177B" ma:contentTypeVersion="16" ma:contentTypeDescription="Create a new document." ma:contentTypeScope="" ma:versionID="ab883480b9893bedc86d1e3aa071f37c">
  <xsd:schema xmlns:xsd="http://www.w3.org/2001/XMLSchema" xmlns:xs="http://www.w3.org/2001/XMLSchema" xmlns:p="http://schemas.microsoft.com/office/2006/metadata/properties" xmlns:ns2="e4437826-0aac-49f9-9e13-8e3c96a2f0f3" xmlns:ns3="d16be8a0-c631-41a3-8db9-17817827d70c" xmlns:ns4="0a20205c-0631-4ff0-81c6-46eee12fe7e9" targetNamespace="http://schemas.microsoft.com/office/2006/metadata/properties" ma:root="true" ma:fieldsID="f1b6b630142f5b312aded8420b6d26de" ns2:_="" ns3:_="" ns4:_="">
    <xsd:import namespace="e4437826-0aac-49f9-9e13-8e3c96a2f0f3"/>
    <xsd:import namespace="d16be8a0-c631-41a3-8db9-17817827d70c"/>
    <xsd:import namespace="0a20205c-0631-4ff0-81c6-46eee12fe7e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2:Hyperlink"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437826-0aac-49f9-9e13-8e3c96a2f0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Hyperlink" ma:index="21"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16be8a0-c631-41a3-8db9-17817827d70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20205c-0631-4ff0-81c6-46eee12fe7e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8f7ebd6-0c9b-4567-b83d-31ce0d501100}" ma:internalName="TaxCatchAll" ma:showField="CatchAllData" ma:web="d16be8a0-c631-41a3-8db9-17817827d7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4437826-0aac-49f9-9e13-8e3c96a2f0f3">
      <Terms xmlns="http://schemas.microsoft.com/office/infopath/2007/PartnerControls"/>
    </lcf76f155ced4ddcb4097134ff3c332f>
    <TaxCatchAll xmlns="0a20205c-0631-4ff0-81c6-46eee12fe7e9" xsi:nil="true"/>
    <Hyperlink xmlns="e4437826-0aac-49f9-9e13-8e3c96a2f0f3">
      <Url xsi:nil="true"/>
      <Description xsi:nil="true"/>
    </Hyperlink>
  </documentManagement>
</p:properties>
</file>

<file path=customXml/itemProps1.xml><?xml version="1.0" encoding="utf-8"?>
<ds:datastoreItem xmlns:ds="http://schemas.openxmlformats.org/officeDocument/2006/customXml" ds:itemID="{CE80D5D3-E0CD-44B0-8E37-C3630286E9D8}">
  <ds:schemaRefs>
    <ds:schemaRef ds:uri="http://schemas.microsoft.com/sharepoint/v3/contenttype/forms"/>
  </ds:schemaRefs>
</ds:datastoreItem>
</file>

<file path=customXml/itemProps2.xml><?xml version="1.0" encoding="utf-8"?>
<ds:datastoreItem xmlns:ds="http://schemas.openxmlformats.org/officeDocument/2006/customXml" ds:itemID="{487DC99F-1522-4753-B6B5-A968E196BCA7}">
  <ds:schemaRefs>
    <ds:schemaRef ds:uri="0a20205c-0631-4ff0-81c6-46eee12fe7e9"/>
    <ds:schemaRef ds:uri="d16be8a0-c631-41a3-8db9-17817827d70c"/>
    <ds:schemaRef ds:uri="e4437826-0aac-49f9-9e13-8e3c96a2f0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4BEE2B8-ED5C-4B5D-8FC7-A251AE9BE165}">
  <ds:schemaRefs>
    <ds:schemaRef ds:uri="http://purl.org/dc/elements/1.1/"/>
    <ds:schemaRef ds:uri="http://schemas.microsoft.com/office/2006/metadata/properties"/>
    <ds:schemaRef ds:uri="http://purl.org/dc/dcmitype/"/>
    <ds:schemaRef ds:uri="http://schemas.microsoft.com/office/2006/documentManagement/types"/>
    <ds:schemaRef ds:uri="http://purl.org/dc/terms/"/>
    <ds:schemaRef ds:uri="d16be8a0-c631-41a3-8db9-17817827d70c"/>
    <ds:schemaRef ds:uri="http://www.w3.org/XML/1998/namespace"/>
    <ds:schemaRef ds:uri="http://schemas.microsoft.com/office/infopath/2007/PartnerControls"/>
    <ds:schemaRef ds:uri="http://schemas.openxmlformats.org/package/2006/metadata/core-properties"/>
    <ds:schemaRef ds:uri="0a20205c-0631-4ff0-81c6-46eee12fe7e9"/>
    <ds:schemaRef ds:uri="e4437826-0aac-49f9-9e13-8e3c96a2f0f3"/>
  </ds:schemaRefs>
</ds:datastoreItem>
</file>

<file path=docProps/app.xml><?xml version="1.0" encoding="utf-8"?>
<Properties xmlns="http://schemas.openxmlformats.org/officeDocument/2006/extended-properties" xmlns:vt="http://schemas.openxmlformats.org/officeDocument/2006/docPropsVTypes">
  <TotalTime>0</TotalTime>
  <Words>1753</Words>
  <Application>Microsoft Office PowerPoint</Application>
  <PresentationFormat>Widescreen</PresentationFormat>
  <Paragraphs>322</Paragraphs>
  <Slides>19</Slides>
  <Notes>14</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19</vt:i4>
      </vt:variant>
    </vt:vector>
  </HeadingPairs>
  <TitlesOfParts>
    <vt:vector size="28" baseType="lpstr">
      <vt:lpstr>Aptos</vt:lpstr>
      <vt:lpstr>Arial</vt:lpstr>
      <vt:lpstr>Calibri</vt:lpstr>
      <vt:lpstr>Montserrat</vt:lpstr>
      <vt:lpstr>Wingdings</vt:lpstr>
      <vt:lpstr>Office Theme</vt:lpstr>
      <vt:lpstr>1_Office Theme</vt:lpstr>
      <vt:lpstr>2_Office Theme</vt:lpstr>
      <vt:lpstr>3_Office Theme</vt:lpstr>
      <vt:lpstr>Operations Benchmarking</vt:lpstr>
      <vt:lpstr>CEPE Background</vt:lpstr>
      <vt:lpstr>PowerPoint Presentation</vt:lpstr>
      <vt:lpstr>Problem</vt:lpstr>
      <vt:lpstr>Challenge &amp; Approach</vt:lpstr>
      <vt:lpstr>Review Questions</vt:lpstr>
      <vt:lpstr>Data Requirements</vt:lpstr>
      <vt:lpstr>Statistical Data Structure</vt:lpstr>
      <vt:lpstr>Time Series Forecasting</vt:lpstr>
      <vt:lpstr>Dynamic Model Selection</vt:lpstr>
      <vt:lpstr>PowerPoint Presentation</vt:lpstr>
      <vt:lpstr>Series Conditioning</vt:lpstr>
      <vt:lpstr>Forecast Benchmark</vt:lpstr>
      <vt:lpstr>Review Tool</vt:lpstr>
      <vt:lpstr>Value Added</vt:lpstr>
      <vt:lpstr>Future Opportunities</vt:lpstr>
      <vt:lpstr>Questions?</vt:lpstr>
      <vt:lpstr>BACKUP</vt:lpstr>
      <vt:lpstr>Abstract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Valerie Levine</dc:creator>
  <cp:lastModifiedBy>Alcorta, Justin (CONTR)</cp:lastModifiedBy>
  <cp:revision>1</cp:revision>
  <cp:lastPrinted>2025-09-12T16:13:46Z</cp:lastPrinted>
  <dcterms:created xsi:type="dcterms:W3CDTF">2025-09-10T18:06:41Z</dcterms:created>
  <dcterms:modified xsi:type="dcterms:W3CDTF">2026-07-30T17:35:53Z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0x010100F0160960C4352D4BBED53A757C81177B</vt:lpwstr>
  </property>
  <property fmtid="{D5CDD505-2E9C-101B-9397-08002B2CF9AE}" pid="3" name="MediaServiceImageTags">
    <vt:lpwstr/>
  </property>
</Properties>
</file>