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71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>
        <p:scale>
          <a:sx n="113" d="100"/>
          <a:sy n="113" d="100"/>
        </p:scale>
        <p:origin x="498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-Dark">
    <p:bg>
      <p:bgPr>
        <a:gradFill>
          <a:gsLst>
            <a:gs pos="76000">
              <a:schemeClr val="bg2"/>
            </a:gs>
            <a:gs pos="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D69B83-A162-5D7E-7BF9-02C40D22C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282" b="7282"/>
          <a:stretch/>
        </p:blipFill>
        <p:spPr>
          <a:xfrm>
            <a:off x="4178300" y="0"/>
            <a:ext cx="8013700" cy="68465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5067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0F26542-3DAB-92B1-3C91-58713B1B5E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531" y="569667"/>
            <a:ext cx="4167285" cy="83654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088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2B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 Light Gray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600201"/>
            <a:ext cx="5003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F97D13C-F5DC-7244-F216-212A7E2392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53200" y="1612901"/>
            <a:ext cx="5003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AB979C-7E01-2A56-D294-FCACF1D17137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19CDEB1-B964-03BF-D978-623C2AD544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5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600201"/>
            <a:ext cx="5003800" cy="3657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AB979C-7E01-2A56-D294-FCACF1D17137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C7991C-3846-3F7C-B7B6-52A7D72355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8600" y="1600200"/>
            <a:ext cx="5003800" cy="36576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Insert picture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997F5A-5CBB-6140-2751-105AAB41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48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1"/>
            <a:ext cx="5003800" cy="17526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2895602"/>
            <a:ext cx="5003800" cy="23621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AB979C-7E01-2A56-D294-FCACF1D17137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C7991C-3846-3F7C-B7B6-52A7D72355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8600" y="685800"/>
            <a:ext cx="2400300" cy="2209797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Insert picture</a:t>
            </a:r>
          </a:p>
          <a:p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3DECE774-FB4C-A84B-AE3C-BF6E1E85BB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6700" y="685800"/>
            <a:ext cx="2400300" cy="2209797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Insert picture</a:t>
            </a:r>
          </a:p>
          <a:p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368D7E22-2FCE-BDF5-1F4E-D4D036490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78600" y="3048001"/>
            <a:ext cx="2400300" cy="2209797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Insert picture</a:t>
            </a:r>
          </a:p>
          <a:p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C1DE211-1B80-7226-FEA2-D98E1D5C58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56700" y="3048001"/>
            <a:ext cx="2400300" cy="2209797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Insert picture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898C80-047D-493B-9239-E5E45BC21C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95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EDA41D6-AB08-0CD8-555F-5DEFC8C76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03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5B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 Light Gray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6DE0A6A-B6AD-33BB-ECEF-0CB9B27DF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39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5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 Light Blue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66AA34A-787D-0310-D626-DF7067566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00" y="5995922"/>
            <a:ext cx="3118456" cy="74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00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E393C4B-6A49-F5F2-6D6A-22721E13AD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20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6B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527B4C0-278B-A954-4F6D-31AF379AA2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36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Slide_6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E72D799-F4DE-7D4E-E833-83E656CD72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00" y="5995922"/>
            <a:ext cx="3118456" cy="74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54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Slide_Dark">
    <p:bg>
      <p:bgPr>
        <a:gradFill>
          <a:gsLst>
            <a:gs pos="89000">
              <a:schemeClr val="tx2"/>
            </a:gs>
            <a:gs pos="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10DE75-797A-F5C4-EEFB-29F8A252B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282" b="7282"/>
          <a:stretch/>
        </p:blipFill>
        <p:spPr>
          <a:xfrm>
            <a:off x="4178300" y="0"/>
            <a:ext cx="8013700" cy="684657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648F05-2169-C834-46DB-BE9E033D07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6984BB-B509-1E6F-A9A5-7DB7D2FB9D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16158B-ECFA-2D94-D8A6-5AC0E3FF8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FF9A75-9C40-41B3-C3F6-9851D92A7440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51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Light">
    <p:bg>
      <p:bgPr>
        <a:solidFill>
          <a:schemeClr val="tx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D69B83-A162-5D7E-7BF9-02C40D22C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t="5000" b="5000"/>
          <a:stretch/>
        </p:blipFill>
        <p:spPr>
          <a:xfrm>
            <a:off x="4584701" y="0"/>
            <a:ext cx="7607300" cy="684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54B427AD-E0DD-103D-2DCB-6E9EEEAA2F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531" y="572753"/>
            <a:ext cx="4167285" cy="8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23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Slide_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0FC18B-02A4-DEE6-B18D-272E32D7E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t="5000" b="5000"/>
          <a:stretch/>
        </p:blipFill>
        <p:spPr>
          <a:xfrm>
            <a:off x="4584701" y="0"/>
            <a:ext cx="7607300" cy="684657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648F05-2169-C834-46DB-BE9E033D07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6984BB-B509-1E6F-A9A5-7DB7D2FB9D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16158B-ECFA-2D94-D8A6-5AC0E3FF8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FF9A75-9C40-41B3-C3F6-9851D92A7440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63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Slide_Dark">
    <p:bg>
      <p:bgPr>
        <a:gradFill>
          <a:gsLst>
            <a:gs pos="89000">
              <a:schemeClr val="tx2"/>
            </a:gs>
            <a:gs pos="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ACF467-4C75-9721-B525-03D74E752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282" b="7282"/>
          <a:stretch/>
        </p:blipFill>
        <p:spPr>
          <a:xfrm>
            <a:off x="4178300" y="0"/>
            <a:ext cx="8013700" cy="68465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16984BB-B509-1E6F-A9A5-7DB7D2FB9D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00200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16158B-ECFA-2D94-D8A6-5AC0E3FF8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424060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FF9A75-9C40-41B3-C3F6-9851D92A7440}"/>
              </a:ext>
            </a:extLst>
          </p:cNvPr>
          <p:cNvCxnSpPr>
            <a:cxnSpLocks/>
          </p:cNvCxnSpPr>
          <p:nvPr userDrawn="1"/>
        </p:nvCxnSpPr>
        <p:spPr>
          <a:xfrm>
            <a:off x="615067" y="3292765"/>
            <a:ext cx="550310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5">
            <a:extLst>
              <a:ext uri="{FF2B5EF4-FFF2-40B4-BE49-F238E27FC236}">
                <a16:creationId xmlns:a16="http://schemas.microsoft.com/office/drawing/2014/main" id="{50A09B9E-785C-1E15-DA33-48E2C2C860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813" y="5185466"/>
            <a:ext cx="3770674" cy="7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9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Slide_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165A33-AB11-0124-768A-AD7A20E49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t="5000" b="5000"/>
          <a:stretch/>
        </p:blipFill>
        <p:spPr>
          <a:xfrm>
            <a:off x="4584701" y="0"/>
            <a:ext cx="7607300" cy="684657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16984BB-B509-1E6F-A9A5-7DB7D2FB9D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00200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16158B-ECFA-2D94-D8A6-5AC0E3FF8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3424060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FF9A75-9C40-41B3-C3F6-9851D92A7440}"/>
              </a:ext>
            </a:extLst>
          </p:cNvPr>
          <p:cNvCxnSpPr>
            <a:cxnSpLocks/>
          </p:cNvCxnSpPr>
          <p:nvPr userDrawn="1"/>
        </p:nvCxnSpPr>
        <p:spPr>
          <a:xfrm>
            <a:off x="609600" y="3292765"/>
            <a:ext cx="550310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phic 5">
            <a:extLst>
              <a:ext uri="{FF2B5EF4-FFF2-40B4-BE49-F238E27FC236}">
                <a16:creationId xmlns:a16="http://schemas.microsoft.com/office/drawing/2014/main" id="{024A6824-D248-C862-0AAB-0BC5EFC806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813" y="5188259"/>
            <a:ext cx="3770674" cy="75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3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Dark_2">
    <p:bg>
      <p:bgPr>
        <a:gradFill>
          <a:gsLst>
            <a:gs pos="55000">
              <a:schemeClr val="bg2"/>
            </a:gs>
            <a:gs pos="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D69B83-A162-5D7E-7BF9-02C40D22C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8527" y="-1"/>
            <a:ext cx="6846574" cy="684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FE779C-0833-68CC-6F67-7727BB7CFE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35101" y="-1"/>
            <a:ext cx="4656899" cy="6911822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8AEA579F-A97F-2E24-C6E9-09CC02CE7C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2927" y="588037"/>
            <a:ext cx="3984265" cy="79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17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Light_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4FE59-447E-DE10-F17C-D2F498795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4569" b="4569"/>
          <a:stretch/>
        </p:blipFill>
        <p:spPr>
          <a:xfrm>
            <a:off x="-1" y="0"/>
            <a:ext cx="7535101" cy="684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576712"/>
            <a:ext cx="5503101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5514034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5503101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FE779C-0833-68CC-6F67-7727BB7CFE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35101" y="-1"/>
            <a:ext cx="4656899" cy="6846573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Graphic 5">
            <a:extLst>
              <a:ext uri="{FF2B5EF4-FFF2-40B4-BE49-F238E27FC236}">
                <a16:creationId xmlns:a16="http://schemas.microsoft.com/office/drawing/2014/main" id="{CE83AEB2-3678-F6ED-645F-FDEA9AAD0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2927" y="590988"/>
            <a:ext cx="3984265" cy="79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86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lide_Dark_3">
    <p:bg>
      <p:bgPr>
        <a:gradFill>
          <a:gsLst>
            <a:gs pos="55000">
              <a:schemeClr val="bg2"/>
            </a:gs>
            <a:gs pos="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C94A6F-63CB-ECB6-9CE9-0E2F37C74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95" r="10495"/>
          <a:stretch/>
        </p:blipFill>
        <p:spPr>
          <a:xfrm>
            <a:off x="0" y="-1"/>
            <a:ext cx="5409462" cy="684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1" y="2576712"/>
            <a:ext cx="3802602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3810157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38101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FE779C-0833-68CC-6F67-7727BB7CFE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09462" y="-1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8AEA579F-A97F-2E24-C6E9-09CC02CE7C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37595" y="617883"/>
            <a:ext cx="2746615" cy="1519031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911542A6-B250-A91D-D0E2-2503483AD40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00731" y="0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A61BEB6-1189-0EDA-419A-C71120D1E1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09462" y="3429552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E733AB4-06AE-379D-68E8-0231A052B31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00731" y="3429553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040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lide_Light-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09EEEF8-FD30-95D1-4045-DAE3F7D30E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t="4569" r="28210" b="4569"/>
          <a:stretch/>
        </p:blipFill>
        <p:spPr>
          <a:xfrm>
            <a:off x="-1" y="0"/>
            <a:ext cx="5409463" cy="684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158CF9-7F25-2BDF-F499-D72D7E9B6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1" y="2576712"/>
            <a:ext cx="3802602" cy="1643585"/>
          </a:xfrm>
        </p:spPr>
        <p:txBody>
          <a:bodyPr anchor="b">
            <a:normAutofit/>
          </a:bodyPr>
          <a:lstStyle>
            <a:lvl1pPr algn="l">
              <a:defRPr sz="4500" b="1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688E7-800E-C994-44AD-60D4E0A94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400572"/>
            <a:ext cx="3810157" cy="85722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C2B4B-EB18-B461-172A-FA712E501D34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69277"/>
            <a:ext cx="381015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FE779C-0833-68CC-6F67-7727BB7CFE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09462" y="-1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8AEA579F-A97F-2E24-C6E9-09CC02CE7C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39302" y="628273"/>
            <a:ext cx="2743200" cy="1500378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911542A6-B250-A91D-D0E2-2503483AD40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00731" y="0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A61BEB6-1189-0EDA-419A-C71120D1E1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09462" y="3429552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E733AB4-06AE-379D-68E8-0231A052B31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00731" y="3429553"/>
            <a:ext cx="3391269" cy="3429001"/>
          </a:xfrm>
          <a:solidFill>
            <a:schemeClr val="tx2">
              <a:lumMod val="9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Photo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6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6128405-161D-32A3-C1C6-82E4C1B6A6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4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1B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D52F89-0EB7-8A53-883B-2810C4FE4528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E743B51-3694-B852-9D99-C596359EC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0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230F-3B09-7088-E1B4-CBE183024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Content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61490D-BF01-A03E-91E2-ECDE8A96B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6E958-D727-0D3A-FC71-C5D9B561EC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600201"/>
            <a:ext cx="5003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F97D13C-F5DC-7244-F216-212A7E2392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53200" y="1612901"/>
            <a:ext cx="50038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AB979C-7E01-2A56-D294-FCACF1D17137}"/>
              </a:ext>
            </a:extLst>
          </p:cNvPr>
          <p:cNvCxnSpPr>
            <a:cxnSpLocks/>
          </p:cNvCxnSpPr>
          <p:nvPr userDrawn="1"/>
        </p:nvCxnSpPr>
        <p:spPr>
          <a:xfrm>
            <a:off x="609600" y="5867400"/>
            <a:ext cx="10972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A46C0FC-5CA6-78F0-615F-70B818400F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056633"/>
            <a:ext cx="3118456" cy="62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1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9F5215-4F6B-6351-354F-C63B4DA3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1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775FF-73F9-7B18-8746-775A558F3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6576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93064-9BC6-37C6-3401-57FF72384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7797" y="6197535"/>
            <a:ext cx="71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CB0D119-7A02-8E46-84C5-2C22274513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5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cap="none" baseline="0">
          <a:solidFill>
            <a:schemeClr val="tx2"/>
          </a:solidFill>
          <a:latin typeface="+mj-lt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>
          <p15:clr>
            <a:srgbClr val="F26B43"/>
          </p15:clr>
        </p15:guide>
        <p15:guide id="2" orient="horz" pos="720">
          <p15:clr>
            <a:srgbClr val="F26B43"/>
          </p15:clr>
        </p15:guide>
        <p15:guide id="3" pos="7296">
          <p15:clr>
            <a:srgbClr val="F26B43"/>
          </p15:clr>
        </p15:guide>
        <p15:guide id="4" orient="horz" pos="3696">
          <p15:clr>
            <a:srgbClr val="F26B43"/>
          </p15:clr>
        </p15:guide>
        <p15:guide id="5" orient="horz" pos="3312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81CFB-F95D-FDD5-3A90-11A76A1434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A8DD7A-DE54-B6E8-BDBC-30858760E8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Subtitle, Presenter, Date</a:t>
            </a:r>
          </a:p>
        </p:txBody>
      </p:sp>
    </p:spTree>
    <p:extLst>
      <p:ext uri="{BB962C8B-B14F-4D97-AF65-F5344CB8AC3E}">
        <p14:creationId xmlns:p14="http://schemas.microsoft.com/office/powerpoint/2010/main" val="2819968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3E503A-182E-3F56-F2B6-E97B15F3A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250875-A284-9C28-565B-73FD43EC70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759F6C2-56D3-4B5F-2FD6-755447D788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8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1AC2D9-F8B5-E636-BA28-FC64B5EA4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A20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A20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69B71E-27BC-771D-4144-0DDB39C0FB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A33187-C15C-CAC9-7E55-E126BA7EF5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79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A1ABA-0085-7F06-6574-A8C1B3EFEF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416BE1-C0D1-67FE-C00A-2BCD990CF3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72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5AD81-3A8D-3E40-9131-696FA4668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2E24786-EF3B-FC94-1CBB-1C467C4D9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F8C1EE8-CB64-7837-9746-B9516A626F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7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E459B-FE1D-91AA-67AF-25136EBFC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21785-12F2-C870-1C14-1EA8AEF67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127" y="2576712"/>
            <a:ext cx="5503101" cy="1643585"/>
          </a:xfrm>
        </p:spPr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01727-45EE-C643-3CD0-529B4028513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69660" y="4400572"/>
            <a:ext cx="5514034" cy="857228"/>
          </a:xfrm>
        </p:spPr>
        <p:txBody>
          <a:bodyPr/>
          <a:lstStyle/>
          <a:p>
            <a:r>
              <a:rPr lang="en-US" dirty="0"/>
              <a:t>Subtitle, Presenter, Date</a:t>
            </a:r>
          </a:p>
        </p:txBody>
      </p:sp>
    </p:spTree>
    <p:extLst>
      <p:ext uri="{BB962C8B-B14F-4D97-AF65-F5344CB8AC3E}">
        <p14:creationId xmlns:p14="http://schemas.microsoft.com/office/powerpoint/2010/main" val="203709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56959-077B-5BEF-F126-36BA338CE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0E36-16EE-750E-6722-36840DB449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A7130-8D96-368A-E08C-427C6CD785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Subtitle, Presenter, Date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36295D-AADA-23EE-4ACF-82DB9881DB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8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2B2AC-53A6-B332-1165-EEF0F562F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21A43-A4B0-8CF4-35CD-1FBDEC9DB4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DB81A-28B6-E70F-6989-7368A0ADF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Subtitle, Presenter, Date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40364D8-4D5B-C7D0-3EC9-12373C2CA0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5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52035-90E1-0B2F-0875-5351190D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699F6D-3734-0144-8987-E21EC8906D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C3091-54D6-612C-C39B-689677B9B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6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26249-5D19-0563-FB48-522056116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EE026E-F8DA-2D5D-727A-917763E58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CF99E-BD79-6CD7-2D67-DE4EE22642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A1E060-478D-A0B1-EDEF-5949C328C4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53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8565-C21E-6C53-365D-D5205B81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E7C59A-7FDD-77F4-5C84-98FA389EBC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B89CFB-3935-5B21-6600-7084FB06E8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72A0ECA-B539-251F-A145-054418A0B0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49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9F2C1-1BCC-650F-3AFF-AB761E35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091E29-27A1-831A-5DA7-FD604D55B2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27F59C-814D-8D3C-36F1-C34D4A5AEF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A2A2CAA-04F5-0814-D99F-97A1D1141E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8BC69A7-4A31-FF0B-2AC9-AEACDFF331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11E41B40-D5E2-6510-98AB-EC98E55F82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422EDF9-8298-295D-3C17-186708B3BA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75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2B0E1F-63E3-7169-1BB0-61B88D97B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A89147-96E5-D7F1-3B24-0CBA288B7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1"/>
            <a:ext cx="10972800" cy="457200"/>
          </a:xfrm>
        </p:spPr>
        <p:txBody>
          <a:bodyPr/>
          <a:lstStyle/>
          <a:p>
            <a:r>
              <a:rPr lang="en-US" dirty="0"/>
              <a:t>Tables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8E02022-4BCC-AA8D-27DF-4BC0229C00E3}"/>
              </a:ext>
            </a:extLst>
          </p:cNvPr>
          <p:cNvSpPr txBox="1">
            <a:spLocks/>
          </p:cNvSpPr>
          <p:nvPr/>
        </p:nvSpPr>
        <p:spPr>
          <a:xfrm>
            <a:off x="10837797" y="6197535"/>
            <a:ext cx="71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B0D119-7A02-8E46-84C5-2C2227451327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140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140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9C817B-15E4-6BA7-0C39-0B8766C42C7A}"/>
              </a:ext>
            </a:extLst>
          </p:cNvPr>
          <p:cNvGraphicFramePr>
            <a:graphicFrameLocks noGrp="1"/>
          </p:cNvGraphicFramePr>
          <p:nvPr/>
        </p:nvGraphicFramePr>
        <p:xfrm>
          <a:off x="1759625" y="2059583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4920831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558291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660488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32259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354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423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96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73575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FFA5C91-A9EE-3BEC-DDEC-1DD86BCFFE9F}"/>
              </a:ext>
            </a:extLst>
          </p:cNvPr>
          <p:cNvGraphicFramePr>
            <a:graphicFrameLocks noGrp="1"/>
          </p:cNvGraphicFramePr>
          <p:nvPr/>
        </p:nvGraphicFramePr>
        <p:xfrm>
          <a:off x="1759625" y="3859200"/>
          <a:ext cx="8128000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4920831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558291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660488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32259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354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423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96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73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8019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ERE-DOE-2025">
      <a:dk1>
        <a:srgbClr val="000000"/>
      </a:dk1>
      <a:lt1>
        <a:srgbClr val="FFFFFF"/>
      </a:lt1>
      <a:dk2>
        <a:srgbClr val="1A204C"/>
      </a:dk2>
      <a:lt2>
        <a:srgbClr val="D9DFEA"/>
      </a:lt2>
      <a:accent1>
        <a:srgbClr val="21409A"/>
      </a:accent1>
      <a:accent2>
        <a:srgbClr val="085A9B"/>
      </a:accent2>
      <a:accent3>
        <a:srgbClr val="064606"/>
      </a:accent3>
      <a:accent4>
        <a:srgbClr val="1D772A"/>
      </a:accent4>
      <a:accent5>
        <a:srgbClr val="F9D57A"/>
      </a:accent5>
      <a:accent6>
        <a:srgbClr val="FAA449"/>
      </a:accent6>
      <a:hlink>
        <a:srgbClr val="085A9B"/>
      </a:hlink>
      <a:folHlink>
        <a:srgbClr val="085A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F414C994-13E3-4B8D-AB6F-F18AD718A8B8}" vid="{BE9F9591-6184-48C9-A72B-36D7D8D23A8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DOE-Awardee-Presentation-Template</Template>
  <TotalTime>0</TotalTime>
  <Words>41</Words>
  <Application>Microsoft Office PowerPoint</Application>
  <PresentationFormat>Widescreen</PresentationFormat>
  <Paragraphs>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1_Office Theme</vt:lpstr>
      <vt:lpstr>Title Slide</vt:lpstr>
      <vt:lpstr>Title Slide</vt:lpstr>
      <vt:lpstr>Title Slide</vt:lpstr>
      <vt:lpstr>Title Slide</vt:lpstr>
      <vt:lpstr>PowerPoint Presentation</vt:lpstr>
      <vt:lpstr>PowerPoint Presentation</vt:lpstr>
      <vt:lpstr>PowerPoint Presentation</vt:lpstr>
      <vt:lpstr>PowerPoint Presentation</vt:lpstr>
      <vt:lpstr>Tables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Rose, Marquis (CONTR)</dc:creator>
  <cp:lastModifiedBy>Rose, Marquis (CONTR)</cp:lastModifiedBy>
  <cp:revision>1</cp:revision>
  <dcterms:created xsi:type="dcterms:W3CDTF">2026-08-18T17:41:05Z</dcterms:created>
  <dcterms:modified xsi:type="dcterms:W3CDTF">2026-08-18T17:41:45Z</dcterms:modified>
</cp:coreProperties>
</file>