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809" r:id="rId5"/>
    <p:sldMasterId id="2147484649" r:id="rId6"/>
  </p:sldMasterIdLst>
  <p:notesMasterIdLst>
    <p:notesMasterId r:id="rId59"/>
  </p:notesMasterIdLst>
  <p:sldIdLst>
    <p:sldId id="318" r:id="rId7"/>
    <p:sldId id="256" r:id="rId8"/>
    <p:sldId id="258" r:id="rId9"/>
    <p:sldId id="260" r:id="rId10"/>
    <p:sldId id="259"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0D43F"/>
    <a:srgbClr val="47AD0C"/>
    <a:srgbClr val="6DBB31"/>
    <a:srgbClr val="C3AF1C"/>
    <a:srgbClr val="419F0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17D0875-C496-480B-835E-1C6C4D1DDF6B}" v="20" dt="2026-09-22T20:35:38.93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5766" autoAdjust="0"/>
    <p:restoredTop sz="94925" autoAdjust="0"/>
  </p:normalViewPr>
  <p:slideViewPr>
    <p:cSldViewPr>
      <p:cViewPr>
        <p:scale>
          <a:sx n="50" d="100"/>
          <a:sy n="50" d="100"/>
        </p:scale>
        <p:origin x="1352" y="26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slide" Target="slides/slide49.xml"/><Relationship Id="rId63" Type="http://schemas.openxmlformats.org/officeDocument/2006/relationships/tableStyles" Target="tableStyle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slide" Target="slides/slide52.xml"/><Relationship Id="rId5" Type="http://schemas.openxmlformats.org/officeDocument/2006/relationships/slideMaster" Target="slideMasters/slideMaster2.xml"/><Relationship Id="rId61" Type="http://schemas.openxmlformats.org/officeDocument/2006/relationships/viewProps" Target="viewProps.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microsoft.com/office/2015/10/relationships/revisionInfo" Target="revisionInfo.xml"/><Relationship Id="rId8" Type="http://schemas.openxmlformats.org/officeDocument/2006/relationships/slide" Target="slides/slide2.xml"/><Relationship Id="rId51" Type="http://schemas.openxmlformats.org/officeDocument/2006/relationships/slide" Target="slides/slide45.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notesMaster" Target="notesMasters/notesMaster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D223C43-3921-4C5D-AF55-CCF4E65A650B}" type="datetimeFigureOut">
              <a:rPr lang="en-US" smtClean="0"/>
              <a:t>9/22/2026</a:t>
            </a:fld>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38ACDA1-07DA-4F2E-9B54-CFCA76F3BD82}" type="slidenum">
              <a:rPr lang="en-US" smtClean="0"/>
              <a:t>‹#›</a:t>
            </a:fld>
            <a:endParaRPr lang="en-US" dirty="0"/>
          </a:p>
        </p:txBody>
      </p:sp>
    </p:spTree>
    <p:extLst>
      <p:ext uri="{BB962C8B-B14F-4D97-AF65-F5344CB8AC3E}">
        <p14:creationId xmlns:p14="http://schemas.microsoft.com/office/powerpoint/2010/main" val="38117720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38ACDA1-07DA-4F2E-9B54-CFCA76F3BD82}" type="slidenum">
              <a:rPr lang="en-US" smtClean="0"/>
              <a:t>2</a:t>
            </a:fld>
            <a:endParaRPr lang="en-US" dirty="0"/>
          </a:p>
        </p:txBody>
      </p:sp>
    </p:spTree>
    <p:extLst>
      <p:ext uri="{BB962C8B-B14F-4D97-AF65-F5344CB8AC3E}">
        <p14:creationId xmlns:p14="http://schemas.microsoft.com/office/powerpoint/2010/main" val="10196729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38ACDA1-07DA-4F2E-9B54-CFCA76F3BD82}" type="slidenum">
              <a:rPr lang="en-US" smtClean="0"/>
              <a:t>3</a:t>
            </a:fld>
            <a:endParaRPr lang="en-US" dirty="0"/>
          </a:p>
        </p:txBody>
      </p:sp>
    </p:spTree>
    <p:extLst>
      <p:ext uri="{BB962C8B-B14F-4D97-AF65-F5344CB8AC3E}">
        <p14:creationId xmlns:p14="http://schemas.microsoft.com/office/powerpoint/2010/main" val="16384314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38ACDA1-07DA-4F2E-9B54-CFCA76F3BD82}" type="slidenum">
              <a:rPr lang="en-US" smtClean="0"/>
              <a:t>5</a:t>
            </a:fld>
            <a:endParaRPr lang="en-US" dirty="0"/>
          </a:p>
        </p:txBody>
      </p:sp>
    </p:spTree>
    <p:extLst>
      <p:ext uri="{BB962C8B-B14F-4D97-AF65-F5344CB8AC3E}">
        <p14:creationId xmlns:p14="http://schemas.microsoft.com/office/powerpoint/2010/main" val="26550108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38ACDA1-07DA-4F2E-9B54-CFCA76F3BD82}" type="slidenum">
              <a:rPr lang="en-US" smtClean="0"/>
              <a:t>8</a:t>
            </a:fld>
            <a:endParaRPr lang="en-US" dirty="0"/>
          </a:p>
        </p:txBody>
      </p:sp>
    </p:spTree>
    <p:extLst>
      <p:ext uri="{BB962C8B-B14F-4D97-AF65-F5344CB8AC3E}">
        <p14:creationId xmlns:p14="http://schemas.microsoft.com/office/powerpoint/2010/main" val="29486590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38ACDA1-07DA-4F2E-9B54-CFCA76F3BD82}" type="slidenum">
              <a:rPr lang="en-US" smtClean="0"/>
              <a:t>9</a:t>
            </a:fld>
            <a:endParaRPr lang="en-US" dirty="0"/>
          </a:p>
        </p:txBody>
      </p:sp>
    </p:spTree>
    <p:extLst>
      <p:ext uri="{BB962C8B-B14F-4D97-AF65-F5344CB8AC3E}">
        <p14:creationId xmlns:p14="http://schemas.microsoft.com/office/powerpoint/2010/main" val="24206401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38ACDA1-07DA-4F2E-9B54-CFCA76F3BD82}" type="slidenum">
              <a:rPr lang="en-US" smtClean="0"/>
              <a:t>11</a:t>
            </a:fld>
            <a:endParaRPr lang="en-US" dirty="0"/>
          </a:p>
        </p:txBody>
      </p:sp>
    </p:spTree>
    <p:extLst>
      <p:ext uri="{BB962C8B-B14F-4D97-AF65-F5344CB8AC3E}">
        <p14:creationId xmlns:p14="http://schemas.microsoft.com/office/powerpoint/2010/main" val="15722478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38ACDA1-07DA-4F2E-9B54-CFCA76F3BD82}" type="slidenum">
              <a:rPr lang="en-US" smtClean="0"/>
              <a:t>13</a:t>
            </a:fld>
            <a:endParaRPr lang="en-US" dirty="0"/>
          </a:p>
        </p:txBody>
      </p:sp>
    </p:spTree>
    <p:extLst>
      <p:ext uri="{BB962C8B-B14F-4D97-AF65-F5344CB8AC3E}">
        <p14:creationId xmlns:p14="http://schemas.microsoft.com/office/powerpoint/2010/main" val="26190432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38ACDA1-07DA-4F2E-9B54-CFCA76F3BD82}" type="slidenum">
              <a:rPr lang="en-US" smtClean="0"/>
              <a:t>17</a:t>
            </a:fld>
            <a:endParaRPr lang="en-US" dirty="0"/>
          </a:p>
        </p:txBody>
      </p:sp>
    </p:spTree>
    <p:extLst>
      <p:ext uri="{BB962C8B-B14F-4D97-AF65-F5344CB8AC3E}">
        <p14:creationId xmlns:p14="http://schemas.microsoft.com/office/powerpoint/2010/main" val="139859982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8" Type="http://schemas.openxmlformats.org/officeDocument/2006/relationships/image" Target="../media/image9.jpeg"/><Relationship Id="rId13" Type="http://schemas.openxmlformats.org/officeDocument/2006/relationships/image" Target="../media/image14.png"/><Relationship Id="rId3" Type="http://schemas.openxmlformats.org/officeDocument/2006/relationships/image" Target="../media/image4.jpeg"/><Relationship Id="rId7" Type="http://schemas.openxmlformats.org/officeDocument/2006/relationships/image" Target="../media/image8.jpeg"/><Relationship Id="rId12" Type="http://schemas.openxmlformats.org/officeDocument/2006/relationships/image" Target="../media/image13.png"/><Relationship Id="rId2" Type="http://schemas.openxmlformats.org/officeDocument/2006/relationships/image" Target="../media/image3.jpeg"/><Relationship Id="rId1" Type="http://schemas.openxmlformats.org/officeDocument/2006/relationships/slideMaster" Target="../slideMasters/slideMaster1.xml"/><Relationship Id="rId6" Type="http://schemas.openxmlformats.org/officeDocument/2006/relationships/image" Target="../media/image7.jpeg"/><Relationship Id="rId11" Type="http://schemas.openxmlformats.org/officeDocument/2006/relationships/image" Target="../media/image12.png"/><Relationship Id="rId5" Type="http://schemas.openxmlformats.org/officeDocument/2006/relationships/image" Target="../media/image6.jpeg"/><Relationship Id="rId10" Type="http://schemas.openxmlformats.org/officeDocument/2006/relationships/image" Target="../media/image11.jpeg"/><Relationship Id="rId4" Type="http://schemas.openxmlformats.org/officeDocument/2006/relationships/image" Target="../media/image5.jpeg"/><Relationship Id="rId9" Type="http://schemas.openxmlformats.org/officeDocument/2006/relationships/image" Target="../media/image10.jpeg"/><Relationship Id="rId14" Type="http://schemas.openxmlformats.org/officeDocument/2006/relationships/image" Target="../media/image15.jpe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8" Type="http://schemas.openxmlformats.org/officeDocument/2006/relationships/image" Target="../media/image9.jpeg"/><Relationship Id="rId13" Type="http://schemas.openxmlformats.org/officeDocument/2006/relationships/image" Target="../media/image14.png"/><Relationship Id="rId3" Type="http://schemas.openxmlformats.org/officeDocument/2006/relationships/image" Target="../media/image4.jpeg"/><Relationship Id="rId7" Type="http://schemas.openxmlformats.org/officeDocument/2006/relationships/image" Target="../media/image8.jpeg"/><Relationship Id="rId12" Type="http://schemas.openxmlformats.org/officeDocument/2006/relationships/image" Target="../media/image13.png"/><Relationship Id="rId2" Type="http://schemas.openxmlformats.org/officeDocument/2006/relationships/image" Target="../media/image3.jpeg"/><Relationship Id="rId1" Type="http://schemas.openxmlformats.org/officeDocument/2006/relationships/slideMaster" Target="../slideMasters/slideMaster2.xml"/><Relationship Id="rId6" Type="http://schemas.openxmlformats.org/officeDocument/2006/relationships/image" Target="../media/image7.jpeg"/><Relationship Id="rId11" Type="http://schemas.openxmlformats.org/officeDocument/2006/relationships/image" Target="../media/image12.png"/><Relationship Id="rId5" Type="http://schemas.openxmlformats.org/officeDocument/2006/relationships/image" Target="../media/image6.jpeg"/><Relationship Id="rId10" Type="http://schemas.openxmlformats.org/officeDocument/2006/relationships/image" Target="../media/image11.jpeg"/><Relationship Id="rId4" Type="http://schemas.openxmlformats.org/officeDocument/2006/relationships/image" Target="../media/image5.jpeg"/><Relationship Id="rId9" Type="http://schemas.openxmlformats.org/officeDocument/2006/relationships/image" Target="../media/image10.jpeg"/><Relationship Id="rId14" Type="http://schemas.openxmlformats.org/officeDocument/2006/relationships/image" Target="../media/image15.jpe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8" Type="http://schemas.openxmlformats.org/officeDocument/2006/relationships/image" Target="../media/image9.jpeg"/><Relationship Id="rId13" Type="http://schemas.openxmlformats.org/officeDocument/2006/relationships/image" Target="../media/image14.png"/><Relationship Id="rId3" Type="http://schemas.openxmlformats.org/officeDocument/2006/relationships/image" Target="../media/image4.jpeg"/><Relationship Id="rId7" Type="http://schemas.openxmlformats.org/officeDocument/2006/relationships/image" Target="../media/image8.jpeg"/><Relationship Id="rId12" Type="http://schemas.openxmlformats.org/officeDocument/2006/relationships/image" Target="../media/image13.png"/><Relationship Id="rId2" Type="http://schemas.openxmlformats.org/officeDocument/2006/relationships/image" Target="../media/image3.jpeg"/><Relationship Id="rId1" Type="http://schemas.openxmlformats.org/officeDocument/2006/relationships/slideMaster" Target="../slideMasters/slideMaster3.xml"/><Relationship Id="rId6" Type="http://schemas.openxmlformats.org/officeDocument/2006/relationships/image" Target="../media/image7.jpeg"/><Relationship Id="rId11" Type="http://schemas.openxmlformats.org/officeDocument/2006/relationships/image" Target="../media/image12.png"/><Relationship Id="rId5" Type="http://schemas.openxmlformats.org/officeDocument/2006/relationships/image" Target="../media/image6.jpeg"/><Relationship Id="rId10" Type="http://schemas.openxmlformats.org/officeDocument/2006/relationships/image" Target="../media/image11.jpeg"/><Relationship Id="rId4" Type="http://schemas.openxmlformats.org/officeDocument/2006/relationships/image" Target="../media/image5.jpeg"/><Relationship Id="rId9" Type="http://schemas.openxmlformats.org/officeDocument/2006/relationships/image" Target="../media/image10.jpeg"/><Relationship Id="rId14" Type="http://schemas.openxmlformats.org/officeDocument/2006/relationships/image" Target="../media/image15.jpe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B244C3AF-0168-4A67-8860-94B1B6A8411D}" type="datetimeFigureOut">
              <a:rPr lang="en-US" smtClean="0"/>
              <a:pPr/>
              <a:t>9/22/2026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3A4C1A4-A7AC-4B88-8D40-0C513E59CAAB}" type="slidenum">
              <a:rPr lang="en-US" smtClean="0"/>
              <a:pPr/>
              <a:t>‹#›</a:t>
            </a:fld>
            <a:endParaRPr lang="en-US" dirty="0"/>
          </a:p>
        </p:txBody>
      </p:sp>
      <p:pic>
        <p:nvPicPr>
          <p:cNvPr id="7" name="game board">
            <a:hlinkClick r:id="" action="ppaction://hlinkshowjump?jump=previousslide"/>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320" y="-457200"/>
            <a:ext cx="9144000" cy="6858000"/>
          </a:xfrm>
          <a:prstGeom prst="rect">
            <a:avLst/>
          </a:prstGeom>
        </p:spPr>
      </p:pic>
    </p:spTree>
    <p:extLst>
      <p:ext uri="{BB962C8B-B14F-4D97-AF65-F5344CB8AC3E}">
        <p14:creationId xmlns:p14="http://schemas.microsoft.com/office/powerpoint/2010/main" val="8615439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244C3AF-0168-4A67-8860-94B1B6A8411D}" type="datetimeFigureOut">
              <a:rPr lang="en-US" smtClean="0"/>
              <a:pPr/>
              <a:t>9/22/2026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3A4C1A4-A7AC-4B88-8D40-0C513E59CAAB}" type="slidenum">
              <a:rPr lang="en-US" smtClean="0"/>
              <a:pPr/>
              <a:t>‹#›</a:t>
            </a:fld>
            <a:endParaRPr lang="en-US" dirty="0"/>
          </a:p>
        </p:txBody>
      </p:sp>
    </p:spTree>
    <p:extLst>
      <p:ext uri="{BB962C8B-B14F-4D97-AF65-F5344CB8AC3E}">
        <p14:creationId xmlns:p14="http://schemas.microsoft.com/office/powerpoint/2010/main" val="6778704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244C3AF-0168-4A67-8860-94B1B6A8411D}" type="datetimeFigureOut">
              <a:rPr lang="en-US" smtClean="0"/>
              <a:pPr/>
              <a:t>9/22/2026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3A4C1A4-A7AC-4B88-8D40-0C513E59CAAB}" type="slidenum">
              <a:rPr lang="en-US" smtClean="0"/>
              <a:pPr/>
              <a:t>‹#›</a:t>
            </a:fld>
            <a:endParaRPr lang="en-US" dirty="0"/>
          </a:p>
        </p:txBody>
      </p:sp>
    </p:spTree>
    <p:extLst>
      <p:ext uri="{BB962C8B-B14F-4D97-AF65-F5344CB8AC3E}">
        <p14:creationId xmlns:p14="http://schemas.microsoft.com/office/powerpoint/2010/main" val="9320263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244C3AF-0168-4A67-8860-94B1B6A8411D}" type="datetimeFigureOut">
              <a:rPr lang="en-US" smtClean="0"/>
              <a:pPr/>
              <a:t>9/22/2026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3A4C1A4-A7AC-4B88-8D40-0C513E59CAAB}" type="slidenum">
              <a:rPr lang="en-US" smtClean="0"/>
              <a:pPr/>
              <a:t>‹#›</a:t>
            </a:fld>
            <a:endParaRPr lang="en-US" dirty="0"/>
          </a:p>
        </p:txBody>
      </p:sp>
    </p:spTree>
    <p:extLst>
      <p:ext uri="{BB962C8B-B14F-4D97-AF65-F5344CB8AC3E}">
        <p14:creationId xmlns:p14="http://schemas.microsoft.com/office/powerpoint/2010/main" val="4960600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244C3AF-0168-4A67-8860-94B1B6A8411D}" type="datetimeFigureOut">
              <a:rPr lang="en-US" smtClean="0"/>
              <a:pPr/>
              <a:t>9/22/2026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3A4C1A4-A7AC-4B88-8D40-0C513E59CAAB}" type="slidenum">
              <a:rPr lang="en-US" smtClean="0"/>
              <a:pPr/>
              <a:t>‹#›</a:t>
            </a:fld>
            <a:endParaRPr lang="en-US" dirty="0"/>
          </a:p>
        </p:txBody>
      </p:sp>
    </p:spTree>
    <p:extLst>
      <p:ext uri="{BB962C8B-B14F-4D97-AF65-F5344CB8AC3E}">
        <p14:creationId xmlns:p14="http://schemas.microsoft.com/office/powerpoint/2010/main" val="8283880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244C3AF-0168-4A67-8860-94B1B6A8411D}" type="datetimeFigureOut">
              <a:rPr lang="en-US" smtClean="0"/>
              <a:pPr/>
              <a:t>9/22/2026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3A4C1A4-A7AC-4B88-8D40-0C513E59CAAB}" type="slidenum">
              <a:rPr lang="en-US" smtClean="0"/>
              <a:pPr/>
              <a:t>‹#›</a:t>
            </a:fld>
            <a:endParaRPr lang="en-US" dirty="0"/>
          </a:p>
        </p:txBody>
      </p:sp>
    </p:spTree>
    <p:extLst>
      <p:ext uri="{BB962C8B-B14F-4D97-AF65-F5344CB8AC3E}">
        <p14:creationId xmlns:p14="http://schemas.microsoft.com/office/powerpoint/2010/main" val="11442780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244C3AF-0168-4A67-8860-94B1B6A8411D}" type="datetimeFigureOut">
              <a:rPr lang="en-US" smtClean="0"/>
              <a:pPr/>
              <a:t>9/22/2026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3A4C1A4-A7AC-4B88-8D40-0C513E59CAAB}" type="slidenum">
              <a:rPr lang="en-US" smtClean="0"/>
              <a:pPr/>
              <a:t>‹#›</a:t>
            </a:fld>
            <a:endParaRPr lang="en-US" dirty="0"/>
          </a:p>
        </p:txBody>
      </p:sp>
    </p:spTree>
    <p:extLst>
      <p:ext uri="{BB962C8B-B14F-4D97-AF65-F5344CB8AC3E}">
        <p14:creationId xmlns:p14="http://schemas.microsoft.com/office/powerpoint/2010/main" val="3322667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244C3AF-0168-4A67-8860-94B1B6A8411D}" type="datetimeFigureOut">
              <a:rPr lang="en-US" smtClean="0"/>
              <a:pPr/>
              <a:t>9/22/2026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3A4C1A4-A7AC-4B88-8D40-0C513E59CAAB}" type="slidenum">
              <a:rPr lang="en-US" smtClean="0"/>
              <a:pPr/>
              <a:t>‹#›</a:t>
            </a:fld>
            <a:endParaRPr lang="en-US" dirty="0"/>
          </a:p>
        </p:txBody>
      </p:sp>
    </p:spTree>
    <p:extLst>
      <p:ext uri="{BB962C8B-B14F-4D97-AF65-F5344CB8AC3E}">
        <p14:creationId xmlns:p14="http://schemas.microsoft.com/office/powerpoint/2010/main" val="11927075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244C3AF-0168-4A67-8860-94B1B6A8411D}" type="datetimeFigureOut">
              <a:rPr lang="en-US" smtClean="0"/>
              <a:pPr/>
              <a:t>9/22/2026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3A4C1A4-A7AC-4B88-8D40-0C513E59CAAB}" type="slidenum">
              <a:rPr lang="en-US" smtClean="0"/>
              <a:pPr/>
              <a:t>‹#›</a:t>
            </a:fld>
            <a:endParaRPr lang="en-US" dirty="0"/>
          </a:p>
        </p:txBody>
      </p:sp>
    </p:spTree>
    <p:extLst>
      <p:ext uri="{BB962C8B-B14F-4D97-AF65-F5344CB8AC3E}">
        <p14:creationId xmlns:p14="http://schemas.microsoft.com/office/powerpoint/2010/main" val="313089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244C3AF-0168-4A67-8860-94B1B6A8411D}" type="datetimeFigureOut">
              <a:rPr lang="en-US" smtClean="0"/>
              <a:pPr/>
              <a:t>9/22/2026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3A4C1A4-A7AC-4B88-8D40-0C513E59CAAB}" type="slidenum">
              <a:rPr lang="en-US" smtClean="0"/>
              <a:pPr/>
              <a:t>‹#›</a:t>
            </a:fld>
            <a:endParaRPr lang="en-US" dirty="0"/>
          </a:p>
        </p:txBody>
      </p:sp>
    </p:spTree>
    <p:extLst>
      <p:ext uri="{BB962C8B-B14F-4D97-AF65-F5344CB8AC3E}">
        <p14:creationId xmlns:p14="http://schemas.microsoft.com/office/powerpoint/2010/main" val="8165047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244C3AF-0168-4A67-8860-94B1B6A8411D}" type="datetimeFigureOut">
              <a:rPr lang="en-US" smtClean="0"/>
              <a:pPr/>
              <a:t>9/22/2026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3A4C1A4-A7AC-4B88-8D40-0C513E59CAAB}" type="slidenum">
              <a:rPr lang="en-US" smtClean="0"/>
              <a:pPr/>
              <a:t>‹#›</a:t>
            </a:fld>
            <a:endParaRPr lang="en-US" dirty="0"/>
          </a:p>
        </p:txBody>
      </p:sp>
    </p:spTree>
    <p:extLst>
      <p:ext uri="{BB962C8B-B14F-4D97-AF65-F5344CB8AC3E}">
        <p14:creationId xmlns:p14="http://schemas.microsoft.com/office/powerpoint/2010/main" val="8206976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2_EERE Black Slide Cover">
    <p:spTree>
      <p:nvGrpSpPr>
        <p:cNvPr id="1" name=""/>
        <p:cNvGrpSpPr/>
        <p:nvPr/>
      </p:nvGrpSpPr>
      <p:grpSpPr>
        <a:xfrm>
          <a:off x="0" y="0"/>
          <a:ext cx="0" cy="0"/>
          <a:chOff x="0" y="0"/>
          <a:chExt cx="0" cy="0"/>
        </a:xfrm>
      </p:grpSpPr>
      <p:sp>
        <p:nvSpPr>
          <p:cNvPr id="5" name="Rectangle 19"/>
          <p:cNvSpPr/>
          <p:nvPr/>
        </p:nvSpPr>
        <p:spPr>
          <a:xfrm>
            <a:off x="0" y="0"/>
            <a:ext cx="9144000" cy="3276600"/>
          </a:xfrm>
          <a:prstGeom prst="rect">
            <a:avLst/>
          </a:prstGeom>
          <a:solidFill>
            <a:srgbClr val="00853F"/>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914400" fontAlgn="auto">
              <a:spcBef>
                <a:spcPts val="0"/>
              </a:spcBef>
              <a:spcAft>
                <a:spcPts val="0"/>
              </a:spcAft>
              <a:defRPr/>
            </a:pPr>
            <a:endParaRPr lang="en-US">
              <a:solidFill>
                <a:prstClr val="white"/>
              </a:solidFill>
            </a:endParaRPr>
          </a:p>
        </p:txBody>
      </p:sp>
      <p:sp>
        <p:nvSpPr>
          <p:cNvPr id="9" name="Rectangle 9"/>
          <p:cNvSpPr/>
          <p:nvPr/>
        </p:nvSpPr>
        <p:spPr>
          <a:xfrm flipH="1">
            <a:off x="5334000" y="3276600"/>
            <a:ext cx="3810000" cy="33655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914400" fontAlgn="auto">
              <a:spcBef>
                <a:spcPts val="0"/>
              </a:spcBef>
              <a:spcAft>
                <a:spcPts val="0"/>
              </a:spcAft>
              <a:defRPr/>
            </a:pPr>
            <a:endParaRPr lang="en-US">
              <a:solidFill>
                <a:prstClr val="white"/>
              </a:solidFill>
            </a:endParaRPr>
          </a:p>
        </p:txBody>
      </p:sp>
      <p:sp>
        <p:nvSpPr>
          <p:cNvPr id="11" name="Rectangle 6"/>
          <p:cNvSpPr/>
          <p:nvPr/>
        </p:nvSpPr>
        <p:spPr>
          <a:xfrm flipH="1">
            <a:off x="0" y="1905000"/>
            <a:ext cx="9144000" cy="1371600"/>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914400" fontAlgn="auto">
              <a:spcBef>
                <a:spcPts val="0"/>
              </a:spcBef>
              <a:spcAft>
                <a:spcPts val="0"/>
              </a:spcAft>
              <a:defRPr/>
            </a:pPr>
            <a:endParaRPr lang="en-US">
              <a:solidFill>
                <a:prstClr val="white"/>
              </a:solidFill>
            </a:endParaRPr>
          </a:p>
        </p:txBody>
      </p:sp>
      <p:pic>
        <p:nvPicPr>
          <p:cNvPr id="15" name="Picture 16" descr="volt.JPG"/>
          <p:cNvPicPr>
            <a:picLocks noChangeAspect="1"/>
          </p:cNvPicPr>
          <p:nvPr/>
        </p:nvPicPr>
        <p:blipFill>
          <a:blip r:embed="rId2"/>
          <a:srcRect/>
          <a:stretch>
            <a:fillRect/>
          </a:stretch>
        </p:blipFill>
        <p:spPr bwMode="auto">
          <a:xfrm>
            <a:off x="3200400" y="0"/>
            <a:ext cx="2133600" cy="1565275"/>
          </a:xfrm>
          <a:prstGeom prst="rect">
            <a:avLst/>
          </a:prstGeom>
          <a:noFill/>
          <a:ln w="9525">
            <a:noFill/>
            <a:miter lim="800000"/>
            <a:headEnd/>
            <a:tailEnd/>
          </a:ln>
        </p:spPr>
      </p:pic>
      <p:pic>
        <p:nvPicPr>
          <p:cNvPr id="16" name="Picture 13" descr="Oneturbine.JPG"/>
          <p:cNvPicPr>
            <a:picLocks noChangeAspect="1"/>
          </p:cNvPicPr>
          <p:nvPr/>
        </p:nvPicPr>
        <p:blipFill>
          <a:blip r:embed="rId3"/>
          <a:srcRect/>
          <a:stretch>
            <a:fillRect/>
          </a:stretch>
        </p:blipFill>
        <p:spPr bwMode="auto">
          <a:xfrm>
            <a:off x="0" y="1524000"/>
            <a:ext cx="1905000" cy="1758950"/>
          </a:xfrm>
          <a:prstGeom prst="rect">
            <a:avLst/>
          </a:prstGeom>
          <a:noFill/>
          <a:ln w="9525">
            <a:noFill/>
            <a:miter lim="800000"/>
            <a:headEnd/>
            <a:tailEnd/>
          </a:ln>
        </p:spPr>
      </p:pic>
      <p:pic>
        <p:nvPicPr>
          <p:cNvPr id="18" name="Picture 14" descr="pumpwithleaves.JPG"/>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bwMode="auto">
          <a:xfrm>
            <a:off x="5334000" y="1524000"/>
            <a:ext cx="2133600" cy="1762125"/>
          </a:xfrm>
          <a:prstGeom prst="rect">
            <a:avLst/>
          </a:prstGeom>
          <a:noFill/>
          <a:ln w="9525">
            <a:noFill/>
            <a:miter lim="800000"/>
            <a:headEnd/>
            <a:tailEnd/>
          </a:ln>
        </p:spPr>
      </p:pic>
      <p:pic>
        <p:nvPicPr>
          <p:cNvPr id="4" name="Picture 3"/>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0" y="0"/>
            <a:ext cx="1143000" cy="1524000"/>
          </a:xfrm>
          <a:prstGeom prst="rect">
            <a:avLst/>
          </a:prstGeom>
        </p:spPr>
      </p:pic>
      <p:pic>
        <p:nvPicPr>
          <p:cNvPr id="22" name="Picture 21"/>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7467600" y="1524000"/>
            <a:ext cx="1676400" cy="1762124"/>
          </a:xfrm>
          <a:prstGeom prst="rect">
            <a:avLst/>
          </a:prstGeom>
        </p:spPr>
      </p:pic>
      <p:pic>
        <p:nvPicPr>
          <p:cNvPr id="13" name="Picture 12" descr="led.JPG"/>
          <p:cNvPicPr>
            <a:picLocks noChangeAspect="1"/>
          </p:cNvPicPr>
          <p:nvPr/>
        </p:nvPicPr>
        <p:blipFill>
          <a:blip r:embed="rId7"/>
          <a:srcRect/>
          <a:stretch>
            <a:fillRect/>
          </a:stretch>
        </p:blipFill>
        <p:spPr bwMode="auto">
          <a:xfrm>
            <a:off x="1066800" y="0"/>
            <a:ext cx="2133600" cy="1539875"/>
          </a:xfrm>
          <a:prstGeom prst="rect">
            <a:avLst/>
          </a:prstGeom>
          <a:noFill/>
          <a:ln w="9525">
            <a:noFill/>
            <a:miter lim="800000"/>
            <a:headEnd/>
            <a:tailEnd/>
          </a:ln>
        </p:spPr>
      </p:pic>
      <p:pic>
        <p:nvPicPr>
          <p:cNvPr id="14" name="Picture 10" descr="insulate.JPG"/>
          <p:cNvPicPr>
            <a:picLocks noChangeAspect="1"/>
          </p:cNvPicPr>
          <p:nvPr/>
        </p:nvPicPr>
        <p:blipFill>
          <a:blip r:embed="rId8"/>
          <a:srcRect/>
          <a:stretch>
            <a:fillRect/>
          </a:stretch>
        </p:blipFill>
        <p:spPr bwMode="auto">
          <a:xfrm>
            <a:off x="3200400" y="1524000"/>
            <a:ext cx="2133600" cy="1752600"/>
          </a:xfrm>
          <a:prstGeom prst="rect">
            <a:avLst/>
          </a:prstGeom>
          <a:noFill/>
          <a:ln w="9525">
            <a:noFill/>
            <a:miter lim="800000"/>
            <a:headEnd/>
            <a:tailEnd/>
          </a:ln>
        </p:spPr>
      </p:pic>
      <p:pic>
        <p:nvPicPr>
          <p:cNvPr id="23" name="Picture 22"/>
          <p:cNvPicPr>
            <a:picLocks noChangeAspect="1"/>
          </p:cNvPicPr>
          <p:nvPr/>
        </p:nvPicPr>
        <p:blipFill rotWithShape="1">
          <a:blip r:embed="rId9" cstate="print">
            <a:extLst>
              <a:ext uri="{28A0092B-C50C-407E-A947-70E740481C1C}">
                <a14:useLocalDpi xmlns:a14="http://schemas.microsoft.com/office/drawing/2010/main"/>
              </a:ext>
            </a:extLst>
          </a:blip>
          <a:srcRect/>
          <a:stretch/>
        </p:blipFill>
        <p:spPr>
          <a:xfrm>
            <a:off x="1066800" y="1523144"/>
            <a:ext cx="2133600" cy="1753456"/>
          </a:xfrm>
          <a:prstGeom prst="rect">
            <a:avLst/>
          </a:prstGeom>
        </p:spPr>
      </p:pic>
      <p:pic>
        <p:nvPicPr>
          <p:cNvPr id="26" name="Picture 25"/>
          <p:cNvPicPr>
            <a:picLocks noChangeAspect="1"/>
          </p:cNvPicPr>
          <p:nvPr/>
        </p:nvPicPr>
        <p:blipFill rotWithShape="1">
          <a:blip r:embed="rId10" cstate="print">
            <a:extLst>
              <a:ext uri="{28A0092B-C50C-407E-A947-70E740481C1C}">
                <a14:useLocalDpi xmlns:a14="http://schemas.microsoft.com/office/drawing/2010/main"/>
              </a:ext>
            </a:extLst>
          </a:blip>
          <a:srcRect/>
          <a:stretch/>
        </p:blipFill>
        <p:spPr>
          <a:xfrm>
            <a:off x="0" y="1523144"/>
            <a:ext cx="1066800" cy="1753456"/>
          </a:xfrm>
          <a:prstGeom prst="rect">
            <a:avLst/>
          </a:prstGeom>
        </p:spPr>
      </p:pic>
      <p:sp>
        <p:nvSpPr>
          <p:cNvPr id="6" name="Rectangle 15"/>
          <p:cNvSpPr/>
          <p:nvPr/>
        </p:nvSpPr>
        <p:spPr>
          <a:xfrm>
            <a:off x="0" y="6610350"/>
            <a:ext cx="9144000" cy="247650"/>
          </a:xfrm>
          <a:prstGeom prst="rect">
            <a:avLst/>
          </a:prstGeom>
          <a:solidFill>
            <a:srgbClr val="00853F"/>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914400" fontAlgn="auto">
              <a:spcBef>
                <a:spcPts val="0"/>
              </a:spcBef>
              <a:spcAft>
                <a:spcPts val="0"/>
              </a:spcAft>
              <a:defRPr/>
            </a:pPr>
            <a:endParaRPr lang="en-US">
              <a:solidFill>
                <a:prstClr val="white"/>
              </a:solidFill>
            </a:endParaRPr>
          </a:p>
        </p:txBody>
      </p:sp>
      <p:sp>
        <p:nvSpPr>
          <p:cNvPr id="7" name="Text Placeholder 9"/>
          <p:cNvSpPr txBox="1">
            <a:spLocks/>
          </p:cNvSpPr>
          <p:nvPr/>
        </p:nvSpPr>
        <p:spPr>
          <a:xfrm>
            <a:off x="130175" y="6616700"/>
            <a:ext cx="7286625" cy="241300"/>
          </a:xfrm>
          <a:prstGeom prst="rect">
            <a:avLst/>
          </a:prstGeom>
        </p:spPr>
        <p:txBody>
          <a:bodyPr>
            <a:normAutofit lnSpcReduction="10000"/>
          </a:bodyPr>
          <a:lstStyle>
            <a:lvl1pPr>
              <a:buNone/>
              <a:defRPr sz="1000" baseline="0">
                <a:solidFill>
                  <a:schemeClr val="bg1"/>
                </a:solidFill>
                <a:latin typeface="Arial" pitchFamily="34" charset="0"/>
                <a:cs typeface="Arial" pitchFamily="34" charset="0"/>
              </a:defRPr>
            </a:lvl1pPr>
          </a:lstStyle>
          <a:p>
            <a:pPr marL="342900" indent="-342900" fontAlgn="auto">
              <a:spcBef>
                <a:spcPct val="20000"/>
              </a:spcBef>
              <a:spcAft>
                <a:spcPts val="0"/>
              </a:spcAft>
              <a:buFont typeface="Arial"/>
              <a:buNone/>
              <a:defRPr/>
            </a:pPr>
            <a:fld id="{24289C06-C21E-485E-9AAF-A99C6B017E3B}" type="slidenum">
              <a:rPr lang="en-US" smtClean="0">
                <a:solidFill>
                  <a:prstClr val="white"/>
                </a:solidFill>
                <a:latin typeface="Calibri"/>
                <a:cs typeface="Calibri"/>
              </a:rPr>
              <a:pPr marL="342900" indent="-342900" fontAlgn="auto">
                <a:spcBef>
                  <a:spcPct val="20000"/>
                </a:spcBef>
                <a:spcAft>
                  <a:spcPts val="0"/>
                </a:spcAft>
                <a:buFont typeface="Arial"/>
                <a:buNone/>
                <a:defRPr/>
              </a:pPr>
              <a:t>‹#›</a:t>
            </a:fld>
            <a:r>
              <a:rPr lang="en-US" dirty="0">
                <a:solidFill>
                  <a:prstClr val="white"/>
                </a:solidFill>
                <a:latin typeface="Calibri"/>
                <a:cs typeface="Calibri"/>
              </a:rPr>
              <a:t> | Bioenergy Technologies Office</a:t>
            </a:r>
          </a:p>
        </p:txBody>
      </p:sp>
      <p:sp>
        <p:nvSpPr>
          <p:cNvPr id="8" name="Text Placeholder 9"/>
          <p:cNvSpPr txBox="1">
            <a:spLocks/>
          </p:cNvSpPr>
          <p:nvPr/>
        </p:nvSpPr>
        <p:spPr>
          <a:xfrm>
            <a:off x="5476875" y="6616700"/>
            <a:ext cx="3667125" cy="241300"/>
          </a:xfrm>
          <a:prstGeom prst="rect">
            <a:avLst/>
          </a:prstGeom>
        </p:spPr>
        <p:txBody>
          <a:bodyPr>
            <a:normAutofit lnSpcReduction="10000"/>
          </a:bodyPr>
          <a:lstStyle>
            <a:lvl1pPr>
              <a:buNone/>
              <a:defRPr sz="1000" baseline="0">
                <a:solidFill>
                  <a:schemeClr val="bg1"/>
                </a:solidFill>
                <a:latin typeface="Arial" pitchFamily="34" charset="0"/>
                <a:cs typeface="Arial" pitchFamily="34" charset="0"/>
              </a:defRPr>
            </a:lvl1pPr>
          </a:lstStyle>
          <a:p>
            <a:pPr marL="342900" indent="-342900" algn="r" fontAlgn="auto">
              <a:spcBef>
                <a:spcPct val="20000"/>
              </a:spcBef>
              <a:spcAft>
                <a:spcPts val="0"/>
              </a:spcAft>
              <a:buFont typeface="Arial"/>
              <a:buNone/>
              <a:defRPr/>
            </a:pPr>
            <a:r>
              <a:rPr lang="en-US" dirty="0">
                <a:solidFill>
                  <a:prstClr val="white"/>
                </a:solidFill>
                <a:latin typeface="Calibri"/>
                <a:cs typeface="Calibri"/>
              </a:rPr>
              <a:t>eere.energy.gov</a:t>
            </a:r>
          </a:p>
        </p:txBody>
      </p:sp>
      <p:pic>
        <p:nvPicPr>
          <p:cNvPr id="21" name="Picture 20"/>
          <p:cNvPicPr>
            <a:picLocks noChangeAspect="1"/>
          </p:cNvPicPr>
          <p:nvPr/>
        </p:nvPicPr>
        <p:blipFill>
          <a:blip r:embed="rId11">
            <a:extLst>
              <a:ext uri="{28A0092B-C50C-407E-A947-70E740481C1C}">
                <a14:useLocalDpi xmlns:a14="http://schemas.microsoft.com/office/drawing/2010/main"/>
              </a:ext>
            </a:extLst>
          </a:blip>
          <a:stretch>
            <a:fillRect/>
          </a:stretch>
        </p:blipFill>
        <p:spPr>
          <a:xfrm>
            <a:off x="5562600" y="477001"/>
            <a:ext cx="3352800" cy="492725"/>
          </a:xfrm>
          <a:prstGeom prst="rect">
            <a:avLst/>
          </a:prstGeom>
        </p:spPr>
      </p:pic>
      <p:sp>
        <p:nvSpPr>
          <p:cNvPr id="3" name="Text Placeholder 2"/>
          <p:cNvSpPr>
            <a:spLocks noGrp="1"/>
          </p:cNvSpPr>
          <p:nvPr>
            <p:ph type="body" sz="quarter" idx="10" hasCustomPrompt="1"/>
          </p:nvPr>
        </p:nvSpPr>
        <p:spPr>
          <a:xfrm>
            <a:off x="228600" y="3892815"/>
            <a:ext cx="4800600" cy="526785"/>
          </a:xfrm>
          <a:prstGeom prst="rect">
            <a:avLst/>
          </a:prstGeom>
        </p:spPr>
        <p:txBody>
          <a:bodyPr vert="horz" lIns="0" tIns="0" rIns="0" bIns="0"/>
          <a:lstStyle>
            <a:lvl1pPr marL="0" indent="0">
              <a:buNone/>
              <a:defRPr sz="2800" b="0" baseline="0"/>
            </a:lvl1pPr>
          </a:lstStyle>
          <a:p>
            <a:pPr lvl="0"/>
            <a:r>
              <a:rPr lang="en-US" dirty="0"/>
              <a:t>Presentation Title</a:t>
            </a:r>
          </a:p>
        </p:txBody>
      </p:sp>
      <p:sp>
        <p:nvSpPr>
          <p:cNvPr id="24" name="Text Placeholder 2"/>
          <p:cNvSpPr>
            <a:spLocks noGrp="1"/>
          </p:cNvSpPr>
          <p:nvPr>
            <p:ph type="body" sz="quarter" idx="11" hasCustomPrompt="1"/>
          </p:nvPr>
        </p:nvSpPr>
        <p:spPr>
          <a:xfrm>
            <a:off x="228600" y="4477719"/>
            <a:ext cx="4800600" cy="526785"/>
          </a:xfrm>
          <a:prstGeom prst="rect">
            <a:avLst/>
          </a:prstGeom>
        </p:spPr>
        <p:txBody>
          <a:bodyPr vert="horz" lIns="0" tIns="0" rIns="0" bIns="0"/>
          <a:lstStyle>
            <a:lvl1pPr marL="0" indent="0">
              <a:buNone/>
              <a:defRPr sz="2400" b="0"/>
            </a:lvl1pPr>
          </a:lstStyle>
          <a:p>
            <a:pPr lvl="0"/>
            <a:r>
              <a:rPr lang="en-US" dirty="0"/>
              <a:t>Date</a:t>
            </a:r>
          </a:p>
        </p:txBody>
      </p:sp>
      <p:sp>
        <p:nvSpPr>
          <p:cNvPr id="27" name="Text Placeholder 9"/>
          <p:cNvSpPr>
            <a:spLocks noGrp="1"/>
          </p:cNvSpPr>
          <p:nvPr>
            <p:ph type="body" sz="quarter" idx="12" hasCustomPrompt="1"/>
          </p:nvPr>
        </p:nvSpPr>
        <p:spPr>
          <a:xfrm>
            <a:off x="5638800" y="3886200"/>
            <a:ext cx="3200400" cy="457200"/>
          </a:xfrm>
          <a:prstGeom prst="rect">
            <a:avLst/>
          </a:prstGeom>
        </p:spPr>
        <p:txBody>
          <a:bodyPr vert="horz"/>
          <a:lstStyle>
            <a:lvl1pPr marL="0" indent="0">
              <a:buNone/>
              <a:defRPr b="1">
                <a:solidFill>
                  <a:schemeClr val="bg1"/>
                </a:solidFill>
              </a:defRPr>
            </a:lvl1pPr>
          </a:lstStyle>
          <a:p>
            <a:pPr lvl="0"/>
            <a:r>
              <a:rPr lang="en-US" dirty="0"/>
              <a:t>Presenter Name</a:t>
            </a:r>
          </a:p>
        </p:txBody>
      </p:sp>
      <p:sp>
        <p:nvSpPr>
          <p:cNvPr id="28" name="Text Placeholder 9"/>
          <p:cNvSpPr>
            <a:spLocks noGrp="1"/>
          </p:cNvSpPr>
          <p:nvPr>
            <p:ph type="body" sz="quarter" idx="13" hasCustomPrompt="1"/>
          </p:nvPr>
        </p:nvSpPr>
        <p:spPr>
          <a:xfrm>
            <a:off x="5638800" y="4495800"/>
            <a:ext cx="3200400" cy="457200"/>
          </a:xfrm>
          <a:prstGeom prst="rect">
            <a:avLst/>
          </a:prstGeom>
        </p:spPr>
        <p:txBody>
          <a:bodyPr vert="horz"/>
          <a:lstStyle>
            <a:lvl1pPr marL="0" indent="0">
              <a:buNone/>
              <a:defRPr sz="2000" b="0">
                <a:solidFill>
                  <a:srgbClr val="FFFFFF"/>
                </a:solidFill>
              </a:defRPr>
            </a:lvl1pPr>
          </a:lstStyle>
          <a:p>
            <a:pPr lvl="0"/>
            <a:r>
              <a:rPr lang="en-US" dirty="0"/>
              <a:t>Position</a:t>
            </a:r>
          </a:p>
        </p:txBody>
      </p:sp>
      <p:pic>
        <p:nvPicPr>
          <p:cNvPr id="25" name="Picture 2"/>
          <p:cNvPicPr>
            <a:picLocks noChangeAspect="1" noChangeArrowheads="1"/>
          </p:cNvPicPr>
          <p:nvPr/>
        </p:nvPicPr>
        <p:blipFill rotWithShape="1">
          <a:blip r:embed="rId12" cstate="print">
            <a:extLst>
              <a:ext uri="{28A0092B-C50C-407E-A947-70E740481C1C}">
                <a14:useLocalDpi xmlns:a14="http://schemas.microsoft.com/office/drawing/2010/main"/>
              </a:ext>
            </a:extLst>
          </a:blip>
          <a:srcRect/>
          <a:stretch/>
        </p:blipFill>
        <p:spPr bwMode="auto">
          <a:xfrm>
            <a:off x="0" y="0"/>
            <a:ext cx="5334002" cy="1524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29" name="Picture 2"/>
          <p:cNvPicPr>
            <a:picLocks noChangeAspect="1" noChangeArrowheads="1"/>
          </p:cNvPicPr>
          <p:nvPr/>
        </p:nvPicPr>
        <p:blipFill rotWithShape="1">
          <a:blip r:embed="rId13" cstate="print">
            <a:extLst>
              <a:ext uri="{28A0092B-C50C-407E-A947-70E740481C1C}">
                <a14:useLocalDpi xmlns:a14="http://schemas.microsoft.com/office/drawing/2010/main"/>
              </a:ext>
            </a:extLst>
          </a:blip>
          <a:srcRect/>
          <a:stretch/>
        </p:blipFill>
        <p:spPr bwMode="auto">
          <a:xfrm>
            <a:off x="0" y="1524000"/>
            <a:ext cx="5453349" cy="1764792"/>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30" name="Picture 4" descr="P:\Communications &amp; Outreach\Graphics\Integrated Media\!!IMAGES\Biomass\banner_pump_hand w leaf_5.2x2.8s.jpg"/>
          <p:cNvPicPr>
            <a:picLocks noChangeAspect="1" noChangeArrowheads="1"/>
          </p:cNvPicPr>
          <p:nvPr/>
        </p:nvPicPr>
        <p:blipFill rotWithShape="1">
          <a:blip r:embed="rId14" cstate="print">
            <a:extLst>
              <a:ext uri="{28A0092B-C50C-407E-A947-70E740481C1C}">
                <a14:useLocalDpi xmlns:a14="http://schemas.microsoft.com/office/drawing/2010/main"/>
              </a:ext>
            </a:extLst>
          </a:blip>
          <a:srcRect/>
          <a:stretch/>
        </p:blipFill>
        <p:spPr bwMode="auto">
          <a:xfrm>
            <a:off x="5334002" y="1524000"/>
            <a:ext cx="3809998" cy="176479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6558586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B215EA7E-F7A5-2846-A99E-8EC1D0638713}" type="datetimeFigureOut">
              <a:rPr lang="en-US" smtClean="0"/>
              <a:t>9/22/2026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522746-1756-0E42-A766-C8497E1832BA}" type="slidenum">
              <a:rPr lang="en-US" smtClean="0"/>
              <a:t>‹#›</a:t>
            </a:fld>
            <a:endParaRPr lang="en-US"/>
          </a:p>
        </p:txBody>
      </p:sp>
    </p:spTree>
    <p:extLst>
      <p:ext uri="{BB962C8B-B14F-4D97-AF65-F5344CB8AC3E}">
        <p14:creationId xmlns:p14="http://schemas.microsoft.com/office/powerpoint/2010/main" val="16606511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215EA7E-F7A5-2846-A99E-8EC1D0638713}" type="datetimeFigureOut">
              <a:rPr lang="en-US" smtClean="0"/>
              <a:t>9/22/2026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522746-1756-0E42-A766-C8497E1832BA}" type="slidenum">
              <a:rPr lang="en-US" smtClean="0"/>
              <a:t>‹#›</a:t>
            </a:fld>
            <a:endParaRPr lang="en-US"/>
          </a:p>
        </p:txBody>
      </p:sp>
    </p:spTree>
    <p:extLst>
      <p:ext uri="{BB962C8B-B14F-4D97-AF65-F5344CB8AC3E}">
        <p14:creationId xmlns:p14="http://schemas.microsoft.com/office/powerpoint/2010/main" val="611013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215EA7E-F7A5-2846-A99E-8EC1D0638713}" type="datetimeFigureOut">
              <a:rPr lang="en-US" smtClean="0"/>
              <a:t>9/22/2026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522746-1756-0E42-A766-C8497E1832BA}" type="slidenum">
              <a:rPr lang="en-US" smtClean="0"/>
              <a:t>‹#›</a:t>
            </a:fld>
            <a:endParaRPr lang="en-US"/>
          </a:p>
        </p:txBody>
      </p:sp>
    </p:spTree>
    <p:extLst>
      <p:ext uri="{BB962C8B-B14F-4D97-AF65-F5344CB8AC3E}">
        <p14:creationId xmlns:p14="http://schemas.microsoft.com/office/powerpoint/2010/main" val="12678896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215EA7E-F7A5-2846-A99E-8EC1D0638713}" type="datetimeFigureOut">
              <a:rPr lang="en-US" smtClean="0"/>
              <a:t>9/22/2026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522746-1756-0E42-A766-C8497E1832BA}" type="slidenum">
              <a:rPr lang="en-US" smtClean="0"/>
              <a:t>‹#›</a:t>
            </a:fld>
            <a:endParaRPr lang="en-US"/>
          </a:p>
        </p:txBody>
      </p:sp>
    </p:spTree>
    <p:extLst>
      <p:ext uri="{BB962C8B-B14F-4D97-AF65-F5344CB8AC3E}">
        <p14:creationId xmlns:p14="http://schemas.microsoft.com/office/powerpoint/2010/main" val="132624764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215EA7E-F7A5-2846-A99E-8EC1D0638713}" type="datetimeFigureOut">
              <a:rPr lang="en-US" smtClean="0"/>
              <a:t>9/22/2026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7522746-1756-0E42-A766-C8497E1832BA}" type="slidenum">
              <a:rPr lang="en-US" smtClean="0"/>
              <a:t>‹#›</a:t>
            </a:fld>
            <a:endParaRPr lang="en-US"/>
          </a:p>
        </p:txBody>
      </p:sp>
    </p:spTree>
    <p:extLst>
      <p:ext uri="{BB962C8B-B14F-4D97-AF65-F5344CB8AC3E}">
        <p14:creationId xmlns:p14="http://schemas.microsoft.com/office/powerpoint/2010/main" val="164017033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215EA7E-F7A5-2846-A99E-8EC1D0638713}" type="datetimeFigureOut">
              <a:rPr lang="en-US" smtClean="0"/>
              <a:t>9/22/2026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7522746-1756-0E42-A766-C8497E1832BA}" type="slidenum">
              <a:rPr lang="en-US" smtClean="0"/>
              <a:t>‹#›</a:t>
            </a:fld>
            <a:endParaRPr lang="en-US"/>
          </a:p>
        </p:txBody>
      </p:sp>
    </p:spTree>
    <p:extLst>
      <p:ext uri="{BB962C8B-B14F-4D97-AF65-F5344CB8AC3E}">
        <p14:creationId xmlns:p14="http://schemas.microsoft.com/office/powerpoint/2010/main" val="166308092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215EA7E-F7A5-2846-A99E-8EC1D0638713}" type="datetimeFigureOut">
              <a:rPr lang="en-US" smtClean="0"/>
              <a:t>9/22/2026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7522746-1756-0E42-A766-C8497E1832BA}" type="slidenum">
              <a:rPr lang="en-US" smtClean="0"/>
              <a:t>‹#›</a:t>
            </a:fld>
            <a:endParaRPr lang="en-US"/>
          </a:p>
        </p:txBody>
      </p:sp>
    </p:spTree>
    <p:extLst>
      <p:ext uri="{BB962C8B-B14F-4D97-AF65-F5344CB8AC3E}">
        <p14:creationId xmlns:p14="http://schemas.microsoft.com/office/powerpoint/2010/main" val="61050658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215EA7E-F7A5-2846-A99E-8EC1D0638713}" type="datetimeFigureOut">
              <a:rPr lang="en-US" smtClean="0"/>
              <a:t>9/22/2026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522746-1756-0E42-A766-C8497E1832BA}" type="slidenum">
              <a:rPr lang="en-US" smtClean="0"/>
              <a:t>‹#›</a:t>
            </a:fld>
            <a:endParaRPr lang="en-US"/>
          </a:p>
        </p:txBody>
      </p:sp>
    </p:spTree>
    <p:extLst>
      <p:ext uri="{BB962C8B-B14F-4D97-AF65-F5344CB8AC3E}">
        <p14:creationId xmlns:p14="http://schemas.microsoft.com/office/powerpoint/2010/main" val="16482662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215EA7E-F7A5-2846-A99E-8EC1D0638713}" type="datetimeFigureOut">
              <a:rPr lang="en-US" smtClean="0"/>
              <a:t>9/22/2026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522746-1756-0E42-A766-C8497E1832BA}" type="slidenum">
              <a:rPr lang="en-US" smtClean="0"/>
              <a:t>‹#›</a:t>
            </a:fld>
            <a:endParaRPr lang="en-US"/>
          </a:p>
        </p:txBody>
      </p:sp>
    </p:spTree>
    <p:extLst>
      <p:ext uri="{BB962C8B-B14F-4D97-AF65-F5344CB8AC3E}">
        <p14:creationId xmlns:p14="http://schemas.microsoft.com/office/powerpoint/2010/main" val="188980431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215EA7E-F7A5-2846-A99E-8EC1D0638713}" type="datetimeFigureOut">
              <a:rPr lang="en-US" smtClean="0"/>
              <a:t>9/22/2026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522746-1756-0E42-A766-C8497E1832BA}" type="slidenum">
              <a:rPr lang="en-US" smtClean="0"/>
              <a:t>‹#›</a:t>
            </a:fld>
            <a:endParaRPr lang="en-US"/>
          </a:p>
        </p:txBody>
      </p:sp>
    </p:spTree>
    <p:extLst>
      <p:ext uri="{BB962C8B-B14F-4D97-AF65-F5344CB8AC3E}">
        <p14:creationId xmlns:p14="http://schemas.microsoft.com/office/powerpoint/2010/main" val="37091795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215EA7E-F7A5-2846-A99E-8EC1D0638713}" type="datetimeFigureOut">
              <a:rPr lang="en-US" smtClean="0"/>
              <a:t>9/22/2026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522746-1756-0E42-A766-C8497E1832BA}" type="slidenum">
              <a:rPr lang="en-US" smtClean="0"/>
              <a:t>‹#›</a:t>
            </a:fld>
            <a:endParaRPr lang="en-US"/>
          </a:p>
        </p:txBody>
      </p:sp>
    </p:spTree>
    <p:extLst>
      <p:ext uri="{BB962C8B-B14F-4D97-AF65-F5344CB8AC3E}">
        <p14:creationId xmlns:p14="http://schemas.microsoft.com/office/powerpoint/2010/main" val="38437088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cSld name="2_EERE Black Slide Cover">
    <p:spTree>
      <p:nvGrpSpPr>
        <p:cNvPr id="1" name=""/>
        <p:cNvGrpSpPr/>
        <p:nvPr/>
      </p:nvGrpSpPr>
      <p:grpSpPr>
        <a:xfrm>
          <a:off x="0" y="0"/>
          <a:ext cx="0" cy="0"/>
          <a:chOff x="0" y="0"/>
          <a:chExt cx="0" cy="0"/>
        </a:xfrm>
      </p:grpSpPr>
      <p:sp>
        <p:nvSpPr>
          <p:cNvPr id="5" name="Rectangle 19"/>
          <p:cNvSpPr/>
          <p:nvPr/>
        </p:nvSpPr>
        <p:spPr>
          <a:xfrm>
            <a:off x="0" y="0"/>
            <a:ext cx="9144000" cy="3276600"/>
          </a:xfrm>
          <a:prstGeom prst="rect">
            <a:avLst/>
          </a:prstGeom>
          <a:solidFill>
            <a:srgbClr val="00853F"/>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914400" fontAlgn="auto">
              <a:spcBef>
                <a:spcPts val="0"/>
              </a:spcBef>
              <a:spcAft>
                <a:spcPts val="0"/>
              </a:spcAft>
              <a:defRPr/>
            </a:pPr>
            <a:endParaRPr lang="en-US">
              <a:solidFill>
                <a:prstClr val="white"/>
              </a:solidFill>
            </a:endParaRPr>
          </a:p>
        </p:txBody>
      </p:sp>
      <p:sp>
        <p:nvSpPr>
          <p:cNvPr id="9" name="Rectangle 9"/>
          <p:cNvSpPr/>
          <p:nvPr/>
        </p:nvSpPr>
        <p:spPr>
          <a:xfrm flipH="1">
            <a:off x="5334000" y="3276600"/>
            <a:ext cx="3810000" cy="33655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914400" fontAlgn="auto">
              <a:spcBef>
                <a:spcPts val="0"/>
              </a:spcBef>
              <a:spcAft>
                <a:spcPts val="0"/>
              </a:spcAft>
              <a:defRPr/>
            </a:pPr>
            <a:endParaRPr lang="en-US">
              <a:solidFill>
                <a:prstClr val="white"/>
              </a:solidFill>
            </a:endParaRPr>
          </a:p>
        </p:txBody>
      </p:sp>
      <p:sp>
        <p:nvSpPr>
          <p:cNvPr id="11" name="Rectangle 6"/>
          <p:cNvSpPr/>
          <p:nvPr/>
        </p:nvSpPr>
        <p:spPr>
          <a:xfrm flipH="1">
            <a:off x="0" y="1905000"/>
            <a:ext cx="9144000" cy="1371600"/>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914400" fontAlgn="auto">
              <a:spcBef>
                <a:spcPts val="0"/>
              </a:spcBef>
              <a:spcAft>
                <a:spcPts val="0"/>
              </a:spcAft>
              <a:defRPr/>
            </a:pPr>
            <a:endParaRPr lang="en-US">
              <a:solidFill>
                <a:prstClr val="white"/>
              </a:solidFill>
            </a:endParaRPr>
          </a:p>
        </p:txBody>
      </p:sp>
      <p:pic>
        <p:nvPicPr>
          <p:cNvPr id="15" name="Picture 16" descr="volt.JPG"/>
          <p:cNvPicPr>
            <a:picLocks noChangeAspect="1"/>
          </p:cNvPicPr>
          <p:nvPr/>
        </p:nvPicPr>
        <p:blipFill>
          <a:blip r:embed="rId2"/>
          <a:srcRect/>
          <a:stretch>
            <a:fillRect/>
          </a:stretch>
        </p:blipFill>
        <p:spPr bwMode="auto">
          <a:xfrm>
            <a:off x="3200400" y="0"/>
            <a:ext cx="2133600" cy="1565275"/>
          </a:xfrm>
          <a:prstGeom prst="rect">
            <a:avLst/>
          </a:prstGeom>
          <a:noFill/>
          <a:ln w="9525">
            <a:noFill/>
            <a:miter lim="800000"/>
            <a:headEnd/>
            <a:tailEnd/>
          </a:ln>
        </p:spPr>
      </p:pic>
      <p:pic>
        <p:nvPicPr>
          <p:cNvPr id="16" name="Picture 13" descr="Oneturbine.JPG"/>
          <p:cNvPicPr>
            <a:picLocks noChangeAspect="1"/>
          </p:cNvPicPr>
          <p:nvPr/>
        </p:nvPicPr>
        <p:blipFill>
          <a:blip r:embed="rId3"/>
          <a:srcRect/>
          <a:stretch>
            <a:fillRect/>
          </a:stretch>
        </p:blipFill>
        <p:spPr bwMode="auto">
          <a:xfrm>
            <a:off x="0" y="1524000"/>
            <a:ext cx="1905000" cy="1758950"/>
          </a:xfrm>
          <a:prstGeom prst="rect">
            <a:avLst/>
          </a:prstGeom>
          <a:noFill/>
          <a:ln w="9525">
            <a:noFill/>
            <a:miter lim="800000"/>
            <a:headEnd/>
            <a:tailEnd/>
          </a:ln>
        </p:spPr>
      </p:pic>
      <p:pic>
        <p:nvPicPr>
          <p:cNvPr id="18" name="Picture 14" descr="pumpwithleaves.JPG"/>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bwMode="auto">
          <a:xfrm>
            <a:off x="5334000" y="1524000"/>
            <a:ext cx="2133600" cy="1762125"/>
          </a:xfrm>
          <a:prstGeom prst="rect">
            <a:avLst/>
          </a:prstGeom>
          <a:noFill/>
          <a:ln w="9525">
            <a:noFill/>
            <a:miter lim="800000"/>
            <a:headEnd/>
            <a:tailEnd/>
          </a:ln>
        </p:spPr>
      </p:pic>
      <p:pic>
        <p:nvPicPr>
          <p:cNvPr id="4" name="Picture 3"/>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0" y="0"/>
            <a:ext cx="1143000" cy="1524000"/>
          </a:xfrm>
          <a:prstGeom prst="rect">
            <a:avLst/>
          </a:prstGeom>
        </p:spPr>
      </p:pic>
      <p:pic>
        <p:nvPicPr>
          <p:cNvPr id="22" name="Picture 21"/>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7467600" y="1524000"/>
            <a:ext cx="1676400" cy="1762124"/>
          </a:xfrm>
          <a:prstGeom prst="rect">
            <a:avLst/>
          </a:prstGeom>
        </p:spPr>
      </p:pic>
      <p:pic>
        <p:nvPicPr>
          <p:cNvPr id="13" name="Picture 12" descr="led.JPG"/>
          <p:cNvPicPr>
            <a:picLocks noChangeAspect="1"/>
          </p:cNvPicPr>
          <p:nvPr/>
        </p:nvPicPr>
        <p:blipFill>
          <a:blip r:embed="rId7"/>
          <a:srcRect/>
          <a:stretch>
            <a:fillRect/>
          </a:stretch>
        </p:blipFill>
        <p:spPr bwMode="auto">
          <a:xfrm>
            <a:off x="1066800" y="0"/>
            <a:ext cx="2133600" cy="1539875"/>
          </a:xfrm>
          <a:prstGeom prst="rect">
            <a:avLst/>
          </a:prstGeom>
          <a:noFill/>
          <a:ln w="9525">
            <a:noFill/>
            <a:miter lim="800000"/>
            <a:headEnd/>
            <a:tailEnd/>
          </a:ln>
        </p:spPr>
      </p:pic>
      <p:pic>
        <p:nvPicPr>
          <p:cNvPr id="14" name="Picture 10" descr="insulate.JPG"/>
          <p:cNvPicPr>
            <a:picLocks noChangeAspect="1"/>
          </p:cNvPicPr>
          <p:nvPr/>
        </p:nvPicPr>
        <p:blipFill>
          <a:blip r:embed="rId8"/>
          <a:srcRect/>
          <a:stretch>
            <a:fillRect/>
          </a:stretch>
        </p:blipFill>
        <p:spPr bwMode="auto">
          <a:xfrm>
            <a:off x="3200400" y="1524000"/>
            <a:ext cx="2133600" cy="1752600"/>
          </a:xfrm>
          <a:prstGeom prst="rect">
            <a:avLst/>
          </a:prstGeom>
          <a:noFill/>
          <a:ln w="9525">
            <a:noFill/>
            <a:miter lim="800000"/>
            <a:headEnd/>
            <a:tailEnd/>
          </a:ln>
        </p:spPr>
      </p:pic>
      <p:pic>
        <p:nvPicPr>
          <p:cNvPr id="23" name="Picture 22"/>
          <p:cNvPicPr>
            <a:picLocks noChangeAspect="1"/>
          </p:cNvPicPr>
          <p:nvPr/>
        </p:nvPicPr>
        <p:blipFill rotWithShape="1">
          <a:blip r:embed="rId9" cstate="print">
            <a:extLst>
              <a:ext uri="{28A0092B-C50C-407E-A947-70E740481C1C}">
                <a14:useLocalDpi xmlns:a14="http://schemas.microsoft.com/office/drawing/2010/main"/>
              </a:ext>
            </a:extLst>
          </a:blip>
          <a:srcRect/>
          <a:stretch/>
        </p:blipFill>
        <p:spPr>
          <a:xfrm>
            <a:off x="1066800" y="1523144"/>
            <a:ext cx="2133600" cy="1753456"/>
          </a:xfrm>
          <a:prstGeom prst="rect">
            <a:avLst/>
          </a:prstGeom>
        </p:spPr>
      </p:pic>
      <p:pic>
        <p:nvPicPr>
          <p:cNvPr id="26" name="Picture 25"/>
          <p:cNvPicPr>
            <a:picLocks noChangeAspect="1"/>
          </p:cNvPicPr>
          <p:nvPr/>
        </p:nvPicPr>
        <p:blipFill rotWithShape="1">
          <a:blip r:embed="rId10" cstate="print">
            <a:extLst>
              <a:ext uri="{28A0092B-C50C-407E-A947-70E740481C1C}">
                <a14:useLocalDpi xmlns:a14="http://schemas.microsoft.com/office/drawing/2010/main"/>
              </a:ext>
            </a:extLst>
          </a:blip>
          <a:srcRect/>
          <a:stretch/>
        </p:blipFill>
        <p:spPr>
          <a:xfrm>
            <a:off x="0" y="1523144"/>
            <a:ext cx="1066800" cy="1753456"/>
          </a:xfrm>
          <a:prstGeom prst="rect">
            <a:avLst/>
          </a:prstGeom>
        </p:spPr>
      </p:pic>
      <p:sp>
        <p:nvSpPr>
          <p:cNvPr id="6" name="Rectangle 15"/>
          <p:cNvSpPr/>
          <p:nvPr/>
        </p:nvSpPr>
        <p:spPr>
          <a:xfrm>
            <a:off x="0" y="6610350"/>
            <a:ext cx="9144000" cy="247650"/>
          </a:xfrm>
          <a:prstGeom prst="rect">
            <a:avLst/>
          </a:prstGeom>
          <a:solidFill>
            <a:srgbClr val="00853F"/>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914400" fontAlgn="auto">
              <a:spcBef>
                <a:spcPts val="0"/>
              </a:spcBef>
              <a:spcAft>
                <a:spcPts val="0"/>
              </a:spcAft>
              <a:defRPr/>
            </a:pPr>
            <a:endParaRPr lang="en-US">
              <a:solidFill>
                <a:prstClr val="white"/>
              </a:solidFill>
            </a:endParaRPr>
          </a:p>
        </p:txBody>
      </p:sp>
      <p:sp>
        <p:nvSpPr>
          <p:cNvPr id="7" name="Text Placeholder 9"/>
          <p:cNvSpPr txBox="1">
            <a:spLocks/>
          </p:cNvSpPr>
          <p:nvPr/>
        </p:nvSpPr>
        <p:spPr>
          <a:xfrm>
            <a:off x="130175" y="6616700"/>
            <a:ext cx="7286625" cy="241300"/>
          </a:xfrm>
          <a:prstGeom prst="rect">
            <a:avLst/>
          </a:prstGeom>
        </p:spPr>
        <p:txBody>
          <a:bodyPr>
            <a:normAutofit lnSpcReduction="10000"/>
          </a:bodyPr>
          <a:lstStyle>
            <a:lvl1pPr>
              <a:buNone/>
              <a:defRPr sz="1000" baseline="0">
                <a:solidFill>
                  <a:schemeClr val="bg1"/>
                </a:solidFill>
                <a:latin typeface="Arial" pitchFamily="34" charset="0"/>
                <a:cs typeface="Arial" pitchFamily="34" charset="0"/>
              </a:defRPr>
            </a:lvl1pPr>
          </a:lstStyle>
          <a:p>
            <a:pPr marL="342900" indent="-342900" fontAlgn="auto">
              <a:spcBef>
                <a:spcPct val="20000"/>
              </a:spcBef>
              <a:spcAft>
                <a:spcPts val="0"/>
              </a:spcAft>
              <a:buFont typeface="Arial"/>
              <a:buNone/>
              <a:defRPr/>
            </a:pPr>
            <a:fld id="{24289C06-C21E-485E-9AAF-A99C6B017E3B}" type="slidenum">
              <a:rPr lang="en-US" smtClean="0">
                <a:solidFill>
                  <a:prstClr val="white"/>
                </a:solidFill>
                <a:latin typeface="Calibri"/>
                <a:cs typeface="Calibri"/>
              </a:rPr>
              <a:pPr marL="342900" indent="-342900" fontAlgn="auto">
                <a:spcBef>
                  <a:spcPct val="20000"/>
                </a:spcBef>
                <a:spcAft>
                  <a:spcPts val="0"/>
                </a:spcAft>
                <a:buFont typeface="Arial"/>
                <a:buNone/>
                <a:defRPr/>
              </a:pPr>
              <a:t>‹#›</a:t>
            </a:fld>
            <a:r>
              <a:rPr lang="en-US" dirty="0">
                <a:solidFill>
                  <a:prstClr val="white"/>
                </a:solidFill>
                <a:latin typeface="Calibri"/>
                <a:cs typeface="Calibri"/>
              </a:rPr>
              <a:t> | Bioenergy Technologies Office</a:t>
            </a:r>
          </a:p>
        </p:txBody>
      </p:sp>
      <p:sp>
        <p:nvSpPr>
          <p:cNvPr id="8" name="Text Placeholder 9"/>
          <p:cNvSpPr txBox="1">
            <a:spLocks/>
          </p:cNvSpPr>
          <p:nvPr/>
        </p:nvSpPr>
        <p:spPr>
          <a:xfrm>
            <a:off x="5476875" y="6616700"/>
            <a:ext cx="3667125" cy="241300"/>
          </a:xfrm>
          <a:prstGeom prst="rect">
            <a:avLst/>
          </a:prstGeom>
        </p:spPr>
        <p:txBody>
          <a:bodyPr>
            <a:normAutofit lnSpcReduction="10000"/>
          </a:bodyPr>
          <a:lstStyle>
            <a:lvl1pPr>
              <a:buNone/>
              <a:defRPr sz="1000" baseline="0">
                <a:solidFill>
                  <a:schemeClr val="bg1"/>
                </a:solidFill>
                <a:latin typeface="Arial" pitchFamily="34" charset="0"/>
                <a:cs typeface="Arial" pitchFamily="34" charset="0"/>
              </a:defRPr>
            </a:lvl1pPr>
          </a:lstStyle>
          <a:p>
            <a:pPr marL="342900" indent="-342900" algn="r" fontAlgn="auto">
              <a:spcBef>
                <a:spcPct val="20000"/>
              </a:spcBef>
              <a:spcAft>
                <a:spcPts val="0"/>
              </a:spcAft>
              <a:buFont typeface="Arial"/>
              <a:buNone/>
              <a:defRPr/>
            </a:pPr>
            <a:r>
              <a:rPr lang="en-US" dirty="0">
                <a:solidFill>
                  <a:prstClr val="white"/>
                </a:solidFill>
                <a:latin typeface="Calibri"/>
                <a:cs typeface="Calibri"/>
              </a:rPr>
              <a:t>eere.energy.gov</a:t>
            </a:r>
          </a:p>
        </p:txBody>
      </p:sp>
      <p:pic>
        <p:nvPicPr>
          <p:cNvPr id="21" name="Picture 20"/>
          <p:cNvPicPr>
            <a:picLocks noChangeAspect="1"/>
          </p:cNvPicPr>
          <p:nvPr/>
        </p:nvPicPr>
        <p:blipFill>
          <a:blip r:embed="rId11">
            <a:extLst>
              <a:ext uri="{28A0092B-C50C-407E-A947-70E740481C1C}">
                <a14:useLocalDpi xmlns:a14="http://schemas.microsoft.com/office/drawing/2010/main"/>
              </a:ext>
            </a:extLst>
          </a:blip>
          <a:stretch>
            <a:fillRect/>
          </a:stretch>
        </p:blipFill>
        <p:spPr>
          <a:xfrm>
            <a:off x="5562600" y="477001"/>
            <a:ext cx="3352800" cy="492725"/>
          </a:xfrm>
          <a:prstGeom prst="rect">
            <a:avLst/>
          </a:prstGeom>
        </p:spPr>
      </p:pic>
      <p:sp>
        <p:nvSpPr>
          <p:cNvPr id="3" name="Text Placeholder 2"/>
          <p:cNvSpPr>
            <a:spLocks noGrp="1"/>
          </p:cNvSpPr>
          <p:nvPr>
            <p:ph type="body" sz="quarter" idx="10" hasCustomPrompt="1"/>
          </p:nvPr>
        </p:nvSpPr>
        <p:spPr>
          <a:xfrm>
            <a:off x="228600" y="3892815"/>
            <a:ext cx="4800600" cy="526785"/>
          </a:xfrm>
          <a:prstGeom prst="rect">
            <a:avLst/>
          </a:prstGeom>
        </p:spPr>
        <p:txBody>
          <a:bodyPr vert="horz" lIns="0" tIns="0" rIns="0" bIns="0"/>
          <a:lstStyle>
            <a:lvl1pPr marL="0" indent="0">
              <a:buNone/>
              <a:defRPr sz="2800" b="0" baseline="0"/>
            </a:lvl1pPr>
          </a:lstStyle>
          <a:p>
            <a:pPr lvl="0"/>
            <a:r>
              <a:rPr lang="en-US" dirty="0"/>
              <a:t>Presentation Title</a:t>
            </a:r>
          </a:p>
        </p:txBody>
      </p:sp>
      <p:sp>
        <p:nvSpPr>
          <p:cNvPr id="24" name="Text Placeholder 2"/>
          <p:cNvSpPr>
            <a:spLocks noGrp="1"/>
          </p:cNvSpPr>
          <p:nvPr>
            <p:ph type="body" sz="quarter" idx="11" hasCustomPrompt="1"/>
          </p:nvPr>
        </p:nvSpPr>
        <p:spPr>
          <a:xfrm>
            <a:off x="228600" y="4477719"/>
            <a:ext cx="4800600" cy="526785"/>
          </a:xfrm>
          <a:prstGeom prst="rect">
            <a:avLst/>
          </a:prstGeom>
        </p:spPr>
        <p:txBody>
          <a:bodyPr vert="horz" lIns="0" tIns="0" rIns="0" bIns="0"/>
          <a:lstStyle>
            <a:lvl1pPr marL="0" indent="0">
              <a:buNone/>
              <a:defRPr sz="2400" b="0"/>
            </a:lvl1pPr>
          </a:lstStyle>
          <a:p>
            <a:pPr lvl="0"/>
            <a:r>
              <a:rPr lang="en-US" dirty="0"/>
              <a:t>Date</a:t>
            </a:r>
          </a:p>
        </p:txBody>
      </p:sp>
      <p:sp>
        <p:nvSpPr>
          <p:cNvPr id="27" name="Text Placeholder 9"/>
          <p:cNvSpPr>
            <a:spLocks noGrp="1"/>
          </p:cNvSpPr>
          <p:nvPr>
            <p:ph type="body" sz="quarter" idx="12" hasCustomPrompt="1"/>
          </p:nvPr>
        </p:nvSpPr>
        <p:spPr>
          <a:xfrm>
            <a:off x="5638800" y="3886200"/>
            <a:ext cx="3200400" cy="457200"/>
          </a:xfrm>
          <a:prstGeom prst="rect">
            <a:avLst/>
          </a:prstGeom>
        </p:spPr>
        <p:txBody>
          <a:bodyPr vert="horz"/>
          <a:lstStyle>
            <a:lvl1pPr marL="0" indent="0">
              <a:buNone/>
              <a:defRPr b="1">
                <a:solidFill>
                  <a:schemeClr val="bg1"/>
                </a:solidFill>
              </a:defRPr>
            </a:lvl1pPr>
          </a:lstStyle>
          <a:p>
            <a:pPr lvl="0"/>
            <a:r>
              <a:rPr lang="en-US" dirty="0"/>
              <a:t>Presenter Name</a:t>
            </a:r>
          </a:p>
        </p:txBody>
      </p:sp>
      <p:sp>
        <p:nvSpPr>
          <p:cNvPr id="28" name="Text Placeholder 9"/>
          <p:cNvSpPr>
            <a:spLocks noGrp="1"/>
          </p:cNvSpPr>
          <p:nvPr>
            <p:ph type="body" sz="quarter" idx="13" hasCustomPrompt="1"/>
          </p:nvPr>
        </p:nvSpPr>
        <p:spPr>
          <a:xfrm>
            <a:off x="5638800" y="4495800"/>
            <a:ext cx="3200400" cy="457200"/>
          </a:xfrm>
          <a:prstGeom prst="rect">
            <a:avLst/>
          </a:prstGeom>
        </p:spPr>
        <p:txBody>
          <a:bodyPr vert="horz"/>
          <a:lstStyle>
            <a:lvl1pPr marL="0" indent="0">
              <a:buNone/>
              <a:defRPr sz="2000" b="0">
                <a:solidFill>
                  <a:srgbClr val="FFFFFF"/>
                </a:solidFill>
              </a:defRPr>
            </a:lvl1pPr>
          </a:lstStyle>
          <a:p>
            <a:pPr lvl="0"/>
            <a:r>
              <a:rPr lang="en-US" dirty="0"/>
              <a:t>Position</a:t>
            </a:r>
          </a:p>
        </p:txBody>
      </p:sp>
      <p:pic>
        <p:nvPicPr>
          <p:cNvPr id="25" name="Picture 2"/>
          <p:cNvPicPr>
            <a:picLocks noChangeAspect="1" noChangeArrowheads="1"/>
          </p:cNvPicPr>
          <p:nvPr/>
        </p:nvPicPr>
        <p:blipFill rotWithShape="1">
          <a:blip r:embed="rId12" cstate="print">
            <a:extLst>
              <a:ext uri="{28A0092B-C50C-407E-A947-70E740481C1C}">
                <a14:useLocalDpi xmlns:a14="http://schemas.microsoft.com/office/drawing/2010/main"/>
              </a:ext>
            </a:extLst>
          </a:blip>
          <a:srcRect/>
          <a:stretch/>
        </p:blipFill>
        <p:spPr bwMode="auto">
          <a:xfrm>
            <a:off x="0" y="0"/>
            <a:ext cx="5334002" cy="15240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29" name="Picture 2"/>
          <p:cNvPicPr>
            <a:picLocks noChangeAspect="1" noChangeArrowheads="1"/>
          </p:cNvPicPr>
          <p:nvPr/>
        </p:nvPicPr>
        <p:blipFill rotWithShape="1">
          <a:blip r:embed="rId13" cstate="print">
            <a:extLst>
              <a:ext uri="{28A0092B-C50C-407E-A947-70E740481C1C}">
                <a14:useLocalDpi xmlns:a14="http://schemas.microsoft.com/office/drawing/2010/main"/>
              </a:ext>
            </a:extLst>
          </a:blip>
          <a:srcRect/>
          <a:stretch/>
        </p:blipFill>
        <p:spPr bwMode="auto">
          <a:xfrm>
            <a:off x="0" y="1524000"/>
            <a:ext cx="5453349" cy="1764792"/>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30" name="Picture 4" descr="P:\Communications &amp; Outreach\Graphics\Integrated Media\!!IMAGES\Biomass\banner_pump_hand w leaf_5.2x2.8s.jpg"/>
          <p:cNvPicPr>
            <a:picLocks noChangeAspect="1" noChangeArrowheads="1"/>
          </p:cNvPicPr>
          <p:nvPr/>
        </p:nvPicPr>
        <p:blipFill rotWithShape="1">
          <a:blip r:embed="rId14" cstate="print">
            <a:extLst>
              <a:ext uri="{28A0092B-C50C-407E-A947-70E740481C1C}">
                <a14:useLocalDpi xmlns:a14="http://schemas.microsoft.com/office/drawing/2010/main"/>
              </a:ext>
            </a:extLst>
          </a:blip>
          <a:srcRect/>
          <a:stretch/>
        </p:blipFill>
        <p:spPr bwMode="auto">
          <a:xfrm>
            <a:off x="5334002" y="1524000"/>
            <a:ext cx="3809998" cy="1764792"/>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77263422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38306796-44B2-413C-986F-FB88BAC0ACCD}" type="datetimeFigureOut">
              <a:rPr lang="en-US" smtClean="0"/>
              <a:t>9/22/2026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EDFFF6-97AE-49E6-8D8B-12A83D086B8C}" type="slidenum">
              <a:rPr lang="en-US" smtClean="0"/>
              <a:t>‹#›</a:t>
            </a:fld>
            <a:endParaRPr lang="en-US"/>
          </a:p>
        </p:txBody>
      </p:sp>
    </p:spTree>
    <p:extLst>
      <p:ext uri="{BB962C8B-B14F-4D97-AF65-F5344CB8AC3E}">
        <p14:creationId xmlns:p14="http://schemas.microsoft.com/office/powerpoint/2010/main" val="167715726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8306796-44B2-413C-986F-FB88BAC0ACCD}" type="datetimeFigureOut">
              <a:rPr lang="en-US" smtClean="0"/>
              <a:t>9/22/2026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EDFFF6-97AE-49E6-8D8B-12A83D086B8C}" type="slidenum">
              <a:rPr lang="en-US" smtClean="0"/>
              <a:t>‹#›</a:t>
            </a:fld>
            <a:endParaRPr lang="en-US"/>
          </a:p>
        </p:txBody>
      </p:sp>
    </p:spTree>
    <p:extLst>
      <p:ext uri="{BB962C8B-B14F-4D97-AF65-F5344CB8AC3E}">
        <p14:creationId xmlns:p14="http://schemas.microsoft.com/office/powerpoint/2010/main" val="30211663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fontAlgn="base">
              <a:spcBef>
                <a:spcPct val="0"/>
              </a:spcBef>
              <a:spcAft>
                <a:spcPct val="0"/>
              </a:spcAft>
              <a:defRPr/>
            </a:pPr>
            <a:fld id="{CCD842D2-4D97-4030-A19B-2F8ED7A06E96}" type="datetimeFigureOut">
              <a:rPr lang="en-US" smtClean="0">
                <a:solidFill>
                  <a:prstClr val="black">
                    <a:tint val="75000"/>
                  </a:prstClr>
                </a:solidFill>
                <a:latin typeface="Arial" charset="0"/>
              </a:rPr>
              <a:pPr fontAlgn="base">
                <a:spcBef>
                  <a:spcPct val="0"/>
                </a:spcBef>
                <a:spcAft>
                  <a:spcPct val="0"/>
                </a:spcAft>
                <a:defRPr/>
              </a:pPr>
              <a:t>9/22/2026</a:t>
            </a:fld>
            <a:endParaRPr lang="en-US">
              <a:solidFill>
                <a:prstClr val="black">
                  <a:tint val="75000"/>
                </a:prstClr>
              </a:solidFill>
              <a:latin typeface="Arial" charset="0"/>
            </a:endParaRPr>
          </a:p>
        </p:txBody>
      </p:sp>
      <p:sp>
        <p:nvSpPr>
          <p:cNvPr id="5" name="Footer Placeholder 4"/>
          <p:cNvSpPr>
            <a:spLocks noGrp="1"/>
          </p:cNvSpPr>
          <p:nvPr>
            <p:ph type="ftr" sz="quarter" idx="11"/>
          </p:nvPr>
        </p:nvSpPr>
        <p:spPr/>
        <p:txBody>
          <a:bodyPr/>
          <a:lstStyle/>
          <a:p>
            <a:pPr fontAlgn="base">
              <a:spcBef>
                <a:spcPct val="0"/>
              </a:spcBef>
              <a:spcAft>
                <a:spcPct val="0"/>
              </a:spcAft>
              <a:defRPr/>
            </a:pPr>
            <a:endParaRPr lang="en-US">
              <a:solidFill>
                <a:prstClr val="black">
                  <a:tint val="75000"/>
                </a:prstClr>
              </a:solidFill>
              <a:latin typeface="Arial" charset="0"/>
            </a:endParaRPr>
          </a:p>
        </p:txBody>
      </p:sp>
      <p:sp>
        <p:nvSpPr>
          <p:cNvPr id="6" name="Slide Number Placeholder 5"/>
          <p:cNvSpPr>
            <a:spLocks noGrp="1"/>
          </p:cNvSpPr>
          <p:nvPr>
            <p:ph type="sldNum" sz="quarter" idx="12"/>
          </p:nvPr>
        </p:nvSpPr>
        <p:spPr/>
        <p:txBody>
          <a:bodyPr/>
          <a:lstStyle/>
          <a:p>
            <a:pPr fontAlgn="base">
              <a:spcBef>
                <a:spcPct val="0"/>
              </a:spcBef>
              <a:spcAft>
                <a:spcPct val="0"/>
              </a:spcAft>
              <a:defRPr/>
            </a:pPr>
            <a:fld id="{D01A4AEA-D770-48DF-ACC6-351DAEC7CCCC}" type="slidenum">
              <a:rPr lang="en-US" smtClean="0">
                <a:solidFill>
                  <a:prstClr val="black">
                    <a:tint val="75000"/>
                  </a:prstClr>
                </a:solidFill>
                <a:latin typeface="Arial" charset="0"/>
              </a:rPr>
              <a:pPr fontAlgn="base">
                <a:spcBef>
                  <a:spcPct val="0"/>
                </a:spcBef>
                <a:spcAft>
                  <a:spcPct val="0"/>
                </a:spcAft>
                <a:defRPr/>
              </a:pPr>
              <a:t>‹#›</a:t>
            </a:fld>
            <a:endParaRPr lang="en-US">
              <a:solidFill>
                <a:prstClr val="black">
                  <a:tint val="75000"/>
                </a:prstClr>
              </a:solidFill>
              <a:latin typeface="Arial" charset="0"/>
            </a:endParaRPr>
          </a:p>
        </p:txBody>
      </p:sp>
    </p:spTree>
    <p:extLst>
      <p:ext uri="{BB962C8B-B14F-4D97-AF65-F5344CB8AC3E}">
        <p14:creationId xmlns:p14="http://schemas.microsoft.com/office/powerpoint/2010/main" val="194421624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8306796-44B2-413C-986F-FB88BAC0ACCD}" type="datetimeFigureOut">
              <a:rPr lang="en-US" smtClean="0"/>
              <a:t>9/22/2026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EDFFF6-97AE-49E6-8D8B-12A83D086B8C}" type="slidenum">
              <a:rPr lang="en-US" smtClean="0"/>
              <a:t>‹#›</a:t>
            </a:fld>
            <a:endParaRPr lang="en-US"/>
          </a:p>
        </p:txBody>
      </p:sp>
    </p:spTree>
    <p:extLst>
      <p:ext uri="{BB962C8B-B14F-4D97-AF65-F5344CB8AC3E}">
        <p14:creationId xmlns:p14="http://schemas.microsoft.com/office/powerpoint/2010/main" val="15020310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8306796-44B2-413C-986F-FB88BAC0ACCD}" type="datetimeFigureOut">
              <a:rPr lang="en-US" smtClean="0"/>
              <a:t>9/22/2026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6EDFFF6-97AE-49E6-8D8B-12A83D086B8C}" type="slidenum">
              <a:rPr lang="en-US" smtClean="0"/>
              <a:t>‹#›</a:t>
            </a:fld>
            <a:endParaRPr lang="en-US"/>
          </a:p>
        </p:txBody>
      </p:sp>
    </p:spTree>
    <p:extLst>
      <p:ext uri="{BB962C8B-B14F-4D97-AF65-F5344CB8AC3E}">
        <p14:creationId xmlns:p14="http://schemas.microsoft.com/office/powerpoint/2010/main" val="105418146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8306796-44B2-413C-986F-FB88BAC0ACCD}" type="datetimeFigureOut">
              <a:rPr lang="en-US" smtClean="0"/>
              <a:t>9/22/2026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6EDFFF6-97AE-49E6-8D8B-12A83D086B8C}" type="slidenum">
              <a:rPr lang="en-US" smtClean="0"/>
              <a:t>‹#›</a:t>
            </a:fld>
            <a:endParaRPr lang="en-US"/>
          </a:p>
        </p:txBody>
      </p:sp>
    </p:spTree>
    <p:extLst>
      <p:ext uri="{BB962C8B-B14F-4D97-AF65-F5344CB8AC3E}">
        <p14:creationId xmlns:p14="http://schemas.microsoft.com/office/powerpoint/2010/main" val="92644037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8306796-44B2-413C-986F-FB88BAC0ACCD}" type="datetimeFigureOut">
              <a:rPr lang="en-US" smtClean="0"/>
              <a:t>9/22/2026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6EDFFF6-97AE-49E6-8D8B-12A83D086B8C}" type="slidenum">
              <a:rPr lang="en-US" smtClean="0"/>
              <a:t>‹#›</a:t>
            </a:fld>
            <a:endParaRPr lang="en-US"/>
          </a:p>
        </p:txBody>
      </p:sp>
    </p:spTree>
    <p:extLst>
      <p:ext uri="{BB962C8B-B14F-4D97-AF65-F5344CB8AC3E}">
        <p14:creationId xmlns:p14="http://schemas.microsoft.com/office/powerpoint/2010/main" val="189136355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8306796-44B2-413C-986F-FB88BAC0ACCD}" type="datetimeFigureOut">
              <a:rPr lang="en-US" smtClean="0"/>
              <a:t>9/22/2026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EDFFF6-97AE-49E6-8D8B-12A83D086B8C}" type="slidenum">
              <a:rPr lang="en-US" smtClean="0"/>
              <a:t>‹#›</a:t>
            </a:fld>
            <a:endParaRPr lang="en-US"/>
          </a:p>
        </p:txBody>
      </p:sp>
    </p:spTree>
    <p:extLst>
      <p:ext uri="{BB962C8B-B14F-4D97-AF65-F5344CB8AC3E}">
        <p14:creationId xmlns:p14="http://schemas.microsoft.com/office/powerpoint/2010/main" val="85037760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8306796-44B2-413C-986F-FB88BAC0ACCD}" type="datetimeFigureOut">
              <a:rPr lang="en-US" smtClean="0"/>
              <a:t>9/22/2026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EDFFF6-97AE-49E6-8D8B-12A83D086B8C}" type="slidenum">
              <a:rPr lang="en-US" smtClean="0"/>
              <a:t>‹#›</a:t>
            </a:fld>
            <a:endParaRPr lang="en-US"/>
          </a:p>
        </p:txBody>
      </p:sp>
    </p:spTree>
    <p:extLst>
      <p:ext uri="{BB962C8B-B14F-4D97-AF65-F5344CB8AC3E}">
        <p14:creationId xmlns:p14="http://schemas.microsoft.com/office/powerpoint/2010/main" val="203265230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8306796-44B2-413C-986F-FB88BAC0ACCD}" type="datetimeFigureOut">
              <a:rPr lang="en-US" smtClean="0"/>
              <a:t>9/22/2026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EDFFF6-97AE-49E6-8D8B-12A83D086B8C}" type="slidenum">
              <a:rPr lang="en-US" smtClean="0"/>
              <a:t>‹#›</a:t>
            </a:fld>
            <a:endParaRPr lang="en-US"/>
          </a:p>
        </p:txBody>
      </p:sp>
    </p:spTree>
    <p:extLst>
      <p:ext uri="{BB962C8B-B14F-4D97-AF65-F5344CB8AC3E}">
        <p14:creationId xmlns:p14="http://schemas.microsoft.com/office/powerpoint/2010/main" val="7118516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8306796-44B2-413C-986F-FB88BAC0ACCD}" type="datetimeFigureOut">
              <a:rPr lang="en-US" smtClean="0"/>
              <a:t>9/22/2026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EDFFF6-97AE-49E6-8D8B-12A83D086B8C}" type="slidenum">
              <a:rPr lang="en-US" smtClean="0"/>
              <a:t>‹#›</a:t>
            </a:fld>
            <a:endParaRPr lang="en-US"/>
          </a:p>
        </p:txBody>
      </p:sp>
    </p:spTree>
    <p:extLst>
      <p:ext uri="{BB962C8B-B14F-4D97-AF65-F5344CB8AC3E}">
        <p14:creationId xmlns:p14="http://schemas.microsoft.com/office/powerpoint/2010/main" val="128585996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2_EERE Black Slide Cover">
    <p:spTree>
      <p:nvGrpSpPr>
        <p:cNvPr id="1" name=""/>
        <p:cNvGrpSpPr/>
        <p:nvPr/>
      </p:nvGrpSpPr>
      <p:grpSpPr>
        <a:xfrm>
          <a:off x="0" y="0"/>
          <a:ext cx="0" cy="0"/>
          <a:chOff x="0" y="0"/>
          <a:chExt cx="0" cy="0"/>
        </a:xfrm>
      </p:grpSpPr>
      <p:sp>
        <p:nvSpPr>
          <p:cNvPr id="5" name="Rectangle 19"/>
          <p:cNvSpPr/>
          <p:nvPr/>
        </p:nvSpPr>
        <p:spPr>
          <a:xfrm>
            <a:off x="0" y="0"/>
            <a:ext cx="9144000" cy="3276600"/>
          </a:xfrm>
          <a:prstGeom prst="rect">
            <a:avLst/>
          </a:prstGeom>
          <a:solidFill>
            <a:srgbClr val="00853F"/>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914400" fontAlgn="auto">
              <a:spcBef>
                <a:spcPts val="0"/>
              </a:spcBef>
              <a:spcAft>
                <a:spcPts val="0"/>
              </a:spcAft>
              <a:defRPr/>
            </a:pPr>
            <a:endParaRPr lang="en-US">
              <a:solidFill>
                <a:prstClr val="white"/>
              </a:solidFill>
            </a:endParaRPr>
          </a:p>
        </p:txBody>
      </p:sp>
      <p:sp>
        <p:nvSpPr>
          <p:cNvPr id="9" name="Rectangle 9"/>
          <p:cNvSpPr/>
          <p:nvPr/>
        </p:nvSpPr>
        <p:spPr>
          <a:xfrm flipH="1">
            <a:off x="5334000" y="3276600"/>
            <a:ext cx="3810000" cy="33655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914400" fontAlgn="auto">
              <a:spcBef>
                <a:spcPts val="0"/>
              </a:spcBef>
              <a:spcAft>
                <a:spcPts val="0"/>
              </a:spcAft>
              <a:defRPr/>
            </a:pPr>
            <a:endParaRPr lang="en-US">
              <a:solidFill>
                <a:prstClr val="white"/>
              </a:solidFill>
            </a:endParaRPr>
          </a:p>
        </p:txBody>
      </p:sp>
      <p:sp>
        <p:nvSpPr>
          <p:cNvPr id="11" name="Rectangle 6"/>
          <p:cNvSpPr/>
          <p:nvPr/>
        </p:nvSpPr>
        <p:spPr>
          <a:xfrm flipH="1">
            <a:off x="0" y="1905000"/>
            <a:ext cx="9144000" cy="1371600"/>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914400" fontAlgn="auto">
              <a:spcBef>
                <a:spcPts val="0"/>
              </a:spcBef>
              <a:spcAft>
                <a:spcPts val="0"/>
              </a:spcAft>
              <a:defRPr/>
            </a:pPr>
            <a:endParaRPr lang="en-US">
              <a:solidFill>
                <a:prstClr val="white"/>
              </a:solidFill>
            </a:endParaRPr>
          </a:p>
        </p:txBody>
      </p:sp>
      <p:pic>
        <p:nvPicPr>
          <p:cNvPr id="15" name="Picture 16" descr="volt.JPG"/>
          <p:cNvPicPr>
            <a:picLocks noChangeAspect="1"/>
          </p:cNvPicPr>
          <p:nvPr/>
        </p:nvPicPr>
        <p:blipFill>
          <a:blip r:embed="rId2"/>
          <a:srcRect/>
          <a:stretch>
            <a:fillRect/>
          </a:stretch>
        </p:blipFill>
        <p:spPr bwMode="auto">
          <a:xfrm>
            <a:off x="3200400" y="0"/>
            <a:ext cx="2133600" cy="1565275"/>
          </a:xfrm>
          <a:prstGeom prst="rect">
            <a:avLst/>
          </a:prstGeom>
          <a:noFill/>
          <a:ln w="9525">
            <a:noFill/>
            <a:miter lim="800000"/>
            <a:headEnd/>
            <a:tailEnd/>
          </a:ln>
        </p:spPr>
      </p:pic>
      <p:pic>
        <p:nvPicPr>
          <p:cNvPr id="16" name="Picture 13" descr="Oneturbine.JPG"/>
          <p:cNvPicPr>
            <a:picLocks noChangeAspect="1"/>
          </p:cNvPicPr>
          <p:nvPr/>
        </p:nvPicPr>
        <p:blipFill>
          <a:blip r:embed="rId3"/>
          <a:srcRect/>
          <a:stretch>
            <a:fillRect/>
          </a:stretch>
        </p:blipFill>
        <p:spPr bwMode="auto">
          <a:xfrm>
            <a:off x="0" y="1524000"/>
            <a:ext cx="1905000" cy="1758950"/>
          </a:xfrm>
          <a:prstGeom prst="rect">
            <a:avLst/>
          </a:prstGeom>
          <a:noFill/>
          <a:ln w="9525">
            <a:noFill/>
            <a:miter lim="800000"/>
            <a:headEnd/>
            <a:tailEnd/>
          </a:ln>
        </p:spPr>
      </p:pic>
      <p:pic>
        <p:nvPicPr>
          <p:cNvPr id="18" name="Picture 14" descr="pumpwithleaves.JPG"/>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bwMode="auto">
          <a:xfrm>
            <a:off x="5334000" y="1524000"/>
            <a:ext cx="2133600" cy="1762125"/>
          </a:xfrm>
          <a:prstGeom prst="rect">
            <a:avLst/>
          </a:prstGeom>
          <a:noFill/>
          <a:ln w="9525">
            <a:noFill/>
            <a:miter lim="800000"/>
            <a:headEnd/>
            <a:tailEnd/>
          </a:ln>
        </p:spPr>
      </p:pic>
      <p:pic>
        <p:nvPicPr>
          <p:cNvPr id="4" name="Picture 3"/>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0" y="0"/>
            <a:ext cx="1143000" cy="1524000"/>
          </a:xfrm>
          <a:prstGeom prst="rect">
            <a:avLst/>
          </a:prstGeom>
        </p:spPr>
      </p:pic>
      <p:pic>
        <p:nvPicPr>
          <p:cNvPr id="22" name="Picture 21"/>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7467600" y="1524000"/>
            <a:ext cx="1676400" cy="1762124"/>
          </a:xfrm>
          <a:prstGeom prst="rect">
            <a:avLst/>
          </a:prstGeom>
        </p:spPr>
      </p:pic>
      <p:pic>
        <p:nvPicPr>
          <p:cNvPr id="13" name="Picture 12" descr="led.JPG"/>
          <p:cNvPicPr>
            <a:picLocks noChangeAspect="1"/>
          </p:cNvPicPr>
          <p:nvPr/>
        </p:nvPicPr>
        <p:blipFill>
          <a:blip r:embed="rId7"/>
          <a:srcRect/>
          <a:stretch>
            <a:fillRect/>
          </a:stretch>
        </p:blipFill>
        <p:spPr bwMode="auto">
          <a:xfrm>
            <a:off x="1066800" y="0"/>
            <a:ext cx="2133600" cy="1539875"/>
          </a:xfrm>
          <a:prstGeom prst="rect">
            <a:avLst/>
          </a:prstGeom>
          <a:noFill/>
          <a:ln w="9525">
            <a:noFill/>
            <a:miter lim="800000"/>
            <a:headEnd/>
            <a:tailEnd/>
          </a:ln>
        </p:spPr>
      </p:pic>
      <p:pic>
        <p:nvPicPr>
          <p:cNvPr id="14" name="Picture 10" descr="insulate.JPG"/>
          <p:cNvPicPr>
            <a:picLocks noChangeAspect="1"/>
          </p:cNvPicPr>
          <p:nvPr/>
        </p:nvPicPr>
        <p:blipFill>
          <a:blip r:embed="rId8"/>
          <a:srcRect/>
          <a:stretch>
            <a:fillRect/>
          </a:stretch>
        </p:blipFill>
        <p:spPr bwMode="auto">
          <a:xfrm>
            <a:off x="3200400" y="1524000"/>
            <a:ext cx="2133600" cy="1752600"/>
          </a:xfrm>
          <a:prstGeom prst="rect">
            <a:avLst/>
          </a:prstGeom>
          <a:noFill/>
          <a:ln w="9525">
            <a:noFill/>
            <a:miter lim="800000"/>
            <a:headEnd/>
            <a:tailEnd/>
          </a:ln>
        </p:spPr>
      </p:pic>
      <p:pic>
        <p:nvPicPr>
          <p:cNvPr id="23" name="Picture 22"/>
          <p:cNvPicPr>
            <a:picLocks noChangeAspect="1"/>
          </p:cNvPicPr>
          <p:nvPr/>
        </p:nvPicPr>
        <p:blipFill rotWithShape="1">
          <a:blip r:embed="rId9" cstate="print">
            <a:extLst>
              <a:ext uri="{28A0092B-C50C-407E-A947-70E740481C1C}">
                <a14:useLocalDpi xmlns:a14="http://schemas.microsoft.com/office/drawing/2010/main"/>
              </a:ext>
            </a:extLst>
          </a:blip>
          <a:srcRect/>
          <a:stretch/>
        </p:blipFill>
        <p:spPr>
          <a:xfrm>
            <a:off x="1066800" y="1523144"/>
            <a:ext cx="2133600" cy="1753456"/>
          </a:xfrm>
          <a:prstGeom prst="rect">
            <a:avLst/>
          </a:prstGeom>
        </p:spPr>
      </p:pic>
      <p:pic>
        <p:nvPicPr>
          <p:cNvPr id="26" name="Picture 25"/>
          <p:cNvPicPr>
            <a:picLocks noChangeAspect="1"/>
          </p:cNvPicPr>
          <p:nvPr/>
        </p:nvPicPr>
        <p:blipFill rotWithShape="1">
          <a:blip r:embed="rId10" cstate="print">
            <a:extLst>
              <a:ext uri="{28A0092B-C50C-407E-A947-70E740481C1C}">
                <a14:useLocalDpi xmlns:a14="http://schemas.microsoft.com/office/drawing/2010/main"/>
              </a:ext>
            </a:extLst>
          </a:blip>
          <a:srcRect/>
          <a:stretch/>
        </p:blipFill>
        <p:spPr>
          <a:xfrm>
            <a:off x="0" y="1523144"/>
            <a:ext cx="1066800" cy="1753456"/>
          </a:xfrm>
          <a:prstGeom prst="rect">
            <a:avLst/>
          </a:prstGeom>
        </p:spPr>
      </p:pic>
      <p:sp>
        <p:nvSpPr>
          <p:cNvPr id="6" name="Rectangle 15"/>
          <p:cNvSpPr/>
          <p:nvPr/>
        </p:nvSpPr>
        <p:spPr>
          <a:xfrm>
            <a:off x="0" y="6610350"/>
            <a:ext cx="9144000" cy="247650"/>
          </a:xfrm>
          <a:prstGeom prst="rect">
            <a:avLst/>
          </a:prstGeom>
          <a:solidFill>
            <a:srgbClr val="00853F"/>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914400" fontAlgn="auto">
              <a:spcBef>
                <a:spcPts val="0"/>
              </a:spcBef>
              <a:spcAft>
                <a:spcPts val="0"/>
              </a:spcAft>
              <a:defRPr/>
            </a:pPr>
            <a:endParaRPr lang="en-US">
              <a:solidFill>
                <a:prstClr val="white"/>
              </a:solidFill>
            </a:endParaRPr>
          </a:p>
        </p:txBody>
      </p:sp>
      <p:sp>
        <p:nvSpPr>
          <p:cNvPr id="7" name="Text Placeholder 9"/>
          <p:cNvSpPr txBox="1">
            <a:spLocks/>
          </p:cNvSpPr>
          <p:nvPr/>
        </p:nvSpPr>
        <p:spPr>
          <a:xfrm>
            <a:off x="130175" y="6616700"/>
            <a:ext cx="7286625" cy="241300"/>
          </a:xfrm>
          <a:prstGeom prst="rect">
            <a:avLst/>
          </a:prstGeom>
        </p:spPr>
        <p:txBody>
          <a:bodyPr>
            <a:normAutofit lnSpcReduction="10000"/>
          </a:bodyPr>
          <a:lstStyle>
            <a:lvl1pPr>
              <a:buNone/>
              <a:defRPr sz="1000" baseline="0">
                <a:solidFill>
                  <a:schemeClr val="bg1"/>
                </a:solidFill>
                <a:latin typeface="Arial" pitchFamily="34" charset="0"/>
                <a:cs typeface="Arial" pitchFamily="34" charset="0"/>
              </a:defRPr>
            </a:lvl1pPr>
          </a:lstStyle>
          <a:p>
            <a:pPr marL="342900" indent="-342900" fontAlgn="auto">
              <a:spcBef>
                <a:spcPct val="20000"/>
              </a:spcBef>
              <a:spcAft>
                <a:spcPts val="0"/>
              </a:spcAft>
              <a:buFont typeface="Arial"/>
              <a:buNone/>
              <a:defRPr/>
            </a:pPr>
            <a:fld id="{24289C06-C21E-485E-9AAF-A99C6B017E3B}" type="slidenum">
              <a:rPr lang="en-US" smtClean="0">
                <a:solidFill>
                  <a:prstClr val="white"/>
                </a:solidFill>
                <a:latin typeface="Calibri"/>
                <a:cs typeface="Calibri"/>
              </a:rPr>
              <a:pPr marL="342900" indent="-342900" fontAlgn="auto">
                <a:spcBef>
                  <a:spcPct val="20000"/>
                </a:spcBef>
                <a:spcAft>
                  <a:spcPts val="0"/>
                </a:spcAft>
                <a:buFont typeface="Arial"/>
                <a:buNone/>
                <a:defRPr/>
              </a:pPr>
              <a:t>‹#›</a:t>
            </a:fld>
            <a:r>
              <a:rPr lang="en-US" dirty="0">
                <a:solidFill>
                  <a:prstClr val="white"/>
                </a:solidFill>
                <a:latin typeface="Calibri"/>
                <a:cs typeface="Calibri"/>
              </a:rPr>
              <a:t> | Bioenergy Technologies Office</a:t>
            </a:r>
          </a:p>
        </p:txBody>
      </p:sp>
      <p:sp>
        <p:nvSpPr>
          <p:cNvPr id="8" name="Text Placeholder 9"/>
          <p:cNvSpPr txBox="1">
            <a:spLocks/>
          </p:cNvSpPr>
          <p:nvPr/>
        </p:nvSpPr>
        <p:spPr>
          <a:xfrm>
            <a:off x="5476875" y="6616700"/>
            <a:ext cx="3667125" cy="241300"/>
          </a:xfrm>
          <a:prstGeom prst="rect">
            <a:avLst/>
          </a:prstGeom>
        </p:spPr>
        <p:txBody>
          <a:bodyPr>
            <a:normAutofit lnSpcReduction="10000"/>
          </a:bodyPr>
          <a:lstStyle>
            <a:lvl1pPr>
              <a:buNone/>
              <a:defRPr sz="1000" baseline="0">
                <a:solidFill>
                  <a:schemeClr val="bg1"/>
                </a:solidFill>
                <a:latin typeface="Arial" pitchFamily="34" charset="0"/>
                <a:cs typeface="Arial" pitchFamily="34" charset="0"/>
              </a:defRPr>
            </a:lvl1pPr>
          </a:lstStyle>
          <a:p>
            <a:pPr marL="342900" indent="-342900" algn="r" fontAlgn="auto">
              <a:spcBef>
                <a:spcPct val="20000"/>
              </a:spcBef>
              <a:spcAft>
                <a:spcPts val="0"/>
              </a:spcAft>
              <a:buFont typeface="Arial"/>
              <a:buNone/>
              <a:defRPr/>
            </a:pPr>
            <a:r>
              <a:rPr lang="en-US" dirty="0">
                <a:solidFill>
                  <a:prstClr val="white"/>
                </a:solidFill>
                <a:latin typeface="Calibri"/>
                <a:cs typeface="Calibri"/>
              </a:rPr>
              <a:t>eere.energy.gov</a:t>
            </a:r>
          </a:p>
        </p:txBody>
      </p:sp>
      <p:pic>
        <p:nvPicPr>
          <p:cNvPr id="21" name="Picture 20"/>
          <p:cNvPicPr>
            <a:picLocks noChangeAspect="1"/>
          </p:cNvPicPr>
          <p:nvPr/>
        </p:nvPicPr>
        <p:blipFill>
          <a:blip r:embed="rId11">
            <a:extLst>
              <a:ext uri="{28A0092B-C50C-407E-A947-70E740481C1C}">
                <a14:useLocalDpi xmlns:a14="http://schemas.microsoft.com/office/drawing/2010/main"/>
              </a:ext>
            </a:extLst>
          </a:blip>
          <a:stretch>
            <a:fillRect/>
          </a:stretch>
        </p:blipFill>
        <p:spPr>
          <a:xfrm>
            <a:off x="5562600" y="477001"/>
            <a:ext cx="3352800" cy="492725"/>
          </a:xfrm>
          <a:prstGeom prst="rect">
            <a:avLst/>
          </a:prstGeom>
        </p:spPr>
      </p:pic>
      <p:sp>
        <p:nvSpPr>
          <p:cNvPr id="3" name="Text Placeholder 2"/>
          <p:cNvSpPr>
            <a:spLocks noGrp="1"/>
          </p:cNvSpPr>
          <p:nvPr>
            <p:ph type="body" sz="quarter" idx="10" hasCustomPrompt="1"/>
          </p:nvPr>
        </p:nvSpPr>
        <p:spPr>
          <a:xfrm>
            <a:off x="228600" y="3892815"/>
            <a:ext cx="4800600" cy="526785"/>
          </a:xfrm>
          <a:prstGeom prst="rect">
            <a:avLst/>
          </a:prstGeom>
        </p:spPr>
        <p:txBody>
          <a:bodyPr vert="horz" lIns="0" tIns="0" rIns="0" bIns="0"/>
          <a:lstStyle>
            <a:lvl1pPr marL="0" indent="0">
              <a:buNone/>
              <a:defRPr sz="2800" b="0" baseline="0"/>
            </a:lvl1pPr>
          </a:lstStyle>
          <a:p>
            <a:pPr lvl="0"/>
            <a:r>
              <a:rPr lang="en-US" dirty="0"/>
              <a:t>Presentation Title</a:t>
            </a:r>
          </a:p>
        </p:txBody>
      </p:sp>
      <p:sp>
        <p:nvSpPr>
          <p:cNvPr id="24" name="Text Placeholder 2"/>
          <p:cNvSpPr>
            <a:spLocks noGrp="1"/>
          </p:cNvSpPr>
          <p:nvPr>
            <p:ph type="body" sz="quarter" idx="11" hasCustomPrompt="1"/>
          </p:nvPr>
        </p:nvSpPr>
        <p:spPr>
          <a:xfrm>
            <a:off x="228600" y="4477719"/>
            <a:ext cx="4800600" cy="526785"/>
          </a:xfrm>
          <a:prstGeom prst="rect">
            <a:avLst/>
          </a:prstGeom>
        </p:spPr>
        <p:txBody>
          <a:bodyPr vert="horz" lIns="0" tIns="0" rIns="0" bIns="0"/>
          <a:lstStyle>
            <a:lvl1pPr marL="0" indent="0">
              <a:buNone/>
              <a:defRPr sz="2400" b="0"/>
            </a:lvl1pPr>
          </a:lstStyle>
          <a:p>
            <a:pPr lvl="0"/>
            <a:r>
              <a:rPr lang="en-US" dirty="0"/>
              <a:t>Date</a:t>
            </a:r>
          </a:p>
        </p:txBody>
      </p:sp>
      <p:sp>
        <p:nvSpPr>
          <p:cNvPr id="27" name="Text Placeholder 9"/>
          <p:cNvSpPr>
            <a:spLocks noGrp="1"/>
          </p:cNvSpPr>
          <p:nvPr>
            <p:ph type="body" sz="quarter" idx="12" hasCustomPrompt="1"/>
          </p:nvPr>
        </p:nvSpPr>
        <p:spPr>
          <a:xfrm>
            <a:off x="5638800" y="3886200"/>
            <a:ext cx="3200400" cy="457200"/>
          </a:xfrm>
          <a:prstGeom prst="rect">
            <a:avLst/>
          </a:prstGeom>
        </p:spPr>
        <p:txBody>
          <a:bodyPr vert="horz"/>
          <a:lstStyle>
            <a:lvl1pPr marL="0" indent="0">
              <a:buNone/>
              <a:defRPr b="1">
                <a:solidFill>
                  <a:schemeClr val="bg1"/>
                </a:solidFill>
              </a:defRPr>
            </a:lvl1pPr>
          </a:lstStyle>
          <a:p>
            <a:pPr lvl="0"/>
            <a:r>
              <a:rPr lang="en-US" dirty="0"/>
              <a:t>Presenter Name</a:t>
            </a:r>
          </a:p>
        </p:txBody>
      </p:sp>
      <p:sp>
        <p:nvSpPr>
          <p:cNvPr id="28" name="Text Placeholder 9"/>
          <p:cNvSpPr>
            <a:spLocks noGrp="1"/>
          </p:cNvSpPr>
          <p:nvPr>
            <p:ph type="body" sz="quarter" idx="13" hasCustomPrompt="1"/>
          </p:nvPr>
        </p:nvSpPr>
        <p:spPr>
          <a:xfrm>
            <a:off x="5638800" y="4495800"/>
            <a:ext cx="3200400" cy="457200"/>
          </a:xfrm>
          <a:prstGeom prst="rect">
            <a:avLst/>
          </a:prstGeom>
        </p:spPr>
        <p:txBody>
          <a:bodyPr vert="horz"/>
          <a:lstStyle>
            <a:lvl1pPr marL="0" indent="0">
              <a:buNone/>
              <a:defRPr sz="2000" b="0">
                <a:solidFill>
                  <a:srgbClr val="FFFFFF"/>
                </a:solidFill>
              </a:defRPr>
            </a:lvl1pPr>
          </a:lstStyle>
          <a:p>
            <a:pPr lvl="0"/>
            <a:r>
              <a:rPr lang="en-US" dirty="0"/>
              <a:t>Position</a:t>
            </a:r>
          </a:p>
        </p:txBody>
      </p:sp>
      <p:pic>
        <p:nvPicPr>
          <p:cNvPr id="25" name="Picture 2"/>
          <p:cNvPicPr>
            <a:picLocks noChangeAspect="1" noChangeArrowheads="1"/>
          </p:cNvPicPr>
          <p:nvPr/>
        </p:nvPicPr>
        <p:blipFill rotWithShape="1">
          <a:blip r:embed="rId12" cstate="print">
            <a:extLst>
              <a:ext uri="{28A0092B-C50C-407E-A947-70E740481C1C}">
                <a14:useLocalDpi xmlns:a14="http://schemas.microsoft.com/office/drawing/2010/main"/>
              </a:ext>
            </a:extLst>
          </a:blip>
          <a:srcRect/>
          <a:stretch/>
        </p:blipFill>
        <p:spPr bwMode="auto">
          <a:xfrm>
            <a:off x="0" y="0"/>
            <a:ext cx="5334002" cy="1524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29" name="Picture 2"/>
          <p:cNvPicPr>
            <a:picLocks noChangeAspect="1" noChangeArrowheads="1"/>
          </p:cNvPicPr>
          <p:nvPr/>
        </p:nvPicPr>
        <p:blipFill rotWithShape="1">
          <a:blip r:embed="rId13" cstate="print">
            <a:extLst>
              <a:ext uri="{28A0092B-C50C-407E-A947-70E740481C1C}">
                <a14:useLocalDpi xmlns:a14="http://schemas.microsoft.com/office/drawing/2010/main"/>
              </a:ext>
            </a:extLst>
          </a:blip>
          <a:srcRect/>
          <a:stretch/>
        </p:blipFill>
        <p:spPr bwMode="auto">
          <a:xfrm>
            <a:off x="0" y="1524000"/>
            <a:ext cx="5453349" cy="1764792"/>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30" name="Picture 4" descr="P:\Communications &amp; Outreach\Graphics\Integrated Media\!!IMAGES\Biomass\banner_pump_hand w leaf_5.2x2.8s.jpg"/>
          <p:cNvPicPr>
            <a:picLocks noChangeAspect="1" noChangeArrowheads="1"/>
          </p:cNvPicPr>
          <p:nvPr/>
        </p:nvPicPr>
        <p:blipFill rotWithShape="1">
          <a:blip r:embed="rId14" cstate="print">
            <a:extLst>
              <a:ext uri="{28A0092B-C50C-407E-A947-70E740481C1C}">
                <a14:useLocalDpi xmlns:a14="http://schemas.microsoft.com/office/drawing/2010/main"/>
              </a:ext>
            </a:extLst>
          </a:blip>
          <a:srcRect/>
          <a:stretch/>
        </p:blipFill>
        <p:spPr bwMode="auto">
          <a:xfrm>
            <a:off x="5334002" y="1524000"/>
            <a:ext cx="3809998" cy="176479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2474120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244C3AF-0168-4A67-8860-94B1B6A8411D}" type="datetimeFigureOut">
              <a:rPr lang="en-US" smtClean="0"/>
              <a:pPr/>
              <a:t>9/22/2026</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A4C1A4-A7AC-4B88-8D40-0C513E59CAAB}" type="slidenum">
              <a:rPr lang="en-US" smtClean="0"/>
              <a:pPr/>
              <a:t>‹#›</a:t>
            </a:fld>
            <a:endParaRPr lang="en-US" dirty="0"/>
          </a:p>
        </p:txBody>
      </p:sp>
      <p:pic>
        <p:nvPicPr>
          <p:cNvPr id="7" name="game board">
            <a:hlinkClick r:id="" action="ppaction://hlinkshowjump?jump=previousslide"/>
          </p:cNvPr>
          <p:cNvPicPr>
            <a:picLocks noChangeAspect="1"/>
          </p:cNvPicPr>
          <p:nvPr userDrawn="1"/>
        </p:nvPicPr>
        <p:blipFill>
          <a:blip r:embed="rId15" cstate="print">
            <a:extLst>
              <a:ext uri="{28A0092B-C50C-407E-A947-70E740481C1C}">
                <a14:useLocalDpi xmlns:a14="http://schemas.microsoft.com/office/drawing/2010/main"/>
              </a:ext>
            </a:extLst>
          </a:blip>
          <a:stretch>
            <a:fillRect/>
          </a:stretch>
        </p:blipFill>
        <p:spPr>
          <a:xfrm>
            <a:off x="-9320" y="-457200"/>
            <a:ext cx="9144000" cy="6858000"/>
          </a:xfrm>
          <a:prstGeom prst="rect">
            <a:avLst/>
          </a:prstGeom>
        </p:spPr>
      </p:pic>
    </p:spTree>
    <p:extLst>
      <p:ext uri="{BB962C8B-B14F-4D97-AF65-F5344CB8AC3E}">
        <p14:creationId xmlns:p14="http://schemas.microsoft.com/office/powerpoint/2010/main" val="43025341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244C3AF-0168-4A67-8860-94B1B6A8411D}" type="datetimeFigureOut">
              <a:rPr lang="en-US" smtClean="0"/>
              <a:pPr/>
              <a:t>9/22/2026</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A4C1A4-A7AC-4B88-8D40-0C513E59CAAB}" type="slidenum">
              <a:rPr lang="en-US" smtClean="0"/>
              <a:pPr/>
              <a:t>‹#›</a:t>
            </a:fld>
            <a:endParaRPr lang="en-US" dirty="0"/>
          </a:p>
        </p:txBody>
      </p:sp>
    </p:spTree>
    <p:extLst>
      <p:ext uri="{BB962C8B-B14F-4D97-AF65-F5344CB8AC3E}">
        <p14:creationId xmlns:p14="http://schemas.microsoft.com/office/powerpoint/2010/main" val="1745897490"/>
      </p:ext>
    </p:extLst>
  </p:cSld>
  <p:clrMap bg1="lt1" tx1="dk1" bg2="lt2" tx2="dk2" accent1="accent1" accent2="accent2" accent3="accent3" accent4="accent4" accent5="accent5" accent6="accent6" hlink="hlink" folHlink="folHlink"/>
  <p:sldLayoutIdLst>
    <p:sldLayoutId id="2147483810" r:id="rId1"/>
    <p:sldLayoutId id="2147483811" r:id="rId2"/>
    <p:sldLayoutId id="2147483812" r:id="rId3"/>
    <p:sldLayoutId id="2147483813" r:id="rId4"/>
    <p:sldLayoutId id="2147483814" r:id="rId5"/>
    <p:sldLayoutId id="2147483815" r:id="rId6"/>
    <p:sldLayoutId id="2147483816" r:id="rId7"/>
    <p:sldLayoutId id="2147483817" r:id="rId8"/>
    <p:sldLayoutId id="2147483818" r:id="rId9"/>
    <p:sldLayoutId id="2147483819" r:id="rId10"/>
    <p:sldLayoutId id="2147483820" r:id="rId11"/>
    <p:sldLayoutId id="2147483821"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244C3AF-0168-4A67-8860-94B1B6A8411D}" type="datetimeFigureOut">
              <a:rPr lang="en-US" smtClean="0"/>
              <a:pPr/>
              <a:t>9/22/2026</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A4C1A4-A7AC-4B88-8D40-0C513E59CAAB}" type="slidenum">
              <a:rPr lang="en-US" smtClean="0"/>
              <a:pPr/>
              <a:t>‹#›</a:t>
            </a:fld>
            <a:endParaRPr lang="en-US" dirty="0"/>
          </a:p>
        </p:txBody>
      </p:sp>
    </p:spTree>
    <p:extLst>
      <p:ext uri="{BB962C8B-B14F-4D97-AF65-F5344CB8AC3E}">
        <p14:creationId xmlns:p14="http://schemas.microsoft.com/office/powerpoint/2010/main" val="1723705710"/>
      </p:ext>
    </p:extLst>
  </p:cSld>
  <p:clrMap bg1="lt1" tx1="dk1" bg2="lt2" tx2="dk2" accent1="accent1" accent2="accent2" accent3="accent3" accent4="accent4" accent5="accent5" accent6="accent6" hlink="hlink" folHlink="folHlink"/>
  <p:sldLayoutIdLst>
    <p:sldLayoutId id="2147484650" r:id="rId1"/>
    <p:sldLayoutId id="2147484651" r:id="rId2"/>
    <p:sldLayoutId id="2147484652" r:id="rId3"/>
    <p:sldLayoutId id="2147484653" r:id="rId4"/>
    <p:sldLayoutId id="2147484654" r:id="rId5"/>
    <p:sldLayoutId id="2147484655" r:id="rId6"/>
    <p:sldLayoutId id="2147484656" r:id="rId7"/>
    <p:sldLayoutId id="2147484657" r:id="rId8"/>
    <p:sldLayoutId id="2147484658" r:id="rId9"/>
    <p:sldLayoutId id="2147484659" r:id="rId10"/>
    <p:sldLayoutId id="2147484660" r:id="rId11"/>
    <p:sldLayoutId id="2147484661"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5.xml"/><Relationship Id="rId7" Type="http://schemas.openxmlformats.org/officeDocument/2006/relationships/image" Target="../media/image19.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8.tiff"/><Relationship Id="rId5" Type="http://schemas.openxmlformats.org/officeDocument/2006/relationships/image" Target="../media/image17.png"/><Relationship Id="rId4" Type="http://schemas.openxmlformats.org/officeDocument/2006/relationships/image" Target="../media/image16.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5.xml"/></Relationships>
</file>

<file path=ppt/slides/_rels/slide3.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2.xml"/><Relationship Id="rId1" Type="http://schemas.openxmlformats.org/officeDocument/2006/relationships/slideLayout" Target="../slideLayouts/slideLayout26.xml"/><Relationship Id="rId4" Type="http://schemas.openxmlformats.org/officeDocument/2006/relationships/slide" Target="slide2.xml"/></Relationships>
</file>

<file path=ppt/slides/_rels/slide4.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6.xml"/></Relationships>
</file>

<file path=ppt/slides/_rels/slide5.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notesSlide" Target="../notesSlides/notesSlide3.xml"/><Relationship Id="rId1" Type="http://schemas.openxmlformats.org/officeDocument/2006/relationships/slideLayout" Target="../slideLayouts/slideLayout26.xml"/><Relationship Id="rId4" Type="http://schemas.openxmlformats.org/officeDocument/2006/relationships/slide" Target="slide2.xml"/></Relationships>
</file>

<file path=ppt/slides/_rels/slide6.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6.xml"/></Relationships>
</file>

<file path=ppt/slides/_rels/slide7.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slide" Target="slide8.xml"/><Relationship Id="rId1" Type="http://schemas.openxmlformats.org/officeDocument/2006/relationships/slideLayout" Target="../slideLayouts/slideLayout26.xml"/></Relationships>
</file>

<file path=ppt/slides/_rels/slide8.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4.xml"/><Relationship Id="rId1" Type="http://schemas.openxmlformats.org/officeDocument/2006/relationships/slideLayout" Target="../slideLayouts/slideLayout26.xml"/></Relationships>
</file>

<file path=ppt/slides/_rels/slide9.xml.rels><?xml version="1.0" encoding="UTF-8" standalone="yes"?>
<Relationships xmlns="http://schemas.openxmlformats.org/package/2006/relationships"><Relationship Id="rId3" Type="http://schemas.openxmlformats.org/officeDocument/2006/relationships/slide" Target="slide10.xml"/><Relationship Id="rId2" Type="http://schemas.openxmlformats.org/officeDocument/2006/relationships/notesSlide" Target="../notesSlides/notesSlide5.xml"/><Relationship Id="rId1" Type="http://schemas.openxmlformats.org/officeDocument/2006/relationships/slideLayout" Target="../slideLayouts/slideLayout26.xml"/><Relationship Id="rId4" Type="http://schemas.openxmlformats.org/officeDocument/2006/relationships/slide" Target="slide2.xml"/></Relationships>
</file>

<file path=ppt/slides/_rels/slide10.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6.xml"/></Relationships>
</file>

<file path=ppt/slides/_rels/slide11.xml.rels><?xml version="1.0" encoding="UTF-8" standalone="yes"?>
<Relationships xmlns="http://schemas.openxmlformats.org/package/2006/relationships"><Relationship Id="rId3" Type="http://schemas.openxmlformats.org/officeDocument/2006/relationships/slide" Target="slide12.xml"/><Relationship Id="rId2" Type="http://schemas.openxmlformats.org/officeDocument/2006/relationships/notesSlide" Target="../notesSlides/notesSlide6.xml"/><Relationship Id="rId1" Type="http://schemas.openxmlformats.org/officeDocument/2006/relationships/slideLayout" Target="../slideLayouts/slideLayout26.xml"/><Relationship Id="rId4" Type="http://schemas.openxmlformats.org/officeDocument/2006/relationships/slide" Target="slide2.xml"/></Relationships>
</file>

<file path=ppt/slides/_rels/slide12.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6.xml"/></Relationships>
</file>

<file path=ppt/slides/_rels/slide13.xml.rels><?xml version="1.0" encoding="UTF-8" standalone="yes"?>
<Relationships xmlns="http://schemas.openxmlformats.org/package/2006/relationships"><Relationship Id="rId3" Type="http://schemas.openxmlformats.org/officeDocument/2006/relationships/slide" Target="slide14.xml"/><Relationship Id="rId2" Type="http://schemas.openxmlformats.org/officeDocument/2006/relationships/notesSlide" Target="../notesSlides/notesSlide7.xml"/><Relationship Id="rId1" Type="http://schemas.openxmlformats.org/officeDocument/2006/relationships/slideLayout" Target="../slideLayouts/slideLayout26.xml"/><Relationship Id="rId4" Type="http://schemas.openxmlformats.org/officeDocument/2006/relationships/slide" Target="slide2.xml"/></Relationships>
</file>

<file path=ppt/slides/_rels/slide14.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6.xml"/></Relationships>
</file>

<file path=ppt/slides/_rels/slide15.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slide" Target="slide16.xml"/><Relationship Id="rId1" Type="http://schemas.openxmlformats.org/officeDocument/2006/relationships/slideLayout" Target="../slideLayouts/slideLayout26.xml"/></Relationships>
</file>

<file path=ppt/slides/_rels/slide16.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6.xml"/></Relationships>
</file>

<file path=ppt/slides/_rels/slide17.xml.rels><?xml version="1.0" encoding="UTF-8" standalone="yes"?>
<Relationships xmlns="http://schemas.openxmlformats.org/package/2006/relationships"><Relationship Id="rId3" Type="http://schemas.openxmlformats.org/officeDocument/2006/relationships/slide" Target="slide18.xml"/><Relationship Id="rId2" Type="http://schemas.openxmlformats.org/officeDocument/2006/relationships/notesSlide" Target="../notesSlides/notesSlide8.xml"/><Relationship Id="rId1" Type="http://schemas.openxmlformats.org/officeDocument/2006/relationships/slideLayout" Target="../slideLayouts/slideLayout26.xml"/><Relationship Id="rId4" Type="http://schemas.openxmlformats.org/officeDocument/2006/relationships/slide" Target="slide2.xml"/></Relationships>
</file>

<file path=ppt/slides/_rels/slide18.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6.xml"/></Relationships>
</file>

<file path=ppt/slides/_rels/slide19.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slide" Target="slide20.xml"/><Relationship Id="rId1" Type="http://schemas.openxmlformats.org/officeDocument/2006/relationships/slideLayout" Target="../slideLayouts/slideLayout26.xml"/></Relationships>
</file>

<file path=ppt/slides/_rels/slide20.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6.xml"/></Relationships>
</file>

<file path=ppt/slides/_rels/slide21.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slide" Target="slide22.xml"/><Relationship Id="rId1" Type="http://schemas.openxmlformats.org/officeDocument/2006/relationships/slideLayout" Target="../slideLayouts/slideLayout26.xml"/></Relationships>
</file>

<file path=ppt/slides/_rels/slide22.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6.xml"/></Relationships>
</file>

<file path=ppt/slides/_rels/slide23.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slide" Target="slide24.xml"/><Relationship Id="rId1" Type="http://schemas.openxmlformats.org/officeDocument/2006/relationships/slideLayout" Target="../slideLayouts/slideLayout26.xml"/></Relationships>
</file>

<file path=ppt/slides/_rels/slide24.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6.xml"/></Relationships>
</file>

<file path=ppt/slides/_rels/slide25.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slide" Target="slide26.xml"/><Relationship Id="rId1" Type="http://schemas.openxmlformats.org/officeDocument/2006/relationships/slideLayout" Target="../slideLayouts/slideLayout26.xml"/></Relationships>
</file>

<file path=ppt/slides/_rels/slide26.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6.xml"/></Relationships>
</file>

<file path=ppt/slides/_rels/slide27.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slide" Target="slide28.xml"/><Relationship Id="rId1" Type="http://schemas.openxmlformats.org/officeDocument/2006/relationships/slideLayout" Target="../slideLayouts/slideLayout26.xml"/></Relationships>
</file>

<file path=ppt/slides/_rels/slide28.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6.xml"/></Relationships>
</file>

<file path=ppt/slides/_rels/slide29.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slide" Target="slide30.xml"/><Relationship Id="rId1" Type="http://schemas.openxmlformats.org/officeDocument/2006/relationships/slideLayout" Target="../slideLayouts/slideLayout26.xml"/></Relationships>
</file>

<file path=ppt/slides/_rels/slide30.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6.xml"/></Relationships>
</file>

<file path=ppt/slides/_rels/slide31.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slide" Target="slide32.xml"/><Relationship Id="rId1" Type="http://schemas.openxmlformats.org/officeDocument/2006/relationships/slideLayout" Target="../slideLayouts/slideLayout26.xml"/></Relationships>
</file>

<file path=ppt/slides/_rels/slide32.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6.xml"/></Relationships>
</file>

<file path=ppt/slides/_rels/slide33.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slide" Target="slide34.xml"/><Relationship Id="rId1" Type="http://schemas.openxmlformats.org/officeDocument/2006/relationships/slideLayout" Target="../slideLayouts/slideLayout26.xml"/></Relationships>
</file>

<file path=ppt/slides/_rels/slide34.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6.xml"/></Relationships>
</file>

<file path=ppt/slides/_rels/slide35.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slide" Target="slide36.xml"/><Relationship Id="rId1" Type="http://schemas.openxmlformats.org/officeDocument/2006/relationships/slideLayout" Target="../slideLayouts/slideLayout26.xml"/></Relationships>
</file>

<file path=ppt/slides/_rels/slide36.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6.xml"/></Relationships>
</file>

<file path=ppt/slides/_rels/slide37.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slide" Target="slide38.xml"/><Relationship Id="rId1" Type="http://schemas.openxmlformats.org/officeDocument/2006/relationships/slideLayout" Target="../slideLayouts/slideLayout26.xml"/></Relationships>
</file>

<file path=ppt/slides/_rels/slide38.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6.xml"/></Relationships>
</file>

<file path=ppt/slides/_rels/slide39.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slide" Target="slide40.xml"/><Relationship Id="rId1" Type="http://schemas.openxmlformats.org/officeDocument/2006/relationships/slideLayout" Target="../slideLayouts/slideLayout26.xml"/></Relationships>
</file>

<file path=ppt/slides/_rels/slide40.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6.xml"/></Relationships>
</file>

<file path=ppt/slides/_rels/slide41.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slide" Target="slide42.xml"/><Relationship Id="rId1" Type="http://schemas.openxmlformats.org/officeDocument/2006/relationships/slideLayout" Target="../slideLayouts/slideLayout26.xml"/></Relationships>
</file>

<file path=ppt/slides/_rels/slide42.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6.xml"/></Relationships>
</file>

<file path=ppt/slides/_rels/slide43.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slide" Target="slide44.xml"/><Relationship Id="rId1" Type="http://schemas.openxmlformats.org/officeDocument/2006/relationships/slideLayout" Target="../slideLayouts/slideLayout26.xml"/></Relationships>
</file>

<file path=ppt/slides/_rels/slide44.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6.xml"/></Relationships>
</file>

<file path=ppt/slides/_rels/slide45.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slide" Target="slide46.xml"/><Relationship Id="rId1" Type="http://schemas.openxmlformats.org/officeDocument/2006/relationships/slideLayout" Target="../slideLayouts/slideLayout26.xml"/></Relationships>
</file>

<file path=ppt/slides/_rels/slide46.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6.xml"/></Relationships>
</file>

<file path=ppt/slides/_rels/slide47.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slide" Target="slide48.xml"/><Relationship Id="rId1" Type="http://schemas.openxmlformats.org/officeDocument/2006/relationships/slideLayout" Target="../slideLayouts/slideLayout26.xml"/></Relationships>
</file>

<file path=ppt/slides/_rels/slide48.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6.xml"/></Relationships>
</file>

<file path=ppt/slides/_rels/slide49.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slide" Target="slide50.xml"/><Relationship Id="rId1" Type="http://schemas.openxmlformats.org/officeDocument/2006/relationships/slideLayout" Target="../slideLayouts/slideLayout26.xml"/></Relationships>
</file>

<file path=ppt/slides/_rels/slide50.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6.xml"/></Relationships>
</file>

<file path=ppt/slides/_rels/slide51.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slide" Target="slide52.xml"/><Relationship Id="rId1" Type="http://schemas.openxmlformats.org/officeDocument/2006/relationships/slideLayout" Target="../slideLayouts/slideLayout26.xml"/></Relationships>
</file>

<file path=ppt/slides/_rels/slide52.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 name="Bioenergy Game Intro Song.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643708" y="5425973"/>
            <a:ext cx="812800" cy="812800"/>
          </a:xfrm>
          <a:prstGeom prst="rect">
            <a:avLst/>
          </a:prstGeom>
        </p:spPr>
      </p:pic>
      <p:pic>
        <p:nvPicPr>
          <p:cNvPr id="4" name="Picture 3"/>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6437855" y="4419600"/>
            <a:ext cx="2651321" cy="2330705"/>
          </a:xfrm>
          <a:prstGeom prst="rect">
            <a:avLst/>
          </a:prstGeom>
        </p:spPr>
      </p:pic>
      <p:pic>
        <p:nvPicPr>
          <p:cNvPr id="6" name="Picture 5"/>
          <p:cNvPicPr>
            <a:picLocks noChangeAspect="1"/>
          </p:cNvPicPr>
          <p:nvPr/>
        </p:nvPicPr>
        <p:blipFill>
          <a:blip r:embed="rId6"/>
          <a:stretch>
            <a:fillRect/>
          </a:stretch>
        </p:blipFill>
        <p:spPr>
          <a:xfrm>
            <a:off x="-304800" y="1600200"/>
            <a:ext cx="5828255" cy="3885503"/>
          </a:xfrm>
          <a:prstGeom prst="rect">
            <a:avLst/>
          </a:prstGeom>
        </p:spPr>
      </p:pic>
      <p:sp>
        <p:nvSpPr>
          <p:cNvPr id="8" name="TextBox 7"/>
          <p:cNvSpPr txBox="1"/>
          <p:nvPr/>
        </p:nvSpPr>
        <p:spPr>
          <a:xfrm>
            <a:off x="2895600" y="829270"/>
            <a:ext cx="6193576" cy="830997"/>
          </a:xfrm>
          <a:prstGeom prst="rect">
            <a:avLst/>
          </a:prstGeom>
          <a:noFill/>
        </p:spPr>
        <p:txBody>
          <a:bodyPr wrap="square" rtlCol="0">
            <a:spAutoFit/>
          </a:bodyPr>
          <a:lstStyle/>
          <a:p>
            <a:r>
              <a:rPr lang="en-US" sz="4800" b="1" dirty="0">
                <a:solidFill>
                  <a:srgbClr val="47AD0C"/>
                </a:solidFill>
                <a:latin typeface="Figtree" pitchFamily="2" charset="0"/>
              </a:rPr>
              <a:t>Bioenergy Basics 101</a:t>
            </a:r>
          </a:p>
        </p:txBody>
      </p:sp>
      <p:pic>
        <p:nvPicPr>
          <p:cNvPr id="7" name="Picture 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flipH="1">
            <a:off x="609600" y="3505200"/>
            <a:ext cx="5637451" cy="3981450"/>
          </a:xfrm>
          <a:prstGeom prst="rect">
            <a:avLst/>
          </a:prstGeom>
        </p:spPr>
      </p:pic>
    </p:spTree>
    <p:extLst>
      <p:ext uri="{BB962C8B-B14F-4D97-AF65-F5344CB8AC3E}">
        <p14:creationId xmlns:p14="http://schemas.microsoft.com/office/powerpoint/2010/main" val="4199148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4696"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0"/>
                    </p:tgtEl>
                  </p:cond>
                </p:stCondLst>
                <p:endSync evt="end" delay="0">
                  <p:rtn val="all"/>
                </p:endSync>
                <p:childTnLst>
                  <p:par>
                    <p:cTn id="8" fill="hold">
                      <p:stCondLst>
                        <p:cond delay="0"/>
                      </p:stCondLst>
                      <p:childTnLst>
                        <p:par>
                          <p:cTn id="9" fill="hold">
                            <p:stCondLst>
                              <p:cond delay="0"/>
                            </p:stCondLst>
                            <p:childTnLst>
                              <p:par>
                                <p:cTn id="10" presetID="1" presetClass="mediacall" presetSubtype="0" fill="hold" nodeType="clickEffect">
                                  <p:stCondLst>
                                    <p:cond delay="0"/>
                                  </p:stCondLst>
                                  <p:childTnLst>
                                    <p:cmd type="call" cmd="playFrom(0.0)">
                                      <p:cBhvr>
                                        <p:cTn id="11" dur="14696" fill="hold"/>
                                        <p:tgtEl>
                                          <p:spTgt spid="10"/>
                                        </p:tgtEl>
                                      </p:cBhvr>
                                    </p:cmd>
                                  </p:childTnLst>
                                </p:cTn>
                              </p:par>
                            </p:childTnLst>
                          </p:cTn>
                        </p:par>
                      </p:childTnLst>
                    </p:cTn>
                  </p:par>
                </p:childTnLst>
              </p:cTn>
              <p:nextCondLst>
                <p:cond evt="onClick" delay="0">
                  <p:tgtEl>
                    <p:spTgt spid="10"/>
                  </p:tgtEl>
                </p:cond>
              </p:nextCondLst>
            </p:seq>
            <p:video>
              <p:cMediaNode vol="100000">
                <p:cTn id="12" fill="hold" display="0">
                  <p:stCondLst>
                    <p:cond delay="indefinite"/>
                  </p:stCondLst>
                  <p:endCondLst>
                    <p:cond evt="onStopAudio" delay="0">
                      <p:tgtEl>
                        <p:sldTgt/>
                      </p:tgtEl>
                    </p:cond>
                  </p:endCondLst>
                </p:cTn>
                <p:tgtEl>
                  <p:spTgt spid="10"/>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72332" y="807522"/>
            <a:ext cx="7140137" cy="700644"/>
          </a:xfrm>
          <a:prstGeom prst="rect">
            <a:avLst/>
          </a:prstGeom>
          <a:solidFill>
            <a:srgbClr val="80D4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972332" y="1793535"/>
            <a:ext cx="7140137" cy="4216190"/>
          </a:xfrm>
          <a:prstGeom prst="rect">
            <a:avLst/>
          </a:prstGeom>
          <a:solidFill>
            <a:srgbClr val="80D43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5 column 1">
            <a:extLst>
              <a:ext uri="{FF2B5EF4-FFF2-40B4-BE49-F238E27FC236}">
                <a16:creationId xmlns:a16="http://schemas.microsoft.com/office/drawing/2014/main" id="{FE0F8B93-D93E-6F0E-5A67-49F133AD723E}"/>
              </a:ext>
            </a:extLst>
          </p:cNvPr>
          <p:cNvSpPr/>
          <p:nvPr/>
        </p:nvSpPr>
        <p:spPr>
          <a:xfrm>
            <a:off x="972332" y="5193239"/>
            <a:ext cx="1389868" cy="807342"/>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Figtree" pitchFamily="2" charset="0"/>
              </a:rPr>
              <a:t>500</a:t>
            </a:r>
          </a:p>
        </p:txBody>
      </p:sp>
      <p:sp>
        <p:nvSpPr>
          <p:cNvPr id="14" name="5 column 1">
            <a:extLst>
              <a:ext uri="{FF2B5EF4-FFF2-40B4-BE49-F238E27FC236}">
                <a16:creationId xmlns:a16="http://schemas.microsoft.com/office/drawing/2014/main" id="{7DAA6E25-0CA9-6E80-9D72-90D74A65F76B}"/>
              </a:ext>
            </a:extLst>
          </p:cNvPr>
          <p:cNvSpPr/>
          <p:nvPr/>
        </p:nvSpPr>
        <p:spPr>
          <a:xfrm>
            <a:off x="2398674" y="5193239"/>
            <a:ext cx="1411326" cy="807342"/>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Figtree" pitchFamily="2" charset="0"/>
              </a:rPr>
              <a:t>500</a:t>
            </a:r>
          </a:p>
        </p:txBody>
      </p:sp>
      <p:sp>
        <p:nvSpPr>
          <p:cNvPr id="47" name="5 column 1">
            <a:extLst>
              <a:ext uri="{FF2B5EF4-FFF2-40B4-BE49-F238E27FC236}">
                <a16:creationId xmlns:a16="http://schemas.microsoft.com/office/drawing/2014/main" id="{25678C1C-CA28-5163-43FD-61BC155CACB0}"/>
              </a:ext>
            </a:extLst>
          </p:cNvPr>
          <p:cNvSpPr/>
          <p:nvPr/>
        </p:nvSpPr>
        <p:spPr>
          <a:xfrm>
            <a:off x="3846474" y="5193239"/>
            <a:ext cx="1411326" cy="807342"/>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Figtree" pitchFamily="2" charset="0"/>
              </a:rPr>
              <a:t>500</a:t>
            </a:r>
          </a:p>
        </p:txBody>
      </p:sp>
      <p:sp>
        <p:nvSpPr>
          <p:cNvPr id="49" name="5 column 1">
            <a:extLst>
              <a:ext uri="{FF2B5EF4-FFF2-40B4-BE49-F238E27FC236}">
                <a16:creationId xmlns:a16="http://schemas.microsoft.com/office/drawing/2014/main" id="{C2B8DA93-5EF2-2E4F-D094-1986B8C52517}"/>
              </a:ext>
            </a:extLst>
          </p:cNvPr>
          <p:cNvSpPr/>
          <p:nvPr/>
        </p:nvSpPr>
        <p:spPr>
          <a:xfrm>
            <a:off x="5294274" y="5193239"/>
            <a:ext cx="1411326" cy="807342"/>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Figtree" pitchFamily="2" charset="0"/>
              </a:rPr>
              <a:t>500</a:t>
            </a:r>
          </a:p>
        </p:txBody>
      </p:sp>
      <p:sp>
        <p:nvSpPr>
          <p:cNvPr id="51" name="5 column 1">
            <a:extLst>
              <a:ext uri="{FF2B5EF4-FFF2-40B4-BE49-F238E27FC236}">
                <a16:creationId xmlns:a16="http://schemas.microsoft.com/office/drawing/2014/main" id="{7630BA06-022B-D313-D1CA-B574CCE62DAB}"/>
              </a:ext>
            </a:extLst>
          </p:cNvPr>
          <p:cNvSpPr/>
          <p:nvPr/>
        </p:nvSpPr>
        <p:spPr>
          <a:xfrm>
            <a:off x="6741471" y="5197811"/>
            <a:ext cx="1370998" cy="802770"/>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Figtree" pitchFamily="2" charset="0"/>
              </a:rPr>
              <a:t>500</a:t>
            </a:r>
          </a:p>
        </p:txBody>
      </p:sp>
      <p:sp>
        <p:nvSpPr>
          <p:cNvPr id="53" name="5 column 1">
            <a:extLst>
              <a:ext uri="{FF2B5EF4-FFF2-40B4-BE49-F238E27FC236}">
                <a16:creationId xmlns:a16="http://schemas.microsoft.com/office/drawing/2014/main" id="{C1E23FC9-560F-D36A-332F-1CFA6021C046}"/>
              </a:ext>
            </a:extLst>
          </p:cNvPr>
          <p:cNvSpPr/>
          <p:nvPr/>
        </p:nvSpPr>
        <p:spPr>
          <a:xfrm>
            <a:off x="972332" y="4338828"/>
            <a:ext cx="1389868" cy="807342"/>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Figtree" pitchFamily="2" charset="0"/>
              </a:rPr>
              <a:t>400</a:t>
            </a:r>
          </a:p>
        </p:txBody>
      </p:sp>
      <p:sp>
        <p:nvSpPr>
          <p:cNvPr id="55" name="5 column 1">
            <a:extLst>
              <a:ext uri="{FF2B5EF4-FFF2-40B4-BE49-F238E27FC236}">
                <a16:creationId xmlns:a16="http://schemas.microsoft.com/office/drawing/2014/main" id="{10C695C5-0750-C5C9-A8A0-200EF57884B5}"/>
              </a:ext>
            </a:extLst>
          </p:cNvPr>
          <p:cNvSpPr/>
          <p:nvPr/>
        </p:nvSpPr>
        <p:spPr>
          <a:xfrm>
            <a:off x="2398674" y="4338828"/>
            <a:ext cx="1411326" cy="807342"/>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Figtree" pitchFamily="2" charset="0"/>
              </a:rPr>
              <a:t>400</a:t>
            </a:r>
            <a:endParaRPr lang="en-US" dirty="0"/>
          </a:p>
        </p:txBody>
      </p:sp>
      <p:sp>
        <p:nvSpPr>
          <p:cNvPr id="57" name="5 column 1">
            <a:extLst>
              <a:ext uri="{FF2B5EF4-FFF2-40B4-BE49-F238E27FC236}">
                <a16:creationId xmlns:a16="http://schemas.microsoft.com/office/drawing/2014/main" id="{B685D697-299B-18CB-A619-0499DBDED236}"/>
              </a:ext>
            </a:extLst>
          </p:cNvPr>
          <p:cNvSpPr/>
          <p:nvPr/>
        </p:nvSpPr>
        <p:spPr>
          <a:xfrm>
            <a:off x="3846474" y="4338828"/>
            <a:ext cx="1411326" cy="807342"/>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Figtree" pitchFamily="2" charset="0"/>
              </a:rPr>
              <a:t>400</a:t>
            </a:r>
            <a:endParaRPr lang="en-US" dirty="0"/>
          </a:p>
        </p:txBody>
      </p:sp>
      <p:sp>
        <p:nvSpPr>
          <p:cNvPr id="59" name="5 column 1">
            <a:extLst>
              <a:ext uri="{FF2B5EF4-FFF2-40B4-BE49-F238E27FC236}">
                <a16:creationId xmlns:a16="http://schemas.microsoft.com/office/drawing/2014/main" id="{B3D81EC6-63A8-D7D8-3CBE-50E13FA5C279}"/>
              </a:ext>
            </a:extLst>
          </p:cNvPr>
          <p:cNvSpPr/>
          <p:nvPr/>
        </p:nvSpPr>
        <p:spPr>
          <a:xfrm>
            <a:off x="5294274" y="4338828"/>
            <a:ext cx="1411326" cy="807342"/>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Figtree" pitchFamily="2" charset="0"/>
              </a:rPr>
              <a:t>400</a:t>
            </a:r>
            <a:endParaRPr lang="en-US" dirty="0"/>
          </a:p>
        </p:txBody>
      </p:sp>
      <p:sp>
        <p:nvSpPr>
          <p:cNvPr id="61" name="5 column 1">
            <a:extLst>
              <a:ext uri="{FF2B5EF4-FFF2-40B4-BE49-F238E27FC236}">
                <a16:creationId xmlns:a16="http://schemas.microsoft.com/office/drawing/2014/main" id="{17F57731-867E-944F-F06B-5A12EF17CAC9}"/>
              </a:ext>
            </a:extLst>
          </p:cNvPr>
          <p:cNvSpPr/>
          <p:nvPr/>
        </p:nvSpPr>
        <p:spPr>
          <a:xfrm>
            <a:off x="6741471" y="4343400"/>
            <a:ext cx="1370998" cy="805086"/>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Figtree" pitchFamily="2" charset="0"/>
              </a:rPr>
              <a:t>400</a:t>
            </a:r>
            <a:endParaRPr lang="en-US" dirty="0"/>
          </a:p>
        </p:txBody>
      </p:sp>
      <p:sp>
        <p:nvSpPr>
          <p:cNvPr id="63" name="5 column 1">
            <a:extLst>
              <a:ext uri="{FF2B5EF4-FFF2-40B4-BE49-F238E27FC236}">
                <a16:creationId xmlns:a16="http://schemas.microsoft.com/office/drawing/2014/main" id="{F7C783E3-C232-7F06-A561-CE201FE4D3D2}"/>
              </a:ext>
            </a:extLst>
          </p:cNvPr>
          <p:cNvSpPr/>
          <p:nvPr/>
        </p:nvSpPr>
        <p:spPr>
          <a:xfrm>
            <a:off x="972332" y="3495529"/>
            <a:ext cx="1389868" cy="807342"/>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Figtree" pitchFamily="2" charset="0"/>
              </a:rPr>
              <a:t>300</a:t>
            </a:r>
          </a:p>
        </p:txBody>
      </p:sp>
      <p:sp>
        <p:nvSpPr>
          <p:cNvPr id="65" name="5 column 1">
            <a:extLst>
              <a:ext uri="{FF2B5EF4-FFF2-40B4-BE49-F238E27FC236}">
                <a16:creationId xmlns:a16="http://schemas.microsoft.com/office/drawing/2014/main" id="{0191CE0F-52DD-CA3D-0AB1-2BA49A3B73FF}"/>
              </a:ext>
            </a:extLst>
          </p:cNvPr>
          <p:cNvSpPr/>
          <p:nvPr/>
        </p:nvSpPr>
        <p:spPr>
          <a:xfrm>
            <a:off x="3846474" y="3491342"/>
            <a:ext cx="1411326" cy="807342"/>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Figtree" pitchFamily="2" charset="0"/>
              </a:rPr>
              <a:t>300</a:t>
            </a:r>
            <a:endParaRPr lang="en-US" dirty="0"/>
          </a:p>
        </p:txBody>
      </p:sp>
      <p:sp>
        <p:nvSpPr>
          <p:cNvPr id="67" name="5 column 1">
            <a:extLst>
              <a:ext uri="{FF2B5EF4-FFF2-40B4-BE49-F238E27FC236}">
                <a16:creationId xmlns:a16="http://schemas.microsoft.com/office/drawing/2014/main" id="{EAD47EE3-4D78-FCA7-8B1C-973D317A7C8D}"/>
              </a:ext>
            </a:extLst>
          </p:cNvPr>
          <p:cNvSpPr/>
          <p:nvPr/>
        </p:nvSpPr>
        <p:spPr>
          <a:xfrm>
            <a:off x="2398674" y="3495529"/>
            <a:ext cx="1411326" cy="807342"/>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Figtree" pitchFamily="2" charset="0"/>
              </a:rPr>
              <a:t>300</a:t>
            </a:r>
            <a:endParaRPr lang="en-US" dirty="0"/>
          </a:p>
        </p:txBody>
      </p:sp>
      <p:sp>
        <p:nvSpPr>
          <p:cNvPr id="69" name="5 column 1">
            <a:extLst>
              <a:ext uri="{FF2B5EF4-FFF2-40B4-BE49-F238E27FC236}">
                <a16:creationId xmlns:a16="http://schemas.microsoft.com/office/drawing/2014/main" id="{0EFA5D29-FD6C-8909-334D-456F00379546}"/>
              </a:ext>
            </a:extLst>
          </p:cNvPr>
          <p:cNvSpPr/>
          <p:nvPr/>
        </p:nvSpPr>
        <p:spPr>
          <a:xfrm>
            <a:off x="5294274" y="3495529"/>
            <a:ext cx="1411326" cy="807342"/>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Figtree" pitchFamily="2" charset="0"/>
              </a:rPr>
              <a:t>300</a:t>
            </a:r>
            <a:endParaRPr lang="en-US" dirty="0"/>
          </a:p>
        </p:txBody>
      </p:sp>
      <p:sp>
        <p:nvSpPr>
          <p:cNvPr id="71" name="5 column 1">
            <a:extLst>
              <a:ext uri="{FF2B5EF4-FFF2-40B4-BE49-F238E27FC236}">
                <a16:creationId xmlns:a16="http://schemas.microsoft.com/office/drawing/2014/main" id="{F80CF43F-498B-909A-5705-E8C406D14115}"/>
              </a:ext>
            </a:extLst>
          </p:cNvPr>
          <p:cNvSpPr/>
          <p:nvPr/>
        </p:nvSpPr>
        <p:spPr>
          <a:xfrm>
            <a:off x="6741471" y="3500101"/>
            <a:ext cx="1370998" cy="805086"/>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Figtree" pitchFamily="2" charset="0"/>
              </a:rPr>
              <a:t>300</a:t>
            </a:r>
            <a:endParaRPr lang="en-US" dirty="0"/>
          </a:p>
        </p:txBody>
      </p:sp>
      <p:sp>
        <p:nvSpPr>
          <p:cNvPr id="73" name="5 column 1">
            <a:extLst>
              <a:ext uri="{FF2B5EF4-FFF2-40B4-BE49-F238E27FC236}">
                <a16:creationId xmlns:a16="http://schemas.microsoft.com/office/drawing/2014/main" id="{6F7F13C2-F4F5-AC5D-BB35-0F33AC3B2F54}"/>
              </a:ext>
            </a:extLst>
          </p:cNvPr>
          <p:cNvSpPr/>
          <p:nvPr/>
        </p:nvSpPr>
        <p:spPr>
          <a:xfrm>
            <a:off x="974261" y="2641118"/>
            <a:ext cx="1389868" cy="807342"/>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Figtree" pitchFamily="2" charset="0"/>
              </a:rPr>
              <a:t>200</a:t>
            </a:r>
          </a:p>
        </p:txBody>
      </p:sp>
      <p:sp>
        <p:nvSpPr>
          <p:cNvPr id="75" name="5 column 1">
            <a:extLst>
              <a:ext uri="{FF2B5EF4-FFF2-40B4-BE49-F238E27FC236}">
                <a16:creationId xmlns:a16="http://schemas.microsoft.com/office/drawing/2014/main" id="{98AD67D3-9BCE-73B7-878E-45164EA73077}"/>
              </a:ext>
            </a:extLst>
          </p:cNvPr>
          <p:cNvSpPr/>
          <p:nvPr/>
        </p:nvSpPr>
        <p:spPr>
          <a:xfrm>
            <a:off x="2400603" y="2641118"/>
            <a:ext cx="1411326" cy="807342"/>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Figtree" pitchFamily="2" charset="0"/>
              </a:rPr>
              <a:t>200</a:t>
            </a:r>
            <a:endParaRPr lang="en-US" dirty="0"/>
          </a:p>
        </p:txBody>
      </p:sp>
      <p:sp>
        <p:nvSpPr>
          <p:cNvPr id="77" name="5 column 1">
            <a:extLst>
              <a:ext uri="{FF2B5EF4-FFF2-40B4-BE49-F238E27FC236}">
                <a16:creationId xmlns:a16="http://schemas.microsoft.com/office/drawing/2014/main" id="{0460F273-1A4E-D0A6-BB58-51CC4450D75D}"/>
              </a:ext>
            </a:extLst>
          </p:cNvPr>
          <p:cNvSpPr/>
          <p:nvPr/>
        </p:nvSpPr>
        <p:spPr>
          <a:xfrm>
            <a:off x="3848403" y="2641118"/>
            <a:ext cx="1411326" cy="807342"/>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Figtree" pitchFamily="2" charset="0"/>
              </a:rPr>
              <a:t>200</a:t>
            </a:r>
            <a:endParaRPr lang="en-US" dirty="0"/>
          </a:p>
        </p:txBody>
      </p:sp>
      <p:sp>
        <p:nvSpPr>
          <p:cNvPr id="79" name="5 column 1">
            <a:extLst>
              <a:ext uri="{FF2B5EF4-FFF2-40B4-BE49-F238E27FC236}">
                <a16:creationId xmlns:a16="http://schemas.microsoft.com/office/drawing/2014/main" id="{86AEFDD2-D6B4-3845-1B8F-A830AF78F16A}"/>
              </a:ext>
            </a:extLst>
          </p:cNvPr>
          <p:cNvSpPr/>
          <p:nvPr/>
        </p:nvSpPr>
        <p:spPr>
          <a:xfrm>
            <a:off x="5296203" y="2641118"/>
            <a:ext cx="1411326" cy="807342"/>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latin typeface="Figtree" pitchFamily="2" charset="0"/>
              </a:rPr>
              <a:t>200</a:t>
            </a:r>
            <a:endParaRPr lang="en-US" dirty="0"/>
          </a:p>
        </p:txBody>
      </p:sp>
      <p:sp>
        <p:nvSpPr>
          <p:cNvPr id="81" name="5 column 1">
            <a:extLst>
              <a:ext uri="{FF2B5EF4-FFF2-40B4-BE49-F238E27FC236}">
                <a16:creationId xmlns:a16="http://schemas.microsoft.com/office/drawing/2014/main" id="{D19675F7-C179-D69D-C5F3-B3D4B10DDFD8}"/>
              </a:ext>
            </a:extLst>
          </p:cNvPr>
          <p:cNvSpPr/>
          <p:nvPr/>
        </p:nvSpPr>
        <p:spPr>
          <a:xfrm>
            <a:off x="6743400" y="2645690"/>
            <a:ext cx="1370998" cy="802770"/>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latin typeface="Figtree" pitchFamily="2" charset="0"/>
              </a:rPr>
              <a:t>200</a:t>
            </a:r>
            <a:endParaRPr lang="en-US" dirty="0"/>
          </a:p>
        </p:txBody>
      </p:sp>
      <p:sp>
        <p:nvSpPr>
          <p:cNvPr id="83" name="5 column 1">
            <a:extLst>
              <a:ext uri="{FF2B5EF4-FFF2-40B4-BE49-F238E27FC236}">
                <a16:creationId xmlns:a16="http://schemas.microsoft.com/office/drawing/2014/main" id="{B476BFF7-8235-8626-2549-13556F840951}"/>
              </a:ext>
            </a:extLst>
          </p:cNvPr>
          <p:cNvSpPr/>
          <p:nvPr/>
        </p:nvSpPr>
        <p:spPr>
          <a:xfrm>
            <a:off x="972332" y="1793535"/>
            <a:ext cx="1389868" cy="807342"/>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Figtree" pitchFamily="2" charset="0"/>
              </a:rPr>
              <a:t>100</a:t>
            </a:r>
          </a:p>
        </p:txBody>
      </p:sp>
      <p:sp>
        <p:nvSpPr>
          <p:cNvPr id="85" name="5 column 1">
            <a:extLst>
              <a:ext uri="{FF2B5EF4-FFF2-40B4-BE49-F238E27FC236}">
                <a16:creationId xmlns:a16="http://schemas.microsoft.com/office/drawing/2014/main" id="{C0BD51C7-C085-C23F-5101-6E51F44836FA}"/>
              </a:ext>
            </a:extLst>
          </p:cNvPr>
          <p:cNvSpPr/>
          <p:nvPr/>
        </p:nvSpPr>
        <p:spPr>
          <a:xfrm>
            <a:off x="2398674" y="1793535"/>
            <a:ext cx="1411326" cy="807342"/>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Figtree" pitchFamily="2" charset="0"/>
              </a:rPr>
              <a:t>100</a:t>
            </a:r>
            <a:endParaRPr lang="en-US" dirty="0"/>
          </a:p>
        </p:txBody>
      </p:sp>
      <p:sp>
        <p:nvSpPr>
          <p:cNvPr id="87" name="5 column 1">
            <a:extLst>
              <a:ext uri="{FF2B5EF4-FFF2-40B4-BE49-F238E27FC236}">
                <a16:creationId xmlns:a16="http://schemas.microsoft.com/office/drawing/2014/main" id="{BFF81DCC-C437-B7F6-54F6-4ECB154447FD}"/>
              </a:ext>
            </a:extLst>
          </p:cNvPr>
          <p:cNvSpPr/>
          <p:nvPr/>
        </p:nvSpPr>
        <p:spPr>
          <a:xfrm>
            <a:off x="3846474" y="1793535"/>
            <a:ext cx="1411326" cy="807342"/>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Figtree" pitchFamily="2" charset="0"/>
              </a:rPr>
              <a:t>100</a:t>
            </a:r>
            <a:endParaRPr lang="en-US" dirty="0"/>
          </a:p>
        </p:txBody>
      </p:sp>
      <p:sp>
        <p:nvSpPr>
          <p:cNvPr id="89" name="5 column 1">
            <a:extLst>
              <a:ext uri="{FF2B5EF4-FFF2-40B4-BE49-F238E27FC236}">
                <a16:creationId xmlns:a16="http://schemas.microsoft.com/office/drawing/2014/main" id="{07558749-14A7-C5D5-3BA7-8CB7515F0243}"/>
              </a:ext>
            </a:extLst>
          </p:cNvPr>
          <p:cNvSpPr/>
          <p:nvPr/>
        </p:nvSpPr>
        <p:spPr>
          <a:xfrm>
            <a:off x="5294274" y="1793535"/>
            <a:ext cx="1411326" cy="807342"/>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Figtree" pitchFamily="2" charset="0"/>
              </a:rPr>
              <a:t>100</a:t>
            </a:r>
            <a:endParaRPr lang="en-US" dirty="0"/>
          </a:p>
        </p:txBody>
      </p:sp>
      <p:sp>
        <p:nvSpPr>
          <p:cNvPr id="91" name="5 column 1">
            <a:extLst>
              <a:ext uri="{FF2B5EF4-FFF2-40B4-BE49-F238E27FC236}">
                <a16:creationId xmlns:a16="http://schemas.microsoft.com/office/drawing/2014/main" id="{B8563568-C189-0722-EF3D-888D6570026E}"/>
              </a:ext>
            </a:extLst>
          </p:cNvPr>
          <p:cNvSpPr/>
          <p:nvPr/>
        </p:nvSpPr>
        <p:spPr>
          <a:xfrm>
            <a:off x="6741471" y="1798107"/>
            <a:ext cx="1370998" cy="802770"/>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Figtree" pitchFamily="2" charset="0"/>
              </a:rPr>
              <a:t>100</a:t>
            </a:r>
            <a:endParaRPr lang="en-US" dirty="0"/>
          </a:p>
        </p:txBody>
      </p:sp>
      <p:sp>
        <p:nvSpPr>
          <p:cNvPr id="93" name="5 column 1">
            <a:extLst>
              <a:ext uri="{FF2B5EF4-FFF2-40B4-BE49-F238E27FC236}">
                <a16:creationId xmlns:a16="http://schemas.microsoft.com/office/drawing/2014/main" id="{606801F2-A3E5-545D-3DF8-FDA026A1188D}"/>
              </a:ext>
            </a:extLst>
          </p:cNvPr>
          <p:cNvSpPr/>
          <p:nvPr/>
        </p:nvSpPr>
        <p:spPr>
          <a:xfrm>
            <a:off x="972332" y="838200"/>
            <a:ext cx="1389868" cy="669966"/>
          </a:xfrm>
          <a:prstGeom prst="rect">
            <a:avLst/>
          </a:prstGeom>
          <a:gradFill flip="none" rotWithShape="1">
            <a:gsLst>
              <a:gs pos="0">
                <a:schemeClr val="accent1">
                  <a:lumMod val="40000"/>
                  <a:lumOff val="60000"/>
                </a:schemeClr>
              </a:gs>
              <a:gs pos="25000">
                <a:schemeClr val="accent1">
                  <a:lumMod val="95000"/>
                  <a:lumOff val="5000"/>
                </a:schemeClr>
              </a:gs>
              <a:gs pos="100000">
                <a:schemeClr val="accent1">
                  <a:lumMod val="60000"/>
                </a:schemeClr>
              </a:gs>
            </a:gsLst>
            <a:path path="circle">
              <a:fillToRect l="50000" t="130000" r="50000" b="-3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igtree" pitchFamily="2" charset="0"/>
            </a:endParaRPr>
          </a:p>
        </p:txBody>
      </p:sp>
      <p:sp>
        <p:nvSpPr>
          <p:cNvPr id="95" name="5 column 1">
            <a:extLst>
              <a:ext uri="{FF2B5EF4-FFF2-40B4-BE49-F238E27FC236}">
                <a16:creationId xmlns:a16="http://schemas.microsoft.com/office/drawing/2014/main" id="{154450E5-705A-5D74-6F91-071C5FA8F3D7}"/>
              </a:ext>
            </a:extLst>
          </p:cNvPr>
          <p:cNvSpPr/>
          <p:nvPr/>
        </p:nvSpPr>
        <p:spPr>
          <a:xfrm>
            <a:off x="2398674" y="838200"/>
            <a:ext cx="1411326" cy="669966"/>
          </a:xfrm>
          <a:prstGeom prst="rect">
            <a:avLst/>
          </a:prstGeom>
          <a:gradFill flip="none" rotWithShape="1">
            <a:gsLst>
              <a:gs pos="0">
                <a:schemeClr val="accent1">
                  <a:lumMod val="40000"/>
                  <a:lumOff val="60000"/>
                </a:schemeClr>
              </a:gs>
              <a:gs pos="25000">
                <a:schemeClr val="accent1">
                  <a:lumMod val="95000"/>
                  <a:lumOff val="5000"/>
                </a:schemeClr>
              </a:gs>
              <a:gs pos="100000">
                <a:schemeClr val="accent1">
                  <a:lumMod val="60000"/>
                </a:schemeClr>
              </a:gs>
            </a:gsLst>
            <a:path path="circle">
              <a:fillToRect l="50000" t="130000" r="50000" b="-3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7" name="5 column 1">
            <a:extLst>
              <a:ext uri="{FF2B5EF4-FFF2-40B4-BE49-F238E27FC236}">
                <a16:creationId xmlns:a16="http://schemas.microsoft.com/office/drawing/2014/main" id="{9F159E1B-D5D5-1FF1-ADBD-3B4BD0007B31}"/>
              </a:ext>
            </a:extLst>
          </p:cNvPr>
          <p:cNvSpPr/>
          <p:nvPr/>
        </p:nvSpPr>
        <p:spPr>
          <a:xfrm>
            <a:off x="3846474" y="838200"/>
            <a:ext cx="1411326" cy="669966"/>
          </a:xfrm>
          <a:prstGeom prst="rect">
            <a:avLst/>
          </a:prstGeom>
          <a:gradFill flip="none" rotWithShape="1">
            <a:gsLst>
              <a:gs pos="0">
                <a:schemeClr val="accent1">
                  <a:lumMod val="40000"/>
                  <a:lumOff val="60000"/>
                </a:schemeClr>
              </a:gs>
              <a:gs pos="25000">
                <a:schemeClr val="accent1">
                  <a:lumMod val="95000"/>
                  <a:lumOff val="5000"/>
                </a:schemeClr>
              </a:gs>
              <a:gs pos="100000">
                <a:schemeClr val="accent1">
                  <a:lumMod val="60000"/>
                </a:schemeClr>
              </a:gs>
            </a:gsLst>
            <a:path path="circle">
              <a:fillToRect l="50000" t="130000" r="50000" b="-3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9" name="5 column 1">
            <a:extLst>
              <a:ext uri="{FF2B5EF4-FFF2-40B4-BE49-F238E27FC236}">
                <a16:creationId xmlns:a16="http://schemas.microsoft.com/office/drawing/2014/main" id="{D40B3AF1-6DDE-C130-038D-29C7D77182D9}"/>
              </a:ext>
            </a:extLst>
          </p:cNvPr>
          <p:cNvSpPr>
            <a:spLocks noGrp="1" noRot="1" noMove="1" noResize="1" noEditPoints="1" noAdjustHandles="1" noChangeArrowheads="1" noChangeShapeType="1"/>
          </p:cNvSpPr>
          <p:nvPr/>
        </p:nvSpPr>
        <p:spPr>
          <a:xfrm>
            <a:off x="5294274" y="843211"/>
            <a:ext cx="1411326" cy="669966"/>
          </a:xfrm>
          <a:prstGeom prst="rect">
            <a:avLst/>
          </a:prstGeom>
          <a:gradFill flip="none" rotWithShape="1">
            <a:gsLst>
              <a:gs pos="0">
                <a:schemeClr val="accent1">
                  <a:lumMod val="40000"/>
                  <a:lumOff val="60000"/>
                </a:schemeClr>
              </a:gs>
              <a:gs pos="25000">
                <a:schemeClr val="accent1">
                  <a:lumMod val="95000"/>
                  <a:lumOff val="5000"/>
                </a:schemeClr>
              </a:gs>
              <a:gs pos="100000">
                <a:schemeClr val="accent1">
                  <a:lumMod val="60000"/>
                </a:schemeClr>
              </a:gs>
            </a:gsLst>
            <a:path path="circle">
              <a:fillToRect l="50000" t="130000" r="50000" b="-3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1" name="5 column 1">
            <a:extLst>
              <a:ext uri="{FF2B5EF4-FFF2-40B4-BE49-F238E27FC236}">
                <a16:creationId xmlns:a16="http://schemas.microsoft.com/office/drawing/2014/main" id="{6A066E31-1286-3AE2-6441-975EFB4921EB}"/>
              </a:ext>
            </a:extLst>
          </p:cNvPr>
          <p:cNvSpPr/>
          <p:nvPr/>
        </p:nvSpPr>
        <p:spPr>
          <a:xfrm>
            <a:off x="6741471" y="842772"/>
            <a:ext cx="1370998" cy="665394"/>
          </a:xfrm>
          <a:prstGeom prst="rect">
            <a:avLst/>
          </a:prstGeom>
          <a:gradFill flip="none" rotWithShape="1">
            <a:gsLst>
              <a:gs pos="0">
                <a:schemeClr val="accent1">
                  <a:lumMod val="40000"/>
                  <a:lumOff val="60000"/>
                </a:schemeClr>
              </a:gs>
              <a:gs pos="25000">
                <a:schemeClr val="accent1">
                  <a:lumMod val="95000"/>
                  <a:lumOff val="5000"/>
                </a:schemeClr>
              </a:gs>
              <a:gs pos="100000">
                <a:schemeClr val="accent1">
                  <a:lumMod val="60000"/>
                </a:schemeClr>
              </a:gs>
            </a:gsLst>
            <a:path path="circle">
              <a:fillToRect l="50000" t="130000" r="50000" b="-3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3" name="TextBox 102">
            <a:extLst>
              <a:ext uri="{FF2B5EF4-FFF2-40B4-BE49-F238E27FC236}">
                <a16:creationId xmlns:a16="http://schemas.microsoft.com/office/drawing/2014/main" id="{AF5484E2-844E-5EF9-10C5-92B3ABAA0744}"/>
              </a:ext>
            </a:extLst>
          </p:cNvPr>
          <p:cNvSpPr txBox="1"/>
          <p:nvPr/>
        </p:nvSpPr>
        <p:spPr>
          <a:xfrm>
            <a:off x="1102289" y="903167"/>
            <a:ext cx="1108497" cy="584775"/>
          </a:xfrm>
          <a:prstGeom prst="rect">
            <a:avLst/>
          </a:prstGeom>
          <a:noFill/>
        </p:spPr>
        <p:txBody>
          <a:bodyPr wrap="square">
            <a:spAutoFit/>
          </a:bodyPr>
          <a:lstStyle/>
          <a:p>
            <a:pPr algn="ctr"/>
            <a:r>
              <a:rPr lang="en-US" sz="1600" b="1" dirty="0">
                <a:solidFill>
                  <a:schemeClr val="bg1"/>
                </a:solidFill>
                <a:latin typeface="Figtree" pitchFamily="2" charset="0"/>
              </a:rPr>
              <a:t>Fun in the Sun </a:t>
            </a:r>
          </a:p>
        </p:txBody>
      </p:sp>
      <p:sp>
        <p:nvSpPr>
          <p:cNvPr id="105" name="TextBox 104">
            <a:extLst>
              <a:ext uri="{FF2B5EF4-FFF2-40B4-BE49-F238E27FC236}">
                <a16:creationId xmlns:a16="http://schemas.microsoft.com/office/drawing/2014/main" id="{E28D173C-44B1-656F-2C2D-3379FB1ADB43}"/>
              </a:ext>
            </a:extLst>
          </p:cNvPr>
          <p:cNvSpPr txBox="1"/>
          <p:nvPr/>
        </p:nvSpPr>
        <p:spPr>
          <a:xfrm>
            <a:off x="2529623" y="865456"/>
            <a:ext cx="1108497" cy="584775"/>
          </a:xfrm>
          <a:prstGeom prst="rect">
            <a:avLst/>
          </a:prstGeom>
          <a:noFill/>
        </p:spPr>
        <p:txBody>
          <a:bodyPr wrap="square">
            <a:spAutoFit/>
          </a:bodyPr>
          <a:lstStyle/>
          <a:p>
            <a:pPr algn="ctr"/>
            <a:r>
              <a:rPr lang="en-US" sz="1600" b="1" dirty="0">
                <a:solidFill>
                  <a:schemeClr val="bg1"/>
                </a:solidFill>
                <a:latin typeface="Figtree" pitchFamily="2" charset="0"/>
              </a:rPr>
              <a:t>The Raw Materials</a:t>
            </a:r>
          </a:p>
        </p:txBody>
      </p:sp>
      <p:sp>
        <p:nvSpPr>
          <p:cNvPr id="107" name="Category 3">
            <a:extLst>
              <a:ext uri="{FF2B5EF4-FFF2-40B4-BE49-F238E27FC236}">
                <a16:creationId xmlns:a16="http://schemas.microsoft.com/office/drawing/2014/main" id="{EFDFF89A-E45C-FF82-7BA9-F6CE842F9948}"/>
              </a:ext>
            </a:extLst>
          </p:cNvPr>
          <p:cNvSpPr/>
          <p:nvPr/>
        </p:nvSpPr>
        <p:spPr>
          <a:xfrm>
            <a:off x="3827935" y="829056"/>
            <a:ext cx="1370998" cy="7006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latin typeface="Figtree" pitchFamily="2" charset="0"/>
              </a:rPr>
              <a:t>From Field To Pump</a:t>
            </a:r>
          </a:p>
        </p:txBody>
      </p:sp>
      <p:sp>
        <p:nvSpPr>
          <p:cNvPr id="138" name="Category 4">
            <a:extLst>
              <a:ext uri="{FF2B5EF4-FFF2-40B4-BE49-F238E27FC236}">
                <a16:creationId xmlns:a16="http://schemas.microsoft.com/office/drawing/2014/main" id="{3A45ACF7-E2C2-2C2B-5D70-0BDAB55FE8FE}"/>
              </a:ext>
            </a:extLst>
          </p:cNvPr>
          <p:cNvSpPr/>
          <p:nvPr/>
        </p:nvSpPr>
        <p:spPr>
          <a:xfrm>
            <a:off x="5314136" y="821945"/>
            <a:ext cx="1370998" cy="7221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latin typeface="Figtree" pitchFamily="2" charset="0"/>
              </a:rPr>
              <a:t>Fueling the Future </a:t>
            </a:r>
          </a:p>
        </p:txBody>
      </p:sp>
      <p:sp>
        <p:nvSpPr>
          <p:cNvPr id="140" name="TextBox 139">
            <a:extLst>
              <a:ext uri="{FF2B5EF4-FFF2-40B4-BE49-F238E27FC236}">
                <a16:creationId xmlns:a16="http://schemas.microsoft.com/office/drawing/2014/main" id="{2635BD02-665A-8074-009B-A6B78A82822F}"/>
              </a:ext>
            </a:extLst>
          </p:cNvPr>
          <p:cNvSpPr txBox="1"/>
          <p:nvPr/>
        </p:nvSpPr>
        <p:spPr>
          <a:xfrm>
            <a:off x="6760349" y="903167"/>
            <a:ext cx="1352120" cy="584775"/>
          </a:xfrm>
          <a:prstGeom prst="rect">
            <a:avLst/>
          </a:prstGeom>
          <a:noFill/>
        </p:spPr>
        <p:txBody>
          <a:bodyPr wrap="square">
            <a:spAutoFit/>
          </a:bodyPr>
          <a:lstStyle/>
          <a:p>
            <a:pPr algn="ctr"/>
            <a:r>
              <a:rPr lang="en-US" sz="1600" b="1" dirty="0">
                <a:solidFill>
                  <a:schemeClr val="bg1"/>
                </a:solidFill>
                <a:latin typeface="Figtree" pitchFamily="2" charset="0"/>
              </a:rPr>
              <a:t>Check Your Source </a:t>
            </a:r>
          </a:p>
        </p:txBody>
      </p:sp>
    </p:spTree>
    <p:extLst>
      <p:ext uri="{BB962C8B-B14F-4D97-AF65-F5344CB8AC3E}">
        <p14:creationId xmlns:p14="http://schemas.microsoft.com/office/powerpoint/2010/main" val="28388757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st Category Question $100"/>
          <p:cNvSpPr/>
          <p:nvPr/>
        </p:nvSpPr>
        <p:spPr>
          <a:xfrm>
            <a:off x="974654" y="1865502"/>
            <a:ext cx="7176425" cy="4216190"/>
          </a:xfrm>
          <a:prstGeom prst="rect">
            <a:avLst/>
          </a:prstGeom>
          <a:gradFill>
            <a:gsLst>
              <a:gs pos="0">
                <a:schemeClr val="accent1">
                  <a:lumMod val="75000"/>
                </a:schemeClr>
              </a:gs>
              <a:gs pos="25000">
                <a:schemeClr val="accent1">
                  <a:lumMod val="75000"/>
                </a:schemeClr>
              </a:gs>
              <a:gs pos="100000">
                <a:schemeClr val="tx2">
                  <a:lumMod val="64000"/>
                  <a:lumOff val="36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latin typeface="Figtree" pitchFamily="2" charset="0"/>
              </a:rPr>
              <a:t>The process in plants where light energy is converted to chemical energy is referred to as</a:t>
            </a:r>
            <a:r>
              <a:rPr lang="en-US" sz="4000" u="sng" dirty="0">
                <a:latin typeface="Figtree" pitchFamily="2" charset="0"/>
              </a:rPr>
              <a:t>                </a:t>
            </a:r>
            <a:r>
              <a:rPr lang="en-US" sz="4000" dirty="0">
                <a:latin typeface="Figtree" pitchFamily="2" charset="0"/>
              </a:rPr>
              <a:t>.</a:t>
            </a:r>
            <a:r>
              <a:rPr lang="en-US" sz="4000" u="sng" dirty="0">
                <a:latin typeface="Figtree" pitchFamily="2" charset="0"/>
              </a:rPr>
              <a:t>             </a:t>
            </a:r>
            <a:r>
              <a:rPr lang="en-US" sz="4000" dirty="0">
                <a:latin typeface="Figtree" pitchFamily="2" charset="0"/>
              </a:rPr>
              <a:t> </a:t>
            </a:r>
          </a:p>
        </p:txBody>
      </p:sp>
      <p:sp>
        <p:nvSpPr>
          <p:cNvPr id="8" name="Category 1"/>
          <p:cNvSpPr/>
          <p:nvPr/>
        </p:nvSpPr>
        <p:spPr>
          <a:xfrm>
            <a:off x="972332" y="879489"/>
            <a:ext cx="7178747" cy="700644"/>
          </a:xfrm>
          <a:prstGeom prst="rect">
            <a:avLst/>
          </a:prstGeom>
          <a:gradFill>
            <a:gsLst>
              <a:gs pos="0">
                <a:schemeClr val="accent1">
                  <a:lumMod val="75000"/>
                </a:schemeClr>
              </a:gs>
              <a:gs pos="25000">
                <a:schemeClr val="accent1">
                  <a:lumMod val="75000"/>
                </a:schemeClr>
              </a:gs>
              <a:gs pos="100000">
                <a:schemeClr val="tx2">
                  <a:lumMod val="64000"/>
                  <a:lumOff val="36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 </a:t>
            </a:r>
          </a:p>
        </p:txBody>
      </p:sp>
      <p:sp>
        <p:nvSpPr>
          <p:cNvPr id="9" name="Rectangle 8">
            <a:hlinkClick r:id="rId3" action="ppaction://hlinksldjump"/>
          </p:cNvPr>
          <p:cNvSpPr/>
          <p:nvPr/>
        </p:nvSpPr>
        <p:spPr>
          <a:xfrm>
            <a:off x="6019800" y="6396567"/>
            <a:ext cx="2286000" cy="228600"/>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dirty="0"/>
              <a:t>Answer</a:t>
            </a:r>
          </a:p>
        </p:txBody>
      </p:sp>
      <p:sp>
        <p:nvSpPr>
          <p:cNvPr id="10" name="Rectangle 9">
            <a:hlinkClick r:id="rId4" action="ppaction://hlinksldjump"/>
          </p:cNvPr>
          <p:cNvSpPr/>
          <p:nvPr/>
        </p:nvSpPr>
        <p:spPr>
          <a:xfrm>
            <a:off x="838200" y="6400800"/>
            <a:ext cx="2286000" cy="228600"/>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dirty="0"/>
              <a:t>Return to Main Board</a:t>
            </a:r>
          </a:p>
        </p:txBody>
      </p:sp>
    </p:spTree>
    <p:extLst>
      <p:ext uri="{BB962C8B-B14F-4D97-AF65-F5344CB8AC3E}">
        <p14:creationId xmlns:p14="http://schemas.microsoft.com/office/powerpoint/2010/main" val="402041012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st Category Question $100"/>
          <p:cNvSpPr/>
          <p:nvPr/>
        </p:nvSpPr>
        <p:spPr>
          <a:xfrm>
            <a:off x="974654" y="1869735"/>
            <a:ext cx="7176425" cy="4216190"/>
          </a:xfrm>
          <a:prstGeom prst="rect">
            <a:avLst/>
          </a:prstGeom>
          <a:gradFill>
            <a:gsLst>
              <a:gs pos="0">
                <a:schemeClr val="accent1">
                  <a:lumMod val="75000"/>
                </a:schemeClr>
              </a:gs>
              <a:gs pos="25000">
                <a:schemeClr val="accent1">
                  <a:lumMod val="75000"/>
                </a:schemeClr>
              </a:gs>
              <a:gs pos="100000">
                <a:schemeClr val="tx2">
                  <a:lumMod val="64000"/>
                  <a:lumOff val="36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latin typeface="Figtree" pitchFamily="2" charset="0"/>
              </a:rPr>
              <a:t>Photosynthesis</a:t>
            </a:r>
          </a:p>
        </p:txBody>
      </p:sp>
      <p:sp>
        <p:nvSpPr>
          <p:cNvPr id="8" name="Category 1"/>
          <p:cNvSpPr/>
          <p:nvPr/>
        </p:nvSpPr>
        <p:spPr>
          <a:xfrm>
            <a:off x="972332" y="883722"/>
            <a:ext cx="7178747" cy="700644"/>
          </a:xfrm>
          <a:prstGeom prst="rect">
            <a:avLst/>
          </a:prstGeom>
          <a:gradFill>
            <a:gsLst>
              <a:gs pos="0">
                <a:schemeClr val="accent1">
                  <a:lumMod val="75000"/>
                </a:schemeClr>
              </a:gs>
              <a:gs pos="25000">
                <a:schemeClr val="accent1">
                  <a:lumMod val="75000"/>
                </a:schemeClr>
              </a:gs>
              <a:gs pos="100000">
                <a:schemeClr val="tx2">
                  <a:lumMod val="64000"/>
                  <a:lumOff val="36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 </a:t>
            </a:r>
          </a:p>
        </p:txBody>
      </p:sp>
      <p:sp>
        <p:nvSpPr>
          <p:cNvPr id="2" name="Rectangle 1">
            <a:hlinkClick r:id="rId2" action="ppaction://hlinksldjump"/>
          </p:cNvPr>
          <p:cNvSpPr/>
          <p:nvPr/>
        </p:nvSpPr>
        <p:spPr>
          <a:xfrm>
            <a:off x="6019800" y="6400800"/>
            <a:ext cx="2286000" cy="228600"/>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dirty="0"/>
              <a:t>Return to Main Board</a:t>
            </a:r>
          </a:p>
        </p:txBody>
      </p:sp>
    </p:spTree>
    <p:extLst>
      <p:ext uri="{BB962C8B-B14F-4D97-AF65-F5344CB8AC3E}">
        <p14:creationId xmlns:p14="http://schemas.microsoft.com/office/powerpoint/2010/main" val="13755821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st Category Answer $100"/>
          <p:cNvSpPr/>
          <p:nvPr/>
        </p:nvSpPr>
        <p:spPr>
          <a:xfrm>
            <a:off x="974654" y="1875577"/>
            <a:ext cx="7176425" cy="4216190"/>
          </a:xfrm>
          <a:prstGeom prst="rect">
            <a:avLst/>
          </a:prstGeom>
          <a:gradFill>
            <a:gsLst>
              <a:gs pos="0">
                <a:schemeClr val="accent1">
                  <a:lumMod val="75000"/>
                </a:schemeClr>
              </a:gs>
              <a:gs pos="25000">
                <a:schemeClr val="accent1">
                  <a:lumMod val="75000"/>
                </a:schemeClr>
              </a:gs>
              <a:gs pos="100000">
                <a:schemeClr val="tx2">
                  <a:lumMod val="64000"/>
                  <a:lumOff val="36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latin typeface="Figtree" pitchFamily="2" charset="0"/>
              </a:rPr>
              <a:t>These are the three things that are required for photosynthesis to proceed.</a:t>
            </a:r>
          </a:p>
        </p:txBody>
      </p:sp>
      <p:sp>
        <p:nvSpPr>
          <p:cNvPr id="8" name="Category 1"/>
          <p:cNvSpPr/>
          <p:nvPr/>
        </p:nvSpPr>
        <p:spPr>
          <a:xfrm>
            <a:off x="972332" y="879489"/>
            <a:ext cx="7178747" cy="700644"/>
          </a:xfrm>
          <a:prstGeom prst="rect">
            <a:avLst/>
          </a:prstGeom>
          <a:gradFill>
            <a:gsLst>
              <a:gs pos="0">
                <a:schemeClr val="accent1">
                  <a:lumMod val="75000"/>
                </a:schemeClr>
              </a:gs>
              <a:gs pos="25000">
                <a:schemeClr val="accent1">
                  <a:lumMod val="75000"/>
                </a:schemeClr>
              </a:gs>
              <a:gs pos="100000">
                <a:schemeClr val="tx2">
                  <a:lumMod val="64000"/>
                  <a:lumOff val="36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 </a:t>
            </a:r>
          </a:p>
        </p:txBody>
      </p:sp>
      <p:sp>
        <p:nvSpPr>
          <p:cNvPr id="9" name="Rectangle 8">
            <a:hlinkClick r:id="rId3" action="ppaction://hlinksldjump"/>
          </p:cNvPr>
          <p:cNvSpPr/>
          <p:nvPr/>
        </p:nvSpPr>
        <p:spPr>
          <a:xfrm>
            <a:off x="6019800" y="6396567"/>
            <a:ext cx="2286000" cy="228600"/>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dirty="0"/>
              <a:t>Answer</a:t>
            </a:r>
          </a:p>
        </p:txBody>
      </p:sp>
      <p:sp>
        <p:nvSpPr>
          <p:cNvPr id="10" name="Rectangle 9">
            <a:hlinkClick r:id="rId4" action="ppaction://hlinksldjump"/>
          </p:cNvPr>
          <p:cNvSpPr/>
          <p:nvPr/>
        </p:nvSpPr>
        <p:spPr>
          <a:xfrm>
            <a:off x="838200" y="6400800"/>
            <a:ext cx="2286000" cy="228600"/>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dirty="0"/>
              <a:t>Return to Main Board</a:t>
            </a:r>
          </a:p>
        </p:txBody>
      </p:sp>
    </p:spTree>
    <p:extLst>
      <p:ext uri="{BB962C8B-B14F-4D97-AF65-F5344CB8AC3E}">
        <p14:creationId xmlns:p14="http://schemas.microsoft.com/office/powerpoint/2010/main" val="256245586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st Category Question $100"/>
          <p:cNvSpPr/>
          <p:nvPr/>
        </p:nvSpPr>
        <p:spPr>
          <a:xfrm>
            <a:off x="974654" y="1869735"/>
            <a:ext cx="7176425" cy="4216190"/>
          </a:xfrm>
          <a:prstGeom prst="rect">
            <a:avLst/>
          </a:prstGeom>
          <a:gradFill>
            <a:gsLst>
              <a:gs pos="0">
                <a:schemeClr val="accent1">
                  <a:lumMod val="75000"/>
                </a:schemeClr>
              </a:gs>
              <a:gs pos="25000">
                <a:schemeClr val="accent1">
                  <a:lumMod val="75000"/>
                </a:schemeClr>
              </a:gs>
              <a:gs pos="100000">
                <a:schemeClr val="tx2">
                  <a:lumMod val="64000"/>
                  <a:lumOff val="36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latin typeface="Figtree" pitchFamily="2" charset="0"/>
              </a:rPr>
              <a:t>Carbon dioxide (CO</a:t>
            </a:r>
            <a:r>
              <a:rPr lang="en-US" sz="4000" baseline="-25000" dirty="0">
                <a:latin typeface="Figtree" pitchFamily="2" charset="0"/>
              </a:rPr>
              <a:t>2</a:t>
            </a:r>
            <a:r>
              <a:rPr lang="en-US" sz="4000" dirty="0">
                <a:latin typeface="Figtree" pitchFamily="2" charset="0"/>
              </a:rPr>
              <a:t>), light energy, and water</a:t>
            </a:r>
          </a:p>
        </p:txBody>
      </p:sp>
      <p:sp>
        <p:nvSpPr>
          <p:cNvPr id="8" name="Category 1"/>
          <p:cNvSpPr/>
          <p:nvPr/>
        </p:nvSpPr>
        <p:spPr>
          <a:xfrm>
            <a:off x="972332" y="883722"/>
            <a:ext cx="7178747" cy="700644"/>
          </a:xfrm>
          <a:prstGeom prst="rect">
            <a:avLst/>
          </a:prstGeom>
          <a:gradFill>
            <a:gsLst>
              <a:gs pos="0">
                <a:schemeClr val="accent1">
                  <a:lumMod val="75000"/>
                </a:schemeClr>
              </a:gs>
              <a:gs pos="25000">
                <a:schemeClr val="accent1">
                  <a:lumMod val="75000"/>
                </a:schemeClr>
              </a:gs>
              <a:gs pos="100000">
                <a:schemeClr val="tx2">
                  <a:lumMod val="64000"/>
                  <a:lumOff val="36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 </a:t>
            </a:r>
          </a:p>
        </p:txBody>
      </p:sp>
      <p:sp>
        <p:nvSpPr>
          <p:cNvPr id="2" name="Rectangle 1">
            <a:hlinkClick r:id="rId2" action="ppaction://hlinksldjump"/>
          </p:cNvPr>
          <p:cNvSpPr/>
          <p:nvPr/>
        </p:nvSpPr>
        <p:spPr>
          <a:xfrm>
            <a:off x="6019800" y="6400800"/>
            <a:ext cx="2286000" cy="228600"/>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dirty="0"/>
              <a:t>Return to Main Board</a:t>
            </a:r>
          </a:p>
        </p:txBody>
      </p:sp>
    </p:spTree>
    <p:extLst>
      <p:ext uri="{BB962C8B-B14F-4D97-AF65-F5344CB8AC3E}">
        <p14:creationId xmlns:p14="http://schemas.microsoft.com/office/powerpoint/2010/main" val="15310046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st Category Answer $100"/>
          <p:cNvSpPr/>
          <p:nvPr/>
        </p:nvSpPr>
        <p:spPr>
          <a:xfrm>
            <a:off x="974654" y="1875577"/>
            <a:ext cx="7176425" cy="4216190"/>
          </a:xfrm>
          <a:prstGeom prst="rect">
            <a:avLst/>
          </a:prstGeom>
          <a:gradFill>
            <a:gsLst>
              <a:gs pos="0">
                <a:schemeClr val="accent1">
                  <a:lumMod val="75000"/>
                </a:schemeClr>
              </a:gs>
              <a:gs pos="25000">
                <a:schemeClr val="accent1">
                  <a:lumMod val="75000"/>
                </a:schemeClr>
              </a:gs>
              <a:gs pos="100000">
                <a:schemeClr val="tx2">
                  <a:lumMod val="64000"/>
                  <a:lumOff val="36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latin typeface="Figtree" pitchFamily="2" charset="0"/>
              </a:rPr>
              <a:t>These are the two end products of photosynthesis.</a:t>
            </a:r>
          </a:p>
        </p:txBody>
      </p:sp>
      <p:sp>
        <p:nvSpPr>
          <p:cNvPr id="8" name="Category 1"/>
          <p:cNvSpPr/>
          <p:nvPr/>
        </p:nvSpPr>
        <p:spPr>
          <a:xfrm>
            <a:off x="972332" y="879489"/>
            <a:ext cx="7178747" cy="700644"/>
          </a:xfrm>
          <a:prstGeom prst="rect">
            <a:avLst/>
          </a:prstGeom>
          <a:gradFill>
            <a:gsLst>
              <a:gs pos="0">
                <a:schemeClr val="accent1">
                  <a:lumMod val="75000"/>
                </a:schemeClr>
              </a:gs>
              <a:gs pos="25000">
                <a:schemeClr val="accent1">
                  <a:lumMod val="75000"/>
                </a:schemeClr>
              </a:gs>
              <a:gs pos="100000">
                <a:schemeClr val="tx2">
                  <a:lumMod val="64000"/>
                  <a:lumOff val="36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 </a:t>
            </a:r>
          </a:p>
        </p:txBody>
      </p:sp>
      <p:sp>
        <p:nvSpPr>
          <p:cNvPr id="9" name="Rectangle 8">
            <a:hlinkClick r:id="rId2" action="ppaction://hlinksldjump"/>
          </p:cNvPr>
          <p:cNvSpPr/>
          <p:nvPr/>
        </p:nvSpPr>
        <p:spPr>
          <a:xfrm>
            <a:off x="6019800" y="6396567"/>
            <a:ext cx="2286000" cy="228600"/>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dirty="0"/>
              <a:t>Answer</a:t>
            </a:r>
          </a:p>
        </p:txBody>
      </p:sp>
      <p:sp>
        <p:nvSpPr>
          <p:cNvPr id="7" name="Rectangle 6">
            <a:hlinkClick r:id="rId3" action="ppaction://hlinksldjump"/>
          </p:cNvPr>
          <p:cNvSpPr/>
          <p:nvPr/>
        </p:nvSpPr>
        <p:spPr>
          <a:xfrm>
            <a:off x="838200" y="6400800"/>
            <a:ext cx="2286000" cy="228600"/>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dirty="0"/>
              <a:t>Return to Main Board</a:t>
            </a:r>
          </a:p>
        </p:txBody>
      </p:sp>
    </p:spTree>
    <p:extLst>
      <p:ext uri="{BB962C8B-B14F-4D97-AF65-F5344CB8AC3E}">
        <p14:creationId xmlns:p14="http://schemas.microsoft.com/office/powerpoint/2010/main" val="15248918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st Category Question $100"/>
          <p:cNvSpPr/>
          <p:nvPr/>
        </p:nvSpPr>
        <p:spPr>
          <a:xfrm>
            <a:off x="974654" y="1869735"/>
            <a:ext cx="7176425" cy="4216190"/>
          </a:xfrm>
          <a:prstGeom prst="rect">
            <a:avLst/>
          </a:prstGeom>
          <a:gradFill>
            <a:gsLst>
              <a:gs pos="0">
                <a:schemeClr val="accent1">
                  <a:lumMod val="75000"/>
                </a:schemeClr>
              </a:gs>
              <a:gs pos="25000">
                <a:schemeClr val="accent1">
                  <a:lumMod val="75000"/>
                </a:schemeClr>
              </a:gs>
              <a:gs pos="100000">
                <a:schemeClr val="tx2">
                  <a:lumMod val="64000"/>
                  <a:lumOff val="36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latin typeface="Figtree" pitchFamily="2" charset="0"/>
              </a:rPr>
              <a:t>Oxygen and sugar (i.e., glucose)</a:t>
            </a:r>
          </a:p>
          <a:p>
            <a:pPr algn="ctr"/>
            <a:endParaRPr lang="en-US" sz="4000" dirty="0"/>
          </a:p>
        </p:txBody>
      </p:sp>
      <p:sp>
        <p:nvSpPr>
          <p:cNvPr id="8" name="Category 1"/>
          <p:cNvSpPr/>
          <p:nvPr/>
        </p:nvSpPr>
        <p:spPr>
          <a:xfrm>
            <a:off x="972332" y="883722"/>
            <a:ext cx="7178747" cy="700644"/>
          </a:xfrm>
          <a:prstGeom prst="rect">
            <a:avLst/>
          </a:prstGeom>
          <a:gradFill>
            <a:gsLst>
              <a:gs pos="0">
                <a:schemeClr val="accent1">
                  <a:lumMod val="75000"/>
                </a:schemeClr>
              </a:gs>
              <a:gs pos="25000">
                <a:schemeClr val="accent1">
                  <a:lumMod val="75000"/>
                </a:schemeClr>
              </a:gs>
              <a:gs pos="100000">
                <a:schemeClr val="tx2">
                  <a:lumMod val="64000"/>
                  <a:lumOff val="36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 </a:t>
            </a:r>
          </a:p>
        </p:txBody>
      </p:sp>
      <p:sp>
        <p:nvSpPr>
          <p:cNvPr id="2" name="Rectangle 1">
            <a:hlinkClick r:id="rId3" action="ppaction://hlinksldjump"/>
          </p:cNvPr>
          <p:cNvSpPr/>
          <p:nvPr/>
        </p:nvSpPr>
        <p:spPr>
          <a:xfrm>
            <a:off x="6019800" y="6400800"/>
            <a:ext cx="2286000" cy="228600"/>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dirty="0"/>
              <a:t>Return to Main Board</a:t>
            </a:r>
          </a:p>
        </p:txBody>
      </p:sp>
    </p:spTree>
    <p:extLst>
      <p:ext uri="{BB962C8B-B14F-4D97-AF65-F5344CB8AC3E}">
        <p14:creationId xmlns:p14="http://schemas.microsoft.com/office/powerpoint/2010/main" val="41785652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st Category Answer $100"/>
          <p:cNvSpPr/>
          <p:nvPr/>
        </p:nvSpPr>
        <p:spPr>
          <a:xfrm>
            <a:off x="974654" y="1875577"/>
            <a:ext cx="7176425" cy="4216190"/>
          </a:xfrm>
          <a:prstGeom prst="rect">
            <a:avLst/>
          </a:prstGeom>
          <a:gradFill>
            <a:gsLst>
              <a:gs pos="0">
                <a:schemeClr val="accent1">
                  <a:lumMod val="75000"/>
                </a:schemeClr>
              </a:gs>
              <a:gs pos="25000">
                <a:schemeClr val="accent1">
                  <a:lumMod val="75000"/>
                </a:schemeClr>
              </a:gs>
              <a:gs pos="100000">
                <a:schemeClr val="tx2">
                  <a:lumMod val="64000"/>
                  <a:lumOff val="36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latin typeface="Figtree" pitchFamily="2" charset="0"/>
              </a:rPr>
              <a:t>This is a complex sugar compound that is used to store future energy needs or to build new tissues, and is created from excess glucose from photosynthesis. It is also the most common carbohydrate in the human diet. </a:t>
            </a:r>
          </a:p>
        </p:txBody>
      </p:sp>
      <p:sp>
        <p:nvSpPr>
          <p:cNvPr id="8" name="Category 1"/>
          <p:cNvSpPr/>
          <p:nvPr/>
        </p:nvSpPr>
        <p:spPr>
          <a:xfrm>
            <a:off x="972332" y="879489"/>
            <a:ext cx="7178747" cy="700644"/>
          </a:xfrm>
          <a:prstGeom prst="rect">
            <a:avLst/>
          </a:prstGeom>
          <a:gradFill>
            <a:gsLst>
              <a:gs pos="0">
                <a:schemeClr val="accent1">
                  <a:lumMod val="75000"/>
                </a:schemeClr>
              </a:gs>
              <a:gs pos="25000">
                <a:schemeClr val="accent1">
                  <a:lumMod val="75000"/>
                </a:schemeClr>
              </a:gs>
              <a:gs pos="100000">
                <a:schemeClr val="tx2">
                  <a:lumMod val="64000"/>
                  <a:lumOff val="36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 </a:t>
            </a:r>
          </a:p>
        </p:txBody>
      </p:sp>
      <p:sp>
        <p:nvSpPr>
          <p:cNvPr id="9" name="Rectangle 8">
            <a:hlinkClick r:id="rId3" action="ppaction://hlinksldjump"/>
          </p:cNvPr>
          <p:cNvSpPr/>
          <p:nvPr/>
        </p:nvSpPr>
        <p:spPr>
          <a:xfrm>
            <a:off x="6019800" y="6396567"/>
            <a:ext cx="2286000" cy="228600"/>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dirty="0"/>
              <a:t>Answer</a:t>
            </a:r>
          </a:p>
        </p:txBody>
      </p:sp>
      <p:sp>
        <p:nvSpPr>
          <p:cNvPr id="7" name="Rectangle 6">
            <a:hlinkClick r:id="rId4" action="ppaction://hlinksldjump"/>
          </p:cNvPr>
          <p:cNvSpPr/>
          <p:nvPr/>
        </p:nvSpPr>
        <p:spPr>
          <a:xfrm>
            <a:off x="838200" y="6400800"/>
            <a:ext cx="2286000" cy="228600"/>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dirty="0"/>
              <a:t>Return to Main Board</a:t>
            </a:r>
          </a:p>
        </p:txBody>
      </p:sp>
    </p:spTree>
    <p:extLst>
      <p:ext uri="{BB962C8B-B14F-4D97-AF65-F5344CB8AC3E}">
        <p14:creationId xmlns:p14="http://schemas.microsoft.com/office/powerpoint/2010/main" val="17524072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st Category Question $100"/>
          <p:cNvSpPr/>
          <p:nvPr/>
        </p:nvSpPr>
        <p:spPr>
          <a:xfrm>
            <a:off x="974654" y="1869735"/>
            <a:ext cx="7176425" cy="4216190"/>
          </a:xfrm>
          <a:prstGeom prst="rect">
            <a:avLst/>
          </a:prstGeom>
          <a:gradFill>
            <a:gsLst>
              <a:gs pos="0">
                <a:schemeClr val="accent1">
                  <a:lumMod val="75000"/>
                </a:schemeClr>
              </a:gs>
              <a:gs pos="25000">
                <a:schemeClr val="accent1">
                  <a:lumMod val="75000"/>
                </a:schemeClr>
              </a:gs>
              <a:gs pos="100000">
                <a:schemeClr val="tx2">
                  <a:lumMod val="64000"/>
                  <a:lumOff val="36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latin typeface="Figtree" pitchFamily="2" charset="0"/>
              </a:rPr>
              <a:t>Starch</a:t>
            </a:r>
            <a:r>
              <a:rPr lang="en-US" sz="4000" dirty="0"/>
              <a:t> </a:t>
            </a:r>
          </a:p>
        </p:txBody>
      </p:sp>
      <p:sp>
        <p:nvSpPr>
          <p:cNvPr id="8" name="Category 1"/>
          <p:cNvSpPr/>
          <p:nvPr/>
        </p:nvSpPr>
        <p:spPr>
          <a:xfrm>
            <a:off x="972332" y="883722"/>
            <a:ext cx="7178747" cy="700644"/>
          </a:xfrm>
          <a:prstGeom prst="rect">
            <a:avLst/>
          </a:prstGeom>
          <a:gradFill>
            <a:gsLst>
              <a:gs pos="0">
                <a:schemeClr val="accent1">
                  <a:lumMod val="75000"/>
                </a:schemeClr>
              </a:gs>
              <a:gs pos="25000">
                <a:schemeClr val="accent1">
                  <a:lumMod val="75000"/>
                </a:schemeClr>
              </a:gs>
              <a:gs pos="100000">
                <a:schemeClr val="tx2">
                  <a:lumMod val="64000"/>
                  <a:lumOff val="36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 </a:t>
            </a:r>
          </a:p>
        </p:txBody>
      </p:sp>
      <p:sp>
        <p:nvSpPr>
          <p:cNvPr id="2" name="Rectangle 1">
            <a:hlinkClick r:id="rId2" action="ppaction://hlinksldjump"/>
          </p:cNvPr>
          <p:cNvSpPr/>
          <p:nvPr/>
        </p:nvSpPr>
        <p:spPr>
          <a:xfrm>
            <a:off x="6019800" y="6400800"/>
            <a:ext cx="2286000" cy="228600"/>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dirty="0"/>
              <a:t>Return to Main Board</a:t>
            </a:r>
          </a:p>
        </p:txBody>
      </p:sp>
    </p:spTree>
    <p:extLst>
      <p:ext uri="{BB962C8B-B14F-4D97-AF65-F5344CB8AC3E}">
        <p14:creationId xmlns:p14="http://schemas.microsoft.com/office/powerpoint/2010/main" val="2332625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st Category Answer $100"/>
          <p:cNvSpPr/>
          <p:nvPr/>
        </p:nvSpPr>
        <p:spPr>
          <a:xfrm>
            <a:off x="974654" y="1875577"/>
            <a:ext cx="7176425" cy="4216190"/>
          </a:xfrm>
          <a:prstGeom prst="rect">
            <a:avLst/>
          </a:prstGeom>
          <a:gradFill>
            <a:gsLst>
              <a:gs pos="0">
                <a:schemeClr val="accent1">
                  <a:lumMod val="75000"/>
                </a:schemeClr>
              </a:gs>
              <a:gs pos="25000">
                <a:schemeClr val="accent1">
                  <a:lumMod val="75000"/>
                </a:schemeClr>
              </a:gs>
              <a:gs pos="100000">
                <a:schemeClr val="tx2">
                  <a:lumMod val="64000"/>
                  <a:lumOff val="36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latin typeface="Figtree" pitchFamily="2" charset="0"/>
              </a:rPr>
              <a:t>This organic compound is the main component of plant cell walls, providing structural support and preventing cell damage. </a:t>
            </a:r>
          </a:p>
        </p:txBody>
      </p:sp>
      <p:sp>
        <p:nvSpPr>
          <p:cNvPr id="8" name="Category 1"/>
          <p:cNvSpPr/>
          <p:nvPr/>
        </p:nvSpPr>
        <p:spPr>
          <a:xfrm>
            <a:off x="972332" y="879489"/>
            <a:ext cx="7178747" cy="700644"/>
          </a:xfrm>
          <a:prstGeom prst="rect">
            <a:avLst/>
          </a:prstGeom>
          <a:gradFill>
            <a:gsLst>
              <a:gs pos="0">
                <a:schemeClr val="accent1">
                  <a:lumMod val="75000"/>
                </a:schemeClr>
              </a:gs>
              <a:gs pos="25000">
                <a:schemeClr val="accent1">
                  <a:lumMod val="75000"/>
                </a:schemeClr>
              </a:gs>
              <a:gs pos="100000">
                <a:schemeClr val="tx2">
                  <a:lumMod val="64000"/>
                  <a:lumOff val="36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 </a:t>
            </a:r>
          </a:p>
        </p:txBody>
      </p:sp>
      <p:sp>
        <p:nvSpPr>
          <p:cNvPr id="9" name="Rectangle 8">
            <a:hlinkClick r:id="rId3" action="ppaction://hlinksldjump"/>
          </p:cNvPr>
          <p:cNvSpPr/>
          <p:nvPr/>
        </p:nvSpPr>
        <p:spPr>
          <a:xfrm>
            <a:off x="6019800" y="6396567"/>
            <a:ext cx="2286000" cy="228600"/>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dirty="0"/>
              <a:t>Answer</a:t>
            </a:r>
          </a:p>
        </p:txBody>
      </p:sp>
      <p:sp>
        <p:nvSpPr>
          <p:cNvPr id="7" name="Rectangle 6">
            <a:hlinkClick r:id="rId4" action="ppaction://hlinksldjump"/>
          </p:cNvPr>
          <p:cNvSpPr/>
          <p:nvPr/>
        </p:nvSpPr>
        <p:spPr>
          <a:xfrm>
            <a:off x="838200" y="6400800"/>
            <a:ext cx="2286000" cy="228600"/>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dirty="0"/>
              <a:t>Return to Main Board</a:t>
            </a:r>
          </a:p>
        </p:txBody>
      </p:sp>
    </p:spTree>
    <p:extLst>
      <p:ext uri="{BB962C8B-B14F-4D97-AF65-F5344CB8AC3E}">
        <p14:creationId xmlns:p14="http://schemas.microsoft.com/office/powerpoint/2010/main" val="310868927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st Category Question $100"/>
          <p:cNvSpPr/>
          <p:nvPr/>
        </p:nvSpPr>
        <p:spPr>
          <a:xfrm>
            <a:off x="974654" y="1869735"/>
            <a:ext cx="7176425" cy="4216190"/>
          </a:xfrm>
          <a:prstGeom prst="rect">
            <a:avLst/>
          </a:prstGeom>
          <a:gradFill>
            <a:gsLst>
              <a:gs pos="0">
                <a:schemeClr val="accent1">
                  <a:lumMod val="75000"/>
                </a:schemeClr>
              </a:gs>
              <a:gs pos="25000">
                <a:schemeClr val="accent1">
                  <a:lumMod val="75000"/>
                </a:schemeClr>
              </a:gs>
              <a:gs pos="100000">
                <a:schemeClr val="tx2">
                  <a:lumMod val="64000"/>
                  <a:lumOff val="36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latin typeface="Figtree" pitchFamily="2" charset="0"/>
              </a:rPr>
              <a:t>Cellulose</a:t>
            </a:r>
            <a:r>
              <a:rPr lang="en-US" sz="4000" dirty="0"/>
              <a:t> </a:t>
            </a:r>
          </a:p>
        </p:txBody>
      </p:sp>
      <p:sp>
        <p:nvSpPr>
          <p:cNvPr id="8" name="Category 1"/>
          <p:cNvSpPr/>
          <p:nvPr/>
        </p:nvSpPr>
        <p:spPr>
          <a:xfrm>
            <a:off x="972332" y="883722"/>
            <a:ext cx="7178747" cy="700644"/>
          </a:xfrm>
          <a:prstGeom prst="rect">
            <a:avLst/>
          </a:prstGeom>
          <a:gradFill>
            <a:gsLst>
              <a:gs pos="0">
                <a:schemeClr val="accent1">
                  <a:lumMod val="75000"/>
                </a:schemeClr>
              </a:gs>
              <a:gs pos="25000">
                <a:schemeClr val="accent1">
                  <a:lumMod val="75000"/>
                </a:schemeClr>
              </a:gs>
              <a:gs pos="100000">
                <a:schemeClr val="tx2">
                  <a:lumMod val="64000"/>
                  <a:lumOff val="36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 </a:t>
            </a:r>
          </a:p>
        </p:txBody>
      </p:sp>
      <p:sp>
        <p:nvSpPr>
          <p:cNvPr id="2" name="Rectangle 1">
            <a:hlinkClick r:id="rId2" action="ppaction://hlinksldjump"/>
          </p:cNvPr>
          <p:cNvSpPr/>
          <p:nvPr/>
        </p:nvSpPr>
        <p:spPr>
          <a:xfrm>
            <a:off x="6019800" y="6400800"/>
            <a:ext cx="2286000" cy="228600"/>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dirty="0"/>
              <a:t>Return to Main Board</a:t>
            </a:r>
          </a:p>
        </p:txBody>
      </p:sp>
    </p:spTree>
    <p:extLst>
      <p:ext uri="{BB962C8B-B14F-4D97-AF65-F5344CB8AC3E}">
        <p14:creationId xmlns:p14="http://schemas.microsoft.com/office/powerpoint/2010/main" val="421048804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st Category Answer $100"/>
          <p:cNvSpPr/>
          <p:nvPr/>
        </p:nvSpPr>
        <p:spPr>
          <a:xfrm>
            <a:off x="974654" y="1875577"/>
            <a:ext cx="7176425" cy="4216190"/>
          </a:xfrm>
          <a:prstGeom prst="rect">
            <a:avLst/>
          </a:prstGeom>
          <a:gradFill>
            <a:gsLst>
              <a:gs pos="0">
                <a:schemeClr val="accent1">
                  <a:lumMod val="75000"/>
                </a:schemeClr>
              </a:gs>
              <a:gs pos="25000">
                <a:schemeClr val="accent1">
                  <a:lumMod val="75000"/>
                </a:schemeClr>
              </a:gs>
              <a:gs pos="100000">
                <a:schemeClr val="tx2">
                  <a:lumMod val="64000"/>
                  <a:lumOff val="36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latin typeface="Figtree" pitchFamily="2" charset="0"/>
              </a:rPr>
              <a:t>This is an energy resource derived from plant-and algae-based material that can be converted to fuels, chemicals, or power.</a:t>
            </a:r>
          </a:p>
        </p:txBody>
      </p:sp>
      <p:sp>
        <p:nvSpPr>
          <p:cNvPr id="8" name="Category 1"/>
          <p:cNvSpPr/>
          <p:nvPr/>
        </p:nvSpPr>
        <p:spPr>
          <a:xfrm>
            <a:off x="972332" y="879489"/>
            <a:ext cx="7178747" cy="700644"/>
          </a:xfrm>
          <a:prstGeom prst="rect">
            <a:avLst/>
          </a:prstGeom>
          <a:gradFill>
            <a:gsLst>
              <a:gs pos="0">
                <a:schemeClr val="accent1">
                  <a:lumMod val="75000"/>
                </a:schemeClr>
              </a:gs>
              <a:gs pos="25000">
                <a:schemeClr val="accent1">
                  <a:lumMod val="75000"/>
                </a:schemeClr>
              </a:gs>
              <a:gs pos="100000">
                <a:schemeClr val="tx2">
                  <a:lumMod val="64000"/>
                  <a:lumOff val="36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 </a:t>
            </a:r>
          </a:p>
        </p:txBody>
      </p:sp>
      <p:sp>
        <p:nvSpPr>
          <p:cNvPr id="9" name="Rectangle 8">
            <a:hlinkClick r:id="rId3" action="ppaction://hlinksldjump"/>
          </p:cNvPr>
          <p:cNvSpPr/>
          <p:nvPr/>
        </p:nvSpPr>
        <p:spPr>
          <a:xfrm>
            <a:off x="6019800" y="6396567"/>
            <a:ext cx="2286000" cy="228600"/>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dirty="0"/>
              <a:t>Answer</a:t>
            </a:r>
          </a:p>
        </p:txBody>
      </p:sp>
      <p:sp>
        <p:nvSpPr>
          <p:cNvPr id="7" name="Rectangle 6">
            <a:hlinkClick r:id="rId4" action="ppaction://hlinksldjump"/>
          </p:cNvPr>
          <p:cNvSpPr/>
          <p:nvPr/>
        </p:nvSpPr>
        <p:spPr>
          <a:xfrm>
            <a:off x="838200" y="6400800"/>
            <a:ext cx="2286000" cy="228600"/>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dirty="0"/>
              <a:t>Return to Main Board</a:t>
            </a:r>
          </a:p>
        </p:txBody>
      </p:sp>
    </p:spTree>
    <p:extLst>
      <p:ext uri="{BB962C8B-B14F-4D97-AF65-F5344CB8AC3E}">
        <p14:creationId xmlns:p14="http://schemas.microsoft.com/office/powerpoint/2010/main" val="23794560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st Category Question $100"/>
          <p:cNvSpPr/>
          <p:nvPr/>
        </p:nvSpPr>
        <p:spPr>
          <a:xfrm>
            <a:off x="974654" y="1869735"/>
            <a:ext cx="7176425" cy="4216190"/>
          </a:xfrm>
          <a:prstGeom prst="rect">
            <a:avLst/>
          </a:prstGeom>
          <a:gradFill>
            <a:gsLst>
              <a:gs pos="0">
                <a:schemeClr val="accent1">
                  <a:lumMod val="75000"/>
                </a:schemeClr>
              </a:gs>
              <a:gs pos="25000">
                <a:schemeClr val="accent1">
                  <a:lumMod val="75000"/>
                </a:schemeClr>
              </a:gs>
              <a:gs pos="100000">
                <a:schemeClr val="tx2">
                  <a:lumMod val="64000"/>
                  <a:lumOff val="36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latin typeface="Figtree" pitchFamily="2" charset="0"/>
              </a:rPr>
              <a:t>Biomass</a:t>
            </a:r>
            <a:r>
              <a:rPr lang="en-US" sz="4000" dirty="0"/>
              <a:t> </a:t>
            </a:r>
          </a:p>
        </p:txBody>
      </p:sp>
      <p:sp>
        <p:nvSpPr>
          <p:cNvPr id="8" name="Category 1"/>
          <p:cNvSpPr/>
          <p:nvPr/>
        </p:nvSpPr>
        <p:spPr>
          <a:xfrm>
            <a:off x="972332" y="883722"/>
            <a:ext cx="7178747" cy="700644"/>
          </a:xfrm>
          <a:prstGeom prst="rect">
            <a:avLst/>
          </a:prstGeom>
          <a:gradFill>
            <a:gsLst>
              <a:gs pos="0">
                <a:schemeClr val="accent1">
                  <a:lumMod val="75000"/>
                </a:schemeClr>
              </a:gs>
              <a:gs pos="25000">
                <a:schemeClr val="accent1">
                  <a:lumMod val="75000"/>
                </a:schemeClr>
              </a:gs>
              <a:gs pos="100000">
                <a:schemeClr val="tx2">
                  <a:lumMod val="64000"/>
                  <a:lumOff val="36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 </a:t>
            </a:r>
          </a:p>
        </p:txBody>
      </p:sp>
      <p:sp>
        <p:nvSpPr>
          <p:cNvPr id="2" name="Rectangle 1">
            <a:hlinkClick r:id="rId2" action="ppaction://hlinksldjump"/>
          </p:cNvPr>
          <p:cNvSpPr/>
          <p:nvPr/>
        </p:nvSpPr>
        <p:spPr>
          <a:xfrm>
            <a:off x="6019800" y="6400800"/>
            <a:ext cx="2286000" cy="228600"/>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dirty="0"/>
              <a:t>Return to Main Board</a:t>
            </a:r>
          </a:p>
        </p:txBody>
      </p:sp>
    </p:spTree>
    <p:extLst>
      <p:ext uri="{BB962C8B-B14F-4D97-AF65-F5344CB8AC3E}">
        <p14:creationId xmlns:p14="http://schemas.microsoft.com/office/powerpoint/2010/main" val="23520466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st Category Answer $100"/>
          <p:cNvSpPr/>
          <p:nvPr/>
        </p:nvSpPr>
        <p:spPr>
          <a:xfrm>
            <a:off x="974654" y="1875577"/>
            <a:ext cx="7176425" cy="4216190"/>
          </a:xfrm>
          <a:prstGeom prst="rect">
            <a:avLst/>
          </a:prstGeom>
          <a:gradFill>
            <a:gsLst>
              <a:gs pos="0">
                <a:schemeClr val="accent1">
                  <a:lumMod val="75000"/>
                </a:schemeClr>
              </a:gs>
              <a:gs pos="25000">
                <a:schemeClr val="accent1">
                  <a:lumMod val="75000"/>
                </a:schemeClr>
              </a:gs>
              <a:gs pos="100000">
                <a:schemeClr val="tx2">
                  <a:lumMod val="64000"/>
                  <a:lumOff val="36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latin typeface="Figtree" pitchFamily="2" charset="0"/>
              </a:rPr>
              <a:t>These are a diverse group of primarily aquatic organisms that lack true roots, stems, and leaves, and can turn sunlight into energy through photosynthesis. </a:t>
            </a:r>
          </a:p>
        </p:txBody>
      </p:sp>
      <p:sp>
        <p:nvSpPr>
          <p:cNvPr id="8" name="Category 1"/>
          <p:cNvSpPr/>
          <p:nvPr/>
        </p:nvSpPr>
        <p:spPr>
          <a:xfrm>
            <a:off x="972332" y="879489"/>
            <a:ext cx="7178747" cy="700644"/>
          </a:xfrm>
          <a:prstGeom prst="rect">
            <a:avLst/>
          </a:prstGeom>
          <a:gradFill>
            <a:gsLst>
              <a:gs pos="0">
                <a:schemeClr val="accent1">
                  <a:lumMod val="75000"/>
                </a:schemeClr>
              </a:gs>
              <a:gs pos="25000">
                <a:schemeClr val="accent1">
                  <a:lumMod val="75000"/>
                </a:schemeClr>
              </a:gs>
              <a:gs pos="100000">
                <a:schemeClr val="tx2">
                  <a:lumMod val="64000"/>
                  <a:lumOff val="36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 </a:t>
            </a:r>
          </a:p>
        </p:txBody>
      </p:sp>
      <p:sp>
        <p:nvSpPr>
          <p:cNvPr id="9" name="Rectangle 8">
            <a:hlinkClick r:id="rId2" action="ppaction://hlinksldjump"/>
          </p:cNvPr>
          <p:cNvSpPr/>
          <p:nvPr/>
        </p:nvSpPr>
        <p:spPr>
          <a:xfrm>
            <a:off x="6019800" y="6396567"/>
            <a:ext cx="2286000" cy="228600"/>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dirty="0"/>
              <a:t>Answer</a:t>
            </a:r>
          </a:p>
        </p:txBody>
      </p:sp>
      <p:sp>
        <p:nvSpPr>
          <p:cNvPr id="7" name="Rectangle 6">
            <a:hlinkClick r:id="rId3" action="ppaction://hlinksldjump"/>
          </p:cNvPr>
          <p:cNvSpPr/>
          <p:nvPr/>
        </p:nvSpPr>
        <p:spPr>
          <a:xfrm>
            <a:off x="838200" y="6400800"/>
            <a:ext cx="2286000" cy="228600"/>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dirty="0"/>
              <a:t>Return to Main Board</a:t>
            </a:r>
          </a:p>
        </p:txBody>
      </p:sp>
    </p:spTree>
    <p:extLst>
      <p:ext uri="{BB962C8B-B14F-4D97-AF65-F5344CB8AC3E}">
        <p14:creationId xmlns:p14="http://schemas.microsoft.com/office/powerpoint/2010/main" val="31118589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st Category Question $100"/>
          <p:cNvSpPr/>
          <p:nvPr/>
        </p:nvSpPr>
        <p:spPr>
          <a:xfrm>
            <a:off x="974654" y="1900413"/>
            <a:ext cx="7176425" cy="4216190"/>
          </a:xfrm>
          <a:prstGeom prst="rect">
            <a:avLst/>
          </a:prstGeom>
          <a:gradFill>
            <a:gsLst>
              <a:gs pos="0">
                <a:schemeClr val="accent1">
                  <a:lumMod val="75000"/>
                </a:schemeClr>
              </a:gs>
              <a:gs pos="25000">
                <a:schemeClr val="accent1">
                  <a:lumMod val="75000"/>
                </a:schemeClr>
              </a:gs>
              <a:gs pos="100000">
                <a:schemeClr val="tx2">
                  <a:lumMod val="64000"/>
                  <a:lumOff val="36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latin typeface="Figtree" pitchFamily="2" charset="0"/>
              </a:rPr>
              <a:t>Algae</a:t>
            </a:r>
          </a:p>
        </p:txBody>
      </p:sp>
      <p:sp>
        <p:nvSpPr>
          <p:cNvPr id="8" name="Category 1"/>
          <p:cNvSpPr/>
          <p:nvPr/>
        </p:nvSpPr>
        <p:spPr>
          <a:xfrm>
            <a:off x="972332" y="914400"/>
            <a:ext cx="7178747" cy="700644"/>
          </a:xfrm>
          <a:prstGeom prst="rect">
            <a:avLst/>
          </a:prstGeom>
          <a:gradFill>
            <a:gsLst>
              <a:gs pos="0">
                <a:schemeClr val="accent1">
                  <a:lumMod val="75000"/>
                </a:schemeClr>
              </a:gs>
              <a:gs pos="25000">
                <a:schemeClr val="accent1">
                  <a:lumMod val="75000"/>
                </a:schemeClr>
              </a:gs>
              <a:gs pos="100000">
                <a:schemeClr val="tx2">
                  <a:lumMod val="64000"/>
                  <a:lumOff val="36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 </a:t>
            </a:r>
          </a:p>
        </p:txBody>
      </p:sp>
      <p:sp>
        <p:nvSpPr>
          <p:cNvPr id="2" name="Rectangle 1">
            <a:hlinkClick r:id="rId2" action="ppaction://hlinksldjump"/>
          </p:cNvPr>
          <p:cNvSpPr/>
          <p:nvPr/>
        </p:nvSpPr>
        <p:spPr>
          <a:xfrm>
            <a:off x="6019800" y="6431478"/>
            <a:ext cx="2286000" cy="228600"/>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dirty="0"/>
              <a:t>Return to Main Board</a:t>
            </a:r>
          </a:p>
        </p:txBody>
      </p:sp>
    </p:spTree>
    <p:extLst>
      <p:ext uri="{BB962C8B-B14F-4D97-AF65-F5344CB8AC3E}">
        <p14:creationId xmlns:p14="http://schemas.microsoft.com/office/powerpoint/2010/main" val="254715027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st Category Answer $100"/>
          <p:cNvSpPr/>
          <p:nvPr/>
        </p:nvSpPr>
        <p:spPr>
          <a:xfrm>
            <a:off x="974654" y="1875577"/>
            <a:ext cx="7176425" cy="4216190"/>
          </a:xfrm>
          <a:prstGeom prst="rect">
            <a:avLst/>
          </a:prstGeom>
          <a:gradFill>
            <a:gsLst>
              <a:gs pos="0">
                <a:schemeClr val="accent1">
                  <a:lumMod val="75000"/>
                </a:schemeClr>
              </a:gs>
              <a:gs pos="25000">
                <a:schemeClr val="accent1">
                  <a:lumMod val="75000"/>
                </a:schemeClr>
              </a:gs>
              <a:gs pos="100000">
                <a:schemeClr val="tx2">
                  <a:lumMod val="64000"/>
                  <a:lumOff val="36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latin typeface="Figtree" pitchFamily="2" charset="0"/>
              </a:rPr>
              <a:t>The energy stored in biomass can be released to produce what three forms of usable energy?</a:t>
            </a:r>
          </a:p>
        </p:txBody>
      </p:sp>
      <p:sp>
        <p:nvSpPr>
          <p:cNvPr id="8" name="Category 1"/>
          <p:cNvSpPr/>
          <p:nvPr/>
        </p:nvSpPr>
        <p:spPr>
          <a:xfrm>
            <a:off x="972332" y="879489"/>
            <a:ext cx="7178747" cy="700644"/>
          </a:xfrm>
          <a:prstGeom prst="rect">
            <a:avLst/>
          </a:prstGeom>
          <a:gradFill>
            <a:gsLst>
              <a:gs pos="0">
                <a:schemeClr val="accent1">
                  <a:lumMod val="75000"/>
                </a:schemeClr>
              </a:gs>
              <a:gs pos="25000">
                <a:schemeClr val="accent1">
                  <a:lumMod val="75000"/>
                </a:schemeClr>
              </a:gs>
              <a:gs pos="100000">
                <a:schemeClr val="tx2">
                  <a:lumMod val="64000"/>
                  <a:lumOff val="36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 </a:t>
            </a:r>
          </a:p>
        </p:txBody>
      </p:sp>
      <p:sp>
        <p:nvSpPr>
          <p:cNvPr id="9" name="Rectangle 8">
            <a:hlinkClick r:id="rId3" action="ppaction://hlinksldjump"/>
          </p:cNvPr>
          <p:cNvSpPr/>
          <p:nvPr/>
        </p:nvSpPr>
        <p:spPr>
          <a:xfrm>
            <a:off x="6019800" y="6396567"/>
            <a:ext cx="2286000" cy="228600"/>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dirty="0"/>
              <a:t>Answer</a:t>
            </a:r>
          </a:p>
        </p:txBody>
      </p:sp>
      <p:sp>
        <p:nvSpPr>
          <p:cNvPr id="7" name="Rectangle 6">
            <a:hlinkClick r:id="rId4" action="ppaction://hlinksldjump"/>
          </p:cNvPr>
          <p:cNvSpPr/>
          <p:nvPr/>
        </p:nvSpPr>
        <p:spPr>
          <a:xfrm>
            <a:off x="838200" y="6400800"/>
            <a:ext cx="2286000" cy="228600"/>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dirty="0"/>
              <a:t>Return to Main Board</a:t>
            </a:r>
          </a:p>
        </p:txBody>
      </p:sp>
    </p:spTree>
    <p:extLst>
      <p:ext uri="{BB962C8B-B14F-4D97-AF65-F5344CB8AC3E}">
        <p14:creationId xmlns:p14="http://schemas.microsoft.com/office/powerpoint/2010/main" val="6192315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st Category Question $100"/>
          <p:cNvSpPr/>
          <p:nvPr/>
        </p:nvSpPr>
        <p:spPr>
          <a:xfrm>
            <a:off x="974654" y="1869735"/>
            <a:ext cx="7176425" cy="4216190"/>
          </a:xfrm>
          <a:prstGeom prst="rect">
            <a:avLst/>
          </a:prstGeom>
          <a:gradFill>
            <a:gsLst>
              <a:gs pos="0">
                <a:schemeClr val="accent1">
                  <a:lumMod val="75000"/>
                </a:schemeClr>
              </a:gs>
              <a:gs pos="25000">
                <a:schemeClr val="accent1">
                  <a:lumMod val="75000"/>
                </a:schemeClr>
              </a:gs>
              <a:gs pos="100000">
                <a:schemeClr val="tx2">
                  <a:lumMod val="64000"/>
                  <a:lumOff val="36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latin typeface="Figtree" pitchFamily="2" charset="0"/>
              </a:rPr>
              <a:t>Electricity, thermal energy (heat), and transportation fuels </a:t>
            </a:r>
          </a:p>
        </p:txBody>
      </p:sp>
      <p:sp>
        <p:nvSpPr>
          <p:cNvPr id="8" name="Category 1"/>
          <p:cNvSpPr/>
          <p:nvPr/>
        </p:nvSpPr>
        <p:spPr>
          <a:xfrm>
            <a:off x="972332" y="883722"/>
            <a:ext cx="7178747" cy="700644"/>
          </a:xfrm>
          <a:prstGeom prst="rect">
            <a:avLst/>
          </a:prstGeom>
          <a:gradFill>
            <a:gsLst>
              <a:gs pos="0">
                <a:schemeClr val="accent1">
                  <a:lumMod val="75000"/>
                </a:schemeClr>
              </a:gs>
              <a:gs pos="25000">
                <a:schemeClr val="accent1">
                  <a:lumMod val="75000"/>
                </a:schemeClr>
              </a:gs>
              <a:gs pos="100000">
                <a:schemeClr val="tx2">
                  <a:lumMod val="64000"/>
                  <a:lumOff val="36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 </a:t>
            </a:r>
          </a:p>
        </p:txBody>
      </p:sp>
      <p:sp>
        <p:nvSpPr>
          <p:cNvPr id="2" name="Rectangle 1">
            <a:hlinkClick r:id="rId2" action="ppaction://hlinksldjump"/>
          </p:cNvPr>
          <p:cNvSpPr/>
          <p:nvPr/>
        </p:nvSpPr>
        <p:spPr>
          <a:xfrm>
            <a:off x="6019800" y="6400800"/>
            <a:ext cx="2286000" cy="228600"/>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dirty="0"/>
              <a:t>Return to Main Board</a:t>
            </a:r>
          </a:p>
        </p:txBody>
      </p:sp>
    </p:spTree>
    <p:extLst>
      <p:ext uri="{BB962C8B-B14F-4D97-AF65-F5344CB8AC3E}">
        <p14:creationId xmlns:p14="http://schemas.microsoft.com/office/powerpoint/2010/main" val="39320339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st Category Answer $100"/>
          <p:cNvSpPr/>
          <p:nvPr/>
        </p:nvSpPr>
        <p:spPr>
          <a:xfrm>
            <a:off x="974654" y="1875577"/>
            <a:ext cx="7176425" cy="4216190"/>
          </a:xfrm>
          <a:prstGeom prst="rect">
            <a:avLst/>
          </a:prstGeom>
          <a:gradFill>
            <a:gsLst>
              <a:gs pos="0">
                <a:schemeClr val="accent1">
                  <a:lumMod val="75000"/>
                </a:schemeClr>
              </a:gs>
              <a:gs pos="25000">
                <a:schemeClr val="accent1">
                  <a:lumMod val="75000"/>
                </a:schemeClr>
              </a:gs>
              <a:gs pos="100000">
                <a:schemeClr val="tx2">
                  <a:lumMod val="64000"/>
                  <a:lumOff val="36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latin typeface="Figtree" pitchFamily="2" charset="0"/>
              </a:rPr>
              <a:t>First-generation biofuels are produced from these types of biomass. </a:t>
            </a:r>
          </a:p>
        </p:txBody>
      </p:sp>
      <p:sp>
        <p:nvSpPr>
          <p:cNvPr id="8" name="Category 1"/>
          <p:cNvSpPr/>
          <p:nvPr/>
        </p:nvSpPr>
        <p:spPr>
          <a:xfrm>
            <a:off x="972332" y="879489"/>
            <a:ext cx="7178747" cy="700644"/>
          </a:xfrm>
          <a:prstGeom prst="rect">
            <a:avLst/>
          </a:prstGeom>
          <a:gradFill>
            <a:gsLst>
              <a:gs pos="0">
                <a:schemeClr val="accent1">
                  <a:lumMod val="75000"/>
                </a:schemeClr>
              </a:gs>
              <a:gs pos="25000">
                <a:schemeClr val="accent1">
                  <a:lumMod val="75000"/>
                </a:schemeClr>
              </a:gs>
              <a:gs pos="100000">
                <a:schemeClr val="tx2">
                  <a:lumMod val="64000"/>
                  <a:lumOff val="36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 </a:t>
            </a:r>
          </a:p>
        </p:txBody>
      </p:sp>
      <p:sp>
        <p:nvSpPr>
          <p:cNvPr id="9" name="Rectangle 8">
            <a:hlinkClick r:id="rId2" action="ppaction://hlinksldjump"/>
          </p:cNvPr>
          <p:cNvSpPr/>
          <p:nvPr/>
        </p:nvSpPr>
        <p:spPr>
          <a:xfrm>
            <a:off x="6019800" y="6396567"/>
            <a:ext cx="2286000" cy="228600"/>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dirty="0"/>
              <a:t>Answer</a:t>
            </a:r>
          </a:p>
        </p:txBody>
      </p:sp>
      <p:sp>
        <p:nvSpPr>
          <p:cNvPr id="7" name="Rectangle 6">
            <a:hlinkClick r:id="rId3" action="ppaction://hlinksldjump"/>
          </p:cNvPr>
          <p:cNvSpPr/>
          <p:nvPr/>
        </p:nvSpPr>
        <p:spPr>
          <a:xfrm>
            <a:off x="838200" y="6400800"/>
            <a:ext cx="2286000" cy="228600"/>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dirty="0"/>
              <a:t>Return to Main Board</a:t>
            </a:r>
          </a:p>
        </p:txBody>
      </p:sp>
    </p:spTree>
    <p:extLst>
      <p:ext uri="{BB962C8B-B14F-4D97-AF65-F5344CB8AC3E}">
        <p14:creationId xmlns:p14="http://schemas.microsoft.com/office/powerpoint/2010/main" val="16309941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st Category Question $100"/>
          <p:cNvSpPr/>
          <p:nvPr/>
        </p:nvSpPr>
        <p:spPr>
          <a:xfrm>
            <a:off x="974654" y="1869735"/>
            <a:ext cx="7176425" cy="4216190"/>
          </a:xfrm>
          <a:prstGeom prst="rect">
            <a:avLst/>
          </a:prstGeom>
          <a:gradFill>
            <a:gsLst>
              <a:gs pos="0">
                <a:schemeClr val="accent1">
                  <a:lumMod val="75000"/>
                </a:schemeClr>
              </a:gs>
              <a:gs pos="25000">
                <a:schemeClr val="accent1">
                  <a:lumMod val="75000"/>
                </a:schemeClr>
              </a:gs>
              <a:gs pos="100000">
                <a:schemeClr val="tx2">
                  <a:lumMod val="64000"/>
                  <a:lumOff val="36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latin typeface="Figtree" pitchFamily="2" charset="0"/>
              </a:rPr>
              <a:t>Food crops (e.g., corn) and vegetable or animal fats and oils </a:t>
            </a:r>
          </a:p>
        </p:txBody>
      </p:sp>
      <p:sp>
        <p:nvSpPr>
          <p:cNvPr id="8" name="Category 1"/>
          <p:cNvSpPr/>
          <p:nvPr/>
        </p:nvSpPr>
        <p:spPr>
          <a:xfrm>
            <a:off x="972332" y="883722"/>
            <a:ext cx="7178747" cy="700644"/>
          </a:xfrm>
          <a:prstGeom prst="rect">
            <a:avLst/>
          </a:prstGeom>
          <a:gradFill>
            <a:gsLst>
              <a:gs pos="0">
                <a:schemeClr val="accent1">
                  <a:lumMod val="75000"/>
                </a:schemeClr>
              </a:gs>
              <a:gs pos="25000">
                <a:schemeClr val="accent1">
                  <a:lumMod val="75000"/>
                </a:schemeClr>
              </a:gs>
              <a:gs pos="100000">
                <a:schemeClr val="tx2">
                  <a:lumMod val="64000"/>
                  <a:lumOff val="36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 </a:t>
            </a:r>
          </a:p>
        </p:txBody>
      </p:sp>
      <p:sp>
        <p:nvSpPr>
          <p:cNvPr id="2" name="Rectangle 1">
            <a:hlinkClick r:id="rId2" action="ppaction://hlinksldjump"/>
          </p:cNvPr>
          <p:cNvSpPr/>
          <p:nvPr/>
        </p:nvSpPr>
        <p:spPr>
          <a:xfrm>
            <a:off x="6019800" y="6400800"/>
            <a:ext cx="2286000" cy="228600"/>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dirty="0"/>
              <a:t>Return to Main Board</a:t>
            </a:r>
          </a:p>
        </p:txBody>
      </p:sp>
    </p:spTree>
    <p:extLst>
      <p:ext uri="{BB962C8B-B14F-4D97-AF65-F5344CB8AC3E}">
        <p14:creationId xmlns:p14="http://schemas.microsoft.com/office/powerpoint/2010/main" val="183888947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st Category Answer $100"/>
          <p:cNvSpPr/>
          <p:nvPr/>
        </p:nvSpPr>
        <p:spPr>
          <a:xfrm>
            <a:off x="974654" y="1875577"/>
            <a:ext cx="7176425" cy="4216190"/>
          </a:xfrm>
          <a:prstGeom prst="rect">
            <a:avLst/>
          </a:prstGeom>
          <a:gradFill>
            <a:gsLst>
              <a:gs pos="0">
                <a:schemeClr val="accent1">
                  <a:lumMod val="75000"/>
                </a:schemeClr>
              </a:gs>
              <a:gs pos="25000">
                <a:schemeClr val="accent1">
                  <a:lumMod val="75000"/>
                </a:schemeClr>
              </a:gs>
              <a:gs pos="100000">
                <a:schemeClr val="tx2">
                  <a:lumMod val="64000"/>
                  <a:lumOff val="36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latin typeface="Figtree" pitchFamily="2" charset="0"/>
              </a:rPr>
              <a:t>Second-generation/advanced biofuels are produced from these types of biomass. </a:t>
            </a:r>
          </a:p>
        </p:txBody>
      </p:sp>
      <p:sp>
        <p:nvSpPr>
          <p:cNvPr id="8" name="Category 1"/>
          <p:cNvSpPr/>
          <p:nvPr/>
        </p:nvSpPr>
        <p:spPr>
          <a:xfrm>
            <a:off x="972332" y="879489"/>
            <a:ext cx="7178747" cy="700644"/>
          </a:xfrm>
          <a:prstGeom prst="rect">
            <a:avLst/>
          </a:prstGeom>
          <a:gradFill>
            <a:gsLst>
              <a:gs pos="0">
                <a:schemeClr val="accent1">
                  <a:lumMod val="75000"/>
                </a:schemeClr>
              </a:gs>
              <a:gs pos="25000">
                <a:schemeClr val="accent1">
                  <a:lumMod val="75000"/>
                </a:schemeClr>
              </a:gs>
              <a:gs pos="100000">
                <a:schemeClr val="tx2">
                  <a:lumMod val="64000"/>
                  <a:lumOff val="36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 </a:t>
            </a:r>
          </a:p>
        </p:txBody>
      </p:sp>
      <p:sp>
        <p:nvSpPr>
          <p:cNvPr id="9" name="Rectangle 8">
            <a:hlinkClick r:id="rId2" action="ppaction://hlinksldjump"/>
          </p:cNvPr>
          <p:cNvSpPr/>
          <p:nvPr/>
        </p:nvSpPr>
        <p:spPr>
          <a:xfrm>
            <a:off x="6019800" y="6396567"/>
            <a:ext cx="2286000" cy="228600"/>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dirty="0"/>
              <a:t>Answer</a:t>
            </a:r>
          </a:p>
        </p:txBody>
      </p:sp>
      <p:sp>
        <p:nvSpPr>
          <p:cNvPr id="7" name="Rectangle 6">
            <a:hlinkClick r:id="rId3" action="ppaction://hlinksldjump"/>
          </p:cNvPr>
          <p:cNvSpPr/>
          <p:nvPr/>
        </p:nvSpPr>
        <p:spPr>
          <a:xfrm>
            <a:off x="838200" y="6400800"/>
            <a:ext cx="2286000" cy="228600"/>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dirty="0"/>
              <a:t>Return to Main Board</a:t>
            </a:r>
          </a:p>
        </p:txBody>
      </p:sp>
    </p:spTree>
    <p:extLst>
      <p:ext uri="{BB962C8B-B14F-4D97-AF65-F5344CB8AC3E}">
        <p14:creationId xmlns:p14="http://schemas.microsoft.com/office/powerpoint/2010/main" val="52225164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st Category Question $100"/>
          <p:cNvSpPr/>
          <p:nvPr/>
        </p:nvSpPr>
        <p:spPr>
          <a:xfrm>
            <a:off x="974654" y="1869735"/>
            <a:ext cx="7176425" cy="4216190"/>
          </a:xfrm>
          <a:prstGeom prst="rect">
            <a:avLst/>
          </a:prstGeom>
          <a:gradFill>
            <a:gsLst>
              <a:gs pos="0">
                <a:schemeClr val="accent1">
                  <a:lumMod val="75000"/>
                </a:schemeClr>
              </a:gs>
              <a:gs pos="25000">
                <a:schemeClr val="accent1">
                  <a:lumMod val="75000"/>
                </a:schemeClr>
              </a:gs>
              <a:gs pos="100000">
                <a:schemeClr val="tx2">
                  <a:lumMod val="64000"/>
                  <a:lumOff val="36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latin typeface="Figtree" pitchFamily="2" charset="0"/>
              </a:rPr>
              <a:t>Non-food/feed/fiber biomass (e.g., corn </a:t>
            </a:r>
            <a:r>
              <a:rPr lang="en-US" sz="4000" dirty="0" err="1">
                <a:latin typeface="Figtree" pitchFamily="2" charset="0"/>
              </a:rPr>
              <a:t>stover</a:t>
            </a:r>
            <a:r>
              <a:rPr lang="en-US" sz="4000" dirty="0">
                <a:latin typeface="Figtree" pitchFamily="2" charset="0"/>
              </a:rPr>
              <a:t>, perennial grasses, forest residues, and algae)</a:t>
            </a:r>
          </a:p>
        </p:txBody>
      </p:sp>
      <p:sp>
        <p:nvSpPr>
          <p:cNvPr id="8" name="Category 1"/>
          <p:cNvSpPr/>
          <p:nvPr/>
        </p:nvSpPr>
        <p:spPr>
          <a:xfrm>
            <a:off x="972332" y="883722"/>
            <a:ext cx="7178747" cy="700644"/>
          </a:xfrm>
          <a:prstGeom prst="rect">
            <a:avLst/>
          </a:prstGeom>
          <a:gradFill>
            <a:gsLst>
              <a:gs pos="0">
                <a:schemeClr val="accent1">
                  <a:lumMod val="75000"/>
                </a:schemeClr>
              </a:gs>
              <a:gs pos="25000">
                <a:schemeClr val="accent1">
                  <a:lumMod val="75000"/>
                </a:schemeClr>
              </a:gs>
              <a:gs pos="100000">
                <a:schemeClr val="tx2">
                  <a:lumMod val="64000"/>
                  <a:lumOff val="36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 </a:t>
            </a:r>
          </a:p>
        </p:txBody>
      </p:sp>
      <p:sp>
        <p:nvSpPr>
          <p:cNvPr id="2" name="Rectangle 1">
            <a:hlinkClick r:id="rId2" action="ppaction://hlinksldjump"/>
          </p:cNvPr>
          <p:cNvSpPr/>
          <p:nvPr/>
        </p:nvSpPr>
        <p:spPr>
          <a:xfrm>
            <a:off x="6019800" y="6400800"/>
            <a:ext cx="2286000" cy="228600"/>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dirty="0"/>
              <a:t>Return to Main Board</a:t>
            </a:r>
          </a:p>
        </p:txBody>
      </p:sp>
    </p:spTree>
    <p:extLst>
      <p:ext uri="{BB962C8B-B14F-4D97-AF65-F5344CB8AC3E}">
        <p14:creationId xmlns:p14="http://schemas.microsoft.com/office/powerpoint/2010/main" val="394428644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st Category Answer $100"/>
          <p:cNvSpPr/>
          <p:nvPr/>
        </p:nvSpPr>
        <p:spPr>
          <a:xfrm>
            <a:off x="974654" y="1875577"/>
            <a:ext cx="7176425" cy="4216190"/>
          </a:xfrm>
          <a:prstGeom prst="rect">
            <a:avLst/>
          </a:prstGeom>
          <a:gradFill>
            <a:gsLst>
              <a:gs pos="0">
                <a:schemeClr val="accent1">
                  <a:lumMod val="75000"/>
                </a:schemeClr>
              </a:gs>
              <a:gs pos="25000">
                <a:schemeClr val="accent1">
                  <a:lumMod val="75000"/>
                </a:schemeClr>
              </a:gs>
              <a:gs pos="100000">
                <a:schemeClr val="tx2">
                  <a:lumMod val="64000"/>
                  <a:lumOff val="36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latin typeface="Figtree" pitchFamily="2" charset="0"/>
              </a:rPr>
              <a:t>Ethanol is a renewable fuel made from this class of macromolecules that contain sugars and starch. </a:t>
            </a:r>
          </a:p>
        </p:txBody>
      </p:sp>
      <p:sp>
        <p:nvSpPr>
          <p:cNvPr id="8" name="Category 1"/>
          <p:cNvSpPr/>
          <p:nvPr/>
        </p:nvSpPr>
        <p:spPr>
          <a:xfrm>
            <a:off x="972332" y="879489"/>
            <a:ext cx="7178747" cy="700644"/>
          </a:xfrm>
          <a:prstGeom prst="rect">
            <a:avLst/>
          </a:prstGeom>
          <a:gradFill>
            <a:gsLst>
              <a:gs pos="0">
                <a:schemeClr val="accent1">
                  <a:lumMod val="75000"/>
                </a:schemeClr>
              </a:gs>
              <a:gs pos="25000">
                <a:schemeClr val="accent1">
                  <a:lumMod val="75000"/>
                </a:schemeClr>
              </a:gs>
              <a:gs pos="100000">
                <a:schemeClr val="tx2">
                  <a:lumMod val="64000"/>
                  <a:lumOff val="36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 </a:t>
            </a:r>
          </a:p>
        </p:txBody>
      </p:sp>
      <p:sp>
        <p:nvSpPr>
          <p:cNvPr id="9" name="Rectangle 8">
            <a:hlinkClick r:id="rId2" action="ppaction://hlinksldjump"/>
          </p:cNvPr>
          <p:cNvSpPr/>
          <p:nvPr/>
        </p:nvSpPr>
        <p:spPr>
          <a:xfrm>
            <a:off x="6019800" y="6396567"/>
            <a:ext cx="2286000" cy="228600"/>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dirty="0"/>
              <a:t>Answer</a:t>
            </a:r>
          </a:p>
        </p:txBody>
      </p:sp>
      <p:sp>
        <p:nvSpPr>
          <p:cNvPr id="7" name="Rectangle 6">
            <a:hlinkClick r:id="rId3" action="ppaction://hlinksldjump"/>
          </p:cNvPr>
          <p:cNvSpPr/>
          <p:nvPr/>
        </p:nvSpPr>
        <p:spPr>
          <a:xfrm>
            <a:off x="838200" y="6400800"/>
            <a:ext cx="2286000" cy="228600"/>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dirty="0"/>
              <a:t>Return to Main Board</a:t>
            </a:r>
          </a:p>
        </p:txBody>
      </p:sp>
    </p:spTree>
    <p:extLst>
      <p:ext uri="{BB962C8B-B14F-4D97-AF65-F5344CB8AC3E}">
        <p14:creationId xmlns:p14="http://schemas.microsoft.com/office/powerpoint/2010/main" val="404365297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st Category Question $100"/>
          <p:cNvSpPr/>
          <p:nvPr/>
        </p:nvSpPr>
        <p:spPr>
          <a:xfrm>
            <a:off x="974654" y="1869735"/>
            <a:ext cx="7176425" cy="4216190"/>
          </a:xfrm>
          <a:prstGeom prst="rect">
            <a:avLst/>
          </a:prstGeom>
          <a:gradFill>
            <a:gsLst>
              <a:gs pos="0">
                <a:schemeClr val="accent1">
                  <a:lumMod val="75000"/>
                </a:schemeClr>
              </a:gs>
              <a:gs pos="25000">
                <a:schemeClr val="accent1">
                  <a:lumMod val="75000"/>
                </a:schemeClr>
              </a:gs>
              <a:gs pos="100000">
                <a:schemeClr val="tx2">
                  <a:lumMod val="64000"/>
                  <a:lumOff val="36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latin typeface="Figtree" pitchFamily="2" charset="0"/>
              </a:rPr>
              <a:t>Carbohydrates </a:t>
            </a:r>
          </a:p>
        </p:txBody>
      </p:sp>
      <p:sp>
        <p:nvSpPr>
          <p:cNvPr id="8" name="Category 1"/>
          <p:cNvSpPr/>
          <p:nvPr/>
        </p:nvSpPr>
        <p:spPr>
          <a:xfrm>
            <a:off x="972332" y="883722"/>
            <a:ext cx="7178747" cy="700644"/>
          </a:xfrm>
          <a:prstGeom prst="rect">
            <a:avLst/>
          </a:prstGeom>
          <a:gradFill>
            <a:gsLst>
              <a:gs pos="0">
                <a:schemeClr val="accent1">
                  <a:lumMod val="75000"/>
                </a:schemeClr>
              </a:gs>
              <a:gs pos="25000">
                <a:schemeClr val="accent1">
                  <a:lumMod val="75000"/>
                </a:schemeClr>
              </a:gs>
              <a:gs pos="100000">
                <a:schemeClr val="tx2">
                  <a:lumMod val="64000"/>
                  <a:lumOff val="36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 </a:t>
            </a:r>
          </a:p>
        </p:txBody>
      </p:sp>
      <p:sp>
        <p:nvSpPr>
          <p:cNvPr id="2" name="Rectangle 1">
            <a:hlinkClick r:id="rId2" action="ppaction://hlinksldjump"/>
          </p:cNvPr>
          <p:cNvSpPr/>
          <p:nvPr/>
        </p:nvSpPr>
        <p:spPr>
          <a:xfrm>
            <a:off x="6019800" y="6400800"/>
            <a:ext cx="2286000" cy="228600"/>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dirty="0"/>
              <a:t>Return to Main Board</a:t>
            </a:r>
          </a:p>
        </p:txBody>
      </p:sp>
    </p:spTree>
    <p:extLst>
      <p:ext uri="{BB962C8B-B14F-4D97-AF65-F5344CB8AC3E}">
        <p14:creationId xmlns:p14="http://schemas.microsoft.com/office/powerpoint/2010/main" val="129379192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st Category Answer $100"/>
          <p:cNvSpPr/>
          <p:nvPr/>
        </p:nvSpPr>
        <p:spPr>
          <a:xfrm>
            <a:off x="974654" y="1875577"/>
            <a:ext cx="7176425" cy="4216190"/>
          </a:xfrm>
          <a:prstGeom prst="rect">
            <a:avLst/>
          </a:prstGeom>
          <a:gradFill>
            <a:gsLst>
              <a:gs pos="0">
                <a:schemeClr val="accent1">
                  <a:lumMod val="75000"/>
                </a:schemeClr>
              </a:gs>
              <a:gs pos="25000">
                <a:schemeClr val="accent1">
                  <a:lumMod val="75000"/>
                </a:schemeClr>
              </a:gs>
              <a:gs pos="100000">
                <a:schemeClr val="tx2">
                  <a:lumMod val="64000"/>
                  <a:lumOff val="36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latin typeface="Figtree" pitchFamily="2" charset="0"/>
              </a:rPr>
              <a:t>Biodiesel is a renewable fuel that can be manufactured from plant or animal-based fats and oils. Oils and fats are considered this class of macromolecules. </a:t>
            </a:r>
          </a:p>
        </p:txBody>
      </p:sp>
      <p:sp>
        <p:nvSpPr>
          <p:cNvPr id="8" name="Category 1"/>
          <p:cNvSpPr/>
          <p:nvPr/>
        </p:nvSpPr>
        <p:spPr>
          <a:xfrm>
            <a:off x="972332" y="879489"/>
            <a:ext cx="7178747" cy="700644"/>
          </a:xfrm>
          <a:prstGeom prst="rect">
            <a:avLst/>
          </a:prstGeom>
          <a:gradFill>
            <a:gsLst>
              <a:gs pos="0">
                <a:schemeClr val="accent1">
                  <a:lumMod val="75000"/>
                </a:schemeClr>
              </a:gs>
              <a:gs pos="25000">
                <a:schemeClr val="accent1">
                  <a:lumMod val="75000"/>
                </a:schemeClr>
              </a:gs>
              <a:gs pos="100000">
                <a:schemeClr val="tx2">
                  <a:lumMod val="64000"/>
                  <a:lumOff val="36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 </a:t>
            </a:r>
          </a:p>
        </p:txBody>
      </p:sp>
      <p:sp>
        <p:nvSpPr>
          <p:cNvPr id="9" name="Rectangle 8">
            <a:hlinkClick r:id="rId2" action="ppaction://hlinksldjump"/>
          </p:cNvPr>
          <p:cNvSpPr/>
          <p:nvPr/>
        </p:nvSpPr>
        <p:spPr>
          <a:xfrm>
            <a:off x="6019800" y="6396567"/>
            <a:ext cx="2286000" cy="228600"/>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dirty="0"/>
              <a:t>Answer</a:t>
            </a:r>
          </a:p>
        </p:txBody>
      </p:sp>
      <p:sp>
        <p:nvSpPr>
          <p:cNvPr id="7" name="Rectangle 6">
            <a:hlinkClick r:id="rId3" action="ppaction://hlinksldjump"/>
          </p:cNvPr>
          <p:cNvSpPr/>
          <p:nvPr/>
        </p:nvSpPr>
        <p:spPr>
          <a:xfrm>
            <a:off x="838200" y="6400800"/>
            <a:ext cx="2286000" cy="228600"/>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dirty="0"/>
              <a:t>Return to Main Board</a:t>
            </a:r>
          </a:p>
        </p:txBody>
      </p:sp>
    </p:spTree>
    <p:extLst>
      <p:ext uri="{BB962C8B-B14F-4D97-AF65-F5344CB8AC3E}">
        <p14:creationId xmlns:p14="http://schemas.microsoft.com/office/powerpoint/2010/main" val="286643434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st Category Question $100"/>
          <p:cNvSpPr/>
          <p:nvPr/>
        </p:nvSpPr>
        <p:spPr>
          <a:xfrm>
            <a:off x="974654" y="1869735"/>
            <a:ext cx="7176425" cy="4216190"/>
          </a:xfrm>
          <a:prstGeom prst="rect">
            <a:avLst/>
          </a:prstGeom>
          <a:gradFill>
            <a:gsLst>
              <a:gs pos="0">
                <a:schemeClr val="accent1">
                  <a:lumMod val="75000"/>
                </a:schemeClr>
              </a:gs>
              <a:gs pos="25000">
                <a:schemeClr val="accent1">
                  <a:lumMod val="75000"/>
                </a:schemeClr>
              </a:gs>
              <a:gs pos="100000">
                <a:schemeClr val="tx2">
                  <a:lumMod val="64000"/>
                  <a:lumOff val="36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latin typeface="Figtree" pitchFamily="2" charset="0"/>
              </a:rPr>
              <a:t>Lipids</a:t>
            </a:r>
            <a:r>
              <a:rPr lang="en-US" sz="4000" dirty="0"/>
              <a:t> </a:t>
            </a:r>
          </a:p>
        </p:txBody>
      </p:sp>
      <p:sp>
        <p:nvSpPr>
          <p:cNvPr id="8" name="Category 1"/>
          <p:cNvSpPr/>
          <p:nvPr/>
        </p:nvSpPr>
        <p:spPr>
          <a:xfrm>
            <a:off x="972332" y="883722"/>
            <a:ext cx="7178747" cy="700644"/>
          </a:xfrm>
          <a:prstGeom prst="rect">
            <a:avLst/>
          </a:prstGeom>
          <a:gradFill>
            <a:gsLst>
              <a:gs pos="0">
                <a:schemeClr val="accent1">
                  <a:lumMod val="75000"/>
                </a:schemeClr>
              </a:gs>
              <a:gs pos="25000">
                <a:schemeClr val="accent1">
                  <a:lumMod val="75000"/>
                </a:schemeClr>
              </a:gs>
              <a:gs pos="100000">
                <a:schemeClr val="tx2">
                  <a:lumMod val="64000"/>
                  <a:lumOff val="36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 </a:t>
            </a:r>
          </a:p>
        </p:txBody>
      </p:sp>
      <p:sp>
        <p:nvSpPr>
          <p:cNvPr id="2" name="Rectangle 1">
            <a:hlinkClick r:id="rId2" action="ppaction://hlinksldjump"/>
          </p:cNvPr>
          <p:cNvSpPr/>
          <p:nvPr/>
        </p:nvSpPr>
        <p:spPr>
          <a:xfrm>
            <a:off x="6019800" y="6400800"/>
            <a:ext cx="2286000" cy="228600"/>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dirty="0"/>
              <a:t>Return to Main Board</a:t>
            </a:r>
          </a:p>
        </p:txBody>
      </p:sp>
    </p:spTree>
    <p:extLst>
      <p:ext uri="{BB962C8B-B14F-4D97-AF65-F5344CB8AC3E}">
        <p14:creationId xmlns:p14="http://schemas.microsoft.com/office/powerpoint/2010/main" val="148792414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st Category Answer $100"/>
          <p:cNvSpPr/>
          <p:nvPr/>
        </p:nvSpPr>
        <p:spPr>
          <a:xfrm>
            <a:off x="974654" y="1875577"/>
            <a:ext cx="7176425" cy="4216190"/>
          </a:xfrm>
          <a:prstGeom prst="rect">
            <a:avLst/>
          </a:prstGeom>
          <a:gradFill>
            <a:gsLst>
              <a:gs pos="0">
                <a:schemeClr val="accent1">
                  <a:lumMod val="75000"/>
                </a:schemeClr>
              </a:gs>
              <a:gs pos="25000">
                <a:schemeClr val="accent1">
                  <a:lumMod val="75000"/>
                </a:schemeClr>
              </a:gs>
              <a:gs pos="100000">
                <a:schemeClr val="tx2">
                  <a:lumMod val="64000"/>
                  <a:lumOff val="36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latin typeface="Figtree" pitchFamily="2" charset="0"/>
              </a:rPr>
              <a:t>This is the process carried out by yeast in which simple sugars are converted to ethanol and carbon dioxide.</a:t>
            </a:r>
          </a:p>
        </p:txBody>
      </p:sp>
      <p:sp>
        <p:nvSpPr>
          <p:cNvPr id="8" name="Category 1"/>
          <p:cNvSpPr/>
          <p:nvPr/>
        </p:nvSpPr>
        <p:spPr>
          <a:xfrm>
            <a:off x="972332" y="879489"/>
            <a:ext cx="7178747" cy="700644"/>
          </a:xfrm>
          <a:prstGeom prst="rect">
            <a:avLst/>
          </a:prstGeom>
          <a:gradFill>
            <a:gsLst>
              <a:gs pos="0">
                <a:schemeClr val="accent1">
                  <a:lumMod val="75000"/>
                </a:schemeClr>
              </a:gs>
              <a:gs pos="25000">
                <a:schemeClr val="accent1">
                  <a:lumMod val="75000"/>
                </a:schemeClr>
              </a:gs>
              <a:gs pos="100000">
                <a:schemeClr val="tx2">
                  <a:lumMod val="64000"/>
                  <a:lumOff val="36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 </a:t>
            </a:r>
          </a:p>
        </p:txBody>
      </p:sp>
      <p:sp>
        <p:nvSpPr>
          <p:cNvPr id="9" name="Rectangle 8">
            <a:hlinkClick r:id="rId2" action="ppaction://hlinksldjump"/>
          </p:cNvPr>
          <p:cNvSpPr/>
          <p:nvPr/>
        </p:nvSpPr>
        <p:spPr>
          <a:xfrm>
            <a:off x="6019800" y="6396567"/>
            <a:ext cx="2286000" cy="228600"/>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dirty="0"/>
              <a:t>Answer</a:t>
            </a:r>
          </a:p>
        </p:txBody>
      </p:sp>
      <p:sp>
        <p:nvSpPr>
          <p:cNvPr id="7" name="Rectangle 6">
            <a:hlinkClick r:id="rId3" action="ppaction://hlinksldjump"/>
          </p:cNvPr>
          <p:cNvSpPr/>
          <p:nvPr/>
        </p:nvSpPr>
        <p:spPr>
          <a:xfrm>
            <a:off x="838200" y="6400800"/>
            <a:ext cx="2286000" cy="228600"/>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dirty="0"/>
              <a:t>Return to Main Board</a:t>
            </a:r>
          </a:p>
        </p:txBody>
      </p:sp>
    </p:spTree>
    <p:extLst>
      <p:ext uri="{BB962C8B-B14F-4D97-AF65-F5344CB8AC3E}">
        <p14:creationId xmlns:p14="http://schemas.microsoft.com/office/powerpoint/2010/main" val="3516801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st Category Question $100"/>
          <p:cNvSpPr/>
          <p:nvPr/>
        </p:nvSpPr>
        <p:spPr>
          <a:xfrm>
            <a:off x="974654" y="1869735"/>
            <a:ext cx="7176425" cy="4216190"/>
          </a:xfrm>
          <a:prstGeom prst="rect">
            <a:avLst/>
          </a:prstGeom>
          <a:gradFill>
            <a:gsLst>
              <a:gs pos="0">
                <a:schemeClr val="accent1">
                  <a:lumMod val="75000"/>
                </a:schemeClr>
              </a:gs>
              <a:gs pos="25000">
                <a:schemeClr val="accent1">
                  <a:lumMod val="75000"/>
                </a:schemeClr>
              </a:gs>
              <a:gs pos="100000">
                <a:schemeClr val="tx2">
                  <a:lumMod val="64000"/>
                  <a:lumOff val="36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latin typeface="Figtree" pitchFamily="2" charset="0"/>
              </a:rPr>
              <a:t>Fermentation</a:t>
            </a:r>
            <a:r>
              <a:rPr lang="en-US" sz="4000" dirty="0"/>
              <a:t> </a:t>
            </a:r>
          </a:p>
        </p:txBody>
      </p:sp>
      <p:sp>
        <p:nvSpPr>
          <p:cNvPr id="8" name="Category 1"/>
          <p:cNvSpPr/>
          <p:nvPr/>
        </p:nvSpPr>
        <p:spPr>
          <a:xfrm>
            <a:off x="972332" y="883722"/>
            <a:ext cx="7178747" cy="700644"/>
          </a:xfrm>
          <a:prstGeom prst="rect">
            <a:avLst/>
          </a:prstGeom>
          <a:gradFill>
            <a:gsLst>
              <a:gs pos="0">
                <a:schemeClr val="accent1">
                  <a:lumMod val="75000"/>
                </a:schemeClr>
              </a:gs>
              <a:gs pos="25000">
                <a:schemeClr val="accent1">
                  <a:lumMod val="75000"/>
                </a:schemeClr>
              </a:gs>
              <a:gs pos="100000">
                <a:schemeClr val="tx2">
                  <a:lumMod val="64000"/>
                  <a:lumOff val="36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 </a:t>
            </a:r>
          </a:p>
        </p:txBody>
      </p:sp>
      <p:sp>
        <p:nvSpPr>
          <p:cNvPr id="2" name="Rectangle 1">
            <a:hlinkClick r:id="rId2" action="ppaction://hlinksldjump"/>
          </p:cNvPr>
          <p:cNvSpPr/>
          <p:nvPr/>
        </p:nvSpPr>
        <p:spPr>
          <a:xfrm>
            <a:off x="6019800" y="6400800"/>
            <a:ext cx="2286000" cy="228600"/>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dirty="0"/>
              <a:t>Return to Main Board</a:t>
            </a:r>
          </a:p>
        </p:txBody>
      </p:sp>
    </p:spTree>
    <p:extLst>
      <p:ext uri="{BB962C8B-B14F-4D97-AF65-F5344CB8AC3E}">
        <p14:creationId xmlns:p14="http://schemas.microsoft.com/office/powerpoint/2010/main" val="378432481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st Category Answer $100"/>
          <p:cNvSpPr/>
          <p:nvPr/>
        </p:nvSpPr>
        <p:spPr>
          <a:xfrm>
            <a:off x="974654" y="1875577"/>
            <a:ext cx="7176425" cy="4216190"/>
          </a:xfrm>
          <a:prstGeom prst="rect">
            <a:avLst/>
          </a:prstGeom>
          <a:gradFill>
            <a:gsLst>
              <a:gs pos="0">
                <a:schemeClr val="accent1">
                  <a:lumMod val="75000"/>
                </a:schemeClr>
              </a:gs>
              <a:gs pos="25000">
                <a:schemeClr val="accent1">
                  <a:lumMod val="75000"/>
                </a:schemeClr>
              </a:gs>
              <a:gs pos="100000">
                <a:schemeClr val="tx2">
                  <a:lumMod val="64000"/>
                  <a:lumOff val="36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latin typeface="Figtree" pitchFamily="2" charset="0"/>
              </a:rPr>
              <a:t> Cellulase, which breaks down cellulose molecules into simple sugars, is an example of this class of protein that accelerates chemical reactions.</a:t>
            </a:r>
          </a:p>
        </p:txBody>
      </p:sp>
      <p:sp>
        <p:nvSpPr>
          <p:cNvPr id="8" name="Category 1"/>
          <p:cNvSpPr/>
          <p:nvPr/>
        </p:nvSpPr>
        <p:spPr>
          <a:xfrm>
            <a:off x="972332" y="879489"/>
            <a:ext cx="7178747" cy="700644"/>
          </a:xfrm>
          <a:prstGeom prst="rect">
            <a:avLst/>
          </a:prstGeom>
          <a:gradFill>
            <a:gsLst>
              <a:gs pos="0">
                <a:schemeClr val="accent1">
                  <a:lumMod val="75000"/>
                </a:schemeClr>
              </a:gs>
              <a:gs pos="25000">
                <a:schemeClr val="accent1">
                  <a:lumMod val="75000"/>
                </a:schemeClr>
              </a:gs>
              <a:gs pos="100000">
                <a:schemeClr val="tx2">
                  <a:lumMod val="64000"/>
                  <a:lumOff val="36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 </a:t>
            </a:r>
          </a:p>
        </p:txBody>
      </p:sp>
      <p:sp>
        <p:nvSpPr>
          <p:cNvPr id="9" name="Rectangle 8">
            <a:hlinkClick r:id="rId2" action="ppaction://hlinksldjump"/>
          </p:cNvPr>
          <p:cNvSpPr/>
          <p:nvPr/>
        </p:nvSpPr>
        <p:spPr>
          <a:xfrm>
            <a:off x="6019800" y="6396567"/>
            <a:ext cx="2286000" cy="228600"/>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dirty="0"/>
              <a:t>Answer</a:t>
            </a:r>
          </a:p>
        </p:txBody>
      </p:sp>
      <p:sp>
        <p:nvSpPr>
          <p:cNvPr id="7" name="Rectangle 6">
            <a:hlinkClick r:id="rId3" action="ppaction://hlinksldjump"/>
          </p:cNvPr>
          <p:cNvSpPr/>
          <p:nvPr/>
        </p:nvSpPr>
        <p:spPr>
          <a:xfrm>
            <a:off x="838200" y="6400800"/>
            <a:ext cx="2286000" cy="228600"/>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dirty="0"/>
              <a:t>Return to Main Board</a:t>
            </a:r>
          </a:p>
        </p:txBody>
      </p:sp>
    </p:spTree>
    <p:extLst>
      <p:ext uri="{BB962C8B-B14F-4D97-AF65-F5344CB8AC3E}">
        <p14:creationId xmlns:p14="http://schemas.microsoft.com/office/powerpoint/2010/main" val="31263936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st Category Question $100"/>
          <p:cNvSpPr/>
          <p:nvPr/>
        </p:nvSpPr>
        <p:spPr>
          <a:xfrm>
            <a:off x="974654" y="1869735"/>
            <a:ext cx="7176425" cy="4216190"/>
          </a:xfrm>
          <a:prstGeom prst="rect">
            <a:avLst/>
          </a:prstGeom>
          <a:gradFill>
            <a:gsLst>
              <a:gs pos="0">
                <a:schemeClr val="accent1">
                  <a:lumMod val="75000"/>
                </a:schemeClr>
              </a:gs>
              <a:gs pos="25000">
                <a:schemeClr val="accent1">
                  <a:lumMod val="75000"/>
                </a:schemeClr>
              </a:gs>
              <a:gs pos="100000">
                <a:schemeClr val="tx2">
                  <a:lumMod val="64000"/>
                  <a:lumOff val="36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latin typeface="Figtree" pitchFamily="2" charset="0"/>
              </a:rPr>
              <a:t>Enzymes</a:t>
            </a:r>
          </a:p>
        </p:txBody>
      </p:sp>
      <p:sp>
        <p:nvSpPr>
          <p:cNvPr id="8" name="Category 1"/>
          <p:cNvSpPr/>
          <p:nvPr/>
        </p:nvSpPr>
        <p:spPr>
          <a:xfrm>
            <a:off x="972332" y="883722"/>
            <a:ext cx="7178747" cy="700644"/>
          </a:xfrm>
          <a:prstGeom prst="rect">
            <a:avLst/>
          </a:prstGeom>
          <a:gradFill>
            <a:gsLst>
              <a:gs pos="0">
                <a:schemeClr val="accent1">
                  <a:lumMod val="75000"/>
                </a:schemeClr>
              </a:gs>
              <a:gs pos="25000">
                <a:schemeClr val="accent1">
                  <a:lumMod val="75000"/>
                </a:schemeClr>
              </a:gs>
              <a:gs pos="100000">
                <a:schemeClr val="tx2">
                  <a:lumMod val="64000"/>
                  <a:lumOff val="36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 </a:t>
            </a:r>
          </a:p>
        </p:txBody>
      </p:sp>
      <p:sp>
        <p:nvSpPr>
          <p:cNvPr id="2" name="Rectangle 1">
            <a:hlinkClick r:id="rId2" action="ppaction://hlinksldjump"/>
          </p:cNvPr>
          <p:cNvSpPr/>
          <p:nvPr/>
        </p:nvSpPr>
        <p:spPr>
          <a:xfrm>
            <a:off x="6019800" y="6400800"/>
            <a:ext cx="2286000" cy="228600"/>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dirty="0"/>
              <a:t>Return to Main Board</a:t>
            </a:r>
          </a:p>
        </p:txBody>
      </p:sp>
    </p:spTree>
    <p:extLst>
      <p:ext uri="{BB962C8B-B14F-4D97-AF65-F5344CB8AC3E}">
        <p14:creationId xmlns:p14="http://schemas.microsoft.com/office/powerpoint/2010/main" val="414102595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st Category Answer $100"/>
          <p:cNvSpPr/>
          <p:nvPr/>
        </p:nvSpPr>
        <p:spPr>
          <a:xfrm>
            <a:off x="974654" y="1875577"/>
            <a:ext cx="7176425" cy="4216190"/>
          </a:xfrm>
          <a:prstGeom prst="rect">
            <a:avLst/>
          </a:prstGeom>
          <a:gradFill>
            <a:gsLst>
              <a:gs pos="0">
                <a:schemeClr val="accent1">
                  <a:lumMod val="75000"/>
                </a:schemeClr>
              </a:gs>
              <a:gs pos="25000">
                <a:schemeClr val="accent1">
                  <a:lumMod val="75000"/>
                </a:schemeClr>
              </a:gs>
              <a:gs pos="100000">
                <a:schemeClr val="tx2">
                  <a:lumMod val="64000"/>
                  <a:lumOff val="36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800" dirty="0">
                <a:latin typeface="Figtree" pitchFamily="2" charset="0"/>
              </a:rPr>
              <a:t>Renewable gasoline, jet fuels, and diesel fuels are composed primarily of molecules containing atoms of hydrogen and carbon, which are classified as this type of compound.</a:t>
            </a:r>
          </a:p>
        </p:txBody>
      </p:sp>
      <p:sp>
        <p:nvSpPr>
          <p:cNvPr id="8" name="Category 1"/>
          <p:cNvSpPr/>
          <p:nvPr/>
        </p:nvSpPr>
        <p:spPr>
          <a:xfrm>
            <a:off x="972332" y="879489"/>
            <a:ext cx="7178747" cy="700644"/>
          </a:xfrm>
          <a:prstGeom prst="rect">
            <a:avLst/>
          </a:prstGeom>
          <a:gradFill>
            <a:gsLst>
              <a:gs pos="0">
                <a:schemeClr val="accent1">
                  <a:lumMod val="75000"/>
                </a:schemeClr>
              </a:gs>
              <a:gs pos="25000">
                <a:schemeClr val="accent1">
                  <a:lumMod val="75000"/>
                </a:schemeClr>
              </a:gs>
              <a:gs pos="100000">
                <a:schemeClr val="tx2">
                  <a:lumMod val="64000"/>
                  <a:lumOff val="36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 </a:t>
            </a:r>
          </a:p>
        </p:txBody>
      </p:sp>
      <p:sp>
        <p:nvSpPr>
          <p:cNvPr id="9" name="Rectangle 8">
            <a:hlinkClick r:id="rId2" action="ppaction://hlinksldjump"/>
          </p:cNvPr>
          <p:cNvSpPr/>
          <p:nvPr/>
        </p:nvSpPr>
        <p:spPr>
          <a:xfrm>
            <a:off x="6019800" y="6396567"/>
            <a:ext cx="2286000" cy="228600"/>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dirty="0"/>
              <a:t>Answer</a:t>
            </a:r>
          </a:p>
        </p:txBody>
      </p:sp>
      <p:sp>
        <p:nvSpPr>
          <p:cNvPr id="7" name="Rectangle 6">
            <a:hlinkClick r:id="rId3" action="ppaction://hlinksldjump"/>
          </p:cNvPr>
          <p:cNvSpPr/>
          <p:nvPr/>
        </p:nvSpPr>
        <p:spPr>
          <a:xfrm>
            <a:off x="838200" y="6400800"/>
            <a:ext cx="2286000" cy="228600"/>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dirty="0"/>
              <a:t>Return to Main Board</a:t>
            </a:r>
          </a:p>
        </p:txBody>
      </p:sp>
    </p:spTree>
    <p:extLst>
      <p:ext uri="{BB962C8B-B14F-4D97-AF65-F5344CB8AC3E}">
        <p14:creationId xmlns:p14="http://schemas.microsoft.com/office/powerpoint/2010/main" val="7246223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st Category Question $100"/>
          <p:cNvSpPr/>
          <p:nvPr/>
        </p:nvSpPr>
        <p:spPr>
          <a:xfrm>
            <a:off x="974654" y="1869735"/>
            <a:ext cx="7176425" cy="4216190"/>
          </a:xfrm>
          <a:prstGeom prst="rect">
            <a:avLst/>
          </a:prstGeom>
          <a:gradFill>
            <a:gsLst>
              <a:gs pos="0">
                <a:schemeClr val="accent1">
                  <a:lumMod val="75000"/>
                </a:schemeClr>
              </a:gs>
              <a:gs pos="25000">
                <a:schemeClr val="accent1">
                  <a:lumMod val="75000"/>
                </a:schemeClr>
              </a:gs>
              <a:gs pos="100000">
                <a:schemeClr val="tx2">
                  <a:lumMod val="64000"/>
                  <a:lumOff val="36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latin typeface="Figtree" pitchFamily="2" charset="0"/>
              </a:rPr>
              <a:t>Hydrocarbons </a:t>
            </a:r>
          </a:p>
        </p:txBody>
      </p:sp>
      <p:sp>
        <p:nvSpPr>
          <p:cNvPr id="8" name="Category 1"/>
          <p:cNvSpPr/>
          <p:nvPr/>
        </p:nvSpPr>
        <p:spPr>
          <a:xfrm>
            <a:off x="972332" y="883722"/>
            <a:ext cx="7178747" cy="700644"/>
          </a:xfrm>
          <a:prstGeom prst="rect">
            <a:avLst/>
          </a:prstGeom>
          <a:gradFill>
            <a:gsLst>
              <a:gs pos="0">
                <a:schemeClr val="accent1">
                  <a:lumMod val="75000"/>
                </a:schemeClr>
              </a:gs>
              <a:gs pos="25000">
                <a:schemeClr val="accent1">
                  <a:lumMod val="75000"/>
                </a:schemeClr>
              </a:gs>
              <a:gs pos="100000">
                <a:schemeClr val="tx2">
                  <a:lumMod val="64000"/>
                  <a:lumOff val="36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 </a:t>
            </a:r>
          </a:p>
        </p:txBody>
      </p:sp>
      <p:sp>
        <p:nvSpPr>
          <p:cNvPr id="2" name="Rectangle 1">
            <a:hlinkClick r:id="rId2" action="ppaction://hlinksldjump"/>
          </p:cNvPr>
          <p:cNvSpPr/>
          <p:nvPr/>
        </p:nvSpPr>
        <p:spPr>
          <a:xfrm>
            <a:off x="6019800" y="6400800"/>
            <a:ext cx="2286000" cy="228600"/>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dirty="0"/>
              <a:t>Return to Main Board</a:t>
            </a:r>
          </a:p>
        </p:txBody>
      </p:sp>
    </p:spTree>
    <p:extLst>
      <p:ext uri="{BB962C8B-B14F-4D97-AF65-F5344CB8AC3E}">
        <p14:creationId xmlns:p14="http://schemas.microsoft.com/office/powerpoint/2010/main" val="26907011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st Category Answer $100"/>
          <p:cNvSpPr/>
          <p:nvPr/>
        </p:nvSpPr>
        <p:spPr>
          <a:xfrm>
            <a:off x="974654" y="1875577"/>
            <a:ext cx="7176425" cy="4216190"/>
          </a:xfrm>
          <a:prstGeom prst="rect">
            <a:avLst/>
          </a:prstGeom>
          <a:gradFill>
            <a:gsLst>
              <a:gs pos="0">
                <a:schemeClr val="accent1">
                  <a:lumMod val="75000"/>
                </a:schemeClr>
              </a:gs>
              <a:gs pos="25000">
                <a:schemeClr val="accent1">
                  <a:lumMod val="75000"/>
                </a:schemeClr>
              </a:gs>
              <a:gs pos="100000">
                <a:schemeClr val="tx2">
                  <a:lumMod val="64000"/>
                  <a:lumOff val="36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latin typeface="Figtree" pitchFamily="2" charset="0"/>
              </a:rPr>
              <a:t>What is the end product when biomass is converted directly into a liquid fuel.</a:t>
            </a:r>
          </a:p>
        </p:txBody>
      </p:sp>
      <p:sp>
        <p:nvSpPr>
          <p:cNvPr id="8" name="Category 1"/>
          <p:cNvSpPr/>
          <p:nvPr/>
        </p:nvSpPr>
        <p:spPr>
          <a:xfrm>
            <a:off x="972332" y="879489"/>
            <a:ext cx="7178747" cy="700644"/>
          </a:xfrm>
          <a:prstGeom prst="rect">
            <a:avLst/>
          </a:prstGeom>
          <a:gradFill>
            <a:gsLst>
              <a:gs pos="0">
                <a:schemeClr val="accent1">
                  <a:lumMod val="75000"/>
                </a:schemeClr>
              </a:gs>
              <a:gs pos="25000">
                <a:schemeClr val="accent1">
                  <a:lumMod val="75000"/>
                </a:schemeClr>
              </a:gs>
              <a:gs pos="100000">
                <a:schemeClr val="tx2">
                  <a:lumMod val="64000"/>
                  <a:lumOff val="36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 </a:t>
            </a:r>
          </a:p>
        </p:txBody>
      </p:sp>
      <p:sp>
        <p:nvSpPr>
          <p:cNvPr id="9" name="Rectangle 8">
            <a:hlinkClick r:id="rId2" action="ppaction://hlinksldjump"/>
          </p:cNvPr>
          <p:cNvSpPr/>
          <p:nvPr/>
        </p:nvSpPr>
        <p:spPr>
          <a:xfrm>
            <a:off x="6019800" y="6396567"/>
            <a:ext cx="2286000" cy="228600"/>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dirty="0"/>
              <a:t>Answer</a:t>
            </a:r>
          </a:p>
        </p:txBody>
      </p:sp>
      <p:sp>
        <p:nvSpPr>
          <p:cNvPr id="7" name="Rectangle 6">
            <a:hlinkClick r:id="rId3" action="ppaction://hlinksldjump"/>
          </p:cNvPr>
          <p:cNvSpPr/>
          <p:nvPr/>
        </p:nvSpPr>
        <p:spPr>
          <a:xfrm>
            <a:off x="838200" y="6400800"/>
            <a:ext cx="2286000" cy="228600"/>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dirty="0"/>
              <a:t>Return to Main Board</a:t>
            </a:r>
          </a:p>
        </p:txBody>
      </p:sp>
    </p:spTree>
    <p:extLst>
      <p:ext uri="{BB962C8B-B14F-4D97-AF65-F5344CB8AC3E}">
        <p14:creationId xmlns:p14="http://schemas.microsoft.com/office/powerpoint/2010/main" val="79525672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st Category Question $100"/>
          <p:cNvSpPr/>
          <p:nvPr/>
        </p:nvSpPr>
        <p:spPr>
          <a:xfrm>
            <a:off x="974654" y="1900413"/>
            <a:ext cx="7176425" cy="4216190"/>
          </a:xfrm>
          <a:prstGeom prst="rect">
            <a:avLst/>
          </a:prstGeom>
          <a:gradFill>
            <a:gsLst>
              <a:gs pos="0">
                <a:schemeClr val="accent1">
                  <a:lumMod val="75000"/>
                </a:schemeClr>
              </a:gs>
              <a:gs pos="25000">
                <a:schemeClr val="accent1">
                  <a:lumMod val="75000"/>
                </a:schemeClr>
              </a:gs>
              <a:gs pos="100000">
                <a:schemeClr val="tx2">
                  <a:lumMod val="64000"/>
                  <a:lumOff val="36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latin typeface="Figtree" pitchFamily="2" charset="0"/>
              </a:rPr>
              <a:t>Biofuel</a:t>
            </a:r>
          </a:p>
        </p:txBody>
      </p:sp>
      <p:sp>
        <p:nvSpPr>
          <p:cNvPr id="8" name="Category 1"/>
          <p:cNvSpPr/>
          <p:nvPr/>
        </p:nvSpPr>
        <p:spPr>
          <a:xfrm>
            <a:off x="972332" y="914400"/>
            <a:ext cx="7178747" cy="700644"/>
          </a:xfrm>
          <a:prstGeom prst="rect">
            <a:avLst/>
          </a:prstGeom>
          <a:gradFill>
            <a:gsLst>
              <a:gs pos="0">
                <a:schemeClr val="accent1">
                  <a:lumMod val="75000"/>
                </a:schemeClr>
              </a:gs>
              <a:gs pos="25000">
                <a:schemeClr val="accent1">
                  <a:lumMod val="75000"/>
                </a:schemeClr>
              </a:gs>
              <a:gs pos="100000">
                <a:schemeClr val="tx2">
                  <a:lumMod val="64000"/>
                  <a:lumOff val="36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 </a:t>
            </a:r>
          </a:p>
        </p:txBody>
      </p:sp>
      <p:sp>
        <p:nvSpPr>
          <p:cNvPr id="2" name="Rectangle 1">
            <a:hlinkClick r:id="rId2" action="ppaction://hlinksldjump"/>
          </p:cNvPr>
          <p:cNvSpPr/>
          <p:nvPr/>
        </p:nvSpPr>
        <p:spPr>
          <a:xfrm>
            <a:off x="6019800" y="6431478"/>
            <a:ext cx="2286000" cy="228600"/>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dirty="0"/>
              <a:t>Return to Main Board</a:t>
            </a:r>
          </a:p>
        </p:txBody>
      </p:sp>
    </p:spTree>
    <p:extLst>
      <p:ext uri="{BB962C8B-B14F-4D97-AF65-F5344CB8AC3E}">
        <p14:creationId xmlns:p14="http://schemas.microsoft.com/office/powerpoint/2010/main" val="376320507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st Category Answer $100"/>
          <p:cNvSpPr/>
          <p:nvPr/>
        </p:nvSpPr>
        <p:spPr>
          <a:xfrm>
            <a:off x="974654" y="1875577"/>
            <a:ext cx="7176425" cy="4216190"/>
          </a:xfrm>
          <a:prstGeom prst="rect">
            <a:avLst/>
          </a:prstGeom>
          <a:gradFill>
            <a:gsLst>
              <a:gs pos="0">
                <a:schemeClr val="accent1">
                  <a:lumMod val="75000"/>
                </a:schemeClr>
              </a:gs>
              <a:gs pos="25000">
                <a:schemeClr val="accent1">
                  <a:lumMod val="75000"/>
                </a:schemeClr>
              </a:gs>
              <a:gs pos="100000">
                <a:schemeClr val="tx2">
                  <a:lumMod val="64000"/>
                  <a:lumOff val="36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latin typeface="Figtree" pitchFamily="2" charset="0"/>
              </a:rPr>
              <a:t>Ethanol is typically mixed with this type of transportation fuel in blends of E10, E15, or E85 (depending on the percentage of ethanol). </a:t>
            </a:r>
          </a:p>
        </p:txBody>
      </p:sp>
      <p:sp>
        <p:nvSpPr>
          <p:cNvPr id="8" name="Category 1"/>
          <p:cNvSpPr/>
          <p:nvPr/>
        </p:nvSpPr>
        <p:spPr>
          <a:xfrm>
            <a:off x="972332" y="879489"/>
            <a:ext cx="7178747" cy="700644"/>
          </a:xfrm>
          <a:prstGeom prst="rect">
            <a:avLst/>
          </a:prstGeom>
          <a:gradFill>
            <a:gsLst>
              <a:gs pos="0">
                <a:schemeClr val="accent1">
                  <a:lumMod val="75000"/>
                </a:schemeClr>
              </a:gs>
              <a:gs pos="25000">
                <a:schemeClr val="accent1">
                  <a:lumMod val="75000"/>
                </a:schemeClr>
              </a:gs>
              <a:gs pos="100000">
                <a:schemeClr val="tx2">
                  <a:lumMod val="64000"/>
                  <a:lumOff val="36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 </a:t>
            </a:r>
          </a:p>
        </p:txBody>
      </p:sp>
      <p:sp>
        <p:nvSpPr>
          <p:cNvPr id="9" name="Rectangle 8">
            <a:hlinkClick r:id="rId2" action="ppaction://hlinksldjump"/>
          </p:cNvPr>
          <p:cNvSpPr/>
          <p:nvPr/>
        </p:nvSpPr>
        <p:spPr>
          <a:xfrm>
            <a:off x="6019800" y="6396567"/>
            <a:ext cx="2286000" cy="228600"/>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dirty="0"/>
              <a:t>Answer</a:t>
            </a:r>
          </a:p>
        </p:txBody>
      </p:sp>
      <p:sp>
        <p:nvSpPr>
          <p:cNvPr id="7" name="Rectangle 6">
            <a:hlinkClick r:id="rId3" action="ppaction://hlinksldjump"/>
          </p:cNvPr>
          <p:cNvSpPr/>
          <p:nvPr/>
        </p:nvSpPr>
        <p:spPr>
          <a:xfrm>
            <a:off x="838200" y="6400800"/>
            <a:ext cx="2286000" cy="228600"/>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dirty="0"/>
              <a:t>Return to Main Board</a:t>
            </a:r>
          </a:p>
        </p:txBody>
      </p:sp>
    </p:spTree>
    <p:extLst>
      <p:ext uri="{BB962C8B-B14F-4D97-AF65-F5344CB8AC3E}">
        <p14:creationId xmlns:p14="http://schemas.microsoft.com/office/powerpoint/2010/main" val="100021922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st Category Question $100"/>
          <p:cNvSpPr/>
          <p:nvPr/>
        </p:nvSpPr>
        <p:spPr>
          <a:xfrm>
            <a:off x="974654" y="1869735"/>
            <a:ext cx="7176425" cy="4216190"/>
          </a:xfrm>
          <a:prstGeom prst="rect">
            <a:avLst/>
          </a:prstGeom>
          <a:gradFill>
            <a:gsLst>
              <a:gs pos="0">
                <a:schemeClr val="accent1">
                  <a:lumMod val="75000"/>
                </a:schemeClr>
              </a:gs>
              <a:gs pos="25000">
                <a:schemeClr val="accent1">
                  <a:lumMod val="75000"/>
                </a:schemeClr>
              </a:gs>
              <a:gs pos="100000">
                <a:schemeClr val="tx2">
                  <a:lumMod val="64000"/>
                  <a:lumOff val="36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latin typeface="Figtree" pitchFamily="2" charset="0"/>
              </a:rPr>
              <a:t>Gasoline</a:t>
            </a:r>
            <a:r>
              <a:rPr lang="en-US" sz="4000" dirty="0"/>
              <a:t> </a:t>
            </a:r>
          </a:p>
        </p:txBody>
      </p:sp>
      <p:sp>
        <p:nvSpPr>
          <p:cNvPr id="8" name="Category 1"/>
          <p:cNvSpPr/>
          <p:nvPr/>
        </p:nvSpPr>
        <p:spPr>
          <a:xfrm>
            <a:off x="972332" y="883722"/>
            <a:ext cx="7178747" cy="700644"/>
          </a:xfrm>
          <a:prstGeom prst="rect">
            <a:avLst/>
          </a:prstGeom>
          <a:gradFill>
            <a:gsLst>
              <a:gs pos="0">
                <a:schemeClr val="accent1">
                  <a:lumMod val="75000"/>
                </a:schemeClr>
              </a:gs>
              <a:gs pos="25000">
                <a:schemeClr val="accent1">
                  <a:lumMod val="75000"/>
                </a:schemeClr>
              </a:gs>
              <a:gs pos="100000">
                <a:schemeClr val="tx2">
                  <a:lumMod val="64000"/>
                  <a:lumOff val="36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 </a:t>
            </a:r>
          </a:p>
        </p:txBody>
      </p:sp>
      <p:sp>
        <p:nvSpPr>
          <p:cNvPr id="2" name="Rectangle 1">
            <a:hlinkClick r:id="rId2" action="ppaction://hlinksldjump"/>
          </p:cNvPr>
          <p:cNvSpPr/>
          <p:nvPr/>
        </p:nvSpPr>
        <p:spPr>
          <a:xfrm>
            <a:off x="6019800" y="6400800"/>
            <a:ext cx="2286000" cy="228600"/>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dirty="0"/>
              <a:t>Return to Main Board</a:t>
            </a:r>
          </a:p>
        </p:txBody>
      </p:sp>
    </p:spTree>
    <p:extLst>
      <p:ext uri="{BB962C8B-B14F-4D97-AF65-F5344CB8AC3E}">
        <p14:creationId xmlns:p14="http://schemas.microsoft.com/office/powerpoint/2010/main" val="34249664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st Category Answer $100"/>
          <p:cNvSpPr/>
          <p:nvPr/>
        </p:nvSpPr>
        <p:spPr>
          <a:xfrm>
            <a:off x="974654" y="1875577"/>
            <a:ext cx="7176425" cy="4216190"/>
          </a:xfrm>
          <a:prstGeom prst="rect">
            <a:avLst/>
          </a:prstGeom>
          <a:gradFill>
            <a:gsLst>
              <a:gs pos="0">
                <a:schemeClr val="accent1">
                  <a:lumMod val="75000"/>
                </a:schemeClr>
              </a:gs>
              <a:gs pos="25000">
                <a:schemeClr val="accent1">
                  <a:lumMod val="75000"/>
                </a:schemeClr>
              </a:gs>
              <a:gs pos="100000">
                <a:schemeClr val="tx2">
                  <a:lumMod val="64000"/>
                  <a:lumOff val="36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latin typeface="Figtree" pitchFamily="2" charset="0"/>
              </a:rPr>
              <a:t>These are the two most common types of biofuels used in the United States today. </a:t>
            </a:r>
          </a:p>
        </p:txBody>
      </p:sp>
      <p:sp>
        <p:nvSpPr>
          <p:cNvPr id="8" name="Category 1"/>
          <p:cNvSpPr/>
          <p:nvPr/>
        </p:nvSpPr>
        <p:spPr>
          <a:xfrm>
            <a:off x="972332" y="879489"/>
            <a:ext cx="7178747" cy="700644"/>
          </a:xfrm>
          <a:prstGeom prst="rect">
            <a:avLst/>
          </a:prstGeom>
          <a:gradFill>
            <a:gsLst>
              <a:gs pos="0">
                <a:schemeClr val="accent1">
                  <a:lumMod val="75000"/>
                </a:schemeClr>
              </a:gs>
              <a:gs pos="25000">
                <a:schemeClr val="accent1">
                  <a:lumMod val="75000"/>
                </a:schemeClr>
              </a:gs>
              <a:gs pos="100000">
                <a:schemeClr val="tx2">
                  <a:lumMod val="64000"/>
                  <a:lumOff val="36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 </a:t>
            </a:r>
          </a:p>
        </p:txBody>
      </p:sp>
      <p:sp>
        <p:nvSpPr>
          <p:cNvPr id="9" name="Rectangle 8">
            <a:hlinkClick r:id="rId2" action="ppaction://hlinksldjump"/>
          </p:cNvPr>
          <p:cNvSpPr/>
          <p:nvPr/>
        </p:nvSpPr>
        <p:spPr>
          <a:xfrm>
            <a:off x="6019800" y="6396567"/>
            <a:ext cx="2286000" cy="228600"/>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dirty="0"/>
              <a:t>Answer</a:t>
            </a:r>
          </a:p>
        </p:txBody>
      </p:sp>
      <p:sp>
        <p:nvSpPr>
          <p:cNvPr id="7" name="Rectangle 6">
            <a:hlinkClick r:id="rId3" action="ppaction://hlinksldjump"/>
          </p:cNvPr>
          <p:cNvSpPr/>
          <p:nvPr/>
        </p:nvSpPr>
        <p:spPr>
          <a:xfrm>
            <a:off x="838200" y="6400800"/>
            <a:ext cx="2286000" cy="228600"/>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dirty="0"/>
              <a:t>Return to Main Board</a:t>
            </a:r>
          </a:p>
        </p:txBody>
      </p:sp>
    </p:spTree>
    <p:extLst>
      <p:ext uri="{BB962C8B-B14F-4D97-AF65-F5344CB8AC3E}">
        <p14:creationId xmlns:p14="http://schemas.microsoft.com/office/powerpoint/2010/main" val="182267257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st Category Question $100"/>
          <p:cNvSpPr/>
          <p:nvPr/>
        </p:nvSpPr>
        <p:spPr>
          <a:xfrm>
            <a:off x="974654" y="1869735"/>
            <a:ext cx="7176425" cy="4216190"/>
          </a:xfrm>
          <a:prstGeom prst="rect">
            <a:avLst/>
          </a:prstGeom>
          <a:gradFill>
            <a:gsLst>
              <a:gs pos="0">
                <a:schemeClr val="accent1">
                  <a:lumMod val="75000"/>
                </a:schemeClr>
              </a:gs>
              <a:gs pos="25000">
                <a:schemeClr val="accent1">
                  <a:lumMod val="75000"/>
                </a:schemeClr>
              </a:gs>
              <a:gs pos="100000">
                <a:schemeClr val="tx2">
                  <a:lumMod val="64000"/>
                  <a:lumOff val="36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latin typeface="Figtree" pitchFamily="2" charset="0"/>
              </a:rPr>
              <a:t>Ethanol and Biodiesel </a:t>
            </a:r>
          </a:p>
          <a:p>
            <a:pPr algn="ctr"/>
            <a:endParaRPr lang="en-US" sz="4000" dirty="0"/>
          </a:p>
        </p:txBody>
      </p:sp>
      <p:sp>
        <p:nvSpPr>
          <p:cNvPr id="8" name="Category 1"/>
          <p:cNvSpPr/>
          <p:nvPr/>
        </p:nvSpPr>
        <p:spPr>
          <a:xfrm>
            <a:off x="972332" y="883722"/>
            <a:ext cx="7178747" cy="700644"/>
          </a:xfrm>
          <a:prstGeom prst="rect">
            <a:avLst/>
          </a:prstGeom>
          <a:gradFill>
            <a:gsLst>
              <a:gs pos="0">
                <a:schemeClr val="accent1">
                  <a:lumMod val="75000"/>
                </a:schemeClr>
              </a:gs>
              <a:gs pos="25000">
                <a:schemeClr val="accent1">
                  <a:lumMod val="75000"/>
                </a:schemeClr>
              </a:gs>
              <a:gs pos="100000">
                <a:schemeClr val="tx2">
                  <a:lumMod val="64000"/>
                  <a:lumOff val="36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 </a:t>
            </a:r>
          </a:p>
        </p:txBody>
      </p:sp>
      <p:sp>
        <p:nvSpPr>
          <p:cNvPr id="2" name="Rectangle 1">
            <a:hlinkClick r:id="rId2" action="ppaction://hlinksldjump"/>
          </p:cNvPr>
          <p:cNvSpPr/>
          <p:nvPr/>
        </p:nvSpPr>
        <p:spPr>
          <a:xfrm>
            <a:off x="6019800" y="6400800"/>
            <a:ext cx="2286000" cy="228600"/>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dirty="0"/>
              <a:t>Return to Main Board</a:t>
            </a:r>
          </a:p>
        </p:txBody>
      </p:sp>
    </p:spTree>
    <p:extLst>
      <p:ext uri="{BB962C8B-B14F-4D97-AF65-F5344CB8AC3E}">
        <p14:creationId xmlns:p14="http://schemas.microsoft.com/office/powerpoint/2010/main" val="35870938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st Category Answer $100"/>
          <p:cNvSpPr/>
          <p:nvPr/>
        </p:nvSpPr>
        <p:spPr>
          <a:xfrm>
            <a:off x="974654" y="1910488"/>
            <a:ext cx="7176425" cy="4216190"/>
          </a:xfrm>
          <a:prstGeom prst="rect">
            <a:avLst/>
          </a:prstGeom>
          <a:gradFill>
            <a:gsLst>
              <a:gs pos="0">
                <a:schemeClr val="accent1">
                  <a:lumMod val="75000"/>
                </a:schemeClr>
              </a:gs>
              <a:gs pos="25000">
                <a:schemeClr val="accent1">
                  <a:lumMod val="75000"/>
                </a:schemeClr>
              </a:gs>
              <a:gs pos="100000">
                <a:schemeClr val="tx2">
                  <a:lumMod val="64000"/>
                  <a:lumOff val="36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latin typeface="Figtree" pitchFamily="2" charset="0"/>
              </a:rPr>
              <a:t>This term is given to biofuels that can be used to power transportation in the airline industry.</a:t>
            </a:r>
          </a:p>
        </p:txBody>
      </p:sp>
      <p:sp>
        <p:nvSpPr>
          <p:cNvPr id="8" name="Category 1"/>
          <p:cNvSpPr/>
          <p:nvPr/>
        </p:nvSpPr>
        <p:spPr>
          <a:xfrm>
            <a:off x="972332" y="914400"/>
            <a:ext cx="7178747" cy="700644"/>
          </a:xfrm>
          <a:prstGeom prst="rect">
            <a:avLst/>
          </a:prstGeom>
          <a:gradFill>
            <a:gsLst>
              <a:gs pos="0">
                <a:schemeClr val="accent1">
                  <a:lumMod val="75000"/>
                </a:schemeClr>
              </a:gs>
              <a:gs pos="25000">
                <a:schemeClr val="accent1">
                  <a:lumMod val="75000"/>
                </a:schemeClr>
              </a:gs>
              <a:gs pos="100000">
                <a:schemeClr val="tx2">
                  <a:lumMod val="64000"/>
                  <a:lumOff val="36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 </a:t>
            </a:r>
          </a:p>
        </p:txBody>
      </p:sp>
      <p:sp>
        <p:nvSpPr>
          <p:cNvPr id="9" name="Rectangle 8">
            <a:hlinkClick r:id="rId2" action="ppaction://hlinksldjump"/>
          </p:cNvPr>
          <p:cNvSpPr/>
          <p:nvPr/>
        </p:nvSpPr>
        <p:spPr>
          <a:xfrm>
            <a:off x="6019800" y="6431478"/>
            <a:ext cx="2286000" cy="228600"/>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dirty="0"/>
              <a:t>Answer</a:t>
            </a:r>
          </a:p>
        </p:txBody>
      </p:sp>
      <p:sp>
        <p:nvSpPr>
          <p:cNvPr id="7" name="Rectangle 6">
            <a:hlinkClick r:id="rId3" action="ppaction://hlinksldjump"/>
          </p:cNvPr>
          <p:cNvSpPr/>
          <p:nvPr/>
        </p:nvSpPr>
        <p:spPr>
          <a:xfrm>
            <a:off x="838200" y="6435711"/>
            <a:ext cx="2286000" cy="228600"/>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dirty="0"/>
              <a:t>Return to Main Board</a:t>
            </a:r>
          </a:p>
        </p:txBody>
      </p:sp>
    </p:spTree>
    <p:extLst>
      <p:ext uri="{BB962C8B-B14F-4D97-AF65-F5344CB8AC3E}">
        <p14:creationId xmlns:p14="http://schemas.microsoft.com/office/powerpoint/2010/main" val="5401595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st Category Question $100"/>
          <p:cNvSpPr/>
          <p:nvPr/>
        </p:nvSpPr>
        <p:spPr>
          <a:xfrm>
            <a:off x="974654" y="1900413"/>
            <a:ext cx="7176425" cy="4216190"/>
          </a:xfrm>
          <a:prstGeom prst="rect">
            <a:avLst/>
          </a:prstGeom>
          <a:gradFill>
            <a:gsLst>
              <a:gs pos="0">
                <a:schemeClr val="accent1">
                  <a:lumMod val="75000"/>
                </a:schemeClr>
              </a:gs>
              <a:gs pos="25000">
                <a:schemeClr val="accent1">
                  <a:lumMod val="75000"/>
                </a:schemeClr>
              </a:gs>
              <a:gs pos="100000">
                <a:schemeClr val="tx2">
                  <a:lumMod val="64000"/>
                  <a:lumOff val="36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latin typeface="Figtree" pitchFamily="2" charset="0"/>
              </a:rPr>
              <a:t>Sustainable Aviation Fuel</a:t>
            </a:r>
          </a:p>
        </p:txBody>
      </p:sp>
      <p:sp>
        <p:nvSpPr>
          <p:cNvPr id="8" name="Category 1"/>
          <p:cNvSpPr/>
          <p:nvPr/>
        </p:nvSpPr>
        <p:spPr>
          <a:xfrm>
            <a:off x="972332" y="914400"/>
            <a:ext cx="7178747" cy="700644"/>
          </a:xfrm>
          <a:prstGeom prst="rect">
            <a:avLst/>
          </a:prstGeom>
          <a:gradFill>
            <a:gsLst>
              <a:gs pos="0">
                <a:schemeClr val="accent1">
                  <a:lumMod val="75000"/>
                </a:schemeClr>
              </a:gs>
              <a:gs pos="25000">
                <a:schemeClr val="accent1">
                  <a:lumMod val="75000"/>
                </a:schemeClr>
              </a:gs>
              <a:gs pos="100000">
                <a:schemeClr val="tx2">
                  <a:lumMod val="64000"/>
                  <a:lumOff val="36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 </a:t>
            </a:r>
          </a:p>
        </p:txBody>
      </p:sp>
      <p:sp>
        <p:nvSpPr>
          <p:cNvPr id="2" name="Rectangle 1">
            <a:hlinkClick r:id="rId2" action="ppaction://hlinksldjump"/>
          </p:cNvPr>
          <p:cNvSpPr/>
          <p:nvPr/>
        </p:nvSpPr>
        <p:spPr>
          <a:xfrm>
            <a:off x="6019800" y="6431478"/>
            <a:ext cx="2286000" cy="228600"/>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dirty="0"/>
              <a:t>Return to Main Board</a:t>
            </a:r>
          </a:p>
        </p:txBody>
      </p:sp>
    </p:spTree>
    <p:extLst>
      <p:ext uri="{BB962C8B-B14F-4D97-AF65-F5344CB8AC3E}">
        <p14:creationId xmlns:p14="http://schemas.microsoft.com/office/powerpoint/2010/main" val="844775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st Category Answer $100"/>
          <p:cNvSpPr/>
          <p:nvPr/>
        </p:nvSpPr>
        <p:spPr>
          <a:xfrm>
            <a:off x="974654" y="1875577"/>
            <a:ext cx="7176425" cy="4216190"/>
          </a:xfrm>
          <a:prstGeom prst="rect">
            <a:avLst/>
          </a:prstGeom>
          <a:gradFill>
            <a:gsLst>
              <a:gs pos="0">
                <a:schemeClr val="accent1">
                  <a:lumMod val="75000"/>
                </a:schemeClr>
              </a:gs>
              <a:gs pos="25000">
                <a:schemeClr val="accent1">
                  <a:lumMod val="75000"/>
                </a:schemeClr>
              </a:gs>
              <a:gs pos="100000">
                <a:schemeClr val="tx2">
                  <a:lumMod val="64000"/>
                  <a:lumOff val="36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latin typeface="Figtree" pitchFamily="2" charset="0"/>
              </a:rPr>
              <a:t>Another name for biomass-derived renewable hydrocarbon fuels that are compatible with existing cars, trucks, jets, and infrastructure, and serve as a complement to petroleum-derived gasoline, jet fuels, and diesel fuels.  </a:t>
            </a:r>
          </a:p>
        </p:txBody>
      </p:sp>
      <p:sp>
        <p:nvSpPr>
          <p:cNvPr id="8" name="Category 1"/>
          <p:cNvSpPr/>
          <p:nvPr/>
        </p:nvSpPr>
        <p:spPr>
          <a:xfrm>
            <a:off x="972332" y="879489"/>
            <a:ext cx="7178747" cy="700644"/>
          </a:xfrm>
          <a:prstGeom prst="rect">
            <a:avLst/>
          </a:prstGeom>
          <a:gradFill>
            <a:gsLst>
              <a:gs pos="0">
                <a:schemeClr val="accent1">
                  <a:lumMod val="75000"/>
                </a:schemeClr>
              </a:gs>
              <a:gs pos="25000">
                <a:schemeClr val="accent1">
                  <a:lumMod val="75000"/>
                </a:schemeClr>
              </a:gs>
              <a:gs pos="100000">
                <a:schemeClr val="tx2">
                  <a:lumMod val="64000"/>
                  <a:lumOff val="36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 </a:t>
            </a:r>
          </a:p>
        </p:txBody>
      </p:sp>
      <p:sp>
        <p:nvSpPr>
          <p:cNvPr id="9" name="Rectangle 8">
            <a:hlinkClick r:id="rId2" action="ppaction://hlinksldjump"/>
          </p:cNvPr>
          <p:cNvSpPr/>
          <p:nvPr/>
        </p:nvSpPr>
        <p:spPr>
          <a:xfrm>
            <a:off x="6019800" y="6396567"/>
            <a:ext cx="2286000" cy="228600"/>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dirty="0"/>
              <a:t>Answer</a:t>
            </a:r>
          </a:p>
        </p:txBody>
      </p:sp>
      <p:sp>
        <p:nvSpPr>
          <p:cNvPr id="7" name="Rectangle 6">
            <a:hlinkClick r:id="rId3" action="ppaction://hlinksldjump"/>
          </p:cNvPr>
          <p:cNvSpPr/>
          <p:nvPr/>
        </p:nvSpPr>
        <p:spPr>
          <a:xfrm>
            <a:off x="838200" y="6400800"/>
            <a:ext cx="2286000" cy="228600"/>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dirty="0"/>
              <a:t>Return to Main Board</a:t>
            </a:r>
          </a:p>
        </p:txBody>
      </p:sp>
    </p:spTree>
    <p:extLst>
      <p:ext uri="{BB962C8B-B14F-4D97-AF65-F5344CB8AC3E}">
        <p14:creationId xmlns:p14="http://schemas.microsoft.com/office/powerpoint/2010/main" val="345623527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st Category Question $100"/>
          <p:cNvSpPr/>
          <p:nvPr/>
        </p:nvSpPr>
        <p:spPr>
          <a:xfrm>
            <a:off x="974654" y="1869735"/>
            <a:ext cx="7176425" cy="4216190"/>
          </a:xfrm>
          <a:prstGeom prst="rect">
            <a:avLst/>
          </a:prstGeom>
          <a:gradFill>
            <a:gsLst>
              <a:gs pos="0">
                <a:schemeClr val="accent1">
                  <a:lumMod val="75000"/>
                </a:schemeClr>
              </a:gs>
              <a:gs pos="25000">
                <a:schemeClr val="accent1">
                  <a:lumMod val="75000"/>
                </a:schemeClr>
              </a:gs>
              <a:gs pos="100000">
                <a:schemeClr val="tx2">
                  <a:lumMod val="64000"/>
                  <a:lumOff val="36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latin typeface="Figtree" pitchFamily="2" charset="0"/>
              </a:rPr>
              <a:t>“Drop-in” fuels</a:t>
            </a:r>
          </a:p>
        </p:txBody>
      </p:sp>
      <p:sp>
        <p:nvSpPr>
          <p:cNvPr id="8" name="Category 1"/>
          <p:cNvSpPr/>
          <p:nvPr/>
        </p:nvSpPr>
        <p:spPr>
          <a:xfrm>
            <a:off x="972332" y="883722"/>
            <a:ext cx="7178747" cy="700644"/>
          </a:xfrm>
          <a:prstGeom prst="rect">
            <a:avLst/>
          </a:prstGeom>
          <a:gradFill>
            <a:gsLst>
              <a:gs pos="0">
                <a:schemeClr val="accent1">
                  <a:lumMod val="75000"/>
                </a:schemeClr>
              </a:gs>
              <a:gs pos="25000">
                <a:schemeClr val="accent1">
                  <a:lumMod val="75000"/>
                </a:schemeClr>
              </a:gs>
              <a:gs pos="100000">
                <a:schemeClr val="tx2">
                  <a:lumMod val="64000"/>
                  <a:lumOff val="36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 </a:t>
            </a:r>
          </a:p>
        </p:txBody>
      </p:sp>
      <p:sp>
        <p:nvSpPr>
          <p:cNvPr id="2" name="Rectangle 1">
            <a:hlinkClick r:id="rId2" action="ppaction://hlinksldjump"/>
          </p:cNvPr>
          <p:cNvSpPr/>
          <p:nvPr/>
        </p:nvSpPr>
        <p:spPr>
          <a:xfrm>
            <a:off x="6019800" y="6400800"/>
            <a:ext cx="2286000" cy="228600"/>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dirty="0"/>
              <a:t>Return to Main Board</a:t>
            </a:r>
          </a:p>
        </p:txBody>
      </p:sp>
    </p:spTree>
    <p:extLst>
      <p:ext uri="{BB962C8B-B14F-4D97-AF65-F5344CB8AC3E}">
        <p14:creationId xmlns:p14="http://schemas.microsoft.com/office/powerpoint/2010/main" val="156456948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st Category Answer $100"/>
          <p:cNvSpPr/>
          <p:nvPr/>
        </p:nvSpPr>
        <p:spPr>
          <a:xfrm>
            <a:off x="974654" y="1875577"/>
            <a:ext cx="7176425" cy="4216190"/>
          </a:xfrm>
          <a:prstGeom prst="rect">
            <a:avLst/>
          </a:prstGeom>
          <a:gradFill>
            <a:gsLst>
              <a:gs pos="0">
                <a:schemeClr val="accent1">
                  <a:lumMod val="75000"/>
                </a:schemeClr>
              </a:gs>
              <a:gs pos="25000">
                <a:schemeClr val="accent1">
                  <a:lumMod val="75000"/>
                </a:schemeClr>
              </a:gs>
              <a:gs pos="100000">
                <a:schemeClr val="tx2">
                  <a:lumMod val="64000"/>
                  <a:lumOff val="36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latin typeface="Figtree" pitchFamily="2" charset="0"/>
              </a:rPr>
              <a:t>In the United States, this is the most widely used energy resource for transportation.</a:t>
            </a:r>
          </a:p>
        </p:txBody>
      </p:sp>
      <p:sp>
        <p:nvSpPr>
          <p:cNvPr id="8" name="Category 1"/>
          <p:cNvSpPr/>
          <p:nvPr/>
        </p:nvSpPr>
        <p:spPr>
          <a:xfrm>
            <a:off x="972332" y="879489"/>
            <a:ext cx="7178747" cy="700644"/>
          </a:xfrm>
          <a:prstGeom prst="rect">
            <a:avLst/>
          </a:prstGeom>
          <a:gradFill>
            <a:gsLst>
              <a:gs pos="0">
                <a:schemeClr val="accent1">
                  <a:lumMod val="75000"/>
                </a:schemeClr>
              </a:gs>
              <a:gs pos="25000">
                <a:schemeClr val="accent1">
                  <a:lumMod val="75000"/>
                </a:schemeClr>
              </a:gs>
              <a:gs pos="100000">
                <a:schemeClr val="tx2">
                  <a:lumMod val="64000"/>
                  <a:lumOff val="36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 </a:t>
            </a:r>
          </a:p>
        </p:txBody>
      </p:sp>
      <p:sp>
        <p:nvSpPr>
          <p:cNvPr id="9" name="Rectangle 8">
            <a:hlinkClick r:id="rId2" action="ppaction://hlinksldjump"/>
          </p:cNvPr>
          <p:cNvSpPr/>
          <p:nvPr/>
        </p:nvSpPr>
        <p:spPr>
          <a:xfrm>
            <a:off x="6019800" y="6396567"/>
            <a:ext cx="2286000" cy="228600"/>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dirty="0"/>
              <a:t>Answer</a:t>
            </a:r>
          </a:p>
        </p:txBody>
      </p:sp>
      <p:sp>
        <p:nvSpPr>
          <p:cNvPr id="7" name="Rectangle 6">
            <a:hlinkClick r:id="rId3" action="ppaction://hlinksldjump"/>
          </p:cNvPr>
          <p:cNvSpPr/>
          <p:nvPr/>
        </p:nvSpPr>
        <p:spPr>
          <a:xfrm>
            <a:off x="838200" y="6400800"/>
            <a:ext cx="2286000" cy="228600"/>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dirty="0"/>
              <a:t>Return to Main Board</a:t>
            </a:r>
          </a:p>
        </p:txBody>
      </p:sp>
    </p:spTree>
    <p:extLst>
      <p:ext uri="{BB962C8B-B14F-4D97-AF65-F5344CB8AC3E}">
        <p14:creationId xmlns:p14="http://schemas.microsoft.com/office/powerpoint/2010/main" val="146202272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st Category Question $100"/>
          <p:cNvSpPr/>
          <p:nvPr/>
        </p:nvSpPr>
        <p:spPr>
          <a:xfrm>
            <a:off x="974654" y="1869735"/>
            <a:ext cx="7176425" cy="4216190"/>
          </a:xfrm>
          <a:prstGeom prst="rect">
            <a:avLst/>
          </a:prstGeom>
          <a:gradFill>
            <a:gsLst>
              <a:gs pos="0">
                <a:schemeClr val="accent1">
                  <a:lumMod val="75000"/>
                </a:schemeClr>
              </a:gs>
              <a:gs pos="25000">
                <a:schemeClr val="accent1">
                  <a:lumMod val="75000"/>
                </a:schemeClr>
              </a:gs>
              <a:gs pos="100000">
                <a:schemeClr val="tx2">
                  <a:lumMod val="64000"/>
                  <a:lumOff val="36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latin typeface="Figtree" pitchFamily="2" charset="0"/>
              </a:rPr>
              <a:t>Petroleum </a:t>
            </a:r>
          </a:p>
        </p:txBody>
      </p:sp>
      <p:sp>
        <p:nvSpPr>
          <p:cNvPr id="8" name="Category 1"/>
          <p:cNvSpPr/>
          <p:nvPr/>
        </p:nvSpPr>
        <p:spPr>
          <a:xfrm>
            <a:off x="972332" y="883722"/>
            <a:ext cx="7178747" cy="700644"/>
          </a:xfrm>
          <a:prstGeom prst="rect">
            <a:avLst/>
          </a:prstGeom>
          <a:gradFill>
            <a:gsLst>
              <a:gs pos="0">
                <a:schemeClr val="accent1">
                  <a:lumMod val="75000"/>
                </a:schemeClr>
              </a:gs>
              <a:gs pos="25000">
                <a:schemeClr val="accent1">
                  <a:lumMod val="75000"/>
                </a:schemeClr>
              </a:gs>
              <a:gs pos="100000">
                <a:schemeClr val="tx2">
                  <a:lumMod val="64000"/>
                  <a:lumOff val="36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 </a:t>
            </a:r>
          </a:p>
        </p:txBody>
      </p:sp>
      <p:sp>
        <p:nvSpPr>
          <p:cNvPr id="2" name="Rectangle 1">
            <a:hlinkClick r:id="rId2" action="ppaction://hlinksldjump"/>
          </p:cNvPr>
          <p:cNvSpPr/>
          <p:nvPr/>
        </p:nvSpPr>
        <p:spPr>
          <a:xfrm>
            <a:off x="6019800" y="6400800"/>
            <a:ext cx="2286000" cy="228600"/>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dirty="0"/>
              <a:t>Return to Main Board</a:t>
            </a:r>
          </a:p>
        </p:txBody>
      </p:sp>
    </p:spTree>
    <p:extLst>
      <p:ext uri="{BB962C8B-B14F-4D97-AF65-F5344CB8AC3E}">
        <p14:creationId xmlns:p14="http://schemas.microsoft.com/office/powerpoint/2010/main" val="211728876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st Category Answer $100"/>
          <p:cNvSpPr/>
          <p:nvPr/>
        </p:nvSpPr>
        <p:spPr>
          <a:xfrm>
            <a:off x="974654" y="1910488"/>
            <a:ext cx="7176425" cy="4216190"/>
          </a:xfrm>
          <a:prstGeom prst="rect">
            <a:avLst/>
          </a:prstGeom>
          <a:gradFill>
            <a:gsLst>
              <a:gs pos="0">
                <a:schemeClr val="accent1">
                  <a:lumMod val="75000"/>
                </a:schemeClr>
              </a:gs>
              <a:gs pos="25000">
                <a:schemeClr val="accent1">
                  <a:lumMod val="75000"/>
                </a:schemeClr>
              </a:gs>
              <a:gs pos="100000">
                <a:schemeClr val="tx2">
                  <a:lumMod val="64000"/>
                  <a:lumOff val="36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latin typeface="Figtree" pitchFamily="2" charset="0"/>
              </a:rPr>
              <a:t>Biomass is this type of energy</a:t>
            </a:r>
            <a:r>
              <a:rPr lang="en-US" sz="4000" u="sng" dirty="0">
                <a:latin typeface="Figtree" pitchFamily="2" charset="0"/>
              </a:rPr>
              <a:t>                 </a:t>
            </a:r>
            <a:r>
              <a:rPr lang="en-US" sz="4000" dirty="0">
                <a:latin typeface="Figtree" pitchFamily="2" charset="0"/>
              </a:rPr>
              <a:t>source as it can be replaced naturally and used again. </a:t>
            </a:r>
          </a:p>
        </p:txBody>
      </p:sp>
      <p:sp>
        <p:nvSpPr>
          <p:cNvPr id="8" name="Category 1"/>
          <p:cNvSpPr/>
          <p:nvPr/>
        </p:nvSpPr>
        <p:spPr>
          <a:xfrm>
            <a:off x="972332" y="914400"/>
            <a:ext cx="7178747" cy="700644"/>
          </a:xfrm>
          <a:prstGeom prst="rect">
            <a:avLst/>
          </a:prstGeom>
          <a:gradFill>
            <a:gsLst>
              <a:gs pos="0">
                <a:schemeClr val="accent1">
                  <a:lumMod val="75000"/>
                </a:schemeClr>
              </a:gs>
              <a:gs pos="25000">
                <a:schemeClr val="accent1">
                  <a:lumMod val="75000"/>
                </a:schemeClr>
              </a:gs>
              <a:gs pos="100000">
                <a:schemeClr val="tx2">
                  <a:lumMod val="64000"/>
                  <a:lumOff val="36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 </a:t>
            </a:r>
          </a:p>
        </p:txBody>
      </p:sp>
      <p:sp>
        <p:nvSpPr>
          <p:cNvPr id="9" name="Rectangle 8">
            <a:hlinkClick r:id="rId2" action="ppaction://hlinksldjump"/>
          </p:cNvPr>
          <p:cNvSpPr/>
          <p:nvPr/>
        </p:nvSpPr>
        <p:spPr>
          <a:xfrm>
            <a:off x="6019800" y="6431478"/>
            <a:ext cx="2286000" cy="228600"/>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dirty="0"/>
              <a:t>Answer</a:t>
            </a:r>
          </a:p>
        </p:txBody>
      </p:sp>
      <p:sp>
        <p:nvSpPr>
          <p:cNvPr id="7" name="Rectangle 6">
            <a:hlinkClick r:id="rId3" action="ppaction://hlinksldjump"/>
          </p:cNvPr>
          <p:cNvSpPr/>
          <p:nvPr/>
        </p:nvSpPr>
        <p:spPr>
          <a:xfrm>
            <a:off x="838200" y="6435711"/>
            <a:ext cx="2286000" cy="228600"/>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dirty="0"/>
              <a:t>Return to Main Board</a:t>
            </a:r>
          </a:p>
        </p:txBody>
      </p:sp>
    </p:spTree>
    <p:extLst>
      <p:ext uri="{BB962C8B-B14F-4D97-AF65-F5344CB8AC3E}">
        <p14:creationId xmlns:p14="http://schemas.microsoft.com/office/powerpoint/2010/main" val="2742487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st Category Question $100"/>
          <p:cNvSpPr/>
          <p:nvPr/>
        </p:nvSpPr>
        <p:spPr>
          <a:xfrm>
            <a:off x="974654" y="1869735"/>
            <a:ext cx="7176425" cy="4216190"/>
          </a:xfrm>
          <a:prstGeom prst="rect">
            <a:avLst/>
          </a:prstGeom>
          <a:gradFill>
            <a:gsLst>
              <a:gs pos="0">
                <a:schemeClr val="accent1">
                  <a:lumMod val="75000"/>
                </a:schemeClr>
              </a:gs>
              <a:gs pos="25000">
                <a:schemeClr val="accent1">
                  <a:lumMod val="75000"/>
                </a:schemeClr>
              </a:gs>
              <a:gs pos="100000">
                <a:schemeClr val="tx2">
                  <a:lumMod val="64000"/>
                  <a:lumOff val="36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latin typeface="Figtree" pitchFamily="2" charset="0"/>
              </a:rPr>
              <a:t>Renewable</a:t>
            </a:r>
          </a:p>
        </p:txBody>
      </p:sp>
      <p:sp>
        <p:nvSpPr>
          <p:cNvPr id="8" name="Category 1"/>
          <p:cNvSpPr/>
          <p:nvPr/>
        </p:nvSpPr>
        <p:spPr>
          <a:xfrm>
            <a:off x="972332" y="883722"/>
            <a:ext cx="7178747" cy="700644"/>
          </a:xfrm>
          <a:prstGeom prst="rect">
            <a:avLst/>
          </a:prstGeom>
          <a:gradFill>
            <a:gsLst>
              <a:gs pos="0">
                <a:schemeClr val="accent1">
                  <a:lumMod val="75000"/>
                </a:schemeClr>
              </a:gs>
              <a:gs pos="25000">
                <a:schemeClr val="accent1">
                  <a:lumMod val="75000"/>
                </a:schemeClr>
              </a:gs>
              <a:gs pos="100000">
                <a:schemeClr val="tx2">
                  <a:lumMod val="64000"/>
                  <a:lumOff val="36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 </a:t>
            </a:r>
          </a:p>
        </p:txBody>
      </p:sp>
      <p:sp>
        <p:nvSpPr>
          <p:cNvPr id="2" name="Rectangle 1">
            <a:hlinkClick r:id="rId2" action="ppaction://hlinksldjump"/>
          </p:cNvPr>
          <p:cNvSpPr/>
          <p:nvPr/>
        </p:nvSpPr>
        <p:spPr>
          <a:xfrm>
            <a:off x="6019800" y="6400800"/>
            <a:ext cx="2286000" cy="228600"/>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dirty="0"/>
              <a:t>Return to Main Board</a:t>
            </a:r>
          </a:p>
        </p:txBody>
      </p:sp>
    </p:spTree>
    <p:extLst>
      <p:ext uri="{BB962C8B-B14F-4D97-AF65-F5344CB8AC3E}">
        <p14:creationId xmlns:p14="http://schemas.microsoft.com/office/powerpoint/2010/main" val="5079397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st Category Answer $100"/>
          <p:cNvSpPr/>
          <p:nvPr/>
        </p:nvSpPr>
        <p:spPr>
          <a:xfrm>
            <a:off x="974654" y="1875577"/>
            <a:ext cx="7176425" cy="4216190"/>
          </a:xfrm>
          <a:prstGeom prst="rect">
            <a:avLst/>
          </a:prstGeom>
          <a:gradFill>
            <a:gsLst>
              <a:gs pos="0">
                <a:schemeClr val="accent1">
                  <a:lumMod val="75000"/>
                </a:schemeClr>
              </a:gs>
              <a:gs pos="25000">
                <a:schemeClr val="accent1">
                  <a:lumMod val="75000"/>
                </a:schemeClr>
              </a:gs>
              <a:gs pos="100000">
                <a:schemeClr val="tx2">
                  <a:lumMod val="64000"/>
                  <a:lumOff val="36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r>
              <a:rPr lang="en-US" sz="4000" dirty="0">
                <a:latin typeface="Figtree" pitchFamily="2" charset="0"/>
              </a:rPr>
              <a:t>Coal, petroleum, and natural gas are considered this type of resource.</a:t>
            </a:r>
          </a:p>
        </p:txBody>
      </p:sp>
      <p:sp>
        <p:nvSpPr>
          <p:cNvPr id="8" name="Category 1"/>
          <p:cNvSpPr/>
          <p:nvPr/>
        </p:nvSpPr>
        <p:spPr>
          <a:xfrm>
            <a:off x="972332" y="879489"/>
            <a:ext cx="7178747" cy="700644"/>
          </a:xfrm>
          <a:prstGeom prst="rect">
            <a:avLst/>
          </a:prstGeom>
          <a:gradFill>
            <a:gsLst>
              <a:gs pos="0">
                <a:schemeClr val="accent1">
                  <a:lumMod val="75000"/>
                </a:schemeClr>
              </a:gs>
              <a:gs pos="25000">
                <a:schemeClr val="accent1">
                  <a:lumMod val="75000"/>
                </a:schemeClr>
              </a:gs>
              <a:gs pos="100000">
                <a:schemeClr val="tx2">
                  <a:lumMod val="64000"/>
                  <a:lumOff val="36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 </a:t>
            </a:r>
          </a:p>
        </p:txBody>
      </p:sp>
      <p:sp>
        <p:nvSpPr>
          <p:cNvPr id="9" name="Rectangle 8">
            <a:hlinkClick r:id="rId2" action="ppaction://hlinksldjump"/>
          </p:cNvPr>
          <p:cNvSpPr/>
          <p:nvPr/>
        </p:nvSpPr>
        <p:spPr>
          <a:xfrm>
            <a:off x="6019800" y="6396567"/>
            <a:ext cx="2286000" cy="228600"/>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dirty="0"/>
              <a:t>Answer</a:t>
            </a:r>
          </a:p>
        </p:txBody>
      </p:sp>
      <p:sp>
        <p:nvSpPr>
          <p:cNvPr id="7" name="Rectangle 6">
            <a:hlinkClick r:id="rId3" action="ppaction://hlinksldjump"/>
          </p:cNvPr>
          <p:cNvSpPr/>
          <p:nvPr/>
        </p:nvSpPr>
        <p:spPr>
          <a:xfrm>
            <a:off x="838200" y="6400800"/>
            <a:ext cx="2286000" cy="228600"/>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dirty="0"/>
              <a:t>Return to Main Board</a:t>
            </a:r>
          </a:p>
        </p:txBody>
      </p:sp>
    </p:spTree>
    <p:extLst>
      <p:ext uri="{BB962C8B-B14F-4D97-AF65-F5344CB8AC3E}">
        <p14:creationId xmlns:p14="http://schemas.microsoft.com/office/powerpoint/2010/main" val="98086497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st Category Question $100"/>
          <p:cNvSpPr/>
          <p:nvPr/>
        </p:nvSpPr>
        <p:spPr>
          <a:xfrm>
            <a:off x="974654" y="1869735"/>
            <a:ext cx="7176425" cy="4216190"/>
          </a:xfrm>
          <a:prstGeom prst="rect">
            <a:avLst/>
          </a:prstGeom>
          <a:gradFill>
            <a:gsLst>
              <a:gs pos="0">
                <a:schemeClr val="accent1">
                  <a:lumMod val="75000"/>
                </a:schemeClr>
              </a:gs>
              <a:gs pos="25000">
                <a:schemeClr val="accent1">
                  <a:lumMod val="75000"/>
                </a:schemeClr>
              </a:gs>
              <a:gs pos="100000">
                <a:schemeClr val="tx2">
                  <a:lumMod val="64000"/>
                  <a:lumOff val="36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latin typeface="Figtree" pitchFamily="2" charset="0"/>
              </a:rPr>
              <a:t>Fossil fuel </a:t>
            </a:r>
          </a:p>
        </p:txBody>
      </p:sp>
      <p:sp>
        <p:nvSpPr>
          <p:cNvPr id="8" name="Category 1"/>
          <p:cNvSpPr/>
          <p:nvPr/>
        </p:nvSpPr>
        <p:spPr>
          <a:xfrm>
            <a:off x="972332" y="883722"/>
            <a:ext cx="7178747" cy="700644"/>
          </a:xfrm>
          <a:prstGeom prst="rect">
            <a:avLst/>
          </a:prstGeom>
          <a:gradFill>
            <a:gsLst>
              <a:gs pos="0">
                <a:schemeClr val="accent1">
                  <a:lumMod val="75000"/>
                </a:schemeClr>
              </a:gs>
              <a:gs pos="25000">
                <a:schemeClr val="accent1">
                  <a:lumMod val="75000"/>
                </a:schemeClr>
              </a:gs>
              <a:gs pos="100000">
                <a:schemeClr val="tx2">
                  <a:lumMod val="64000"/>
                  <a:lumOff val="36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 </a:t>
            </a:r>
          </a:p>
        </p:txBody>
      </p:sp>
      <p:sp>
        <p:nvSpPr>
          <p:cNvPr id="2" name="Rectangle 1">
            <a:hlinkClick r:id="rId2" action="ppaction://hlinksldjump"/>
          </p:cNvPr>
          <p:cNvSpPr/>
          <p:nvPr/>
        </p:nvSpPr>
        <p:spPr>
          <a:xfrm>
            <a:off x="6019800" y="6400800"/>
            <a:ext cx="2286000" cy="228600"/>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dirty="0"/>
              <a:t>Return to Main Board</a:t>
            </a:r>
          </a:p>
        </p:txBody>
      </p:sp>
    </p:spTree>
    <p:extLst>
      <p:ext uri="{BB962C8B-B14F-4D97-AF65-F5344CB8AC3E}">
        <p14:creationId xmlns:p14="http://schemas.microsoft.com/office/powerpoint/2010/main" val="380329688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st Category Answer $100"/>
          <p:cNvSpPr/>
          <p:nvPr/>
        </p:nvSpPr>
        <p:spPr>
          <a:xfrm>
            <a:off x="974654" y="1875577"/>
            <a:ext cx="7176425" cy="4216190"/>
          </a:xfrm>
          <a:prstGeom prst="rect">
            <a:avLst/>
          </a:prstGeom>
          <a:gradFill>
            <a:gsLst>
              <a:gs pos="0">
                <a:schemeClr val="accent1">
                  <a:lumMod val="75000"/>
                </a:schemeClr>
              </a:gs>
              <a:gs pos="25000">
                <a:schemeClr val="accent1">
                  <a:lumMod val="75000"/>
                </a:schemeClr>
              </a:gs>
              <a:gs pos="100000">
                <a:schemeClr val="tx2">
                  <a:lumMod val="64000"/>
                  <a:lumOff val="36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r>
              <a:rPr lang="en-US" sz="3800" dirty="0">
                <a:latin typeface="Figtree" pitchFamily="2" charset="0"/>
              </a:rPr>
              <a:t>Biomass materials can be turned into these, which are renewable alternatives to products derived from petroleum or natural gas, and include plastics, fertilizers, lubricants, and industrial chemicals.</a:t>
            </a:r>
          </a:p>
        </p:txBody>
      </p:sp>
      <p:sp>
        <p:nvSpPr>
          <p:cNvPr id="8" name="Category 1"/>
          <p:cNvSpPr/>
          <p:nvPr/>
        </p:nvSpPr>
        <p:spPr>
          <a:xfrm>
            <a:off x="972332" y="879489"/>
            <a:ext cx="7178747" cy="700644"/>
          </a:xfrm>
          <a:prstGeom prst="rect">
            <a:avLst/>
          </a:prstGeom>
          <a:gradFill>
            <a:gsLst>
              <a:gs pos="0">
                <a:schemeClr val="accent1">
                  <a:lumMod val="75000"/>
                </a:schemeClr>
              </a:gs>
              <a:gs pos="25000">
                <a:schemeClr val="accent1">
                  <a:lumMod val="75000"/>
                </a:schemeClr>
              </a:gs>
              <a:gs pos="100000">
                <a:schemeClr val="tx2">
                  <a:lumMod val="64000"/>
                  <a:lumOff val="36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 </a:t>
            </a:r>
          </a:p>
        </p:txBody>
      </p:sp>
      <p:sp>
        <p:nvSpPr>
          <p:cNvPr id="9" name="Rectangle 8">
            <a:hlinkClick r:id="rId2" action="ppaction://hlinksldjump"/>
          </p:cNvPr>
          <p:cNvSpPr/>
          <p:nvPr/>
        </p:nvSpPr>
        <p:spPr>
          <a:xfrm>
            <a:off x="6019800" y="6396567"/>
            <a:ext cx="2286000" cy="228600"/>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dirty="0"/>
              <a:t>Answer</a:t>
            </a:r>
          </a:p>
        </p:txBody>
      </p:sp>
      <p:sp>
        <p:nvSpPr>
          <p:cNvPr id="7" name="Rectangle 6">
            <a:hlinkClick r:id="rId3" action="ppaction://hlinksldjump"/>
          </p:cNvPr>
          <p:cNvSpPr/>
          <p:nvPr/>
        </p:nvSpPr>
        <p:spPr>
          <a:xfrm>
            <a:off x="838200" y="6400800"/>
            <a:ext cx="2286000" cy="228600"/>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dirty="0"/>
              <a:t>Return to Main Board</a:t>
            </a:r>
          </a:p>
        </p:txBody>
      </p:sp>
    </p:spTree>
    <p:extLst>
      <p:ext uri="{BB962C8B-B14F-4D97-AF65-F5344CB8AC3E}">
        <p14:creationId xmlns:p14="http://schemas.microsoft.com/office/powerpoint/2010/main" val="29562240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st Category Question $100"/>
          <p:cNvSpPr/>
          <p:nvPr/>
        </p:nvSpPr>
        <p:spPr>
          <a:xfrm>
            <a:off x="974654" y="1869735"/>
            <a:ext cx="7176425" cy="4216190"/>
          </a:xfrm>
          <a:prstGeom prst="rect">
            <a:avLst/>
          </a:prstGeom>
          <a:gradFill>
            <a:gsLst>
              <a:gs pos="0">
                <a:schemeClr val="accent1">
                  <a:lumMod val="75000"/>
                </a:schemeClr>
              </a:gs>
              <a:gs pos="25000">
                <a:schemeClr val="accent1">
                  <a:lumMod val="75000"/>
                </a:schemeClr>
              </a:gs>
              <a:gs pos="100000">
                <a:schemeClr val="tx2">
                  <a:lumMod val="64000"/>
                  <a:lumOff val="36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latin typeface="Figtree" pitchFamily="2" charset="0"/>
              </a:rPr>
              <a:t>Bioproducts</a:t>
            </a:r>
          </a:p>
        </p:txBody>
      </p:sp>
      <p:sp>
        <p:nvSpPr>
          <p:cNvPr id="8" name="Category 1"/>
          <p:cNvSpPr/>
          <p:nvPr/>
        </p:nvSpPr>
        <p:spPr>
          <a:xfrm>
            <a:off x="972332" y="883722"/>
            <a:ext cx="7178747" cy="700644"/>
          </a:xfrm>
          <a:prstGeom prst="rect">
            <a:avLst/>
          </a:prstGeom>
          <a:gradFill>
            <a:gsLst>
              <a:gs pos="0">
                <a:schemeClr val="accent1">
                  <a:lumMod val="75000"/>
                </a:schemeClr>
              </a:gs>
              <a:gs pos="25000">
                <a:schemeClr val="accent1">
                  <a:lumMod val="75000"/>
                </a:schemeClr>
              </a:gs>
              <a:gs pos="100000">
                <a:schemeClr val="tx2">
                  <a:lumMod val="64000"/>
                  <a:lumOff val="36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 </a:t>
            </a:r>
          </a:p>
        </p:txBody>
      </p:sp>
      <p:sp>
        <p:nvSpPr>
          <p:cNvPr id="2" name="Rectangle 1">
            <a:hlinkClick r:id="rId2" action="ppaction://hlinksldjump"/>
          </p:cNvPr>
          <p:cNvSpPr/>
          <p:nvPr/>
        </p:nvSpPr>
        <p:spPr>
          <a:xfrm>
            <a:off x="6019800" y="6400800"/>
            <a:ext cx="2286000" cy="228600"/>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dirty="0"/>
              <a:t>Return to Main Board</a:t>
            </a:r>
          </a:p>
        </p:txBody>
      </p:sp>
    </p:spTree>
    <p:extLst>
      <p:ext uri="{BB962C8B-B14F-4D97-AF65-F5344CB8AC3E}">
        <p14:creationId xmlns:p14="http://schemas.microsoft.com/office/powerpoint/2010/main" val="108037716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st Category Answer $100"/>
          <p:cNvSpPr/>
          <p:nvPr/>
        </p:nvSpPr>
        <p:spPr>
          <a:xfrm>
            <a:off x="974654" y="1875577"/>
            <a:ext cx="7176425" cy="4216190"/>
          </a:xfrm>
          <a:prstGeom prst="rect">
            <a:avLst/>
          </a:prstGeom>
          <a:gradFill>
            <a:gsLst>
              <a:gs pos="0">
                <a:schemeClr val="accent1">
                  <a:lumMod val="75000"/>
                </a:schemeClr>
              </a:gs>
              <a:gs pos="25000">
                <a:schemeClr val="accent1">
                  <a:lumMod val="75000"/>
                </a:schemeClr>
              </a:gs>
              <a:gs pos="100000">
                <a:schemeClr val="tx2">
                  <a:lumMod val="64000"/>
                  <a:lumOff val="36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latin typeface="Figtree" pitchFamily="2" charset="0"/>
              </a:rPr>
              <a:t>The materials that go into the production of bioenergy and bioproducts are called ____. </a:t>
            </a:r>
          </a:p>
        </p:txBody>
      </p:sp>
      <p:sp>
        <p:nvSpPr>
          <p:cNvPr id="8" name="Category 1"/>
          <p:cNvSpPr/>
          <p:nvPr/>
        </p:nvSpPr>
        <p:spPr>
          <a:xfrm>
            <a:off x="972332" y="879489"/>
            <a:ext cx="7178747" cy="700644"/>
          </a:xfrm>
          <a:prstGeom prst="rect">
            <a:avLst/>
          </a:prstGeom>
          <a:gradFill>
            <a:gsLst>
              <a:gs pos="0">
                <a:schemeClr val="accent1">
                  <a:lumMod val="75000"/>
                </a:schemeClr>
              </a:gs>
              <a:gs pos="25000">
                <a:schemeClr val="accent1">
                  <a:lumMod val="75000"/>
                </a:schemeClr>
              </a:gs>
              <a:gs pos="100000">
                <a:schemeClr val="tx2">
                  <a:lumMod val="64000"/>
                  <a:lumOff val="36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 </a:t>
            </a:r>
          </a:p>
        </p:txBody>
      </p:sp>
      <p:sp>
        <p:nvSpPr>
          <p:cNvPr id="9" name="Rectangle 8">
            <a:hlinkClick r:id="rId2" action="ppaction://hlinksldjump"/>
          </p:cNvPr>
          <p:cNvSpPr/>
          <p:nvPr/>
        </p:nvSpPr>
        <p:spPr>
          <a:xfrm>
            <a:off x="6019800" y="6396567"/>
            <a:ext cx="2286000" cy="228600"/>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dirty="0"/>
              <a:t>Answer</a:t>
            </a:r>
          </a:p>
        </p:txBody>
      </p:sp>
      <p:sp>
        <p:nvSpPr>
          <p:cNvPr id="7" name="Rectangle 6">
            <a:hlinkClick r:id="rId3" action="ppaction://hlinksldjump"/>
          </p:cNvPr>
          <p:cNvSpPr/>
          <p:nvPr/>
        </p:nvSpPr>
        <p:spPr>
          <a:xfrm>
            <a:off x="838200" y="6400800"/>
            <a:ext cx="2286000" cy="228600"/>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dirty="0"/>
              <a:t>Return to Main Board</a:t>
            </a:r>
          </a:p>
        </p:txBody>
      </p:sp>
    </p:spTree>
    <p:extLst>
      <p:ext uri="{BB962C8B-B14F-4D97-AF65-F5344CB8AC3E}">
        <p14:creationId xmlns:p14="http://schemas.microsoft.com/office/powerpoint/2010/main" val="21527077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st Category Question $100"/>
          <p:cNvSpPr/>
          <p:nvPr/>
        </p:nvSpPr>
        <p:spPr>
          <a:xfrm>
            <a:off x="974654" y="1869735"/>
            <a:ext cx="7176425" cy="4216190"/>
          </a:xfrm>
          <a:prstGeom prst="rect">
            <a:avLst/>
          </a:prstGeom>
          <a:gradFill>
            <a:gsLst>
              <a:gs pos="0">
                <a:schemeClr val="accent1">
                  <a:lumMod val="75000"/>
                </a:schemeClr>
              </a:gs>
              <a:gs pos="25000">
                <a:schemeClr val="accent1">
                  <a:lumMod val="75000"/>
                </a:schemeClr>
              </a:gs>
              <a:gs pos="100000">
                <a:schemeClr val="tx2">
                  <a:lumMod val="64000"/>
                  <a:lumOff val="36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00" dirty="0">
              <a:latin typeface="Figtree" pitchFamily="2" charset="0"/>
            </a:endParaRPr>
          </a:p>
          <a:p>
            <a:pPr algn="ctr"/>
            <a:endParaRPr lang="en-US" sz="4000" dirty="0">
              <a:latin typeface="Figtree" pitchFamily="2" charset="0"/>
            </a:endParaRPr>
          </a:p>
          <a:p>
            <a:pPr algn="ctr"/>
            <a:r>
              <a:rPr lang="en-US" sz="4000" dirty="0">
                <a:latin typeface="Figtree" pitchFamily="2" charset="0"/>
              </a:rPr>
              <a:t>Feedstocks</a:t>
            </a:r>
          </a:p>
          <a:p>
            <a:pPr algn="ctr"/>
            <a:endParaRPr lang="en-US" sz="4000" dirty="0">
              <a:latin typeface="Figtree" pitchFamily="2" charset="0"/>
            </a:endParaRPr>
          </a:p>
          <a:p>
            <a:pPr algn="ctr"/>
            <a:endParaRPr lang="en-US" sz="4000" dirty="0">
              <a:latin typeface="Figtree" pitchFamily="2" charset="0"/>
            </a:endParaRPr>
          </a:p>
          <a:p>
            <a:pPr algn="r"/>
            <a:endParaRPr lang="en-US" sz="2400" dirty="0">
              <a:latin typeface="Figtree" pitchFamily="2" charset="0"/>
            </a:endParaRPr>
          </a:p>
        </p:txBody>
      </p:sp>
      <p:sp>
        <p:nvSpPr>
          <p:cNvPr id="8" name="Category 1"/>
          <p:cNvSpPr/>
          <p:nvPr/>
        </p:nvSpPr>
        <p:spPr>
          <a:xfrm>
            <a:off x="972332" y="883722"/>
            <a:ext cx="7178747" cy="700644"/>
          </a:xfrm>
          <a:prstGeom prst="rect">
            <a:avLst/>
          </a:prstGeom>
          <a:gradFill>
            <a:gsLst>
              <a:gs pos="0">
                <a:schemeClr val="accent1">
                  <a:lumMod val="75000"/>
                </a:schemeClr>
              </a:gs>
              <a:gs pos="25000">
                <a:schemeClr val="accent1">
                  <a:lumMod val="75000"/>
                </a:schemeClr>
              </a:gs>
              <a:gs pos="100000">
                <a:schemeClr val="tx2">
                  <a:lumMod val="64000"/>
                  <a:lumOff val="36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 </a:t>
            </a:r>
          </a:p>
        </p:txBody>
      </p:sp>
      <p:sp>
        <p:nvSpPr>
          <p:cNvPr id="2" name="Rectangle 1">
            <a:hlinkClick r:id="rId2" action="ppaction://hlinksldjump"/>
          </p:cNvPr>
          <p:cNvSpPr/>
          <p:nvPr/>
        </p:nvSpPr>
        <p:spPr>
          <a:xfrm>
            <a:off x="6019800" y="6400800"/>
            <a:ext cx="2286000" cy="228600"/>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dirty="0"/>
              <a:t>Return to Main Board</a:t>
            </a:r>
          </a:p>
        </p:txBody>
      </p:sp>
    </p:spTree>
    <p:extLst>
      <p:ext uri="{BB962C8B-B14F-4D97-AF65-F5344CB8AC3E}">
        <p14:creationId xmlns:p14="http://schemas.microsoft.com/office/powerpoint/2010/main" val="250817348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theme/theme1.xml><?xml version="1.0" encoding="utf-8"?>
<a:theme xmlns:a="http://schemas.openxmlformats.org/drawingml/2006/main" name="BioenergizeME Guid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Gras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rass" id="{7C7A7186-7369-EC4A-B8F5-C88ADCA549B1}" vid="{AE0B336D-F144-A347-AE85-48496A9292F7}"/>
    </a:ext>
  </a:extLst>
</a:theme>
</file>

<file path=ppt/theme/theme3.xml><?xml version="1.0" encoding="utf-8"?>
<a:theme xmlns:a="http://schemas.openxmlformats.org/drawingml/2006/main" name="9_BioenergizeME Guid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C8FC57011AE3C4189D80DA3E714F942" ma:contentTypeVersion="13" ma:contentTypeDescription="Create a new document." ma:contentTypeScope="" ma:versionID="b097c4eddb07d42b922e4d261dbc3dae">
  <xsd:schema xmlns:xsd="http://www.w3.org/2001/XMLSchema" xmlns:xs="http://www.w3.org/2001/XMLSchema" xmlns:p="http://schemas.microsoft.com/office/2006/metadata/properties" xmlns:ns2="27853097-418c-4b48-8223-1dd0a7832d47" xmlns:ns3="79fb83e5-885f-4e3d-bf4e-d7da882627bc" targetNamespace="http://schemas.microsoft.com/office/2006/metadata/properties" ma:root="true" ma:fieldsID="2b1f2092b1a1e4319aa03be12c710035" ns2:_="" ns3:_="">
    <xsd:import namespace="27853097-418c-4b48-8223-1dd0a7832d47"/>
    <xsd:import namespace="79fb83e5-885f-4e3d-bf4e-d7da882627bc"/>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lcf76f155ced4ddcb4097134ff3c332f" minOccurs="0"/>
                <xsd:element ref="ns3:TaxCatchAll" minOccurs="0"/>
                <xsd:element ref="ns2:MediaServiceOCR"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7853097-418c-4b48-8223-1dd0a7832d4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26d46bd7-4a58-4bc0-a217-7245e6e70419"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element name="MediaServiceLocation" ma:index="19"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9fb83e5-885f-4e3d-bf4e-d7da882627bc"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ff0dcf13-b1c0-4ef7-991a-5deb0c87021a}" ma:internalName="TaxCatchAll" ma:showField="CatchAllData" ma:web="79fb83e5-885f-4e3d-bf4e-d7da882627b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27853097-418c-4b48-8223-1dd0a7832d47">
      <Terms xmlns="http://schemas.microsoft.com/office/infopath/2007/PartnerControls"/>
    </lcf76f155ced4ddcb4097134ff3c332f>
    <TaxCatchAll xmlns="79fb83e5-885f-4e3d-bf4e-d7da882627bc" xsi:nil="true"/>
  </documentManagement>
</p:properties>
</file>

<file path=customXml/itemProps1.xml><?xml version="1.0" encoding="utf-8"?>
<ds:datastoreItem xmlns:ds="http://schemas.openxmlformats.org/officeDocument/2006/customXml" ds:itemID="{B6555FF6-A178-439E-913D-B3271C9BF6D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7853097-418c-4b48-8223-1dd0a7832d47"/>
    <ds:schemaRef ds:uri="79fb83e5-885f-4e3d-bf4e-d7da882627b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9BA0078-B701-4441-AD87-FCB2FE31DE97}">
  <ds:schemaRefs>
    <ds:schemaRef ds:uri="http://schemas.microsoft.com/sharepoint/v3/contenttype/forms"/>
  </ds:schemaRefs>
</ds:datastoreItem>
</file>

<file path=customXml/itemProps3.xml><?xml version="1.0" encoding="utf-8"?>
<ds:datastoreItem xmlns:ds="http://schemas.openxmlformats.org/officeDocument/2006/customXml" ds:itemID="{200B7D5B-0103-4164-9122-04B15DBAC8DA}">
  <ds:schemaRefs>
    <ds:schemaRef ds:uri="79fb83e5-885f-4e3d-bf4e-d7da882627bc"/>
    <ds:schemaRef ds:uri="27853097-418c-4b48-8223-1dd0a7832d47"/>
    <ds:schemaRef ds:uri="http://schemas.openxmlformats.org/package/2006/metadata/core-properties"/>
    <ds:schemaRef ds:uri="http://schemas.microsoft.com/office/2006/metadata/properties"/>
    <ds:schemaRef ds:uri="http://www.w3.org/XML/1998/namespace"/>
    <ds:schemaRef ds:uri="http://purl.org/dc/terms/"/>
    <ds:schemaRef ds:uri="http://purl.org/dc/elements/1.1/"/>
    <ds:schemaRef ds:uri="http://schemas.microsoft.com/office/2006/documentManagement/types"/>
    <ds:schemaRef ds:uri="http://schemas.microsoft.com/office/infopath/2007/PartnerControls"/>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BioenergizeME Guide</Template>
  <TotalTime>6551</TotalTime>
  <Words>940</Words>
  <Application>Microsoft Office PowerPoint</Application>
  <PresentationFormat>On-screen Show (4:3)</PresentationFormat>
  <Paragraphs>217</Paragraphs>
  <Slides>52</Slides>
  <Notes>8</Notes>
  <HiddenSlides>0</HiddenSlides>
  <MMClips>1</MMClips>
  <ScaleCrop>false</ScaleCrop>
  <HeadingPairs>
    <vt:vector size="6" baseType="variant">
      <vt:variant>
        <vt:lpstr>Fonts Used</vt:lpstr>
      </vt:variant>
      <vt:variant>
        <vt:i4>3</vt:i4>
      </vt:variant>
      <vt:variant>
        <vt:lpstr>Theme</vt:lpstr>
      </vt:variant>
      <vt:variant>
        <vt:i4>3</vt:i4>
      </vt:variant>
      <vt:variant>
        <vt:lpstr>Slide Titles</vt:lpstr>
      </vt:variant>
      <vt:variant>
        <vt:i4>52</vt:i4>
      </vt:variant>
    </vt:vector>
  </HeadingPairs>
  <TitlesOfParts>
    <vt:vector size="58" baseType="lpstr">
      <vt:lpstr>Arial</vt:lpstr>
      <vt:lpstr>Calibri</vt:lpstr>
      <vt:lpstr>Figtree</vt:lpstr>
      <vt:lpstr>BioenergizeME Guide</vt:lpstr>
      <vt:lpstr>Grass</vt:lpstr>
      <vt:lpstr>9_BioenergizeME Guide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Presentermedia</dc:creator>
  <cp:lastModifiedBy>Taylor, Andrew (CONTR)</cp:lastModifiedBy>
  <cp:revision>165</cp:revision>
  <dcterms:created xsi:type="dcterms:W3CDTF">2011-12-08T22:12:45Z</dcterms:created>
  <dcterms:modified xsi:type="dcterms:W3CDTF">2026-09-22T21:05:53Z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0x0101001C8FC57011AE3C4189D80DA3E714F942</vt:lpwstr>
  </property>
  <property fmtid="{D5CDD505-2E9C-101B-9397-08002B2CF9AE}" pid="3" name="MediaServiceImageTags">
    <vt:lpwstr/>
  </property>
</Properties>
</file>