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 id="2147483787" r:id="rId5"/>
    <p:sldMasterId id="2147483791" r:id="rId6"/>
    <p:sldMasterId id="2147483799" r:id="rId7"/>
    <p:sldMasterId id="2147483824" r:id="rId8"/>
    <p:sldMasterId id="2147483894" r:id="rId9"/>
    <p:sldMasterId id="2147483930" r:id="rId10"/>
  </p:sldMasterIdLst>
  <p:notesMasterIdLst>
    <p:notesMasterId r:id="rId25"/>
  </p:notesMasterIdLst>
  <p:sldIdLst>
    <p:sldId id="256" r:id="rId11"/>
    <p:sldId id="257" r:id="rId12"/>
    <p:sldId id="1182" r:id="rId13"/>
    <p:sldId id="1199" r:id="rId14"/>
    <p:sldId id="1183" r:id="rId15"/>
    <p:sldId id="266" r:id="rId16"/>
    <p:sldId id="1167" r:id="rId17"/>
    <p:sldId id="1166" r:id="rId18"/>
    <p:sldId id="1196" r:id="rId19"/>
    <p:sldId id="1192" r:id="rId20"/>
    <p:sldId id="1202" r:id="rId21"/>
    <p:sldId id="1193" r:id="rId22"/>
    <p:sldId id="1194" r:id="rId23"/>
    <p:sldId id="26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BFC9F-5CE3-4488-9E1E-B451593051BA}" v="12" dt="2020-05-29T00:14:42.907"/>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p:scale>
          <a:sx n="112" d="100"/>
          <a:sy n="112" d="100"/>
        </p:scale>
        <p:origin x="-304" y="-80"/>
      </p:cViewPr>
      <p:guideLst>
        <p:guide orient="horz" pos="2160"/>
        <p:guide pos="2880"/>
      </p:guideLst>
    </p:cSldViewPr>
  </p:slideViewPr>
  <p:notesTextViewPr>
    <p:cViewPr>
      <p:scale>
        <a:sx n="1" d="1"/>
        <a:sy n="1" d="1"/>
      </p:scale>
      <p:origin x="0" y="0"/>
    </p:cViewPr>
  </p:notesTextViewPr>
  <p:sorterViewPr>
    <p:cViewPr>
      <p:scale>
        <a:sx n="100" d="100"/>
        <a:sy n="100" d="100"/>
      </p:scale>
      <p:origin x="0" y="-169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6.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6/11/relationships/changesInfo" Target="changesInfos/changesInfo1.xml"/><Relationship Id="rId32" Type="http://schemas.microsoft.com/office/2015/10/relationships/revisionInfo" Target="revisionInfo.xml"/><Relationship Id="rId10" Type="http://schemas.openxmlformats.org/officeDocument/2006/relationships/slideMaster" Target="slideMasters/slideMaster7.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eske, Sabine B." userId="347f33ef-450e-4a66-b248-71e01d3403af" providerId="ADAL" clId="{3E5BFC9F-5CE3-4488-9E1E-B451593051BA}"/>
    <pc:docChg chg="modSld">
      <pc:chgData name="Brueske, Sabine B." userId="347f33ef-450e-4a66-b248-71e01d3403af" providerId="ADAL" clId="{3E5BFC9F-5CE3-4488-9E1E-B451593051BA}" dt="2020-05-29T00:27:32.103" v="22" actId="6549"/>
      <pc:docMkLst>
        <pc:docMk/>
      </pc:docMkLst>
      <pc:sldChg chg="modSp">
        <pc:chgData name="Brueske, Sabine B." userId="347f33ef-450e-4a66-b248-71e01d3403af" providerId="ADAL" clId="{3E5BFC9F-5CE3-4488-9E1E-B451593051BA}" dt="2020-05-29T00:27:32.103" v="22" actId="6549"/>
        <pc:sldMkLst>
          <pc:docMk/>
          <pc:sldMk cId="4032375629" sldId="257"/>
        </pc:sldMkLst>
        <pc:spChg chg="mod">
          <ac:chgData name="Brueske, Sabine B." userId="347f33ef-450e-4a66-b248-71e01d3403af" providerId="ADAL" clId="{3E5BFC9F-5CE3-4488-9E1E-B451593051BA}" dt="2020-05-29T00:27:32.103" v="22" actId="6549"/>
          <ac:spMkLst>
            <pc:docMk/>
            <pc:sldMk cId="4032375629" sldId="257"/>
            <ac:spMk id="3" creationId="{F67CA970-9959-41CD-92B9-B396FD85B32F}"/>
          </ac:spMkLst>
        </pc:spChg>
      </pc:sldChg>
    </pc:docChg>
  </pc:docChgLst>
  <pc:docChgLst>
    <pc:chgData name="Brueske, Sabine B." userId="347f33ef-450e-4a66-b248-71e01d3403af" providerId="ADAL" clId="{16D23F16-C197-4DB3-A15E-E2F886C92CC5}"/>
    <pc:docChg chg="undo custSel addSld delSld modSld sldOrd delMainMaster">
      <pc:chgData name="Brueske, Sabine B." userId="347f33ef-450e-4a66-b248-71e01d3403af" providerId="ADAL" clId="{16D23F16-C197-4DB3-A15E-E2F886C92CC5}" dt="2020-05-29T00:17:49.648" v="1285" actId="20577"/>
      <pc:docMkLst>
        <pc:docMk/>
      </pc:docMkLst>
      <pc:sldChg chg="addSp delSp modSp">
        <pc:chgData name="Brueske, Sabine B." userId="347f33ef-450e-4a66-b248-71e01d3403af" providerId="ADAL" clId="{16D23F16-C197-4DB3-A15E-E2F886C92CC5}" dt="2020-05-28T23:55:06.038" v="510" actId="14100"/>
        <pc:sldMkLst>
          <pc:docMk/>
          <pc:sldMk cId="4032375629" sldId="257"/>
        </pc:sldMkLst>
        <pc:spChg chg="mod">
          <ac:chgData name="Brueske, Sabine B." userId="347f33ef-450e-4a66-b248-71e01d3403af" providerId="ADAL" clId="{16D23F16-C197-4DB3-A15E-E2F886C92CC5}" dt="2020-05-28T23:39:29.039" v="58" actId="20577"/>
          <ac:spMkLst>
            <pc:docMk/>
            <pc:sldMk cId="4032375629" sldId="257"/>
            <ac:spMk id="2" creationId="{50F7688F-ED1F-4A17-B7DA-65612CAB955D}"/>
          </ac:spMkLst>
        </pc:spChg>
        <pc:spChg chg="mod">
          <ac:chgData name="Brueske, Sabine B." userId="347f33ef-450e-4a66-b248-71e01d3403af" providerId="ADAL" clId="{16D23F16-C197-4DB3-A15E-E2F886C92CC5}" dt="2020-05-28T23:54:54.426" v="507" actId="6549"/>
          <ac:spMkLst>
            <pc:docMk/>
            <pc:sldMk cId="4032375629" sldId="257"/>
            <ac:spMk id="3" creationId="{F67CA970-9959-41CD-92B9-B396FD85B32F}"/>
          </ac:spMkLst>
        </pc:spChg>
        <pc:spChg chg="add del mod">
          <ac:chgData name="Brueske, Sabine B." userId="347f33ef-450e-4a66-b248-71e01d3403af" providerId="ADAL" clId="{16D23F16-C197-4DB3-A15E-E2F886C92CC5}" dt="2020-05-28T23:46:11.871" v="250" actId="478"/>
          <ac:spMkLst>
            <pc:docMk/>
            <pc:sldMk cId="4032375629" sldId="257"/>
            <ac:spMk id="6" creationId="{4A292A84-95B9-493E-8F35-1E588D82E376}"/>
          </ac:spMkLst>
        </pc:spChg>
        <pc:spChg chg="add del mod">
          <ac:chgData name="Brueske, Sabine B." userId="347f33ef-450e-4a66-b248-71e01d3403af" providerId="ADAL" clId="{16D23F16-C197-4DB3-A15E-E2F886C92CC5}" dt="2020-05-28T23:48:24.120" v="258" actId="478"/>
          <ac:spMkLst>
            <pc:docMk/>
            <pc:sldMk cId="4032375629" sldId="257"/>
            <ac:spMk id="9" creationId="{EEE70FB9-2B50-4D52-87D1-C8477E939D3C}"/>
          </ac:spMkLst>
        </pc:spChg>
        <pc:spChg chg="add mod">
          <ac:chgData name="Brueske, Sabine B." userId="347f33ef-450e-4a66-b248-71e01d3403af" providerId="ADAL" clId="{16D23F16-C197-4DB3-A15E-E2F886C92CC5}" dt="2020-05-28T23:49:23.700" v="262" actId="14100"/>
          <ac:spMkLst>
            <pc:docMk/>
            <pc:sldMk cId="4032375629" sldId="257"/>
            <ac:spMk id="12" creationId="{586460D7-CD29-4F12-88FA-BE6192518B9B}"/>
          </ac:spMkLst>
        </pc:spChg>
        <pc:picChg chg="add del mod">
          <ac:chgData name="Brueske, Sabine B." userId="347f33ef-450e-4a66-b248-71e01d3403af" providerId="ADAL" clId="{16D23F16-C197-4DB3-A15E-E2F886C92CC5}" dt="2020-05-28T23:46:11.871" v="250" actId="478"/>
          <ac:picMkLst>
            <pc:docMk/>
            <pc:sldMk cId="4032375629" sldId="257"/>
            <ac:picMk id="5" creationId="{8CC51354-63B5-4E37-8EFA-EF2AD12E0D6C}"/>
          </ac:picMkLst>
        </pc:picChg>
        <pc:picChg chg="add mod">
          <ac:chgData name="Brueske, Sabine B." userId="347f33ef-450e-4a66-b248-71e01d3403af" providerId="ADAL" clId="{16D23F16-C197-4DB3-A15E-E2F886C92CC5}" dt="2020-05-28T23:54:58.005" v="508" actId="1076"/>
          <ac:picMkLst>
            <pc:docMk/>
            <pc:sldMk cId="4032375629" sldId="257"/>
            <ac:picMk id="8" creationId="{7DA41386-6030-4145-AE6B-BEA9B3DD6264}"/>
          </ac:picMkLst>
        </pc:picChg>
        <pc:picChg chg="add mod">
          <ac:chgData name="Brueske, Sabine B." userId="347f33ef-450e-4a66-b248-71e01d3403af" providerId="ADAL" clId="{16D23F16-C197-4DB3-A15E-E2F886C92CC5}" dt="2020-05-28T23:55:06.038" v="510" actId="14100"/>
          <ac:picMkLst>
            <pc:docMk/>
            <pc:sldMk cId="4032375629" sldId="257"/>
            <ac:picMk id="11" creationId="{48CA3801-3293-4FA5-8548-2B65F1B95ABF}"/>
          </ac:picMkLst>
        </pc:picChg>
      </pc:sldChg>
      <pc:sldChg chg="del">
        <pc:chgData name="Brueske, Sabine B." userId="347f33ef-450e-4a66-b248-71e01d3403af" providerId="ADAL" clId="{16D23F16-C197-4DB3-A15E-E2F886C92CC5}" dt="2020-05-29T00:11:17.244" v="863" actId="2696"/>
        <pc:sldMkLst>
          <pc:docMk/>
          <pc:sldMk cId="495627709" sldId="261"/>
        </pc:sldMkLst>
      </pc:sldChg>
      <pc:sldChg chg="modSp del">
        <pc:chgData name="Brueske, Sabine B." userId="347f33ef-450e-4a66-b248-71e01d3403af" providerId="ADAL" clId="{16D23F16-C197-4DB3-A15E-E2F886C92CC5}" dt="2020-05-29T00:10:28.140" v="799" actId="2696"/>
        <pc:sldMkLst>
          <pc:docMk/>
          <pc:sldMk cId="2584008238" sldId="263"/>
        </pc:sldMkLst>
        <pc:spChg chg="mod">
          <ac:chgData name="Brueske, Sabine B." userId="347f33ef-450e-4a66-b248-71e01d3403af" providerId="ADAL" clId="{16D23F16-C197-4DB3-A15E-E2F886C92CC5}" dt="2020-05-29T00:09:18.223" v="707" actId="20577"/>
          <ac:spMkLst>
            <pc:docMk/>
            <pc:sldMk cId="2584008238" sldId="263"/>
            <ac:spMk id="3" creationId="{71A4C5CA-3A5A-411F-A049-5F722FEDE6C0}"/>
          </ac:spMkLst>
        </pc:spChg>
      </pc:sldChg>
      <pc:sldChg chg="del">
        <pc:chgData name="Brueske, Sabine B." userId="347f33ef-450e-4a66-b248-71e01d3403af" providerId="ADAL" clId="{16D23F16-C197-4DB3-A15E-E2F886C92CC5}" dt="2020-05-29T00:13:07.996" v="962" actId="2696"/>
        <pc:sldMkLst>
          <pc:docMk/>
          <pc:sldMk cId="3893458449" sldId="264"/>
        </pc:sldMkLst>
      </pc:sldChg>
      <pc:sldChg chg="modSp">
        <pc:chgData name="Brueske, Sabine B." userId="347f33ef-450e-4a66-b248-71e01d3403af" providerId="ADAL" clId="{16D23F16-C197-4DB3-A15E-E2F886C92CC5}" dt="2020-05-28T23:59:11.591" v="587" actId="14100"/>
        <pc:sldMkLst>
          <pc:docMk/>
          <pc:sldMk cId="956315169" sldId="266"/>
        </pc:sldMkLst>
        <pc:spChg chg="mod">
          <ac:chgData name="Brueske, Sabine B." userId="347f33ef-450e-4a66-b248-71e01d3403af" providerId="ADAL" clId="{16D23F16-C197-4DB3-A15E-E2F886C92CC5}" dt="2020-05-28T23:55:55.184" v="515" actId="6549"/>
          <ac:spMkLst>
            <pc:docMk/>
            <pc:sldMk cId="956315169" sldId="266"/>
            <ac:spMk id="2" creationId="{9F217F5C-AA9E-491A-A15A-BEFD40668CA6}"/>
          </ac:spMkLst>
        </pc:spChg>
        <pc:spChg chg="mod">
          <ac:chgData name="Brueske, Sabine B." userId="347f33ef-450e-4a66-b248-71e01d3403af" providerId="ADAL" clId="{16D23F16-C197-4DB3-A15E-E2F886C92CC5}" dt="2020-05-28T23:59:11.591" v="587" actId="14100"/>
          <ac:spMkLst>
            <pc:docMk/>
            <pc:sldMk cId="956315169" sldId="266"/>
            <ac:spMk id="3" creationId="{08D35B25-256D-48EA-A063-37EC6A461104}"/>
          </ac:spMkLst>
        </pc:spChg>
      </pc:sldChg>
      <pc:sldChg chg="del">
        <pc:chgData name="Brueske, Sabine B." userId="347f33ef-450e-4a66-b248-71e01d3403af" providerId="ADAL" clId="{16D23F16-C197-4DB3-A15E-E2F886C92CC5}" dt="2020-05-29T00:13:14.105" v="976" actId="2696"/>
        <pc:sldMkLst>
          <pc:docMk/>
          <pc:sldMk cId="1269090436" sldId="267"/>
        </pc:sldMkLst>
      </pc:sldChg>
      <pc:sldChg chg="modSp">
        <pc:chgData name="Brueske, Sabine B." userId="347f33ef-450e-4a66-b248-71e01d3403af" providerId="ADAL" clId="{16D23F16-C197-4DB3-A15E-E2F886C92CC5}" dt="2020-05-29T00:17:49.648" v="1285" actId="20577"/>
        <pc:sldMkLst>
          <pc:docMk/>
          <pc:sldMk cId="642482318" sldId="268"/>
        </pc:sldMkLst>
        <pc:spChg chg="mod">
          <ac:chgData name="Brueske, Sabine B." userId="347f33ef-450e-4a66-b248-71e01d3403af" providerId="ADAL" clId="{16D23F16-C197-4DB3-A15E-E2F886C92CC5}" dt="2020-05-29T00:16:57.408" v="1223" actId="6549"/>
          <ac:spMkLst>
            <pc:docMk/>
            <pc:sldMk cId="642482318" sldId="268"/>
            <ac:spMk id="2" creationId="{BEF225AB-A195-4C64-9025-28675EB19ECD}"/>
          </ac:spMkLst>
        </pc:spChg>
        <pc:spChg chg="mod">
          <ac:chgData name="Brueske, Sabine B." userId="347f33ef-450e-4a66-b248-71e01d3403af" providerId="ADAL" clId="{16D23F16-C197-4DB3-A15E-E2F886C92CC5}" dt="2020-05-29T00:17:49.648" v="1285" actId="20577"/>
          <ac:spMkLst>
            <pc:docMk/>
            <pc:sldMk cId="642482318" sldId="268"/>
            <ac:spMk id="3" creationId="{BE6223AB-D844-499C-B333-DC9317B4A140}"/>
          </ac:spMkLst>
        </pc:spChg>
      </pc:sldChg>
      <pc:sldChg chg="del">
        <pc:chgData name="Brueske, Sabine B." userId="347f33ef-450e-4a66-b248-71e01d3403af" providerId="ADAL" clId="{16D23F16-C197-4DB3-A15E-E2F886C92CC5}" dt="2020-05-28T23:58:28.747" v="552" actId="2696"/>
        <pc:sldMkLst>
          <pc:docMk/>
          <pc:sldMk cId="2853348181" sldId="269"/>
        </pc:sldMkLst>
      </pc:sldChg>
      <pc:sldChg chg="del">
        <pc:chgData name="Brueske, Sabine B." userId="347f33ef-450e-4a66-b248-71e01d3403af" providerId="ADAL" clId="{16D23F16-C197-4DB3-A15E-E2F886C92CC5}" dt="2020-05-28T23:40:20.456" v="84" actId="2696"/>
        <pc:sldMkLst>
          <pc:docMk/>
          <pc:sldMk cId="3721700568" sldId="348"/>
        </pc:sldMkLst>
      </pc:sldChg>
      <pc:sldChg chg="del">
        <pc:chgData name="Brueske, Sabine B." userId="347f33ef-450e-4a66-b248-71e01d3403af" providerId="ADAL" clId="{16D23F16-C197-4DB3-A15E-E2F886C92CC5}" dt="2020-05-28T23:40:22.558" v="85" actId="2696"/>
        <pc:sldMkLst>
          <pc:docMk/>
          <pc:sldMk cId="572021104" sldId="562"/>
        </pc:sldMkLst>
      </pc:sldChg>
      <pc:sldChg chg="del">
        <pc:chgData name="Brueske, Sabine B." userId="347f33ef-450e-4a66-b248-71e01d3403af" providerId="ADAL" clId="{16D23F16-C197-4DB3-A15E-E2F886C92CC5}" dt="2020-05-28T23:40:23.450" v="86" actId="2696"/>
        <pc:sldMkLst>
          <pc:docMk/>
          <pc:sldMk cId="3262353387" sldId="563"/>
        </pc:sldMkLst>
      </pc:sldChg>
      <pc:sldChg chg="del">
        <pc:chgData name="Brueske, Sabine B." userId="347f33ef-450e-4a66-b248-71e01d3403af" providerId="ADAL" clId="{16D23F16-C197-4DB3-A15E-E2F886C92CC5}" dt="2020-05-28T23:59:48.072" v="589" actId="2696"/>
        <pc:sldMkLst>
          <pc:docMk/>
          <pc:sldMk cId="1485709685" sldId="1160"/>
        </pc:sldMkLst>
      </pc:sldChg>
      <pc:sldChg chg="del">
        <pc:chgData name="Brueske, Sabine B." userId="347f33ef-450e-4a66-b248-71e01d3403af" providerId="ADAL" clId="{16D23F16-C197-4DB3-A15E-E2F886C92CC5}" dt="2020-05-29T00:00:01.054" v="590" actId="2696"/>
        <pc:sldMkLst>
          <pc:docMk/>
          <pc:sldMk cId="1264323531" sldId="1161"/>
        </pc:sldMkLst>
      </pc:sldChg>
      <pc:sldChg chg="ord">
        <pc:chgData name="Brueske, Sabine B." userId="347f33ef-450e-4a66-b248-71e01d3403af" providerId="ADAL" clId="{16D23F16-C197-4DB3-A15E-E2F886C92CC5}" dt="2020-05-28T23:56:24.295" v="519"/>
        <pc:sldMkLst>
          <pc:docMk/>
          <pc:sldMk cId="199808661" sldId="1163"/>
        </pc:sldMkLst>
      </pc:sldChg>
      <pc:sldChg chg="del">
        <pc:chgData name="Brueske, Sabine B." userId="347f33ef-450e-4a66-b248-71e01d3403af" providerId="ADAL" clId="{16D23F16-C197-4DB3-A15E-E2F886C92CC5}" dt="2020-05-28T23:57:46.946" v="533" actId="2696"/>
        <pc:sldMkLst>
          <pc:docMk/>
          <pc:sldMk cId="1241582781" sldId="1164"/>
        </pc:sldMkLst>
      </pc:sldChg>
      <pc:sldChg chg="ord">
        <pc:chgData name="Brueske, Sabine B." userId="347f33ef-450e-4a66-b248-71e01d3403af" providerId="ADAL" clId="{16D23F16-C197-4DB3-A15E-E2F886C92CC5}" dt="2020-05-28T23:59:29.467" v="588"/>
        <pc:sldMkLst>
          <pc:docMk/>
          <pc:sldMk cId="188892594" sldId="1167"/>
        </pc:sldMkLst>
      </pc:sldChg>
      <pc:sldChg chg="del">
        <pc:chgData name="Brueske, Sabine B." userId="347f33ef-450e-4a66-b248-71e01d3403af" providerId="ADAL" clId="{16D23F16-C197-4DB3-A15E-E2F886C92CC5}" dt="2020-05-29T00:13:16.148" v="977" actId="2696"/>
        <pc:sldMkLst>
          <pc:docMk/>
          <pc:sldMk cId="2673725100" sldId="1169"/>
        </pc:sldMkLst>
      </pc:sldChg>
      <pc:sldChg chg="del">
        <pc:chgData name="Brueske, Sabine B." userId="347f33ef-450e-4a66-b248-71e01d3403af" providerId="ADAL" clId="{16D23F16-C197-4DB3-A15E-E2F886C92CC5}" dt="2020-05-29T00:13:06.185" v="960" actId="2696"/>
        <pc:sldMkLst>
          <pc:docMk/>
          <pc:sldMk cId="1964583023" sldId="1170"/>
        </pc:sldMkLst>
      </pc:sldChg>
      <pc:sldChg chg="del">
        <pc:chgData name="Brueske, Sabine B." userId="347f33ef-450e-4a66-b248-71e01d3403af" providerId="ADAL" clId="{16D23F16-C197-4DB3-A15E-E2F886C92CC5}" dt="2020-05-29T00:13:06.772" v="961" actId="2696"/>
        <pc:sldMkLst>
          <pc:docMk/>
          <pc:sldMk cId="1479570634" sldId="1171"/>
        </pc:sldMkLst>
      </pc:sldChg>
      <pc:sldChg chg="del">
        <pc:chgData name="Brueske, Sabine B." userId="347f33ef-450e-4a66-b248-71e01d3403af" providerId="ADAL" clId="{16D23F16-C197-4DB3-A15E-E2F886C92CC5}" dt="2020-05-29T00:13:08.952" v="963" actId="2696"/>
        <pc:sldMkLst>
          <pc:docMk/>
          <pc:sldMk cId="1690295566" sldId="1172"/>
        </pc:sldMkLst>
      </pc:sldChg>
      <pc:sldChg chg="del">
        <pc:chgData name="Brueske, Sabine B." userId="347f33ef-450e-4a66-b248-71e01d3403af" providerId="ADAL" clId="{16D23F16-C197-4DB3-A15E-E2F886C92CC5}" dt="2020-05-29T00:10:30.613" v="800" actId="2696"/>
        <pc:sldMkLst>
          <pc:docMk/>
          <pc:sldMk cId="1539523186" sldId="1173"/>
        </pc:sldMkLst>
      </pc:sldChg>
      <pc:sldChg chg="del">
        <pc:chgData name="Brueske, Sabine B." userId="347f33ef-450e-4a66-b248-71e01d3403af" providerId="ADAL" clId="{16D23F16-C197-4DB3-A15E-E2F886C92CC5}" dt="2020-05-29T00:10:32.639" v="801" actId="2696"/>
        <pc:sldMkLst>
          <pc:docMk/>
          <pc:sldMk cId="1803099832" sldId="1174"/>
        </pc:sldMkLst>
      </pc:sldChg>
      <pc:sldChg chg="del">
        <pc:chgData name="Brueske, Sabine B." userId="347f33ef-450e-4a66-b248-71e01d3403af" providerId="ADAL" clId="{16D23F16-C197-4DB3-A15E-E2F886C92CC5}" dt="2020-05-29T00:10:33.911" v="802" actId="2696"/>
        <pc:sldMkLst>
          <pc:docMk/>
          <pc:sldMk cId="1810043315" sldId="1175"/>
        </pc:sldMkLst>
      </pc:sldChg>
      <pc:sldChg chg="del">
        <pc:chgData name="Brueske, Sabine B." userId="347f33ef-450e-4a66-b248-71e01d3403af" providerId="ADAL" clId="{16D23F16-C197-4DB3-A15E-E2F886C92CC5}" dt="2020-05-29T00:10:34.903" v="803" actId="2696"/>
        <pc:sldMkLst>
          <pc:docMk/>
          <pc:sldMk cId="1402133901" sldId="1176"/>
        </pc:sldMkLst>
      </pc:sldChg>
      <pc:sldChg chg="modSp">
        <pc:chgData name="Brueske, Sabine B." userId="347f33ef-450e-4a66-b248-71e01d3403af" providerId="ADAL" clId="{16D23F16-C197-4DB3-A15E-E2F886C92CC5}" dt="2020-05-29T00:13:29.122" v="990" actId="404"/>
        <pc:sldMkLst>
          <pc:docMk/>
          <pc:sldMk cId="3425487599" sldId="1178"/>
        </pc:sldMkLst>
        <pc:spChg chg="mod">
          <ac:chgData name="Brueske, Sabine B." userId="347f33ef-450e-4a66-b248-71e01d3403af" providerId="ADAL" clId="{16D23F16-C197-4DB3-A15E-E2F886C92CC5}" dt="2020-05-29T00:01:09.218" v="616" actId="20577"/>
          <ac:spMkLst>
            <pc:docMk/>
            <pc:sldMk cId="3425487599" sldId="1178"/>
            <ac:spMk id="2" creationId="{9F217F5C-AA9E-491A-A15A-BEFD40668CA6}"/>
          </ac:spMkLst>
        </pc:spChg>
        <pc:spChg chg="mod">
          <ac:chgData name="Brueske, Sabine B." userId="347f33ef-450e-4a66-b248-71e01d3403af" providerId="ADAL" clId="{16D23F16-C197-4DB3-A15E-E2F886C92CC5}" dt="2020-05-29T00:13:29.122" v="990" actId="404"/>
          <ac:spMkLst>
            <pc:docMk/>
            <pc:sldMk cId="3425487599" sldId="1178"/>
            <ac:spMk id="3" creationId="{08D35B25-256D-48EA-A063-37EC6A461104}"/>
          </ac:spMkLst>
        </pc:spChg>
      </pc:sldChg>
      <pc:sldChg chg="modSp add ord">
        <pc:chgData name="Brueske, Sabine B." userId="347f33ef-450e-4a66-b248-71e01d3403af" providerId="ADAL" clId="{16D23F16-C197-4DB3-A15E-E2F886C92CC5}" dt="2020-05-29T00:15:56.381" v="1146" actId="20577"/>
        <pc:sldMkLst>
          <pc:docMk/>
          <pc:sldMk cId="801089538" sldId="1179"/>
        </pc:sldMkLst>
        <pc:spChg chg="mod">
          <ac:chgData name="Brueske, Sabine B." userId="347f33ef-450e-4a66-b248-71e01d3403af" providerId="ADAL" clId="{16D23F16-C197-4DB3-A15E-E2F886C92CC5}" dt="2020-05-29T00:14:21.839" v="1032" actId="20577"/>
          <ac:spMkLst>
            <pc:docMk/>
            <pc:sldMk cId="801089538" sldId="1179"/>
            <ac:spMk id="2" creationId="{E1D7EB03-3632-4C74-90B4-7B05F5968E6A}"/>
          </ac:spMkLst>
        </pc:spChg>
        <pc:spChg chg="mod">
          <ac:chgData name="Brueske, Sabine B." userId="347f33ef-450e-4a66-b248-71e01d3403af" providerId="ADAL" clId="{16D23F16-C197-4DB3-A15E-E2F886C92CC5}" dt="2020-05-29T00:15:56.381" v="1146" actId="20577"/>
          <ac:spMkLst>
            <pc:docMk/>
            <pc:sldMk cId="801089538" sldId="1179"/>
            <ac:spMk id="3" creationId="{A54805C8-947C-40A3-AE86-55F3B0C13936}"/>
          </ac:spMkLst>
        </pc:spChg>
      </pc:sldChg>
      <pc:sldChg chg="modSp">
        <pc:chgData name="Brueske, Sabine B." userId="347f33ef-450e-4a66-b248-71e01d3403af" providerId="ADAL" clId="{16D23F16-C197-4DB3-A15E-E2F886C92CC5}" dt="2020-05-29T00:16:46.728" v="1222" actId="20577"/>
        <pc:sldMkLst>
          <pc:docMk/>
          <pc:sldMk cId="2318215541" sldId="1180"/>
        </pc:sldMkLst>
        <pc:spChg chg="mod">
          <ac:chgData name="Brueske, Sabine B." userId="347f33ef-450e-4a66-b248-71e01d3403af" providerId="ADAL" clId="{16D23F16-C197-4DB3-A15E-E2F886C92CC5}" dt="2020-05-29T00:16:46.728" v="1222" actId="20577"/>
          <ac:spMkLst>
            <pc:docMk/>
            <pc:sldMk cId="2318215541" sldId="1180"/>
            <ac:spMk id="3" creationId="{A54805C8-947C-40A3-AE86-55F3B0C13936}"/>
          </ac:spMkLst>
        </pc:spChg>
      </pc:sldChg>
      <pc:sldMasterChg chg="delSldLayout">
        <pc:chgData name="Brueske, Sabine B." userId="347f33ef-450e-4a66-b248-71e01d3403af" providerId="ADAL" clId="{16D23F16-C197-4DB3-A15E-E2F886C92CC5}" dt="2020-05-29T00:00:01.055" v="591" actId="2696"/>
        <pc:sldMasterMkLst>
          <pc:docMk/>
          <pc:sldMasterMk cId="0" sldId="2147483894"/>
        </pc:sldMasterMkLst>
        <pc:sldLayoutChg chg="del">
          <pc:chgData name="Brueske, Sabine B." userId="347f33ef-450e-4a66-b248-71e01d3403af" providerId="ADAL" clId="{16D23F16-C197-4DB3-A15E-E2F886C92CC5}" dt="2020-05-29T00:00:01.055" v="591" actId="2696"/>
          <pc:sldLayoutMkLst>
            <pc:docMk/>
            <pc:sldMasterMk cId="0" sldId="2147483894"/>
            <pc:sldLayoutMk cId="2204760655" sldId="2147483917"/>
          </pc:sldLayoutMkLst>
        </pc:sldLayoutChg>
        <pc:sldLayoutChg chg="del">
          <pc:chgData name="Brueske, Sabine B." userId="347f33ef-450e-4a66-b248-71e01d3403af" providerId="ADAL" clId="{16D23F16-C197-4DB3-A15E-E2F886C92CC5}" dt="2020-05-28T23:40:23.452" v="87" actId="2696"/>
          <pc:sldLayoutMkLst>
            <pc:docMk/>
            <pc:sldMasterMk cId="0" sldId="2147483894"/>
            <pc:sldLayoutMk cId="1942972651" sldId="2147483946"/>
          </pc:sldLayoutMkLst>
        </pc:sldLayoutChg>
      </pc:sldMasterChg>
      <pc:sldMasterChg chg="del delSldLayout">
        <pc:chgData name="Brueske, Sabine B." userId="347f33ef-450e-4a66-b248-71e01d3403af" providerId="ADAL" clId="{16D23F16-C197-4DB3-A15E-E2F886C92CC5}" dt="2020-05-29T00:13:08.972" v="975" actId="2696"/>
        <pc:sldMasterMkLst>
          <pc:docMk/>
          <pc:sldMasterMk cId="4025290018" sldId="2147483918"/>
        </pc:sldMasterMkLst>
        <pc:sldLayoutChg chg="del">
          <pc:chgData name="Brueske, Sabine B." userId="347f33ef-450e-4a66-b248-71e01d3403af" providerId="ADAL" clId="{16D23F16-C197-4DB3-A15E-E2F886C92CC5}" dt="2020-05-29T00:13:08.954" v="964" actId="2696"/>
          <pc:sldLayoutMkLst>
            <pc:docMk/>
            <pc:sldMasterMk cId="4025290018" sldId="2147483918"/>
            <pc:sldLayoutMk cId="3570239810" sldId="2147483919"/>
          </pc:sldLayoutMkLst>
        </pc:sldLayoutChg>
        <pc:sldLayoutChg chg="del">
          <pc:chgData name="Brueske, Sabine B." userId="347f33ef-450e-4a66-b248-71e01d3403af" providerId="ADAL" clId="{16D23F16-C197-4DB3-A15E-E2F886C92CC5}" dt="2020-05-29T00:13:08.955" v="965" actId="2696"/>
          <pc:sldLayoutMkLst>
            <pc:docMk/>
            <pc:sldMasterMk cId="4025290018" sldId="2147483918"/>
            <pc:sldLayoutMk cId="4248441025" sldId="2147483920"/>
          </pc:sldLayoutMkLst>
        </pc:sldLayoutChg>
        <pc:sldLayoutChg chg="del">
          <pc:chgData name="Brueske, Sabine B." userId="347f33ef-450e-4a66-b248-71e01d3403af" providerId="ADAL" clId="{16D23F16-C197-4DB3-A15E-E2F886C92CC5}" dt="2020-05-29T00:13:08.957" v="966" actId="2696"/>
          <pc:sldLayoutMkLst>
            <pc:docMk/>
            <pc:sldMasterMk cId="4025290018" sldId="2147483918"/>
            <pc:sldLayoutMk cId="2309511551" sldId="2147483921"/>
          </pc:sldLayoutMkLst>
        </pc:sldLayoutChg>
        <pc:sldLayoutChg chg="del">
          <pc:chgData name="Brueske, Sabine B." userId="347f33ef-450e-4a66-b248-71e01d3403af" providerId="ADAL" clId="{16D23F16-C197-4DB3-A15E-E2F886C92CC5}" dt="2020-05-29T00:13:08.958" v="967" actId="2696"/>
          <pc:sldLayoutMkLst>
            <pc:docMk/>
            <pc:sldMasterMk cId="4025290018" sldId="2147483918"/>
            <pc:sldLayoutMk cId="2485484011" sldId="2147483922"/>
          </pc:sldLayoutMkLst>
        </pc:sldLayoutChg>
        <pc:sldLayoutChg chg="del">
          <pc:chgData name="Brueske, Sabine B." userId="347f33ef-450e-4a66-b248-71e01d3403af" providerId="ADAL" clId="{16D23F16-C197-4DB3-A15E-E2F886C92CC5}" dt="2020-05-29T00:13:08.960" v="968" actId="2696"/>
          <pc:sldLayoutMkLst>
            <pc:docMk/>
            <pc:sldMasterMk cId="4025290018" sldId="2147483918"/>
            <pc:sldLayoutMk cId="3238790463" sldId="2147483923"/>
          </pc:sldLayoutMkLst>
        </pc:sldLayoutChg>
        <pc:sldLayoutChg chg="del">
          <pc:chgData name="Brueske, Sabine B." userId="347f33ef-450e-4a66-b248-71e01d3403af" providerId="ADAL" clId="{16D23F16-C197-4DB3-A15E-E2F886C92CC5}" dt="2020-05-29T00:13:08.961" v="969" actId="2696"/>
          <pc:sldLayoutMkLst>
            <pc:docMk/>
            <pc:sldMasterMk cId="4025290018" sldId="2147483918"/>
            <pc:sldLayoutMk cId="4120710940" sldId="2147483924"/>
          </pc:sldLayoutMkLst>
        </pc:sldLayoutChg>
        <pc:sldLayoutChg chg="del">
          <pc:chgData name="Brueske, Sabine B." userId="347f33ef-450e-4a66-b248-71e01d3403af" providerId="ADAL" clId="{16D23F16-C197-4DB3-A15E-E2F886C92CC5}" dt="2020-05-29T00:13:08.962" v="970" actId="2696"/>
          <pc:sldLayoutMkLst>
            <pc:docMk/>
            <pc:sldMasterMk cId="4025290018" sldId="2147483918"/>
            <pc:sldLayoutMk cId="4006360015" sldId="2147483925"/>
          </pc:sldLayoutMkLst>
        </pc:sldLayoutChg>
        <pc:sldLayoutChg chg="del">
          <pc:chgData name="Brueske, Sabine B." userId="347f33ef-450e-4a66-b248-71e01d3403af" providerId="ADAL" clId="{16D23F16-C197-4DB3-A15E-E2F886C92CC5}" dt="2020-05-29T00:13:08.963" v="971" actId="2696"/>
          <pc:sldLayoutMkLst>
            <pc:docMk/>
            <pc:sldMasterMk cId="4025290018" sldId="2147483918"/>
            <pc:sldLayoutMk cId="560694345" sldId="2147483926"/>
          </pc:sldLayoutMkLst>
        </pc:sldLayoutChg>
        <pc:sldLayoutChg chg="del">
          <pc:chgData name="Brueske, Sabine B." userId="347f33ef-450e-4a66-b248-71e01d3403af" providerId="ADAL" clId="{16D23F16-C197-4DB3-A15E-E2F886C92CC5}" dt="2020-05-29T00:13:08.965" v="972" actId="2696"/>
          <pc:sldLayoutMkLst>
            <pc:docMk/>
            <pc:sldMasterMk cId="4025290018" sldId="2147483918"/>
            <pc:sldLayoutMk cId="1684073956" sldId="2147483927"/>
          </pc:sldLayoutMkLst>
        </pc:sldLayoutChg>
        <pc:sldLayoutChg chg="del">
          <pc:chgData name="Brueske, Sabine B." userId="347f33ef-450e-4a66-b248-71e01d3403af" providerId="ADAL" clId="{16D23F16-C197-4DB3-A15E-E2F886C92CC5}" dt="2020-05-29T00:13:08.966" v="973" actId="2696"/>
          <pc:sldLayoutMkLst>
            <pc:docMk/>
            <pc:sldMasterMk cId="4025290018" sldId="2147483918"/>
            <pc:sldLayoutMk cId="3490995225" sldId="2147483928"/>
          </pc:sldLayoutMkLst>
        </pc:sldLayoutChg>
        <pc:sldLayoutChg chg="del">
          <pc:chgData name="Brueske, Sabine B." userId="347f33ef-450e-4a66-b248-71e01d3403af" providerId="ADAL" clId="{16D23F16-C197-4DB3-A15E-E2F886C92CC5}" dt="2020-05-29T00:13:08.969" v="974" actId="2696"/>
          <pc:sldLayoutMkLst>
            <pc:docMk/>
            <pc:sldMasterMk cId="4025290018" sldId="2147483918"/>
            <pc:sldLayoutMk cId="1427169037" sldId="214748392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FFDBB-C5CF-4278-8FA3-266959B81DA0}" type="doc">
      <dgm:prSet loTypeId="urn:microsoft.com/office/officeart/2005/8/layout/lProcess2" loCatId="relationship" qsTypeId="urn:microsoft.com/office/officeart/2005/8/quickstyle/simple2" qsCatId="simple" csTypeId="urn:microsoft.com/office/officeart/2005/8/colors/colorful4" csCatId="colorful" phldr="1"/>
      <dgm:spPr/>
      <dgm:t>
        <a:bodyPr/>
        <a:lstStyle/>
        <a:p>
          <a:endParaRPr lang="en-US"/>
        </a:p>
      </dgm:t>
    </dgm:pt>
    <dgm:pt modelId="{9590FC74-8B0D-4FF4-B2D2-A137CB77BB68}">
      <dgm:prSet phldrT="[Text]" custT="1"/>
      <dgm:spPr/>
      <dgm:t>
        <a:bodyPr/>
        <a:lstStyle/>
        <a:p>
          <a:r>
            <a:rPr lang="en-US" sz="2000" b="1" dirty="0">
              <a:latin typeface="Calibri"/>
              <a:cs typeface="Calibri"/>
            </a:rPr>
            <a:t>Advanced Manufacturing Innovation Institutes</a:t>
          </a:r>
          <a:endParaRPr lang="en-US" sz="2000" dirty="0">
            <a:latin typeface="Calibri"/>
            <a:cs typeface="Calibri"/>
          </a:endParaRPr>
        </a:p>
      </dgm:t>
    </dgm:pt>
    <dgm:pt modelId="{10776D6E-FD84-4E52-BE87-6075CA579AC8}" type="parTrans" cxnId="{3A585BF2-5F57-4055-AE4B-FEDC6CB3DEC5}">
      <dgm:prSet/>
      <dgm:spPr/>
      <dgm:t>
        <a:bodyPr/>
        <a:lstStyle/>
        <a:p>
          <a:endParaRPr lang="en-US"/>
        </a:p>
      </dgm:t>
    </dgm:pt>
    <dgm:pt modelId="{8D0BBBE9-C845-4B52-B0A6-AC2B14311232}" type="sibTrans" cxnId="{3A585BF2-5F57-4055-AE4B-FEDC6CB3DEC5}">
      <dgm:prSet/>
      <dgm:spPr/>
      <dgm:t>
        <a:bodyPr/>
        <a:lstStyle/>
        <a:p>
          <a:endParaRPr lang="en-US"/>
        </a:p>
      </dgm:t>
    </dgm:pt>
    <dgm:pt modelId="{05C9A99E-5E42-461E-9EB3-9D602A8E4BE6}">
      <dgm:prSet phldrT="[Text]" custT="1"/>
      <dgm:spPr/>
      <dgm:t>
        <a:bodyPr/>
        <a:lstStyle/>
        <a:p>
          <a:r>
            <a:rPr lang="en-US" sz="1600" i="0" dirty="0" smtClean="0"/>
            <a:t>Catalyze the </a:t>
          </a:r>
          <a:r>
            <a:rPr lang="en-US" sz="1600" i="0" dirty="0"/>
            <a:t>development of new technologies, national infrastructure, educational competencies, production processes, and products via shared contributions from the public and private sectors and institutions of higher </a:t>
          </a:r>
          <a:r>
            <a:rPr lang="en-US" sz="1600" i="0" dirty="0" smtClean="0"/>
            <a:t>education.</a:t>
          </a:r>
          <a:endParaRPr lang="en-US" sz="1600" i="0" dirty="0"/>
        </a:p>
      </dgm:t>
    </dgm:pt>
    <dgm:pt modelId="{8D0671CA-F9DB-47C9-91F0-46D08E3F4E6C}" type="parTrans" cxnId="{CCD33796-C649-4D88-8785-0888A0CA0DDA}">
      <dgm:prSet/>
      <dgm:spPr/>
      <dgm:t>
        <a:bodyPr/>
        <a:lstStyle/>
        <a:p>
          <a:endParaRPr lang="en-US"/>
        </a:p>
      </dgm:t>
    </dgm:pt>
    <dgm:pt modelId="{48312B77-FB2D-4BC4-AAF9-E25BE7D52E03}" type="sibTrans" cxnId="{CCD33796-C649-4D88-8785-0888A0CA0DDA}">
      <dgm:prSet/>
      <dgm:spPr/>
      <dgm:t>
        <a:bodyPr/>
        <a:lstStyle/>
        <a:p>
          <a:endParaRPr lang="en-US"/>
        </a:p>
      </dgm:t>
    </dgm:pt>
    <dgm:pt modelId="{B9F42801-4820-478B-920D-271B05379F0D}">
      <dgm:prSet phldrT="[Text]" custT="1"/>
      <dgm:spPr/>
      <dgm:t>
        <a:bodyPr/>
        <a:lstStyle/>
        <a:p>
          <a:r>
            <a:rPr lang="en-US" sz="2000" b="1" dirty="0">
              <a:latin typeface="Calibri"/>
              <a:cs typeface="Calibri"/>
            </a:rPr>
            <a:t>Energy Innovation Hubs</a:t>
          </a:r>
        </a:p>
      </dgm:t>
    </dgm:pt>
    <dgm:pt modelId="{1E0F3068-6B6B-4A5F-B250-DC1DB197CE42}" type="parTrans" cxnId="{DD763160-2B35-4EAD-8893-0F2E0B6F3D3C}">
      <dgm:prSet/>
      <dgm:spPr/>
      <dgm:t>
        <a:bodyPr/>
        <a:lstStyle/>
        <a:p>
          <a:endParaRPr lang="en-US"/>
        </a:p>
      </dgm:t>
    </dgm:pt>
    <dgm:pt modelId="{C70EDFE8-690B-4F11-B167-2F9A12F3B4B1}" type="sibTrans" cxnId="{DD763160-2B35-4EAD-8893-0F2E0B6F3D3C}">
      <dgm:prSet/>
      <dgm:spPr/>
      <dgm:t>
        <a:bodyPr/>
        <a:lstStyle/>
        <a:p>
          <a:endParaRPr lang="en-US"/>
        </a:p>
      </dgm:t>
    </dgm:pt>
    <dgm:pt modelId="{40ACDC95-1B0C-488B-AA49-4C68877E7FFA}">
      <dgm:prSet phldrT="[Text]" custT="1"/>
      <dgm:spPr/>
      <dgm:t>
        <a:bodyPr/>
        <a:lstStyle/>
        <a:p>
          <a:r>
            <a:rPr lang="en-US" sz="1600" dirty="0"/>
            <a:t>Modeled after the strong scientific management characteristics of the Manhattan Project and AT&amp;T Bell </a:t>
          </a:r>
          <a:r>
            <a:rPr lang="en-US" sz="1600" dirty="0" smtClean="0"/>
            <a:t>Laboratories.</a:t>
          </a:r>
          <a:endParaRPr lang="en-US" sz="1600" dirty="0"/>
        </a:p>
      </dgm:t>
    </dgm:pt>
    <dgm:pt modelId="{93E834DF-235A-477C-81FF-DE549E39C16F}" type="parTrans" cxnId="{B462721C-7B5E-4C0D-9E25-83B1ED419702}">
      <dgm:prSet/>
      <dgm:spPr/>
      <dgm:t>
        <a:bodyPr/>
        <a:lstStyle/>
        <a:p>
          <a:endParaRPr lang="en-US"/>
        </a:p>
      </dgm:t>
    </dgm:pt>
    <dgm:pt modelId="{3803E8A4-D3B1-4059-BB5E-10D55897003B}" type="sibTrans" cxnId="{B462721C-7B5E-4C0D-9E25-83B1ED419702}">
      <dgm:prSet/>
      <dgm:spPr/>
      <dgm:t>
        <a:bodyPr/>
        <a:lstStyle/>
        <a:p>
          <a:endParaRPr lang="en-US"/>
        </a:p>
      </dgm:t>
    </dgm:pt>
    <dgm:pt modelId="{AB631601-3FED-4E38-A7F4-EF46846E3387}">
      <dgm:prSet phldrT="[Text]" custT="1"/>
      <dgm:spPr/>
      <dgm:t>
        <a:bodyPr/>
        <a:lstStyle/>
        <a:p>
          <a:r>
            <a:rPr lang="en-US" sz="1600" i="0" dirty="0"/>
            <a:t>Integrated research centers that combine basic and applied research with engineering to accelerate scientific discovery that addresses critical energy issues.</a:t>
          </a:r>
        </a:p>
      </dgm:t>
    </dgm:pt>
    <dgm:pt modelId="{5E170C44-55B2-4A6B-9154-0663B1911D18}" type="parTrans" cxnId="{67117081-4024-4FC7-972B-13EF7EABC408}">
      <dgm:prSet/>
      <dgm:spPr/>
      <dgm:t>
        <a:bodyPr/>
        <a:lstStyle/>
        <a:p>
          <a:endParaRPr lang="en-US"/>
        </a:p>
      </dgm:t>
    </dgm:pt>
    <dgm:pt modelId="{7218E9DE-CE2B-4FE7-80A3-98D77356A4C2}" type="sibTrans" cxnId="{67117081-4024-4FC7-972B-13EF7EABC408}">
      <dgm:prSet/>
      <dgm:spPr/>
      <dgm:t>
        <a:bodyPr/>
        <a:lstStyle/>
        <a:p>
          <a:endParaRPr lang="en-US"/>
        </a:p>
      </dgm:t>
    </dgm:pt>
    <dgm:pt modelId="{224C94BA-F805-BF4B-9401-C49BBE2E6D56}">
      <dgm:prSet phldrT="[Text]" custT="1"/>
      <dgm:spPr/>
      <dgm:t>
        <a:bodyPr/>
        <a:lstStyle/>
        <a:p>
          <a:r>
            <a:rPr lang="en-US" sz="1600" i="0" dirty="0" smtClean="0"/>
            <a:t>Collaborative manufacturing community that shares a common R&amp;D infrastructure, providing affordable access to advanced physical and virtual tools for rapidly demonstrating new manufacturing technologies and optimizing critical processes.</a:t>
          </a:r>
          <a:endParaRPr lang="en-US" sz="1600" i="0" dirty="0"/>
        </a:p>
      </dgm:t>
    </dgm:pt>
    <dgm:pt modelId="{68A6AF1E-1A28-8B46-82A2-4E1B5C60B1FF}" type="parTrans" cxnId="{D8801B59-2817-BD4C-8FE7-BA31C3268F2D}">
      <dgm:prSet/>
      <dgm:spPr/>
      <dgm:t>
        <a:bodyPr/>
        <a:lstStyle/>
        <a:p>
          <a:endParaRPr lang="en-US"/>
        </a:p>
      </dgm:t>
    </dgm:pt>
    <dgm:pt modelId="{4930A9CC-C458-964A-8F41-296E802501CB}" type="sibTrans" cxnId="{D8801B59-2817-BD4C-8FE7-BA31C3268F2D}">
      <dgm:prSet/>
      <dgm:spPr/>
      <dgm:t>
        <a:bodyPr/>
        <a:lstStyle/>
        <a:p>
          <a:endParaRPr lang="en-US"/>
        </a:p>
      </dgm:t>
    </dgm:pt>
    <dgm:pt modelId="{A6395DBE-2973-497A-8A37-902389DB7C46}" type="pres">
      <dgm:prSet presAssocID="{CE3FFDBB-C5CF-4278-8FA3-266959B81DA0}" presName="theList" presStyleCnt="0">
        <dgm:presLayoutVars>
          <dgm:dir/>
          <dgm:animLvl val="lvl"/>
          <dgm:resizeHandles val="exact"/>
        </dgm:presLayoutVars>
      </dgm:prSet>
      <dgm:spPr/>
      <dgm:t>
        <a:bodyPr/>
        <a:lstStyle/>
        <a:p>
          <a:endParaRPr lang="en-US"/>
        </a:p>
      </dgm:t>
    </dgm:pt>
    <dgm:pt modelId="{5BE86E55-BE59-40D2-B5DB-434767EC4028}" type="pres">
      <dgm:prSet presAssocID="{B9F42801-4820-478B-920D-271B05379F0D}" presName="compNode" presStyleCnt="0"/>
      <dgm:spPr/>
      <dgm:t>
        <a:bodyPr/>
        <a:lstStyle/>
        <a:p>
          <a:endParaRPr lang="en-US"/>
        </a:p>
      </dgm:t>
    </dgm:pt>
    <dgm:pt modelId="{A794A924-67F4-41A8-93E7-9057E1509FEC}" type="pres">
      <dgm:prSet presAssocID="{B9F42801-4820-478B-920D-271B05379F0D}" presName="aNode" presStyleLbl="bgShp" presStyleIdx="0" presStyleCnt="2" custLinFactNeighborX="792" custLinFactNeighborY="-2400"/>
      <dgm:spPr/>
      <dgm:t>
        <a:bodyPr/>
        <a:lstStyle/>
        <a:p>
          <a:endParaRPr lang="en-US"/>
        </a:p>
      </dgm:t>
    </dgm:pt>
    <dgm:pt modelId="{03638EF7-5645-4272-A4C3-26C54FDBA319}" type="pres">
      <dgm:prSet presAssocID="{B9F42801-4820-478B-920D-271B05379F0D}" presName="textNode" presStyleLbl="bgShp" presStyleIdx="0" presStyleCnt="2"/>
      <dgm:spPr/>
      <dgm:t>
        <a:bodyPr/>
        <a:lstStyle/>
        <a:p>
          <a:endParaRPr lang="en-US"/>
        </a:p>
      </dgm:t>
    </dgm:pt>
    <dgm:pt modelId="{814CD6D8-A757-4065-BE40-71366097F423}" type="pres">
      <dgm:prSet presAssocID="{B9F42801-4820-478B-920D-271B05379F0D}" presName="compChildNode" presStyleCnt="0"/>
      <dgm:spPr/>
      <dgm:t>
        <a:bodyPr/>
        <a:lstStyle/>
        <a:p>
          <a:endParaRPr lang="en-US"/>
        </a:p>
      </dgm:t>
    </dgm:pt>
    <dgm:pt modelId="{FE8AA0E1-F562-4635-909E-93D70A317638}" type="pres">
      <dgm:prSet presAssocID="{B9F42801-4820-478B-920D-271B05379F0D}" presName="theInnerList" presStyleCnt="0"/>
      <dgm:spPr/>
      <dgm:t>
        <a:bodyPr/>
        <a:lstStyle/>
        <a:p>
          <a:endParaRPr lang="en-US"/>
        </a:p>
      </dgm:t>
    </dgm:pt>
    <dgm:pt modelId="{853A1E6E-5951-4F73-83AE-840D3B41AC6E}" type="pres">
      <dgm:prSet presAssocID="{AB631601-3FED-4E38-A7F4-EF46846E3387}" presName="childNode" presStyleLbl="node1" presStyleIdx="0" presStyleCnt="4" custScaleY="79183" custLinFactY="-13799" custLinFactNeighborX="660" custLinFactNeighborY="-100000">
        <dgm:presLayoutVars>
          <dgm:bulletEnabled val="1"/>
        </dgm:presLayoutVars>
      </dgm:prSet>
      <dgm:spPr/>
      <dgm:t>
        <a:bodyPr/>
        <a:lstStyle/>
        <a:p>
          <a:endParaRPr lang="en-US"/>
        </a:p>
      </dgm:t>
    </dgm:pt>
    <dgm:pt modelId="{9939A09D-8AA4-7042-BBA8-FEA7250EE8C3}" type="pres">
      <dgm:prSet presAssocID="{AB631601-3FED-4E38-A7F4-EF46846E3387}" presName="aSpace2" presStyleCnt="0"/>
      <dgm:spPr/>
    </dgm:pt>
    <dgm:pt modelId="{B48F3796-2E8D-409D-A77D-D3C4190CEFB5}" type="pres">
      <dgm:prSet presAssocID="{40ACDC95-1B0C-488B-AA49-4C68877E7FFA}" presName="childNode" presStyleLbl="node1" presStyleIdx="1" presStyleCnt="4" custScaleY="72078" custLinFactY="-9819" custLinFactNeighborX="1320" custLinFactNeighborY="-100000">
        <dgm:presLayoutVars>
          <dgm:bulletEnabled val="1"/>
        </dgm:presLayoutVars>
      </dgm:prSet>
      <dgm:spPr/>
      <dgm:t>
        <a:bodyPr/>
        <a:lstStyle/>
        <a:p>
          <a:endParaRPr lang="en-US"/>
        </a:p>
      </dgm:t>
    </dgm:pt>
    <dgm:pt modelId="{BA2B19A2-15CD-4400-8048-CA7257F093A2}" type="pres">
      <dgm:prSet presAssocID="{B9F42801-4820-478B-920D-271B05379F0D}" presName="aSpace" presStyleCnt="0"/>
      <dgm:spPr/>
      <dgm:t>
        <a:bodyPr/>
        <a:lstStyle/>
        <a:p>
          <a:endParaRPr lang="en-US"/>
        </a:p>
      </dgm:t>
    </dgm:pt>
    <dgm:pt modelId="{B06A12FA-C5EF-471F-AB42-31E9A46756BF}" type="pres">
      <dgm:prSet presAssocID="{9590FC74-8B0D-4FF4-B2D2-A137CB77BB68}" presName="compNode" presStyleCnt="0"/>
      <dgm:spPr/>
      <dgm:t>
        <a:bodyPr/>
        <a:lstStyle/>
        <a:p>
          <a:endParaRPr lang="en-US"/>
        </a:p>
      </dgm:t>
    </dgm:pt>
    <dgm:pt modelId="{C37052F2-5158-4069-8C49-94A44FEA29F0}" type="pres">
      <dgm:prSet presAssocID="{9590FC74-8B0D-4FF4-B2D2-A137CB77BB68}" presName="aNode" presStyleLbl="bgShp" presStyleIdx="1" presStyleCnt="2" custLinFactNeighborX="264" custLinFactNeighborY="600"/>
      <dgm:spPr/>
      <dgm:t>
        <a:bodyPr/>
        <a:lstStyle/>
        <a:p>
          <a:endParaRPr lang="en-US"/>
        </a:p>
      </dgm:t>
    </dgm:pt>
    <dgm:pt modelId="{CFBF08D2-CC90-4FCF-B2CF-09F99A5DE2DB}" type="pres">
      <dgm:prSet presAssocID="{9590FC74-8B0D-4FF4-B2D2-A137CB77BB68}" presName="textNode" presStyleLbl="bgShp" presStyleIdx="1" presStyleCnt="2"/>
      <dgm:spPr/>
      <dgm:t>
        <a:bodyPr/>
        <a:lstStyle/>
        <a:p>
          <a:endParaRPr lang="en-US"/>
        </a:p>
      </dgm:t>
    </dgm:pt>
    <dgm:pt modelId="{F2F70CBC-1B42-466D-B0AA-4F046E883B89}" type="pres">
      <dgm:prSet presAssocID="{9590FC74-8B0D-4FF4-B2D2-A137CB77BB68}" presName="compChildNode" presStyleCnt="0"/>
      <dgm:spPr/>
      <dgm:t>
        <a:bodyPr/>
        <a:lstStyle/>
        <a:p>
          <a:endParaRPr lang="en-US"/>
        </a:p>
      </dgm:t>
    </dgm:pt>
    <dgm:pt modelId="{1CEC39BD-AD00-428C-AF9A-DD495BC56D88}" type="pres">
      <dgm:prSet presAssocID="{9590FC74-8B0D-4FF4-B2D2-A137CB77BB68}" presName="theInnerList" presStyleCnt="0"/>
      <dgm:spPr/>
      <dgm:t>
        <a:bodyPr/>
        <a:lstStyle/>
        <a:p>
          <a:endParaRPr lang="en-US"/>
        </a:p>
      </dgm:t>
    </dgm:pt>
    <dgm:pt modelId="{548CC0F9-67C1-A143-B4AB-03D58C01E94F}" type="pres">
      <dgm:prSet presAssocID="{224C94BA-F805-BF4B-9401-C49BBE2E6D56}" presName="childNode" presStyleLbl="node1" presStyleIdx="2" presStyleCnt="4" custScaleY="278683" custLinFactY="-45214" custLinFactNeighborX="2225" custLinFactNeighborY="-100000">
        <dgm:presLayoutVars>
          <dgm:bulletEnabled val="1"/>
        </dgm:presLayoutVars>
      </dgm:prSet>
      <dgm:spPr/>
      <dgm:t>
        <a:bodyPr/>
        <a:lstStyle/>
        <a:p>
          <a:endParaRPr lang="en-US"/>
        </a:p>
      </dgm:t>
    </dgm:pt>
    <dgm:pt modelId="{F90BC6F0-C769-D246-8FA0-6B20D18A8B88}" type="pres">
      <dgm:prSet presAssocID="{224C94BA-F805-BF4B-9401-C49BBE2E6D56}" presName="aSpace2" presStyleCnt="0"/>
      <dgm:spPr/>
    </dgm:pt>
    <dgm:pt modelId="{4F97CC49-154B-4FD9-8F86-1102E1C9D04D}" type="pres">
      <dgm:prSet presAssocID="{05C9A99E-5E42-461E-9EB3-9D602A8E4BE6}" presName="childNode" presStyleLbl="node1" presStyleIdx="3" presStyleCnt="4" custScaleY="239607" custLinFactY="-35627" custLinFactNeighborX="1480" custLinFactNeighborY="-100000">
        <dgm:presLayoutVars>
          <dgm:bulletEnabled val="1"/>
        </dgm:presLayoutVars>
      </dgm:prSet>
      <dgm:spPr/>
      <dgm:t>
        <a:bodyPr/>
        <a:lstStyle/>
        <a:p>
          <a:endParaRPr lang="en-US"/>
        </a:p>
      </dgm:t>
    </dgm:pt>
  </dgm:ptLst>
  <dgm:cxnLst>
    <dgm:cxn modelId="{B462721C-7B5E-4C0D-9E25-83B1ED419702}" srcId="{B9F42801-4820-478B-920D-271B05379F0D}" destId="{40ACDC95-1B0C-488B-AA49-4C68877E7FFA}" srcOrd="1" destOrd="0" parTransId="{93E834DF-235A-477C-81FF-DE549E39C16F}" sibTransId="{3803E8A4-D3B1-4059-BB5E-10D55897003B}"/>
    <dgm:cxn modelId="{32189E52-7C7C-4D1B-92EF-C20F6C3E439E}" type="presOf" srcId="{CE3FFDBB-C5CF-4278-8FA3-266959B81DA0}" destId="{A6395DBE-2973-497A-8A37-902389DB7C46}" srcOrd="0" destOrd="0" presId="urn:microsoft.com/office/officeart/2005/8/layout/lProcess2"/>
    <dgm:cxn modelId="{DD763160-2B35-4EAD-8893-0F2E0B6F3D3C}" srcId="{CE3FFDBB-C5CF-4278-8FA3-266959B81DA0}" destId="{B9F42801-4820-478B-920D-271B05379F0D}" srcOrd="0" destOrd="0" parTransId="{1E0F3068-6B6B-4A5F-B250-DC1DB197CE42}" sibTransId="{C70EDFE8-690B-4F11-B167-2F9A12F3B4B1}"/>
    <dgm:cxn modelId="{56F44403-A18D-1E49-ADF6-917AB966439C}" type="presOf" srcId="{9590FC74-8B0D-4FF4-B2D2-A137CB77BB68}" destId="{CFBF08D2-CC90-4FCF-B2CF-09F99A5DE2DB}" srcOrd="1" destOrd="0" presId="urn:microsoft.com/office/officeart/2005/8/layout/lProcess2"/>
    <dgm:cxn modelId="{0F570363-F55B-2D47-96EB-814219761DA7}" type="presOf" srcId="{9590FC74-8B0D-4FF4-B2D2-A137CB77BB68}" destId="{C37052F2-5158-4069-8C49-94A44FEA29F0}" srcOrd="0" destOrd="0" presId="urn:microsoft.com/office/officeart/2005/8/layout/lProcess2"/>
    <dgm:cxn modelId="{67117081-4024-4FC7-972B-13EF7EABC408}" srcId="{B9F42801-4820-478B-920D-271B05379F0D}" destId="{AB631601-3FED-4E38-A7F4-EF46846E3387}" srcOrd="0" destOrd="0" parTransId="{5E170C44-55B2-4A6B-9154-0663B1911D18}" sibTransId="{7218E9DE-CE2B-4FE7-80A3-98D77356A4C2}"/>
    <dgm:cxn modelId="{D8801B59-2817-BD4C-8FE7-BA31C3268F2D}" srcId="{9590FC74-8B0D-4FF4-B2D2-A137CB77BB68}" destId="{224C94BA-F805-BF4B-9401-C49BBE2E6D56}" srcOrd="0" destOrd="0" parTransId="{68A6AF1E-1A28-8B46-82A2-4E1B5C60B1FF}" sibTransId="{4930A9CC-C458-964A-8F41-296E802501CB}"/>
    <dgm:cxn modelId="{98EF797C-3A79-3949-B1A2-541360689EE0}" type="presOf" srcId="{B9F42801-4820-478B-920D-271B05379F0D}" destId="{03638EF7-5645-4272-A4C3-26C54FDBA319}" srcOrd="1" destOrd="0" presId="urn:microsoft.com/office/officeart/2005/8/layout/lProcess2"/>
    <dgm:cxn modelId="{CCD33796-C649-4D88-8785-0888A0CA0DDA}" srcId="{9590FC74-8B0D-4FF4-B2D2-A137CB77BB68}" destId="{05C9A99E-5E42-461E-9EB3-9D602A8E4BE6}" srcOrd="1" destOrd="0" parTransId="{8D0671CA-F9DB-47C9-91F0-46D08E3F4E6C}" sibTransId="{48312B77-FB2D-4BC4-AAF9-E25BE7D52E03}"/>
    <dgm:cxn modelId="{B31CD97F-A3B6-A441-ABEC-48322CA58B43}" type="presOf" srcId="{40ACDC95-1B0C-488B-AA49-4C68877E7FFA}" destId="{B48F3796-2E8D-409D-A77D-D3C4190CEFB5}" srcOrd="0" destOrd="0" presId="urn:microsoft.com/office/officeart/2005/8/layout/lProcess2"/>
    <dgm:cxn modelId="{B5EB4AB6-04ED-3D46-8BD4-6FD983D05E69}" type="presOf" srcId="{224C94BA-F805-BF4B-9401-C49BBE2E6D56}" destId="{548CC0F9-67C1-A143-B4AB-03D58C01E94F}" srcOrd="0" destOrd="0" presId="urn:microsoft.com/office/officeart/2005/8/layout/lProcess2"/>
    <dgm:cxn modelId="{4306FF74-581D-E849-8B4B-63FA0CB90FAA}" type="presOf" srcId="{AB631601-3FED-4E38-A7F4-EF46846E3387}" destId="{853A1E6E-5951-4F73-83AE-840D3B41AC6E}" srcOrd="0" destOrd="0" presId="urn:microsoft.com/office/officeart/2005/8/layout/lProcess2"/>
    <dgm:cxn modelId="{26727E2C-EE0F-2742-8EEC-3863F681CC6A}" type="presOf" srcId="{05C9A99E-5E42-461E-9EB3-9D602A8E4BE6}" destId="{4F97CC49-154B-4FD9-8F86-1102E1C9D04D}" srcOrd="0" destOrd="0" presId="urn:microsoft.com/office/officeart/2005/8/layout/lProcess2"/>
    <dgm:cxn modelId="{36FD31B4-A02D-A543-914F-20E5F79574E6}" type="presOf" srcId="{B9F42801-4820-478B-920D-271B05379F0D}" destId="{A794A924-67F4-41A8-93E7-9057E1509FEC}" srcOrd="0" destOrd="0" presId="urn:microsoft.com/office/officeart/2005/8/layout/lProcess2"/>
    <dgm:cxn modelId="{3A585BF2-5F57-4055-AE4B-FEDC6CB3DEC5}" srcId="{CE3FFDBB-C5CF-4278-8FA3-266959B81DA0}" destId="{9590FC74-8B0D-4FF4-B2D2-A137CB77BB68}" srcOrd="1" destOrd="0" parTransId="{10776D6E-FD84-4E52-BE87-6075CA579AC8}" sibTransId="{8D0BBBE9-C845-4B52-B0A6-AC2B14311232}"/>
    <dgm:cxn modelId="{35FBD2E1-3B31-F04A-9F06-905137AADCDD}" type="presParOf" srcId="{A6395DBE-2973-497A-8A37-902389DB7C46}" destId="{5BE86E55-BE59-40D2-B5DB-434767EC4028}" srcOrd="0" destOrd="0" presId="urn:microsoft.com/office/officeart/2005/8/layout/lProcess2"/>
    <dgm:cxn modelId="{A522FDC6-2939-1440-B235-F2ADBDF7CC15}" type="presParOf" srcId="{5BE86E55-BE59-40D2-B5DB-434767EC4028}" destId="{A794A924-67F4-41A8-93E7-9057E1509FEC}" srcOrd="0" destOrd="0" presId="urn:microsoft.com/office/officeart/2005/8/layout/lProcess2"/>
    <dgm:cxn modelId="{AD48CF41-2A54-DE47-A9A8-EDDD499AD032}" type="presParOf" srcId="{5BE86E55-BE59-40D2-B5DB-434767EC4028}" destId="{03638EF7-5645-4272-A4C3-26C54FDBA319}" srcOrd="1" destOrd="0" presId="urn:microsoft.com/office/officeart/2005/8/layout/lProcess2"/>
    <dgm:cxn modelId="{3CD7EDB7-69C7-A448-A9F9-ACBBD0424A8C}" type="presParOf" srcId="{5BE86E55-BE59-40D2-B5DB-434767EC4028}" destId="{814CD6D8-A757-4065-BE40-71366097F423}" srcOrd="2" destOrd="0" presId="urn:microsoft.com/office/officeart/2005/8/layout/lProcess2"/>
    <dgm:cxn modelId="{AB63E588-90E3-4043-BAA5-93E63866BE41}" type="presParOf" srcId="{814CD6D8-A757-4065-BE40-71366097F423}" destId="{FE8AA0E1-F562-4635-909E-93D70A317638}" srcOrd="0" destOrd="0" presId="urn:microsoft.com/office/officeart/2005/8/layout/lProcess2"/>
    <dgm:cxn modelId="{59B4AEC1-F20C-4A43-B6D8-B960B5B59DB3}" type="presParOf" srcId="{FE8AA0E1-F562-4635-909E-93D70A317638}" destId="{853A1E6E-5951-4F73-83AE-840D3B41AC6E}" srcOrd="0" destOrd="0" presId="urn:microsoft.com/office/officeart/2005/8/layout/lProcess2"/>
    <dgm:cxn modelId="{4F6797DD-DEC9-AC43-AA13-A854D527954C}" type="presParOf" srcId="{FE8AA0E1-F562-4635-909E-93D70A317638}" destId="{9939A09D-8AA4-7042-BBA8-FEA7250EE8C3}" srcOrd="1" destOrd="0" presId="urn:microsoft.com/office/officeart/2005/8/layout/lProcess2"/>
    <dgm:cxn modelId="{8AC6F7CE-86C1-294F-96F8-160DE2DF63A9}" type="presParOf" srcId="{FE8AA0E1-F562-4635-909E-93D70A317638}" destId="{B48F3796-2E8D-409D-A77D-D3C4190CEFB5}" srcOrd="2" destOrd="0" presId="urn:microsoft.com/office/officeart/2005/8/layout/lProcess2"/>
    <dgm:cxn modelId="{AAF852A9-BE60-7448-B6CA-2C86C7D1D524}" type="presParOf" srcId="{A6395DBE-2973-497A-8A37-902389DB7C46}" destId="{BA2B19A2-15CD-4400-8048-CA7257F093A2}" srcOrd="1" destOrd="0" presId="urn:microsoft.com/office/officeart/2005/8/layout/lProcess2"/>
    <dgm:cxn modelId="{132F8F75-5E39-6E4A-BE49-1101E0B4C2CE}" type="presParOf" srcId="{A6395DBE-2973-497A-8A37-902389DB7C46}" destId="{B06A12FA-C5EF-471F-AB42-31E9A46756BF}" srcOrd="2" destOrd="0" presId="urn:microsoft.com/office/officeart/2005/8/layout/lProcess2"/>
    <dgm:cxn modelId="{6E1A5923-9444-DA41-B944-8E5C7459A710}" type="presParOf" srcId="{B06A12FA-C5EF-471F-AB42-31E9A46756BF}" destId="{C37052F2-5158-4069-8C49-94A44FEA29F0}" srcOrd="0" destOrd="0" presId="urn:microsoft.com/office/officeart/2005/8/layout/lProcess2"/>
    <dgm:cxn modelId="{18FA1124-761F-8F49-8ACB-6949126BD64F}" type="presParOf" srcId="{B06A12FA-C5EF-471F-AB42-31E9A46756BF}" destId="{CFBF08D2-CC90-4FCF-B2CF-09F99A5DE2DB}" srcOrd="1" destOrd="0" presId="urn:microsoft.com/office/officeart/2005/8/layout/lProcess2"/>
    <dgm:cxn modelId="{F94D722B-620B-AC4C-88CC-3BA3D0A7085A}" type="presParOf" srcId="{B06A12FA-C5EF-471F-AB42-31E9A46756BF}" destId="{F2F70CBC-1B42-466D-B0AA-4F046E883B89}" srcOrd="2" destOrd="0" presId="urn:microsoft.com/office/officeart/2005/8/layout/lProcess2"/>
    <dgm:cxn modelId="{1D837374-FCBD-5B40-AD3A-75614650C9C2}" type="presParOf" srcId="{F2F70CBC-1B42-466D-B0AA-4F046E883B89}" destId="{1CEC39BD-AD00-428C-AF9A-DD495BC56D88}" srcOrd="0" destOrd="0" presId="urn:microsoft.com/office/officeart/2005/8/layout/lProcess2"/>
    <dgm:cxn modelId="{09792B5C-0E71-A247-B585-F83E03A4DA6C}" type="presParOf" srcId="{1CEC39BD-AD00-428C-AF9A-DD495BC56D88}" destId="{548CC0F9-67C1-A143-B4AB-03D58C01E94F}" srcOrd="0" destOrd="0" presId="urn:microsoft.com/office/officeart/2005/8/layout/lProcess2"/>
    <dgm:cxn modelId="{1E69A241-391E-8146-90F9-F07FE823E77E}" type="presParOf" srcId="{1CEC39BD-AD00-428C-AF9A-DD495BC56D88}" destId="{F90BC6F0-C769-D246-8FA0-6B20D18A8B88}" srcOrd="1" destOrd="0" presId="urn:microsoft.com/office/officeart/2005/8/layout/lProcess2"/>
    <dgm:cxn modelId="{F08EE3A2-2108-F641-B0AE-544463B0C3CD}" type="presParOf" srcId="{1CEC39BD-AD00-428C-AF9A-DD495BC56D88}" destId="{4F97CC49-154B-4FD9-8F86-1102E1C9D04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EE6FC5-107F-4837-A4A2-7C0B7EC8F9E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DF61AA80-DDE5-49C7-B0ED-ED2A5BF8A173}">
      <dgm:prSet phldrT="[Text]"/>
      <dgm:spPr/>
      <dgm:t>
        <a:bodyPr/>
        <a:lstStyle/>
        <a:p>
          <a:r>
            <a:rPr lang="en-US" b="1" dirty="0">
              <a:latin typeface="Calibri" panose="020F0502020204030204" pitchFamily="34" charset="0"/>
              <a:cs typeface="Calibri" panose="020F0502020204030204" pitchFamily="34" charset="0"/>
            </a:rPr>
            <a:t>High Performance Computing for Manufacturing (HPC4Mfg) Program</a:t>
          </a:r>
          <a:endParaRPr lang="en-US" dirty="0">
            <a:latin typeface="Calibri" panose="020F0502020204030204" pitchFamily="34" charset="0"/>
            <a:cs typeface="Calibri" panose="020F0502020204030204" pitchFamily="34" charset="0"/>
          </a:endParaRPr>
        </a:p>
      </dgm:t>
    </dgm:pt>
    <dgm:pt modelId="{D0619FBD-DDFD-489C-8D19-C1721C281C18}" type="parTrans" cxnId="{ECE21E95-2402-4C42-B110-03A10AD36A87}">
      <dgm:prSet/>
      <dgm:spPr/>
      <dgm:t>
        <a:bodyPr/>
        <a:lstStyle/>
        <a:p>
          <a:endParaRPr lang="en-US">
            <a:latin typeface="Calibri" panose="020F0502020204030204" pitchFamily="34" charset="0"/>
            <a:cs typeface="Calibri" panose="020F0502020204030204" pitchFamily="34" charset="0"/>
          </a:endParaRPr>
        </a:p>
      </dgm:t>
    </dgm:pt>
    <dgm:pt modelId="{C171AC5C-2E25-40D8-A906-90B039C40E46}" type="sibTrans" cxnId="{ECE21E95-2402-4C42-B110-03A10AD36A87}">
      <dgm:prSet/>
      <dgm:spPr/>
      <dgm:t>
        <a:bodyPr/>
        <a:lstStyle/>
        <a:p>
          <a:endParaRPr lang="en-US">
            <a:latin typeface="Calibri" panose="020F0502020204030204" pitchFamily="34" charset="0"/>
            <a:cs typeface="Calibri" panose="020F0502020204030204" pitchFamily="34" charset="0"/>
          </a:endParaRPr>
        </a:p>
      </dgm:t>
    </dgm:pt>
    <dgm:pt modelId="{CC3C265F-5994-40E7-B87F-0F93228609B2}">
      <dgm:prSet phldrT="[Text]"/>
      <dgm:spPr/>
      <dgm:t>
        <a:bodyPr/>
        <a:lstStyle/>
        <a:p>
          <a:r>
            <a:rPr lang="en-US" b="1" dirty="0">
              <a:latin typeface="Calibri" panose="020F0502020204030204" pitchFamily="34" charset="0"/>
              <a:cs typeface="Calibri" panose="020F0502020204030204" pitchFamily="34" charset="0"/>
            </a:rPr>
            <a:t>Technologist in Residence (TIR) Program</a:t>
          </a:r>
        </a:p>
      </dgm:t>
    </dgm:pt>
    <dgm:pt modelId="{43D456E7-B7EA-4A72-8ACF-416E6702D5A4}" type="parTrans" cxnId="{E954988A-A478-4D19-94B3-FB7EBAC81530}">
      <dgm:prSet/>
      <dgm:spPr/>
      <dgm:t>
        <a:bodyPr/>
        <a:lstStyle/>
        <a:p>
          <a:endParaRPr lang="en-US">
            <a:latin typeface="Calibri" panose="020F0502020204030204" pitchFamily="34" charset="0"/>
            <a:cs typeface="Calibri" panose="020F0502020204030204" pitchFamily="34" charset="0"/>
          </a:endParaRPr>
        </a:p>
      </dgm:t>
    </dgm:pt>
    <dgm:pt modelId="{74B3DC5C-9FB7-430E-BF6E-1CDB3B4DA7E0}" type="sibTrans" cxnId="{E954988A-A478-4D19-94B3-FB7EBAC81530}">
      <dgm:prSet/>
      <dgm:spPr/>
      <dgm:t>
        <a:bodyPr/>
        <a:lstStyle/>
        <a:p>
          <a:endParaRPr lang="en-US">
            <a:latin typeface="Calibri" panose="020F0502020204030204" pitchFamily="34" charset="0"/>
            <a:cs typeface="Calibri" panose="020F0502020204030204" pitchFamily="34" charset="0"/>
          </a:endParaRPr>
        </a:p>
      </dgm:t>
    </dgm:pt>
    <dgm:pt modelId="{B3EB3AF6-947E-4725-B9B6-5F0CFC017AEF}">
      <dgm:prSet phldrT="[Text]"/>
      <dgm:spPr/>
      <dgm:t>
        <a:bodyPr/>
        <a:lstStyle/>
        <a:p>
          <a:r>
            <a:rPr lang="en-US" b="1" dirty="0">
              <a:latin typeface="Calibri" panose="020F0502020204030204" pitchFamily="34" charset="0"/>
              <a:cs typeface="Calibri" panose="020F0502020204030204" pitchFamily="34" charset="0"/>
            </a:rPr>
            <a:t>Technology Commercialization Fund (TCF)</a:t>
          </a:r>
          <a:r>
            <a:rPr lang="en-US" dirty="0">
              <a:latin typeface="Calibri" panose="020F0502020204030204" pitchFamily="34" charset="0"/>
              <a:cs typeface="Calibri" panose="020F0502020204030204" pitchFamily="34" charset="0"/>
            </a:rPr>
            <a:t> </a:t>
          </a:r>
        </a:p>
      </dgm:t>
    </dgm:pt>
    <dgm:pt modelId="{48AE0E62-EE84-4791-873B-69B521A1C037}" type="parTrans" cxnId="{4E218C8E-9621-479A-9C84-1F095C864F9B}">
      <dgm:prSet/>
      <dgm:spPr/>
      <dgm:t>
        <a:bodyPr/>
        <a:lstStyle/>
        <a:p>
          <a:endParaRPr lang="en-US">
            <a:latin typeface="Calibri" panose="020F0502020204030204" pitchFamily="34" charset="0"/>
            <a:cs typeface="Calibri" panose="020F0502020204030204" pitchFamily="34" charset="0"/>
          </a:endParaRPr>
        </a:p>
      </dgm:t>
    </dgm:pt>
    <dgm:pt modelId="{277FE85B-C497-4C88-9A73-FBE1F6BEBDA2}" type="sibTrans" cxnId="{4E218C8E-9621-479A-9C84-1F095C864F9B}">
      <dgm:prSet/>
      <dgm:spPr/>
      <dgm:t>
        <a:bodyPr/>
        <a:lstStyle/>
        <a:p>
          <a:endParaRPr lang="en-US">
            <a:latin typeface="Calibri" panose="020F0502020204030204" pitchFamily="34" charset="0"/>
            <a:cs typeface="Calibri" panose="020F0502020204030204" pitchFamily="34" charset="0"/>
          </a:endParaRPr>
        </a:p>
      </dgm:t>
    </dgm:pt>
    <dgm:pt modelId="{959F850D-A30B-41B0-A584-33FD4755BF90}">
      <dgm:prSet phldrT="[Text]"/>
      <dgm:spPr/>
      <dgm:t>
        <a:bodyPr/>
        <a:lstStyle/>
        <a:p>
          <a:r>
            <a:rPr lang="en-US" dirty="0">
              <a:latin typeface="Calibri" panose="020F0502020204030204" pitchFamily="34" charset="0"/>
              <a:cs typeface="Calibri" panose="020F0502020204030204" pitchFamily="34" charset="0"/>
            </a:rPr>
            <a:t>Enables collaborations between national labs and U.S. manufacturers to help de-risk future </a:t>
          </a:r>
          <a:r>
            <a:rPr lang="en-US" dirty="0" smtClean="0">
              <a:latin typeface="Calibri" panose="020F0502020204030204" pitchFamily="34" charset="0"/>
              <a:cs typeface="Calibri" panose="020F0502020204030204" pitchFamily="34" charset="0"/>
            </a:rPr>
            <a:t>investments.</a:t>
          </a:r>
          <a:endParaRPr lang="en-US" dirty="0">
            <a:latin typeface="Calibri" panose="020F0502020204030204" pitchFamily="34" charset="0"/>
            <a:cs typeface="Calibri" panose="020F0502020204030204" pitchFamily="34" charset="0"/>
          </a:endParaRPr>
        </a:p>
      </dgm:t>
    </dgm:pt>
    <dgm:pt modelId="{52553C93-D8A6-431D-8F51-FAC9945E31A8}" type="parTrans" cxnId="{843B4442-1D39-44B6-9220-7BC1FFBEF870}">
      <dgm:prSet/>
      <dgm:spPr/>
      <dgm:t>
        <a:bodyPr/>
        <a:lstStyle/>
        <a:p>
          <a:endParaRPr lang="en-US">
            <a:latin typeface="Calibri" panose="020F0502020204030204" pitchFamily="34" charset="0"/>
            <a:cs typeface="Calibri" panose="020F0502020204030204" pitchFamily="34" charset="0"/>
          </a:endParaRPr>
        </a:p>
      </dgm:t>
    </dgm:pt>
    <dgm:pt modelId="{6D57E274-10A5-4000-B296-11EF07D61489}" type="sibTrans" cxnId="{843B4442-1D39-44B6-9220-7BC1FFBEF870}">
      <dgm:prSet/>
      <dgm:spPr/>
      <dgm:t>
        <a:bodyPr/>
        <a:lstStyle/>
        <a:p>
          <a:endParaRPr lang="en-US">
            <a:latin typeface="Calibri" panose="020F0502020204030204" pitchFamily="34" charset="0"/>
            <a:cs typeface="Calibri" panose="020F0502020204030204" pitchFamily="34" charset="0"/>
          </a:endParaRPr>
        </a:p>
      </dgm:t>
    </dgm:pt>
    <dgm:pt modelId="{7E8BD31F-9566-44D3-A5C9-770E39A0BA71}">
      <dgm:prSet phldrT="[Text]"/>
      <dgm:spPr/>
      <dgm:t>
        <a:bodyPr/>
        <a:lstStyle/>
        <a:p>
          <a:r>
            <a:rPr lang="en-US" dirty="0">
              <a:latin typeface="Calibri" panose="020F0502020204030204" pitchFamily="34" charset="0"/>
              <a:cs typeface="Calibri" panose="020F0502020204030204" pitchFamily="34" charset="0"/>
            </a:rPr>
            <a:t>Focuses on applying modeling, simulation, and data analysis to industrial products/process to reduce time to market and production </a:t>
          </a:r>
          <a:r>
            <a:rPr lang="en-US" dirty="0" smtClean="0">
              <a:latin typeface="Calibri" panose="020F0502020204030204" pitchFamily="34" charset="0"/>
              <a:cs typeface="Calibri" panose="020F0502020204030204" pitchFamily="34" charset="0"/>
            </a:rPr>
            <a:t>costs.</a:t>
          </a:r>
          <a:endParaRPr lang="en-US" dirty="0">
            <a:latin typeface="Calibri" panose="020F0502020204030204" pitchFamily="34" charset="0"/>
            <a:cs typeface="Calibri" panose="020F0502020204030204" pitchFamily="34" charset="0"/>
          </a:endParaRPr>
        </a:p>
      </dgm:t>
    </dgm:pt>
    <dgm:pt modelId="{C8376C76-24CB-4049-913C-61454D1750F4}" type="parTrans" cxnId="{F1DD073B-9419-4DCA-B48A-EA17EEAE2CAF}">
      <dgm:prSet/>
      <dgm:spPr/>
      <dgm:t>
        <a:bodyPr/>
        <a:lstStyle/>
        <a:p>
          <a:endParaRPr lang="en-US">
            <a:latin typeface="Calibri" panose="020F0502020204030204" pitchFamily="34" charset="0"/>
            <a:cs typeface="Calibri" panose="020F0502020204030204" pitchFamily="34" charset="0"/>
          </a:endParaRPr>
        </a:p>
      </dgm:t>
    </dgm:pt>
    <dgm:pt modelId="{4D019A4B-D091-4F60-B730-14F272E4BE4B}" type="sibTrans" cxnId="{F1DD073B-9419-4DCA-B48A-EA17EEAE2CAF}">
      <dgm:prSet/>
      <dgm:spPr/>
      <dgm:t>
        <a:bodyPr/>
        <a:lstStyle/>
        <a:p>
          <a:endParaRPr lang="en-US">
            <a:latin typeface="Calibri" panose="020F0502020204030204" pitchFamily="34" charset="0"/>
            <a:cs typeface="Calibri" panose="020F0502020204030204" pitchFamily="34" charset="0"/>
          </a:endParaRPr>
        </a:p>
      </dgm:t>
    </dgm:pt>
    <dgm:pt modelId="{CA863F37-9C6F-4B50-B000-B02755B4AA33}">
      <dgm:prSet phldrT="[Text]"/>
      <dgm:spPr/>
      <dgm:t>
        <a:bodyPr/>
        <a:lstStyle/>
        <a:p>
          <a:r>
            <a:rPr lang="en-US" dirty="0">
              <a:latin typeface="Calibri" panose="020F0502020204030204" pitchFamily="34" charset="0"/>
              <a:cs typeface="Calibri" panose="020F0502020204030204" pitchFamily="34" charset="0"/>
            </a:rPr>
            <a:t>Streamlines engagement between national labs and private </a:t>
          </a:r>
          <a:r>
            <a:rPr lang="en-US" dirty="0" smtClean="0">
              <a:latin typeface="Calibri" panose="020F0502020204030204" pitchFamily="34" charset="0"/>
              <a:cs typeface="Calibri" panose="020F0502020204030204" pitchFamily="34" charset="0"/>
            </a:rPr>
            <a:t>sector.</a:t>
          </a:r>
          <a:endParaRPr lang="en-US" dirty="0">
            <a:latin typeface="Calibri" panose="020F0502020204030204" pitchFamily="34" charset="0"/>
            <a:cs typeface="Calibri" panose="020F0502020204030204" pitchFamily="34" charset="0"/>
          </a:endParaRPr>
        </a:p>
      </dgm:t>
    </dgm:pt>
    <dgm:pt modelId="{599D79F4-561C-49E0-ACB7-8F0308F55DB0}" type="parTrans" cxnId="{21B6310D-94C9-4141-AACB-B35764E21418}">
      <dgm:prSet/>
      <dgm:spPr/>
      <dgm:t>
        <a:bodyPr/>
        <a:lstStyle/>
        <a:p>
          <a:endParaRPr lang="en-US">
            <a:latin typeface="Calibri" panose="020F0502020204030204" pitchFamily="34" charset="0"/>
            <a:cs typeface="Calibri" panose="020F0502020204030204" pitchFamily="34" charset="0"/>
          </a:endParaRPr>
        </a:p>
      </dgm:t>
    </dgm:pt>
    <dgm:pt modelId="{2BF0F8BF-BEF2-40EF-984D-8571268137A9}" type="sibTrans" cxnId="{21B6310D-94C9-4141-AACB-B35764E21418}">
      <dgm:prSet/>
      <dgm:spPr/>
      <dgm:t>
        <a:bodyPr/>
        <a:lstStyle/>
        <a:p>
          <a:endParaRPr lang="en-US">
            <a:latin typeface="Calibri" panose="020F0502020204030204" pitchFamily="34" charset="0"/>
            <a:cs typeface="Calibri" panose="020F0502020204030204" pitchFamily="34" charset="0"/>
          </a:endParaRPr>
        </a:p>
      </dgm:t>
    </dgm:pt>
    <dgm:pt modelId="{F63783E2-29F8-45CA-9065-138A4D8004F7}">
      <dgm:prSet phldrT="[Text]"/>
      <dgm:spPr/>
      <dgm:t>
        <a:bodyPr/>
        <a:lstStyle/>
        <a:p>
          <a:r>
            <a:rPr lang="en-US" dirty="0">
              <a:latin typeface="Calibri" panose="020F0502020204030204" pitchFamily="34" charset="0"/>
              <a:cs typeface="Calibri" panose="020F0502020204030204" pitchFamily="34" charset="0"/>
            </a:rPr>
            <a:t>Program partners a senior national lab technologist with an industry professional to understand and tackle important problems and how lab resources can </a:t>
          </a:r>
          <a:r>
            <a:rPr lang="en-US" dirty="0" smtClean="0">
              <a:latin typeface="Calibri" panose="020F0502020204030204" pitchFamily="34" charset="0"/>
              <a:cs typeface="Calibri" panose="020F0502020204030204" pitchFamily="34" charset="0"/>
            </a:rPr>
            <a:t>help.</a:t>
          </a:r>
          <a:endParaRPr lang="en-US" dirty="0">
            <a:latin typeface="Calibri" panose="020F0502020204030204" pitchFamily="34" charset="0"/>
            <a:cs typeface="Calibri" panose="020F0502020204030204" pitchFamily="34" charset="0"/>
          </a:endParaRPr>
        </a:p>
      </dgm:t>
    </dgm:pt>
    <dgm:pt modelId="{887B1207-2B80-4792-BA94-75B320D8EFE1}" type="parTrans" cxnId="{8BBB7975-3B09-43DD-B9CA-D4FB15267B3A}">
      <dgm:prSet/>
      <dgm:spPr/>
      <dgm:t>
        <a:bodyPr/>
        <a:lstStyle/>
        <a:p>
          <a:endParaRPr lang="en-US">
            <a:latin typeface="Calibri" panose="020F0502020204030204" pitchFamily="34" charset="0"/>
            <a:cs typeface="Calibri" panose="020F0502020204030204" pitchFamily="34" charset="0"/>
          </a:endParaRPr>
        </a:p>
      </dgm:t>
    </dgm:pt>
    <dgm:pt modelId="{EA886D3A-F370-461F-8FF7-BE609D448C2D}" type="sibTrans" cxnId="{8BBB7975-3B09-43DD-B9CA-D4FB15267B3A}">
      <dgm:prSet/>
      <dgm:spPr/>
      <dgm:t>
        <a:bodyPr/>
        <a:lstStyle/>
        <a:p>
          <a:endParaRPr lang="en-US">
            <a:latin typeface="Calibri" panose="020F0502020204030204" pitchFamily="34" charset="0"/>
            <a:cs typeface="Calibri" panose="020F0502020204030204" pitchFamily="34" charset="0"/>
          </a:endParaRPr>
        </a:p>
      </dgm:t>
    </dgm:pt>
    <dgm:pt modelId="{0B196904-769E-4EFC-85C1-25A452BF6A61}">
      <dgm:prSet phldrT="[Text]"/>
      <dgm:spPr/>
      <dgm:t>
        <a:bodyPr/>
        <a:lstStyle/>
        <a:p>
          <a:r>
            <a:rPr lang="en-US" dirty="0">
              <a:latin typeface="Calibri" panose="020F0502020204030204" pitchFamily="34" charset="0"/>
              <a:cs typeface="Calibri" panose="020F0502020204030204" pitchFamily="34" charset="0"/>
            </a:rPr>
            <a:t>Advances promising energy related, commercially </a:t>
          </a:r>
          <a:r>
            <a:rPr lang="en-US" dirty="0" smtClean="0">
              <a:latin typeface="Calibri" panose="020F0502020204030204" pitchFamily="34" charset="0"/>
              <a:cs typeface="Calibri" panose="020F0502020204030204" pitchFamily="34" charset="0"/>
            </a:rPr>
            <a:t>potential </a:t>
          </a:r>
          <a:r>
            <a:rPr lang="en-US" dirty="0">
              <a:latin typeface="Calibri" panose="020F0502020204030204" pitchFamily="34" charset="0"/>
              <a:cs typeface="Calibri" panose="020F0502020204030204" pitchFamily="34" charset="0"/>
            </a:rPr>
            <a:t>technologies developed at national </a:t>
          </a:r>
          <a:r>
            <a:rPr lang="en-US" dirty="0" smtClean="0">
              <a:latin typeface="Calibri" panose="020F0502020204030204" pitchFamily="34" charset="0"/>
              <a:cs typeface="Calibri" panose="020F0502020204030204" pitchFamily="34" charset="0"/>
            </a:rPr>
            <a:t>labs.</a:t>
          </a:r>
          <a:endParaRPr lang="en-US" dirty="0">
            <a:latin typeface="Calibri" panose="020F0502020204030204" pitchFamily="34" charset="0"/>
            <a:cs typeface="Calibri" panose="020F0502020204030204" pitchFamily="34" charset="0"/>
          </a:endParaRPr>
        </a:p>
      </dgm:t>
    </dgm:pt>
    <dgm:pt modelId="{6431DEF8-8561-4B26-B986-A0C23051B1A4}" type="parTrans" cxnId="{00B32B27-4700-4B68-8ECF-9392118EDD91}">
      <dgm:prSet/>
      <dgm:spPr/>
      <dgm:t>
        <a:bodyPr/>
        <a:lstStyle/>
        <a:p>
          <a:endParaRPr lang="en-US">
            <a:latin typeface="Calibri" panose="020F0502020204030204" pitchFamily="34" charset="0"/>
            <a:cs typeface="Calibri" panose="020F0502020204030204" pitchFamily="34" charset="0"/>
          </a:endParaRPr>
        </a:p>
      </dgm:t>
    </dgm:pt>
    <dgm:pt modelId="{60A0B8AD-FD70-4B6A-925C-9AC64312D358}" type="sibTrans" cxnId="{00B32B27-4700-4B68-8ECF-9392118EDD91}">
      <dgm:prSet/>
      <dgm:spPr/>
      <dgm:t>
        <a:bodyPr/>
        <a:lstStyle/>
        <a:p>
          <a:endParaRPr lang="en-US">
            <a:latin typeface="Calibri" panose="020F0502020204030204" pitchFamily="34" charset="0"/>
            <a:cs typeface="Calibri" panose="020F0502020204030204" pitchFamily="34" charset="0"/>
          </a:endParaRPr>
        </a:p>
      </dgm:t>
    </dgm:pt>
    <dgm:pt modelId="{C57F4CBD-5864-4EAF-9766-21356A11C29D}">
      <dgm:prSet phldrT="[Text]"/>
      <dgm:spPr/>
      <dgm:t>
        <a:bodyPr/>
        <a:lstStyle/>
        <a:p>
          <a:r>
            <a:rPr lang="en-US" dirty="0">
              <a:latin typeface="Calibri" panose="020F0502020204030204" pitchFamily="34" charset="0"/>
              <a:cs typeface="Calibri" panose="020F0502020204030204" pitchFamily="34" charset="0"/>
            </a:rPr>
            <a:t>Strengthen partnerships between national labs and private sector companies able to deploy these </a:t>
          </a:r>
          <a:r>
            <a:rPr lang="en-US" dirty="0" smtClean="0">
              <a:latin typeface="Calibri" panose="020F0502020204030204" pitchFamily="34" charset="0"/>
              <a:cs typeface="Calibri" panose="020F0502020204030204" pitchFamily="34" charset="0"/>
            </a:rPr>
            <a:t>technologies.</a:t>
          </a:r>
          <a:endParaRPr lang="en-US" dirty="0">
            <a:latin typeface="Calibri" panose="020F0502020204030204" pitchFamily="34" charset="0"/>
            <a:cs typeface="Calibri" panose="020F0502020204030204" pitchFamily="34" charset="0"/>
          </a:endParaRPr>
        </a:p>
      </dgm:t>
    </dgm:pt>
    <dgm:pt modelId="{85698A1A-076E-4A07-866A-230D8E552246}" type="parTrans" cxnId="{65E7F551-5978-4E96-9A6F-210F5D356D69}">
      <dgm:prSet/>
      <dgm:spPr/>
      <dgm:t>
        <a:bodyPr/>
        <a:lstStyle/>
        <a:p>
          <a:endParaRPr lang="en-US">
            <a:latin typeface="Calibri" panose="020F0502020204030204" pitchFamily="34" charset="0"/>
            <a:cs typeface="Calibri" panose="020F0502020204030204" pitchFamily="34" charset="0"/>
          </a:endParaRPr>
        </a:p>
      </dgm:t>
    </dgm:pt>
    <dgm:pt modelId="{77E7FDF1-03F4-45D2-8C60-89B1C8ED8916}" type="sibTrans" cxnId="{65E7F551-5978-4E96-9A6F-210F5D356D69}">
      <dgm:prSet/>
      <dgm:spPr/>
      <dgm:t>
        <a:bodyPr/>
        <a:lstStyle/>
        <a:p>
          <a:endParaRPr lang="en-US">
            <a:latin typeface="Calibri" panose="020F0502020204030204" pitchFamily="34" charset="0"/>
            <a:cs typeface="Calibri" panose="020F0502020204030204" pitchFamily="34" charset="0"/>
          </a:endParaRPr>
        </a:p>
      </dgm:t>
    </dgm:pt>
    <dgm:pt modelId="{A05F861A-2FF4-6647-8C68-4284D90850A5}">
      <dgm:prSet phldrT="[Text]"/>
      <dgm:spPr/>
      <dgm:t>
        <a:bodyPr/>
        <a:lstStyle/>
        <a:p>
          <a:r>
            <a:rPr lang="en-US" dirty="0" smtClean="0">
              <a:latin typeface="Calibri" panose="020F0502020204030204" pitchFamily="34" charset="0"/>
              <a:cs typeface="Calibri" panose="020F0502020204030204" pitchFamily="34" charset="0"/>
            </a:rPr>
            <a:t>Trains innovators to develop entrepreneurial acumen and skills; introduces them to partners needed to facilitate commercial and investment opportunities.</a:t>
          </a:r>
          <a:endParaRPr lang="en-US" dirty="0">
            <a:latin typeface="Calibri" panose="020F0502020204030204" pitchFamily="34" charset="0"/>
            <a:cs typeface="Calibri" panose="020F0502020204030204" pitchFamily="34" charset="0"/>
          </a:endParaRPr>
        </a:p>
      </dgm:t>
    </dgm:pt>
    <dgm:pt modelId="{2E91D9DF-3379-426E-8C67-B8BFA707FA7C}">
      <dgm:prSet phldrT="[Text]"/>
      <dgm:spPr/>
      <dgm:t>
        <a:bodyPr/>
        <a:lstStyle/>
        <a:p>
          <a:r>
            <a:rPr lang="en-US" dirty="0" smtClean="0">
              <a:latin typeface="Calibri" panose="020F0502020204030204" pitchFamily="34" charset="0"/>
              <a:cs typeface="Calibri" panose="020F0502020204030204" pitchFamily="34" charset="0"/>
            </a:rPr>
            <a:t>Entrepreneurial </a:t>
          </a:r>
          <a:r>
            <a:rPr lang="en-US" dirty="0">
              <a:latin typeface="Calibri" panose="020F0502020204030204" pitchFamily="34" charset="0"/>
              <a:cs typeface="Calibri" panose="020F0502020204030204" pitchFamily="34" charset="0"/>
            </a:rPr>
            <a:t>scientists and engineers </a:t>
          </a:r>
          <a:r>
            <a:rPr lang="en-US" dirty="0" smtClean="0">
              <a:latin typeface="Calibri" panose="020F0502020204030204" pitchFamily="34" charset="0"/>
              <a:cs typeface="Calibri" panose="020F0502020204030204" pitchFamily="34" charset="0"/>
            </a:rPr>
            <a:t>launching an energy-related business “spin-in” to National Lab.</a:t>
          </a:r>
          <a:endParaRPr lang="en-US" dirty="0">
            <a:latin typeface="Calibri" panose="020F0502020204030204" pitchFamily="34" charset="0"/>
            <a:cs typeface="Calibri" panose="020F0502020204030204" pitchFamily="34" charset="0"/>
          </a:endParaRPr>
        </a:p>
      </dgm:t>
    </dgm:pt>
    <dgm:pt modelId="{7E86C09D-395C-4ECB-8749-ACB118290B04}">
      <dgm:prSet phldrT="[Text]"/>
      <dgm:spPr/>
      <dgm:t>
        <a:bodyPr/>
        <a:lstStyle/>
        <a:p>
          <a:r>
            <a:rPr lang="en-US" b="1" dirty="0">
              <a:latin typeface="Calibri" panose="020F0502020204030204" pitchFamily="34" charset="0"/>
              <a:cs typeface="Calibri" panose="020F0502020204030204" pitchFamily="34" charset="0"/>
            </a:rPr>
            <a:t>Lab-Embedded Entrepreneurship Program </a:t>
          </a:r>
        </a:p>
      </dgm:t>
    </dgm:pt>
    <dgm:pt modelId="{C8A43E51-5402-47B0-9054-9D09778417EA}" type="sibTrans" cxnId="{0A520FF1-4327-4E0F-9589-FD605F3155C5}">
      <dgm:prSet/>
      <dgm:spPr/>
      <dgm:t>
        <a:bodyPr/>
        <a:lstStyle/>
        <a:p>
          <a:endParaRPr lang="en-US">
            <a:latin typeface="Calibri" panose="020F0502020204030204" pitchFamily="34" charset="0"/>
            <a:cs typeface="Calibri" panose="020F0502020204030204" pitchFamily="34" charset="0"/>
          </a:endParaRPr>
        </a:p>
      </dgm:t>
    </dgm:pt>
    <dgm:pt modelId="{68A9C2A4-ACEF-4944-9783-42FEE5B0E899}" type="parTrans" cxnId="{0A520FF1-4327-4E0F-9589-FD605F3155C5}">
      <dgm:prSet/>
      <dgm:spPr/>
      <dgm:t>
        <a:bodyPr/>
        <a:lstStyle/>
        <a:p>
          <a:endParaRPr lang="en-US">
            <a:latin typeface="Calibri" panose="020F0502020204030204" pitchFamily="34" charset="0"/>
            <a:cs typeface="Calibri" panose="020F0502020204030204" pitchFamily="34" charset="0"/>
          </a:endParaRPr>
        </a:p>
      </dgm:t>
    </dgm:pt>
    <dgm:pt modelId="{329ADC36-2C75-3A4B-984C-1CEFEBA022F2}" type="sibTrans" cxnId="{9F546A68-01D9-074C-A8CE-E6FD9EA3AE4F}">
      <dgm:prSet/>
      <dgm:spPr/>
      <dgm:t>
        <a:bodyPr/>
        <a:lstStyle/>
        <a:p>
          <a:endParaRPr lang="en-US"/>
        </a:p>
      </dgm:t>
    </dgm:pt>
    <dgm:pt modelId="{52250B18-68F1-3246-A74F-250726FFC3E3}" type="parTrans" cxnId="{9F546A68-01D9-074C-A8CE-E6FD9EA3AE4F}">
      <dgm:prSet/>
      <dgm:spPr/>
      <dgm:t>
        <a:bodyPr/>
        <a:lstStyle/>
        <a:p>
          <a:endParaRPr lang="en-US"/>
        </a:p>
      </dgm:t>
    </dgm:pt>
    <dgm:pt modelId="{9D71168D-9EAC-429B-890C-5EE22DF1A1A4}" type="sibTrans" cxnId="{E2C6C3B9-E798-43EB-B009-97A51861AF54}">
      <dgm:prSet/>
      <dgm:spPr/>
      <dgm:t>
        <a:bodyPr/>
        <a:lstStyle/>
        <a:p>
          <a:endParaRPr lang="en-US">
            <a:latin typeface="Calibri" panose="020F0502020204030204" pitchFamily="34" charset="0"/>
            <a:cs typeface="Calibri" panose="020F0502020204030204" pitchFamily="34" charset="0"/>
          </a:endParaRPr>
        </a:p>
      </dgm:t>
    </dgm:pt>
    <dgm:pt modelId="{8818F93C-E4D8-4B3E-A10C-1F8C7F6952D3}" type="parTrans" cxnId="{E2C6C3B9-E798-43EB-B009-97A51861AF54}">
      <dgm:prSet/>
      <dgm:spPr/>
      <dgm:t>
        <a:bodyPr/>
        <a:lstStyle/>
        <a:p>
          <a:endParaRPr lang="en-US">
            <a:latin typeface="Calibri" panose="020F0502020204030204" pitchFamily="34" charset="0"/>
            <a:cs typeface="Calibri" panose="020F0502020204030204" pitchFamily="34" charset="0"/>
          </a:endParaRPr>
        </a:p>
      </dgm:t>
    </dgm:pt>
    <dgm:pt modelId="{5DF21F25-E3CB-4A58-96E6-6A07E97CB931}" type="pres">
      <dgm:prSet presAssocID="{C6EE6FC5-107F-4837-A4A2-7C0B7EC8F9EF}" presName="linear" presStyleCnt="0">
        <dgm:presLayoutVars>
          <dgm:dir/>
          <dgm:animLvl val="lvl"/>
          <dgm:resizeHandles val="exact"/>
        </dgm:presLayoutVars>
      </dgm:prSet>
      <dgm:spPr/>
      <dgm:t>
        <a:bodyPr/>
        <a:lstStyle/>
        <a:p>
          <a:endParaRPr lang="en-US"/>
        </a:p>
      </dgm:t>
    </dgm:pt>
    <dgm:pt modelId="{10B0CE14-9A4B-421C-B77B-ABFB7455479D}" type="pres">
      <dgm:prSet presAssocID="{DF61AA80-DDE5-49C7-B0ED-ED2A5BF8A173}" presName="parentLin" presStyleCnt="0"/>
      <dgm:spPr/>
    </dgm:pt>
    <dgm:pt modelId="{126F9E84-FF57-47A8-BDBF-E857E3F685F6}" type="pres">
      <dgm:prSet presAssocID="{DF61AA80-DDE5-49C7-B0ED-ED2A5BF8A173}" presName="parentLeftMargin" presStyleLbl="node1" presStyleIdx="0" presStyleCnt="4"/>
      <dgm:spPr/>
      <dgm:t>
        <a:bodyPr/>
        <a:lstStyle/>
        <a:p>
          <a:endParaRPr lang="en-US"/>
        </a:p>
      </dgm:t>
    </dgm:pt>
    <dgm:pt modelId="{345202D4-672C-4573-A89A-2212418F8C3D}" type="pres">
      <dgm:prSet presAssocID="{DF61AA80-DDE5-49C7-B0ED-ED2A5BF8A173}" presName="parentText" presStyleLbl="node1" presStyleIdx="0" presStyleCnt="4">
        <dgm:presLayoutVars>
          <dgm:chMax val="0"/>
          <dgm:bulletEnabled val="1"/>
        </dgm:presLayoutVars>
      </dgm:prSet>
      <dgm:spPr/>
      <dgm:t>
        <a:bodyPr/>
        <a:lstStyle/>
        <a:p>
          <a:endParaRPr lang="en-US"/>
        </a:p>
      </dgm:t>
    </dgm:pt>
    <dgm:pt modelId="{F6EEE128-D8FE-40F0-8399-FEB33E0D3D2A}" type="pres">
      <dgm:prSet presAssocID="{DF61AA80-DDE5-49C7-B0ED-ED2A5BF8A173}" presName="negativeSpace" presStyleCnt="0"/>
      <dgm:spPr/>
    </dgm:pt>
    <dgm:pt modelId="{1D334511-E12C-4C08-AF3D-0655DC466ECD}" type="pres">
      <dgm:prSet presAssocID="{DF61AA80-DDE5-49C7-B0ED-ED2A5BF8A173}" presName="childText" presStyleLbl="conFgAcc1" presStyleIdx="0" presStyleCnt="4">
        <dgm:presLayoutVars>
          <dgm:bulletEnabled val="1"/>
        </dgm:presLayoutVars>
      </dgm:prSet>
      <dgm:spPr/>
      <dgm:t>
        <a:bodyPr/>
        <a:lstStyle/>
        <a:p>
          <a:endParaRPr lang="en-US"/>
        </a:p>
      </dgm:t>
    </dgm:pt>
    <dgm:pt modelId="{9D53A871-B13F-4D2A-BAFD-59990A17D2C1}" type="pres">
      <dgm:prSet presAssocID="{C171AC5C-2E25-40D8-A906-90B039C40E46}" presName="spaceBetweenRectangles" presStyleCnt="0"/>
      <dgm:spPr/>
    </dgm:pt>
    <dgm:pt modelId="{A0B368FF-E338-4AB2-BB60-8D26DEC26AC2}" type="pres">
      <dgm:prSet presAssocID="{CC3C265F-5994-40E7-B87F-0F93228609B2}" presName="parentLin" presStyleCnt="0"/>
      <dgm:spPr/>
    </dgm:pt>
    <dgm:pt modelId="{1755FA1C-3A32-41BD-A649-34700EF548C9}" type="pres">
      <dgm:prSet presAssocID="{CC3C265F-5994-40E7-B87F-0F93228609B2}" presName="parentLeftMargin" presStyleLbl="node1" presStyleIdx="0" presStyleCnt="4"/>
      <dgm:spPr/>
      <dgm:t>
        <a:bodyPr/>
        <a:lstStyle/>
        <a:p>
          <a:endParaRPr lang="en-US"/>
        </a:p>
      </dgm:t>
    </dgm:pt>
    <dgm:pt modelId="{97E6FE24-6D99-4788-B3E8-FBC3C256B13C}" type="pres">
      <dgm:prSet presAssocID="{CC3C265F-5994-40E7-B87F-0F93228609B2}" presName="parentText" presStyleLbl="node1" presStyleIdx="1" presStyleCnt="4">
        <dgm:presLayoutVars>
          <dgm:chMax val="0"/>
          <dgm:bulletEnabled val="1"/>
        </dgm:presLayoutVars>
      </dgm:prSet>
      <dgm:spPr/>
      <dgm:t>
        <a:bodyPr/>
        <a:lstStyle/>
        <a:p>
          <a:endParaRPr lang="en-US"/>
        </a:p>
      </dgm:t>
    </dgm:pt>
    <dgm:pt modelId="{65856DA2-66B4-44E6-95BE-713D0C8CA254}" type="pres">
      <dgm:prSet presAssocID="{CC3C265F-5994-40E7-B87F-0F93228609B2}" presName="negativeSpace" presStyleCnt="0"/>
      <dgm:spPr/>
    </dgm:pt>
    <dgm:pt modelId="{AF13F0CD-B0C8-4C1A-B0E7-2D1A999A3330}" type="pres">
      <dgm:prSet presAssocID="{CC3C265F-5994-40E7-B87F-0F93228609B2}" presName="childText" presStyleLbl="conFgAcc1" presStyleIdx="1" presStyleCnt="4">
        <dgm:presLayoutVars>
          <dgm:bulletEnabled val="1"/>
        </dgm:presLayoutVars>
      </dgm:prSet>
      <dgm:spPr/>
      <dgm:t>
        <a:bodyPr/>
        <a:lstStyle/>
        <a:p>
          <a:endParaRPr lang="en-US"/>
        </a:p>
      </dgm:t>
    </dgm:pt>
    <dgm:pt modelId="{ED3C5DE0-BDA3-4D87-A5CA-AC3DCBEADCCC}" type="pres">
      <dgm:prSet presAssocID="{74B3DC5C-9FB7-430E-BF6E-1CDB3B4DA7E0}" presName="spaceBetweenRectangles" presStyleCnt="0"/>
      <dgm:spPr/>
    </dgm:pt>
    <dgm:pt modelId="{E4293B96-5045-4B9E-8C5F-B889F1FD219C}" type="pres">
      <dgm:prSet presAssocID="{B3EB3AF6-947E-4725-B9B6-5F0CFC017AEF}" presName="parentLin" presStyleCnt="0"/>
      <dgm:spPr/>
    </dgm:pt>
    <dgm:pt modelId="{B473C291-95C9-4CFE-AEEC-2F7E0DD63F0D}" type="pres">
      <dgm:prSet presAssocID="{B3EB3AF6-947E-4725-B9B6-5F0CFC017AEF}" presName="parentLeftMargin" presStyleLbl="node1" presStyleIdx="1" presStyleCnt="4"/>
      <dgm:spPr/>
      <dgm:t>
        <a:bodyPr/>
        <a:lstStyle/>
        <a:p>
          <a:endParaRPr lang="en-US"/>
        </a:p>
      </dgm:t>
    </dgm:pt>
    <dgm:pt modelId="{CB28CA2A-A1CD-4313-9ABA-6D1E8C4CEDC4}" type="pres">
      <dgm:prSet presAssocID="{B3EB3AF6-947E-4725-B9B6-5F0CFC017AEF}" presName="parentText" presStyleLbl="node1" presStyleIdx="2" presStyleCnt="4">
        <dgm:presLayoutVars>
          <dgm:chMax val="0"/>
          <dgm:bulletEnabled val="1"/>
        </dgm:presLayoutVars>
      </dgm:prSet>
      <dgm:spPr/>
      <dgm:t>
        <a:bodyPr/>
        <a:lstStyle/>
        <a:p>
          <a:endParaRPr lang="en-US"/>
        </a:p>
      </dgm:t>
    </dgm:pt>
    <dgm:pt modelId="{8774CCA3-22C7-48F7-8D9B-3D33FCBD8DDC}" type="pres">
      <dgm:prSet presAssocID="{B3EB3AF6-947E-4725-B9B6-5F0CFC017AEF}" presName="negativeSpace" presStyleCnt="0"/>
      <dgm:spPr/>
    </dgm:pt>
    <dgm:pt modelId="{95DF65FD-92F4-42C5-A61B-F78912F8F01B}" type="pres">
      <dgm:prSet presAssocID="{B3EB3AF6-947E-4725-B9B6-5F0CFC017AEF}" presName="childText" presStyleLbl="conFgAcc1" presStyleIdx="2" presStyleCnt="4">
        <dgm:presLayoutVars>
          <dgm:bulletEnabled val="1"/>
        </dgm:presLayoutVars>
      </dgm:prSet>
      <dgm:spPr/>
      <dgm:t>
        <a:bodyPr/>
        <a:lstStyle/>
        <a:p>
          <a:endParaRPr lang="en-US"/>
        </a:p>
      </dgm:t>
    </dgm:pt>
    <dgm:pt modelId="{4D1CAD9F-EDB8-8F43-912E-37B4991155FF}" type="pres">
      <dgm:prSet presAssocID="{277FE85B-C497-4C88-9A73-FBE1F6BEBDA2}" presName="spaceBetweenRectangles" presStyleCnt="0"/>
      <dgm:spPr/>
    </dgm:pt>
    <dgm:pt modelId="{2F992826-300D-4966-8006-E1E25E9C9451}" type="pres">
      <dgm:prSet presAssocID="{7E86C09D-395C-4ECB-8749-ACB118290B04}" presName="parentLin" presStyleCnt="0"/>
      <dgm:spPr/>
    </dgm:pt>
    <dgm:pt modelId="{740BF547-E623-486C-A97B-D8939B65CD6C}" type="pres">
      <dgm:prSet presAssocID="{7E86C09D-395C-4ECB-8749-ACB118290B04}" presName="parentLeftMargin" presStyleLbl="node1" presStyleIdx="2" presStyleCnt="4"/>
      <dgm:spPr/>
      <dgm:t>
        <a:bodyPr/>
        <a:lstStyle/>
        <a:p>
          <a:endParaRPr lang="en-US"/>
        </a:p>
      </dgm:t>
    </dgm:pt>
    <dgm:pt modelId="{7B09ADF1-C3F3-4EA6-AE97-6ED1CDF37997}" type="pres">
      <dgm:prSet presAssocID="{7E86C09D-395C-4ECB-8749-ACB118290B04}" presName="parentText" presStyleLbl="node1" presStyleIdx="3" presStyleCnt="4">
        <dgm:presLayoutVars>
          <dgm:chMax val="0"/>
          <dgm:bulletEnabled val="1"/>
        </dgm:presLayoutVars>
      </dgm:prSet>
      <dgm:spPr/>
      <dgm:t>
        <a:bodyPr/>
        <a:lstStyle/>
        <a:p>
          <a:endParaRPr lang="en-US"/>
        </a:p>
      </dgm:t>
    </dgm:pt>
    <dgm:pt modelId="{7823BC68-73DB-4188-A1BA-21AC2DE03C26}" type="pres">
      <dgm:prSet presAssocID="{7E86C09D-395C-4ECB-8749-ACB118290B04}" presName="negativeSpace" presStyleCnt="0"/>
      <dgm:spPr/>
    </dgm:pt>
    <dgm:pt modelId="{1C00E831-C0E4-4589-9038-268F58A8185B}" type="pres">
      <dgm:prSet presAssocID="{7E86C09D-395C-4ECB-8749-ACB118290B04}" presName="childText" presStyleLbl="conFgAcc1" presStyleIdx="3" presStyleCnt="4">
        <dgm:presLayoutVars>
          <dgm:bulletEnabled val="1"/>
        </dgm:presLayoutVars>
      </dgm:prSet>
      <dgm:spPr/>
      <dgm:t>
        <a:bodyPr/>
        <a:lstStyle/>
        <a:p>
          <a:endParaRPr lang="en-US"/>
        </a:p>
      </dgm:t>
    </dgm:pt>
  </dgm:ptLst>
  <dgm:cxnLst>
    <dgm:cxn modelId="{C73FA089-2668-C149-9956-0C20A6BB2A56}" type="presOf" srcId="{DF61AA80-DDE5-49C7-B0ED-ED2A5BF8A173}" destId="{126F9E84-FF57-47A8-BDBF-E857E3F685F6}" srcOrd="0" destOrd="0" presId="urn:microsoft.com/office/officeart/2005/8/layout/list1"/>
    <dgm:cxn modelId="{BE1DA389-0E2B-4148-B9F5-996F80C4050C}" type="presOf" srcId="{CA863F37-9C6F-4B50-B000-B02755B4AA33}" destId="{AF13F0CD-B0C8-4C1A-B0E7-2D1A999A3330}" srcOrd="0" destOrd="0" presId="urn:microsoft.com/office/officeart/2005/8/layout/list1"/>
    <dgm:cxn modelId="{9F546A68-01D9-074C-A8CE-E6FD9EA3AE4F}" srcId="{7E86C09D-395C-4ECB-8749-ACB118290B04}" destId="{A05F861A-2FF4-6647-8C68-4284D90850A5}" srcOrd="1" destOrd="0" parTransId="{52250B18-68F1-3246-A74F-250726FFC3E3}" sibTransId="{329ADC36-2C75-3A4B-984C-1CEFEBA022F2}"/>
    <dgm:cxn modelId="{0A520FF1-4327-4E0F-9589-FD605F3155C5}" srcId="{C6EE6FC5-107F-4837-A4A2-7C0B7EC8F9EF}" destId="{7E86C09D-395C-4ECB-8749-ACB118290B04}" srcOrd="3" destOrd="0" parTransId="{68A9C2A4-ACEF-4944-9783-42FEE5B0E899}" sibTransId="{C8A43E51-5402-47B0-9054-9D09778417EA}"/>
    <dgm:cxn modelId="{7E3C4277-1BFC-DD41-BE36-49A1BC749CD3}" type="presOf" srcId="{A05F861A-2FF4-6647-8C68-4284D90850A5}" destId="{1C00E831-C0E4-4589-9038-268F58A8185B}" srcOrd="0" destOrd="1" presId="urn:microsoft.com/office/officeart/2005/8/layout/list1"/>
    <dgm:cxn modelId="{66C8020B-216E-C841-9773-BCE3F7F391D8}" type="presOf" srcId="{C57F4CBD-5864-4EAF-9766-21356A11C29D}" destId="{95DF65FD-92F4-42C5-A61B-F78912F8F01B}" srcOrd="0" destOrd="1" presId="urn:microsoft.com/office/officeart/2005/8/layout/list1"/>
    <dgm:cxn modelId="{FB18DA93-4652-0840-B8D4-5DB6A084DCD5}" type="presOf" srcId="{CC3C265F-5994-40E7-B87F-0F93228609B2}" destId="{1755FA1C-3A32-41BD-A649-34700EF548C9}" srcOrd="0" destOrd="0" presId="urn:microsoft.com/office/officeart/2005/8/layout/list1"/>
    <dgm:cxn modelId="{00B32B27-4700-4B68-8ECF-9392118EDD91}" srcId="{B3EB3AF6-947E-4725-B9B6-5F0CFC017AEF}" destId="{0B196904-769E-4EFC-85C1-25A452BF6A61}" srcOrd="0" destOrd="0" parTransId="{6431DEF8-8561-4B26-B986-A0C23051B1A4}" sibTransId="{60A0B8AD-FD70-4B6A-925C-9AC64312D358}"/>
    <dgm:cxn modelId="{39DA5C31-FB4C-B344-9F7E-D7A71076FD51}" type="presOf" srcId="{F63783E2-29F8-45CA-9065-138A4D8004F7}" destId="{AF13F0CD-B0C8-4C1A-B0E7-2D1A999A3330}" srcOrd="0" destOrd="1" presId="urn:microsoft.com/office/officeart/2005/8/layout/list1"/>
    <dgm:cxn modelId="{EC4A6B27-E70D-FC4F-A3C5-03BC3B86927C}" type="presOf" srcId="{7E86C09D-395C-4ECB-8749-ACB118290B04}" destId="{7B09ADF1-C3F3-4EA6-AE97-6ED1CDF37997}" srcOrd="1" destOrd="0" presId="urn:microsoft.com/office/officeart/2005/8/layout/list1"/>
    <dgm:cxn modelId="{F1DD073B-9419-4DCA-B48A-EA17EEAE2CAF}" srcId="{DF61AA80-DDE5-49C7-B0ED-ED2A5BF8A173}" destId="{7E8BD31F-9566-44D3-A5C9-770E39A0BA71}" srcOrd="1" destOrd="0" parTransId="{C8376C76-24CB-4049-913C-61454D1750F4}" sibTransId="{4D019A4B-D091-4F60-B730-14F272E4BE4B}"/>
    <dgm:cxn modelId="{01702AA5-0DB0-B74F-BCA3-55EC39E9C5D0}" type="presOf" srcId="{7E8BD31F-9566-44D3-A5C9-770E39A0BA71}" destId="{1D334511-E12C-4C08-AF3D-0655DC466ECD}" srcOrd="0" destOrd="1" presId="urn:microsoft.com/office/officeart/2005/8/layout/list1"/>
    <dgm:cxn modelId="{46D81327-AA42-7045-B46A-54C30D1EA8E8}" type="presOf" srcId="{B3EB3AF6-947E-4725-B9B6-5F0CFC017AEF}" destId="{B473C291-95C9-4CFE-AEEC-2F7E0DD63F0D}" srcOrd="0" destOrd="0" presId="urn:microsoft.com/office/officeart/2005/8/layout/list1"/>
    <dgm:cxn modelId="{8BBB7975-3B09-43DD-B9CA-D4FB15267B3A}" srcId="{CC3C265F-5994-40E7-B87F-0F93228609B2}" destId="{F63783E2-29F8-45CA-9065-138A4D8004F7}" srcOrd="1" destOrd="0" parTransId="{887B1207-2B80-4792-BA94-75B320D8EFE1}" sibTransId="{EA886D3A-F370-461F-8FF7-BE609D448C2D}"/>
    <dgm:cxn modelId="{47BA7911-A609-3D4D-885C-582886B316DD}" type="presOf" srcId="{B3EB3AF6-947E-4725-B9B6-5F0CFC017AEF}" destId="{CB28CA2A-A1CD-4313-9ABA-6D1E8C4CEDC4}" srcOrd="1" destOrd="0" presId="urn:microsoft.com/office/officeart/2005/8/layout/list1"/>
    <dgm:cxn modelId="{843B4442-1D39-44B6-9220-7BC1FFBEF870}" srcId="{DF61AA80-DDE5-49C7-B0ED-ED2A5BF8A173}" destId="{959F850D-A30B-41B0-A584-33FD4755BF90}" srcOrd="0" destOrd="0" parTransId="{52553C93-D8A6-431D-8F51-FAC9945E31A8}" sibTransId="{6D57E274-10A5-4000-B296-11EF07D61489}"/>
    <dgm:cxn modelId="{505DFEA6-A891-6B41-8606-6FE8E127C409}" type="presOf" srcId="{0B196904-769E-4EFC-85C1-25A452BF6A61}" destId="{95DF65FD-92F4-42C5-A61B-F78912F8F01B}" srcOrd="0" destOrd="0" presId="urn:microsoft.com/office/officeart/2005/8/layout/list1"/>
    <dgm:cxn modelId="{EAA37CA6-740F-D14B-900E-421B22D5D6A8}" type="presOf" srcId="{959F850D-A30B-41B0-A584-33FD4755BF90}" destId="{1D334511-E12C-4C08-AF3D-0655DC466ECD}" srcOrd="0" destOrd="0" presId="urn:microsoft.com/office/officeart/2005/8/layout/list1"/>
    <dgm:cxn modelId="{21B6310D-94C9-4141-AACB-B35764E21418}" srcId="{CC3C265F-5994-40E7-B87F-0F93228609B2}" destId="{CA863F37-9C6F-4B50-B000-B02755B4AA33}" srcOrd="0" destOrd="0" parTransId="{599D79F4-561C-49E0-ACB7-8F0308F55DB0}" sibTransId="{2BF0F8BF-BEF2-40EF-984D-8571268137A9}"/>
    <dgm:cxn modelId="{50867EE7-432F-BE47-954D-5D3D9D2E2D96}" type="presOf" srcId="{DF61AA80-DDE5-49C7-B0ED-ED2A5BF8A173}" destId="{345202D4-672C-4573-A89A-2212418F8C3D}" srcOrd="1" destOrd="0" presId="urn:microsoft.com/office/officeart/2005/8/layout/list1"/>
    <dgm:cxn modelId="{ECE21E95-2402-4C42-B110-03A10AD36A87}" srcId="{C6EE6FC5-107F-4837-A4A2-7C0B7EC8F9EF}" destId="{DF61AA80-DDE5-49C7-B0ED-ED2A5BF8A173}" srcOrd="0" destOrd="0" parTransId="{D0619FBD-DDFD-489C-8D19-C1721C281C18}" sibTransId="{C171AC5C-2E25-40D8-A906-90B039C40E46}"/>
    <dgm:cxn modelId="{A3638226-33C0-BF4F-83CB-6D37E7794A6E}" type="presOf" srcId="{CC3C265F-5994-40E7-B87F-0F93228609B2}" destId="{97E6FE24-6D99-4788-B3E8-FBC3C256B13C}" srcOrd="1" destOrd="0" presId="urn:microsoft.com/office/officeart/2005/8/layout/list1"/>
    <dgm:cxn modelId="{B58B3B99-5222-454E-BC1E-2A5562F97E72}" type="presOf" srcId="{2E91D9DF-3379-426E-8C67-B8BFA707FA7C}" destId="{1C00E831-C0E4-4589-9038-268F58A8185B}" srcOrd="0" destOrd="0" presId="urn:microsoft.com/office/officeart/2005/8/layout/list1"/>
    <dgm:cxn modelId="{F2B406C4-24ED-4C7B-AADF-21979F274A6A}" type="presOf" srcId="{C6EE6FC5-107F-4837-A4A2-7C0B7EC8F9EF}" destId="{5DF21F25-E3CB-4A58-96E6-6A07E97CB931}" srcOrd="0" destOrd="0" presId="urn:microsoft.com/office/officeart/2005/8/layout/list1"/>
    <dgm:cxn modelId="{E2C6C3B9-E798-43EB-B009-97A51861AF54}" srcId="{7E86C09D-395C-4ECB-8749-ACB118290B04}" destId="{2E91D9DF-3379-426E-8C67-B8BFA707FA7C}" srcOrd="0" destOrd="0" parTransId="{8818F93C-E4D8-4B3E-A10C-1F8C7F6952D3}" sibTransId="{9D71168D-9EAC-429B-890C-5EE22DF1A1A4}"/>
    <dgm:cxn modelId="{65E7F551-5978-4E96-9A6F-210F5D356D69}" srcId="{B3EB3AF6-947E-4725-B9B6-5F0CFC017AEF}" destId="{C57F4CBD-5864-4EAF-9766-21356A11C29D}" srcOrd="1" destOrd="0" parTransId="{85698A1A-076E-4A07-866A-230D8E552246}" sibTransId="{77E7FDF1-03F4-45D2-8C60-89B1C8ED8916}"/>
    <dgm:cxn modelId="{95D1036A-B501-CF41-B437-2C9DF61C5EF7}" type="presOf" srcId="{7E86C09D-395C-4ECB-8749-ACB118290B04}" destId="{740BF547-E623-486C-A97B-D8939B65CD6C}" srcOrd="0" destOrd="0" presId="urn:microsoft.com/office/officeart/2005/8/layout/list1"/>
    <dgm:cxn modelId="{E954988A-A478-4D19-94B3-FB7EBAC81530}" srcId="{C6EE6FC5-107F-4837-A4A2-7C0B7EC8F9EF}" destId="{CC3C265F-5994-40E7-B87F-0F93228609B2}" srcOrd="1" destOrd="0" parTransId="{43D456E7-B7EA-4A72-8ACF-416E6702D5A4}" sibTransId="{74B3DC5C-9FB7-430E-BF6E-1CDB3B4DA7E0}"/>
    <dgm:cxn modelId="{4E218C8E-9621-479A-9C84-1F095C864F9B}" srcId="{C6EE6FC5-107F-4837-A4A2-7C0B7EC8F9EF}" destId="{B3EB3AF6-947E-4725-B9B6-5F0CFC017AEF}" srcOrd="2" destOrd="0" parTransId="{48AE0E62-EE84-4791-873B-69B521A1C037}" sibTransId="{277FE85B-C497-4C88-9A73-FBE1F6BEBDA2}"/>
    <dgm:cxn modelId="{3B0EFBD1-D5EB-4144-B19A-F76EA80EC0E8}" type="presParOf" srcId="{5DF21F25-E3CB-4A58-96E6-6A07E97CB931}" destId="{10B0CE14-9A4B-421C-B77B-ABFB7455479D}" srcOrd="0" destOrd="0" presId="urn:microsoft.com/office/officeart/2005/8/layout/list1"/>
    <dgm:cxn modelId="{19577704-6A00-A744-BCA2-5B950F52C0BF}" type="presParOf" srcId="{10B0CE14-9A4B-421C-B77B-ABFB7455479D}" destId="{126F9E84-FF57-47A8-BDBF-E857E3F685F6}" srcOrd="0" destOrd="0" presId="urn:microsoft.com/office/officeart/2005/8/layout/list1"/>
    <dgm:cxn modelId="{E8BB50D1-818B-A046-A7EE-23C3BDB1B96A}" type="presParOf" srcId="{10B0CE14-9A4B-421C-B77B-ABFB7455479D}" destId="{345202D4-672C-4573-A89A-2212418F8C3D}" srcOrd="1" destOrd="0" presId="urn:microsoft.com/office/officeart/2005/8/layout/list1"/>
    <dgm:cxn modelId="{C69A7E6C-57D6-334B-A987-08B4CECF8225}" type="presParOf" srcId="{5DF21F25-E3CB-4A58-96E6-6A07E97CB931}" destId="{F6EEE128-D8FE-40F0-8399-FEB33E0D3D2A}" srcOrd="1" destOrd="0" presId="urn:microsoft.com/office/officeart/2005/8/layout/list1"/>
    <dgm:cxn modelId="{B25671DD-3EA4-5F4A-AECE-0B70209ABE81}" type="presParOf" srcId="{5DF21F25-E3CB-4A58-96E6-6A07E97CB931}" destId="{1D334511-E12C-4C08-AF3D-0655DC466ECD}" srcOrd="2" destOrd="0" presId="urn:microsoft.com/office/officeart/2005/8/layout/list1"/>
    <dgm:cxn modelId="{423DA751-A24C-0146-99BA-09D7B0846C9F}" type="presParOf" srcId="{5DF21F25-E3CB-4A58-96E6-6A07E97CB931}" destId="{9D53A871-B13F-4D2A-BAFD-59990A17D2C1}" srcOrd="3" destOrd="0" presId="urn:microsoft.com/office/officeart/2005/8/layout/list1"/>
    <dgm:cxn modelId="{7FAB460D-0226-044D-99FA-3492D9B067E9}" type="presParOf" srcId="{5DF21F25-E3CB-4A58-96E6-6A07E97CB931}" destId="{A0B368FF-E338-4AB2-BB60-8D26DEC26AC2}" srcOrd="4" destOrd="0" presId="urn:microsoft.com/office/officeart/2005/8/layout/list1"/>
    <dgm:cxn modelId="{071B8F16-4A96-C44D-BD49-7A68A3CA1E0E}" type="presParOf" srcId="{A0B368FF-E338-4AB2-BB60-8D26DEC26AC2}" destId="{1755FA1C-3A32-41BD-A649-34700EF548C9}" srcOrd="0" destOrd="0" presId="urn:microsoft.com/office/officeart/2005/8/layout/list1"/>
    <dgm:cxn modelId="{DE8A3D23-77F6-7C41-83F5-6E790E06083E}" type="presParOf" srcId="{A0B368FF-E338-4AB2-BB60-8D26DEC26AC2}" destId="{97E6FE24-6D99-4788-B3E8-FBC3C256B13C}" srcOrd="1" destOrd="0" presId="urn:microsoft.com/office/officeart/2005/8/layout/list1"/>
    <dgm:cxn modelId="{3494DA49-B956-5445-875E-B07730781BB2}" type="presParOf" srcId="{5DF21F25-E3CB-4A58-96E6-6A07E97CB931}" destId="{65856DA2-66B4-44E6-95BE-713D0C8CA254}" srcOrd="5" destOrd="0" presId="urn:microsoft.com/office/officeart/2005/8/layout/list1"/>
    <dgm:cxn modelId="{1CDB5938-9161-2841-98BC-8DE3D9E66F01}" type="presParOf" srcId="{5DF21F25-E3CB-4A58-96E6-6A07E97CB931}" destId="{AF13F0CD-B0C8-4C1A-B0E7-2D1A999A3330}" srcOrd="6" destOrd="0" presId="urn:microsoft.com/office/officeart/2005/8/layout/list1"/>
    <dgm:cxn modelId="{0339540D-3656-464A-993E-1248F984AF97}" type="presParOf" srcId="{5DF21F25-E3CB-4A58-96E6-6A07E97CB931}" destId="{ED3C5DE0-BDA3-4D87-A5CA-AC3DCBEADCCC}" srcOrd="7" destOrd="0" presId="urn:microsoft.com/office/officeart/2005/8/layout/list1"/>
    <dgm:cxn modelId="{2F361271-C807-924A-9C40-AC6CB92019B5}" type="presParOf" srcId="{5DF21F25-E3CB-4A58-96E6-6A07E97CB931}" destId="{E4293B96-5045-4B9E-8C5F-B889F1FD219C}" srcOrd="8" destOrd="0" presId="urn:microsoft.com/office/officeart/2005/8/layout/list1"/>
    <dgm:cxn modelId="{EF8A0856-516C-804F-A2B3-B28092F5FCF8}" type="presParOf" srcId="{E4293B96-5045-4B9E-8C5F-B889F1FD219C}" destId="{B473C291-95C9-4CFE-AEEC-2F7E0DD63F0D}" srcOrd="0" destOrd="0" presId="urn:microsoft.com/office/officeart/2005/8/layout/list1"/>
    <dgm:cxn modelId="{03D29AB9-F5AF-E441-9A52-5E6047C9351E}" type="presParOf" srcId="{E4293B96-5045-4B9E-8C5F-B889F1FD219C}" destId="{CB28CA2A-A1CD-4313-9ABA-6D1E8C4CEDC4}" srcOrd="1" destOrd="0" presId="urn:microsoft.com/office/officeart/2005/8/layout/list1"/>
    <dgm:cxn modelId="{2D663032-2B59-5044-B3E7-BB0A2319B5DA}" type="presParOf" srcId="{5DF21F25-E3CB-4A58-96E6-6A07E97CB931}" destId="{8774CCA3-22C7-48F7-8D9B-3D33FCBD8DDC}" srcOrd="9" destOrd="0" presId="urn:microsoft.com/office/officeart/2005/8/layout/list1"/>
    <dgm:cxn modelId="{A9AECEB1-DDB3-8142-B205-E574F2774EDF}" type="presParOf" srcId="{5DF21F25-E3CB-4A58-96E6-6A07E97CB931}" destId="{95DF65FD-92F4-42C5-A61B-F78912F8F01B}" srcOrd="10" destOrd="0" presId="urn:microsoft.com/office/officeart/2005/8/layout/list1"/>
    <dgm:cxn modelId="{104CF8ED-2F74-A844-B9C5-7744ECD6E6D3}" type="presParOf" srcId="{5DF21F25-E3CB-4A58-96E6-6A07E97CB931}" destId="{4D1CAD9F-EDB8-8F43-912E-37B4991155FF}" srcOrd="11" destOrd="0" presId="urn:microsoft.com/office/officeart/2005/8/layout/list1"/>
    <dgm:cxn modelId="{48299D7F-43A3-8F4A-8E98-50782FC3707F}" type="presParOf" srcId="{5DF21F25-E3CB-4A58-96E6-6A07E97CB931}" destId="{2F992826-300D-4966-8006-E1E25E9C9451}" srcOrd="12" destOrd="0" presId="urn:microsoft.com/office/officeart/2005/8/layout/list1"/>
    <dgm:cxn modelId="{3DF30035-DF30-8948-BC30-CD8F64AD24BE}" type="presParOf" srcId="{2F992826-300D-4966-8006-E1E25E9C9451}" destId="{740BF547-E623-486C-A97B-D8939B65CD6C}" srcOrd="0" destOrd="0" presId="urn:microsoft.com/office/officeart/2005/8/layout/list1"/>
    <dgm:cxn modelId="{A4E1BA0D-235E-0444-9545-3454220ACE8E}" type="presParOf" srcId="{2F992826-300D-4966-8006-E1E25E9C9451}" destId="{7B09ADF1-C3F3-4EA6-AE97-6ED1CDF37997}" srcOrd="1" destOrd="0" presId="urn:microsoft.com/office/officeart/2005/8/layout/list1"/>
    <dgm:cxn modelId="{88D9D589-B71C-4247-B72A-6ECA0458F970}" type="presParOf" srcId="{5DF21F25-E3CB-4A58-96E6-6A07E97CB931}" destId="{7823BC68-73DB-4188-A1BA-21AC2DE03C26}" srcOrd="13" destOrd="0" presId="urn:microsoft.com/office/officeart/2005/8/layout/list1"/>
    <dgm:cxn modelId="{7CA2893D-AB4E-3346-8A3D-EB2B7A9A6977}" type="presParOf" srcId="{5DF21F25-E3CB-4A58-96E6-6A07E97CB931}" destId="{1C00E831-C0E4-4589-9038-268F58A8185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4A924-67F4-41A8-93E7-9057E1509FEC}">
      <dsp:nvSpPr>
        <dsp:cNvPr id="0" name=""/>
        <dsp:cNvSpPr/>
      </dsp:nvSpPr>
      <dsp:spPr>
        <a:xfrm>
          <a:off x="38495" y="0"/>
          <a:ext cx="4296559" cy="552215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Energy Innovation Hubs</a:t>
          </a:r>
        </a:p>
      </dsp:txBody>
      <dsp:txXfrm>
        <a:off x="38495" y="0"/>
        <a:ext cx="4296559" cy="1656645"/>
      </dsp:txXfrm>
    </dsp:sp>
    <dsp:sp modelId="{853A1E6E-5951-4F73-83AE-840D3B41AC6E}">
      <dsp:nvSpPr>
        <dsp:cNvPr id="0" name=""/>
        <dsp:cNvSpPr/>
      </dsp:nvSpPr>
      <dsp:spPr>
        <a:xfrm>
          <a:off x="456808" y="1029940"/>
          <a:ext cx="3437247" cy="170420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i="0" kern="1200" dirty="0"/>
            <a:t>Integrated research centers that combine basic and applied research with engineering to accelerate scientific discovery that addresses critical energy issues.</a:t>
          </a:r>
        </a:p>
      </dsp:txBody>
      <dsp:txXfrm>
        <a:off x="506722" y="1079854"/>
        <a:ext cx="3337419" cy="1604378"/>
      </dsp:txXfrm>
    </dsp:sp>
    <dsp:sp modelId="{B48F3796-2E8D-409D-A77D-D3C4190CEFB5}">
      <dsp:nvSpPr>
        <dsp:cNvPr id="0" name=""/>
        <dsp:cNvSpPr/>
      </dsp:nvSpPr>
      <dsp:spPr>
        <a:xfrm>
          <a:off x="479494" y="3150918"/>
          <a:ext cx="3437247" cy="1551289"/>
        </a:xfrm>
        <a:prstGeom prst="roundRect">
          <a:avLst>
            <a:gd name="adj" fmla="val 10000"/>
          </a:avLst>
        </a:prstGeom>
        <a:solidFill>
          <a:schemeClr val="accent4">
            <a:hueOff val="-945784"/>
            <a:satOff val="-53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Modeled after the strong scientific management characteristics of the Manhattan Project and AT&amp;T Bell </a:t>
          </a:r>
          <a:r>
            <a:rPr lang="en-US" sz="1600" kern="1200" dirty="0" smtClean="0"/>
            <a:t>Laboratories.</a:t>
          </a:r>
          <a:endParaRPr lang="en-US" sz="1600" kern="1200" dirty="0"/>
        </a:p>
      </dsp:txBody>
      <dsp:txXfrm>
        <a:off x="524930" y="3196354"/>
        <a:ext cx="3346375" cy="1460417"/>
      </dsp:txXfrm>
    </dsp:sp>
    <dsp:sp modelId="{C37052F2-5158-4069-8C49-94A44FEA29F0}">
      <dsp:nvSpPr>
        <dsp:cNvPr id="0" name=""/>
        <dsp:cNvSpPr/>
      </dsp:nvSpPr>
      <dsp:spPr>
        <a:xfrm>
          <a:off x="4627733" y="0"/>
          <a:ext cx="4296559" cy="552215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Advanced Manufacturing Innovation Institutes</a:t>
          </a:r>
          <a:endParaRPr lang="en-US" sz="2000" kern="1200" dirty="0">
            <a:latin typeface="Calibri"/>
            <a:cs typeface="Calibri"/>
          </a:endParaRPr>
        </a:p>
      </dsp:txBody>
      <dsp:txXfrm>
        <a:off x="4627733" y="0"/>
        <a:ext cx="4296559" cy="1656645"/>
      </dsp:txXfrm>
    </dsp:sp>
    <dsp:sp modelId="{548CC0F9-67C1-A143-B4AB-03D58C01E94F}">
      <dsp:nvSpPr>
        <dsp:cNvPr id="0" name=""/>
        <dsp:cNvSpPr/>
      </dsp:nvSpPr>
      <dsp:spPr>
        <a:xfrm>
          <a:off x="5129402" y="1250530"/>
          <a:ext cx="3437247" cy="1873128"/>
        </a:xfrm>
        <a:prstGeom prst="roundRect">
          <a:avLst>
            <a:gd name="adj" fmla="val 10000"/>
          </a:avLst>
        </a:prstGeom>
        <a:solidFill>
          <a:schemeClr val="accent4">
            <a:hueOff val="-1891567"/>
            <a:satOff val="-1071"/>
            <a:lumOff val="-9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i="0" kern="1200" dirty="0" smtClean="0"/>
            <a:t>Collaborative manufacturing community that shares a common R&amp;D infrastructure, providing affordable access to advanced physical and virtual tools for rapidly demonstrating new manufacturing technologies and optimizing critical processes.</a:t>
          </a:r>
          <a:endParaRPr lang="en-US" sz="1600" i="0" kern="1200" dirty="0"/>
        </a:p>
      </dsp:txBody>
      <dsp:txXfrm>
        <a:off x="5184264" y="1305392"/>
        <a:ext cx="3327523" cy="1763404"/>
      </dsp:txXfrm>
    </dsp:sp>
    <dsp:sp modelId="{4F97CC49-154B-4FD9-8F86-1102E1C9D04D}">
      <dsp:nvSpPr>
        <dsp:cNvPr id="0" name=""/>
        <dsp:cNvSpPr/>
      </dsp:nvSpPr>
      <dsp:spPr>
        <a:xfrm>
          <a:off x="5103794" y="3291502"/>
          <a:ext cx="3437247" cy="1610485"/>
        </a:xfrm>
        <a:prstGeom prst="roundRect">
          <a:avLst>
            <a:gd name="adj" fmla="val 10000"/>
          </a:avLst>
        </a:prstGeom>
        <a:solidFill>
          <a:schemeClr val="accent4">
            <a:hueOff val="-2837351"/>
            <a:satOff val="-1607"/>
            <a:lumOff val="-13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i="0" kern="1200" dirty="0" smtClean="0"/>
            <a:t>Catalyze the </a:t>
          </a:r>
          <a:r>
            <a:rPr lang="en-US" sz="1600" i="0" kern="1200" dirty="0"/>
            <a:t>development of new technologies, national infrastructure, educational competencies, production processes, and products via shared contributions from the public and private sectors and institutions of higher </a:t>
          </a:r>
          <a:r>
            <a:rPr lang="en-US" sz="1600" i="0" kern="1200" dirty="0" smtClean="0"/>
            <a:t>education.</a:t>
          </a:r>
          <a:endParaRPr lang="en-US" sz="1600" i="0" kern="1200" dirty="0"/>
        </a:p>
      </dsp:txBody>
      <dsp:txXfrm>
        <a:off x="5150963" y="3338671"/>
        <a:ext cx="3342909" cy="1516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34511-E12C-4C08-AF3D-0655DC466ECD}">
      <dsp:nvSpPr>
        <dsp:cNvPr id="0" name=""/>
        <dsp:cNvSpPr/>
      </dsp:nvSpPr>
      <dsp:spPr>
        <a:xfrm>
          <a:off x="0" y="273897"/>
          <a:ext cx="8785225" cy="12127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31" tIns="291592" rIns="6818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Enables collaborations between national labs and U.S. manufacturers to help de-risk future </a:t>
          </a:r>
          <a:r>
            <a:rPr lang="en-US" sz="1400" kern="1200" dirty="0" smtClean="0">
              <a:latin typeface="Calibri" panose="020F0502020204030204" pitchFamily="34" charset="0"/>
              <a:cs typeface="Calibri" panose="020F0502020204030204" pitchFamily="34" charset="0"/>
            </a:rPr>
            <a:t>investments.</a:t>
          </a:r>
          <a:endParaRPr lang="en-US"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Focuses on applying modeling, simulation, and data analysis to industrial products/process to reduce time to market and production </a:t>
          </a:r>
          <a:r>
            <a:rPr lang="en-US" sz="1400" kern="1200" dirty="0" smtClean="0">
              <a:latin typeface="Calibri" panose="020F0502020204030204" pitchFamily="34" charset="0"/>
              <a:cs typeface="Calibri" panose="020F0502020204030204" pitchFamily="34" charset="0"/>
            </a:rPr>
            <a:t>costs.</a:t>
          </a:r>
          <a:endParaRPr lang="en-US" sz="1400" kern="1200" dirty="0">
            <a:latin typeface="Calibri" panose="020F0502020204030204" pitchFamily="34" charset="0"/>
            <a:cs typeface="Calibri" panose="020F0502020204030204" pitchFamily="34" charset="0"/>
          </a:endParaRPr>
        </a:p>
      </dsp:txBody>
      <dsp:txXfrm>
        <a:off x="0" y="273897"/>
        <a:ext cx="8785225" cy="1212750"/>
      </dsp:txXfrm>
    </dsp:sp>
    <dsp:sp modelId="{345202D4-672C-4573-A89A-2212418F8C3D}">
      <dsp:nvSpPr>
        <dsp:cNvPr id="0" name=""/>
        <dsp:cNvSpPr/>
      </dsp:nvSpPr>
      <dsp:spPr>
        <a:xfrm>
          <a:off x="439261" y="67257"/>
          <a:ext cx="6149657"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42" tIns="0" rIns="232442" bIns="0" numCol="1" spcCol="1270" anchor="ctr" anchorCtr="0">
          <a:noAutofit/>
        </a:bodyPr>
        <a:lstStyle/>
        <a:p>
          <a:pPr lvl="0" algn="l" defTabSz="622300">
            <a:lnSpc>
              <a:spcPct val="90000"/>
            </a:lnSpc>
            <a:spcBef>
              <a:spcPct val="0"/>
            </a:spcBef>
            <a:spcAft>
              <a:spcPct val="35000"/>
            </a:spcAft>
          </a:pPr>
          <a:r>
            <a:rPr lang="en-US" sz="1400" b="1" kern="1200" dirty="0">
              <a:latin typeface="Calibri" panose="020F0502020204030204" pitchFamily="34" charset="0"/>
              <a:cs typeface="Calibri" panose="020F0502020204030204" pitchFamily="34" charset="0"/>
            </a:rPr>
            <a:t>High Performance Computing for Manufacturing (HPC4Mfg) Program</a:t>
          </a:r>
          <a:endParaRPr lang="en-US" sz="1400" kern="1200" dirty="0">
            <a:latin typeface="Calibri" panose="020F0502020204030204" pitchFamily="34" charset="0"/>
            <a:cs typeface="Calibri" panose="020F0502020204030204" pitchFamily="34" charset="0"/>
          </a:endParaRPr>
        </a:p>
      </dsp:txBody>
      <dsp:txXfrm>
        <a:off x="459436" y="87432"/>
        <a:ext cx="6109307" cy="372930"/>
      </dsp:txXfrm>
    </dsp:sp>
    <dsp:sp modelId="{AF13F0CD-B0C8-4C1A-B0E7-2D1A999A3330}">
      <dsp:nvSpPr>
        <dsp:cNvPr id="0" name=""/>
        <dsp:cNvSpPr/>
      </dsp:nvSpPr>
      <dsp:spPr>
        <a:xfrm>
          <a:off x="0" y="1768887"/>
          <a:ext cx="8785225" cy="1014300"/>
        </a:xfrm>
        <a:prstGeom prst="rect">
          <a:avLst/>
        </a:prstGeom>
        <a:solidFill>
          <a:schemeClr val="lt1">
            <a:alpha val="90000"/>
            <a:hueOff val="0"/>
            <a:satOff val="0"/>
            <a:lumOff val="0"/>
            <a:alphaOff val="0"/>
          </a:schemeClr>
        </a:solidFill>
        <a:ln w="25400" cap="flat" cmpd="sng" algn="ctr">
          <a:solidFill>
            <a:schemeClr val="accent4">
              <a:hueOff val="-945784"/>
              <a:satOff val="-53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31" tIns="291592" rIns="6818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Streamlines engagement between national labs and private </a:t>
          </a:r>
          <a:r>
            <a:rPr lang="en-US" sz="1400" kern="1200" dirty="0" smtClean="0">
              <a:latin typeface="Calibri" panose="020F0502020204030204" pitchFamily="34" charset="0"/>
              <a:cs typeface="Calibri" panose="020F0502020204030204" pitchFamily="34" charset="0"/>
            </a:rPr>
            <a:t>sector.</a:t>
          </a:r>
          <a:endParaRPr lang="en-US"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Program partners a senior national lab technologist with an industry professional to understand and tackle important problems and how lab resources can </a:t>
          </a:r>
          <a:r>
            <a:rPr lang="en-US" sz="1400" kern="1200" dirty="0" smtClean="0">
              <a:latin typeface="Calibri" panose="020F0502020204030204" pitchFamily="34" charset="0"/>
              <a:cs typeface="Calibri" panose="020F0502020204030204" pitchFamily="34" charset="0"/>
            </a:rPr>
            <a:t>help.</a:t>
          </a:r>
          <a:endParaRPr lang="en-US" sz="1400" kern="1200" dirty="0">
            <a:latin typeface="Calibri" panose="020F0502020204030204" pitchFamily="34" charset="0"/>
            <a:cs typeface="Calibri" panose="020F0502020204030204" pitchFamily="34" charset="0"/>
          </a:endParaRPr>
        </a:p>
      </dsp:txBody>
      <dsp:txXfrm>
        <a:off x="0" y="1768887"/>
        <a:ext cx="8785225" cy="1014300"/>
      </dsp:txXfrm>
    </dsp:sp>
    <dsp:sp modelId="{97E6FE24-6D99-4788-B3E8-FBC3C256B13C}">
      <dsp:nvSpPr>
        <dsp:cNvPr id="0" name=""/>
        <dsp:cNvSpPr/>
      </dsp:nvSpPr>
      <dsp:spPr>
        <a:xfrm>
          <a:off x="439261" y="1562247"/>
          <a:ext cx="6149657" cy="413280"/>
        </a:xfrm>
        <a:prstGeom prst="roundRect">
          <a:avLst/>
        </a:prstGeom>
        <a:solidFill>
          <a:schemeClr val="accent4">
            <a:hueOff val="-945784"/>
            <a:satOff val="-53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42" tIns="0" rIns="232442" bIns="0" numCol="1" spcCol="1270" anchor="ctr" anchorCtr="0">
          <a:noAutofit/>
        </a:bodyPr>
        <a:lstStyle/>
        <a:p>
          <a:pPr lvl="0" algn="l" defTabSz="622300">
            <a:lnSpc>
              <a:spcPct val="90000"/>
            </a:lnSpc>
            <a:spcBef>
              <a:spcPct val="0"/>
            </a:spcBef>
            <a:spcAft>
              <a:spcPct val="35000"/>
            </a:spcAft>
          </a:pPr>
          <a:r>
            <a:rPr lang="en-US" sz="1400" b="1" kern="1200" dirty="0">
              <a:latin typeface="Calibri" panose="020F0502020204030204" pitchFamily="34" charset="0"/>
              <a:cs typeface="Calibri" panose="020F0502020204030204" pitchFamily="34" charset="0"/>
            </a:rPr>
            <a:t>Technologist in Residence (TIR) Program</a:t>
          </a:r>
        </a:p>
      </dsp:txBody>
      <dsp:txXfrm>
        <a:off x="459436" y="1582422"/>
        <a:ext cx="6109307" cy="372930"/>
      </dsp:txXfrm>
    </dsp:sp>
    <dsp:sp modelId="{95DF65FD-92F4-42C5-A61B-F78912F8F01B}">
      <dsp:nvSpPr>
        <dsp:cNvPr id="0" name=""/>
        <dsp:cNvSpPr/>
      </dsp:nvSpPr>
      <dsp:spPr>
        <a:xfrm>
          <a:off x="0" y="3065427"/>
          <a:ext cx="8785225" cy="1014300"/>
        </a:xfrm>
        <a:prstGeom prst="rect">
          <a:avLst/>
        </a:prstGeom>
        <a:solidFill>
          <a:schemeClr val="lt1">
            <a:alpha val="90000"/>
            <a:hueOff val="0"/>
            <a:satOff val="0"/>
            <a:lumOff val="0"/>
            <a:alphaOff val="0"/>
          </a:schemeClr>
        </a:solidFill>
        <a:ln w="25400" cap="flat" cmpd="sng" algn="ctr">
          <a:solidFill>
            <a:schemeClr val="accent4">
              <a:hueOff val="-1891567"/>
              <a:satOff val="-1071"/>
              <a:lumOff val="-9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31" tIns="291592" rIns="6818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Advances promising energy related, commercially </a:t>
          </a:r>
          <a:r>
            <a:rPr lang="en-US" sz="1400" kern="1200" dirty="0" smtClean="0">
              <a:latin typeface="Calibri" panose="020F0502020204030204" pitchFamily="34" charset="0"/>
              <a:cs typeface="Calibri" panose="020F0502020204030204" pitchFamily="34" charset="0"/>
            </a:rPr>
            <a:t>potential </a:t>
          </a:r>
          <a:r>
            <a:rPr lang="en-US" sz="1400" kern="1200" dirty="0">
              <a:latin typeface="Calibri" panose="020F0502020204030204" pitchFamily="34" charset="0"/>
              <a:cs typeface="Calibri" panose="020F0502020204030204" pitchFamily="34" charset="0"/>
            </a:rPr>
            <a:t>technologies developed at national </a:t>
          </a:r>
          <a:r>
            <a:rPr lang="en-US" sz="1400" kern="1200" dirty="0" smtClean="0">
              <a:latin typeface="Calibri" panose="020F0502020204030204" pitchFamily="34" charset="0"/>
              <a:cs typeface="Calibri" panose="020F0502020204030204" pitchFamily="34" charset="0"/>
            </a:rPr>
            <a:t>labs.</a:t>
          </a:r>
          <a:endParaRPr lang="en-US"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Strengthen partnerships between national labs and private sector companies able to deploy these </a:t>
          </a:r>
          <a:r>
            <a:rPr lang="en-US" sz="1400" kern="1200" dirty="0" smtClean="0">
              <a:latin typeface="Calibri" panose="020F0502020204030204" pitchFamily="34" charset="0"/>
              <a:cs typeface="Calibri" panose="020F0502020204030204" pitchFamily="34" charset="0"/>
            </a:rPr>
            <a:t>technologies.</a:t>
          </a:r>
          <a:endParaRPr lang="en-US" sz="1400" kern="1200" dirty="0">
            <a:latin typeface="Calibri" panose="020F0502020204030204" pitchFamily="34" charset="0"/>
            <a:cs typeface="Calibri" panose="020F0502020204030204" pitchFamily="34" charset="0"/>
          </a:endParaRPr>
        </a:p>
      </dsp:txBody>
      <dsp:txXfrm>
        <a:off x="0" y="3065427"/>
        <a:ext cx="8785225" cy="1014300"/>
      </dsp:txXfrm>
    </dsp:sp>
    <dsp:sp modelId="{CB28CA2A-A1CD-4313-9ABA-6D1E8C4CEDC4}">
      <dsp:nvSpPr>
        <dsp:cNvPr id="0" name=""/>
        <dsp:cNvSpPr/>
      </dsp:nvSpPr>
      <dsp:spPr>
        <a:xfrm>
          <a:off x="439261" y="2858787"/>
          <a:ext cx="6149657" cy="413280"/>
        </a:xfrm>
        <a:prstGeom prst="roundRect">
          <a:avLst/>
        </a:prstGeom>
        <a:solidFill>
          <a:schemeClr val="accent4">
            <a:hueOff val="-1891567"/>
            <a:satOff val="-1071"/>
            <a:lumOff val="-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42" tIns="0" rIns="232442" bIns="0" numCol="1" spcCol="1270" anchor="ctr" anchorCtr="0">
          <a:noAutofit/>
        </a:bodyPr>
        <a:lstStyle/>
        <a:p>
          <a:pPr lvl="0" algn="l" defTabSz="622300">
            <a:lnSpc>
              <a:spcPct val="90000"/>
            </a:lnSpc>
            <a:spcBef>
              <a:spcPct val="0"/>
            </a:spcBef>
            <a:spcAft>
              <a:spcPct val="35000"/>
            </a:spcAft>
          </a:pPr>
          <a:r>
            <a:rPr lang="en-US" sz="1400" b="1" kern="1200" dirty="0">
              <a:latin typeface="Calibri" panose="020F0502020204030204" pitchFamily="34" charset="0"/>
              <a:cs typeface="Calibri" panose="020F0502020204030204" pitchFamily="34" charset="0"/>
            </a:rPr>
            <a:t>Technology Commercialization Fund (TCF)</a:t>
          </a:r>
          <a:r>
            <a:rPr lang="en-US" sz="1400" kern="1200" dirty="0">
              <a:latin typeface="Calibri" panose="020F0502020204030204" pitchFamily="34" charset="0"/>
              <a:cs typeface="Calibri" panose="020F0502020204030204" pitchFamily="34" charset="0"/>
            </a:rPr>
            <a:t> </a:t>
          </a:r>
        </a:p>
      </dsp:txBody>
      <dsp:txXfrm>
        <a:off x="459436" y="2878962"/>
        <a:ext cx="6109307" cy="372930"/>
      </dsp:txXfrm>
    </dsp:sp>
    <dsp:sp modelId="{1C00E831-C0E4-4589-9038-268F58A8185B}">
      <dsp:nvSpPr>
        <dsp:cNvPr id="0" name=""/>
        <dsp:cNvSpPr/>
      </dsp:nvSpPr>
      <dsp:spPr>
        <a:xfrm>
          <a:off x="0" y="4361967"/>
          <a:ext cx="8785225" cy="1212750"/>
        </a:xfrm>
        <a:prstGeom prst="rect">
          <a:avLst/>
        </a:prstGeom>
        <a:solidFill>
          <a:schemeClr val="lt1">
            <a:alpha val="90000"/>
            <a:hueOff val="0"/>
            <a:satOff val="0"/>
            <a:lumOff val="0"/>
            <a:alphaOff val="0"/>
          </a:schemeClr>
        </a:solidFill>
        <a:ln w="25400" cap="flat" cmpd="sng" algn="ctr">
          <a:solidFill>
            <a:schemeClr val="accent4">
              <a:hueOff val="-2837351"/>
              <a:satOff val="-1607"/>
              <a:lumOff val="-13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31" tIns="291592" rIns="6818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cs typeface="Calibri" panose="020F0502020204030204" pitchFamily="34" charset="0"/>
            </a:rPr>
            <a:t>Entrepreneurial </a:t>
          </a:r>
          <a:r>
            <a:rPr lang="en-US" sz="1400" kern="1200" dirty="0">
              <a:latin typeface="Calibri" panose="020F0502020204030204" pitchFamily="34" charset="0"/>
              <a:cs typeface="Calibri" panose="020F0502020204030204" pitchFamily="34" charset="0"/>
            </a:rPr>
            <a:t>scientists and engineers </a:t>
          </a:r>
          <a:r>
            <a:rPr lang="en-US" sz="1400" kern="1200" dirty="0" smtClean="0">
              <a:latin typeface="Calibri" panose="020F0502020204030204" pitchFamily="34" charset="0"/>
              <a:cs typeface="Calibri" panose="020F0502020204030204" pitchFamily="34" charset="0"/>
            </a:rPr>
            <a:t>launching an energy-related business “spin-in” to National Lab.</a:t>
          </a:r>
          <a:endParaRPr lang="en-US"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cs typeface="Calibri" panose="020F0502020204030204" pitchFamily="34" charset="0"/>
            </a:rPr>
            <a:t>Trains innovators to develop entrepreneurial acumen and skills; introduces them to partners needed to facilitate commercial and investment opportunities.</a:t>
          </a:r>
          <a:endParaRPr lang="en-US" sz="1400" kern="1200" dirty="0">
            <a:latin typeface="Calibri" panose="020F0502020204030204" pitchFamily="34" charset="0"/>
            <a:cs typeface="Calibri" panose="020F0502020204030204" pitchFamily="34" charset="0"/>
          </a:endParaRPr>
        </a:p>
      </dsp:txBody>
      <dsp:txXfrm>
        <a:off x="0" y="4361967"/>
        <a:ext cx="8785225" cy="1212750"/>
      </dsp:txXfrm>
    </dsp:sp>
    <dsp:sp modelId="{7B09ADF1-C3F3-4EA6-AE97-6ED1CDF37997}">
      <dsp:nvSpPr>
        <dsp:cNvPr id="0" name=""/>
        <dsp:cNvSpPr/>
      </dsp:nvSpPr>
      <dsp:spPr>
        <a:xfrm>
          <a:off x="439261" y="4155327"/>
          <a:ext cx="6149657" cy="413280"/>
        </a:xfrm>
        <a:prstGeom prst="roundRect">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42" tIns="0" rIns="232442" bIns="0" numCol="1" spcCol="1270" anchor="ctr" anchorCtr="0">
          <a:noAutofit/>
        </a:bodyPr>
        <a:lstStyle/>
        <a:p>
          <a:pPr lvl="0" algn="l" defTabSz="622300">
            <a:lnSpc>
              <a:spcPct val="90000"/>
            </a:lnSpc>
            <a:spcBef>
              <a:spcPct val="0"/>
            </a:spcBef>
            <a:spcAft>
              <a:spcPct val="35000"/>
            </a:spcAft>
          </a:pPr>
          <a:r>
            <a:rPr lang="en-US" sz="1400" b="1" kern="1200" dirty="0">
              <a:latin typeface="Calibri" panose="020F0502020204030204" pitchFamily="34" charset="0"/>
              <a:cs typeface="Calibri" panose="020F0502020204030204" pitchFamily="34" charset="0"/>
            </a:rPr>
            <a:t>Lab-Embedded Entrepreneurship Program </a:t>
          </a:r>
        </a:p>
      </dsp:txBody>
      <dsp:txXfrm>
        <a:off x="459436" y="4175502"/>
        <a:ext cx="6109307"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EA00B9E-B56F-4493-B0C2-702D091C5040}" type="datetimeFigureOut">
              <a:rPr lang="en-US" smtClean="0"/>
              <a:t>5/31/20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5E4F5A-D7DD-4B3F-8D26-2BB23556C96C}" type="slidenum">
              <a:rPr lang="en-US" smtClean="0"/>
              <a:t>‹#›</a:t>
            </a:fld>
            <a:endParaRPr lang="en-US"/>
          </a:p>
        </p:txBody>
      </p:sp>
    </p:spTree>
    <p:extLst>
      <p:ext uri="{BB962C8B-B14F-4D97-AF65-F5344CB8AC3E}">
        <p14:creationId xmlns:p14="http://schemas.microsoft.com/office/powerpoint/2010/main" val="320761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solidFill>
                  <a:prstClr val="black"/>
                </a:solidFill>
                <a:latin typeface="Calibri"/>
              </a:rPr>
              <a:pPr>
                <a:defRPr/>
              </a:pPr>
              <a:t>3</a:t>
            </a:fld>
            <a:endParaRPr lang="en-US">
              <a:solidFill>
                <a:prstClr val="black"/>
              </a:solidFill>
              <a:latin typeface="Calibri"/>
            </a:endParaRPr>
          </a:p>
        </p:txBody>
      </p:sp>
    </p:spTree>
    <p:extLst>
      <p:ext uri="{BB962C8B-B14F-4D97-AF65-F5344CB8AC3E}">
        <p14:creationId xmlns:p14="http://schemas.microsoft.com/office/powerpoint/2010/main" val="65404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76775" cy="3508375"/>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920CEEE-C38E-40CB-AE0D-D7C29017B266}" type="slidenum">
              <a:rPr lang="en-US">
                <a:solidFill>
                  <a:prstClr val="black"/>
                </a:solidFill>
              </a:rPr>
              <a:pPr>
                <a:defRPr/>
              </a:pPr>
              <a:t>5</a:t>
            </a:fld>
            <a:endParaRPr lang="en-US">
              <a:solidFill>
                <a:prstClr val="black"/>
              </a:solidFill>
            </a:endParaRPr>
          </a:p>
        </p:txBody>
      </p:sp>
      <p:sp>
        <p:nvSpPr>
          <p:cNvPr id="6" name="Date Placeholder 5"/>
          <p:cNvSpPr>
            <a:spLocks noGrp="1"/>
          </p:cNvSpPr>
          <p:nvPr>
            <p:ph type="dt" idx="12"/>
          </p:nvPr>
        </p:nvSpPr>
        <p:spPr/>
        <p:txBody>
          <a:bodyPr/>
          <a:lstStyle/>
          <a:p>
            <a:pPr>
              <a:defRPr/>
            </a:pPr>
            <a:fld id="{B11011F5-3B98-4DEB-BF78-2EBD83F0E60E}" type="datetime1">
              <a:rPr lang="en-US">
                <a:solidFill>
                  <a:prstClr val="black"/>
                </a:solidFill>
              </a:rPr>
              <a:pPr>
                <a:defRPr/>
              </a:pPr>
              <a:t>6/1/20</a:t>
            </a:fld>
            <a:endParaRPr lang="en-US" dirty="0">
              <a:solidFill>
                <a:prstClr val="black"/>
              </a:solidFill>
            </a:endParaRPr>
          </a:p>
        </p:txBody>
      </p:sp>
    </p:spTree>
    <p:extLst>
      <p:ext uri="{BB962C8B-B14F-4D97-AF65-F5344CB8AC3E}">
        <p14:creationId xmlns:p14="http://schemas.microsoft.com/office/powerpoint/2010/main" val="386678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E4F5A-D7DD-4B3F-8D26-2BB23556C96C}" type="slidenum">
              <a:rPr lang="en-US" smtClean="0"/>
              <a:t>7</a:t>
            </a:fld>
            <a:endParaRPr lang="en-US"/>
          </a:p>
        </p:txBody>
      </p:sp>
    </p:spTree>
    <p:extLst>
      <p:ext uri="{BB962C8B-B14F-4D97-AF65-F5344CB8AC3E}">
        <p14:creationId xmlns:p14="http://schemas.microsoft.com/office/powerpoint/2010/main" val="34478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1" Type="http://schemas.openxmlformats.org/officeDocument/2006/relationships/image" Target="../media/image13.png"/><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1"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1" Type="http://schemas.openxmlformats.org/officeDocument/2006/relationships/image" Target="../media/image13.png"/><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jpeg"/><Relationship Id="rId3" Type="http://schemas.openxmlformats.org/officeDocument/2006/relationships/image" Target="../media/image1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 Id="rId3"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Master" Target="../slideMasters/slideMaster6.xml"/><Relationship Id="rId2" Type="http://schemas.openxmlformats.org/officeDocument/2006/relationships/image" Target="../media/image22.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0.jpeg"/><Relationship Id="rId3" Type="http://schemas.openxmlformats.org/officeDocument/2006/relationships/image" Target="../media/image3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0" Type="http://schemas.openxmlformats.org/officeDocument/2006/relationships/image" Target="../media/image40.jpeg"/><Relationship Id="rId11" Type="http://schemas.openxmlformats.org/officeDocument/2006/relationships/image" Target="../media/image13.png"/><Relationship Id="rId1" Type="http://schemas.openxmlformats.org/officeDocument/2006/relationships/slideMaster" Target="../slideMasters/slideMaster7.xml"/><Relationship Id="rId2" Type="http://schemas.openxmlformats.org/officeDocument/2006/relationships/image" Target="../media/image32.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1" Type="http://schemas.openxmlformats.org/officeDocument/2006/relationships/image" Target="../media/image13.png"/><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390" cy="6857542"/>
          </a:xfrm>
          <a:prstGeom prst="rect">
            <a:avLst/>
          </a:prstGeom>
        </p:spPr>
      </p:pic>
      <p:sp>
        <p:nvSpPr>
          <p:cNvPr id="2" name="Title 1"/>
          <p:cNvSpPr>
            <a:spLocks noGrp="1"/>
          </p:cNvSpPr>
          <p:nvPr>
            <p:ph type="ctrTitle"/>
          </p:nvPr>
        </p:nvSpPr>
        <p:spPr>
          <a:xfrm>
            <a:off x="1631028" y="3429005"/>
            <a:ext cx="7055772" cy="455894"/>
          </a:xfrm>
        </p:spPr>
        <p:txBody>
          <a:bodyPr/>
          <a:lstStyle>
            <a:lvl1pPr algn="r">
              <a:defRPr sz="27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5364830" y="4953000"/>
            <a:ext cx="3255297" cy="757130"/>
          </a:xfrm>
        </p:spPr>
        <p:txBody>
          <a:bodyPr/>
          <a:lstStyle>
            <a:lvl1pPr marL="0" indent="0" algn="r">
              <a:buNone/>
              <a:defRPr sz="1800">
                <a:solidFill>
                  <a:srgbClr val="277592"/>
                </a:solidFill>
                <a:latin typeface="Franklin Gothic Book"/>
                <a:cs typeface="Franklin Gothic Book"/>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author name</a:t>
            </a:r>
          </a:p>
        </p:txBody>
      </p:sp>
    </p:spTree>
    <p:extLst>
      <p:ext uri="{BB962C8B-B14F-4D97-AF65-F5344CB8AC3E}">
        <p14:creationId xmlns:p14="http://schemas.microsoft.com/office/powerpoint/2010/main" val="311688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15144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64"/>
            <a:ext cx="21336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95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14"/>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14"/>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14"/>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7"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15"/>
            <a:ext cx="3352800" cy="492725"/>
          </a:xfrm>
          <a:prstGeom prst="rect">
            <a:avLst/>
          </a:prstGeom>
        </p:spPr>
      </p:pic>
      <p:sp>
        <p:nvSpPr>
          <p:cNvPr id="3" name="Text Placeholder 2"/>
          <p:cNvSpPr>
            <a:spLocks noGrp="1"/>
          </p:cNvSpPr>
          <p:nvPr>
            <p:ph type="body" sz="quarter" idx="10" hasCustomPrompt="1"/>
          </p:nvPr>
        </p:nvSpPr>
        <p:spPr>
          <a:xfrm>
            <a:off x="228600" y="3892823"/>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33"/>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016823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643079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94239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64"/>
            <a:ext cx="21336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33142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Franklin Gothic Book"/>
              </a:defRPr>
            </a:lvl1pPr>
          </a:lstStyle>
          <a:p>
            <a:pPr fontAlgn="base">
              <a:spcBef>
                <a:spcPct val="0"/>
              </a:spcBef>
              <a:spcAft>
                <a:spcPct val="0"/>
              </a:spcAft>
            </a:pPr>
            <a:fld id="{92895636-9E42-40CA-8302-CAC5FE1A2BDF}" type="datetimeFigureOut">
              <a:rPr lang="en-US" smtClean="0">
                <a:solidFill>
                  <a:srgbClr val="50565C"/>
                </a:solidFill>
              </a:rPr>
              <a:pPr fontAlgn="base">
                <a:spcBef>
                  <a:spcPct val="0"/>
                </a:spcBef>
                <a:spcAft>
                  <a:spcPct val="0"/>
                </a:spcAft>
              </a:pPr>
              <a:t>5/31/20</a:t>
            </a:fld>
            <a:endParaRPr lang="en-US" dirty="0">
              <a:solidFill>
                <a:srgbClr val="50565C"/>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srgbClr val="50565C"/>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Franklin Gothic Book"/>
              </a:defRPr>
            </a:lvl1pPr>
          </a:lstStyle>
          <a:p>
            <a:pPr fontAlgn="base">
              <a:spcBef>
                <a:spcPct val="0"/>
              </a:spcBef>
              <a:spcAft>
                <a:spcPct val="0"/>
              </a:spcAft>
            </a:pPr>
            <a:fld id="{4EDB527D-EE55-4560-AACB-8E36AF3A86C4}" type="slidenum">
              <a:rPr lang="en-US" smtClean="0">
                <a:solidFill>
                  <a:srgbClr val="50565C"/>
                </a:solidFill>
              </a:rPr>
              <a:pPr fontAlgn="base">
                <a:spcBef>
                  <a:spcPct val="0"/>
                </a:spcBef>
                <a:spcAft>
                  <a:spcPct val="0"/>
                </a:spcAft>
              </a:pPr>
              <a:t>‹#›</a:t>
            </a:fld>
            <a:endParaRPr lang="en-US" dirty="0">
              <a:solidFill>
                <a:srgbClr val="50565C"/>
              </a:solidFill>
            </a:endParaRPr>
          </a:p>
        </p:txBody>
      </p:sp>
    </p:spTree>
    <p:extLst>
      <p:ext uri="{BB962C8B-B14F-4D97-AF65-F5344CB8AC3E}">
        <p14:creationId xmlns:p14="http://schemas.microsoft.com/office/powerpoint/2010/main" val="1376216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874566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14"/>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14"/>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14"/>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7"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15"/>
            <a:ext cx="3352800" cy="492725"/>
          </a:xfrm>
          <a:prstGeom prst="rect">
            <a:avLst/>
          </a:prstGeom>
        </p:spPr>
      </p:pic>
      <p:sp>
        <p:nvSpPr>
          <p:cNvPr id="3" name="Text Placeholder 2"/>
          <p:cNvSpPr>
            <a:spLocks noGrp="1"/>
          </p:cNvSpPr>
          <p:nvPr>
            <p:ph type="body" sz="quarter" idx="10" hasCustomPrompt="1"/>
          </p:nvPr>
        </p:nvSpPr>
        <p:spPr>
          <a:xfrm>
            <a:off x="228600" y="3892823"/>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33"/>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56736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339710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1" y="177813"/>
            <a:ext cx="8636290" cy="395301"/>
          </a:xfrm>
        </p:spPr>
        <p:txBody>
          <a:bodyPr/>
          <a:lstStyle/>
          <a:p>
            <a:r>
              <a:rPr lang="en-US" dirty="0"/>
              <a:t>Click to edit Master title style</a:t>
            </a:r>
          </a:p>
        </p:txBody>
      </p:sp>
      <p:sp>
        <p:nvSpPr>
          <p:cNvPr id="3" name="Content Placeholder 2"/>
          <p:cNvSpPr>
            <a:spLocks noGrp="1"/>
          </p:cNvSpPr>
          <p:nvPr>
            <p:ph idx="1"/>
          </p:nvPr>
        </p:nvSpPr>
        <p:spPr>
          <a:xfrm>
            <a:off x="196560" y="1367205"/>
            <a:ext cx="7271040" cy="2976215"/>
          </a:xfrm>
        </p:spPr>
        <p:txBody>
          <a:bodyPr/>
          <a:lstStyle>
            <a:lvl1pPr>
              <a:defRPr>
                <a:latin typeface="Franklin Gothic Book"/>
                <a:cs typeface="Franklin Gothic Book"/>
              </a:defRPr>
            </a:lvl1pPr>
            <a:lvl2pPr>
              <a:defRPr>
                <a:latin typeface="Franklin Gothic Book"/>
                <a:cs typeface="Franklin Gothic Book"/>
              </a:defRPr>
            </a:lvl2pPr>
            <a:lvl3pPr>
              <a:defRPr>
                <a:latin typeface="Franklin Gothic Book"/>
                <a:cs typeface="Franklin Gothic Book"/>
              </a:defRPr>
            </a:lvl3pPr>
            <a:lvl4pPr>
              <a:defRPr>
                <a:latin typeface="Franklin Gothic Book"/>
                <a:cs typeface="Franklin Gothic Book"/>
              </a:defRPr>
            </a:lvl4pPr>
            <a:lvl5pPr marL="1112016" indent="-166684">
              <a:buFont typeface="Arial" panose="020B0604020202020204" pitchFamily="34" charset="0"/>
              <a:buChar char="•"/>
              <a:defRPr>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34822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984"/>
            <a:ext cx="9144000" cy="45719"/>
          </a:xfrm>
          <a:prstGeom prst="rect">
            <a:avLst/>
          </a:prstGeom>
        </p:spPr>
      </p:pic>
    </p:spTree>
    <p:extLst>
      <p:ext uri="{BB962C8B-B14F-4D97-AF65-F5344CB8AC3E}">
        <p14:creationId xmlns:p14="http://schemas.microsoft.com/office/powerpoint/2010/main" val="2874008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351569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2205577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14"/>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14"/>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14"/>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7"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15"/>
            <a:ext cx="3352800" cy="492725"/>
          </a:xfrm>
          <a:prstGeom prst="rect">
            <a:avLst/>
          </a:prstGeom>
        </p:spPr>
      </p:pic>
      <p:sp>
        <p:nvSpPr>
          <p:cNvPr id="3" name="Text Placeholder 2"/>
          <p:cNvSpPr>
            <a:spLocks noGrp="1"/>
          </p:cNvSpPr>
          <p:nvPr>
            <p:ph type="body" sz="quarter" idx="10" hasCustomPrompt="1"/>
          </p:nvPr>
        </p:nvSpPr>
        <p:spPr>
          <a:xfrm>
            <a:off x="228600" y="3892823"/>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33"/>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12641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3286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991368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1" y="0"/>
            <a:ext cx="8813800" cy="901700"/>
          </a:xfrm>
        </p:spPr>
        <p:txBody>
          <a:bodyPr/>
          <a:lstStyle>
            <a:lvl1pPr>
              <a:defRPr>
                <a:latin typeface="Franklin Gothic Book"/>
              </a:defRPr>
            </a:lvl1pPr>
          </a:lstStyle>
          <a:p>
            <a:r>
              <a:rPr lang="en-US" dirty="0"/>
              <a:t>Click to edit Master title style</a:t>
            </a:r>
          </a:p>
        </p:txBody>
      </p:sp>
    </p:spTree>
    <p:extLst>
      <p:ext uri="{BB962C8B-B14F-4D97-AF65-F5344CB8AC3E}">
        <p14:creationId xmlns:p14="http://schemas.microsoft.com/office/powerpoint/2010/main" val="125113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928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8935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grpSp>
        <p:nvGrpSpPr>
          <p:cNvPr id="177" name="Group 177"/>
          <p:cNvGrpSpPr/>
          <p:nvPr/>
        </p:nvGrpSpPr>
        <p:grpSpPr>
          <a:xfrm>
            <a:off x="-1" y="657000"/>
            <a:ext cx="9144001" cy="55565"/>
            <a:chOff x="0" y="0"/>
            <a:chExt cx="9144000" cy="55563"/>
          </a:xfrm>
        </p:grpSpPr>
        <p:sp>
          <p:nvSpPr>
            <p:cNvPr id="174" name="Shape 174"/>
            <p:cNvSpPr/>
            <p:nvPr/>
          </p:nvSpPr>
          <p:spPr>
            <a:xfrm rot="10800000">
              <a:off x="0" y="0"/>
              <a:ext cx="4572000"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dirty="0">
                <a:solidFill>
                  <a:srgbClr val="FFFFFF"/>
                </a:solidFill>
                <a:latin typeface="Franklin Gothic Book"/>
              </a:endParaRPr>
            </a:p>
          </p:txBody>
        </p:sp>
        <p:sp>
          <p:nvSpPr>
            <p:cNvPr id="175" name="Shape 175"/>
            <p:cNvSpPr/>
            <p:nvPr/>
          </p:nvSpPr>
          <p:spPr>
            <a:xfrm rot="10800000">
              <a:off x="4572000" y="0"/>
              <a:ext cx="1262063"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dirty="0">
                <a:solidFill>
                  <a:srgbClr val="FFFFFF"/>
                </a:solidFill>
                <a:latin typeface="Franklin Gothic Book"/>
              </a:endParaRPr>
            </a:p>
          </p:txBody>
        </p:sp>
        <p:sp>
          <p:nvSpPr>
            <p:cNvPr id="176" name="Shape 176"/>
            <p:cNvSpPr/>
            <p:nvPr/>
          </p:nvSpPr>
          <p:spPr>
            <a:xfrm rot="10800000">
              <a:off x="5834062" y="0"/>
              <a:ext cx="3309938"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dirty="0">
                <a:solidFill>
                  <a:srgbClr val="FFFFFF"/>
                </a:solidFill>
                <a:latin typeface="Franklin Gothic Book"/>
              </a:endParaRPr>
            </a:p>
          </p:txBody>
        </p:sp>
      </p:grpSp>
      <p:sp>
        <p:nvSpPr>
          <p:cNvPr id="178" name="Shape 178"/>
          <p:cNvSpPr>
            <a:spLocks noGrp="1"/>
          </p:cNvSpPr>
          <p:nvPr>
            <p:ph type="sldNum" sz="quarter" idx="2"/>
          </p:nvPr>
        </p:nvSpPr>
        <p:spPr>
          <a:xfrm>
            <a:off x="149818" y="6532136"/>
            <a:ext cx="237342" cy="231141"/>
          </a:xfrm>
          <a:prstGeom prst="rect">
            <a:avLst/>
          </a:prstGeom>
        </p:spPr>
        <p:txBody>
          <a:bodyPr/>
          <a:lstStyle>
            <a:lvl1pPr>
              <a:defRPr>
                <a:solidFill>
                  <a:srgbClr val="50565C"/>
                </a:solidFill>
                <a:latin typeface="Franklin Gothic Book"/>
              </a:defRPr>
            </a:lvl1pPr>
          </a:lstStyle>
          <a:p>
            <a:pPr fontAlgn="base">
              <a:spcBef>
                <a:spcPct val="0"/>
              </a:spcBef>
              <a:spcAft>
                <a:spcPct val="0"/>
              </a:spcAft>
            </a:pPr>
            <a:fld id="{86CB4B4D-7CA3-9044-876B-883B54F8677D}" type="slidenum">
              <a:rPr lang="uk-UA" smtClean="0"/>
              <a:pPr fontAlgn="base">
                <a:spcBef>
                  <a:spcPct val="0"/>
                </a:spcBef>
                <a:spcAft>
                  <a:spcPct val="0"/>
                </a:spcAft>
              </a:pPr>
              <a:t>‹#›</a:t>
            </a:fld>
            <a:endParaRPr lang="uk-UA" dirty="0"/>
          </a:p>
        </p:txBody>
      </p:sp>
      <p:pic>
        <p:nvPicPr>
          <p:cNvPr id="179"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6" y="6308621"/>
            <a:ext cx="2743216" cy="402071"/>
          </a:xfrm>
          <a:prstGeom prst="rect">
            <a:avLst/>
          </a:prstGeom>
          <a:ln w="12700">
            <a:miter lim="400000"/>
          </a:ln>
        </p:spPr>
      </p:pic>
      <p:sp>
        <p:nvSpPr>
          <p:cNvPr id="180" name="Shape 180"/>
          <p:cNvSpPr>
            <a:spLocks noGrp="1"/>
          </p:cNvSpPr>
          <p:nvPr>
            <p:ph type="title"/>
          </p:nvPr>
        </p:nvSpPr>
        <p:spPr>
          <a:xfrm>
            <a:off x="177802" y="0"/>
            <a:ext cx="5664200" cy="901700"/>
          </a:xfrm>
          <a:prstGeom prst="rect">
            <a:avLst/>
          </a:prstGeom>
        </p:spPr>
        <p:txBody>
          <a:bodyPr/>
          <a:lstStyle/>
          <a:p>
            <a:r>
              <a:t>Title Text</a:t>
            </a:r>
          </a:p>
        </p:txBody>
      </p:sp>
      <p:sp>
        <p:nvSpPr>
          <p:cNvPr id="181" name="Shape 181"/>
          <p:cNvSpPr>
            <a:spLocks noGrp="1"/>
          </p:cNvSpPr>
          <p:nvPr>
            <p:ph type="body" idx="1"/>
          </p:nvPr>
        </p:nvSpPr>
        <p:spPr>
          <a:xfrm>
            <a:off x="274645" y="1141412"/>
            <a:ext cx="8229601" cy="5110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14635251"/>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1" y="177813"/>
            <a:ext cx="8636290" cy="395301"/>
          </a:xfrm>
        </p:spPr>
        <p:txBody>
          <a:bodyPr/>
          <a:lstStyle/>
          <a:p>
            <a:r>
              <a:rPr lang="en-US" dirty="0"/>
              <a:t>Click to edit Master title style</a:t>
            </a:r>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279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638" y="1141413"/>
            <a:ext cx="8229600" cy="51101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4947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64"/>
            <a:ext cx="21336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653940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Franklin Gothic Book"/>
              </a:defRPr>
            </a:lvl1pPr>
          </a:lstStyle>
          <a:p>
            <a:pPr fontAlgn="base">
              <a:spcBef>
                <a:spcPct val="0"/>
              </a:spcBef>
              <a:spcAft>
                <a:spcPct val="0"/>
              </a:spcAft>
            </a:pPr>
            <a:fld id="{DE51EDCC-7389-4B4C-BF29-1DB2B91A557A}"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1916707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Franklin Gothic Book"/>
              </a:defRPr>
            </a:lvl1pPr>
          </a:lstStyle>
          <a:p>
            <a:pPr fontAlgn="base">
              <a:spcBef>
                <a:spcPct val="0"/>
              </a:spcBef>
              <a:spcAft>
                <a:spcPct val="0"/>
              </a:spcAft>
            </a:pPr>
            <a:fld id="{92895636-9E42-40CA-8302-CAC5FE1A2BDF}" type="datetimeFigureOut">
              <a:rPr lang="en-US" smtClean="0">
                <a:solidFill>
                  <a:srgbClr val="50565C"/>
                </a:solidFill>
              </a:rPr>
              <a:pPr fontAlgn="base">
                <a:spcBef>
                  <a:spcPct val="0"/>
                </a:spcBef>
                <a:spcAft>
                  <a:spcPct val="0"/>
                </a:spcAft>
              </a:pPr>
              <a:t>5/31/20</a:t>
            </a:fld>
            <a:endParaRPr lang="en-US" dirty="0">
              <a:solidFill>
                <a:srgbClr val="50565C"/>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srgbClr val="50565C"/>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Franklin Gothic Book"/>
              </a:defRPr>
            </a:lvl1pPr>
          </a:lstStyle>
          <a:p>
            <a:pPr fontAlgn="base">
              <a:spcBef>
                <a:spcPct val="0"/>
              </a:spcBef>
              <a:spcAft>
                <a:spcPct val="0"/>
              </a:spcAft>
            </a:pPr>
            <a:fld id="{4EDB527D-EE55-4560-AACB-8E36AF3A86C4}" type="slidenum">
              <a:rPr lang="en-US" smtClean="0">
                <a:solidFill>
                  <a:srgbClr val="50565C"/>
                </a:solidFill>
              </a:rPr>
              <a:pPr fontAlgn="base">
                <a:spcBef>
                  <a:spcPct val="0"/>
                </a:spcBef>
                <a:spcAft>
                  <a:spcPct val="0"/>
                </a:spcAft>
              </a:pPr>
              <a:t>‹#›</a:t>
            </a:fld>
            <a:endParaRPr lang="en-US" dirty="0">
              <a:solidFill>
                <a:srgbClr val="50565C"/>
              </a:solidFill>
            </a:endParaRPr>
          </a:p>
        </p:txBody>
      </p:sp>
    </p:spTree>
    <p:extLst>
      <p:ext uri="{BB962C8B-B14F-4D97-AF65-F5344CB8AC3E}">
        <p14:creationId xmlns:p14="http://schemas.microsoft.com/office/powerpoint/2010/main" val="2463426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89"/>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a:ext>
            </a:extLst>
          </a:blip>
          <a:srcRect t="28281"/>
          <a:stretch>
            <a:fillRect/>
          </a:stretch>
        </p:blipFill>
        <p:spPr bwMode="auto">
          <a:xfrm>
            <a:off x="647702" y="0"/>
            <a:ext cx="18573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2"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71" y="29763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12" y="3424173"/>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183749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3" y="1046539"/>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276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53"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53"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464943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98316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89"/>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70"/>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7"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46038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3" y="1046539"/>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648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62314"/>
            <a:ext cx="4192528" cy="639762"/>
          </a:xfrm>
        </p:spPr>
        <p:txBody>
          <a:bodyPr anchor="b"/>
          <a:lstStyle>
            <a:lvl1pPr marL="0" indent="0">
              <a:buNone/>
              <a:defRPr sz="18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1800"/>
            </a:lvl1pPr>
            <a:lvl2pPr>
              <a:defRPr sz="1500"/>
            </a:lvl2pPr>
            <a:lvl3pPr>
              <a:defRPr sz="1350"/>
            </a:lvl3pPr>
            <a:lvl4pPr>
              <a:defRPr sz="1200"/>
            </a:lvl4pPr>
            <a:lvl5pPr marL="1112016" indent="-166684">
              <a:buFont typeface="Arial" panose="020B0604020202020204" pitchFamily="34" charset="0"/>
              <a:buChar cha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5" y="1476828"/>
            <a:ext cx="4194175" cy="639762"/>
          </a:xfrm>
        </p:spPr>
        <p:txBody>
          <a:bodyPr anchor="b"/>
          <a:lstStyle>
            <a:lvl1pPr marL="0" indent="0">
              <a:buNone/>
              <a:defRPr sz="18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5" y="2116590"/>
            <a:ext cx="4194175" cy="3951288"/>
          </a:xfrm>
        </p:spPr>
        <p:txBody>
          <a:bodyPr/>
          <a:lstStyle>
            <a:lvl1pPr>
              <a:defRPr sz="1800"/>
            </a:lvl1pPr>
            <a:lvl2pPr>
              <a:defRPr sz="1500"/>
            </a:lvl2pPr>
            <a:lvl3pPr>
              <a:defRPr sz="1350"/>
            </a:lvl3pPr>
            <a:lvl4pPr>
              <a:defRPr sz="1200"/>
            </a:lvl4pPr>
            <a:lvl5pPr marL="1112016" indent="-166684">
              <a:defRPr lang="en-US" sz="1350" kern="1200" dirty="0">
                <a:solidFill>
                  <a:schemeClr val="tx1"/>
                </a:solidFill>
                <a:latin typeface="Franklin Gothic Book"/>
                <a:ea typeface="+mn-ea"/>
                <a:cs typeface="+mn-cs"/>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112016" lvl="4" indent="-166684" algn="l" rtl="0" eaLnBrk="1" fontAlgn="base" hangingPunct="1">
              <a:lnSpc>
                <a:spcPct val="90000"/>
              </a:lnSpc>
              <a:spcBef>
                <a:spcPts val="450"/>
              </a:spcBef>
              <a:spcAft>
                <a:spcPct val="0"/>
              </a:spcAft>
              <a:buClr>
                <a:schemeClr val="tx2"/>
              </a:buClr>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882103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53"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53"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61326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119973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14"/>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dirty="0">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7"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10573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367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874566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78" name="Shape 178"/>
          <p:cNvSpPr>
            <a:spLocks noGrp="1"/>
          </p:cNvSpPr>
          <p:nvPr>
            <p:ph type="sldNum" sz="quarter" idx="2"/>
          </p:nvPr>
        </p:nvSpPr>
        <p:spPr>
          <a:xfrm>
            <a:off x="149818" y="6532136"/>
            <a:ext cx="237342" cy="231141"/>
          </a:xfrm>
          <a:prstGeom prst="rect">
            <a:avLst/>
          </a:prstGeom>
        </p:spPr>
        <p:txBody>
          <a:bodyPr/>
          <a:lstStyle>
            <a:lvl1pPr>
              <a:defRPr>
                <a:solidFill>
                  <a:srgbClr val="50565C"/>
                </a:solidFill>
                <a:latin typeface="Franklin Gothic Book"/>
              </a:defRPr>
            </a:lvl1pPr>
          </a:lstStyle>
          <a:p>
            <a:pPr fontAlgn="base">
              <a:spcBef>
                <a:spcPct val="0"/>
              </a:spcBef>
              <a:spcAft>
                <a:spcPct val="0"/>
              </a:spcAft>
            </a:pPr>
            <a:fld id="{86CB4B4D-7CA3-9044-876B-883B54F8677D}" type="slidenum">
              <a:rPr lang="uk-UA" smtClean="0"/>
              <a:pPr fontAlgn="base">
                <a:spcBef>
                  <a:spcPct val="0"/>
                </a:spcBef>
                <a:spcAft>
                  <a:spcPct val="0"/>
                </a:spcAft>
              </a:pPr>
              <a:t>‹#›</a:t>
            </a:fld>
            <a:endParaRPr lang="uk-UA" dirty="0"/>
          </a:p>
        </p:txBody>
      </p:sp>
      <p:sp>
        <p:nvSpPr>
          <p:cNvPr id="180" name="Shape 180"/>
          <p:cNvSpPr>
            <a:spLocks noGrp="1"/>
          </p:cNvSpPr>
          <p:nvPr>
            <p:ph type="title"/>
          </p:nvPr>
        </p:nvSpPr>
        <p:spPr>
          <a:xfrm>
            <a:off x="177802" y="0"/>
            <a:ext cx="5664200" cy="901700"/>
          </a:xfrm>
          <a:prstGeom prst="rect">
            <a:avLst/>
          </a:prstGeom>
        </p:spPr>
        <p:txBody>
          <a:bodyPr/>
          <a:lstStyle/>
          <a:p>
            <a:r>
              <a:t>Title Text</a:t>
            </a:r>
          </a:p>
        </p:txBody>
      </p:sp>
      <p:sp>
        <p:nvSpPr>
          <p:cNvPr id="181" name="Shape 181"/>
          <p:cNvSpPr>
            <a:spLocks noGrp="1"/>
          </p:cNvSpPr>
          <p:nvPr>
            <p:ph type="body" idx="1"/>
          </p:nvPr>
        </p:nvSpPr>
        <p:spPr>
          <a:xfrm>
            <a:off x="274645" y="1141412"/>
            <a:ext cx="8229601" cy="5110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14635251"/>
      </p:ext>
    </p:extLst>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a:defRPr/>
            </a:pPr>
            <a:endParaRPr lang="en-US">
              <a:solidFill>
                <a:srgbClr val="000000"/>
              </a:solidFill>
            </a:endParaRPr>
          </a:p>
        </p:txBody>
      </p:sp>
      <p:sp>
        <p:nvSpPr>
          <p:cNvPr id="6" name="Rectangle 89"/>
          <p:cNvSpPr>
            <a:spLocks noGrp="1" noChangeArrowheads="1"/>
          </p:cNvSpPr>
          <p:nvPr>
            <p:ph type="sldNum" sz="quarter" idx="11"/>
          </p:nvPr>
        </p:nvSpPr>
        <p:spPr>
          <a:xfrm>
            <a:off x="54862" y="6477020"/>
            <a:ext cx="347480" cy="247637"/>
          </a:xfrm>
          <a:prstGeom prst="rect">
            <a:avLst/>
          </a:prstGeom>
          <a:ln/>
        </p:spPr>
        <p:txBody>
          <a:bodyPr/>
          <a:lstStyle>
            <a:lvl1pPr>
              <a:defRPr/>
            </a:lvl1pPr>
          </a:lstStyle>
          <a:p>
            <a:fld id="{BE6D4B03-E339-4C9D-AC39-0BD7C921B5B0}" type="slidenum">
              <a:rPr lang="en-US"/>
              <a:pPr/>
              <a:t>‹#›</a:t>
            </a:fld>
            <a:endParaRPr lang="en-US"/>
          </a:p>
        </p:txBody>
      </p:sp>
    </p:spTree>
    <p:extLst>
      <p:ext uri="{BB962C8B-B14F-4D97-AF65-F5344CB8AC3E}">
        <p14:creationId xmlns:p14="http://schemas.microsoft.com/office/powerpoint/2010/main" val="2728390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989986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email">
            <a:extLst>
              <a:ext uri="{28A0092B-C50C-407E-A947-70E740481C1C}">
                <a14:useLocalDpi xmlns:a14="http://schemas.microsoft.com/office/drawing/2010/main"/>
              </a:ext>
            </a:extLst>
          </a:blip>
          <a:srcRect l="2146" r="3456"/>
          <a:stretch>
            <a:fillRect/>
          </a:stretch>
        </p:blipFill>
        <p:spPr>
          <a:xfrm>
            <a:off x="1119198" y="3209773"/>
            <a:ext cx="1928683" cy="569855"/>
          </a:xfrm>
          <a:prstGeom prst="rect">
            <a:avLst/>
          </a:prstGeom>
        </p:spPr>
      </p:pic>
      <p:sp>
        <p:nvSpPr>
          <p:cNvPr id="15" name="Text Placeholder 14"/>
          <p:cNvSpPr>
            <a:spLocks noGrp="1"/>
          </p:cNvSpPr>
          <p:nvPr>
            <p:ph type="body" sz="quarter" idx="22" hasCustomPrompt="1"/>
          </p:nvPr>
        </p:nvSpPr>
        <p:spPr>
          <a:xfrm>
            <a:off x="1" y="4972070"/>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10"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10"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196119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a:solidFill>
                <a:srgbClr val="000000"/>
              </a:solidFill>
            </a:endParaRPr>
          </a:p>
        </p:txBody>
      </p:sp>
      <p:sp>
        <p:nvSpPr>
          <p:cNvPr id="30" name="Text Placeholder 43"/>
          <p:cNvSpPr>
            <a:spLocks noGrp="1"/>
          </p:cNvSpPr>
          <p:nvPr>
            <p:ph type="body" sz="quarter" idx="17" hasCustomPrompt="1"/>
          </p:nvPr>
        </p:nvSpPr>
        <p:spPr>
          <a:xfrm>
            <a:off x="3444250"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email">
            <a:extLst>
              <a:ext uri="{28A0092B-C50C-407E-A947-70E740481C1C}">
                <a14:useLocalDpi xmlns:a14="http://schemas.microsoft.com/office/drawing/2010/main"/>
              </a:ext>
            </a:extLst>
          </a:blip>
          <a:srcRect l="2146" r="3456"/>
          <a:stretch>
            <a:fillRect/>
          </a:stretch>
        </p:blipFill>
        <p:spPr>
          <a:xfrm>
            <a:off x="1119198" y="3209773"/>
            <a:ext cx="1928683" cy="569855"/>
          </a:xfrm>
          <a:prstGeom prst="rect">
            <a:avLst/>
          </a:prstGeom>
        </p:spPr>
      </p:pic>
    </p:spTree>
    <p:extLst>
      <p:ext uri="{BB962C8B-B14F-4D97-AF65-F5344CB8AC3E}">
        <p14:creationId xmlns:p14="http://schemas.microsoft.com/office/powerpoint/2010/main" val="35782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1954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2" y="6477020"/>
            <a:ext cx="347480" cy="247637"/>
          </a:xfrm>
          <a:prstGeom prst="rect">
            <a:avLst/>
          </a:prstGeom>
          <a:ln/>
        </p:spPr>
        <p:txBody>
          <a:bodyPr/>
          <a:lstStyle>
            <a:lvl1pPr>
              <a:defRPr/>
            </a:lvl1pPr>
          </a:lstStyle>
          <a:p>
            <a:fld id="{F6EFC63E-F8D9-44BB-A462-AC735E845F95}" type="slidenum">
              <a:rPr lang="en-US"/>
              <a:pPr/>
              <a:t>‹#›</a:t>
            </a:fld>
            <a:endParaRPr lang="en-US"/>
          </a:p>
        </p:txBody>
      </p:sp>
    </p:spTree>
    <p:extLst>
      <p:ext uri="{BB962C8B-B14F-4D97-AF65-F5344CB8AC3E}">
        <p14:creationId xmlns:p14="http://schemas.microsoft.com/office/powerpoint/2010/main" val="34702017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23" y="6478608"/>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1" y="6478607"/>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3016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66"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910"/>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96"/>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7678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fontAlgn="base" hangingPunct="0">
              <a:spcBef>
                <a:spcPct val="0"/>
              </a:spcBef>
              <a:spcAft>
                <a:spcPct val="0"/>
              </a:spcAft>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930877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35"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35"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35"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35"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51"/>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95"/>
            <a:ext cx="20574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12" name="Footer Placeholder 4"/>
          <p:cNvSpPr>
            <a:spLocks noGrp="1"/>
          </p:cNvSpPr>
          <p:nvPr>
            <p:ph type="ftr" sz="quarter" idx="15"/>
          </p:nvPr>
        </p:nvSpPr>
        <p:spPr>
          <a:xfrm>
            <a:off x="1603385" y="6226195"/>
            <a:ext cx="4729163"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3" name="Slide Number Placeholder 5"/>
          <p:cNvSpPr>
            <a:spLocks noGrp="1"/>
          </p:cNvSpPr>
          <p:nvPr>
            <p:ph type="sldNum" sz="quarter" idx="16"/>
          </p:nvPr>
        </p:nvSpPr>
        <p:spPr>
          <a:xfrm>
            <a:off x="8434390" y="6213495"/>
            <a:ext cx="330200" cy="365125"/>
          </a:xfrm>
          <a:prstGeom prst="rect">
            <a:avLst/>
          </a:prstGeom>
        </p:spPr>
        <p:txBody>
          <a:bodyPr/>
          <a:lstStyle>
            <a:lvl1pPr>
              <a:defRPr/>
            </a:lvl1pPr>
          </a:lstStyle>
          <a:p>
            <a:fld id="{A1A6E02B-33B2-4B3F-A839-A7601A331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78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52" y="83151"/>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52"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95"/>
            <a:ext cx="20574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10" name="Footer Placeholder 4"/>
          <p:cNvSpPr>
            <a:spLocks noGrp="1"/>
          </p:cNvSpPr>
          <p:nvPr>
            <p:ph type="ftr" sz="quarter" idx="15"/>
          </p:nvPr>
        </p:nvSpPr>
        <p:spPr>
          <a:xfrm>
            <a:off x="1603385" y="6226195"/>
            <a:ext cx="4633913"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1" name="Slide Number Placeholder 5"/>
          <p:cNvSpPr>
            <a:spLocks noGrp="1"/>
          </p:cNvSpPr>
          <p:nvPr>
            <p:ph type="sldNum" sz="quarter" idx="16"/>
          </p:nvPr>
        </p:nvSpPr>
        <p:spPr>
          <a:xfrm>
            <a:off x="8434390" y="6213495"/>
            <a:ext cx="330200" cy="365125"/>
          </a:xfrm>
          <a:prstGeom prst="rect">
            <a:avLst/>
          </a:prstGeom>
        </p:spPr>
        <p:txBody>
          <a:bodyPr/>
          <a:lstStyle>
            <a:lvl1pPr>
              <a:defRPr/>
            </a:lvl1pPr>
          </a:lstStyle>
          <a:p>
            <a:fld id="{4B4EF199-5C60-4CA1-9953-629704BE1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7270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52" y="83151"/>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52"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95"/>
            <a:ext cx="20574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7" name="Footer Placeholder 4"/>
          <p:cNvSpPr>
            <a:spLocks noGrp="1"/>
          </p:cNvSpPr>
          <p:nvPr>
            <p:ph type="ftr" sz="quarter" idx="15"/>
          </p:nvPr>
        </p:nvSpPr>
        <p:spPr>
          <a:xfrm>
            <a:off x="1603375" y="6226195"/>
            <a:ext cx="4719638"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8434390" y="6213495"/>
            <a:ext cx="330200" cy="365125"/>
          </a:xfrm>
          <a:prstGeom prst="rect">
            <a:avLst/>
          </a:prstGeom>
        </p:spPr>
        <p:txBody>
          <a:bodyPr/>
          <a:lstStyle>
            <a:lvl1pPr>
              <a:defRPr/>
            </a:lvl1pPr>
          </a:lstStyle>
          <a:p>
            <a:fld id="{BEA3D1BA-E4AE-4D99-ACC2-F63F1EAB33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5276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52" y="83151"/>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52"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95"/>
            <a:ext cx="20574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7" name="Footer Placeholder 4"/>
          <p:cNvSpPr>
            <a:spLocks noGrp="1"/>
          </p:cNvSpPr>
          <p:nvPr>
            <p:ph type="ftr" sz="quarter" idx="15"/>
          </p:nvPr>
        </p:nvSpPr>
        <p:spPr>
          <a:xfrm>
            <a:off x="1603375" y="6226195"/>
            <a:ext cx="4719638"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8434390" y="6213495"/>
            <a:ext cx="330200" cy="365125"/>
          </a:xfrm>
          <a:prstGeom prst="rect">
            <a:avLst/>
          </a:prstGeom>
        </p:spPr>
        <p:txBody>
          <a:bodyPr/>
          <a:lstStyle>
            <a:lvl1pPr>
              <a:defRPr/>
            </a:lvl1pPr>
          </a:lstStyle>
          <a:p>
            <a:fld id="{E83FBD0B-C542-4823-BBF6-B7A5EEB354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5228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74692"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fontAlgn="base" hangingPunct="0">
              <a:spcBef>
                <a:spcPct val="0"/>
              </a:spcBef>
              <a:spcAft>
                <a:spcPct val="0"/>
              </a:spcAft>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70" y="2487629"/>
            <a:ext cx="1838965" cy="213597"/>
          </a:xfrm>
          <a:prstGeom prst="rect">
            <a:avLst/>
          </a:prstGeom>
        </p:spPr>
        <p:txBody>
          <a:bodyPr wrap="none">
            <a:spAutoFit/>
          </a:bodyPr>
          <a:lstStyle/>
          <a:p>
            <a:pPr defTabSz="342892" eaLnBrk="0" fontAlgn="base" hangingPunct="0">
              <a:spcBef>
                <a:spcPct val="0"/>
              </a:spcBef>
              <a:spcAft>
                <a:spcPct val="0"/>
              </a:spcAft>
              <a:defRPr/>
            </a:pPr>
            <a:r>
              <a:rPr lang="en-US" sz="788" dirty="0" err="1">
                <a:solidFill>
                  <a:srgbClr val="E7E6E6">
                    <a:lumMod val="25000"/>
                  </a:srgbClr>
                </a:solidFill>
                <a:cs typeface="Franklin Gothic Book"/>
              </a:rPr>
              <a:t>Facebook.com</a:t>
            </a:r>
            <a:r>
              <a:rPr lang="en-US" sz="788" dirty="0">
                <a:solidFill>
                  <a:srgbClr val="E7E6E6">
                    <a:lumMod val="25000"/>
                  </a:srgbClr>
                </a:solidFill>
                <a:cs typeface="Franklin Gothic Book"/>
              </a:rPr>
              <a:t>/</a:t>
            </a:r>
            <a:r>
              <a:rPr lang="en-US" sz="788" dirty="0" err="1">
                <a:solidFill>
                  <a:srgbClr val="E7E6E6">
                    <a:lumMod val="25000"/>
                  </a:srgbClr>
                </a:solidFill>
                <a:cs typeface="Franklin Gothic Book"/>
              </a:rPr>
              <a:t>SMLeadershipCoalition</a:t>
            </a:r>
            <a:endParaRPr lang="en-US" sz="788" dirty="0">
              <a:solidFill>
                <a:srgbClr val="E7E6E6">
                  <a:lumMod val="25000"/>
                </a:srgbClr>
              </a:solidFill>
              <a:cs typeface="Franklin Gothic Book"/>
            </a:endParaRPr>
          </a:p>
        </p:txBody>
      </p:sp>
      <p:sp>
        <p:nvSpPr>
          <p:cNvPr id="9" name="Rectangle 8"/>
          <p:cNvSpPr/>
          <p:nvPr userDrawn="1"/>
        </p:nvSpPr>
        <p:spPr>
          <a:xfrm>
            <a:off x="6646863" y="3059130"/>
            <a:ext cx="2214562" cy="334835"/>
          </a:xfrm>
          <a:prstGeom prst="rect">
            <a:avLst/>
          </a:prstGeom>
        </p:spPr>
        <p:txBody>
          <a:bodyPr>
            <a:spAutoFit/>
          </a:bodyPr>
          <a:lstStyle/>
          <a:p>
            <a:pPr defTabSz="342892" eaLnBrk="0" fontAlgn="base" hangingPunct="0">
              <a:spcBef>
                <a:spcPct val="0"/>
              </a:spcBef>
              <a:spcAft>
                <a:spcPct val="0"/>
              </a:spcAft>
              <a:defRPr/>
            </a:pPr>
            <a:r>
              <a:rPr lang="en-US" sz="788" dirty="0">
                <a:solidFill>
                  <a:srgbClr val="E7E6E6">
                    <a:lumMod val="25000"/>
                  </a:srgbClr>
                </a:solidFill>
                <a:cs typeface="Franklin Gothic Book"/>
              </a:rPr>
              <a:t>http://</a:t>
            </a:r>
            <a:r>
              <a:rPr lang="en-US" sz="788" dirty="0" err="1">
                <a:solidFill>
                  <a:srgbClr val="E7E6E6">
                    <a:lumMod val="25000"/>
                  </a:srgbClr>
                </a:solidFill>
                <a:cs typeface="Franklin Gothic Book"/>
              </a:rPr>
              <a:t>www.linkedin.com</a:t>
            </a:r>
            <a:r>
              <a:rPr lang="en-US" sz="788" dirty="0">
                <a:solidFill>
                  <a:srgbClr val="E7E6E6">
                    <a:lumMod val="25000"/>
                  </a:srgbClr>
                </a:solidFill>
                <a:cs typeface="Franklin Gothic Book"/>
              </a:rPr>
              <a:t> /groups </a:t>
            </a:r>
          </a:p>
          <a:p>
            <a:pPr defTabSz="342892" eaLnBrk="0" fontAlgn="base" hangingPunct="0">
              <a:spcBef>
                <a:spcPct val="0"/>
              </a:spcBef>
              <a:spcAft>
                <a:spcPct val="0"/>
              </a:spcAft>
              <a:defRPr/>
            </a:pPr>
            <a:r>
              <a:rPr lang="en-US" sz="788" dirty="0">
                <a:solidFill>
                  <a:srgbClr val="E7E6E6">
                    <a:lumMod val="25000"/>
                  </a:srgbClr>
                </a:solidFill>
                <a:cs typeface="Franklin Gothic Book"/>
              </a:rPr>
              <a:t>/Smart-Manufacturing-Leadership-Coalition</a:t>
            </a:r>
          </a:p>
        </p:txBody>
      </p:sp>
      <p:pic>
        <p:nvPicPr>
          <p:cNvPr id="10" name="Picture 1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289676" y="1976458"/>
            <a:ext cx="3032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289676" y="2493983"/>
            <a:ext cx="3032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289676" y="3011508"/>
            <a:ext cx="3032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81"/>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7"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96"/>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4293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alphaModFix amt="26000"/>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51"/>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27"/>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email">
            <a:extLst>
              <a:ext uri="{28A0092B-C50C-407E-A947-70E740481C1C}">
                <a14:useLocalDpi xmlns:a14="http://schemas.microsoft.com/office/drawing/2010/main"/>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26607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172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58"/>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9"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a:fld id="{6D56EEAD-0332-044B-8491-07E146F0D709}" type="slidenum">
              <a:rPr lang="en-GB" smtClean="0">
                <a:solidFill>
                  <a:prstClr val="white">
                    <a:lumMod val="65000"/>
                  </a:prstClr>
                </a:solidFill>
              </a:rPr>
              <a:pPr defTabSz="342892"/>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email">
            <a:extLst>
              <a:ext uri="{28A0092B-C50C-407E-A947-70E740481C1C}">
                <a14:useLocalDpi xmlns:a14="http://schemas.microsoft.com/office/drawing/2010/main"/>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88"/>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300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13"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70"/>
            <a:ext cx="2895600" cy="365125"/>
          </a:xfrm>
          <a:prstGeom prst="rect">
            <a:avLst/>
          </a:prstGeom>
        </p:spPr>
        <p:txBody>
          <a:bodyPr/>
          <a:lstStyle>
            <a:lvl1pPr>
              <a:defRPr>
                <a:latin typeface="Franklin Gothic Book"/>
              </a:defRPr>
            </a:lvl1pPr>
          </a:lstStyle>
          <a:p>
            <a:pPr>
              <a:defRPr/>
            </a:pPr>
            <a:endParaRPr lang="en-US" dirty="0">
              <a:solidFill>
                <a:srgbClr val="04617B">
                  <a:shade val="90000"/>
                </a:srgbClr>
              </a:solidFill>
            </a:endParaRPr>
          </a:p>
        </p:txBody>
      </p:sp>
    </p:spTree>
    <p:extLst>
      <p:ext uri="{BB962C8B-B14F-4D97-AF65-F5344CB8AC3E}">
        <p14:creationId xmlns:p14="http://schemas.microsoft.com/office/powerpoint/2010/main" val="4236252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2" y="1373732"/>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904968"/>
            <a:ext cx="4023360" cy="4422775"/>
          </a:xfrm>
        </p:spPr>
        <p:txBody>
          <a:bodyPr/>
          <a:lstStyle>
            <a:lvl1pPr>
              <a:defRPr sz="1800"/>
            </a:lvl1pPr>
            <a:lvl2pPr marL="457189" indent="-173034">
              <a:spcBef>
                <a:spcPts val="0"/>
              </a:spcBef>
              <a:defRPr sz="1800"/>
            </a:lvl2pPr>
            <a:lvl3pPr marL="627047" indent="-128585">
              <a:defRPr sz="1800"/>
            </a:lvl3pPr>
            <a:lvl4pPr marL="865166" indent="-171446">
              <a:defRPr sz="1800"/>
            </a:lvl4pPr>
            <a:lvl5pPr marL="1084236" indent="-171446">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890681"/>
            <a:ext cx="4023360" cy="4422775"/>
          </a:xfrm>
        </p:spPr>
        <p:txBody>
          <a:bodyPr/>
          <a:lstStyle>
            <a:lvl1pPr>
              <a:defRPr sz="1800"/>
            </a:lvl1pPr>
            <a:lvl2pPr marL="457189" indent="-173034">
              <a:spcBef>
                <a:spcPts val="0"/>
              </a:spcBef>
              <a:defRPr sz="1800"/>
            </a:lvl2pPr>
            <a:lvl3pPr marL="627047" indent="-128585">
              <a:defRPr sz="1800"/>
            </a:lvl3pPr>
            <a:lvl4pPr marL="865166" indent="-171446">
              <a:defRPr sz="1800"/>
            </a:lvl4pPr>
            <a:lvl5pPr marL="1084236" indent="-171446">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1318627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ection Head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a:t>CLICK TO EDIT MASTER TITLE STYLE</a:t>
            </a:r>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solidFill>
                  <a:schemeClr val="accent6">
                    <a:lumMod val="50000"/>
                  </a:schemeClr>
                </a:solidFill>
              </a:defRPr>
            </a:lvl1pPr>
          </a:lstStyle>
          <a:p>
            <a:pPr lvl="0"/>
            <a:r>
              <a:rPr lang="en-US"/>
              <a:t>Click to edit Master text styles</a:t>
            </a:r>
          </a:p>
        </p:txBody>
      </p:sp>
      <p:sp>
        <p:nvSpPr>
          <p:cNvPr id="7" name="Rectangle 6"/>
          <p:cNvSpPr/>
          <p:nvPr userDrawn="1"/>
        </p:nvSpPr>
        <p:spPr>
          <a:xfrm>
            <a:off x="0" y="6660458"/>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Box 8"/>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pPr algn="r"/>
              <a:t>‹#›</a:t>
            </a:fld>
            <a:endParaRPr lang="en-US" sz="850" dirty="0">
              <a:solidFill>
                <a:schemeClr val="bg1"/>
              </a:solidFill>
              <a:latin typeface="Arial"/>
            </a:endParaRPr>
          </a:p>
        </p:txBody>
      </p:sp>
      <p:pic>
        <p:nvPicPr>
          <p:cNvPr id="10" name="Picture 9"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2755893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7" y="6601453"/>
            <a:ext cx="892175" cy="276225"/>
          </a:xfrm>
          <a:prstGeom prst="rect">
            <a:avLst/>
          </a:prstGeom>
          <a:ln/>
        </p:spPr>
        <p:txBody>
          <a:bodyPr/>
          <a:lstStyle>
            <a:lvl1pPr>
              <a:defRPr/>
            </a:lvl1pPr>
          </a:lstStyle>
          <a:p>
            <a:pPr>
              <a:defRPr/>
            </a:pPr>
            <a:endParaRPr lang="en-US">
              <a:solidFill>
                <a:srgbClr val="4D4D4D"/>
              </a:solidFill>
            </a:endParaRPr>
          </a:p>
        </p:txBody>
      </p:sp>
      <p:sp>
        <p:nvSpPr>
          <p:cNvPr id="5" name="Slide Number Placeholder 15"/>
          <p:cNvSpPr>
            <a:spLocks noGrp="1"/>
          </p:cNvSpPr>
          <p:nvPr>
            <p:ph type="sldNum" sz="quarter" idx="4"/>
          </p:nvPr>
        </p:nvSpPr>
        <p:spPr>
          <a:xfrm>
            <a:off x="88496" y="6453561"/>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2234460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cs typeface="Myriad Pro"/>
              </a:defRPr>
            </a:lvl1pPr>
          </a:lstStyle>
          <a:p>
            <a:r>
              <a:rPr lang="en-US" dirty="0" smtClean="0"/>
              <a:t>click to edit master title style</a:t>
            </a:r>
            <a:endParaRPr lang="en-US" dirty="0"/>
          </a:p>
        </p:txBody>
      </p:sp>
      <p:sp>
        <p:nvSpPr>
          <p:cNvPr id="19" name="Text Placeholder 2"/>
          <p:cNvSpPr>
            <a:spLocks noGrp="1"/>
          </p:cNvSpPr>
          <p:nvPr>
            <p:ph type="body" idx="28" hasCustomPrompt="1"/>
          </p:nvPr>
        </p:nvSpPr>
        <p:spPr>
          <a:xfrm>
            <a:off x="677870" y="691051"/>
            <a:ext cx="7780337"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mn-lt"/>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Slide Number Placeholder 3"/>
          <p:cNvSpPr>
            <a:spLocks noGrp="1"/>
          </p:cNvSpPr>
          <p:nvPr>
            <p:ph type="sldNum" sz="quarter" idx="4"/>
          </p:nvPr>
        </p:nvSpPr>
        <p:spPr>
          <a:xfrm>
            <a:off x="8095838" y="6016752"/>
            <a:ext cx="356013" cy="155448"/>
          </a:xfrm>
          <a:prstGeom prst="rect">
            <a:avLst/>
          </a:prstGeom>
        </p:spPr>
        <p:txBody>
          <a:bodyPr vert="horz" lIns="91440" tIns="45720" rIns="91440" bIns="45720" rtlCol="0" anchor="ctr"/>
          <a:lstStyle>
            <a:lvl1pPr algn="r">
              <a:defRPr sz="800">
                <a:solidFill>
                  <a:schemeClr val="tx1">
                    <a:tint val="75000"/>
                  </a:schemeClr>
                </a:solidFill>
                <a:latin typeface="+mn-lt"/>
                <a:cs typeface="Myriad Pro"/>
              </a:defRPr>
            </a:lvl1pPr>
          </a:lstStyle>
          <a:p>
            <a:fld id="{60D4F70A-A669-3540-8175-CEEA6DC5730E}" type="slidenum">
              <a:rPr lang="en-US" smtClean="0">
                <a:solidFill>
                  <a:srgbClr val="000000">
                    <a:tint val="75000"/>
                  </a:srgbClr>
                </a:solidFill>
                <a:latin typeface="Arial"/>
              </a:rPr>
              <a:pPr/>
              <a:t>‹#›</a:t>
            </a:fld>
            <a:endParaRPr lang="en-US" dirty="0">
              <a:solidFill>
                <a:srgbClr val="000000">
                  <a:tint val="75000"/>
                </a:srgbClr>
              </a:solidFill>
              <a:latin typeface="Arial"/>
            </a:endParaRPr>
          </a:p>
        </p:txBody>
      </p:sp>
      <p:sp>
        <p:nvSpPr>
          <p:cNvPr id="7" name="Text Placeholder 3"/>
          <p:cNvSpPr>
            <a:spLocks noGrp="1"/>
          </p:cNvSpPr>
          <p:nvPr>
            <p:ph type="body" sz="quarter" idx="29"/>
          </p:nvPr>
        </p:nvSpPr>
        <p:spPr>
          <a:xfrm>
            <a:off x="676378" y="6051946"/>
            <a:ext cx="4864100" cy="184150"/>
          </a:xfrm>
          <a:prstGeom prst="rect">
            <a:avLst/>
          </a:prstGeom>
        </p:spPr>
        <p:txBody>
          <a:bodyPr/>
          <a:lstStyle>
            <a:lvl1pPr>
              <a:defRPr sz="800">
                <a:solidFill>
                  <a:schemeClr val="tx2">
                    <a:lumMod val="60000"/>
                    <a:lumOff val="40000"/>
                  </a:schemeClr>
                </a:solidFill>
              </a:defRPr>
            </a:lvl1pPr>
          </a:lstStyle>
          <a:p>
            <a:pPr lvl="0"/>
            <a:r>
              <a:rPr lang="en-US" smtClean="0"/>
              <a:t>Click to edit Master text styles</a:t>
            </a:r>
          </a:p>
        </p:txBody>
      </p:sp>
    </p:spTree>
    <p:extLst>
      <p:ext uri="{BB962C8B-B14F-4D97-AF65-F5344CB8AC3E}">
        <p14:creationId xmlns:p14="http://schemas.microsoft.com/office/powerpoint/2010/main" val="3864088020"/>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46525"/>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3589849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1"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853696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676291"/>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2" y="0"/>
            <a:ext cx="18573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2" y="1544720"/>
            <a:ext cx="8269754" cy="1381360"/>
          </a:xfrm>
          <a:prstGeom prst="rect">
            <a:avLst/>
          </a:prstGeom>
        </p:spPr>
        <p:txBody>
          <a:bodyPr>
            <a:normAutofit/>
          </a:bodyPr>
          <a:lstStyle>
            <a:lvl1pPr marL="0" indent="0" algn="l">
              <a:buNone/>
              <a:defRPr sz="3000" b="1" i="0">
                <a:solidFill>
                  <a:srgbClr val="282B2E"/>
                </a:solidFill>
                <a:latin typeface="+mj-lt"/>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20" name="Text Placeholder 17"/>
          <p:cNvSpPr>
            <a:spLocks noGrp="1"/>
          </p:cNvSpPr>
          <p:nvPr>
            <p:ph type="body" sz="quarter" idx="10"/>
          </p:nvPr>
        </p:nvSpPr>
        <p:spPr>
          <a:xfrm>
            <a:off x="554671" y="2976367"/>
            <a:ext cx="4171052" cy="331125"/>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Tx/>
              <a:buNone/>
              <a:tabLst/>
              <a:defRPr kumimoji="0" lang="en-US" sz="12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559113" y="3424173"/>
            <a:ext cx="2849177" cy="288687"/>
          </a:xfrm>
          <a:prstGeom prst="rect">
            <a:avLst/>
          </a:prstGeom>
        </p:spPr>
        <p:txBody>
          <a:bodyPr>
            <a:normAutofit/>
          </a:bodyPr>
          <a:lstStyle>
            <a:lvl1pPr>
              <a:buNone/>
              <a:defRPr sz="9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41318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13"/>
            <a:ext cx="8229600" cy="395301"/>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5" name="Date Placeholder 7"/>
          <p:cNvSpPr>
            <a:spLocks noGrp="1"/>
          </p:cNvSpPr>
          <p:nvPr>
            <p:ph type="dt" sz="half" idx="10"/>
          </p:nvPr>
        </p:nvSpPr>
        <p:spPr>
          <a:xfrm>
            <a:off x="3505200" y="6602393"/>
            <a:ext cx="2133600" cy="178813"/>
          </a:xfrm>
          <a:prstGeom prst="rect">
            <a:avLst/>
          </a:prstGeom>
        </p:spPr>
        <p:txBody>
          <a:bodyPr/>
          <a:lstStyle>
            <a:lvl1pPr algn="ctr">
              <a:lnSpc>
                <a:spcPct val="90000"/>
              </a:lnSpc>
              <a:defRPr sz="675">
                <a:solidFill>
                  <a:schemeClr val="tx1">
                    <a:tint val="75000"/>
                  </a:schemeClr>
                </a:solidFill>
                <a:latin typeface="Times New Roman" pitchFamily="18" charset="0"/>
                <a:cs typeface="Times New Roman" pitchFamily="18" charset="0"/>
              </a:defRPr>
            </a:lvl1pPr>
          </a:lstStyle>
          <a:p>
            <a:pPr fontAlgn="base">
              <a:spcBef>
                <a:spcPct val="0"/>
              </a:spcBef>
              <a:spcAft>
                <a:spcPct val="0"/>
              </a:spcAft>
              <a:defRPr/>
            </a:pPr>
            <a:fld id="{1E98151F-1DE3-476A-8028-5E7ADDCA83F3}" type="datetime1">
              <a:rPr lang="en-US">
                <a:solidFill>
                  <a:prstClr val="black">
                    <a:tint val="75000"/>
                  </a:prstClr>
                </a:solidFill>
              </a:rPr>
              <a:pPr fontAlgn="base">
                <a:spcBef>
                  <a:spcPct val="0"/>
                </a:spcBef>
                <a:spcAft>
                  <a:spcPct val="0"/>
                </a:spcAft>
                <a:defRPr/>
              </a:pPr>
              <a:t>5/31/20</a:t>
            </a:fld>
            <a:endParaRPr lang="en-US" dirty="0">
              <a:solidFill>
                <a:prstClr val="black">
                  <a:tint val="75000"/>
                </a:prstClr>
              </a:solidFill>
            </a:endParaRPr>
          </a:p>
        </p:txBody>
      </p:sp>
    </p:spTree>
    <p:extLst>
      <p:ext uri="{BB962C8B-B14F-4D97-AF65-F5344CB8AC3E}">
        <p14:creationId xmlns:p14="http://schemas.microsoft.com/office/powerpoint/2010/main" val="30019659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3" y="1046539"/>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9078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37160" indent="-137160">
              <a:defRPr sz="1650" b="0" baseline="0"/>
            </a:lvl1pPr>
            <a:lvl2pPr>
              <a:buSzPct val="80000"/>
              <a:buFont typeface="Courier New" pitchFamily="49" charset="0"/>
              <a:buChar char="o"/>
              <a:defRPr lang="en-US" sz="1650" kern="1200" dirty="0" smtClean="0">
                <a:solidFill>
                  <a:schemeClr val="tx1"/>
                </a:solidFill>
                <a:latin typeface="+mn-lt"/>
                <a:ea typeface="+mn-ea"/>
                <a:cs typeface="+mn-cs"/>
              </a:defRPr>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54" y="1677981"/>
            <a:ext cx="4249271" cy="4267200"/>
          </a:xfrm>
          <a:prstGeom prst="rect">
            <a:avLst/>
          </a:prstGeom>
        </p:spPr>
        <p:txBody>
          <a:bodyPr/>
          <a:lstStyle>
            <a:lvl1pPr marL="137160" indent="-137160">
              <a:defRPr sz="1650" b="0"/>
            </a:lvl1pPr>
            <a:lvl2pPr>
              <a:buSzPct val="80000"/>
              <a:buFont typeface="Courier New" pitchFamily="49" charset="0"/>
              <a:buChar char="o"/>
              <a:defRPr sz="1650"/>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1800" b="1"/>
            </a:lvl1pPr>
          </a:lstStyle>
          <a:p>
            <a:pPr lvl="0"/>
            <a:r>
              <a:rPr lang="en-US"/>
              <a:t>Click to edit Master text styles</a:t>
            </a:r>
          </a:p>
        </p:txBody>
      </p:sp>
      <p:sp>
        <p:nvSpPr>
          <p:cNvPr id="9" name="Text Placeholder 8"/>
          <p:cNvSpPr>
            <a:spLocks noGrp="1"/>
          </p:cNvSpPr>
          <p:nvPr>
            <p:ph type="body" sz="quarter" idx="11"/>
          </p:nvPr>
        </p:nvSpPr>
        <p:spPr>
          <a:xfrm>
            <a:off x="4737854" y="1068381"/>
            <a:ext cx="4249271" cy="457200"/>
          </a:xfrm>
          <a:prstGeom prst="rect">
            <a:avLst/>
          </a:prstGeom>
        </p:spPr>
        <p:txBody>
          <a:bodyPr>
            <a:noAutofit/>
          </a:bodyPr>
          <a:lstStyle>
            <a:lvl1pPr>
              <a:buNone/>
              <a:defRPr sz="1800" b="1"/>
            </a:lvl1pPr>
          </a:lstStyle>
          <a:p>
            <a:pPr lvl="0"/>
            <a:r>
              <a:rPr lang="en-US"/>
              <a:t>Click to edit Master text styles</a:t>
            </a:r>
          </a:p>
        </p:txBody>
      </p:sp>
    </p:spTree>
    <p:extLst>
      <p:ext uri="{BB962C8B-B14F-4D97-AF65-F5344CB8AC3E}">
        <p14:creationId xmlns:p14="http://schemas.microsoft.com/office/powerpoint/2010/main" val="22145519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279540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91"/>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72"/>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8"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5321535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3" y="1046539"/>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1124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37160" indent="-137160">
              <a:defRPr sz="1650" b="0" baseline="0">
                <a:solidFill>
                  <a:srgbClr val="FFFFFF"/>
                </a:solidFill>
              </a:defRPr>
            </a:lvl1pPr>
            <a:lvl2pPr>
              <a:buSzPct val="80000"/>
              <a:buFont typeface="Courier New" pitchFamily="49" charset="0"/>
              <a:buChar char="o"/>
              <a:defRPr lang="en-US" sz="1650" kern="1200" dirty="0" smtClean="0">
                <a:solidFill>
                  <a:srgbClr val="FFFFFF"/>
                </a:solidFill>
                <a:latin typeface="+mn-lt"/>
                <a:ea typeface="+mn-ea"/>
                <a:cs typeface="+mn-cs"/>
              </a:defRPr>
            </a:lvl2pPr>
            <a:lvl3pPr>
              <a:buFont typeface="Calibri" pitchFamily="34" charset="0"/>
              <a:buChar char="–"/>
              <a:defRPr sz="1500">
                <a:solidFill>
                  <a:srgbClr val="FFFFFF"/>
                </a:solidFill>
              </a:defRPr>
            </a:lvl3pPr>
            <a:lvl4pPr>
              <a:buFont typeface="Wingdings" pitchFamily="2" charset="2"/>
              <a:buChar char="§"/>
              <a:defRPr sz="1350">
                <a:solidFill>
                  <a:srgbClr val="FFFFFF"/>
                </a:solidFill>
              </a:defRPr>
            </a:lvl4pPr>
            <a:lvl5pPr>
              <a:defRPr sz="1350">
                <a:solidFill>
                  <a:srgbClr val="FFFFFF"/>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54" y="1677981"/>
            <a:ext cx="4249271" cy="4267200"/>
          </a:xfrm>
          <a:prstGeom prst="rect">
            <a:avLst/>
          </a:prstGeom>
        </p:spPr>
        <p:txBody>
          <a:bodyPr/>
          <a:lstStyle>
            <a:lvl1pPr marL="137160" indent="-137160">
              <a:defRPr sz="1650" b="0">
                <a:solidFill>
                  <a:srgbClr val="FFFFFF"/>
                </a:solidFill>
              </a:defRPr>
            </a:lvl1pPr>
            <a:lvl2pPr>
              <a:buSzPct val="80000"/>
              <a:buFont typeface="Courier New" pitchFamily="49" charset="0"/>
              <a:buChar char="o"/>
              <a:defRPr sz="1650">
                <a:solidFill>
                  <a:srgbClr val="FFFFFF"/>
                </a:solidFill>
              </a:defRPr>
            </a:lvl2pPr>
            <a:lvl3pPr>
              <a:buFont typeface="Calibri" pitchFamily="34" charset="0"/>
              <a:buChar char="–"/>
              <a:defRPr sz="1500">
                <a:solidFill>
                  <a:srgbClr val="FFFFFF"/>
                </a:solidFill>
              </a:defRPr>
            </a:lvl3pPr>
            <a:lvl4pPr>
              <a:buFont typeface="Wingdings" pitchFamily="2" charset="2"/>
              <a:buChar char="§"/>
              <a:defRPr sz="1350">
                <a:solidFill>
                  <a:srgbClr val="FFFFFF"/>
                </a:solidFill>
              </a:defRPr>
            </a:lvl4pPr>
            <a:lvl5pPr>
              <a:defRPr sz="1350">
                <a:solidFill>
                  <a:srgbClr val="FFFFFF"/>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18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54" y="1068381"/>
            <a:ext cx="4249271" cy="457200"/>
          </a:xfrm>
          <a:prstGeom prst="rect">
            <a:avLst/>
          </a:prstGeom>
        </p:spPr>
        <p:txBody>
          <a:bodyPr>
            <a:noAutofit/>
          </a:bodyPr>
          <a:lstStyle>
            <a:lvl1pPr>
              <a:buNone/>
              <a:defRPr sz="18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683724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dirty="0"/>
              <a:t>Click icon to add chart</a:t>
            </a:r>
          </a:p>
        </p:txBody>
      </p:sp>
    </p:spTree>
    <p:extLst>
      <p:ext uri="{BB962C8B-B14F-4D97-AF65-F5344CB8AC3E}">
        <p14:creationId xmlns:p14="http://schemas.microsoft.com/office/powerpoint/2010/main" val="1263412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16"/>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base">
              <a:spcAft>
                <a:spcPct val="0"/>
              </a:spcAft>
              <a:defRPr/>
            </a:pPr>
            <a:r>
              <a:rPr sz="2475" dirty="0">
                <a:solidFill>
                  <a:srgbClr val="FFFFFF"/>
                </a:solidFill>
              </a:rPr>
              <a:t>Click to edit Master title style</a:t>
            </a:r>
          </a:p>
        </p:txBody>
      </p:sp>
      <p:sp>
        <p:nvSpPr>
          <p:cNvPr id="10" name="Text Placeholder 6"/>
          <p:cNvSpPr>
            <a:spLocks noGrp="1"/>
          </p:cNvSpPr>
          <p:nvPr>
            <p:ph type="body" sz="quarter" idx="11"/>
          </p:nvPr>
        </p:nvSpPr>
        <p:spPr>
          <a:xfrm>
            <a:off x="8"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23711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Tag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04798" y="846138"/>
            <a:ext cx="8679905" cy="52953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13648" y="6188642"/>
            <a:ext cx="9157648" cy="457816"/>
          </a:xfrm>
          <a:prstGeom prst="rect">
            <a:avLst/>
          </a:prstGeom>
          <a:solidFill>
            <a:schemeClr val="accent5"/>
          </a:solidFill>
        </p:spPr>
        <p:txBody>
          <a:bodyPr anchor="ctr"/>
          <a:lstStyle>
            <a:lvl1pPr marL="0" indent="0" algn="ctr">
              <a:buNone/>
              <a:defRPr b="1" i="1">
                <a:solidFill>
                  <a:schemeClr val="bg1"/>
                </a:solidFill>
                <a:effectLst/>
              </a:defRPr>
            </a:lvl1pPr>
          </a:lstStyle>
          <a:p>
            <a:pPr lvl="0"/>
            <a:r>
              <a:rPr lang="en-US"/>
              <a:t>Click to edit Master text styles</a:t>
            </a:r>
          </a:p>
        </p:txBody>
      </p:sp>
    </p:spTree>
    <p:extLst>
      <p:ext uri="{BB962C8B-B14F-4D97-AF65-F5344CB8AC3E}">
        <p14:creationId xmlns:p14="http://schemas.microsoft.com/office/powerpoint/2010/main" val="37767105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White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2B2E"/>
                </a:solidFill>
              </a:defRPr>
            </a:lvl1pPr>
          </a:lstStyle>
          <a:p>
            <a:r>
              <a:rPr lang="en-US"/>
              <a:t>Click to edit Master title style</a:t>
            </a:r>
            <a:endParaRPr lang="en-US" dirty="0"/>
          </a:p>
        </p:txBody>
      </p:sp>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9950539"/>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5"/>
            <a:ext cx="8229600" cy="395301"/>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989986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1350"/>
            </a:lvl1pPr>
            <a:lvl2pPr>
              <a:defRPr sz="1125"/>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99203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33688" y="3994059"/>
            <a:ext cx="914400" cy="914400"/>
          </a:xfrm>
          <a:prstGeom prst="rect">
            <a:avLst/>
          </a:prstGeom>
        </p:spPr>
        <p:txBody>
          <a:bodyPr vert="horz" wrap="none" lIns="38586" tIns="19293" rIns="38586" bIns="19293" rtlCol="0">
            <a:normAutofit/>
          </a:bodyPr>
          <a:lstStyle/>
          <a:p>
            <a:pPr defTabSz="192933" fontAlgn="base">
              <a:spcBef>
                <a:spcPct val="20000"/>
              </a:spcBef>
              <a:spcAft>
                <a:spcPct val="0"/>
              </a:spcAft>
              <a:buFont typeface="Arial"/>
              <a:buNone/>
            </a:pPr>
            <a:endParaRPr lang="en-US" sz="980" b="1" dirty="0">
              <a:solidFill>
                <a:srgbClr val="FFFFFF"/>
              </a:solidFill>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9720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60" dirty="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60"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60" dirty="0">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2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2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2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60" dirty="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144661" indent="-144661" defTabSz="192881">
              <a:spcBef>
                <a:spcPct val="20000"/>
              </a:spcBef>
              <a:buFont typeface="Arial"/>
              <a:buNone/>
              <a:defRPr/>
            </a:pPr>
            <a:r>
              <a:rPr lang="en-US" sz="600" dirty="0">
                <a:solidFill>
                  <a:prstClr val="white"/>
                </a:solidFill>
                <a:latin typeface="Calibri"/>
                <a:cs typeface="Calibri"/>
              </a:rPr>
              <a:t>Energy Efficiency and Renewable Energy</a:t>
            </a:r>
          </a:p>
        </p:txBody>
      </p:sp>
      <p:sp>
        <p:nvSpPr>
          <p:cNvPr id="8" name="Text Placeholder 9"/>
          <p:cNvSpPr txBox="1">
            <a:spLocks/>
          </p:cNvSpPr>
          <p:nvPr/>
        </p:nvSpPr>
        <p:spPr>
          <a:xfrm>
            <a:off x="5476877" y="6616700"/>
            <a:ext cx="3667125"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144661" indent="-144661" algn="r" defTabSz="192881">
              <a:spcBef>
                <a:spcPct val="20000"/>
              </a:spcBef>
              <a:buFont typeface="Arial"/>
              <a:buNone/>
              <a:defRPr/>
            </a:pPr>
            <a:r>
              <a:rPr lang="en-US" sz="600"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21"/>
            <a:ext cx="3352800" cy="492725"/>
          </a:xfrm>
          <a:prstGeom prst="rect">
            <a:avLst/>
          </a:prstGeom>
        </p:spPr>
      </p:pic>
      <p:sp>
        <p:nvSpPr>
          <p:cNvPr id="3" name="Text Placeholder 2"/>
          <p:cNvSpPr>
            <a:spLocks noGrp="1"/>
          </p:cNvSpPr>
          <p:nvPr>
            <p:ph type="body" sz="quarter" idx="10" hasCustomPrompt="1"/>
          </p:nvPr>
        </p:nvSpPr>
        <p:spPr>
          <a:xfrm>
            <a:off x="228600" y="3892823"/>
            <a:ext cx="4800600" cy="526785"/>
          </a:xfrm>
          <a:prstGeom prst="rect">
            <a:avLst/>
          </a:prstGeom>
        </p:spPr>
        <p:txBody>
          <a:bodyPr vert="horz" lIns="0" tIns="0" rIns="0" bIns="0"/>
          <a:lstStyle>
            <a:lvl1pPr marL="0" indent="0">
              <a:buNone/>
              <a:defRPr sz="1181" b="0"/>
            </a:lvl1pPr>
          </a:lstStyle>
          <a:p>
            <a:pPr lvl="0"/>
            <a:r>
              <a:rPr lang="en-US" dirty="0"/>
              <a:t>Headline</a:t>
            </a:r>
          </a:p>
        </p:txBody>
      </p:sp>
      <p:sp>
        <p:nvSpPr>
          <p:cNvPr id="24" name="Text Placeholder 2"/>
          <p:cNvSpPr>
            <a:spLocks noGrp="1"/>
          </p:cNvSpPr>
          <p:nvPr>
            <p:ph type="body" sz="quarter" idx="11" hasCustomPrompt="1"/>
          </p:nvPr>
        </p:nvSpPr>
        <p:spPr>
          <a:xfrm>
            <a:off x="228600" y="4477739"/>
            <a:ext cx="4800600" cy="526785"/>
          </a:xfrm>
          <a:prstGeom prst="rect">
            <a:avLst/>
          </a:prstGeom>
        </p:spPr>
        <p:txBody>
          <a:bodyPr vert="horz" lIns="0" tIns="0" rIns="0" bIns="0"/>
          <a:lstStyle>
            <a:lvl1pPr marL="0" indent="0">
              <a:buNone/>
              <a:defRPr sz="1013"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844" b="0">
                <a:solidFill>
                  <a:srgbClr val="FFFFFF"/>
                </a:solidFill>
              </a:defRPr>
            </a:lvl1pPr>
          </a:lstStyle>
          <a:p>
            <a:pPr lvl="0"/>
            <a:r>
              <a:rPr lang="en-US" dirty="0"/>
              <a:t>Position</a:t>
            </a:r>
          </a:p>
        </p:txBody>
      </p:sp>
    </p:spTree>
    <p:extLst>
      <p:ext uri="{BB962C8B-B14F-4D97-AF65-F5344CB8AC3E}">
        <p14:creationId xmlns:p14="http://schemas.microsoft.com/office/powerpoint/2010/main" val="8142228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65"/>
            <a:ext cx="2057400" cy="365125"/>
          </a:xfrm>
          <a:prstGeom prst="rect">
            <a:avLst/>
          </a:prstGeom>
        </p:spPr>
        <p:txBody>
          <a:bodyPr/>
          <a:lstStyle/>
          <a:p>
            <a:fld id="{CB90A305-343D-433F-9E46-FF8B5727176E}" type="datetimeFigureOut">
              <a:rPr lang="en-US" smtClean="0"/>
              <a:t>5/31/20</a:t>
            </a:fld>
            <a:endParaRPr lang="en-US" dirty="0"/>
          </a:p>
        </p:txBody>
      </p:sp>
      <p:sp>
        <p:nvSpPr>
          <p:cNvPr id="6" name="Footer Placeholder 5"/>
          <p:cNvSpPr>
            <a:spLocks noGrp="1"/>
          </p:cNvSpPr>
          <p:nvPr>
            <p:ph type="ftr" sz="quarter" idx="11"/>
          </p:nvPr>
        </p:nvSpPr>
        <p:spPr>
          <a:xfrm>
            <a:off x="3028950" y="635636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65"/>
            <a:ext cx="2057400" cy="365125"/>
          </a:xfrm>
          <a:prstGeom prst="rect">
            <a:avLst/>
          </a:prstGeom>
        </p:spPr>
        <p:txBody>
          <a:bodyPr/>
          <a:lstStyle/>
          <a:p>
            <a:fld id="{9F9C37E3-6D64-4930-AABB-B92997943FAF}" type="slidenum">
              <a:rPr lang="en-US" smtClean="0"/>
              <a:t>‹#›</a:t>
            </a:fld>
            <a:endParaRPr lang="en-US" dirty="0"/>
          </a:p>
        </p:txBody>
      </p:sp>
    </p:spTree>
    <p:extLst>
      <p:ext uri="{BB962C8B-B14F-4D97-AF65-F5344CB8AC3E}">
        <p14:creationId xmlns:p14="http://schemas.microsoft.com/office/powerpoint/2010/main" val="306374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vol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0400" y="14"/>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334000" y="1524014"/>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6800" y="14"/>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7"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562600" y="477015"/>
            <a:ext cx="3352800" cy="492725"/>
          </a:xfrm>
          <a:prstGeom prst="rect">
            <a:avLst/>
          </a:prstGeom>
        </p:spPr>
      </p:pic>
      <p:sp>
        <p:nvSpPr>
          <p:cNvPr id="3" name="Text Placeholder 2"/>
          <p:cNvSpPr>
            <a:spLocks noGrp="1"/>
          </p:cNvSpPr>
          <p:nvPr>
            <p:ph type="body" sz="quarter" idx="10" hasCustomPrompt="1"/>
          </p:nvPr>
        </p:nvSpPr>
        <p:spPr>
          <a:xfrm>
            <a:off x="228600" y="3892823"/>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33"/>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098103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theme" Target="../theme/theme2.xml"/><Relationship Id="rId5" Type="http://schemas.openxmlformats.org/officeDocument/2006/relationships/image" Target="../media/image3.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3.xml"/><Relationship Id="rId8"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theme" Target="../theme/theme4.xml"/><Relationship Id="rId7" Type="http://schemas.openxmlformats.org/officeDocument/2006/relationships/image" Target="../media/image3.jpe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5.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53.xml"/><Relationship Id="rId21" Type="http://schemas.openxmlformats.org/officeDocument/2006/relationships/slideLayout" Target="../slideLayouts/slideLayout54.xml"/><Relationship Id="rId22" Type="http://schemas.openxmlformats.org/officeDocument/2006/relationships/slideLayout" Target="../slideLayouts/slideLayout55.xml"/><Relationship Id="rId23" Type="http://schemas.openxmlformats.org/officeDocument/2006/relationships/slideLayout" Target="../slideLayouts/slideLayout56.xml"/><Relationship Id="rId24" Type="http://schemas.openxmlformats.org/officeDocument/2006/relationships/slideLayout" Target="../slideLayouts/slideLayout57.xml"/><Relationship Id="rId25" Type="http://schemas.openxmlformats.org/officeDocument/2006/relationships/slideLayout" Target="../slideLayouts/slideLayout58.xml"/><Relationship Id="rId26" Type="http://schemas.openxmlformats.org/officeDocument/2006/relationships/slideLayout" Target="../slideLayouts/slideLayout59.xml"/><Relationship Id="rId27" Type="http://schemas.openxmlformats.org/officeDocument/2006/relationships/slideLayout" Target="../slideLayouts/slideLayout60.xml"/><Relationship Id="rId28" Type="http://schemas.openxmlformats.org/officeDocument/2006/relationships/slideLayout" Target="../slideLayouts/slideLayout61.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30" Type="http://schemas.openxmlformats.org/officeDocument/2006/relationships/slideLayout" Target="../slideLayouts/slideLayout63.xml"/><Relationship Id="rId31" Type="http://schemas.openxmlformats.org/officeDocument/2006/relationships/slideLayout" Target="../slideLayouts/slideLayout64.xml"/><Relationship Id="rId32" Type="http://schemas.openxmlformats.org/officeDocument/2006/relationships/slideLayout" Target="../slideLayouts/slideLayout65.xml"/><Relationship Id="rId9" Type="http://schemas.openxmlformats.org/officeDocument/2006/relationships/slideLayout" Target="../slideLayouts/slideLayout42.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3" Type="http://schemas.openxmlformats.org/officeDocument/2006/relationships/slideLayout" Target="../slideLayouts/slideLayout66.xml"/><Relationship Id="rId34" Type="http://schemas.openxmlformats.org/officeDocument/2006/relationships/slideLayout" Target="../slideLayouts/slideLayout67.xml"/><Relationship Id="rId35" Type="http://schemas.openxmlformats.org/officeDocument/2006/relationships/slideLayout" Target="../slideLayouts/slideLayout68.xml"/><Relationship Id="rId36" Type="http://schemas.openxmlformats.org/officeDocument/2006/relationships/theme" Target="../theme/theme6.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slideLayout" Target="../slideLayouts/slideLayout50.xml"/><Relationship Id="rId18" Type="http://schemas.openxmlformats.org/officeDocument/2006/relationships/slideLayout" Target="../slideLayouts/slideLayout51.xml"/><Relationship Id="rId1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7.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09" y="458"/>
            <a:ext cx="9143390" cy="6857543"/>
          </a:xfrm>
          <a:prstGeom prst="rect">
            <a:avLst/>
          </a:prstGeom>
        </p:spPr>
      </p:pic>
      <p:sp>
        <p:nvSpPr>
          <p:cNvPr id="1026" name="Title Placeholder 1"/>
          <p:cNvSpPr>
            <a:spLocks noGrp="1"/>
          </p:cNvSpPr>
          <p:nvPr>
            <p:ph type="title"/>
          </p:nvPr>
        </p:nvSpPr>
        <p:spPr bwMode="auto">
          <a:xfrm>
            <a:off x="202910" y="353466"/>
            <a:ext cx="8628678" cy="395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188688" y="1445478"/>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userDrawn="1"/>
        </p:nvSpPr>
        <p:spPr bwMode="auto">
          <a:xfrm flipH="1">
            <a:off x="8672752" y="6581318"/>
            <a:ext cx="191183" cy="152400"/>
          </a:xfrm>
          <a:prstGeom prst="rect">
            <a:avLst/>
          </a:prstGeom>
          <a:noFill/>
          <a:ln w="9525">
            <a:noFill/>
            <a:miter lim="800000"/>
            <a:headEnd/>
            <a:tailEnd/>
          </a:ln>
          <a:effectLst/>
        </p:spPr>
        <p:txBody>
          <a:bodyPr lIns="0" tIns="0" rIns="0" bIns="0"/>
          <a:lstStyle/>
          <a:p>
            <a:pPr algn="r" defTabSz="129776" fontAlgn="base">
              <a:lnSpc>
                <a:spcPct val="90000"/>
              </a:lnSpc>
              <a:spcBef>
                <a:spcPct val="0"/>
              </a:spcBef>
              <a:spcAft>
                <a:spcPct val="0"/>
              </a:spcAft>
              <a:tabLst>
                <a:tab pos="172637" algn="l"/>
              </a:tabLst>
              <a:defRPr/>
            </a:pPr>
            <a:fld id="{040BB257-551A-4736-B50F-DCF1BA034C06}" type="slidenum">
              <a:rPr lang="en-US" sz="750" smtClean="0">
                <a:solidFill>
                  <a:prstClr val="white">
                    <a:lumMod val="75000"/>
                  </a:prstClr>
                </a:solidFill>
                <a:latin typeface="Franklin Gothic Book"/>
                <a:cs typeface="Franklin Gothic Book"/>
              </a:rPr>
              <a:pPr algn="r" defTabSz="129776" fontAlgn="base">
                <a:lnSpc>
                  <a:spcPct val="90000"/>
                </a:lnSpc>
                <a:spcBef>
                  <a:spcPct val="0"/>
                </a:spcBef>
                <a:spcAft>
                  <a:spcPct val="0"/>
                </a:spcAft>
                <a:tabLst>
                  <a:tab pos="172637" algn="l"/>
                </a:tabLst>
                <a:defRPr/>
              </a:pPr>
              <a:t>‹#›</a:t>
            </a:fld>
            <a:endParaRPr lang="en-US" sz="750" dirty="0">
              <a:solidFill>
                <a:prstClr val="white">
                  <a:lumMod val="75000"/>
                </a:prstClr>
              </a:solidFill>
              <a:latin typeface="Franklin Gothic Book"/>
              <a:cs typeface="Franklin Gothic Book"/>
            </a:endParaRPr>
          </a:p>
        </p:txBody>
      </p:sp>
    </p:spTree>
    <p:extLst>
      <p:ext uri="{BB962C8B-B14F-4D97-AF65-F5344CB8AC3E}">
        <p14:creationId xmlns:p14="http://schemas.microsoft.com/office/powerpoint/2010/main" val="18845922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hdr="0" ftr="0" dt="0"/>
  <p:txStyles>
    <p:titleStyle>
      <a:lvl1pPr algn="l" rtl="0" eaLnBrk="1" fontAlgn="base" hangingPunct="1">
        <a:lnSpc>
          <a:spcPct val="85000"/>
        </a:lnSpc>
        <a:spcBef>
          <a:spcPct val="0"/>
        </a:spcBef>
        <a:spcAft>
          <a:spcPct val="0"/>
        </a:spcAft>
        <a:defRPr sz="2250" kern="1200">
          <a:solidFill>
            <a:srgbClr val="049FD8"/>
          </a:solidFill>
          <a:latin typeface="Franklin Gothic Medium"/>
          <a:ea typeface="+mj-ea"/>
          <a:cs typeface="+mj-cs"/>
        </a:defRPr>
      </a:lvl1pPr>
      <a:lvl2pPr algn="l" rtl="0" eaLnBrk="1" fontAlgn="base" hangingPunct="1">
        <a:lnSpc>
          <a:spcPct val="85000"/>
        </a:lnSpc>
        <a:spcBef>
          <a:spcPct val="0"/>
        </a:spcBef>
        <a:spcAft>
          <a:spcPct val="0"/>
        </a:spcAft>
        <a:defRPr sz="2250">
          <a:solidFill>
            <a:srgbClr val="006C3A"/>
          </a:solidFill>
          <a:latin typeface="Arial Black" pitchFamily="34" charset="0"/>
        </a:defRPr>
      </a:lvl2pPr>
      <a:lvl3pPr algn="l" rtl="0" eaLnBrk="1" fontAlgn="base" hangingPunct="1">
        <a:lnSpc>
          <a:spcPct val="85000"/>
        </a:lnSpc>
        <a:spcBef>
          <a:spcPct val="0"/>
        </a:spcBef>
        <a:spcAft>
          <a:spcPct val="0"/>
        </a:spcAft>
        <a:defRPr sz="2250">
          <a:solidFill>
            <a:srgbClr val="006C3A"/>
          </a:solidFill>
          <a:latin typeface="Arial Black" pitchFamily="34" charset="0"/>
        </a:defRPr>
      </a:lvl3pPr>
      <a:lvl4pPr algn="l" rtl="0" eaLnBrk="1" fontAlgn="base" hangingPunct="1">
        <a:lnSpc>
          <a:spcPct val="85000"/>
        </a:lnSpc>
        <a:spcBef>
          <a:spcPct val="0"/>
        </a:spcBef>
        <a:spcAft>
          <a:spcPct val="0"/>
        </a:spcAft>
        <a:defRPr sz="2250">
          <a:solidFill>
            <a:srgbClr val="006C3A"/>
          </a:solidFill>
          <a:latin typeface="Arial Black" pitchFamily="34" charset="0"/>
        </a:defRPr>
      </a:lvl4pPr>
      <a:lvl5pPr algn="l" rtl="0" eaLnBrk="1" fontAlgn="base" hangingPunct="1">
        <a:lnSpc>
          <a:spcPct val="85000"/>
        </a:lnSpc>
        <a:spcBef>
          <a:spcPct val="0"/>
        </a:spcBef>
        <a:spcAft>
          <a:spcPct val="0"/>
        </a:spcAft>
        <a:defRPr sz="2250">
          <a:solidFill>
            <a:srgbClr val="006C3A"/>
          </a:solidFill>
          <a:latin typeface="Arial Black" pitchFamily="34" charset="0"/>
        </a:defRPr>
      </a:lvl5pPr>
      <a:lvl6pPr marL="342892" algn="l" rtl="0" eaLnBrk="1" fontAlgn="base" hangingPunct="1">
        <a:lnSpc>
          <a:spcPct val="85000"/>
        </a:lnSpc>
        <a:spcBef>
          <a:spcPct val="0"/>
        </a:spcBef>
        <a:spcAft>
          <a:spcPct val="0"/>
        </a:spcAft>
        <a:defRPr sz="2250">
          <a:solidFill>
            <a:srgbClr val="006C3A"/>
          </a:solidFill>
          <a:latin typeface="Arial Black" pitchFamily="34" charset="0"/>
        </a:defRPr>
      </a:lvl6pPr>
      <a:lvl7pPr marL="685783" algn="l" rtl="0" eaLnBrk="1" fontAlgn="base" hangingPunct="1">
        <a:lnSpc>
          <a:spcPct val="85000"/>
        </a:lnSpc>
        <a:spcBef>
          <a:spcPct val="0"/>
        </a:spcBef>
        <a:spcAft>
          <a:spcPct val="0"/>
        </a:spcAft>
        <a:defRPr sz="2250">
          <a:solidFill>
            <a:srgbClr val="006C3A"/>
          </a:solidFill>
          <a:latin typeface="Arial Black" pitchFamily="34" charset="0"/>
        </a:defRPr>
      </a:lvl7pPr>
      <a:lvl8pPr marL="1028675" algn="l" rtl="0" eaLnBrk="1" fontAlgn="base" hangingPunct="1">
        <a:lnSpc>
          <a:spcPct val="85000"/>
        </a:lnSpc>
        <a:spcBef>
          <a:spcPct val="0"/>
        </a:spcBef>
        <a:spcAft>
          <a:spcPct val="0"/>
        </a:spcAft>
        <a:defRPr sz="2250">
          <a:solidFill>
            <a:srgbClr val="006C3A"/>
          </a:solidFill>
          <a:latin typeface="Arial Black" pitchFamily="34" charset="0"/>
        </a:defRPr>
      </a:lvl8pPr>
      <a:lvl9pPr marL="1371566" algn="l" rtl="0" eaLnBrk="1" fontAlgn="base" hangingPunct="1">
        <a:lnSpc>
          <a:spcPct val="85000"/>
        </a:lnSpc>
        <a:spcBef>
          <a:spcPct val="0"/>
        </a:spcBef>
        <a:spcAft>
          <a:spcPct val="0"/>
        </a:spcAft>
        <a:defRPr sz="2250">
          <a:solidFill>
            <a:srgbClr val="006C3A"/>
          </a:solidFill>
          <a:latin typeface="Arial Black" pitchFamily="34" charset="0"/>
        </a:defRPr>
      </a:lvl9pPr>
    </p:titleStyle>
    <p:bodyStyle>
      <a:lvl1pPr marL="172637" indent="-172637" algn="l" rtl="0" eaLnBrk="1" fontAlgn="base" hangingPunct="1">
        <a:lnSpc>
          <a:spcPct val="90000"/>
        </a:lnSpc>
        <a:spcBef>
          <a:spcPts val="1050"/>
        </a:spcBef>
        <a:spcAft>
          <a:spcPct val="0"/>
        </a:spcAft>
        <a:buClr>
          <a:srgbClr val="049FD8"/>
        </a:buClr>
        <a:buFont typeface="Arial" charset="0"/>
        <a:buChar char="•"/>
        <a:defRPr sz="2100" kern="1200">
          <a:solidFill>
            <a:schemeClr val="tx1"/>
          </a:solidFill>
          <a:latin typeface="Franklin Gothic Book"/>
          <a:ea typeface="+mn-ea"/>
          <a:cs typeface="+mn-cs"/>
        </a:defRPr>
      </a:lvl1pPr>
      <a:lvl2pPr marL="469094" indent="-209545" algn="l" rtl="0" eaLnBrk="1" fontAlgn="base" hangingPunct="1">
        <a:lnSpc>
          <a:spcPct val="90000"/>
        </a:lnSpc>
        <a:spcBef>
          <a:spcPts val="600"/>
        </a:spcBef>
        <a:spcAft>
          <a:spcPct val="0"/>
        </a:spcAft>
        <a:buClr>
          <a:srgbClr val="049FD8"/>
        </a:buClr>
        <a:buFont typeface="Arial" charset="0"/>
        <a:buChar char="–"/>
        <a:defRPr sz="1800" kern="1200">
          <a:solidFill>
            <a:schemeClr val="tx1"/>
          </a:solidFill>
          <a:latin typeface="Franklin Gothic Book"/>
          <a:ea typeface="+mn-ea"/>
          <a:cs typeface="+mn-cs"/>
        </a:defRPr>
      </a:lvl2pPr>
      <a:lvl3pPr marL="685783" indent="-172637" algn="l" rtl="0" eaLnBrk="1" fontAlgn="base" hangingPunct="1">
        <a:lnSpc>
          <a:spcPct val="90000"/>
        </a:lnSpc>
        <a:spcBef>
          <a:spcPts val="600"/>
        </a:spcBef>
        <a:spcAft>
          <a:spcPct val="0"/>
        </a:spcAft>
        <a:buClr>
          <a:srgbClr val="049FD8"/>
        </a:buClr>
        <a:buFont typeface="Arial" charset="0"/>
        <a:buChar char="•"/>
        <a:defRPr sz="1500" kern="1200">
          <a:solidFill>
            <a:schemeClr val="tx1"/>
          </a:solidFill>
          <a:latin typeface="Franklin Gothic Book"/>
          <a:ea typeface="+mn-ea"/>
          <a:cs typeface="+mn-cs"/>
        </a:defRPr>
      </a:lvl3pPr>
      <a:lvl4pPr marL="858419" indent="-129776" algn="l" rtl="0" eaLnBrk="1" fontAlgn="base" hangingPunct="1">
        <a:lnSpc>
          <a:spcPct val="90000"/>
        </a:lnSpc>
        <a:spcBef>
          <a:spcPts val="600"/>
        </a:spcBef>
        <a:spcAft>
          <a:spcPct val="0"/>
        </a:spcAft>
        <a:buClr>
          <a:srgbClr val="049FD8"/>
        </a:buClr>
        <a:buFont typeface="Arial" charset="0"/>
        <a:buChar char="–"/>
        <a:defRPr kern="1200">
          <a:solidFill>
            <a:schemeClr val="tx1"/>
          </a:solidFill>
          <a:latin typeface="Franklin Gothic Book"/>
          <a:ea typeface="+mn-ea"/>
          <a:cs typeface="+mn-cs"/>
        </a:defRPr>
      </a:lvl4pPr>
      <a:lvl5pPr marL="1112016" indent="-166684" algn="l" rtl="0" eaLnBrk="1" fontAlgn="base" hangingPunct="1">
        <a:lnSpc>
          <a:spcPct val="90000"/>
        </a:lnSpc>
        <a:spcBef>
          <a:spcPts val="450"/>
        </a:spcBef>
        <a:spcAft>
          <a:spcPct val="0"/>
        </a:spcAft>
        <a:buClr>
          <a:srgbClr val="049FD8"/>
        </a:buClr>
        <a:buFont typeface="Arial" charset="0"/>
        <a:buChar char="»"/>
        <a:defRPr kern="1200">
          <a:solidFill>
            <a:schemeClr val="tx1"/>
          </a:solidFill>
          <a:latin typeface="Franklin Gothic Book"/>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7001"/>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6"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43608" y="6308608"/>
            <a:ext cx="2743215" cy="402070"/>
          </a:xfrm>
          <a:prstGeom prst="rect">
            <a:avLst/>
          </a:prstGeom>
        </p:spPr>
      </p:pic>
    </p:spTree>
    <p:extLst>
      <p:ext uri="{BB962C8B-B14F-4D97-AF65-F5344CB8AC3E}">
        <p14:creationId xmlns:p14="http://schemas.microsoft.com/office/powerpoint/2010/main" val="363823100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7001"/>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6"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943608" y="6308608"/>
            <a:ext cx="2743215" cy="402070"/>
          </a:xfrm>
          <a:prstGeom prst="rect">
            <a:avLst/>
          </a:prstGeom>
        </p:spPr>
      </p:pic>
    </p:spTree>
    <p:extLst>
      <p:ext uri="{BB962C8B-B14F-4D97-AF65-F5344CB8AC3E}">
        <p14:creationId xmlns:p14="http://schemas.microsoft.com/office/powerpoint/2010/main" val="235666805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6" r:id="rId4"/>
    <p:sldLayoutId id="2147483797" r:id="rId5"/>
    <p:sldLayoutId id="2147483798" r:id="rId6"/>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7001"/>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6"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943608" y="6308608"/>
            <a:ext cx="2743215" cy="402070"/>
          </a:xfrm>
          <a:prstGeom prst="rect">
            <a:avLst/>
          </a:prstGeom>
        </p:spPr>
      </p:pic>
    </p:spTree>
    <p:extLst>
      <p:ext uri="{BB962C8B-B14F-4D97-AF65-F5344CB8AC3E}">
        <p14:creationId xmlns:p14="http://schemas.microsoft.com/office/powerpoint/2010/main" val="187875608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7001"/>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6"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943608" y="6308608"/>
            <a:ext cx="2743215" cy="402070"/>
          </a:xfrm>
          <a:prstGeom prst="rect">
            <a:avLst/>
          </a:prstGeom>
        </p:spPr>
      </p:pic>
    </p:spTree>
    <p:extLst>
      <p:ext uri="{BB962C8B-B14F-4D97-AF65-F5344CB8AC3E}">
        <p14:creationId xmlns:p14="http://schemas.microsoft.com/office/powerpoint/2010/main" val="229488861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30" r:id="rId5"/>
    <p:sldLayoutId id="2147483831" r:id="rId6"/>
    <p:sldLayoutId id="2147483833" r:id="rId7"/>
    <p:sldLayoutId id="2147483834" r:id="rId8"/>
    <p:sldLayoutId id="2147483835" r:id="rId9"/>
    <p:sldLayoutId id="2147483836" r:id="rId10"/>
    <p:sldLayoutId id="2147483837" r:id="rId11"/>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14"/>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7" y="6578614"/>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70"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Franklin Gothic Book"/>
              </a:rPr>
              <a:pPr algn="ctr" eaLnBrk="1" hangingPunct="1">
                <a:lnSpc>
                  <a:spcPct val="90000"/>
                </a:lnSpc>
                <a:spcBef>
                  <a:spcPct val="20000"/>
                </a:spcBef>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14"/>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73032" y="6596077"/>
            <a:ext cx="4945063" cy="238125"/>
          </a:xfrm>
          <a:prstGeom prst="rect">
            <a:avLst/>
          </a:prstGeom>
          <a:noFill/>
        </p:spPr>
        <p:txBody>
          <a:bodyPr>
            <a:spAutoFit/>
          </a:bodyPr>
          <a:lstStyle/>
          <a:p>
            <a:pPr>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6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6" r:id="rId11"/>
    <p:sldLayoutId id="2147483908" r:id="rId12"/>
    <p:sldLayoutId id="2147483910" r:id="rId13"/>
    <p:sldLayoutId id="2147483911" r:id="rId14"/>
    <p:sldLayoutId id="2147483723" r:id="rId15"/>
    <p:sldLayoutId id="2147483724" r:id="rId16"/>
    <p:sldLayoutId id="2147483725" r:id="rId17"/>
    <p:sldLayoutId id="2147483729" r:id="rId18"/>
    <p:sldLayoutId id="2147483752" r:id="rId19"/>
    <p:sldLayoutId id="2147483753" r:id="rId20"/>
    <p:sldLayoutId id="2147483754" r:id="rId21"/>
    <p:sldLayoutId id="2147483755" r:id="rId22"/>
    <p:sldLayoutId id="2147483756" r:id="rId23"/>
    <p:sldLayoutId id="2147483757" r:id="rId24"/>
    <p:sldLayoutId id="2147483758" r:id="rId25"/>
    <p:sldLayoutId id="2147483772" r:id="rId26"/>
    <p:sldLayoutId id="2147483774" r:id="rId27"/>
    <p:sldLayoutId id="2147483721" r:id="rId28"/>
    <p:sldLayoutId id="2147483914" r:id="rId29"/>
    <p:sldLayoutId id="2147483916" r:id="rId30"/>
    <p:sldLayoutId id="2147483946" r:id="rId31"/>
    <p:sldLayoutId id="2147483950" r:id="rId32"/>
    <p:sldLayoutId id="2147483951" r:id="rId33"/>
    <p:sldLayoutId id="2147483952" r:id="rId34"/>
    <p:sldLayoutId id="2147483954" r:id="rId35"/>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 y="0"/>
            <a:ext cx="9144001" cy="787542"/>
          </a:xfrm>
          <a:prstGeom prst="rect">
            <a:avLst/>
          </a:prstGeom>
          <a:gradFill>
            <a:gsLst>
              <a:gs pos="0">
                <a:schemeClr val="bg1">
                  <a:lumMod val="85000"/>
                </a:schemeClr>
              </a:gs>
              <a:gs pos="79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sz="1800" dirty="0">
              <a:solidFill>
                <a:prstClr val="white"/>
              </a:solidFill>
            </a:endParaRPr>
          </a:p>
        </p:txBody>
      </p:sp>
      <p:sp>
        <p:nvSpPr>
          <p:cNvPr id="10" name="Rectangle 9"/>
          <p:cNvSpPr/>
          <p:nvPr/>
        </p:nvSpPr>
        <p:spPr>
          <a:xfrm>
            <a:off x="1816100" y="6578616"/>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8" y="6578616"/>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71"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defTabSz="342900" eaLnBrk="1" fontAlgn="base" hangingPunct="1">
              <a:lnSpc>
                <a:spcPct val="90000"/>
              </a:lnSpc>
              <a:spcBef>
                <a:spcPct val="20000"/>
              </a:spcBef>
              <a:spcAft>
                <a:spcPct val="0"/>
              </a:spcAft>
              <a:buFont typeface="Arial" charset="0"/>
              <a:buNone/>
            </a:pPr>
            <a:fld id="{3B8FDC89-80CC-DB49-B2EA-BD0F5E541433}" type="slidenum">
              <a:rPr lang="en-US" sz="675">
                <a:solidFill>
                  <a:srgbClr val="FFFFFF"/>
                </a:solidFill>
                <a:latin typeface="Franklin Gothic Book" charset="0"/>
                <a:cs typeface="Arial" charset="0"/>
              </a:rPr>
              <a:pPr algn="ctr" defTabSz="342900" eaLnBrk="1" fontAlgn="base" hangingPunct="1">
                <a:lnSpc>
                  <a:spcPct val="90000"/>
                </a:lnSpc>
                <a:spcBef>
                  <a:spcPct val="20000"/>
                </a:spcBef>
                <a:spcAft>
                  <a:spcPct val="0"/>
                </a:spcAft>
                <a:buFont typeface="Arial" charset="0"/>
                <a:buNone/>
              </a:pPr>
              <a:t>‹#›</a:t>
            </a:fld>
            <a:endParaRPr lang="en-US" sz="675" dirty="0">
              <a:solidFill>
                <a:srgbClr val="FFFFFF"/>
              </a:solidFill>
              <a:latin typeface="Franklin Gothic Book" charset="0"/>
              <a:cs typeface="Arial" charset="0"/>
            </a:endParaRPr>
          </a:p>
        </p:txBody>
      </p:sp>
      <p:sp>
        <p:nvSpPr>
          <p:cNvPr id="11" name="Rectangle 10"/>
          <p:cNvSpPr/>
          <p:nvPr/>
        </p:nvSpPr>
        <p:spPr bwMode="auto">
          <a:xfrm flipH="1" flipV="1">
            <a:off x="0" y="787416"/>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ＭＳ Ｐゴシック" pitchFamily="-106" charset="-128"/>
              <a:cs typeface="ＭＳ Ｐゴシック" pitchFamily="-106" charset="-128"/>
            </a:endParaRPr>
          </a:p>
        </p:txBody>
      </p:sp>
      <p:sp>
        <p:nvSpPr>
          <p:cNvPr id="5" name="TextBox 4"/>
          <p:cNvSpPr txBox="1"/>
          <p:nvPr/>
        </p:nvSpPr>
        <p:spPr>
          <a:xfrm>
            <a:off x="73033" y="6596079"/>
            <a:ext cx="4945063" cy="202043"/>
          </a:xfrm>
          <a:prstGeom prst="rect">
            <a:avLst/>
          </a:prstGeom>
          <a:noFill/>
        </p:spPr>
        <p:txBody>
          <a:bodyPr>
            <a:spAutoFit/>
          </a:bodyPr>
          <a:lstStyle/>
          <a:p>
            <a:pPr defTabSz="342900" fontAlgn="base">
              <a:spcBef>
                <a:spcPct val="0"/>
              </a:spcBef>
              <a:spcAft>
                <a:spcPct val="0"/>
              </a:spcAft>
              <a:defRPr/>
            </a:pPr>
            <a:r>
              <a:rPr lang="en-US" sz="713"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36071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Lst>
  <p:txStyles>
    <p:titleStyle>
      <a:lvl1pPr algn="l" defTabSz="342900" rtl="0" eaLnBrk="1" fontAlgn="base" hangingPunct="1">
        <a:spcBef>
          <a:spcPct val="0"/>
        </a:spcBef>
        <a:spcAft>
          <a:spcPct val="0"/>
        </a:spcAft>
        <a:defRPr lang="en-US" sz="2475" b="1" kern="1200" dirty="0">
          <a:solidFill>
            <a:srgbClr val="007934"/>
          </a:solidFill>
          <a:latin typeface="+mj-lt"/>
          <a:ea typeface="ヒラギノ角ゴ Pro W3" charset="0"/>
          <a:cs typeface="Arial"/>
        </a:defRPr>
      </a:lvl1pPr>
      <a:lvl2pPr algn="l" defTabSz="342900" rtl="0" eaLnBrk="1" fontAlgn="base" hangingPunct="1">
        <a:spcBef>
          <a:spcPct val="0"/>
        </a:spcBef>
        <a:spcAft>
          <a:spcPct val="0"/>
        </a:spcAft>
        <a:defRPr sz="2475" b="1">
          <a:solidFill>
            <a:srgbClr val="007934"/>
          </a:solidFill>
          <a:latin typeface="Franklin Gothic Medium" charset="0"/>
          <a:ea typeface="ヒラギノ角ゴ Pro W3" charset="0"/>
        </a:defRPr>
      </a:lvl2pPr>
      <a:lvl3pPr algn="l" defTabSz="342900" rtl="0" eaLnBrk="1" fontAlgn="base" hangingPunct="1">
        <a:spcBef>
          <a:spcPct val="0"/>
        </a:spcBef>
        <a:spcAft>
          <a:spcPct val="0"/>
        </a:spcAft>
        <a:defRPr sz="2475" b="1">
          <a:solidFill>
            <a:srgbClr val="007934"/>
          </a:solidFill>
          <a:latin typeface="Franklin Gothic Medium" charset="0"/>
          <a:ea typeface="ヒラギノ角ゴ Pro W3" charset="0"/>
        </a:defRPr>
      </a:lvl3pPr>
      <a:lvl4pPr algn="l" defTabSz="342900" rtl="0" eaLnBrk="1" fontAlgn="base" hangingPunct="1">
        <a:spcBef>
          <a:spcPct val="0"/>
        </a:spcBef>
        <a:spcAft>
          <a:spcPct val="0"/>
        </a:spcAft>
        <a:defRPr sz="2475" b="1">
          <a:solidFill>
            <a:srgbClr val="007934"/>
          </a:solidFill>
          <a:latin typeface="Franklin Gothic Medium" charset="0"/>
          <a:ea typeface="ヒラギノ角ゴ Pro W3" charset="0"/>
        </a:defRPr>
      </a:lvl4pPr>
      <a:lvl5pPr algn="l" defTabSz="342900" rtl="0" eaLnBrk="1" fontAlgn="base" hangingPunct="1">
        <a:spcBef>
          <a:spcPct val="0"/>
        </a:spcBef>
        <a:spcAft>
          <a:spcPct val="0"/>
        </a:spcAft>
        <a:defRPr sz="2475" b="1">
          <a:solidFill>
            <a:srgbClr val="007934"/>
          </a:solidFill>
          <a:latin typeface="Franklin Gothic Medium" charset="0"/>
          <a:ea typeface="ヒラギノ角ゴ Pro W3" charset="0"/>
        </a:defRPr>
      </a:lvl5pPr>
      <a:lvl6pPr marL="342900" algn="l" defTabSz="342900" rtl="0" eaLnBrk="1" fontAlgn="base" hangingPunct="1">
        <a:spcBef>
          <a:spcPct val="0"/>
        </a:spcBef>
        <a:spcAft>
          <a:spcPct val="0"/>
        </a:spcAft>
        <a:defRPr sz="2475" b="1">
          <a:solidFill>
            <a:srgbClr val="007934"/>
          </a:solidFill>
          <a:latin typeface="Franklin Gothic Medium" charset="0"/>
          <a:ea typeface="ヒラギノ角ゴ Pro W3" charset="0"/>
        </a:defRPr>
      </a:lvl6pPr>
      <a:lvl7pPr marL="685800" algn="l" defTabSz="342900" rtl="0" eaLnBrk="1" fontAlgn="base" hangingPunct="1">
        <a:spcBef>
          <a:spcPct val="0"/>
        </a:spcBef>
        <a:spcAft>
          <a:spcPct val="0"/>
        </a:spcAft>
        <a:defRPr sz="2475" b="1">
          <a:solidFill>
            <a:srgbClr val="007934"/>
          </a:solidFill>
          <a:latin typeface="Franklin Gothic Medium" charset="0"/>
          <a:ea typeface="ヒラギノ角ゴ Pro W3" charset="0"/>
        </a:defRPr>
      </a:lvl7pPr>
      <a:lvl8pPr marL="1028700" algn="l" defTabSz="342900" rtl="0" eaLnBrk="1" fontAlgn="base" hangingPunct="1">
        <a:spcBef>
          <a:spcPct val="0"/>
        </a:spcBef>
        <a:spcAft>
          <a:spcPct val="0"/>
        </a:spcAft>
        <a:defRPr sz="2475" b="1">
          <a:solidFill>
            <a:srgbClr val="007934"/>
          </a:solidFill>
          <a:latin typeface="Franklin Gothic Medium" charset="0"/>
          <a:ea typeface="ヒラギノ角ゴ Pro W3" charset="0"/>
        </a:defRPr>
      </a:lvl8pPr>
      <a:lvl9pPr marL="1371600" algn="l" defTabSz="342900" rtl="0" eaLnBrk="1" fontAlgn="base" hangingPunct="1">
        <a:spcBef>
          <a:spcPct val="0"/>
        </a:spcBef>
        <a:spcAft>
          <a:spcPct val="0"/>
        </a:spcAft>
        <a:defRPr sz="2475" b="1">
          <a:solidFill>
            <a:srgbClr val="007934"/>
          </a:solidFill>
          <a:latin typeface="Franklin Gothic Medium" charset="0"/>
          <a:ea typeface="ヒラギノ角ゴ Pro W3" charset="0"/>
        </a:defRPr>
      </a:lvl9pPr>
    </p:titleStyle>
    <p:bodyStyle>
      <a:lvl1pPr marL="257175" indent="-257175" algn="l" defTabSz="342900" rtl="0" eaLnBrk="1" fontAlgn="base" hangingPunct="1">
        <a:spcBef>
          <a:spcPct val="20000"/>
        </a:spcBef>
        <a:spcAft>
          <a:spcPct val="0"/>
        </a:spcAft>
        <a:buFont typeface="Arial" charset="0"/>
        <a:buChar char="•"/>
        <a:defRPr sz="1950" kern="1200">
          <a:solidFill>
            <a:srgbClr val="282B2E"/>
          </a:solidFill>
          <a:latin typeface="+mj-lt"/>
          <a:ea typeface="ヒラギノ角ゴ Pro W3" charset="0"/>
          <a:cs typeface="Arial"/>
        </a:defRPr>
      </a:lvl1pPr>
      <a:lvl2pPr marL="557213" indent="-214313" algn="l" defTabSz="342900" rtl="0" eaLnBrk="1" fontAlgn="base" hangingPunct="1">
        <a:spcBef>
          <a:spcPct val="20000"/>
        </a:spcBef>
        <a:spcAft>
          <a:spcPct val="0"/>
        </a:spcAft>
        <a:buFont typeface="Arial" charset="0"/>
        <a:buChar char="–"/>
        <a:defRPr sz="1800" kern="1200">
          <a:solidFill>
            <a:srgbClr val="282B2E"/>
          </a:solidFill>
          <a:latin typeface="+mn-lt"/>
          <a:ea typeface="ヒラギノ角ゴ Pro W3" charset="0"/>
          <a:cs typeface="Arial"/>
        </a:defRPr>
      </a:lvl2pPr>
      <a:lvl3pPr marL="857250" indent="-171450" algn="l" defTabSz="342900" rtl="0" eaLnBrk="1" fontAlgn="base" hangingPunct="1">
        <a:spcBef>
          <a:spcPct val="20000"/>
        </a:spcBef>
        <a:spcAft>
          <a:spcPct val="0"/>
        </a:spcAft>
        <a:buFont typeface="Arial" charset="0"/>
        <a:buChar char="•"/>
        <a:defRPr sz="1650" kern="1200">
          <a:solidFill>
            <a:srgbClr val="282B2E"/>
          </a:solidFill>
          <a:latin typeface="+mn-lt"/>
          <a:ea typeface="ヒラギノ角ゴ Pro W3" charset="0"/>
          <a:cs typeface="Arial"/>
        </a:defRPr>
      </a:lvl3pPr>
      <a:lvl4pPr marL="1200150" indent="-171450" algn="l" defTabSz="342900" rtl="0" eaLnBrk="1" fontAlgn="base" hangingPunct="1">
        <a:spcBef>
          <a:spcPct val="20000"/>
        </a:spcBef>
        <a:spcAft>
          <a:spcPct val="0"/>
        </a:spcAft>
        <a:buFont typeface="Arial" charset="0"/>
        <a:buChar char="–"/>
        <a:defRPr sz="1500" kern="1200">
          <a:solidFill>
            <a:srgbClr val="282B2E"/>
          </a:solidFill>
          <a:latin typeface="+mn-lt"/>
          <a:ea typeface="ヒラギノ角ゴ Pro W3" charset="0"/>
          <a:cs typeface="Arial"/>
        </a:defRPr>
      </a:lvl4pPr>
      <a:lvl5pPr marL="1543050" indent="-171450" algn="l" defTabSz="3429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jpeg"/><Relationship Id="rId6" Type="http://schemas.openxmlformats.org/officeDocument/2006/relationships/image" Target="../media/image51.png"/><Relationship Id="rId7" Type="http://schemas.openxmlformats.org/officeDocument/2006/relationships/image" Target="../media/image52.jpeg"/><Relationship Id="rId8" Type="http://schemas.openxmlformats.org/officeDocument/2006/relationships/image" Target="../media/image53.png"/><Relationship Id="rId1" Type="http://schemas.openxmlformats.org/officeDocument/2006/relationships/slideLayout" Target="../slideLayouts/slideLayout66.xml"/><Relationship Id="rId2"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1" Type="http://schemas.openxmlformats.org/officeDocument/2006/relationships/slideLayout" Target="../slideLayouts/slideLayout67.xml"/><Relationship Id="rId2" Type="http://schemas.openxmlformats.org/officeDocument/2006/relationships/image" Target="../media/image54.jp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67.xml"/><Relationship Id="rId2" Type="http://schemas.openxmlformats.org/officeDocument/2006/relationships/image" Target="../media/image6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5.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65.xml"/><Relationship Id="rId2"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2"/>
          <p:cNvSpPr>
            <a:spLocks noGrp="1"/>
          </p:cNvSpPr>
          <p:nvPr>
            <p:ph type="subTitle" idx="1"/>
          </p:nvPr>
        </p:nvSpPr>
        <p:spPr>
          <a:xfrm>
            <a:off x="530231" y="1544642"/>
            <a:ext cx="8430895" cy="1038209"/>
          </a:xfrm>
        </p:spPr>
        <p:txBody>
          <a:bodyPr>
            <a:noAutofit/>
          </a:bodyPr>
          <a:lstStyle/>
          <a:p>
            <a:r>
              <a:rPr lang="en-US" sz="3200" dirty="0">
                <a:latin typeface="Calibri"/>
                <a:cs typeface="Calibri"/>
              </a:rPr>
              <a:t>Mechanisms for Fostering Innovation</a:t>
            </a:r>
            <a:endParaRPr lang="en-US" sz="3200" b="0" dirty="0">
              <a:solidFill>
                <a:srgbClr val="040404"/>
              </a:solidFill>
              <a:latin typeface="Calibri"/>
              <a:cs typeface="Calibri"/>
            </a:endParaRPr>
          </a:p>
          <a:p>
            <a:r>
              <a:rPr lang="en-US" sz="1800" b="0" dirty="0">
                <a:solidFill>
                  <a:srgbClr val="040404"/>
                </a:solidFill>
                <a:latin typeface="Calibri"/>
                <a:cs typeface="Calibri"/>
              </a:rPr>
              <a:t>Joe Cresko - Advanced Manufacturing Office, DOE</a:t>
            </a:r>
          </a:p>
        </p:txBody>
      </p:sp>
      <p:sp>
        <p:nvSpPr>
          <p:cNvPr id="4" name="Text Placeholder 3"/>
          <p:cNvSpPr>
            <a:spLocks noGrp="1"/>
          </p:cNvSpPr>
          <p:nvPr>
            <p:ph type="body" sz="quarter" idx="10"/>
          </p:nvPr>
        </p:nvSpPr>
        <p:spPr>
          <a:xfrm>
            <a:off x="554038" y="3186113"/>
            <a:ext cx="4171950" cy="330200"/>
          </a:xfrm>
        </p:spPr>
        <p:txBody>
          <a:bodyPr rtlCol="0">
            <a:normAutofit lnSpcReduction="10000"/>
          </a:bodyPr>
          <a:lstStyle/>
          <a:p>
            <a:pPr>
              <a:defRPr/>
            </a:pPr>
            <a:r>
              <a:rPr lang="en-US" dirty="0">
                <a:latin typeface="Calibri"/>
                <a:ea typeface="+mn-ea"/>
                <a:cs typeface="Calibri"/>
              </a:rPr>
              <a:t>AMO Peer Review 2020</a:t>
            </a:r>
            <a:endParaRPr dirty="0">
              <a:latin typeface="Calibri"/>
              <a:ea typeface="+mn-ea"/>
              <a:cs typeface="Calibri"/>
            </a:endParaRPr>
          </a:p>
        </p:txBody>
      </p:sp>
      <p:sp>
        <p:nvSpPr>
          <p:cNvPr id="6" name="Text Placeholder 5"/>
          <p:cNvSpPr>
            <a:spLocks noGrp="1"/>
          </p:cNvSpPr>
          <p:nvPr>
            <p:ph type="body" sz="quarter" idx="13"/>
          </p:nvPr>
        </p:nvSpPr>
        <p:spPr>
          <a:xfrm>
            <a:off x="554038" y="3605214"/>
            <a:ext cx="1390650" cy="442912"/>
          </a:xfrm>
        </p:spPr>
        <p:txBody>
          <a:bodyPr rtlCol="0">
            <a:normAutofit/>
          </a:bodyPr>
          <a:lstStyle/>
          <a:p>
            <a:pPr fontAlgn="auto">
              <a:spcAft>
                <a:spcPts val="0"/>
              </a:spcAft>
              <a:buFont typeface="Arial"/>
              <a:buNone/>
              <a:defRPr/>
            </a:pPr>
            <a:r>
              <a:rPr lang="en-US" sz="1400" dirty="0">
                <a:latin typeface="Calibri"/>
                <a:ea typeface="+mn-ea"/>
                <a:cs typeface="Calibri"/>
              </a:rPr>
              <a:t>June 2, 2020</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263768" y="990600"/>
            <a:ext cx="8229600" cy="54559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charset="0"/>
              <a:buAutoNum type="arabicPeriod"/>
            </a:pPr>
            <a:r>
              <a:rPr lang="en-US" sz="2200" b="1" dirty="0" smtClean="0"/>
              <a:t>Cyclotron Road @ Lawrence Berkeley</a:t>
            </a:r>
          </a:p>
          <a:p>
            <a:pPr marL="0" indent="0">
              <a:buFont typeface="Arial" charset="0"/>
              <a:buNone/>
            </a:pPr>
            <a:r>
              <a:rPr lang="en-US" dirty="0" smtClean="0"/>
              <a:t>	</a:t>
            </a:r>
            <a:r>
              <a:rPr lang="en-US" sz="2000" dirty="0" smtClean="0"/>
              <a:t>- Launched mid-2014	</a:t>
            </a:r>
          </a:p>
          <a:p>
            <a:pPr marL="0" indent="0">
              <a:buFont typeface="Arial" charset="0"/>
              <a:buNone/>
            </a:pPr>
            <a:r>
              <a:rPr lang="en-US" sz="2000" dirty="0" smtClean="0"/>
              <a:t>	- Partnership with Activation Energy</a:t>
            </a:r>
          </a:p>
          <a:p>
            <a:pPr marL="0" indent="0">
              <a:buFont typeface="Arial" charset="0"/>
              <a:buNone/>
            </a:pPr>
            <a:r>
              <a:rPr lang="en-US" sz="2000" dirty="0" smtClean="0"/>
              <a:t>	- Currently working with </a:t>
            </a:r>
            <a:r>
              <a:rPr lang="en-US" sz="2000" dirty="0" smtClean="0"/>
              <a:t>5</a:t>
            </a:r>
            <a:r>
              <a:rPr lang="en-US" sz="2000" baseline="30000" dirty="0" smtClean="0"/>
              <a:t>th</a:t>
            </a:r>
            <a:r>
              <a:rPr lang="en-US" sz="2000" dirty="0" smtClean="0"/>
              <a:t> </a:t>
            </a:r>
            <a:r>
              <a:rPr lang="en-US" sz="2000" dirty="0" smtClean="0"/>
              <a:t>&amp; </a:t>
            </a:r>
            <a:r>
              <a:rPr lang="en-US" sz="2000" dirty="0" smtClean="0"/>
              <a:t>6</a:t>
            </a:r>
            <a:r>
              <a:rPr lang="en-US" sz="2000" baseline="30000" dirty="0" smtClean="0"/>
              <a:t>th</a:t>
            </a:r>
            <a:r>
              <a:rPr lang="en-US" sz="2000" dirty="0" smtClean="0"/>
              <a:t> </a:t>
            </a:r>
            <a:r>
              <a:rPr lang="en-US" sz="2000" dirty="0" smtClean="0"/>
              <a:t>cohorts</a:t>
            </a:r>
          </a:p>
          <a:p>
            <a:pPr marL="0" indent="0">
              <a:buFont typeface="Arial" charset="0"/>
              <a:buNone/>
            </a:pPr>
            <a:endParaRPr lang="en-US" sz="1100" dirty="0" smtClean="0"/>
          </a:p>
          <a:p>
            <a:pPr marL="457200" indent="-457200">
              <a:buFont typeface="+mj-lt"/>
              <a:buAutoNum type="arabicPeriod" startAt="2"/>
            </a:pPr>
            <a:r>
              <a:rPr lang="en-US" sz="2200" b="1" dirty="0" smtClean="0"/>
              <a:t>Chain Reaction Innovations @ Argonne</a:t>
            </a:r>
          </a:p>
          <a:p>
            <a:pPr marL="0" indent="0">
              <a:buFont typeface="Arial" charset="0"/>
              <a:buNone/>
            </a:pPr>
            <a:r>
              <a:rPr lang="en-US" dirty="0" smtClean="0"/>
              <a:t>	</a:t>
            </a:r>
            <a:r>
              <a:rPr lang="en-US" sz="2000" dirty="0" smtClean="0"/>
              <a:t>- Launched mid-2016</a:t>
            </a:r>
          </a:p>
          <a:p>
            <a:pPr marL="0" indent="0">
              <a:buFont typeface="Arial" charset="0"/>
              <a:buNone/>
            </a:pPr>
            <a:r>
              <a:rPr lang="en-US" sz="2000" dirty="0" smtClean="0"/>
              <a:t>	- Partnership with </a:t>
            </a:r>
            <a:r>
              <a:rPr lang="en-US" sz="2000" dirty="0" err="1" smtClean="0"/>
              <a:t>Polsky</a:t>
            </a:r>
            <a:r>
              <a:rPr lang="en-US" sz="2000" dirty="0" smtClean="0"/>
              <a:t>/Purdue</a:t>
            </a:r>
          </a:p>
          <a:p>
            <a:pPr marL="0" indent="0">
              <a:buNone/>
            </a:pPr>
            <a:r>
              <a:rPr lang="en-US" sz="2000" dirty="0" smtClean="0"/>
              <a:t>	- “Graduated” their first class of innovators spring 2019</a:t>
            </a:r>
            <a:endParaRPr lang="en-US" sz="1100" dirty="0" smtClean="0"/>
          </a:p>
          <a:p>
            <a:pPr marL="457200" indent="-457200">
              <a:buFont typeface="+mj-lt"/>
              <a:buAutoNum type="arabicPeriod" startAt="3"/>
            </a:pPr>
            <a:endParaRPr lang="en-US" sz="1800" b="1" dirty="0" smtClean="0"/>
          </a:p>
          <a:p>
            <a:pPr marL="457200" indent="-457200">
              <a:buFont typeface="+mj-lt"/>
              <a:buAutoNum type="arabicPeriod" startAt="3"/>
            </a:pPr>
            <a:r>
              <a:rPr lang="en-US" sz="2200" b="1" dirty="0" smtClean="0"/>
              <a:t>Innovation Crossroads @ Oak Ridge</a:t>
            </a:r>
          </a:p>
          <a:p>
            <a:pPr marL="0" indent="0">
              <a:buFont typeface="Arial" charset="0"/>
              <a:buNone/>
            </a:pPr>
            <a:r>
              <a:rPr lang="en-US" dirty="0" smtClean="0"/>
              <a:t>	</a:t>
            </a:r>
            <a:r>
              <a:rPr lang="en-US" sz="2000" dirty="0" smtClean="0"/>
              <a:t>- Launched mid-2016</a:t>
            </a:r>
          </a:p>
          <a:p>
            <a:pPr marL="0" indent="0">
              <a:buFont typeface="Arial" charset="0"/>
              <a:buNone/>
            </a:pPr>
            <a:r>
              <a:rPr lang="en-US" sz="2000" dirty="0" smtClean="0"/>
              <a:t>	- Partnership with </a:t>
            </a:r>
            <a:r>
              <a:rPr lang="en-US" sz="2000" dirty="0" err="1" smtClean="0"/>
              <a:t>LaunchTN</a:t>
            </a:r>
            <a:endParaRPr lang="en-US" sz="2000" dirty="0" smtClean="0"/>
          </a:p>
          <a:p>
            <a:pPr marL="0" indent="0">
              <a:buNone/>
            </a:pPr>
            <a:r>
              <a:rPr lang="en-US" sz="2000" dirty="0" smtClean="0"/>
              <a:t>	- </a:t>
            </a:r>
            <a:r>
              <a:rPr lang="en-US" sz="2000" dirty="0"/>
              <a:t>“Graduated” their first class of innovators spring 2019</a:t>
            </a:r>
            <a:endParaRPr lang="en-US" sz="11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855" y="1691467"/>
            <a:ext cx="1652610" cy="56430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007" y="1070217"/>
            <a:ext cx="2285030" cy="51667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361" y="2817904"/>
            <a:ext cx="2303580" cy="58212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16639"/>
          <a:stretch/>
        </p:blipFill>
        <p:spPr>
          <a:xfrm>
            <a:off x="6126891" y="3412078"/>
            <a:ext cx="1342877" cy="54687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9855" y="3679968"/>
            <a:ext cx="1457313" cy="45824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2156" y="4676543"/>
            <a:ext cx="2716001" cy="103847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6818" y="5410200"/>
            <a:ext cx="853339" cy="610138"/>
          </a:xfrm>
          <a:prstGeom prst="rect">
            <a:avLst/>
          </a:prstGeom>
        </p:spPr>
      </p:pic>
      <p:cxnSp>
        <p:nvCxnSpPr>
          <p:cNvPr id="16" name="Straight Connector 15"/>
          <p:cNvCxnSpPr/>
          <p:nvPr/>
        </p:nvCxnSpPr>
        <p:spPr>
          <a:xfrm flipV="1">
            <a:off x="219456" y="2743200"/>
            <a:ext cx="8705088"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217696" y="4513936"/>
            <a:ext cx="8708623" cy="0"/>
          </a:xfrm>
          <a:prstGeom prst="line">
            <a:avLst/>
          </a:prstGeom>
        </p:spPr>
        <p:style>
          <a:lnRef idx="2">
            <a:schemeClr val="dk1"/>
          </a:lnRef>
          <a:fillRef idx="0">
            <a:schemeClr val="dk1"/>
          </a:fillRef>
          <a:effectRef idx="1">
            <a:schemeClr val="dk1"/>
          </a:effectRef>
          <a:fontRef idx="minor">
            <a:schemeClr val="tx1"/>
          </a:fontRef>
        </p:style>
      </p:cxnSp>
      <p:sp>
        <p:nvSpPr>
          <p:cNvPr id="3" name="Title 2"/>
          <p:cNvSpPr>
            <a:spLocks noGrp="1"/>
          </p:cNvSpPr>
          <p:nvPr>
            <p:ph type="title"/>
          </p:nvPr>
        </p:nvSpPr>
        <p:spPr>
          <a:xfrm>
            <a:off x="0" y="0"/>
            <a:ext cx="8724900" cy="812800"/>
          </a:xfrm>
        </p:spPr>
        <p:txBody>
          <a:bodyPr/>
          <a:lstStyle/>
          <a:p>
            <a:r>
              <a:rPr lang="en-US" sz="2800" dirty="0">
                <a:latin typeface="Calibri"/>
                <a:cs typeface="Calibri"/>
              </a:rPr>
              <a:t>Lab</a:t>
            </a:r>
            <a:r>
              <a:rPr lang="en-US" sz="2800" dirty="0">
                <a:latin typeface="Calibri"/>
                <a:cs typeface="Calibri"/>
              </a:rPr>
              <a:t>-Embedded Entrepreneurship Programs</a:t>
            </a:r>
          </a:p>
        </p:txBody>
      </p:sp>
    </p:spTree>
    <p:extLst>
      <p:ext uri="{BB962C8B-B14F-4D97-AF65-F5344CB8AC3E}">
        <p14:creationId xmlns:p14="http://schemas.microsoft.com/office/powerpoint/2010/main" val="19002023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43000" y="4336873"/>
            <a:ext cx="6858000" cy="126156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pPr>
            <a:endParaRPr lang="en-US" sz="3200" i="1" dirty="0">
              <a:solidFill>
                <a:schemeClr val="tx1">
                  <a:lumMod val="50000"/>
                </a:schemeClr>
              </a:solidFill>
              <a:latin typeface="Calibri"/>
              <a:cs typeface="Calibri"/>
            </a:endParaRPr>
          </a:p>
        </p:txBody>
      </p:sp>
      <p:sp>
        <p:nvSpPr>
          <p:cNvPr id="6" name="Rounded Rectangle 4"/>
          <p:cNvSpPr/>
          <p:nvPr/>
        </p:nvSpPr>
        <p:spPr>
          <a:xfrm>
            <a:off x="1143000" y="3117676"/>
            <a:ext cx="6858000" cy="75275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pPr>
            <a:endParaRPr lang="en-US" sz="3200" i="1" dirty="0">
              <a:solidFill>
                <a:schemeClr val="tx1">
                  <a:lumMod val="50000"/>
                </a:schemeClr>
              </a:solidFill>
              <a:latin typeface="Calibri"/>
              <a:cs typeface="Calibri"/>
            </a:endParaRPr>
          </a:p>
        </p:txBody>
      </p:sp>
      <p:sp>
        <p:nvSpPr>
          <p:cNvPr id="9" name="Rectangle 8"/>
          <p:cNvSpPr/>
          <p:nvPr/>
        </p:nvSpPr>
        <p:spPr>
          <a:xfrm>
            <a:off x="0" y="1231165"/>
            <a:ext cx="9144000" cy="4862871"/>
          </a:xfrm>
          <a:prstGeom prst="rect">
            <a:avLst/>
          </a:prstGeom>
        </p:spPr>
        <p:txBody>
          <a:bodyPr wrap="square">
            <a:spAutoFit/>
          </a:bodyPr>
          <a:lstStyle/>
          <a:p>
            <a:pPr marL="285750" indent="-285750">
              <a:spcAft>
                <a:spcPts val="1200"/>
              </a:spcAft>
              <a:buClr>
                <a:srgbClr val="000000"/>
              </a:buClr>
              <a:buFont typeface="Arial" panose="020B0604020202020204" pitchFamily="34" charset="0"/>
              <a:buChar char="•"/>
            </a:pPr>
            <a:r>
              <a:rPr lang="en-US" b="1" dirty="0">
                <a:solidFill>
                  <a:schemeClr val="tx1">
                    <a:lumMod val="50000"/>
                  </a:schemeClr>
                </a:solidFill>
                <a:latin typeface="Calibri"/>
                <a:cs typeface="Calibri"/>
              </a:rPr>
              <a:t>Follow-on Funding:</a:t>
            </a:r>
            <a:r>
              <a:rPr lang="en-US" dirty="0">
                <a:solidFill>
                  <a:schemeClr val="tx1">
                    <a:lumMod val="50000"/>
                  </a:schemeClr>
                </a:solidFill>
                <a:latin typeface="Calibri"/>
                <a:cs typeface="Calibri"/>
              </a:rPr>
              <a:t> Since 2015 LEEP nodes have awarded more than $32 million to 89 fellows across over 65 projects, who have gone on to attract more than $120 million in additional funding to support their work through additional federal funding (SBIRs) and private funding from sources including philanthropy, angel investors, venture capital, and strategic investors. </a:t>
            </a:r>
          </a:p>
          <a:p>
            <a:pPr marL="285750" indent="-285750">
              <a:spcAft>
                <a:spcPts val="1200"/>
              </a:spcAft>
              <a:buClr>
                <a:srgbClr val="000000"/>
              </a:buClr>
              <a:buFont typeface="Arial" panose="020B0604020202020204" pitchFamily="34" charset="0"/>
              <a:buChar char="•"/>
            </a:pPr>
            <a:r>
              <a:rPr lang="en-US" b="1" dirty="0">
                <a:solidFill>
                  <a:schemeClr val="tx1">
                    <a:lumMod val="50000"/>
                  </a:schemeClr>
                </a:solidFill>
                <a:latin typeface="Calibri"/>
                <a:cs typeface="Calibri"/>
              </a:rPr>
              <a:t>National Recognition: </a:t>
            </a:r>
            <a:r>
              <a:rPr lang="en-US" dirty="0">
                <a:solidFill>
                  <a:schemeClr val="tx1">
                    <a:lumMod val="50000"/>
                  </a:schemeClr>
                </a:solidFill>
                <a:latin typeface="Calibri"/>
                <a:cs typeface="Calibri"/>
              </a:rPr>
              <a:t>Since 2016, a total of 10 innovators from the Programs have been named to Forbes’ </a:t>
            </a:r>
            <a:r>
              <a:rPr lang="en-US" dirty="0" smtClean="0">
                <a:solidFill>
                  <a:schemeClr val="tx1">
                    <a:lumMod val="50000"/>
                  </a:schemeClr>
                </a:solidFill>
                <a:latin typeface="Calibri"/>
                <a:cs typeface="Calibri"/>
              </a:rPr>
              <a:t>“Thirty </a:t>
            </a:r>
            <a:r>
              <a:rPr lang="en-US" dirty="0">
                <a:solidFill>
                  <a:schemeClr val="tx1">
                    <a:lumMod val="50000"/>
                  </a:schemeClr>
                </a:solidFill>
                <a:latin typeface="Calibri"/>
                <a:cs typeface="Calibri"/>
              </a:rPr>
              <a:t>under 30” list in the energy category, including 3 innovators in 2018’s list. </a:t>
            </a:r>
            <a:endParaRPr lang="en-US" b="1" dirty="0">
              <a:solidFill>
                <a:schemeClr val="tx1">
                  <a:lumMod val="50000"/>
                </a:schemeClr>
              </a:solidFill>
              <a:latin typeface="Calibri"/>
              <a:cs typeface="Calibri"/>
            </a:endParaRPr>
          </a:p>
          <a:p>
            <a:pPr marL="285750" indent="-285750">
              <a:spcAft>
                <a:spcPts val="1200"/>
              </a:spcAft>
              <a:buClr>
                <a:srgbClr val="000000"/>
              </a:buClr>
              <a:buFont typeface="Arial" panose="020B0604020202020204" pitchFamily="34" charset="0"/>
              <a:buChar char="•"/>
            </a:pPr>
            <a:r>
              <a:rPr lang="en-US" b="1" dirty="0">
                <a:solidFill>
                  <a:schemeClr val="tx1">
                    <a:lumMod val="50000"/>
                  </a:schemeClr>
                </a:solidFill>
                <a:latin typeface="Calibri"/>
                <a:cs typeface="Calibri"/>
              </a:rPr>
              <a:t>Fulfilling an Unmet Need: </a:t>
            </a:r>
            <a:r>
              <a:rPr lang="en-US" dirty="0">
                <a:solidFill>
                  <a:schemeClr val="tx1">
                    <a:lumMod val="50000"/>
                  </a:schemeClr>
                </a:solidFill>
                <a:latin typeface="Calibri"/>
                <a:cs typeface="Calibri"/>
              </a:rPr>
              <a:t>To date, the Programs have provided top-tier innovators with a previously non-existent entrepreneurial platform from which to advance breakthrough energy and manufacturing technologies toward commercial impact.</a:t>
            </a:r>
          </a:p>
          <a:p>
            <a:pPr marL="285750" indent="-285750">
              <a:spcAft>
                <a:spcPts val="1200"/>
              </a:spcAft>
              <a:buClr>
                <a:srgbClr val="000000"/>
              </a:buClr>
              <a:buFont typeface="Arial" panose="020B0604020202020204" pitchFamily="34" charset="0"/>
              <a:buChar char="•"/>
            </a:pPr>
            <a:r>
              <a:rPr lang="en-US" b="1" dirty="0">
                <a:solidFill>
                  <a:schemeClr val="tx1">
                    <a:lumMod val="50000"/>
                  </a:schemeClr>
                </a:solidFill>
                <a:latin typeface="Calibri"/>
                <a:cs typeface="Calibri"/>
              </a:rPr>
              <a:t>Efficient Use of Funding/Avoided Costs: </a:t>
            </a:r>
            <a:r>
              <a:rPr lang="en-US" dirty="0">
                <a:solidFill>
                  <a:schemeClr val="tx1">
                    <a:lumMod val="50000"/>
                  </a:schemeClr>
                </a:solidFill>
                <a:latin typeface="Calibri"/>
                <a:cs typeface="Calibri"/>
              </a:rPr>
              <a:t>Interviews with innovators suggest ~$1M and 6-12 months of development cost/time can be avoided through participation in the Programs.</a:t>
            </a:r>
            <a:endParaRPr lang="en-US" b="1" dirty="0">
              <a:solidFill>
                <a:schemeClr val="tx1">
                  <a:lumMod val="50000"/>
                </a:schemeClr>
              </a:solidFill>
              <a:latin typeface="Calibri"/>
              <a:cs typeface="Calibri"/>
            </a:endParaRPr>
          </a:p>
          <a:p>
            <a:pPr marL="285750" indent="-285750">
              <a:spcAft>
                <a:spcPts val="400"/>
              </a:spcAft>
              <a:buClr>
                <a:srgbClr val="000000"/>
              </a:buClr>
              <a:buFont typeface="Arial" panose="020B0604020202020204" pitchFamily="34" charset="0"/>
              <a:buChar char="•"/>
            </a:pPr>
            <a:r>
              <a:rPr lang="en-US" b="1" dirty="0">
                <a:solidFill>
                  <a:schemeClr val="tx1">
                    <a:lumMod val="50000"/>
                  </a:schemeClr>
                </a:solidFill>
                <a:latin typeface="Calibri"/>
                <a:cs typeface="Calibri"/>
              </a:rPr>
              <a:t>New Partnerships: </a:t>
            </a:r>
            <a:r>
              <a:rPr lang="en-US" dirty="0">
                <a:solidFill>
                  <a:schemeClr val="tx1">
                    <a:lumMod val="50000"/>
                  </a:schemeClr>
                </a:solidFill>
                <a:latin typeface="Calibri"/>
                <a:cs typeface="Calibri"/>
              </a:rPr>
              <a:t>Since being in operation, individual LEEP nodes have built relationships with and gained support for additional innovators from other DOE offices and USG </a:t>
            </a:r>
            <a:r>
              <a:rPr lang="en-US" dirty="0" smtClean="0">
                <a:solidFill>
                  <a:schemeClr val="tx1">
                    <a:lumMod val="50000"/>
                  </a:schemeClr>
                </a:solidFill>
                <a:latin typeface="Calibri"/>
                <a:cs typeface="Calibri"/>
              </a:rPr>
              <a:t>Agencies</a:t>
            </a:r>
            <a:r>
              <a:rPr lang="en-US" dirty="0">
                <a:solidFill>
                  <a:schemeClr val="tx1">
                    <a:lumMod val="50000"/>
                  </a:schemeClr>
                </a:solidFill>
                <a:latin typeface="Calibri"/>
                <a:cs typeface="Calibri"/>
              </a:rPr>
              <a:t>.</a:t>
            </a:r>
            <a:endParaRPr lang="en-US" dirty="0">
              <a:solidFill>
                <a:schemeClr val="tx1">
                  <a:lumMod val="50000"/>
                </a:schemeClr>
              </a:solidFill>
              <a:latin typeface="Calibri"/>
              <a:cs typeface="Calibri"/>
            </a:endParaRPr>
          </a:p>
        </p:txBody>
      </p:sp>
      <p:sp>
        <p:nvSpPr>
          <p:cNvPr id="3" name="Title 2"/>
          <p:cNvSpPr>
            <a:spLocks noGrp="1"/>
          </p:cNvSpPr>
          <p:nvPr>
            <p:ph type="title"/>
          </p:nvPr>
        </p:nvSpPr>
        <p:spPr/>
        <p:txBody>
          <a:bodyPr/>
          <a:lstStyle/>
          <a:p>
            <a:r>
              <a:rPr lang="en-US" sz="2400" dirty="0">
                <a:latin typeface="Calibri"/>
                <a:cs typeface="Calibri"/>
              </a:rPr>
              <a:t>Early successes from the </a:t>
            </a:r>
            <a:r>
              <a:rPr lang="en-US" sz="2400" dirty="0">
                <a:latin typeface="Calibri"/>
                <a:cs typeface="Calibri"/>
              </a:rPr>
              <a:t>Lab-Embedded Entrepreneurship </a:t>
            </a:r>
            <a:r>
              <a:rPr lang="en-US" sz="2400" dirty="0" smtClean="0">
                <a:latin typeface="Calibri"/>
                <a:cs typeface="Calibri"/>
              </a:rPr>
              <a:t>Programs</a:t>
            </a:r>
            <a:endParaRPr lang="en-US" sz="2400" dirty="0">
              <a:latin typeface="Calibri"/>
              <a:cs typeface="Calibri"/>
            </a:endParaRPr>
          </a:p>
        </p:txBody>
      </p:sp>
    </p:spTree>
    <p:extLst>
      <p:ext uri="{BB962C8B-B14F-4D97-AF65-F5344CB8AC3E}">
        <p14:creationId xmlns:p14="http://schemas.microsoft.com/office/powerpoint/2010/main" val="57079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24900" cy="791964"/>
          </a:xfrm>
        </p:spPr>
        <p:txBody>
          <a:bodyPr/>
          <a:lstStyle/>
          <a:p>
            <a:r>
              <a:rPr lang="en-US" sz="2400" dirty="0" smtClean="0">
                <a:latin typeface="Calibri"/>
                <a:cs typeface="Calibri"/>
              </a:rPr>
              <a:t>Example of alignment with current priorities – </a:t>
            </a:r>
            <a:br>
              <a:rPr lang="en-US" sz="2400" dirty="0" smtClean="0">
                <a:latin typeface="Calibri"/>
                <a:cs typeface="Calibri"/>
              </a:rPr>
            </a:br>
            <a:r>
              <a:rPr lang="en-US" sz="2400" dirty="0" smtClean="0">
                <a:latin typeface="Calibri"/>
                <a:cs typeface="Calibri"/>
              </a:rPr>
              <a:t>Energy Conversion and Storage across the nodes </a:t>
            </a:r>
            <a:endParaRPr lang="en-US" sz="2400" dirty="0">
              <a:latin typeface="Calibri"/>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 y="820154"/>
            <a:ext cx="2567353" cy="668192"/>
          </a:xfrm>
          <a:prstGeom prst="rect">
            <a:avLst/>
          </a:prstGeom>
        </p:spPr>
      </p:pic>
      <p:sp>
        <p:nvSpPr>
          <p:cNvPr id="5" name="TextBox 4"/>
          <p:cNvSpPr txBox="1"/>
          <p:nvPr/>
        </p:nvSpPr>
        <p:spPr>
          <a:xfrm>
            <a:off x="2389697" y="750390"/>
            <a:ext cx="6637929"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A novel radioisotope battery made from nuclear waste</a:t>
            </a:r>
          </a:p>
          <a:p>
            <a:pPr marL="285750" indent="-285750" defTabSz="457200">
              <a:buFont typeface="Arial" panose="020B0604020202020204" pitchFamily="34" charset="0"/>
              <a:buChar char="•"/>
            </a:pPr>
            <a:r>
              <a:rPr lang="en-US" sz="1600" dirty="0" smtClean="0">
                <a:solidFill>
                  <a:schemeClr val="tx1">
                    <a:lumMod val="50000"/>
                  </a:schemeClr>
                </a:solidFill>
              </a:rPr>
              <a:t>2017 CRI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space power, military, remote energy storage</a:t>
            </a:r>
          </a:p>
        </p:txBody>
      </p:sp>
      <p:cxnSp>
        <p:nvCxnSpPr>
          <p:cNvPr id="8" name="Straight Connector 7"/>
          <p:cNvCxnSpPr/>
          <p:nvPr/>
        </p:nvCxnSpPr>
        <p:spPr>
          <a:xfrm>
            <a:off x="203165" y="1552656"/>
            <a:ext cx="8510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75854" y="2295191"/>
            <a:ext cx="8510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5854" y="3119400"/>
            <a:ext cx="8510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5854" y="3946362"/>
            <a:ext cx="8510953"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7" y="1535802"/>
            <a:ext cx="2016368" cy="74450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0" y="2478251"/>
            <a:ext cx="2238344" cy="570846"/>
          </a:xfrm>
          <a:prstGeom prst="rect">
            <a:avLst/>
          </a:prstGeom>
        </p:spPr>
      </p:pic>
      <p:sp>
        <p:nvSpPr>
          <p:cNvPr id="16" name="TextBox 15"/>
          <p:cNvSpPr txBox="1"/>
          <p:nvPr/>
        </p:nvSpPr>
        <p:spPr>
          <a:xfrm>
            <a:off x="2376040" y="1501031"/>
            <a:ext cx="6767960"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Graphene-enhanced electrodes</a:t>
            </a:r>
          </a:p>
          <a:p>
            <a:pPr marL="285750" indent="-285750" defTabSz="457200">
              <a:buFont typeface="Arial" panose="020B0604020202020204" pitchFamily="34" charset="0"/>
              <a:buChar char="•"/>
            </a:pPr>
            <a:r>
              <a:rPr lang="en-US" sz="1600" dirty="0" smtClean="0">
                <a:solidFill>
                  <a:schemeClr val="tx1">
                    <a:lumMod val="50000"/>
                  </a:schemeClr>
                </a:solidFill>
              </a:rPr>
              <a:t>2018 CRI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Li-ion battery material and cell manufacturers </a:t>
            </a: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7701" t="15862" r="-7701" b="16111"/>
          <a:stretch/>
        </p:blipFill>
        <p:spPr>
          <a:xfrm>
            <a:off x="192026" y="3193452"/>
            <a:ext cx="2337963" cy="777240"/>
          </a:xfrm>
          <a:prstGeom prst="rect">
            <a:avLst/>
          </a:prstGeom>
        </p:spPr>
      </p:pic>
      <p:pic>
        <p:nvPicPr>
          <p:cNvPr id="18" name="Picture 17"/>
          <p:cNvPicPr>
            <a:picLocks noChangeAspect="1"/>
          </p:cNvPicPr>
          <p:nvPr/>
        </p:nvPicPr>
        <p:blipFill>
          <a:blip r:embed="rId6"/>
          <a:stretch>
            <a:fillRect/>
          </a:stretch>
        </p:blipFill>
        <p:spPr>
          <a:xfrm>
            <a:off x="20597" y="4039724"/>
            <a:ext cx="2314479" cy="408909"/>
          </a:xfrm>
          <a:prstGeom prst="rect">
            <a:avLst/>
          </a:prstGeom>
        </p:spPr>
      </p:pic>
      <p:sp>
        <p:nvSpPr>
          <p:cNvPr id="19" name="TextBox 18"/>
          <p:cNvSpPr txBox="1"/>
          <p:nvPr/>
        </p:nvSpPr>
        <p:spPr>
          <a:xfrm>
            <a:off x="2394682" y="2326644"/>
            <a:ext cx="6749318"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u="sng" dirty="0" smtClean="0">
                <a:solidFill>
                  <a:schemeClr val="tx1">
                    <a:lumMod val="50000"/>
                  </a:schemeClr>
                </a:solidFill>
              </a:rPr>
              <a:t>Portable </a:t>
            </a:r>
            <a:r>
              <a:rPr lang="en-US" sz="1600" u="sng" dirty="0" err="1" smtClean="0">
                <a:solidFill>
                  <a:schemeClr val="tx1">
                    <a:lumMod val="50000"/>
                  </a:schemeClr>
                </a:solidFill>
              </a:rPr>
              <a:t>thermophotovoltaic</a:t>
            </a:r>
            <a:r>
              <a:rPr lang="en-US" sz="1600" u="sng" dirty="0" smtClean="0">
                <a:solidFill>
                  <a:schemeClr val="tx1">
                    <a:lumMod val="50000"/>
                  </a:schemeClr>
                </a:solidFill>
              </a:rPr>
              <a:t> power generator</a:t>
            </a:r>
          </a:p>
          <a:p>
            <a:pPr marL="285750" indent="-285750" defTabSz="457200">
              <a:buFont typeface="Arial" panose="020B0604020202020204" pitchFamily="34" charset="0"/>
              <a:buChar char="•"/>
            </a:pPr>
            <a:r>
              <a:rPr lang="en-US" sz="1600" u="sng" dirty="0" smtClean="0">
                <a:solidFill>
                  <a:schemeClr val="tx1">
                    <a:lumMod val="50000"/>
                  </a:schemeClr>
                </a:solidFill>
              </a:rPr>
              <a:t>2018 CRI Cohort</a:t>
            </a:r>
          </a:p>
          <a:p>
            <a:pPr marL="285750" indent="-285750" defTabSz="457200">
              <a:buFont typeface="Arial" panose="020B0604020202020204" pitchFamily="34" charset="0"/>
              <a:buChar char="•"/>
            </a:pPr>
            <a:r>
              <a:rPr lang="en-US" sz="1600" u="sng" dirty="0" smtClean="0">
                <a:solidFill>
                  <a:schemeClr val="tx1">
                    <a:lumMod val="50000"/>
                  </a:schemeClr>
                </a:solidFill>
              </a:rPr>
              <a:t>Potential markets include U.S. military, emergency response, and drones</a:t>
            </a:r>
          </a:p>
        </p:txBody>
      </p:sp>
      <p:sp>
        <p:nvSpPr>
          <p:cNvPr id="20" name="TextBox 19"/>
          <p:cNvSpPr txBox="1"/>
          <p:nvPr/>
        </p:nvSpPr>
        <p:spPr>
          <a:xfrm>
            <a:off x="2444315" y="3168003"/>
            <a:ext cx="6665240"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Organic materials for energy storage</a:t>
            </a:r>
          </a:p>
          <a:p>
            <a:pPr marL="285750" indent="-285750" defTabSz="457200">
              <a:buFont typeface="Arial" panose="020B0604020202020204" pitchFamily="34" charset="0"/>
              <a:buChar char="•"/>
            </a:pPr>
            <a:r>
              <a:rPr lang="en-US" sz="1600" dirty="0" smtClean="0">
                <a:solidFill>
                  <a:schemeClr val="tx1">
                    <a:lumMod val="50000"/>
                  </a:schemeClr>
                </a:solidFill>
              </a:rPr>
              <a:t>2018 CRI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electrolyte and Li-ion cell manufacturers </a:t>
            </a:r>
          </a:p>
        </p:txBody>
      </p:sp>
      <p:sp>
        <p:nvSpPr>
          <p:cNvPr id="21" name="TextBox 20"/>
          <p:cNvSpPr txBox="1"/>
          <p:nvPr/>
        </p:nvSpPr>
        <p:spPr>
          <a:xfrm>
            <a:off x="2449316" y="3956652"/>
            <a:ext cx="6681035" cy="584775"/>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Dielectric materials for high density capacitive energy storage</a:t>
            </a:r>
          </a:p>
          <a:p>
            <a:pPr marL="285750" indent="-285750" defTabSz="457200">
              <a:buFont typeface="Arial" panose="020B0604020202020204" pitchFamily="34" charset="0"/>
              <a:buChar char="•"/>
            </a:pPr>
            <a:r>
              <a:rPr lang="en-US" sz="1600" dirty="0" smtClean="0">
                <a:solidFill>
                  <a:schemeClr val="tx1">
                    <a:lumMod val="50000"/>
                  </a:schemeClr>
                </a:solidFill>
              </a:rPr>
              <a:t>2019 CRI Cohort</a:t>
            </a:r>
          </a:p>
        </p:txBody>
      </p:sp>
      <p:cxnSp>
        <p:nvCxnSpPr>
          <p:cNvPr id="26" name="Straight Connector 25"/>
          <p:cNvCxnSpPr/>
          <p:nvPr/>
        </p:nvCxnSpPr>
        <p:spPr>
          <a:xfrm>
            <a:off x="7" y="4590322"/>
            <a:ext cx="8510953"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449311" y="4551859"/>
            <a:ext cx="6400800"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Electrolytes to enable more powerful </a:t>
            </a:r>
            <a:r>
              <a:rPr lang="en-US" sz="1600" dirty="0" err="1" smtClean="0">
                <a:solidFill>
                  <a:schemeClr val="tx1">
                    <a:lumMod val="50000"/>
                  </a:schemeClr>
                </a:solidFill>
              </a:rPr>
              <a:t>ultracapacitors</a:t>
            </a:r>
            <a:endParaRPr lang="en-US" sz="1600" dirty="0" smtClean="0">
              <a:solidFill>
                <a:schemeClr val="tx1">
                  <a:lumMod val="50000"/>
                </a:schemeClr>
              </a:solidFill>
            </a:endParaRPr>
          </a:p>
          <a:p>
            <a:pPr marL="285750" indent="-285750" defTabSz="457200">
              <a:buFont typeface="Arial" panose="020B0604020202020204" pitchFamily="34" charset="0"/>
              <a:buChar char="•"/>
            </a:pPr>
            <a:r>
              <a:rPr lang="en-US" sz="1600" dirty="0" smtClean="0">
                <a:solidFill>
                  <a:schemeClr val="tx1">
                    <a:lumMod val="50000"/>
                  </a:schemeClr>
                </a:solidFill>
              </a:rPr>
              <a:t>2018 Innovation Crossroads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mobile electronics and electric vehicles</a:t>
            </a:r>
          </a:p>
        </p:txBody>
      </p:sp>
      <p:cxnSp>
        <p:nvCxnSpPr>
          <p:cNvPr id="28" name="Straight Connector 27"/>
          <p:cNvCxnSpPr/>
          <p:nvPr/>
        </p:nvCxnSpPr>
        <p:spPr>
          <a:xfrm>
            <a:off x="175855" y="5348457"/>
            <a:ext cx="8510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75855" y="6858000"/>
            <a:ext cx="8510953"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49311" y="5427734"/>
            <a:ext cx="6517174"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Turning low-temperature waste heat into energy storage</a:t>
            </a:r>
          </a:p>
          <a:p>
            <a:pPr marL="285750" indent="-285750" defTabSz="457200">
              <a:buFont typeface="Arial" panose="020B0604020202020204" pitchFamily="34" charset="0"/>
              <a:buChar char="•"/>
            </a:pPr>
            <a:r>
              <a:rPr lang="en-US" sz="1600" dirty="0" smtClean="0">
                <a:solidFill>
                  <a:schemeClr val="tx1">
                    <a:lumMod val="50000"/>
                  </a:schemeClr>
                </a:solidFill>
              </a:rPr>
              <a:t>2017 Innovation Crossroads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petrochemical and pulp &amp; paper </a:t>
            </a:r>
            <a:r>
              <a:rPr lang="en-US" sz="1600" dirty="0" err="1" smtClean="0">
                <a:solidFill>
                  <a:schemeClr val="tx1">
                    <a:lumMod val="50000"/>
                  </a:schemeClr>
                </a:solidFill>
              </a:rPr>
              <a:t>mfrs</a:t>
            </a:r>
            <a:endParaRPr lang="en-US" sz="1600" dirty="0" smtClean="0">
              <a:solidFill>
                <a:schemeClr val="tx1">
                  <a:lumMod val="50000"/>
                </a:schemeClr>
              </a:solidFill>
            </a:endParaRPr>
          </a:p>
        </p:txBody>
      </p:sp>
      <p:pic>
        <p:nvPicPr>
          <p:cNvPr id="31" name="Picture 30"/>
          <p:cNvPicPr>
            <a:picLocks noChangeAspect="1"/>
          </p:cNvPicPr>
          <p:nvPr/>
        </p:nvPicPr>
        <p:blipFill>
          <a:blip r:embed="rId7"/>
          <a:stretch>
            <a:fillRect/>
          </a:stretch>
        </p:blipFill>
        <p:spPr>
          <a:xfrm>
            <a:off x="144938" y="4751327"/>
            <a:ext cx="2042661" cy="441752"/>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33" y="5685186"/>
            <a:ext cx="2362181" cy="409392"/>
          </a:xfrm>
          <a:prstGeom prst="rect">
            <a:avLst/>
          </a:prstGeom>
        </p:spPr>
      </p:pic>
    </p:spTree>
    <p:extLst>
      <p:ext uri="{BB962C8B-B14F-4D97-AF65-F5344CB8AC3E}">
        <p14:creationId xmlns:p14="http://schemas.microsoft.com/office/powerpoint/2010/main" val="20433464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6825" y="826524"/>
            <a:ext cx="6400800"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Advanced membranes for beyond Li-ion battery performance</a:t>
            </a:r>
          </a:p>
          <a:p>
            <a:pPr marL="285750" indent="-285750" defTabSz="457200">
              <a:buFont typeface="Arial" panose="020B0604020202020204" pitchFamily="34" charset="0"/>
              <a:buChar char="•"/>
            </a:pPr>
            <a:r>
              <a:rPr lang="en-US" sz="1600" dirty="0" smtClean="0">
                <a:solidFill>
                  <a:schemeClr val="tx1">
                    <a:lumMod val="50000"/>
                  </a:schemeClr>
                </a:solidFill>
              </a:rPr>
              <a:t>2016 Cyclotron Road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mobile electronics and electric vehicles</a:t>
            </a:r>
          </a:p>
        </p:txBody>
      </p:sp>
      <p:cxnSp>
        <p:nvCxnSpPr>
          <p:cNvPr id="8" name="Straight Connector 7"/>
          <p:cNvCxnSpPr/>
          <p:nvPr/>
        </p:nvCxnSpPr>
        <p:spPr>
          <a:xfrm>
            <a:off x="175854" y="1710717"/>
            <a:ext cx="8510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75854" y="2740010"/>
            <a:ext cx="8510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5854" y="3810009"/>
            <a:ext cx="8510953"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626825" y="1809314"/>
            <a:ext cx="6517174"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Ultrasound &amp; Machine Learning for Battery Inspection &amp; Metrology</a:t>
            </a:r>
          </a:p>
          <a:p>
            <a:pPr marL="285750" indent="-285750" defTabSz="457200">
              <a:buFont typeface="Arial" panose="020B0604020202020204" pitchFamily="34" charset="0"/>
              <a:buChar char="•"/>
            </a:pPr>
            <a:r>
              <a:rPr lang="en-US" sz="1600" dirty="0" smtClean="0">
                <a:solidFill>
                  <a:schemeClr val="tx1">
                    <a:lumMod val="50000"/>
                  </a:schemeClr>
                </a:solidFill>
              </a:rPr>
              <a:t>2016 Cyclotron Road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battery manufacturers and end users</a:t>
            </a:r>
          </a:p>
        </p:txBody>
      </p:sp>
      <p:sp>
        <p:nvSpPr>
          <p:cNvPr id="19" name="TextBox 18"/>
          <p:cNvSpPr txBox="1"/>
          <p:nvPr/>
        </p:nvSpPr>
        <p:spPr>
          <a:xfrm>
            <a:off x="2626824" y="2839738"/>
            <a:ext cx="6517175"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Advanced Electrolyte for stable high-voltage Li-metal batteries</a:t>
            </a:r>
          </a:p>
          <a:p>
            <a:pPr marL="285750" indent="-285750" defTabSz="457200">
              <a:buFont typeface="Arial" panose="020B0604020202020204" pitchFamily="34" charset="0"/>
              <a:buChar char="•"/>
            </a:pPr>
            <a:r>
              <a:rPr lang="en-US" sz="1600" dirty="0" smtClean="0">
                <a:solidFill>
                  <a:schemeClr val="tx1">
                    <a:lumMod val="50000"/>
                  </a:schemeClr>
                </a:solidFill>
              </a:rPr>
              <a:t>2016 Cyclotron Road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U.S. military, energy producers, and drones</a:t>
            </a:r>
          </a:p>
        </p:txBody>
      </p:sp>
      <p:sp>
        <p:nvSpPr>
          <p:cNvPr id="20" name="TextBox 19"/>
          <p:cNvSpPr txBox="1"/>
          <p:nvPr/>
        </p:nvSpPr>
        <p:spPr>
          <a:xfrm>
            <a:off x="2626824" y="3918672"/>
            <a:ext cx="6400800"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A new class of ultra-low-cost flow battery </a:t>
            </a:r>
          </a:p>
          <a:p>
            <a:pPr marL="285750" indent="-285750" defTabSz="457200">
              <a:buFont typeface="Arial" panose="020B0604020202020204" pitchFamily="34" charset="0"/>
              <a:buChar char="•"/>
            </a:pPr>
            <a:r>
              <a:rPr lang="en-US" sz="1600" dirty="0" smtClean="0">
                <a:solidFill>
                  <a:schemeClr val="tx1">
                    <a:lumMod val="50000"/>
                  </a:schemeClr>
                </a:solidFill>
              </a:rPr>
              <a:t>2018 Cyclotron Road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wind and solar energy producers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273" y="826524"/>
            <a:ext cx="2102786" cy="78657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73" y="1897117"/>
            <a:ext cx="2344620" cy="656494"/>
          </a:xfrm>
          <a:prstGeom prst="rect">
            <a:avLst/>
          </a:prstGeom>
          <a:solidFill>
            <a:srgbClr val="002060"/>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789" y="2807349"/>
            <a:ext cx="609601" cy="609601"/>
          </a:xfrm>
          <a:prstGeom prst="rect">
            <a:avLst/>
          </a:prstGeom>
        </p:spPr>
      </p:pic>
      <p:sp>
        <p:nvSpPr>
          <p:cNvPr id="14" name="Rectangle 13"/>
          <p:cNvSpPr/>
          <p:nvPr/>
        </p:nvSpPr>
        <p:spPr>
          <a:xfrm>
            <a:off x="836278" y="3364752"/>
            <a:ext cx="1287432" cy="461665"/>
          </a:xfrm>
          <a:prstGeom prst="rect">
            <a:avLst/>
          </a:prstGeom>
        </p:spPr>
        <p:txBody>
          <a:bodyPr wrap="none">
            <a:spAutoFit/>
          </a:bodyPr>
          <a:lstStyle/>
          <a:p>
            <a:r>
              <a:rPr lang="en-US" sz="2400" b="1" dirty="0" smtClean="0">
                <a:solidFill>
                  <a:srgbClr val="002060"/>
                </a:solidFill>
              </a:rPr>
              <a:t>CUBERG</a:t>
            </a:r>
            <a:endParaRPr lang="en-US" sz="2400" b="1" dirty="0">
              <a:solidFill>
                <a:srgbClr val="002060"/>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268" y="3896312"/>
            <a:ext cx="1748626" cy="898794"/>
          </a:xfrm>
          <a:prstGeom prst="rect">
            <a:avLst/>
          </a:prstGeom>
        </p:spPr>
      </p:pic>
      <p:cxnSp>
        <p:nvCxnSpPr>
          <p:cNvPr id="23" name="Straight Connector 22"/>
          <p:cNvCxnSpPr/>
          <p:nvPr/>
        </p:nvCxnSpPr>
        <p:spPr>
          <a:xfrm>
            <a:off x="175854" y="4861247"/>
            <a:ext cx="8510953"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626825" y="4994432"/>
            <a:ext cx="6400800" cy="830997"/>
          </a:xfrm>
          <a:prstGeom prst="rect">
            <a:avLst/>
          </a:prstGeom>
        </p:spPr>
        <p:txBody>
          <a:bodyPr vert="horz" wrap="square" lIns="91440" tIns="45720" rIns="91440" bIns="45720" rtlCol="0">
            <a:spAutoFit/>
          </a:bodyPr>
          <a:lstStyle/>
          <a:p>
            <a:pPr marL="285750" indent="-285750" defTabSz="457200">
              <a:buFont typeface="Arial" panose="020B0604020202020204" pitchFamily="34" charset="0"/>
              <a:buChar char="•"/>
            </a:pPr>
            <a:r>
              <a:rPr lang="en-US" sz="1600" dirty="0" smtClean="0">
                <a:solidFill>
                  <a:schemeClr val="tx1">
                    <a:lumMod val="50000"/>
                  </a:schemeClr>
                </a:solidFill>
              </a:rPr>
              <a:t>Low-cost thermal batteries for grid-scale energy storage</a:t>
            </a:r>
          </a:p>
          <a:p>
            <a:pPr marL="285750" indent="-285750" defTabSz="457200">
              <a:buFont typeface="Arial" panose="020B0604020202020204" pitchFamily="34" charset="0"/>
              <a:buChar char="•"/>
            </a:pPr>
            <a:r>
              <a:rPr lang="en-US" sz="1600" dirty="0" smtClean="0">
                <a:solidFill>
                  <a:schemeClr val="tx1">
                    <a:lumMod val="50000"/>
                  </a:schemeClr>
                </a:solidFill>
              </a:rPr>
              <a:t>2018 Cyclotron Road Cohort</a:t>
            </a:r>
          </a:p>
          <a:p>
            <a:pPr marL="285750" indent="-285750" defTabSz="457200">
              <a:buFont typeface="Arial" panose="020B0604020202020204" pitchFamily="34" charset="0"/>
              <a:buChar char="•"/>
            </a:pPr>
            <a:r>
              <a:rPr lang="en-US" sz="1600" dirty="0" smtClean="0">
                <a:solidFill>
                  <a:schemeClr val="tx1">
                    <a:lumMod val="50000"/>
                  </a:schemeClr>
                </a:solidFill>
              </a:rPr>
              <a:t>Potential markets include the U.S. military and energy providers</a:t>
            </a: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350" y="4976788"/>
            <a:ext cx="2520462" cy="620034"/>
          </a:xfrm>
          <a:prstGeom prst="rect">
            <a:avLst/>
          </a:prstGeom>
        </p:spPr>
      </p:pic>
      <p:sp>
        <p:nvSpPr>
          <p:cNvPr id="24" name="Title 1"/>
          <p:cNvSpPr>
            <a:spLocks noGrp="1"/>
          </p:cNvSpPr>
          <p:nvPr>
            <p:ph type="title"/>
          </p:nvPr>
        </p:nvSpPr>
        <p:spPr>
          <a:xfrm>
            <a:off x="0" y="0"/>
            <a:ext cx="8724900" cy="791964"/>
          </a:xfrm>
        </p:spPr>
        <p:txBody>
          <a:bodyPr/>
          <a:lstStyle/>
          <a:p>
            <a:r>
              <a:rPr lang="en-US" sz="2400" dirty="0" smtClean="0">
                <a:latin typeface="Calibri"/>
                <a:cs typeface="Calibri"/>
              </a:rPr>
              <a:t>Example of alignment with current priorities – </a:t>
            </a:r>
            <a:br>
              <a:rPr lang="en-US" sz="2400" dirty="0" smtClean="0">
                <a:latin typeface="Calibri"/>
                <a:cs typeface="Calibri"/>
              </a:rPr>
            </a:br>
            <a:r>
              <a:rPr lang="en-US" sz="2400" dirty="0" smtClean="0">
                <a:latin typeface="Calibri"/>
                <a:cs typeface="Calibri"/>
              </a:rPr>
              <a:t>Energy Conversion and Storage across the nodes </a:t>
            </a:r>
            <a:endParaRPr lang="en-US" sz="2400" dirty="0">
              <a:latin typeface="Calibri"/>
              <a:cs typeface="Calibri"/>
            </a:endParaRPr>
          </a:p>
        </p:txBody>
      </p:sp>
    </p:spTree>
    <p:extLst>
      <p:ext uri="{BB962C8B-B14F-4D97-AF65-F5344CB8AC3E}">
        <p14:creationId xmlns:p14="http://schemas.microsoft.com/office/powerpoint/2010/main" val="35331991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225AB-A195-4C64-9025-28675EB19ECD}"/>
              </a:ext>
            </a:extLst>
          </p:cNvPr>
          <p:cNvSpPr>
            <a:spLocks noGrp="1"/>
          </p:cNvSpPr>
          <p:nvPr>
            <p:ph type="title"/>
          </p:nvPr>
        </p:nvSpPr>
        <p:spPr>
          <a:xfrm>
            <a:off x="2" y="-38100"/>
            <a:ext cx="9085263" cy="812800"/>
          </a:xfrm>
        </p:spPr>
        <p:txBody>
          <a:bodyPr/>
          <a:lstStyle/>
          <a:p>
            <a:r>
              <a:rPr lang="en-US" sz="2800" dirty="0" smtClean="0">
                <a:latin typeface="Calibri"/>
                <a:cs typeface="Calibri"/>
              </a:rPr>
              <a:t>What are the future innovation needs </a:t>
            </a:r>
            <a:r>
              <a:rPr lang="en-US" sz="2800" dirty="0" smtClean="0">
                <a:latin typeface="Calibri"/>
                <a:cs typeface="Calibri"/>
              </a:rPr>
              <a:t>for</a:t>
            </a:r>
            <a:r>
              <a:rPr lang="en-US" sz="2800" dirty="0" smtClean="0">
                <a:latin typeface="Calibri"/>
                <a:cs typeface="Calibri"/>
              </a:rPr>
              <a:t> manufacturing?</a:t>
            </a:r>
            <a:endParaRPr lang="en-US" sz="2800" dirty="0">
              <a:latin typeface="Calibri"/>
              <a:cs typeface="Calibri"/>
            </a:endParaRPr>
          </a:p>
        </p:txBody>
      </p:sp>
      <p:pic>
        <p:nvPicPr>
          <p:cNvPr id="4" name="Content Placeholder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2811" y="2309401"/>
            <a:ext cx="5439076" cy="229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6040784" y="1181652"/>
            <a:ext cx="2120349" cy="927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2000" dirty="0" smtClean="0">
                <a:latin typeface="Calibri"/>
                <a:cs typeface="Calibri"/>
              </a:rPr>
              <a:t>Reverse, dynamic, adaptable supply chains.</a:t>
            </a:r>
            <a:endParaRPr lang="en-US" sz="2000" dirty="0">
              <a:latin typeface="Calibri"/>
              <a:cs typeface="Calibri"/>
            </a:endParaRPr>
          </a:p>
        </p:txBody>
      </p:sp>
      <p:sp>
        <p:nvSpPr>
          <p:cNvPr id="9" name="Title 1"/>
          <p:cNvSpPr txBox="1">
            <a:spLocks/>
          </p:cNvSpPr>
          <p:nvPr/>
        </p:nvSpPr>
        <p:spPr bwMode="auto">
          <a:xfrm>
            <a:off x="295967" y="1137493"/>
            <a:ext cx="3379305" cy="8823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2000" dirty="0" smtClean="0">
                <a:latin typeface="Calibri"/>
                <a:cs typeface="Calibri"/>
              </a:rPr>
              <a:t>Highly flexible and resilient manufacturing operations, systems and facilities.</a:t>
            </a:r>
            <a:endParaRPr lang="en-US" sz="2000" dirty="0">
              <a:latin typeface="Calibri"/>
              <a:cs typeface="Calibri"/>
            </a:endParaRPr>
          </a:p>
        </p:txBody>
      </p:sp>
      <p:sp>
        <p:nvSpPr>
          <p:cNvPr id="10" name="Title 1"/>
          <p:cNvSpPr txBox="1">
            <a:spLocks/>
          </p:cNvSpPr>
          <p:nvPr/>
        </p:nvSpPr>
        <p:spPr bwMode="auto">
          <a:xfrm>
            <a:off x="216455" y="4779633"/>
            <a:ext cx="3379305" cy="13936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2000" dirty="0" smtClean="0">
                <a:latin typeface="Calibri"/>
                <a:cs typeface="Calibri"/>
              </a:rPr>
              <a:t>Data analytics, machine learning, artificial intelligence for robust cyber-physical systems.</a:t>
            </a:r>
            <a:endParaRPr lang="en-US" sz="2000" dirty="0">
              <a:latin typeface="Calibri"/>
              <a:cs typeface="Calibri"/>
            </a:endParaRPr>
          </a:p>
        </p:txBody>
      </p:sp>
      <p:sp>
        <p:nvSpPr>
          <p:cNvPr id="11" name="Title 1"/>
          <p:cNvSpPr txBox="1">
            <a:spLocks/>
          </p:cNvSpPr>
          <p:nvPr/>
        </p:nvSpPr>
        <p:spPr bwMode="auto">
          <a:xfrm>
            <a:off x="5554871" y="4556555"/>
            <a:ext cx="3379305" cy="8823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2000" dirty="0" smtClean="0">
                <a:latin typeface="Calibri"/>
                <a:cs typeface="Calibri"/>
              </a:rPr>
              <a:t>Building new capabilities and rebuilding lost capabilities.</a:t>
            </a:r>
            <a:endParaRPr lang="en-US" sz="2000" dirty="0">
              <a:latin typeface="Calibri"/>
              <a:cs typeface="Calibri"/>
            </a:endParaRPr>
          </a:p>
        </p:txBody>
      </p:sp>
    </p:spTree>
    <p:extLst>
      <p:ext uri="{BB962C8B-B14F-4D97-AF65-F5344CB8AC3E}">
        <p14:creationId xmlns:p14="http://schemas.microsoft.com/office/powerpoint/2010/main" val="64248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40163"/>
            <a:ext cx="4312678" cy="4368595"/>
          </a:xfrm>
          <a:prstGeom prst="rect">
            <a:avLst/>
          </a:prstGeom>
        </p:spPr>
      </p:pic>
      <p:sp>
        <p:nvSpPr>
          <p:cNvPr id="2" name="Title 1">
            <a:extLst>
              <a:ext uri="{FF2B5EF4-FFF2-40B4-BE49-F238E27FC236}">
                <a16:creationId xmlns:a16="http://schemas.microsoft.com/office/drawing/2014/main" xmlns="" id="{50F7688F-ED1F-4A17-B7DA-65612CAB955D}"/>
              </a:ext>
            </a:extLst>
          </p:cNvPr>
          <p:cNvSpPr>
            <a:spLocks noGrp="1"/>
          </p:cNvSpPr>
          <p:nvPr>
            <p:ph type="title"/>
          </p:nvPr>
        </p:nvSpPr>
        <p:spPr>
          <a:xfrm>
            <a:off x="1" y="-16014"/>
            <a:ext cx="9144000" cy="812800"/>
          </a:xfrm>
        </p:spPr>
        <p:txBody>
          <a:bodyPr/>
          <a:lstStyle/>
          <a:p>
            <a:r>
              <a:rPr lang="en-US" sz="2800" dirty="0">
                <a:latin typeface="Calibri"/>
                <a:cs typeface="Calibri"/>
              </a:rPr>
              <a:t>Fostering Innovative Technologies and Approaches</a:t>
            </a:r>
          </a:p>
        </p:txBody>
      </p:sp>
      <p:sp>
        <p:nvSpPr>
          <p:cNvPr id="3" name="Content Placeholder 2">
            <a:extLst>
              <a:ext uri="{FF2B5EF4-FFF2-40B4-BE49-F238E27FC236}">
                <a16:creationId xmlns:a16="http://schemas.microsoft.com/office/drawing/2014/main" xmlns="" id="{F67CA970-9959-41CD-92B9-B396FD85B32F}"/>
              </a:ext>
            </a:extLst>
          </p:cNvPr>
          <p:cNvSpPr>
            <a:spLocks noGrp="1"/>
          </p:cNvSpPr>
          <p:nvPr>
            <p:ph sz="quarter" idx="10"/>
          </p:nvPr>
        </p:nvSpPr>
        <p:spPr>
          <a:xfrm>
            <a:off x="4449582" y="4021391"/>
            <a:ext cx="4488208" cy="2034301"/>
          </a:xfrm>
          <a:ln w="19050" cmpd="sng">
            <a:solidFill>
              <a:srgbClr val="FF0000"/>
            </a:solidFill>
          </a:ln>
        </p:spPr>
        <p:txBody>
          <a:bodyPr/>
          <a:lstStyle/>
          <a:p>
            <a:pPr marL="0" indent="0">
              <a:buNone/>
            </a:pPr>
            <a:r>
              <a:rPr lang="en-US" sz="1800" dirty="0" smtClean="0">
                <a:latin typeface="Calibri"/>
                <a:cs typeface="Calibri"/>
              </a:rPr>
              <a:t>AMO’s invests in innovation through:</a:t>
            </a:r>
          </a:p>
          <a:p>
            <a:r>
              <a:rPr lang="en-US" sz="1800" dirty="0" smtClean="0">
                <a:solidFill>
                  <a:schemeClr val="tx1"/>
                </a:solidFill>
                <a:latin typeface="Calibri"/>
                <a:cs typeface="Calibri"/>
              </a:rPr>
              <a:t>R</a:t>
            </a:r>
            <a:r>
              <a:rPr lang="en-US" sz="1800" dirty="0">
                <a:solidFill>
                  <a:schemeClr val="tx1"/>
                </a:solidFill>
                <a:latin typeface="Calibri"/>
                <a:cs typeface="Calibri"/>
              </a:rPr>
              <a:t>&amp;</a:t>
            </a:r>
            <a:r>
              <a:rPr lang="en-US" sz="1800" dirty="0" smtClean="0">
                <a:solidFill>
                  <a:schemeClr val="tx1"/>
                </a:solidFill>
                <a:latin typeface="Calibri"/>
                <a:cs typeface="Calibri"/>
              </a:rPr>
              <a:t>D across manufacturing scales</a:t>
            </a:r>
            <a:endParaRPr lang="en-US" sz="1800" dirty="0">
              <a:solidFill>
                <a:schemeClr val="tx1"/>
              </a:solidFill>
              <a:latin typeface="Calibri"/>
              <a:cs typeface="Calibri"/>
            </a:endParaRPr>
          </a:p>
          <a:p>
            <a:r>
              <a:rPr lang="en-US" sz="1800" dirty="0" smtClean="0">
                <a:solidFill>
                  <a:schemeClr val="tx1"/>
                </a:solidFill>
                <a:latin typeface="Calibri"/>
                <a:cs typeface="Calibri"/>
              </a:rPr>
              <a:t>Partnerships and </a:t>
            </a:r>
            <a:r>
              <a:rPr lang="en-US" sz="1800" dirty="0">
                <a:solidFill>
                  <a:schemeClr val="tx1"/>
                </a:solidFill>
                <a:latin typeface="Calibri"/>
                <a:cs typeface="Calibri"/>
              </a:rPr>
              <a:t>Engagement with </a:t>
            </a:r>
            <a:r>
              <a:rPr lang="en-US" sz="1800" dirty="0" smtClean="0">
                <a:solidFill>
                  <a:schemeClr val="tx1"/>
                </a:solidFill>
                <a:latin typeface="Calibri"/>
                <a:cs typeface="Calibri"/>
              </a:rPr>
              <a:t>Manufacturers</a:t>
            </a:r>
          </a:p>
          <a:p>
            <a:r>
              <a:rPr lang="en-US" sz="1800" dirty="0" smtClean="0">
                <a:solidFill>
                  <a:schemeClr val="tx1"/>
                </a:solidFill>
                <a:latin typeface="Calibri"/>
                <a:cs typeface="Calibri"/>
              </a:rPr>
              <a:t>Workforce Development</a:t>
            </a:r>
            <a:endParaRPr lang="en-US" sz="1800" dirty="0">
              <a:solidFill>
                <a:schemeClr val="tx1"/>
              </a:solidFill>
              <a:latin typeface="Calibri"/>
              <a:cs typeface="Calibri"/>
            </a:endParaRPr>
          </a:p>
        </p:txBody>
      </p:sp>
      <p:sp>
        <p:nvSpPr>
          <p:cNvPr id="5" name="TextBox 4"/>
          <p:cNvSpPr txBox="1"/>
          <p:nvPr/>
        </p:nvSpPr>
        <p:spPr>
          <a:xfrm>
            <a:off x="3934578" y="829113"/>
            <a:ext cx="4991651" cy="1754327"/>
          </a:xfrm>
          <a:prstGeom prst="rect">
            <a:avLst/>
          </a:prstGeom>
          <a:noFill/>
        </p:spPr>
        <p:txBody>
          <a:bodyPr wrap="square" rtlCol="0">
            <a:spAutoFit/>
          </a:bodyPr>
          <a:lstStyle/>
          <a:p>
            <a:r>
              <a:rPr lang="en-US" i="1" dirty="0" smtClean="0"/>
              <a:t>“Since </a:t>
            </a:r>
            <a:r>
              <a:rPr lang="en-US" i="1" dirty="0"/>
              <a:t>the Industrial Revolution, the growth of economies </a:t>
            </a:r>
            <a:r>
              <a:rPr lang="en-US" i="1" dirty="0" smtClean="0"/>
              <a:t>throughout the </a:t>
            </a:r>
            <a:r>
              <a:rPr lang="en-US" i="1" dirty="0"/>
              <a:t>world has been driven largely by the pursuit of scientific understanding</a:t>
            </a:r>
            <a:r>
              <a:rPr lang="en-US" i="1" dirty="0" smtClean="0"/>
              <a:t>, the </a:t>
            </a:r>
            <a:r>
              <a:rPr lang="en-US" i="1" dirty="0"/>
              <a:t>application of engineering solutions, and continual technological innovation</a:t>
            </a:r>
            <a:r>
              <a:rPr lang="en-US" i="1" dirty="0" smtClean="0"/>
              <a:t>.”</a:t>
            </a:r>
            <a:endParaRPr lang="en-US" i="1" dirty="0"/>
          </a:p>
          <a:p>
            <a:endParaRPr lang="en-US" b="1" dirty="0"/>
          </a:p>
        </p:txBody>
      </p:sp>
    </p:spTree>
    <p:extLst>
      <p:ext uri="{BB962C8B-B14F-4D97-AF65-F5344CB8AC3E}">
        <p14:creationId xmlns:p14="http://schemas.microsoft.com/office/powerpoint/2010/main" val="4032375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523216" y="5759217"/>
            <a:ext cx="838192" cy="273844"/>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200"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36933C-3588-4702-9BB6-6B5171D99713}" type="slidenum">
              <a:rPr lang="en-US">
                <a:solidFill>
                  <a:srgbClr val="4F81BD">
                    <a:lumMod val="75000"/>
                  </a:srgbClr>
                </a:solidFill>
                <a:latin typeface="Calibri"/>
              </a:rPr>
              <a:pPr/>
              <a:t>3</a:t>
            </a:fld>
            <a:endParaRPr lang="en-US" dirty="0">
              <a:solidFill>
                <a:srgbClr val="4F81BD">
                  <a:lumMod val="75000"/>
                </a:srgbClr>
              </a:solidFill>
              <a:latin typeface="Calibri"/>
            </a:endParaRPr>
          </a:p>
        </p:txBody>
      </p:sp>
      <p:pic>
        <p:nvPicPr>
          <p:cNvPr id="2" name="Picture 1"/>
          <p:cNvPicPr>
            <a:picLocks noChangeAspect="1"/>
          </p:cNvPicPr>
          <p:nvPr/>
        </p:nvPicPr>
        <p:blipFill>
          <a:blip r:embed="rId3"/>
          <a:stretch>
            <a:fillRect/>
          </a:stretch>
        </p:blipFill>
        <p:spPr>
          <a:xfrm>
            <a:off x="85484" y="2203450"/>
            <a:ext cx="9058523" cy="4305300"/>
          </a:xfrm>
          <a:prstGeom prst="rect">
            <a:avLst/>
          </a:prstGeom>
        </p:spPr>
      </p:pic>
      <p:grpSp>
        <p:nvGrpSpPr>
          <p:cNvPr id="10" name="Group 9"/>
          <p:cNvGrpSpPr/>
          <p:nvPr/>
        </p:nvGrpSpPr>
        <p:grpSpPr>
          <a:xfrm>
            <a:off x="1303131" y="3016572"/>
            <a:ext cx="6711568" cy="2028826"/>
            <a:chOff x="7874425" y="-1290537"/>
            <a:chExt cx="6547868" cy="1871899"/>
          </a:xfrm>
        </p:grpSpPr>
        <p:sp>
          <p:nvSpPr>
            <p:cNvPr id="9" name="Rounded Rectangle 8"/>
            <p:cNvSpPr/>
            <p:nvPr/>
          </p:nvSpPr>
          <p:spPr>
            <a:xfrm>
              <a:off x="9985374" y="-1290537"/>
              <a:ext cx="1904999" cy="1871899"/>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7874425" y="-640970"/>
              <a:ext cx="4015947" cy="29646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smtClean="0">
                  <a:solidFill>
                    <a:schemeClr val="tx1"/>
                  </a:solidFill>
                </a:rPr>
                <a:t>AMO Research &amp; Development</a:t>
              </a:r>
              <a:endParaRPr lang="en-US" sz="1400" b="1" dirty="0">
                <a:solidFill>
                  <a:schemeClr val="tx1"/>
                </a:solidFill>
              </a:endParaRPr>
            </a:p>
          </p:txBody>
        </p:sp>
        <p:sp>
          <p:nvSpPr>
            <p:cNvPr id="8" name="Rounded Rectangle 7"/>
            <p:cNvSpPr/>
            <p:nvPr/>
          </p:nvSpPr>
          <p:spPr>
            <a:xfrm>
              <a:off x="9983353" y="-1016997"/>
              <a:ext cx="4438940" cy="3379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smtClean="0">
                  <a:solidFill>
                    <a:schemeClr val="tx1"/>
                  </a:solidFill>
                </a:rPr>
                <a:t>AMO Technical </a:t>
              </a:r>
              <a:r>
                <a:rPr lang="en-US" sz="1400" b="1" dirty="0">
                  <a:solidFill>
                    <a:schemeClr val="tx1"/>
                  </a:solidFill>
                </a:rPr>
                <a:t>Assistance</a:t>
              </a:r>
            </a:p>
          </p:txBody>
        </p:sp>
      </p:grpSp>
      <p:sp>
        <p:nvSpPr>
          <p:cNvPr id="3" name="Title 2">
            <a:extLst>
              <a:ext uri="{FF2B5EF4-FFF2-40B4-BE49-F238E27FC236}">
                <a16:creationId xmlns:a16="http://schemas.microsoft.com/office/drawing/2014/main" xmlns="" id="{C5627304-1455-4AA5-82AE-C9C25AC75233}"/>
              </a:ext>
            </a:extLst>
          </p:cNvPr>
          <p:cNvSpPr>
            <a:spLocks noGrp="1"/>
          </p:cNvSpPr>
          <p:nvPr>
            <p:ph type="title"/>
          </p:nvPr>
        </p:nvSpPr>
        <p:spPr>
          <a:xfrm>
            <a:off x="0" y="0"/>
            <a:ext cx="8724900" cy="812800"/>
          </a:xfrm>
        </p:spPr>
        <p:txBody>
          <a:bodyPr/>
          <a:lstStyle/>
          <a:p>
            <a:r>
              <a:rPr lang="en-US" sz="2800" dirty="0">
                <a:latin typeface="Calibri"/>
                <a:cs typeface="Calibri"/>
              </a:rPr>
              <a:t>AMO </a:t>
            </a:r>
            <a:r>
              <a:rPr lang="en-US" sz="2800" dirty="0" smtClean="0">
                <a:latin typeface="Calibri"/>
                <a:cs typeface="Calibri"/>
              </a:rPr>
              <a:t>Innovation Space </a:t>
            </a:r>
            <a:endParaRPr lang="en-US" sz="2800" dirty="0">
              <a:latin typeface="Calibri"/>
              <a:cs typeface="Calibri"/>
            </a:endParaRPr>
          </a:p>
        </p:txBody>
      </p:sp>
      <p:sp>
        <p:nvSpPr>
          <p:cNvPr id="14" name="TextBox 13"/>
          <p:cNvSpPr txBox="1"/>
          <p:nvPr/>
        </p:nvSpPr>
        <p:spPr>
          <a:xfrm>
            <a:off x="0" y="872441"/>
            <a:ext cx="9144000" cy="1477328"/>
          </a:xfrm>
          <a:prstGeom prst="rect">
            <a:avLst/>
          </a:prstGeom>
          <a:noFill/>
        </p:spPr>
        <p:txBody>
          <a:bodyPr wrap="square" rtlCol="0">
            <a:spAutoFit/>
          </a:bodyPr>
          <a:lstStyle/>
          <a:p>
            <a:r>
              <a:rPr lang="en-US" b="1" dirty="0">
                <a:latin typeface="Calibri"/>
                <a:cs typeface="Calibri"/>
              </a:rPr>
              <a:t>Importance of Innovation Ecosystems to Manufacturing</a:t>
            </a:r>
          </a:p>
          <a:p>
            <a:r>
              <a:rPr lang="en-US" dirty="0" smtClean="0">
                <a:latin typeface="Calibri"/>
                <a:cs typeface="Calibri"/>
              </a:rPr>
              <a:t>“AMO </a:t>
            </a:r>
            <a:r>
              <a:rPr lang="en-US" dirty="0">
                <a:latin typeface="Calibri"/>
                <a:cs typeface="Calibri"/>
              </a:rPr>
              <a:t>partners with manufacturers, their suppliers, and interested stakeholders to invest in advanced manufacturing technologies and practices that strengthen U.S. manufacturing </a:t>
            </a:r>
            <a:r>
              <a:rPr lang="en-US" dirty="0" smtClean="0">
                <a:latin typeface="Calibri"/>
                <a:cs typeface="Calibri"/>
              </a:rPr>
              <a:t>competitiveness.”</a:t>
            </a:r>
          </a:p>
          <a:p>
            <a:pPr algn="r"/>
            <a:r>
              <a:rPr lang="en-US" i="1" dirty="0">
                <a:latin typeface="Calibri"/>
                <a:cs typeface="Calibri"/>
              </a:rPr>
              <a:t>	</a:t>
            </a:r>
            <a:r>
              <a:rPr lang="en-US" i="1" dirty="0" smtClean="0">
                <a:latin typeface="Calibri"/>
                <a:cs typeface="Calibri"/>
              </a:rPr>
              <a:t>	AMO Multi-Year Program Plan</a:t>
            </a:r>
            <a:endParaRPr lang="en-US" i="1" dirty="0">
              <a:latin typeface="Calibri"/>
              <a:cs typeface="Calibri"/>
            </a:endParaRPr>
          </a:p>
        </p:txBody>
      </p:sp>
    </p:spTree>
    <p:extLst>
      <p:ext uri="{BB962C8B-B14F-4D97-AF65-F5344CB8AC3E}">
        <p14:creationId xmlns:p14="http://schemas.microsoft.com/office/powerpoint/2010/main" val="3427630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CEEF25-2A12-49D1-83D2-20F3D87647F5}"/>
              </a:ext>
            </a:extLst>
          </p:cNvPr>
          <p:cNvSpPr>
            <a:spLocks noGrp="1"/>
          </p:cNvSpPr>
          <p:nvPr>
            <p:ph type="title"/>
          </p:nvPr>
        </p:nvSpPr>
        <p:spPr>
          <a:xfrm>
            <a:off x="0" y="0"/>
            <a:ext cx="9144000" cy="812800"/>
          </a:xfrm>
        </p:spPr>
        <p:txBody>
          <a:bodyPr/>
          <a:lstStyle/>
          <a:p>
            <a:r>
              <a:rPr lang="en-US" sz="2800" dirty="0" smtClean="0">
                <a:latin typeface="Calibri"/>
                <a:cs typeface="Calibri"/>
              </a:rPr>
              <a:t>Investing in advanced manufacturing innovations - ROI</a:t>
            </a:r>
            <a:endParaRPr lang="en-US" sz="2800" dirty="0">
              <a:latin typeface="Calibri"/>
              <a:cs typeface="Calibri"/>
            </a:endParaRPr>
          </a:p>
        </p:txBody>
      </p:sp>
      <p:sp>
        <p:nvSpPr>
          <p:cNvPr id="3" name="Rectangle 2">
            <a:extLst>
              <a:ext uri="{FF2B5EF4-FFF2-40B4-BE49-F238E27FC236}">
                <a16:creationId xmlns:a16="http://schemas.microsoft.com/office/drawing/2014/main" xmlns="" id="{654C6169-D3D9-4394-92D7-981308F87F3D}"/>
              </a:ext>
            </a:extLst>
          </p:cNvPr>
          <p:cNvSpPr/>
          <p:nvPr/>
        </p:nvSpPr>
        <p:spPr>
          <a:xfrm>
            <a:off x="0" y="1209993"/>
            <a:ext cx="9144000" cy="461665"/>
          </a:xfrm>
          <a:prstGeom prst="rect">
            <a:avLst/>
          </a:prstGeom>
        </p:spPr>
        <p:txBody>
          <a:bodyPr wrap="square">
            <a:spAutoFit/>
          </a:bodyPr>
          <a:lstStyle/>
          <a:p>
            <a:r>
              <a:rPr lang="en-US" sz="2400" b="1" dirty="0" smtClean="0">
                <a:latin typeface="Calibri"/>
                <a:cs typeface="Calibri"/>
              </a:rPr>
              <a:t>By </a:t>
            </a:r>
            <a:r>
              <a:rPr lang="en-US" sz="2400" b="1" dirty="0">
                <a:latin typeface="Calibri"/>
                <a:cs typeface="Calibri"/>
              </a:rPr>
              <a:t>catalyzing manufacturing innovations, AMO investments </a:t>
            </a:r>
            <a:r>
              <a:rPr lang="en-US" sz="2400" b="1" dirty="0" smtClean="0">
                <a:latin typeface="Calibri"/>
                <a:cs typeface="Calibri"/>
              </a:rPr>
              <a:t>helps: </a:t>
            </a:r>
            <a:endParaRPr lang="en-US" sz="2400" b="1" dirty="0">
              <a:solidFill>
                <a:srgbClr val="000000"/>
              </a:solidFill>
              <a:latin typeface="Calibri"/>
              <a:cs typeface="Calibri"/>
            </a:endParaRPr>
          </a:p>
        </p:txBody>
      </p:sp>
      <p:sp>
        <p:nvSpPr>
          <p:cNvPr id="4" name="Content Placeholder 2">
            <a:extLst>
              <a:ext uri="{FF2B5EF4-FFF2-40B4-BE49-F238E27FC236}">
                <a16:creationId xmlns:a16="http://schemas.microsoft.com/office/drawing/2014/main" xmlns="" id="{6D36636B-CAF7-427E-BF13-B833B68C09D0}"/>
              </a:ext>
            </a:extLst>
          </p:cNvPr>
          <p:cNvSpPr txBox="1">
            <a:spLocks/>
          </p:cNvSpPr>
          <p:nvPr/>
        </p:nvSpPr>
        <p:spPr>
          <a:xfrm>
            <a:off x="241984" y="1933003"/>
            <a:ext cx="8568128" cy="373731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2000" dirty="0" smtClean="0">
                <a:latin typeface="Calibri"/>
                <a:cs typeface="Calibri"/>
              </a:rPr>
              <a:t>U.S</a:t>
            </a:r>
            <a:r>
              <a:rPr lang="en-US" sz="2000" dirty="0">
                <a:latin typeface="Calibri"/>
                <a:cs typeface="Calibri"/>
              </a:rPr>
              <a:t>. manufacturing </a:t>
            </a:r>
            <a:r>
              <a:rPr lang="en-US" sz="2000" dirty="0" smtClean="0">
                <a:latin typeface="Calibri"/>
                <a:cs typeface="Calibri"/>
              </a:rPr>
              <a:t>competitiveness</a:t>
            </a:r>
          </a:p>
          <a:p>
            <a:pPr>
              <a:spcBef>
                <a:spcPts val="0"/>
              </a:spcBef>
              <a:spcAft>
                <a:spcPts val="1200"/>
              </a:spcAft>
            </a:pPr>
            <a:r>
              <a:rPr lang="en-US" sz="2000" dirty="0">
                <a:latin typeface="Calibri"/>
                <a:cs typeface="Calibri"/>
              </a:rPr>
              <a:t>S</a:t>
            </a:r>
            <a:r>
              <a:rPr lang="en-US" sz="2000" dirty="0" smtClean="0">
                <a:latin typeface="Calibri"/>
                <a:cs typeface="Calibri"/>
              </a:rPr>
              <a:t>pur </a:t>
            </a:r>
            <a:r>
              <a:rPr lang="en-US" sz="2000" dirty="0">
                <a:latin typeface="Calibri"/>
                <a:cs typeface="Calibri"/>
              </a:rPr>
              <a:t>job creation.</a:t>
            </a:r>
          </a:p>
          <a:p>
            <a:pPr>
              <a:spcBef>
                <a:spcPts val="0"/>
              </a:spcBef>
              <a:spcAft>
                <a:spcPts val="1200"/>
              </a:spcAft>
            </a:pPr>
            <a:r>
              <a:rPr lang="en-US" sz="2000" dirty="0" smtClean="0">
                <a:latin typeface="Calibri"/>
                <a:cs typeface="Calibri"/>
              </a:rPr>
              <a:t>Strengthen </a:t>
            </a:r>
            <a:r>
              <a:rPr lang="en-US" sz="2000" dirty="0">
                <a:latin typeface="Calibri"/>
                <a:cs typeface="Calibri"/>
              </a:rPr>
              <a:t>energy-relevant advanced manufacturing capabilities and accelerate technical progress throughout the manufacturing sector.</a:t>
            </a:r>
          </a:p>
          <a:p>
            <a:pPr>
              <a:spcBef>
                <a:spcPts val="0"/>
              </a:spcBef>
              <a:spcAft>
                <a:spcPts val="1200"/>
              </a:spcAft>
            </a:pPr>
            <a:r>
              <a:rPr lang="en-US" sz="2000" dirty="0">
                <a:latin typeface="Calibri"/>
                <a:cs typeface="Calibri"/>
              </a:rPr>
              <a:t>I</a:t>
            </a:r>
            <a:r>
              <a:rPr lang="en-US" sz="2000" dirty="0" smtClean="0">
                <a:latin typeface="Calibri"/>
                <a:cs typeface="Calibri"/>
              </a:rPr>
              <a:t>mprove </a:t>
            </a:r>
            <a:r>
              <a:rPr lang="en-US" sz="2000" dirty="0">
                <a:latin typeface="Calibri"/>
                <a:cs typeface="Calibri"/>
              </a:rPr>
              <a:t>the flexibility of energy systems, in part through innovations in energy </a:t>
            </a:r>
            <a:r>
              <a:rPr lang="en-US" sz="2000" dirty="0" smtClean="0">
                <a:latin typeface="Calibri"/>
                <a:cs typeface="Calibri"/>
              </a:rPr>
              <a:t>conversion and storage </a:t>
            </a:r>
            <a:r>
              <a:rPr lang="en-US" sz="2000" dirty="0">
                <a:latin typeface="Calibri"/>
                <a:cs typeface="Calibri"/>
              </a:rPr>
              <a:t>solutions. </a:t>
            </a:r>
          </a:p>
          <a:p>
            <a:pPr>
              <a:spcBef>
                <a:spcPts val="0"/>
              </a:spcBef>
              <a:spcAft>
                <a:spcPts val="1200"/>
              </a:spcAft>
            </a:pPr>
            <a:r>
              <a:rPr lang="en-US" sz="2000" dirty="0" smtClean="0">
                <a:latin typeface="Calibri"/>
                <a:cs typeface="Calibri"/>
              </a:rPr>
              <a:t>Bring </a:t>
            </a:r>
            <a:r>
              <a:rPr lang="en-US" sz="2000" dirty="0">
                <a:latin typeface="Calibri"/>
                <a:cs typeface="Calibri"/>
              </a:rPr>
              <a:t>together manufacturers, not-for-profit entities, research organizations, and institutions of higher education to identify </a:t>
            </a:r>
            <a:r>
              <a:rPr lang="en-US" sz="2000" dirty="0" smtClean="0">
                <a:latin typeface="Calibri"/>
                <a:cs typeface="Calibri"/>
              </a:rPr>
              <a:t>challenges. </a:t>
            </a:r>
            <a:endParaRPr lang="en-US" sz="2000" dirty="0">
              <a:latin typeface="Calibri"/>
              <a:cs typeface="Calibri"/>
            </a:endParaRPr>
          </a:p>
          <a:p>
            <a:pPr>
              <a:spcBef>
                <a:spcPts val="0"/>
              </a:spcBef>
              <a:spcAft>
                <a:spcPts val="1200"/>
              </a:spcAft>
            </a:pPr>
            <a:r>
              <a:rPr lang="en-US" sz="2000" dirty="0">
                <a:latin typeface="Calibri"/>
                <a:cs typeface="Calibri"/>
              </a:rPr>
              <a:t>B</a:t>
            </a:r>
            <a:r>
              <a:rPr lang="en-US" sz="2000" dirty="0" smtClean="0">
                <a:latin typeface="Calibri"/>
                <a:cs typeface="Calibri"/>
              </a:rPr>
              <a:t>ridge </a:t>
            </a:r>
            <a:r>
              <a:rPr lang="en-US" sz="2000" dirty="0">
                <a:latin typeface="Calibri"/>
                <a:cs typeface="Calibri"/>
              </a:rPr>
              <a:t>the gap from discovery to manufacturing </a:t>
            </a:r>
            <a:r>
              <a:rPr lang="en-US" sz="2000" dirty="0" smtClean="0">
                <a:latin typeface="Calibri"/>
                <a:cs typeface="Calibri"/>
              </a:rPr>
              <a:t>and accelerate </a:t>
            </a:r>
            <a:r>
              <a:rPr lang="en-US" sz="2000" dirty="0">
                <a:latin typeface="Calibri"/>
                <a:cs typeface="Calibri"/>
              </a:rPr>
              <a:t>innovations </a:t>
            </a:r>
            <a:r>
              <a:rPr lang="en-US" sz="2000" dirty="0" smtClean="0">
                <a:latin typeface="Calibri"/>
                <a:cs typeface="Calibri"/>
              </a:rPr>
              <a:t>into </a:t>
            </a:r>
            <a:r>
              <a:rPr lang="en-US" sz="2000" dirty="0">
                <a:latin typeface="Calibri"/>
                <a:cs typeface="Calibri"/>
              </a:rPr>
              <a:t>the market. </a:t>
            </a:r>
          </a:p>
        </p:txBody>
      </p:sp>
    </p:spTree>
    <p:extLst>
      <p:ext uri="{BB962C8B-B14F-4D97-AF65-F5344CB8AC3E}">
        <p14:creationId xmlns:p14="http://schemas.microsoft.com/office/powerpoint/2010/main" val="2954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6476257"/>
            <a:ext cx="9144000" cy="3817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84" name="Freeform 83"/>
          <p:cNvSpPr/>
          <p:nvPr/>
        </p:nvSpPr>
        <p:spPr>
          <a:xfrm rot="1181743">
            <a:off x="2286689" y="5357455"/>
            <a:ext cx="227269" cy="495595"/>
          </a:xfrm>
          <a:custGeom>
            <a:avLst/>
            <a:gdLst>
              <a:gd name="connsiteX0" fmla="*/ 0 w 1753809"/>
              <a:gd name="connsiteY0" fmla="*/ 2697238 h 2697238"/>
              <a:gd name="connsiteX1" fmla="*/ 1245809 w 1753809"/>
              <a:gd name="connsiteY1" fmla="*/ 1511905 h 2697238"/>
              <a:gd name="connsiteX2" fmla="*/ 1753809 w 1753809"/>
              <a:gd name="connsiteY2" fmla="*/ 0 h 2697238"/>
            </a:gdLst>
            <a:ahLst/>
            <a:cxnLst>
              <a:cxn ang="0">
                <a:pos x="connsiteX0" y="connsiteY0"/>
              </a:cxn>
              <a:cxn ang="0">
                <a:pos x="connsiteX1" y="connsiteY1"/>
              </a:cxn>
              <a:cxn ang="0">
                <a:pos x="connsiteX2" y="connsiteY2"/>
              </a:cxn>
            </a:cxnLst>
            <a:rect l="l" t="t" r="r" b="b"/>
            <a:pathLst>
              <a:path w="1753809" h="2697238">
                <a:moveTo>
                  <a:pt x="0" y="2697238"/>
                </a:moveTo>
                <a:cubicBezTo>
                  <a:pt x="476753" y="2329341"/>
                  <a:pt x="953507" y="1961445"/>
                  <a:pt x="1245809" y="1511905"/>
                </a:cubicBezTo>
                <a:cubicBezTo>
                  <a:pt x="1538111" y="1062365"/>
                  <a:pt x="1753809" y="0"/>
                  <a:pt x="1753809" y="0"/>
                </a:cubicBezTo>
              </a:path>
            </a:pathLst>
          </a:custGeom>
          <a:ln w="63500">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srgbClr val="50565C"/>
              </a:solidFill>
              <a:latin typeface="Calibri"/>
              <a:cs typeface="Calibri"/>
            </a:endParaRPr>
          </a:p>
        </p:txBody>
      </p:sp>
      <p:sp>
        <p:nvSpPr>
          <p:cNvPr id="71" name="Rectangle 70"/>
          <p:cNvSpPr/>
          <p:nvPr/>
        </p:nvSpPr>
        <p:spPr>
          <a:xfrm>
            <a:off x="8229625" y="4739106"/>
            <a:ext cx="1009837" cy="600164"/>
          </a:xfrm>
          <a:prstGeom prst="rect">
            <a:avLst/>
          </a:prstGeom>
        </p:spPr>
        <p:txBody>
          <a:bodyPr wrap="none">
            <a:spAutoFit/>
          </a:bodyPr>
          <a:lstStyle/>
          <a:p>
            <a:pPr defTabSz="914400">
              <a:spcAft>
                <a:spcPts val="600"/>
              </a:spcAft>
            </a:pPr>
            <a:r>
              <a:rPr lang="en-US" sz="1400" b="1" i="1" dirty="0">
                <a:solidFill>
                  <a:srgbClr val="7AC143">
                    <a:lumMod val="50000"/>
                  </a:srgbClr>
                </a:solidFill>
                <a:latin typeface="Calibri"/>
                <a:ea typeface="+mn-ea"/>
                <a:cs typeface="Calibri"/>
              </a:rPr>
              <a:t>Next Gen </a:t>
            </a:r>
          </a:p>
          <a:p>
            <a:pPr defTabSz="914400">
              <a:spcAft>
                <a:spcPts val="600"/>
              </a:spcAft>
            </a:pPr>
            <a:r>
              <a:rPr lang="en-US" sz="1400" b="1" i="1" dirty="0">
                <a:solidFill>
                  <a:srgbClr val="7AC143">
                    <a:lumMod val="50000"/>
                  </a:srgbClr>
                </a:solidFill>
                <a:latin typeface="Calibri"/>
                <a:ea typeface="+mn-ea"/>
                <a:cs typeface="Calibri"/>
              </a:rPr>
              <a:t>Mfg. Scale </a:t>
            </a:r>
            <a:endParaRPr lang="en-US" sz="1400" b="1" dirty="0">
              <a:solidFill>
                <a:srgbClr val="7AC143">
                  <a:lumMod val="50000"/>
                </a:srgbClr>
              </a:solidFill>
              <a:latin typeface="Calibri"/>
              <a:ea typeface="+mn-ea"/>
              <a:cs typeface="Calibri"/>
            </a:endParaRPr>
          </a:p>
        </p:txBody>
      </p:sp>
      <p:sp>
        <p:nvSpPr>
          <p:cNvPr id="64" name="Freeform 63"/>
          <p:cNvSpPr/>
          <p:nvPr/>
        </p:nvSpPr>
        <p:spPr>
          <a:xfrm>
            <a:off x="6629400" y="2590800"/>
            <a:ext cx="685800" cy="1600200"/>
          </a:xfrm>
          <a:custGeom>
            <a:avLst/>
            <a:gdLst>
              <a:gd name="connsiteX0" fmla="*/ 0 w 1753809"/>
              <a:gd name="connsiteY0" fmla="*/ 2697238 h 2697238"/>
              <a:gd name="connsiteX1" fmla="*/ 1245809 w 1753809"/>
              <a:gd name="connsiteY1" fmla="*/ 1511905 h 2697238"/>
              <a:gd name="connsiteX2" fmla="*/ 1753809 w 1753809"/>
              <a:gd name="connsiteY2" fmla="*/ 0 h 2697238"/>
            </a:gdLst>
            <a:ahLst/>
            <a:cxnLst>
              <a:cxn ang="0">
                <a:pos x="connsiteX0" y="connsiteY0"/>
              </a:cxn>
              <a:cxn ang="0">
                <a:pos x="connsiteX1" y="connsiteY1"/>
              </a:cxn>
              <a:cxn ang="0">
                <a:pos x="connsiteX2" y="connsiteY2"/>
              </a:cxn>
            </a:cxnLst>
            <a:rect l="l" t="t" r="r" b="b"/>
            <a:pathLst>
              <a:path w="1753809" h="2697238">
                <a:moveTo>
                  <a:pt x="0" y="2697238"/>
                </a:moveTo>
                <a:cubicBezTo>
                  <a:pt x="476753" y="2329341"/>
                  <a:pt x="953507" y="1961445"/>
                  <a:pt x="1245809" y="1511905"/>
                </a:cubicBezTo>
                <a:cubicBezTo>
                  <a:pt x="1538111" y="1062365"/>
                  <a:pt x="1753809" y="0"/>
                  <a:pt x="1753809" y="0"/>
                </a:cubicBezTo>
              </a:path>
            </a:pathLst>
          </a:custGeom>
          <a:ln w="63500">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srgbClr val="50565C"/>
              </a:solidFill>
              <a:latin typeface="Calibri"/>
              <a:cs typeface="Calibri"/>
            </a:endParaRPr>
          </a:p>
        </p:txBody>
      </p:sp>
      <p:sp>
        <p:nvSpPr>
          <p:cNvPr id="62" name="Freeform 61"/>
          <p:cNvSpPr/>
          <p:nvPr/>
        </p:nvSpPr>
        <p:spPr>
          <a:xfrm>
            <a:off x="5257800" y="3352800"/>
            <a:ext cx="685800" cy="1066800"/>
          </a:xfrm>
          <a:custGeom>
            <a:avLst/>
            <a:gdLst>
              <a:gd name="connsiteX0" fmla="*/ 0 w 1753809"/>
              <a:gd name="connsiteY0" fmla="*/ 2697238 h 2697238"/>
              <a:gd name="connsiteX1" fmla="*/ 1245809 w 1753809"/>
              <a:gd name="connsiteY1" fmla="*/ 1511905 h 2697238"/>
              <a:gd name="connsiteX2" fmla="*/ 1753809 w 1753809"/>
              <a:gd name="connsiteY2" fmla="*/ 0 h 2697238"/>
            </a:gdLst>
            <a:ahLst/>
            <a:cxnLst>
              <a:cxn ang="0">
                <a:pos x="connsiteX0" y="connsiteY0"/>
              </a:cxn>
              <a:cxn ang="0">
                <a:pos x="connsiteX1" y="connsiteY1"/>
              </a:cxn>
              <a:cxn ang="0">
                <a:pos x="connsiteX2" y="connsiteY2"/>
              </a:cxn>
            </a:cxnLst>
            <a:rect l="l" t="t" r="r" b="b"/>
            <a:pathLst>
              <a:path w="1753809" h="2697238">
                <a:moveTo>
                  <a:pt x="0" y="2697238"/>
                </a:moveTo>
                <a:cubicBezTo>
                  <a:pt x="476753" y="2329341"/>
                  <a:pt x="953507" y="1961445"/>
                  <a:pt x="1245809" y="1511905"/>
                </a:cubicBezTo>
                <a:cubicBezTo>
                  <a:pt x="1538111" y="1062365"/>
                  <a:pt x="1753809" y="0"/>
                  <a:pt x="1753809" y="0"/>
                </a:cubicBezTo>
              </a:path>
            </a:pathLst>
          </a:custGeom>
          <a:ln w="63500">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srgbClr val="50565C"/>
              </a:solidFill>
              <a:latin typeface="Calibri"/>
              <a:cs typeface="Calibri"/>
            </a:endParaRPr>
          </a:p>
        </p:txBody>
      </p:sp>
      <p:sp>
        <p:nvSpPr>
          <p:cNvPr id="59" name="Freeform 58"/>
          <p:cNvSpPr/>
          <p:nvPr/>
        </p:nvSpPr>
        <p:spPr>
          <a:xfrm>
            <a:off x="3962400" y="3581400"/>
            <a:ext cx="685800" cy="990600"/>
          </a:xfrm>
          <a:custGeom>
            <a:avLst/>
            <a:gdLst>
              <a:gd name="connsiteX0" fmla="*/ 0 w 1753809"/>
              <a:gd name="connsiteY0" fmla="*/ 2697238 h 2697238"/>
              <a:gd name="connsiteX1" fmla="*/ 1245809 w 1753809"/>
              <a:gd name="connsiteY1" fmla="*/ 1511905 h 2697238"/>
              <a:gd name="connsiteX2" fmla="*/ 1753809 w 1753809"/>
              <a:gd name="connsiteY2" fmla="*/ 0 h 2697238"/>
            </a:gdLst>
            <a:ahLst/>
            <a:cxnLst>
              <a:cxn ang="0">
                <a:pos x="connsiteX0" y="connsiteY0"/>
              </a:cxn>
              <a:cxn ang="0">
                <a:pos x="connsiteX1" y="connsiteY1"/>
              </a:cxn>
              <a:cxn ang="0">
                <a:pos x="connsiteX2" y="connsiteY2"/>
              </a:cxn>
            </a:cxnLst>
            <a:rect l="l" t="t" r="r" b="b"/>
            <a:pathLst>
              <a:path w="1753809" h="2697238">
                <a:moveTo>
                  <a:pt x="0" y="2697238"/>
                </a:moveTo>
                <a:cubicBezTo>
                  <a:pt x="476753" y="2329341"/>
                  <a:pt x="953507" y="1961445"/>
                  <a:pt x="1245809" y="1511905"/>
                </a:cubicBezTo>
                <a:cubicBezTo>
                  <a:pt x="1538111" y="1062365"/>
                  <a:pt x="1753809" y="0"/>
                  <a:pt x="1753809" y="0"/>
                </a:cubicBezTo>
              </a:path>
            </a:pathLst>
          </a:custGeom>
          <a:ln w="63500">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srgbClr val="50565C"/>
              </a:solidFill>
              <a:latin typeface="Calibri"/>
              <a:cs typeface="Calibri"/>
            </a:endParaRPr>
          </a:p>
        </p:txBody>
      </p:sp>
      <p:sp>
        <p:nvSpPr>
          <p:cNvPr id="58" name="Freeform 57"/>
          <p:cNvSpPr/>
          <p:nvPr/>
        </p:nvSpPr>
        <p:spPr>
          <a:xfrm>
            <a:off x="2590800" y="4038600"/>
            <a:ext cx="762000" cy="914400"/>
          </a:xfrm>
          <a:custGeom>
            <a:avLst/>
            <a:gdLst>
              <a:gd name="connsiteX0" fmla="*/ 0 w 1753809"/>
              <a:gd name="connsiteY0" fmla="*/ 2697238 h 2697238"/>
              <a:gd name="connsiteX1" fmla="*/ 1245809 w 1753809"/>
              <a:gd name="connsiteY1" fmla="*/ 1511905 h 2697238"/>
              <a:gd name="connsiteX2" fmla="*/ 1753809 w 1753809"/>
              <a:gd name="connsiteY2" fmla="*/ 0 h 2697238"/>
            </a:gdLst>
            <a:ahLst/>
            <a:cxnLst>
              <a:cxn ang="0">
                <a:pos x="connsiteX0" y="connsiteY0"/>
              </a:cxn>
              <a:cxn ang="0">
                <a:pos x="connsiteX1" y="connsiteY1"/>
              </a:cxn>
              <a:cxn ang="0">
                <a:pos x="connsiteX2" y="connsiteY2"/>
              </a:cxn>
            </a:cxnLst>
            <a:rect l="l" t="t" r="r" b="b"/>
            <a:pathLst>
              <a:path w="1753809" h="2697238">
                <a:moveTo>
                  <a:pt x="0" y="2697238"/>
                </a:moveTo>
                <a:cubicBezTo>
                  <a:pt x="476753" y="2329341"/>
                  <a:pt x="953507" y="1961445"/>
                  <a:pt x="1245809" y="1511905"/>
                </a:cubicBezTo>
                <a:cubicBezTo>
                  <a:pt x="1538111" y="1062365"/>
                  <a:pt x="1753809" y="0"/>
                  <a:pt x="1753809" y="0"/>
                </a:cubicBezTo>
              </a:path>
            </a:pathLst>
          </a:custGeom>
          <a:ln w="63500">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a:solidFill>
                <a:srgbClr val="50565C"/>
              </a:solidFill>
              <a:latin typeface="Calibri"/>
              <a:cs typeface="Calibri"/>
            </a:endParaRPr>
          </a:p>
        </p:txBody>
      </p:sp>
      <p:sp>
        <p:nvSpPr>
          <p:cNvPr id="3" name="Title 2"/>
          <p:cNvSpPr>
            <a:spLocks noGrp="1"/>
          </p:cNvSpPr>
          <p:nvPr>
            <p:ph type="title"/>
          </p:nvPr>
        </p:nvSpPr>
        <p:spPr>
          <a:xfrm>
            <a:off x="0" y="0"/>
            <a:ext cx="8724900" cy="812800"/>
          </a:xfrm>
        </p:spPr>
        <p:txBody>
          <a:bodyPr>
            <a:noAutofit/>
          </a:bodyPr>
          <a:lstStyle/>
          <a:p>
            <a:r>
              <a:rPr lang="en-US" sz="2800" kern="0" dirty="0" smtClean="0">
                <a:latin typeface="Calibri"/>
                <a:cs typeface="Calibri"/>
              </a:rPr>
              <a:t>Innovation </a:t>
            </a:r>
            <a:r>
              <a:rPr lang="en-US" sz="2800" kern="0" dirty="0" smtClean="0">
                <a:latin typeface="Calibri"/>
                <a:cs typeface="Calibri"/>
              </a:rPr>
              <a:t>opportunities at </a:t>
            </a:r>
            <a:r>
              <a:rPr lang="en-US" sz="2800" kern="0" dirty="0">
                <a:latin typeface="Calibri"/>
                <a:cs typeface="Calibri"/>
              </a:rPr>
              <a:t>all manufacturing </a:t>
            </a:r>
            <a:r>
              <a:rPr lang="en-US" sz="2800" kern="0" dirty="0" smtClean="0">
                <a:latin typeface="Calibri"/>
                <a:cs typeface="Calibri"/>
              </a:rPr>
              <a:t>scales</a:t>
            </a:r>
            <a:endParaRPr lang="en-US" sz="2800" kern="0" dirty="0">
              <a:latin typeface="Calibri"/>
              <a:cs typeface="Calibri"/>
            </a:endParaRPr>
          </a:p>
        </p:txBody>
      </p:sp>
      <p:cxnSp>
        <p:nvCxnSpPr>
          <p:cNvPr id="9" name="Straight Arrow Connector 8"/>
          <p:cNvCxnSpPr>
            <a:stCxn id="67" idx="2"/>
            <a:endCxn id="87" idx="0"/>
          </p:cNvCxnSpPr>
          <p:nvPr/>
        </p:nvCxnSpPr>
        <p:spPr>
          <a:xfrm>
            <a:off x="3733825" y="4038600"/>
            <a:ext cx="1" cy="533400"/>
          </a:xfrm>
          <a:prstGeom prst="straightConnector1">
            <a:avLst/>
          </a:prstGeom>
          <a:ln w="38100">
            <a:solidFill>
              <a:schemeClr val="bg1">
                <a:lumMod val="50000"/>
              </a:schemeClr>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98" name="Rounded Rectangle 97"/>
          <p:cNvSpPr/>
          <p:nvPr/>
        </p:nvSpPr>
        <p:spPr>
          <a:xfrm>
            <a:off x="991483" y="6019800"/>
            <a:ext cx="609600" cy="4572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Low</a:t>
            </a:r>
          </a:p>
        </p:txBody>
      </p:sp>
      <p:sp>
        <p:nvSpPr>
          <p:cNvPr id="37" name="Right Arrow 36"/>
          <p:cNvSpPr/>
          <p:nvPr/>
        </p:nvSpPr>
        <p:spPr>
          <a:xfrm>
            <a:off x="1601082" y="6025579"/>
            <a:ext cx="6552318" cy="52767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lnSpc>
                <a:spcPts val="1600"/>
              </a:lnSpc>
              <a:spcBef>
                <a:spcPts val="0"/>
              </a:spcBef>
              <a:spcAft>
                <a:spcPts val="0"/>
              </a:spcAft>
            </a:pPr>
            <a:r>
              <a:rPr lang="en-US" sz="1600" b="1" dirty="0">
                <a:solidFill>
                  <a:srgbClr val="50565C">
                    <a:lumMod val="50000"/>
                  </a:srgbClr>
                </a:solidFill>
                <a:latin typeface="Calibri"/>
                <a:cs typeface="Calibri"/>
              </a:rPr>
              <a:t>Manufacturing Scale</a:t>
            </a:r>
          </a:p>
        </p:txBody>
      </p:sp>
      <p:sp>
        <p:nvSpPr>
          <p:cNvPr id="39" name="Rounded Rectangle 38"/>
          <p:cNvSpPr/>
          <p:nvPr/>
        </p:nvSpPr>
        <p:spPr>
          <a:xfrm>
            <a:off x="8229600" y="6025529"/>
            <a:ext cx="609600" cy="4572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High</a:t>
            </a:r>
          </a:p>
        </p:txBody>
      </p:sp>
      <p:sp>
        <p:nvSpPr>
          <p:cNvPr id="66" name="Rounded Rectangle 65"/>
          <p:cNvSpPr/>
          <p:nvPr/>
        </p:nvSpPr>
        <p:spPr>
          <a:xfrm>
            <a:off x="1946553" y="4953000"/>
            <a:ext cx="1133752" cy="4572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Start bench scale</a:t>
            </a:r>
          </a:p>
        </p:txBody>
      </p:sp>
      <p:sp>
        <p:nvSpPr>
          <p:cNvPr id="67" name="Rounded Rectangle 66"/>
          <p:cNvSpPr/>
          <p:nvPr/>
        </p:nvSpPr>
        <p:spPr>
          <a:xfrm>
            <a:off x="3200400" y="3352800"/>
            <a:ext cx="1066800" cy="6858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Mature at bench scale</a:t>
            </a:r>
          </a:p>
        </p:txBody>
      </p:sp>
      <p:sp>
        <p:nvSpPr>
          <p:cNvPr id="75" name="Right Arrow 74"/>
          <p:cNvSpPr/>
          <p:nvPr/>
        </p:nvSpPr>
        <p:spPr>
          <a:xfrm rot="16200000">
            <a:off x="-1145418" y="3279024"/>
            <a:ext cx="4882529" cy="610482"/>
          </a:xfrm>
          <a:prstGeom prst="rightArrow">
            <a:avLst/>
          </a:prstGeom>
          <a:gradFill flip="none" rotWithShape="1">
            <a:gsLst>
              <a:gs pos="50000">
                <a:srgbClr val="ABDCFF"/>
              </a:gs>
              <a:gs pos="25000">
                <a:srgbClr val="9FD8FF"/>
              </a:gs>
              <a:gs pos="0">
                <a:srgbClr val="00A9E0">
                  <a:tint val="66000"/>
                  <a:satMod val="160000"/>
                </a:srgbClr>
              </a:gs>
              <a:gs pos="75000">
                <a:srgbClr val="00A9E0">
                  <a:tint val="44500"/>
                  <a:satMod val="160000"/>
                </a:srgbClr>
              </a:gs>
              <a:gs pos="100000">
                <a:srgbClr val="00A9E0">
                  <a:tint val="23500"/>
                  <a:satMod val="160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lnSpc>
                <a:spcPts val="1600"/>
              </a:lnSpc>
              <a:spcBef>
                <a:spcPts val="0"/>
              </a:spcBef>
              <a:spcAft>
                <a:spcPts val="0"/>
              </a:spcAft>
            </a:pPr>
            <a:r>
              <a:rPr lang="en-US" sz="1600" b="1" dirty="0">
                <a:solidFill>
                  <a:srgbClr val="50565C">
                    <a:lumMod val="50000"/>
                  </a:srgbClr>
                </a:solidFill>
                <a:latin typeface="Calibri"/>
                <a:cs typeface="Calibri"/>
              </a:rPr>
              <a:t>Technology Maturity </a:t>
            </a:r>
          </a:p>
        </p:txBody>
      </p:sp>
      <p:sp>
        <p:nvSpPr>
          <p:cNvPr id="77" name="Rounded Rectangle 76"/>
          <p:cNvSpPr/>
          <p:nvPr/>
        </p:nvSpPr>
        <p:spPr>
          <a:xfrm>
            <a:off x="990605" y="738984"/>
            <a:ext cx="609600" cy="4572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High</a:t>
            </a:r>
          </a:p>
        </p:txBody>
      </p:sp>
      <p:sp>
        <p:nvSpPr>
          <p:cNvPr id="87" name="Rounded Rectangle 86"/>
          <p:cNvSpPr/>
          <p:nvPr/>
        </p:nvSpPr>
        <p:spPr>
          <a:xfrm>
            <a:off x="3200401" y="4572000"/>
            <a:ext cx="1066800" cy="6858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Start pilot </a:t>
            </a:r>
          </a:p>
          <a:p>
            <a:pPr algn="ctr" defTabSz="914400"/>
            <a:r>
              <a:rPr lang="en-US" sz="1400" b="1" dirty="0">
                <a:solidFill>
                  <a:srgbClr val="00A4E4">
                    <a:lumMod val="50000"/>
                  </a:srgbClr>
                </a:solidFill>
                <a:latin typeface="Calibri"/>
                <a:cs typeface="Calibri"/>
              </a:rPr>
              <a:t>scale</a:t>
            </a:r>
          </a:p>
        </p:txBody>
      </p:sp>
      <p:sp>
        <p:nvSpPr>
          <p:cNvPr id="88" name="Rounded Rectangle 87"/>
          <p:cNvSpPr/>
          <p:nvPr/>
        </p:nvSpPr>
        <p:spPr>
          <a:xfrm>
            <a:off x="4419602" y="4419600"/>
            <a:ext cx="1110753" cy="6858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Start small</a:t>
            </a:r>
          </a:p>
          <a:p>
            <a:pPr algn="ctr" defTabSz="914400"/>
            <a:r>
              <a:rPr lang="en-US" sz="1400" b="1" dirty="0">
                <a:solidFill>
                  <a:srgbClr val="00A4E4">
                    <a:lumMod val="50000"/>
                  </a:srgbClr>
                </a:solidFill>
                <a:latin typeface="Calibri"/>
                <a:cs typeface="Calibri"/>
              </a:rPr>
              <a:t>scale production</a:t>
            </a:r>
          </a:p>
        </p:txBody>
      </p:sp>
      <p:sp>
        <p:nvSpPr>
          <p:cNvPr id="89" name="Rounded Rectangle 88"/>
          <p:cNvSpPr/>
          <p:nvPr/>
        </p:nvSpPr>
        <p:spPr>
          <a:xfrm>
            <a:off x="4392473" y="2895600"/>
            <a:ext cx="1093929" cy="6858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Mature at</a:t>
            </a:r>
          </a:p>
          <a:p>
            <a:pPr algn="ctr" defTabSz="914400"/>
            <a:r>
              <a:rPr lang="en-US" sz="1400" b="1" dirty="0">
                <a:solidFill>
                  <a:srgbClr val="00A4E4">
                    <a:lumMod val="50000"/>
                  </a:srgbClr>
                </a:solidFill>
                <a:latin typeface="Calibri"/>
                <a:cs typeface="Calibri"/>
              </a:rPr>
              <a:t>pilot scale</a:t>
            </a:r>
          </a:p>
        </p:txBody>
      </p:sp>
      <p:sp>
        <p:nvSpPr>
          <p:cNvPr id="48" name="Rounded Rectangle 47"/>
          <p:cNvSpPr/>
          <p:nvPr/>
        </p:nvSpPr>
        <p:spPr>
          <a:xfrm>
            <a:off x="5715002" y="2590800"/>
            <a:ext cx="1093929" cy="7620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lnSpc>
                <a:spcPts val="1400"/>
              </a:lnSpc>
            </a:pPr>
            <a:r>
              <a:rPr lang="en-US" sz="1400" b="1" dirty="0">
                <a:solidFill>
                  <a:srgbClr val="00A4E4">
                    <a:lumMod val="50000"/>
                  </a:srgbClr>
                </a:solidFill>
                <a:latin typeface="Calibri"/>
                <a:cs typeface="Calibri"/>
              </a:rPr>
              <a:t>Mature at small</a:t>
            </a:r>
          </a:p>
          <a:p>
            <a:pPr algn="ctr" defTabSz="914400">
              <a:lnSpc>
                <a:spcPts val="1400"/>
              </a:lnSpc>
            </a:pPr>
            <a:r>
              <a:rPr lang="en-US" sz="1400" b="1" dirty="0">
                <a:solidFill>
                  <a:srgbClr val="00A4E4">
                    <a:lumMod val="50000"/>
                  </a:srgbClr>
                </a:solidFill>
                <a:latin typeface="Calibri"/>
                <a:cs typeface="Calibri"/>
              </a:rPr>
              <a:t>scale production</a:t>
            </a:r>
          </a:p>
        </p:txBody>
      </p:sp>
      <p:sp>
        <p:nvSpPr>
          <p:cNvPr id="61" name="Rounded Rectangle 60"/>
          <p:cNvSpPr/>
          <p:nvPr/>
        </p:nvSpPr>
        <p:spPr>
          <a:xfrm>
            <a:off x="5715002" y="4191000"/>
            <a:ext cx="1093929" cy="6858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400" b="1" dirty="0">
                <a:solidFill>
                  <a:srgbClr val="00A4E4">
                    <a:lumMod val="50000"/>
                  </a:srgbClr>
                </a:solidFill>
                <a:latin typeface="Calibri"/>
                <a:cs typeface="Calibri"/>
              </a:rPr>
              <a:t>Start large</a:t>
            </a:r>
          </a:p>
          <a:p>
            <a:pPr algn="ctr" defTabSz="914400"/>
            <a:r>
              <a:rPr lang="en-US" sz="1400" b="1" dirty="0">
                <a:solidFill>
                  <a:srgbClr val="00A4E4">
                    <a:lumMod val="50000"/>
                  </a:srgbClr>
                </a:solidFill>
                <a:latin typeface="Calibri"/>
                <a:cs typeface="Calibri"/>
              </a:rPr>
              <a:t>scale production</a:t>
            </a:r>
          </a:p>
        </p:txBody>
      </p:sp>
      <p:sp>
        <p:nvSpPr>
          <p:cNvPr id="46" name="TextBox 45"/>
          <p:cNvSpPr txBox="1"/>
          <p:nvPr/>
        </p:nvSpPr>
        <p:spPr>
          <a:xfrm>
            <a:off x="49971" y="1600200"/>
            <a:ext cx="1320784" cy="249586"/>
          </a:xfrm>
          <a:prstGeom prst="rect">
            <a:avLst/>
          </a:prstGeom>
          <a:noFill/>
        </p:spPr>
        <p:txBody>
          <a:bodyPr wrap="square" lIns="64291" tIns="32146" rIns="64291" bIns="32146" rtlCol="0">
            <a:spAutoFit/>
          </a:bodyPr>
          <a:lstStyle/>
          <a:p>
            <a:pPr defTabSz="914400"/>
            <a:r>
              <a:rPr lang="en-US" sz="1200" b="1" i="1" dirty="0">
                <a:solidFill>
                  <a:srgbClr val="00A4E4">
                    <a:lumMod val="50000"/>
                  </a:srgbClr>
                </a:solidFill>
                <a:latin typeface="Calibri"/>
                <a:ea typeface="+mn-ea"/>
                <a:cs typeface="Calibri"/>
              </a:rPr>
              <a:t>Deployment</a:t>
            </a:r>
            <a:endParaRPr lang="en-US" sz="1200" dirty="0">
              <a:solidFill>
                <a:srgbClr val="00A4E4">
                  <a:lumMod val="50000"/>
                </a:srgbClr>
              </a:solidFill>
              <a:latin typeface="Calibri"/>
              <a:ea typeface="+mn-ea"/>
              <a:cs typeface="Calibri"/>
            </a:endParaRPr>
          </a:p>
        </p:txBody>
      </p:sp>
      <p:sp>
        <p:nvSpPr>
          <p:cNvPr id="47" name="Rectangle 46"/>
          <p:cNvSpPr/>
          <p:nvPr/>
        </p:nvSpPr>
        <p:spPr>
          <a:xfrm>
            <a:off x="-17290" y="2514650"/>
            <a:ext cx="1154170" cy="276999"/>
          </a:xfrm>
          <a:prstGeom prst="rect">
            <a:avLst/>
          </a:prstGeom>
        </p:spPr>
        <p:txBody>
          <a:bodyPr wrap="none">
            <a:spAutoFit/>
          </a:bodyPr>
          <a:lstStyle/>
          <a:p>
            <a:pPr defTabSz="914400"/>
            <a:r>
              <a:rPr lang="en-US" sz="1200" b="1" i="1" dirty="0">
                <a:solidFill>
                  <a:srgbClr val="00A4E4">
                    <a:lumMod val="50000"/>
                  </a:srgbClr>
                </a:solidFill>
                <a:latin typeface="Calibri"/>
                <a:ea typeface="+mn-ea"/>
                <a:cs typeface="Calibri"/>
              </a:rPr>
              <a:t>Demonstration</a:t>
            </a:r>
            <a:endParaRPr lang="en-US" sz="1200" dirty="0">
              <a:solidFill>
                <a:srgbClr val="00A4E4">
                  <a:lumMod val="50000"/>
                </a:srgbClr>
              </a:solidFill>
              <a:latin typeface="Calibri"/>
              <a:ea typeface="+mn-ea"/>
              <a:cs typeface="Calibri"/>
            </a:endParaRPr>
          </a:p>
        </p:txBody>
      </p:sp>
      <p:sp>
        <p:nvSpPr>
          <p:cNvPr id="49" name="Rectangle 48"/>
          <p:cNvSpPr/>
          <p:nvPr/>
        </p:nvSpPr>
        <p:spPr>
          <a:xfrm>
            <a:off x="24335" y="3276650"/>
            <a:ext cx="1051577" cy="276999"/>
          </a:xfrm>
          <a:prstGeom prst="rect">
            <a:avLst/>
          </a:prstGeom>
        </p:spPr>
        <p:txBody>
          <a:bodyPr wrap="none">
            <a:spAutoFit/>
          </a:bodyPr>
          <a:lstStyle/>
          <a:p>
            <a:pPr defTabSz="914400"/>
            <a:r>
              <a:rPr lang="en-US" sz="1200" b="1" i="1" dirty="0">
                <a:solidFill>
                  <a:srgbClr val="00A4E4">
                    <a:lumMod val="50000"/>
                  </a:srgbClr>
                </a:solidFill>
                <a:latin typeface="Calibri"/>
                <a:ea typeface="+mn-ea"/>
                <a:cs typeface="Calibri"/>
              </a:rPr>
              <a:t>Development</a:t>
            </a:r>
            <a:endParaRPr lang="en-US" sz="1200" dirty="0">
              <a:solidFill>
                <a:srgbClr val="50565C"/>
              </a:solidFill>
              <a:latin typeface="Calibri"/>
              <a:ea typeface="+mn-ea"/>
              <a:cs typeface="Calibri"/>
            </a:endParaRPr>
          </a:p>
        </p:txBody>
      </p:sp>
      <p:sp>
        <p:nvSpPr>
          <p:cNvPr id="51" name="Rectangle 50"/>
          <p:cNvSpPr/>
          <p:nvPr/>
        </p:nvSpPr>
        <p:spPr>
          <a:xfrm>
            <a:off x="41152" y="5079252"/>
            <a:ext cx="798967" cy="461665"/>
          </a:xfrm>
          <a:prstGeom prst="rect">
            <a:avLst/>
          </a:prstGeom>
        </p:spPr>
        <p:txBody>
          <a:bodyPr wrap="none">
            <a:spAutoFit/>
          </a:bodyPr>
          <a:lstStyle/>
          <a:p>
            <a:pPr defTabSz="914400"/>
            <a:r>
              <a:rPr lang="en-US" sz="1200" b="1" i="1" dirty="0">
                <a:solidFill>
                  <a:srgbClr val="00A4E4">
                    <a:lumMod val="50000"/>
                  </a:srgbClr>
                </a:solidFill>
                <a:latin typeface="Calibri"/>
                <a:ea typeface="+mn-ea"/>
                <a:cs typeface="Calibri"/>
              </a:rPr>
              <a:t>Basic </a:t>
            </a:r>
          </a:p>
          <a:p>
            <a:pPr defTabSz="914400"/>
            <a:r>
              <a:rPr lang="en-US" sz="1200" b="1" i="1" dirty="0">
                <a:solidFill>
                  <a:srgbClr val="00A4E4">
                    <a:lumMod val="50000"/>
                  </a:srgbClr>
                </a:solidFill>
                <a:latin typeface="Calibri"/>
                <a:ea typeface="+mn-ea"/>
                <a:cs typeface="Calibri"/>
              </a:rPr>
              <a:t>Research </a:t>
            </a:r>
            <a:endParaRPr lang="en-US" sz="1200" dirty="0">
              <a:solidFill>
                <a:srgbClr val="00A4E4">
                  <a:lumMod val="50000"/>
                </a:srgbClr>
              </a:solidFill>
              <a:latin typeface="Calibri"/>
              <a:ea typeface="+mn-ea"/>
              <a:cs typeface="Calibri"/>
            </a:endParaRPr>
          </a:p>
        </p:txBody>
      </p:sp>
      <p:sp>
        <p:nvSpPr>
          <p:cNvPr id="52" name="Rectangle 51"/>
          <p:cNvSpPr/>
          <p:nvPr/>
        </p:nvSpPr>
        <p:spPr>
          <a:xfrm>
            <a:off x="24353" y="4114850"/>
            <a:ext cx="804089" cy="461665"/>
          </a:xfrm>
          <a:prstGeom prst="rect">
            <a:avLst/>
          </a:prstGeom>
        </p:spPr>
        <p:txBody>
          <a:bodyPr wrap="none">
            <a:spAutoFit/>
          </a:bodyPr>
          <a:lstStyle/>
          <a:p>
            <a:pPr defTabSz="914400"/>
            <a:r>
              <a:rPr lang="en-US" sz="1200" b="1" i="1" dirty="0">
                <a:solidFill>
                  <a:srgbClr val="00A4E4">
                    <a:lumMod val="50000"/>
                  </a:srgbClr>
                </a:solidFill>
                <a:latin typeface="Calibri"/>
                <a:ea typeface="+mn-ea"/>
                <a:cs typeface="Calibri"/>
              </a:rPr>
              <a:t>Applied </a:t>
            </a:r>
          </a:p>
          <a:p>
            <a:pPr defTabSz="914400"/>
            <a:r>
              <a:rPr lang="en-US" sz="1200" b="1" i="1" dirty="0">
                <a:solidFill>
                  <a:srgbClr val="00A4E4">
                    <a:lumMod val="50000"/>
                  </a:srgbClr>
                </a:solidFill>
                <a:latin typeface="Calibri"/>
                <a:ea typeface="+mn-ea"/>
                <a:cs typeface="Calibri"/>
              </a:rPr>
              <a:t>Research </a:t>
            </a:r>
            <a:endParaRPr lang="en-US" sz="1200" dirty="0">
              <a:solidFill>
                <a:srgbClr val="00A4E4">
                  <a:lumMod val="50000"/>
                </a:srgbClr>
              </a:solidFill>
              <a:latin typeface="Calibri"/>
              <a:ea typeface="+mn-ea"/>
              <a:cs typeface="Calibri"/>
            </a:endParaRPr>
          </a:p>
        </p:txBody>
      </p:sp>
      <p:grpSp>
        <p:nvGrpSpPr>
          <p:cNvPr id="53" name="Group 52"/>
          <p:cNvGrpSpPr/>
          <p:nvPr/>
        </p:nvGrpSpPr>
        <p:grpSpPr>
          <a:xfrm>
            <a:off x="1641604" y="6318023"/>
            <a:ext cx="6101520" cy="535409"/>
            <a:chOff x="1930105" y="4542601"/>
            <a:chExt cx="5575671" cy="535409"/>
          </a:xfrm>
        </p:grpSpPr>
        <p:sp>
          <p:nvSpPr>
            <p:cNvPr id="54" name="Rectangle 53"/>
            <p:cNvSpPr/>
            <p:nvPr/>
          </p:nvSpPr>
          <p:spPr>
            <a:xfrm>
              <a:off x="1930105" y="4542601"/>
              <a:ext cx="2218169" cy="307777"/>
            </a:xfrm>
            <a:prstGeom prst="rect">
              <a:avLst/>
            </a:prstGeom>
          </p:spPr>
          <p:txBody>
            <a:bodyPr wrap="none">
              <a:spAutoFit/>
            </a:bodyPr>
            <a:lstStyle/>
            <a:p>
              <a:pPr defTabSz="914400"/>
              <a:r>
                <a:rPr lang="en-US" sz="1400" b="1" i="1" dirty="0">
                  <a:solidFill>
                    <a:srgbClr val="7AC143">
                      <a:lumMod val="50000"/>
                    </a:srgbClr>
                  </a:solidFill>
                  <a:latin typeface="Calibri"/>
                  <a:ea typeface="+mn-ea"/>
                  <a:cs typeface="Calibri"/>
                </a:rPr>
                <a:t>Materials &amp; Process Research </a:t>
              </a:r>
              <a:endParaRPr lang="en-US" sz="1400" b="1" dirty="0">
                <a:solidFill>
                  <a:srgbClr val="7AC143">
                    <a:lumMod val="50000"/>
                  </a:srgbClr>
                </a:solidFill>
                <a:latin typeface="Calibri"/>
                <a:ea typeface="+mn-ea"/>
                <a:cs typeface="Calibri"/>
              </a:endParaRPr>
            </a:p>
          </p:txBody>
        </p:sp>
        <p:sp>
          <p:nvSpPr>
            <p:cNvPr id="55" name="Rectangle 54"/>
            <p:cNvSpPr/>
            <p:nvPr/>
          </p:nvSpPr>
          <p:spPr>
            <a:xfrm>
              <a:off x="3094172" y="4770233"/>
              <a:ext cx="2111738" cy="307777"/>
            </a:xfrm>
            <a:prstGeom prst="rect">
              <a:avLst/>
            </a:prstGeom>
          </p:spPr>
          <p:txBody>
            <a:bodyPr wrap="none">
              <a:spAutoFit/>
            </a:bodyPr>
            <a:lstStyle/>
            <a:p>
              <a:pPr defTabSz="914400"/>
              <a:r>
                <a:rPr lang="en-US" sz="1400" b="1" i="1" dirty="0">
                  <a:solidFill>
                    <a:srgbClr val="7AC143">
                      <a:lumMod val="50000"/>
                    </a:srgbClr>
                  </a:solidFill>
                  <a:latin typeface="Calibri"/>
                  <a:ea typeface="+mn-ea"/>
                  <a:cs typeface="Calibri"/>
                </a:rPr>
                <a:t>Engineering &amp; Mfg. Sciences</a:t>
              </a:r>
              <a:endParaRPr lang="en-US" sz="1400" b="1" dirty="0">
                <a:solidFill>
                  <a:srgbClr val="7AC143">
                    <a:lumMod val="50000"/>
                  </a:srgbClr>
                </a:solidFill>
                <a:latin typeface="Calibri"/>
                <a:ea typeface="+mn-ea"/>
                <a:cs typeface="Calibri"/>
              </a:endParaRPr>
            </a:p>
          </p:txBody>
        </p:sp>
        <p:sp>
          <p:nvSpPr>
            <p:cNvPr id="56" name="Rectangle 55"/>
            <p:cNvSpPr/>
            <p:nvPr/>
          </p:nvSpPr>
          <p:spPr>
            <a:xfrm>
              <a:off x="4475640" y="4558854"/>
              <a:ext cx="1678177" cy="307777"/>
            </a:xfrm>
            <a:prstGeom prst="rect">
              <a:avLst/>
            </a:prstGeom>
          </p:spPr>
          <p:txBody>
            <a:bodyPr wrap="none">
              <a:spAutoFit/>
            </a:bodyPr>
            <a:lstStyle/>
            <a:p>
              <a:pPr defTabSz="914400"/>
              <a:r>
                <a:rPr lang="en-US" sz="1400" b="1" i="1" dirty="0">
                  <a:solidFill>
                    <a:srgbClr val="7AC143">
                      <a:lumMod val="50000"/>
                    </a:srgbClr>
                  </a:solidFill>
                  <a:latin typeface="Calibri"/>
                  <a:ea typeface="+mn-ea"/>
                  <a:cs typeface="Calibri"/>
                </a:rPr>
                <a:t>Systems Development</a:t>
              </a:r>
              <a:endParaRPr lang="en-US" sz="1400" b="1" dirty="0">
                <a:solidFill>
                  <a:srgbClr val="7AC143">
                    <a:lumMod val="50000"/>
                  </a:srgbClr>
                </a:solidFill>
                <a:latin typeface="Calibri"/>
                <a:ea typeface="+mn-ea"/>
                <a:cs typeface="Calibri"/>
              </a:endParaRPr>
            </a:p>
          </p:txBody>
        </p:sp>
        <p:sp>
          <p:nvSpPr>
            <p:cNvPr id="57" name="Rectangle 56"/>
            <p:cNvSpPr/>
            <p:nvPr/>
          </p:nvSpPr>
          <p:spPr>
            <a:xfrm>
              <a:off x="5597767" y="4763239"/>
              <a:ext cx="1908009" cy="307777"/>
            </a:xfrm>
            <a:prstGeom prst="rect">
              <a:avLst/>
            </a:prstGeom>
          </p:spPr>
          <p:txBody>
            <a:bodyPr wrap="none">
              <a:spAutoFit/>
            </a:bodyPr>
            <a:lstStyle/>
            <a:p>
              <a:pPr defTabSz="914400"/>
              <a:r>
                <a:rPr lang="en-US" sz="1400" b="1" i="1" dirty="0">
                  <a:solidFill>
                    <a:srgbClr val="7AC143">
                      <a:lumMod val="50000"/>
                    </a:srgbClr>
                  </a:solidFill>
                  <a:latin typeface="Calibri"/>
                  <a:ea typeface="+mn-ea"/>
                  <a:cs typeface="Calibri"/>
                </a:rPr>
                <a:t>Validation &amp; Certification</a:t>
              </a:r>
              <a:endParaRPr lang="en-US" sz="1400" b="1" dirty="0">
                <a:solidFill>
                  <a:srgbClr val="7AC143">
                    <a:lumMod val="50000"/>
                  </a:srgbClr>
                </a:solidFill>
                <a:latin typeface="Calibri"/>
                <a:ea typeface="+mn-ea"/>
                <a:cs typeface="Calibri"/>
              </a:endParaRPr>
            </a:p>
          </p:txBody>
        </p:sp>
      </p:grpSp>
      <p:cxnSp>
        <p:nvCxnSpPr>
          <p:cNvPr id="60" name="Straight Arrow Connector 59"/>
          <p:cNvCxnSpPr>
            <a:endCxn id="88" idx="0"/>
          </p:cNvCxnSpPr>
          <p:nvPr/>
        </p:nvCxnSpPr>
        <p:spPr>
          <a:xfrm>
            <a:off x="4953025" y="3581400"/>
            <a:ext cx="21959" cy="838200"/>
          </a:xfrm>
          <a:prstGeom prst="straightConnector1">
            <a:avLst/>
          </a:prstGeom>
          <a:ln w="38100">
            <a:solidFill>
              <a:schemeClr val="bg1">
                <a:lumMod val="50000"/>
              </a:schemeClr>
            </a:solidFill>
            <a:prstDash val="sysDash"/>
            <a:tailEnd type="stealth" w="lg"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248425" y="3352800"/>
            <a:ext cx="1" cy="838200"/>
          </a:xfrm>
          <a:prstGeom prst="straightConnector1">
            <a:avLst/>
          </a:prstGeom>
          <a:ln w="38100">
            <a:solidFill>
              <a:schemeClr val="bg1">
                <a:lumMod val="50000"/>
              </a:schemeClr>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7168633" y="4559300"/>
            <a:ext cx="1143000" cy="1066800"/>
          </a:xfrm>
          <a:prstGeom prst="roundRect">
            <a:avLst/>
          </a:prstGeom>
          <a:solidFill>
            <a:schemeClr val="bg1">
              <a:lumMod val="85000"/>
            </a:scheme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lnSpc>
                <a:spcPts val="1600"/>
              </a:lnSpc>
            </a:pPr>
            <a:r>
              <a:rPr lang="en-US" sz="1400" b="1" dirty="0">
                <a:solidFill>
                  <a:srgbClr val="00A4E4">
                    <a:lumMod val="50000"/>
                  </a:srgbClr>
                </a:solidFill>
                <a:latin typeface="Calibri"/>
                <a:cs typeface="Calibri"/>
              </a:rPr>
              <a:t>Next generation of production</a:t>
            </a:r>
          </a:p>
        </p:txBody>
      </p:sp>
      <p:sp>
        <p:nvSpPr>
          <p:cNvPr id="80" name="Rounded Rectangle 79"/>
          <p:cNvSpPr/>
          <p:nvPr/>
        </p:nvSpPr>
        <p:spPr>
          <a:xfrm>
            <a:off x="1447801" y="5715000"/>
            <a:ext cx="1093922" cy="457200"/>
          </a:xfrm>
          <a:prstGeom prst="roundRect">
            <a:avLst>
              <a:gd name="adj" fmla="val 19502"/>
            </a:avLst>
          </a:prstGeom>
          <a:solidFill>
            <a:schemeClr val="bg1">
              <a:lumMod val="85000"/>
            </a:scheme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lnSpc>
                <a:spcPts val="1080"/>
              </a:lnSpc>
            </a:pPr>
            <a:r>
              <a:rPr lang="en-US" sz="1400" b="1" dirty="0">
                <a:solidFill>
                  <a:srgbClr val="00A4E4">
                    <a:lumMod val="50000"/>
                  </a:srgbClr>
                </a:solidFill>
                <a:latin typeface="Calibri"/>
                <a:cs typeface="Calibri"/>
              </a:rPr>
              <a:t>Next  Generation Idea</a:t>
            </a:r>
          </a:p>
        </p:txBody>
      </p:sp>
      <p:cxnSp>
        <p:nvCxnSpPr>
          <p:cNvPr id="70" name="Straight Arrow Connector 69"/>
          <p:cNvCxnSpPr/>
          <p:nvPr/>
        </p:nvCxnSpPr>
        <p:spPr>
          <a:xfrm>
            <a:off x="8311635" y="5037374"/>
            <a:ext cx="832384" cy="1814"/>
          </a:xfrm>
          <a:prstGeom prst="straightConnector1">
            <a:avLst/>
          </a:prstGeom>
          <a:ln w="34925">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6930767" y="1506243"/>
            <a:ext cx="1600200" cy="1066800"/>
          </a:xfrm>
          <a:prstGeom prst="roundRect">
            <a:avLst/>
          </a:prstGeom>
          <a:solidFill>
            <a:schemeClr val="bg1">
              <a:lumMod val="85000"/>
            </a:scheme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lnSpc>
                <a:spcPts val="1600"/>
              </a:lnSpc>
            </a:pPr>
            <a:r>
              <a:rPr lang="en-US" sz="1400" b="1" dirty="0">
                <a:solidFill>
                  <a:srgbClr val="00A4E4">
                    <a:lumMod val="50000"/>
                  </a:srgbClr>
                </a:solidFill>
                <a:latin typeface="Calibri"/>
                <a:cs typeface="Calibri"/>
              </a:rPr>
              <a:t>Commercialized technologies – mature at large scale production</a:t>
            </a:r>
          </a:p>
        </p:txBody>
      </p:sp>
      <p:cxnSp>
        <p:nvCxnSpPr>
          <p:cNvPr id="68" name="Straight Arrow Connector 67"/>
          <p:cNvCxnSpPr>
            <a:stCxn id="65" idx="2"/>
            <a:endCxn id="44" idx="0"/>
          </p:cNvCxnSpPr>
          <p:nvPr/>
        </p:nvCxnSpPr>
        <p:spPr>
          <a:xfrm>
            <a:off x="7730869" y="2573046"/>
            <a:ext cx="9266" cy="1986257"/>
          </a:xfrm>
          <a:prstGeom prst="straightConnector1">
            <a:avLst/>
          </a:prstGeom>
          <a:ln w="34925">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7696181" y="2554638"/>
            <a:ext cx="1295400" cy="1424464"/>
            <a:chOff x="7696200" y="2438400"/>
            <a:chExt cx="1295400" cy="1424464"/>
          </a:xfrm>
        </p:grpSpPr>
        <p:sp>
          <p:nvSpPr>
            <p:cNvPr id="8" name="U-Turn Arrow 7"/>
            <p:cNvSpPr/>
            <p:nvPr/>
          </p:nvSpPr>
          <p:spPr>
            <a:xfrm rot="10800000">
              <a:off x="7924800" y="2438400"/>
              <a:ext cx="533400" cy="762000"/>
            </a:xfrm>
            <a:prstGeom prst="uturnArrow">
              <a:avLst>
                <a:gd name="adj1" fmla="val 9167"/>
                <a:gd name="adj2" fmla="val 16409"/>
                <a:gd name="adj3" fmla="val 30728"/>
                <a:gd name="adj4" fmla="val 43750"/>
                <a:gd name="adj5" fmla="val 75000"/>
              </a:avLst>
            </a:prstGeom>
            <a:solidFill>
              <a:srgbClr val="FF0000"/>
            </a:solidFill>
            <a:ln w="34925">
              <a:no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sz="1800" dirty="0">
                <a:solidFill>
                  <a:srgbClr val="50565C"/>
                </a:solidFill>
                <a:latin typeface="Calibri"/>
                <a:cs typeface="Calibri"/>
              </a:endParaRPr>
            </a:p>
          </p:txBody>
        </p:sp>
        <p:sp>
          <p:nvSpPr>
            <p:cNvPr id="72" name="Rectangle 71"/>
            <p:cNvSpPr/>
            <p:nvPr/>
          </p:nvSpPr>
          <p:spPr>
            <a:xfrm>
              <a:off x="7696200" y="3124200"/>
              <a:ext cx="1295400" cy="738664"/>
            </a:xfrm>
            <a:prstGeom prst="rect">
              <a:avLst/>
            </a:prstGeom>
          </p:spPr>
          <p:txBody>
            <a:bodyPr wrap="square">
              <a:spAutoFit/>
            </a:bodyPr>
            <a:lstStyle/>
            <a:p>
              <a:pPr algn="ctr" defTabSz="914400">
                <a:spcAft>
                  <a:spcPts val="600"/>
                </a:spcAft>
              </a:pPr>
              <a:r>
                <a:rPr lang="en-US" sz="1400" b="1" i="1" dirty="0">
                  <a:solidFill>
                    <a:srgbClr val="7AC143">
                      <a:lumMod val="50000"/>
                    </a:srgbClr>
                  </a:solidFill>
                  <a:latin typeface="Calibri"/>
                  <a:ea typeface="+mn-ea"/>
                  <a:cs typeface="Calibri"/>
                </a:rPr>
                <a:t>“Marginal” Improvements at Scale </a:t>
              </a:r>
              <a:endParaRPr lang="en-US" sz="1400" b="1" dirty="0">
                <a:solidFill>
                  <a:srgbClr val="7AC143">
                    <a:lumMod val="50000"/>
                  </a:srgbClr>
                </a:solidFill>
                <a:latin typeface="Calibri"/>
                <a:ea typeface="+mn-ea"/>
                <a:cs typeface="Calibri"/>
              </a:endParaRPr>
            </a:p>
          </p:txBody>
        </p:sp>
      </p:grpSp>
      <p:sp>
        <p:nvSpPr>
          <p:cNvPr id="43" name="Rectangle 42"/>
          <p:cNvSpPr/>
          <p:nvPr/>
        </p:nvSpPr>
        <p:spPr>
          <a:xfrm>
            <a:off x="1665230" y="738531"/>
            <a:ext cx="4111215" cy="2031325"/>
          </a:xfrm>
          <a:prstGeom prst="rect">
            <a:avLst/>
          </a:prstGeom>
          <a:ln>
            <a:solidFill>
              <a:srgbClr val="002060"/>
            </a:solidFill>
          </a:ln>
        </p:spPr>
        <p:txBody>
          <a:bodyPr wrap="square">
            <a:spAutoFit/>
          </a:bodyPr>
          <a:lstStyle/>
          <a:p>
            <a:pPr fontAlgn="auto">
              <a:spcBef>
                <a:spcPts val="0"/>
              </a:spcBef>
              <a:spcAft>
                <a:spcPts val="0"/>
              </a:spcAft>
            </a:pPr>
            <a:r>
              <a:rPr lang="en-US" sz="1400" b="1" u="sng" dirty="0" smtClean="0">
                <a:solidFill>
                  <a:srgbClr val="47484A"/>
                </a:solidFill>
                <a:latin typeface="Calibri"/>
                <a:cs typeface="Calibri"/>
              </a:rPr>
              <a:t>Technology Stage</a:t>
            </a:r>
            <a:r>
              <a:rPr lang="en-US" sz="1400" b="1" u="sng" dirty="0">
                <a:solidFill>
                  <a:srgbClr val="47484A"/>
                </a:solidFill>
                <a:latin typeface="Calibri"/>
                <a:cs typeface="Calibri"/>
              </a:rPr>
              <a:t>	</a:t>
            </a:r>
            <a:r>
              <a:rPr lang="en-US" sz="1400" b="1" u="sng" dirty="0" smtClean="0">
                <a:solidFill>
                  <a:srgbClr val="47484A"/>
                </a:solidFill>
                <a:latin typeface="Calibri"/>
                <a:cs typeface="Calibri"/>
              </a:rPr>
              <a:t>	Timing</a:t>
            </a:r>
            <a:endParaRPr lang="en-US" sz="1400" b="1" u="sng" dirty="0">
              <a:solidFill>
                <a:srgbClr val="47484A"/>
              </a:solidFill>
              <a:latin typeface="Calibri"/>
              <a:cs typeface="Calibri"/>
            </a:endParaRPr>
          </a:p>
          <a:p>
            <a:pPr fontAlgn="auto">
              <a:spcBef>
                <a:spcPts val="0"/>
              </a:spcBef>
              <a:spcAft>
                <a:spcPts val="0"/>
              </a:spcAft>
            </a:pPr>
            <a:r>
              <a:rPr lang="en-US" sz="1400" dirty="0" smtClean="0">
                <a:solidFill>
                  <a:srgbClr val="47484A"/>
                </a:solidFill>
                <a:latin typeface="Calibri"/>
                <a:cs typeface="Calibri"/>
              </a:rPr>
              <a:t>Theory                         		Decades   </a:t>
            </a:r>
            <a:endParaRPr lang="en-US" sz="1400" dirty="0">
              <a:solidFill>
                <a:srgbClr val="47484A"/>
              </a:solidFill>
              <a:latin typeface="Calibri"/>
              <a:cs typeface="Calibri"/>
            </a:endParaRPr>
          </a:p>
          <a:p>
            <a:pPr fontAlgn="auto">
              <a:spcBef>
                <a:spcPts val="0"/>
              </a:spcBef>
              <a:spcAft>
                <a:spcPts val="0"/>
              </a:spcAft>
            </a:pPr>
            <a:r>
              <a:rPr lang="en-US" sz="1400" dirty="0" smtClean="0">
                <a:solidFill>
                  <a:srgbClr val="47484A"/>
                </a:solidFill>
                <a:latin typeface="Calibri"/>
                <a:cs typeface="Calibri"/>
              </a:rPr>
              <a:t>Fundamental </a:t>
            </a:r>
            <a:r>
              <a:rPr lang="en-US" sz="1400" dirty="0">
                <a:solidFill>
                  <a:srgbClr val="47484A"/>
                </a:solidFill>
                <a:latin typeface="Calibri"/>
                <a:cs typeface="Calibri"/>
              </a:rPr>
              <a:t>research 	</a:t>
            </a:r>
            <a:r>
              <a:rPr lang="en-US" sz="1400" dirty="0" smtClean="0">
                <a:solidFill>
                  <a:srgbClr val="47484A"/>
                </a:solidFill>
                <a:latin typeface="Calibri"/>
                <a:cs typeface="Calibri"/>
              </a:rPr>
              <a:t>	Decades   </a:t>
            </a:r>
            <a:endParaRPr lang="en-US" sz="1400" dirty="0">
              <a:solidFill>
                <a:srgbClr val="47484A"/>
              </a:solidFill>
              <a:latin typeface="Calibri"/>
              <a:cs typeface="Calibri"/>
            </a:endParaRPr>
          </a:p>
          <a:p>
            <a:pPr fontAlgn="auto">
              <a:spcBef>
                <a:spcPts val="0"/>
              </a:spcBef>
              <a:spcAft>
                <a:spcPts val="0"/>
              </a:spcAft>
            </a:pPr>
            <a:r>
              <a:rPr lang="en-US" sz="1400" dirty="0" smtClean="0">
                <a:solidFill>
                  <a:srgbClr val="47484A"/>
                </a:solidFill>
                <a:latin typeface="Calibri"/>
                <a:cs typeface="Calibri"/>
              </a:rPr>
              <a:t>Technology development	5–10</a:t>
            </a:r>
            <a:r>
              <a:rPr lang="en-US" sz="1400" dirty="0">
                <a:solidFill>
                  <a:srgbClr val="47484A"/>
                </a:solidFill>
                <a:latin typeface="Calibri"/>
                <a:cs typeface="Calibri"/>
              </a:rPr>
              <a:t> years </a:t>
            </a:r>
            <a:endParaRPr lang="en-US" sz="1400" dirty="0" smtClean="0">
              <a:solidFill>
                <a:srgbClr val="47484A"/>
              </a:solidFill>
              <a:latin typeface="Calibri"/>
              <a:cs typeface="Calibri"/>
            </a:endParaRPr>
          </a:p>
          <a:p>
            <a:pPr fontAlgn="auto">
              <a:spcBef>
                <a:spcPts val="0"/>
              </a:spcBef>
              <a:spcAft>
                <a:spcPts val="0"/>
              </a:spcAft>
            </a:pPr>
            <a:r>
              <a:rPr lang="en-US" sz="1400" dirty="0" smtClean="0">
                <a:solidFill>
                  <a:srgbClr val="47484A"/>
                </a:solidFill>
                <a:latin typeface="Calibri"/>
                <a:cs typeface="Calibri"/>
              </a:rPr>
              <a:t>Proof </a:t>
            </a:r>
            <a:r>
              <a:rPr lang="en-US" sz="1400" dirty="0">
                <a:solidFill>
                  <a:srgbClr val="47484A"/>
                </a:solidFill>
                <a:latin typeface="Calibri"/>
                <a:cs typeface="Calibri"/>
              </a:rPr>
              <a:t>of concept </a:t>
            </a:r>
            <a:r>
              <a:rPr lang="en-US" sz="1400" dirty="0" smtClean="0">
                <a:solidFill>
                  <a:srgbClr val="47484A"/>
                </a:solidFill>
                <a:latin typeface="Calibri"/>
                <a:cs typeface="Calibri"/>
              </a:rPr>
              <a:t>                        	1–2</a:t>
            </a:r>
            <a:r>
              <a:rPr lang="en-US" sz="1400" dirty="0">
                <a:solidFill>
                  <a:srgbClr val="47484A"/>
                </a:solidFill>
                <a:latin typeface="Calibri"/>
                <a:cs typeface="Calibri"/>
              </a:rPr>
              <a:t> years   </a:t>
            </a:r>
          </a:p>
          <a:p>
            <a:pPr fontAlgn="auto">
              <a:spcBef>
                <a:spcPts val="0"/>
              </a:spcBef>
              <a:spcAft>
                <a:spcPts val="0"/>
              </a:spcAft>
            </a:pPr>
            <a:r>
              <a:rPr lang="en-US" sz="1400" dirty="0" smtClean="0">
                <a:solidFill>
                  <a:srgbClr val="47484A"/>
                </a:solidFill>
                <a:latin typeface="Calibri"/>
                <a:cs typeface="Calibri"/>
              </a:rPr>
              <a:t>Prototype                                    	6</a:t>
            </a:r>
            <a:r>
              <a:rPr lang="en-US" sz="1400" dirty="0">
                <a:solidFill>
                  <a:srgbClr val="47484A"/>
                </a:solidFill>
                <a:latin typeface="Calibri"/>
                <a:cs typeface="Calibri"/>
              </a:rPr>
              <a:t> months </a:t>
            </a:r>
            <a:endParaRPr lang="en-US" sz="1400" dirty="0" smtClean="0">
              <a:solidFill>
                <a:srgbClr val="47484A"/>
              </a:solidFill>
              <a:latin typeface="Calibri"/>
              <a:cs typeface="Calibri"/>
            </a:endParaRPr>
          </a:p>
          <a:p>
            <a:pPr fontAlgn="auto">
              <a:spcBef>
                <a:spcPts val="0"/>
              </a:spcBef>
              <a:spcAft>
                <a:spcPts val="0"/>
              </a:spcAft>
            </a:pPr>
            <a:r>
              <a:rPr lang="en-US" sz="1400" dirty="0" smtClean="0">
                <a:solidFill>
                  <a:srgbClr val="47484A"/>
                </a:solidFill>
                <a:latin typeface="Calibri"/>
                <a:cs typeface="Calibri"/>
              </a:rPr>
              <a:t>Alpha </a:t>
            </a:r>
            <a:r>
              <a:rPr lang="en-US" sz="1400" dirty="0">
                <a:solidFill>
                  <a:srgbClr val="47484A"/>
                </a:solidFill>
                <a:latin typeface="Calibri"/>
                <a:cs typeface="Calibri"/>
              </a:rPr>
              <a:t>product </a:t>
            </a:r>
            <a:r>
              <a:rPr lang="en-US" sz="1400" dirty="0" smtClean="0">
                <a:solidFill>
                  <a:srgbClr val="47484A"/>
                </a:solidFill>
                <a:latin typeface="Calibri"/>
                <a:cs typeface="Calibri"/>
              </a:rPr>
              <a:t>                            	6–12</a:t>
            </a:r>
            <a:r>
              <a:rPr lang="en-US" sz="1400" dirty="0">
                <a:solidFill>
                  <a:srgbClr val="47484A"/>
                </a:solidFill>
                <a:latin typeface="Calibri"/>
                <a:cs typeface="Calibri"/>
              </a:rPr>
              <a:t> months </a:t>
            </a:r>
            <a:endParaRPr lang="en-US" sz="1400" dirty="0" smtClean="0">
              <a:solidFill>
                <a:srgbClr val="47484A"/>
              </a:solidFill>
              <a:latin typeface="Calibri"/>
              <a:cs typeface="Calibri"/>
            </a:endParaRPr>
          </a:p>
          <a:p>
            <a:pPr fontAlgn="auto">
              <a:spcBef>
                <a:spcPts val="0"/>
              </a:spcBef>
              <a:spcAft>
                <a:spcPts val="0"/>
              </a:spcAft>
            </a:pPr>
            <a:r>
              <a:rPr lang="en-US" sz="1400" dirty="0" smtClean="0">
                <a:solidFill>
                  <a:srgbClr val="47484A"/>
                </a:solidFill>
                <a:latin typeface="Calibri"/>
                <a:cs typeface="Calibri"/>
              </a:rPr>
              <a:t>Qualification &amp; manufacturing    	12</a:t>
            </a:r>
            <a:r>
              <a:rPr lang="en-US" sz="1400" dirty="0">
                <a:solidFill>
                  <a:srgbClr val="47484A"/>
                </a:solidFill>
                <a:latin typeface="Calibri"/>
                <a:cs typeface="Calibri"/>
              </a:rPr>
              <a:t> months   </a:t>
            </a:r>
          </a:p>
          <a:p>
            <a:pPr fontAlgn="auto">
              <a:spcBef>
                <a:spcPts val="0"/>
              </a:spcBef>
              <a:spcAft>
                <a:spcPts val="0"/>
              </a:spcAft>
            </a:pPr>
            <a:r>
              <a:rPr lang="en-US" sz="1400" dirty="0" smtClean="0">
                <a:solidFill>
                  <a:srgbClr val="47484A"/>
                </a:solidFill>
                <a:latin typeface="Calibri"/>
                <a:cs typeface="Calibri"/>
              </a:rPr>
              <a:t>Product </a:t>
            </a:r>
            <a:r>
              <a:rPr lang="en-US" sz="1400" dirty="0">
                <a:solidFill>
                  <a:srgbClr val="47484A"/>
                </a:solidFill>
                <a:latin typeface="Calibri"/>
                <a:cs typeface="Calibri"/>
              </a:rPr>
              <a:t>extensions </a:t>
            </a:r>
            <a:r>
              <a:rPr lang="en-US" sz="1400" dirty="0" smtClean="0">
                <a:solidFill>
                  <a:srgbClr val="47484A"/>
                </a:solidFill>
                <a:latin typeface="Calibri"/>
                <a:cs typeface="Calibri"/>
              </a:rPr>
              <a:t>                    	2</a:t>
            </a:r>
            <a:r>
              <a:rPr lang="en-US" sz="1400" dirty="0">
                <a:solidFill>
                  <a:srgbClr val="47484A"/>
                </a:solidFill>
                <a:latin typeface="Calibri"/>
                <a:cs typeface="Calibri"/>
              </a:rPr>
              <a:t> years +    </a:t>
            </a:r>
          </a:p>
        </p:txBody>
      </p:sp>
    </p:spTree>
    <p:extLst>
      <p:ext uri="{BB962C8B-B14F-4D97-AF65-F5344CB8AC3E}">
        <p14:creationId xmlns:p14="http://schemas.microsoft.com/office/powerpoint/2010/main" val="1830472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dissolve">
                                      <p:cBhvr>
                                        <p:cTn id="15" dur="500"/>
                                        <p:tgtEl>
                                          <p:spTgt spid="5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dissolv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dissolv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dissolve">
                                      <p:cBhvr>
                                        <p:cTn id="31" dur="500"/>
                                        <p:tgtEl>
                                          <p:spTgt spid="5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dissolve">
                                      <p:cBhvr>
                                        <p:cTn id="34" dur="500"/>
                                        <p:tgtEl>
                                          <p:spTgt spid="8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dissolve">
                                      <p:cBhvr>
                                        <p:cTn id="39" dur="500"/>
                                        <p:tgtEl>
                                          <p:spTgt spid="6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dissolve">
                                      <p:cBhvr>
                                        <p:cTn id="47" dur="500"/>
                                        <p:tgtEl>
                                          <p:spTgt spid="6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dissolv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dissolve">
                                      <p:cBhvr>
                                        <p:cTn id="55" dur="500"/>
                                        <p:tgtEl>
                                          <p:spTgt spid="6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dissolve">
                                      <p:cBhvr>
                                        <p:cTn id="58" dur="500"/>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dissolve">
                                      <p:cBhvr>
                                        <p:cTn id="63" dur="500"/>
                                        <p:tgtEl>
                                          <p:spTgt spid="6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dissolve">
                                      <p:cBhvr>
                                        <p:cTn id="66" dur="500"/>
                                        <p:tgtEl>
                                          <p:spTgt spid="6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dissolv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dissolve">
                                      <p:cBhvr>
                                        <p:cTn id="76" dur="500"/>
                                        <p:tgtEl>
                                          <p:spTgt spid="6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dissolve">
                                      <p:cBhvr>
                                        <p:cTn id="79" dur="50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dissolve">
                                      <p:cBhvr>
                                        <p:cTn id="84" dur="500"/>
                                        <p:tgtEl>
                                          <p:spTgt spid="70"/>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dissolve">
                                      <p:cBhvr>
                                        <p:cTn id="87" dur="500"/>
                                        <p:tgtEl>
                                          <p:spTgt spid="71"/>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dissolve">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71" grpId="0"/>
      <p:bldP spid="64" grpId="0" animBg="1"/>
      <p:bldP spid="62" grpId="0" animBg="1"/>
      <p:bldP spid="59" grpId="0" animBg="1"/>
      <p:bldP spid="58" grpId="0" animBg="1"/>
      <p:bldP spid="66" grpId="0" animBg="1"/>
      <p:bldP spid="67" grpId="0" animBg="1"/>
      <p:bldP spid="87" grpId="0" animBg="1"/>
      <p:bldP spid="88" grpId="0" animBg="1"/>
      <p:bldP spid="89" grpId="0" animBg="1"/>
      <p:bldP spid="48" grpId="0" animBg="1"/>
      <p:bldP spid="61" grpId="0" animBg="1"/>
      <p:bldP spid="44" grpId="0" animBg="1"/>
      <p:bldP spid="65"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17F5C-AA9E-491A-A15A-BEFD40668CA6}"/>
              </a:ext>
            </a:extLst>
          </p:cNvPr>
          <p:cNvSpPr>
            <a:spLocks noGrp="1"/>
          </p:cNvSpPr>
          <p:nvPr>
            <p:ph type="title"/>
          </p:nvPr>
        </p:nvSpPr>
        <p:spPr>
          <a:xfrm>
            <a:off x="2" y="-38100"/>
            <a:ext cx="9085263" cy="812800"/>
          </a:xfrm>
        </p:spPr>
        <p:txBody>
          <a:bodyPr/>
          <a:lstStyle/>
          <a:p>
            <a:r>
              <a:rPr lang="en-US" sz="2800" dirty="0">
                <a:latin typeface="Calibri"/>
                <a:cs typeface="Calibri"/>
              </a:rPr>
              <a:t>AMO </a:t>
            </a:r>
            <a:r>
              <a:rPr lang="en-US" sz="2800" dirty="0" smtClean="0">
                <a:latin typeface="Calibri"/>
                <a:cs typeface="Calibri"/>
              </a:rPr>
              <a:t>Investments in Technology </a:t>
            </a:r>
            <a:r>
              <a:rPr lang="en-US" sz="2800" dirty="0">
                <a:latin typeface="Calibri"/>
                <a:cs typeface="Calibri"/>
              </a:rPr>
              <a:t>Innovation</a:t>
            </a:r>
          </a:p>
        </p:txBody>
      </p:sp>
      <p:sp>
        <p:nvSpPr>
          <p:cNvPr id="3" name="Content Placeholder 2">
            <a:extLst>
              <a:ext uri="{FF2B5EF4-FFF2-40B4-BE49-F238E27FC236}">
                <a16:creationId xmlns:a16="http://schemas.microsoft.com/office/drawing/2014/main" xmlns="" id="{08D35B25-256D-48EA-A063-37EC6A461104}"/>
              </a:ext>
            </a:extLst>
          </p:cNvPr>
          <p:cNvSpPr>
            <a:spLocks noGrp="1"/>
          </p:cNvSpPr>
          <p:nvPr>
            <p:ph sz="quarter" idx="10"/>
          </p:nvPr>
        </p:nvSpPr>
        <p:spPr>
          <a:xfrm>
            <a:off x="249571" y="910734"/>
            <a:ext cx="8427200" cy="5526285"/>
          </a:xfrm>
        </p:spPr>
        <p:txBody>
          <a:bodyPr/>
          <a:lstStyle/>
          <a:p>
            <a:pPr marL="0" indent="0">
              <a:spcBef>
                <a:spcPts val="0"/>
              </a:spcBef>
              <a:spcAft>
                <a:spcPts val="600"/>
              </a:spcAft>
              <a:buNone/>
            </a:pPr>
            <a:r>
              <a:rPr lang="en-US" sz="2400" b="1" dirty="0">
                <a:latin typeface="Calibri"/>
                <a:cs typeface="Calibri"/>
              </a:rPr>
              <a:t>R&amp;D </a:t>
            </a:r>
            <a:r>
              <a:rPr lang="en-US" sz="2400" b="1" dirty="0" smtClean="0">
                <a:latin typeface="Calibri"/>
                <a:cs typeface="Calibri"/>
              </a:rPr>
              <a:t>Projects:</a:t>
            </a:r>
            <a:r>
              <a:rPr lang="en-US" sz="2400" dirty="0" smtClean="0">
                <a:latin typeface="Calibri"/>
                <a:cs typeface="Calibri"/>
              </a:rPr>
              <a:t> </a:t>
            </a:r>
            <a:r>
              <a:rPr lang="en-US" sz="2400" dirty="0" smtClean="0">
                <a:latin typeface="Calibri"/>
                <a:cs typeface="Calibri"/>
              </a:rPr>
              <a:t>Targeted </a:t>
            </a:r>
            <a:r>
              <a:rPr lang="en-US" sz="2400" dirty="0">
                <a:latin typeface="Calibri"/>
                <a:cs typeface="Calibri"/>
              </a:rPr>
              <a:t>high-impact manufacturing </a:t>
            </a:r>
            <a:r>
              <a:rPr lang="en-US" sz="2400" dirty="0" smtClean="0">
                <a:latin typeface="Calibri"/>
                <a:cs typeface="Calibri"/>
              </a:rPr>
              <a:t>technology, materials </a:t>
            </a:r>
            <a:r>
              <a:rPr lang="en-US" sz="2400" dirty="0">
                <a:latin typeface="Calibri"/>
                <a:cs typeface="Calibri"/>
              </a:rPr>
              <a:t>&amp; process </a:t>
            </a:r>
            <a:r>
              <a:rPr lang="en-US" sz="2400" dirty="0" smtClean="0">
                <a:latin typeface="Calibri"/>
                <a:cs typeface="Calibri"/>
              </a:rPr>
              <a:t>challenges.</a:t>
            </a:r>
            <a:endParaRPr lang="en-US" sz="2400" dirty="0">
              <a:latin typeface="Calibri"/>
              <a:cs typeface="Calibri"/>
            </a:endParaRPr>
          </a:p>
          <a:p>
            <a:pPr lvl="1">
              <a:spcBef>
                <a:spcPts val="0"/>
              </a:spcBef>
              <a:spcAft>
                <a:spcPts val="600"/>
              </a:spcAft>
              <a:buFont typeface="Arial"/>
              <a:buChar char="•"/>
            </a:pPr>
            <a:r>
              <a:rPr lang="en-US" dirty="0" smtClean="0">
                <a:solidFill>
                  <a:schemeClr val="tx1"/>
                </a:solidFill>
                <a:latin typeface="Calibri"/>
                <a:cs typeface="Calibri"/>
              </a:rPr>
              <a:t>Multi</a:t>
            </a:r>
            <a:r>
              <a:rPr lang="en-US" dirty="0">
                <a:solidFill>
                  <a:schemeClr val="tx1"/>
                </a:solidFill>
                <a:latin typeface="Calibri"/>
                <a:cs typeface="Calibri"/>
              </a:rPr>
              <a:t>-Topic Funding Opportunity Announcements (FOAs</a:t>
            </a:r>
            <a:r>
              <a:rPr lang="en-US" dirty="0" smtClean="0">
                <a:solidFill>
                  <a:schemeClr val="tx1"/>
                </a:solidFill>
                <a:latin typeface="Calibri"/>
                <a:cs typeface="Calibri"/>
              </a:rPr>
              <a:t>), </a:t>
            </a:r>
            <a:r>
              <a:rPr lang="en-US" dirty="0" smtClean="0">
                <a:latin typeface="Calibri"/>
                <a:cs typeface="Calibri"/>
              </a:rPr>
              <a:t>Lab Calls, </a:t>
            </a:r>
            <a:r>
              <a:rPr lang="en-US" dirty="0" smtClean="0">
                <a:solidFill>
                  <a:schemeClr val="tx1"/>
                </a:solidFill>
                <a:latin typeface="Calibri"/>
                <a:cs typeface="Calibri"/>
              </a:rPr>
              <a:t>SBIR/STTR</a:t>
            </a:r>
            <a:r>
              <a:rPr lang="en-US" dirty="0" smtClean="0">
                <a:solidFill>
                  <a:schemeClr val="tx1"/>
                </a:solidFill>
                <a:latin typeface="Calibri"/>
                <a:cs typeface="Calibri"/>
              </a:rPr>
              <a:t> </a:t>
            </a:r>
            <a:endParaRPr lang="en-US" dirty="0">
              <a:latin typeface="Calibri"/>
              <a:cs typeface="Calibri"/>
            </a:endParaRPr>
          </a:p>
          <a:p>
            <a:pPr marL="0" indent="0">
              <a:spcBef>
                <a:spcPts val="1800"/>
              </a:spcBef>
              <a:buNone/>
            </a:pPr>
            <a:r>
              <a:rPr lang="en-US" sz="2400" b="1" dirty="0" smtClean="0">
                <a:latin typeface="Calibri"/>
                <a:cs typeface="Calibri"/>
              </a:rPr>
              <a:t>Consortia Model: </a:t>
            </a:r>
            <a:r>
              <a:rPr lang="en-US" sz="2400" dirty="0" smtClean="0">
                <a:solidFill>
                  <a:schemeClr val="tx1"/>
                </a:solidFill>
                <a:latin typeface="Calibri"/>
                <a:cs typeface="Calibri"/>
              </a:rPr>
              <a:t>Create innovative ecosystems.  </a:t>
            </a:r>
          </a:p>
          <a:p>
            <a:pPr lvl="1">
              <a:spcBef>
                <a:spcPts val="1800"/>
              </a:spcBef>
              <a:buFont typeface="Arial"/>
              <a:buChar char="•"/>
            </a:pPr>
            <a:r>
              <a:rPr lang="en-US" sz="2200" dirty="0">
                <a:latin typeface="Calibri"/>
                <a:cs typeface="Calibri"/>
              </a:rPr>
              <a:t>Institutes, </a:t>
            </a:r>
            <a:r>
              <a:rPr lang="en-US" sz="2200" dirty="0" smtClean="0">
                <a:latin typeface="Calibri"/>
                <a:cs typeface="Calibri"/>
              </a:rPr>
              <a:t>Hubs, Mfg</a:t>
            </a:r>
            <a:r>
              <a:rPr lang="en-US" sz="2200" dirty="0">
                <a:latin typeface="Calibri"/>
                <a:cs typeface="Calibri"/>
              </a:rPr>
              <a:t>. </a:t>
            </a:r>
            <a:r>
              <a:rPr lang="en-US" sz="2200" dirty="0">
                <a:latin typeface="Calibri"/>
                <a:cs typeface="Calibri"/>
              </a:rPr>
              <a:t>Demonstration Facility</a:t>
            </a:r>
            <a:endParaRPr lang="en-US" sz="2200" dirty="0">
              <a:latin typeface="Calibri"/>
              <a:cs typeface="Calibri"/>
            </a:endParaRPr>
          </a:p>
          <a:p>
            <a:pPr marL="0" indent="0">
              <a:spcBef>
                <a:spcPts val="1800"/>
              </a:spcBef>
              <a:buNone/>
            </a:pPr>
            <a:r>
              <a:rPr lang="en-US" sz="2400" b="1" dirty="0" smtClean="0">
                <a:solidFill>
                  <a:schemeClr val="tx1"/>
                </a:solidFill>
                <a:latin typeface="Calibri"/>
                <a:cs typeface="Calibri"/>
              </a:rPr>
              <a:t>National </a:t>
            </a:r>
            <a:r>
              <a:rPr lang="en-US" sz="2400" b="1" dirty="0">
                <a:solidFill>
                  <a:schemeClr val="tx1"/>
                </a:solidFill>
                <a:latin typeface="Calibri"/>
                <a:cs typeface="Calibri"/>
              </a:rPr>
              <a:t>Laboratory </a:t>
            </a:r>
            <a:r>
              <a:rPr lang="en-US" sz="2400" b="1" dirty="0" smtClean="0">
                <a:solidFill>
                  <a:schemeClr val="tx1"/>
                </a:solidFill>
                <a:latin typeface="Calibri"/>
                <a:cs typeface="Calibri"/>
              </a:rPr>
              <a:t>Resources: </a:t>
            </a:r>
            <a:r>
              <a:rPr lang="en-US" sz="2400" dirty="0" smtClean="0">
                <a:solidFill>
                  <a:schemeClr val="tx1"/>
                </a:solidFill>
                <a:latin typeface="Calibri"/>
                <a:cs typeface="Calibri"/>
              </a:rPr>
              <a:t>Creative approaches to leverage assets across the national lab complex.</a:t>
            </a:r>
          </a:p>
          <a:p>
            <a:pPr lvl="1">
              <a:spcBef>
                <a:spcPts val="1800"/>
              </a:spcBef>
              <a:buFont typeface="Arial"/>
              <a:buChar char="•"/>
            </a:pPr>
            <a:r>
              <a:rPr lang="en-US" sz="2200" dirty="0">
                <a:latin typeface="Calibri"/>
                <a:cs typeface="Calibri"/>
              </a:rPr>
              <a:t>Lab-Embedded Entrepreneurship Program, Energy I-Corps, </a:t>
            </a:r>
            <a:r>
              <a:rPr lang="en-US" sz="2200" dirty="0">
                <a:latin typeface="Calibri"/>
                <a:cs typeface="Calibri"/>
              </a:rPr>
              <a:t>High Performance Computing for Manufacturing (HPC4Mfg) </a:t>
            </a:r>
            <a:r>
              <a:rPr lang="en-US" sz="2200" dirty="0">
                <a:latin typeface="Calibri"/>
                <a:cs typeface="Calibri"/>
              </a:rPr>
              <a:t>Program, </a:t>
            </a:r>
            <a:r>
              <a:rPr lang="en-US" sz="2200" dirty="0">
                <a:latin typeface="Calibri"/>
                <a:cs typeface="Calibri"/>
              </a:rPr>
              <a:t>Technologist in Residence (TIR) </a:t>
            </a:r>
            <a:r>
              <a:rPr lang="en-US" sz="2200" dirty="0">
                <a:latin typeface="Calibri"/>
                <a:cs typeface="Calibri"/>
              </a:rPr>
              <a:t>Program, Technology </a:t>
            </a:r>
            <a:r>
              <a:rPr lang="en-US" sz="2200" dirty="0">
                <a:latin typeface="Calibri"/>
                <a:cs typeface="Calibri"/>
              </a:rPr>
              <a:t>Commercialization Fund (TCF) </a:t>
            </a:r>
          </a:p>
          <a:p>
            <a:pPr lvl="1">
              <a:spcBef>
                <a:spcPts val="1800"/>
              </a:spcBef>
              <a:buFont typeface="Arial"/>
              <a:buChar char="•"/>
            </a:pPr>
            <a:endParaRPr lang="en-US" sz="2000" dirty="0">
              <a:latin typeface="Calibri" panose="020F0502020204030204" pitchFamily="34" charset="0"/>
              <a:cs typeface="Calibri" panose="020F0502020204030204" pitchFamily="34" charset="0"/>
            </a:endParaRPr>
          </a:p>
          <a:p>
            <a:pPr lvl="1">
              <a:spcBef>
                <a:spcPts val="1800"/>
              </a:spcBef>
              <a:buFont typeface="Arial"/>
              <a:buChar char="•"/>
            </a:pPr>
            <a:endParaRPr lang="en-US" sz="2200" b="1" dirty="0">
              <a:solidFill>
                <a:schemeClr val="tx1"/>
              </a:solidFill>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95631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05377-011B-467C-9D48-79BDC749D646}"/>
              </a:ext>
            </a:extLst>
          </p:cNvPr>
          <p:cNvSpPr>
            <a:spLocks noGrp="1"/>
          </p:cNvSpPr>
          <p:nvPr>
            <p:ph type="title"/>
          </p:nvPr>
        </p:nvSpPr>
        <p:spPr>
          <a:xfrm>
            <a:off x="0" y="0"/>
            <a:ext cx="8724900" cy="812800"/>
          </a:xfrm>
        </p:spPr>
        <p:txBody>
          <a:bodyPr/>
          <a:lstStyle/>
          <a:p>
            <a:r>
              <a:rPr lang="en-US" sz="2400" dirty="0" smtClean="0">
                <a:latin typeface="Calibri"/>
                <a:cs typeface="Calibri"/>
              </a:rPr>
              <a:t>Approaches to Innovation in R</a:t>
            </a:r>
            <a:r>
              <a:rPr lang="en-US" sz="2400" dirty="0">
                <a:latin typeface="Calibri"/>
                <a:cs typeface="Calibri"/>
              </a:rPr>
              <a:t>&amp;D Consortia </a:t>
            </a:r>
            <a:endParaRPr lang="en-US" sz="2400" dirty="0">
              <a:latin typeface="Calibri"/>
              <a:cs typeface="Calibri"/>
            </a:endParaRPr>
          </a:p>
        </p:txBody>
      </p:sp>
      <p:graphicFrame>
        <p:nvGraphicFramePr>
          <p:cNvPr id="4" name="Content Placeholder 3">
            <a:extLst>
              <a:ext uri="{FF2B5EF4-FFF2-40B4-BE49-F238E27FC236}">
                <a16:creationId xmlns:a16="http://schemas.microsoft.com/office/drawing/2014/main" xmlns="" id="{1A817733-C395-42DB-8AF0-FD21B9537A6A}"/>
              </a:ext>
            </a:extLst>
          </p:cNvPr>
          <p:cNvGraphicFramePr>
            <a:graphicFrameLocks noGrp="1"/>
          </p:cNvGraphicFramePr>
          <p:nvPr>
            <p:ph sz="quarter" idx="10"/>
            <p:extLst>
              <p:ext uri="{D42A27DB-BD31-4B8C-83A1-F6EECF244321}">
                <p14:modId xmlns:p14="http://schemas.microsoft.com/office/powerpoint/2010/main" val="2782118511"/>
              </p:ext>
            </p:extLst>
          </p:nvPr>
        </p:nvGraphicFramePr>
        <p:xfrm>
          <a:off x="99397" y="894528"/>
          <a:ext cx="8924293" cy="5522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9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7FD3743-F62B-42F6-8A4E-689A24DC504E}"/>
              </a:ext>
            </a:extLst>
          </p:cNvPr>
          <p:cNvSpPr>
            <a:spLocks noGrp="1"/>
          </p:cNvSpPr>
          <p:nvPr>
            <p:ph type="title"/>
          </p:nvPr>
        </p:nvSpPr>
        <p:spPr>
          <a:xfrm>
            <a:off x="2" y="-38100"/>
            <a:ext cx="9085263" cy="812800"/>
          </a:xfrm>
        </p:spPr>
        <p:txBody>
          <a:bodyPr/>
          <a:lstStyle/>
          <a:p>
            <a:r>
              <a:rPr lang="en-US" sz="2400" dirty="0">
                <a:latin typeface="Calibri"/>
                <a:cs typeface="Calibri"/>
              </a:rPr>
              <a:t>Leveraging National Laboratory Resources to Accelerate Innovation</a:t>
            </a:r>
          </a:p>
        </p:txBody>
      </p:sp>
      <p:graphicFrame>
        <p:nvGraphicFramePr>
          <p:cNvPr id="9" name="Content Placeholder 8">
            <a:extLst>
              <a:ext uri="{FF2B5EF4-FFF2-40B4-BE49-F238E27FC236}">
                <a16:creationId xmlns:a16="http://schemas.microsoft.com/office/drawing/2014/main" xmlns="" id="{89EA70A0-79F1-4414-9065-DB105EDB710C}"/>
              </a:ext>
            </a:extLst>
          </p:cNvPr>
          <p:cNvGraphicFramePr>
            <a:graphicFrameLocks noGrp="1"/>
          </p:cNvGraphicFramePr>
          <p:nvPr>
            <p:ph sz="quarter" idx="10"/>
            <p:extLst>
              <p:ext uri="{D42A27DB-BD31-4B8C-83A1-F6EECF244321}">
                <p14:modId xmlns:p14="http://schemas.microsoft.com/office/powerpoint/2010/main" val="1008054437"/>
              </p:ext>
            </p:extLst>
          </p:nvPr>
        </p:nvGraphicFramePr>
        <p:xfrm>
          <a:off x="358781" y="774705"/>
          <a:ext cx="8785225" cy="564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36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8"/>
          </p:nvPr>
        </p:nvSpPr>
        <p:spPr>
          <a:xfrm>
            <a:off x="7" y="846596"/>
            <a:ext cx="9143999" cy="764655"/>
          </a:xfrm>
        </p:spPr>
        <p:txBody>
          <a:bodyPr/>
          <a:lstStyle/>
          <a:p>
            <a:r>
              <a:rPr lang="en-US" sz="2400" dirty="0">
                <a:solidFill>
                  <a:schemeClr val="tx1">
                    <a:lumMod val="50000"/>
                  </a:schemeClr>
                </a:solidFill>
                <a:latin typeface="Calibri"/>
                <a:cs typeface="Calibri"/>
              </a:rPr>
              <a:t>Lab-Embedded Entrepreneurship </a:t>
            </a:r>
            <a:r>
              <a:rPr lang="en-US" sz="2400" dirty="0" smtClean="0">
                <a:solidFill>
                  <a:schemeClr val="tx1">
                    <a:lumMod val="50000"/>
                  </a:schemeClr>
                </a:solidFill>
                <a:latin typeface="Calibri"/>
                <a:cs typeface="Calibri"/>
              </a:rPr>
              <a:t>Programs</a:t>
            </a:r>
            <a:endParaRPr lang="en-US" sz="2200" b="1" dirty="0">
              <a:solidFill>
                <a:srgbClr val="02542C"/>
              </a:solidFill>
              <a:latin typeface="Calibri"/>
              <a:cs typeface="Calibri"/>
            </a:endParaRPr>
          </a:p>
        </p:txBody>
      </p:sp>
      <p:sp>
        <p:nvSpPr>
          <p:cNvPr id="60" name="Isosceles Triangle 59"/>
          <p:cNvSpPr/>
          <p:nvPr/>
        </p:nvSpPr>
        <p:spPr>
          <a:xfrm rot="16200000">
            <a:off x="3690754" y="1669695"/>
            <a:ext cx="569276" cy="2426363"/>
          </a:xfrm>
          <a:prstGeom prst="triangle">
            <a:avLst/>
          </a:prstGeom>
          <a:solidFill>
            <a:srgbClr val="CAC8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chemeClr val="bg1"/>
              </a:solidFill>
              <a:latin typeface="Calibri"/>
              <a:cs typeface="Calibri"/>
            </a:endParaRPr>
          </a:p>
        </p:txBody>
      </p:sp>
      <p:pic>
        <p:nvPicPr>
          <p:cNvPr id="61" name="Picture 60" descr="LBL_logo_bl_notex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888" y="2557359"/>
            <a:ext cx="858505" cy="651033"/>
          </a:xfrm>
          <a:prstGeom prst="rect">
            <a:avLst/>
          </a:prstGeom>
          <a:ln>
            <a:noFill/>
          </a:ln>
          <a:effectLst>
            <a:outerShdw blurRad="190500" algn="tl" rotWithShape="0">
              <a:srgbClr val="000000">
                <a:alpha val="70000"/>
              </a:srgbClr>
            </a:outerShdw>
          </a:effectLst>
        </p:spPr>
      </p:pic>
      <p:sp>
        <p:nvSpPr>
          <p:cNvPr id="62" name="TextBox 61"/>
          <p:cNvSpPr txBox="1"/>
          <p:nvPr/>
        </p:nvSpPr>
        <p:spPr>
          <a:xfrm>
            <a:off x="1270899" y="3949005"/>
            <a:ext cx="1231723" cy="1107996"/>
          </a:xfrm>
          <a:prstGeom prst="rect">
            <a:avLst/>
          </a:prstGeom>
          <a:noFill/>
        </p:spPr>
        <p:txBody>
          <a:bodyPr wrap="square" lIns="0" tIns="0" rIns="0" bIns="0" rtlCol="0">
            <a:spAutoFit/>
          </a:bodyPr>
          <a:lstStyle/>
          <a:p>
            <a:pPr eaLnBrk="1" fontAlgn="auto" hangingPunct="1">
              <a:spcBef>
                <a:spcPts val="0"/>
              </a:spcBef>
              <a:spcAft>
                <a:spcPts val="0"/>
              </a:spcAft>
            </a:pPr>
            <a:r>
              <a:rPr lang="en-US" sz="1800" b="1" dirty="0" smtClean="0">
                <a:solidFill>
                  <a:schemeClr val="tx1">
                    <a:lumMod val="50000"/>
                  </a:schemeClr>
                </a:solidFill>
                <a:latin typeface="Calibri"/>
                <a:cs typeface="Calibri"/>
              </a:rPr>
              <a:t>Recruit</a:t>
            </a:r>
            <a:r>
              <a:rPr lang="en-US" sz="1800" dirty="0" smtClean="0">
                <a:solidFill>
                  <a:schemeClr val="tx1">
                    <a:lumMod val="50000"/>
                  </a:schemeClr>
                </a:solidFill>
                <a:latin typeface="Calibri"/>
                <a:cs typeface="Calibri"/>
              </a:rPr>
              <a:t> the </a:t>
            </a:r>
          </a:p>
          <a:p>
            <a:pPr eaLnBrk="1" fontAlgn="auto" hangingPunct="1">
              <a:spcBef>
                <a:spcPts val="0"/>
              </a:spcBef>
              <a:spcAft>
                <a:spcPts val="0"/>
              </a:spcAft>
            </a:pPr>
            <a:r>
              <a:rPr lang="en-US" sz="1800" dirty="0" smtClean="0">
                <a:solidFill>
                  <a:schemeClr val="tx1">
                    <a:lumMod val="50000"/>
                  </a:schemeClr>
                </a:solidFill>
                <a:latin typeface="Calibri"/>
                <a:cs typeface="Calibri"/>
              </a:rPr>
              <a:t>best energy technology innovators</a:t>
            </a:r>
            <a:endParaRPr lang="en-US" sz="1800" b="1" dirty="0" smtClean="0">
              <a:solidFill>
                <a:schemeClr val="tx1">
                  <a:lumMod val="50000"/>
                </a:schemeClr>
              </a:solidFill>
              <a:latin typeface="Calibri"/>
              <a:cs typeface="Calibri"/>
            </a:endParaRPr>
          </a:p>
        </p:txBody>
      </p:sp>
      <p:sp>
        <p:nvSpPr>
          <p:cNvPr id="66" name="TextBox 65"/>
          <p:cNvSpPr txBox="1"/>
          <p:nvPr/>
        </p:nvSpPr>
        <p:spPr>
          <a:xfrm>
            <a:off x="3667312" y="3949005"/>
            <a:ext cx="2159954" cy="1661994"/>
          </a:xfrm>
          <a:prstGeom prst="rect">
            <a:avLst/>
          </a:prstGeom>
          <a:noFill/>
        </p:spPr>
        <p:txBody>
          <a:bodyPr wrap="square" lIns="0" tIns="0" rIns="0" bIns="0" rtlCol="0">
            <a:spAutoFit/>
          </a:bodyPr>
          <a:lstStyle/>
          <a:p>
            <a:pPr eaLnBrk="1" fontAlgn="auto" hangingPunct="1">
              <a:spcBef>
                <a:spcPts val="0"/>
              </a:spcBef>
              <a:spcAft>
                <a:spcPts val="0"/>
              </a:spcAft>
            </a:pPr>
            <a:r>
              <a:rPr lang="en-US" sz="1800" b="1" dirty="0" smtClean="0">
                <a:solidFill>
                  <a:schemeClr val="tx1">
                    <a:lumMod val="50000"/>
                  </a:schemeClr>
                </a:solidFill>
                <a:latin typeface="Calibri"/>
                <a:cs typeface="Calibri"/>
              </a:rPr>
              <a:t>Leverage </a:t>
            </a:r>
            <a:r>
              <a:rPr lang="en-US" sz="1800" dirty="0" smtClean="0">
                <a:solidFill>
                  <a:schemeClr val="tx1">
                    <a:lumMod val="50000"/>
                  </a:schemeClr>
                </a:solidFill>
                <a:latin typeface="Calibri"/>
                <a:cs typeface="Calibri"/>
              </a:rPr>
              <a:t>expert mentorship and world-class facilities at the national labs </a:t>
            </a:r>
            <a:r>
              <a:rPr lang="en-US" sz="1800" dirty="0" smtClean="0">
                <a:solidFill>
                  <a:schemeClr val="tx1">
                    <a:lumMod val="50000"/>
                  </a:schemeClr>
                </a:solidFill>
                <a:latin typeface="Calibri"/>
                <a:cs typeface="Calibri"/>
              </a:rPr>
              <a:t>via a two-year fellowship + CRADA</a:t>
            </a:r>
            <a:endParaRPr lang="en-US" sz="1800" b="1" dirty="0" smtClean="0">
              <a:solidFill>
                <a:schemeClr val="tx1">
                  <a:lumMod val="50000"/>
                </a:schemeClr>
              </a:solidFill>
              <a:latin typeface="Calibri"/>
              <a:cs typeface="Calibri"/>
            </a:endParaRPr>
          </a:p>
        </p:txBody>
      </p:sp>
      <p:sp>
        <p:nvSpPr>
          <p:cNvPr id="67" name="TextBox 66"/>
          <p:cNvSpPr txBox="1"/>
          <p:nvPr/>
        </p:nvSpPr>
        <p:spPr>
          <a:xfrm>
            <a:off x="6490888" y="3949005"/>
            <a:ext cx="1240035" cy="1107996"/>
          </a:xfrm>
          <a:prstGeom prst="rect">
            <a:avLst/>
          </a:prstGeom>
          <a:noFill/>
        </p:spPr>
        <p:txBody>
          <a:bodyPr wrap="square" lIns="0" tIns="0" rIns="0" bIns="0" rtlCol="0">
            <a:spAutoFit/>
          </a:bodyPr>
          <a:lstStyle/>
          <a:p>
            <a:pPr eaLnBrk="1" fontAlgn="auto" hangingPunct="1">
              <a:spcBef>
                <a:spcPts val="0"/>
              </a:spcBef>
              <a:spcAft>
                <a:spcPts val="0"/>
              </a:spcAft>
            </a:pPr>
            <a:r>
              <a:rPr lang="en-US" sz="1800" b="1" dirty="0" smtClean="0">
                <a:solidFill>
                  <a:schemeClr val="tx1">
                    <a:lumMod val="50000"/>
                  </a:schemeClr>
                </a:solidFill>
                <a:latin typeface="Calibri"/>
                <a:cs typeface="Calibri"/>
              </a:rPr>
              <a:t>Position</a:t>
            </a:r>
          </a:p>
          <a:p>
            <a:pPr eaLnBrk="1" fontAlgn="auto" hangingPunct="1">
              <a:spcBef>
                <a:spcPts val="0"/>
              </a:spcBef>
              <a:spcAft>
                <a:spcPts val="0"/>
              </a:spcAft>
            </a:pPr>
            <a:r>
              <a:rPr lang="en-US" dirty="0">
                <a:solidFill>
                  <a:schemeClr val="tx1">
                    <a:lumMod val="50000"/>
                  </a:schemeClr>
                </a:solidFill>
                <a:latin typeface="Calibri"/>
                <a:cs typeface="Calibri"/>
              </a:rPr>
              <a:t>p</a:t>
            </a:r>
            <a:r>
              <a:rPr lang="en-US" sz="1800" dirty="0" smtClean="0">
                <a:solidFill>
                  <a:schemeClr val="tx1">
                    <a:lumMod val="50000"/>
                  </a:schemeClr>
                </a:solidFill>
                <a:latin typeface="Calibri"/>
                <a:cs typeface="Calibri"/>
              </a:rPr>
              <a:t>eople and technology </a:t>
            </a:r>
            <a:r>
              <a:rPr lang="en-US" dirty="0" smtClean="0">
                <a:solidFill>
                  <a:schemeClr val="tx1">
                    <a:lumMod val="50000"/>
                  </a:schemeClr>
                </a:solidFill>
                <a:latin typeface="Calibri"/>
                <a:cs typeface="Calibri"/>
              </a:rPr>
              <a:t>for</a:t>
            </a:r>
            <a:r>
              <a:rPr lang="en-US" sz="1800" dirty="0" smtClean="0">
                <a:solidFill>
                  <a:schemeClr val="tx1">
                    <a:lumMod val="50000"/>
                  </a:schemeClr>
                </a:solidFill>
                <a:latin typeface="Calibri"/>
                <a:cs typeface="Calibri"/>
              </a:rPr>
              <a:t> market</a:t>
            </a:r>
            <a:endParaRPr lang="en-US" sz="1800" b="1" dirty="0" smtClean="0">
              <a:solidFill>
                <a:schemeClr val="tx1">
                  <a:lumMod val="50000"/>
                </a:schemeClr>
              </a:solidFill>
              <a:latin typeface="Calibri"/>
              <a:cs typeface="Calibri"/>
            </a:endParaRPr>
          </a:p>
        </p:txBody>
      </p:sp>
      <p:sp>
        <p:nvSpPr>
          <p:cNvPr id="71" name="TextBox 70"/>
          <p:cNvSpPr txBox="1"/>
          <p:nvPr/>
        </p:nvSpPr>
        <p:spPr>
          <a:xfrm>
            <a:off x="789547" y="3904550"/>
            <a:ext cx="481346" cy="369332"/>
          </a:xfrm>
          <a:prstGeom prst="rect">
            <a:avLst/>
          </a:prstGeom>
          <a:noFill/>
        </p:spPr>
        <p:txBody>
          <a:bodyPr wrap="square" lIns="0" tIns="0" rIns="0" bIns="0" rtlCol="0">
            <a:spAutoFit/>
          </a:bodyPr>
          <a:lstStyle/>
          <a:p>
            <a:pPr marL="342900" indent="-342900" algn="ctr" eaLnBrk="1" fontAlgn="auto" hangingPunct="1">
              <a:spcBef>
                <a:spcPts val="0"/>
              </a:spcBef>
              <a:spcAft>
                <a:spcPts val="0"/>
              </a:spcAft>
              <a:buFont typeface="+mj-ea"/>
              <a:buAutoNum type="circleNumDbPlain"/>
            </a:pPr>
            <a:r>
              <a:rPr lang="en-US" sz="2400" dirty="0" smtClean="0">
                <a:solidFill>
                  <a:srgbClr val="4F4944"/>
                </a:solidFill>
                <a:latin typeface="Calibri"/>
                <a:cs typeface="Calibri"/>
              </a:rPr>
              <a:t> </a:t>
            </a:r>
          </a:p>
        </p:txBody>
      </p:sp>
      <p:sp>
        <p:nvSpPr>
          <p:cNvPr id="72" name="TextBox 71"/>
          <p:cNvSpPr txBox="1"/>
          <p:nvPr/>
        </p:nvSpPr>
        <p:spPr>
          <a:xfrm>
            <a:off x="3180073" y="3904550"/>
            <a:ext cx="481346" cy="369332"/>
          </a:xfrm>
          <a:prstGeom prst="rect">
            <a:avLst/>
          </a:prstGeom>
          <a:noFill/>
        </p:spPr>
        <p:txBody>
          <a:bodyPr wrap="square" lIns="0" tIns="0" rIns="0" bIns="0" rtlCol="0">
            <a:spAutoFit/>
          </a:bodyPr>
          <a:lstStyle/>
          <a:p>
            <a:pPr marL="457200" indent="-457200" algn="ctr" eaLnBrk="1" fontAlgn="auto" hangingPunct="1">
              <a:spcBef>
                <a:spcPts val="0"/>
              </a:spcBef>
              <a:spcAft>
                <a:spcPts val="0"/>
              </a:spcAft>
              <a:buFont typeface="+mj-ea"/>
              <a:buAutoNum type="circleNumDbPlain" startAt="2"/>
            </a:pPr>
            <a:r>
              <a:rPr lang="en-US" sz="2400" dirty="0" smtClean="0">
                <a:solidFill>
                  <a:srgbClr val="4F4944"/>
                </a:solidFill>
                <a:latin typeface="Calibri"/>
                <a:cs typeface="Calibri"/>
              </a:rPr>
              <a:t> </a:t>
            </a:r>
          </a:p>
        </p:txBody>
      </p:sp>
      <p:sp>
        <p:nvSpPr>
          <p:cNvPr id="73" name="TextBox 72"/>
          <p:cNvSpPr txBox="1"/>
          <p:nvPr/>
        </p:nvSpPr>
        <p:spPr>
          <a:xfrm>
            <a:off x="6014428" y="3904550"/>
            <a:ext cx="481346" cy="369332"/>
          </a:xfrm>
          <a:prstGeom prst="rect">
            <a:avLst/>
          </a:prstGeom>
          <a:noFill/>
        </p:spPr>
        <p:txBody>
          <a:bodyPr wrap="square" lIns="0" tIns="0" rIns="0" bIns="0" rtlCol="0">
            <a:spAutoFit/>
          </a:bodyPr>
          <a:lstStyle/>
          <a:p>
            <a:pPr marL="457200" indent="-457200" algn="ctr" eaLnBrk="1" fontAlgn="auto" hangingPunct="1">
              <a:spcBef>
                <a:spcPts val="0"/>
              </a:spcBef>
              <a:spcAft>
                <a:spcPts val="0"/>
              </a:spcAft>
              <a:buFont typeface="+mj-ea"/>
              <a:buAutoNum type="circleNumDbPlain" startAt="3"/>
            </a:pPr>
            <a:r>
              <a:rPr lang="en-US" sz="2400" dirty="0" smtClean="0">
                <a:solidFill>
                  <a:srgbClr val="4F4944"/>
                </a:solidFill>
                <a:latin typeface="Calibri"/>
                <a:cs typeface="Calibri"/>
              </a:rPr>
              <a:t> </a:t>
            </a:r>
          </a:p>
        </p:txBody>
      </p:sp>
      <p:pic>
        <p:nvPicPr>
          <p:cNvPr id="74" name="Picture 73" descr="peop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68" y="2393730"/>
            <a:ext cx="1739097" cy="1081833"/>
          </a:xfrm>
          <a:prstGeom prst="rect">
            <a:avLst/>
          </a:prstGeom>
        </p:spPr>
      </p:pic>
      <p:sp>
        <p:nvSpPr>
          <p:cNvPr id="75" name="Trapezoid 74"/>
          <p:cNvSpPr/>
          <p:nvPr/>
        </p:nvSpPr>
        <p:spPr>
          <a:xfrm rot="16200000">
            <a:off x="6237558" y="2062230"/>
            <a:ext cx="1511762" cy="1657241"/>
          </a:xfrm>
          <a:prstGeom prst="trapezoid">
            <a:avLst>
              <a:gd name="adj" fmla="val 29755"/>
            </a:avLst>
          </a:prstGeom>
          <a:gradFill flip="none" rotWithShape="1">
            <a:gsLst>
              <a:gs pos="0">
                <a:schemeClr val="accent3">
                  <a:lumMod val="60000"/>
                  <a:lumOff val="40000"/>
                </a:schemeClr>
              </a:gs>
              <a:gs pos="60000">
                <a:schemeClr val="bg2"/>
              </a:gs>
              <a:gs pos="100000">
                <a:schemeClr val="accent3">
                  <a:lumMod val="60000"/>
                  <a:lumOff val="40000"/>
                </a:schemeClr>
              </a:gs>
              <a:gs pos="4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chemeClr val="bg1"/>
              </a:solidFill>
              <a:latin typeface="Calibri"/>
              <a:cs typeface="Calibri"/>
            </a:endParaRPr>
          </a:p>
        </p:txBody>
      </p:sp>
      <p:sp>
        <p:nvSpPr>
          <p:cNvPr id="4" name="AutoShape 2" descr="Image result for argonne national laboratory"/>
          <p:cNvSpPr>
            <a:spLocks noChangeAspect="1" noChangeArrowheads="1"/>
          </p:cNvSpPr>
          <p:nvPr/>
        </p:nvSpPr>
        <p:spPr bwMode="auto">
          <a:xfrm>
            <a:off x="2762212" y="3102484"/>
            <a:ext cx="97790" cy="97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5" name="Rectangle 4"/>
          <p:cNvSpPr/>
          <p:nvPr/>
        </p:nvSpPr>
        <p:spPr>
          <a:xfrm>
            <a:off x="129821" y="5693756"/>
            <a:ext cx="8824911" cy="923330"/>
          </a:xfrm>
          <a:prstGeom prst="rect">
            <a:avLst/>
          </a:prstGeom>
        </p:spPr>
        <p:txBody>
          <a:bodyPr wrap="square">
            <a:spAutoFit/>
          </a:bodyPr>
          <a:lstStyle/>
          <a:p>
            <a:r>
              <a:rPr lang="en-US" dirty="0" smtClean="0">
                <a:solidFill>
                  <a:srgbClr val="000000"/>
                </a:solidFill>
                <a:latin typeface="Calibri"/>
                <a:cs typeface="Calibri"/>
              </a:rPr>
              <a:t>Goal: Empower innovators </a:t>
            </a:r>
            <a:r>
              <a:rPr lang="en-US" dirty="0">
                <a:solidFill>
                  <a:srgbClr val="000000"/>
                </a:solidFill>
                <a:latin typeface="Calibri"/>
                <a:cs typeface="Calibri"/>
              </a:rPr>
              <a:t>to mature their ideas from concept to first product, </a:t>
            </a:r>
            <a:r>
              <a:rPr lang="en-US" dirty="0"/>
              <a:t>t</a:t>
            </a:r>
            <a:r>
              <a:rPr lang="en-US" dirty="0" smtClean="0"/>
              <a:t>est </a:t>
            </a:r>
            <a:r>
              <a:rPr lang="en-US" dirty="0"/>
              <a:t>product and business </a:t>
            </a:r>
            <a:r>
              <a:rPr lang="en-US" dirty="0" smtClean="0"/>
              <a:t>viability, </a:t>
            </a:r>
            <a:r>
              <a:rPr lang="en-US" dirty="0" smtClean="0">
                <a:solidFill>
                  <a:srgbClr val="000000"/>
                </a:solidFill>
                <a:latin typeface="Calibri"/>
                <a:cs typeface="Calibri"/>
              </a:rPr>
              <a:t>positioning </a:t>
            </a:r>
            <a:r>
              <a:rPr lang="en-US" dirty="0">
                <a:solidFill>
                  <a:srgbClr val="000000"/>
                </a:solidFill>
                <a:latin typeface="Calibri"/>
                <a:cs typeface="Calibri"/>
              </a:rPr>
              <a:t>them to align with the most suitable commercial path to bring their technology to scale.</a:t>
            </a:r>
          </a:p>
        </p:txBody>
      </p:sp>
      <p:sp>
        <p:nvSpPr>
          <p:cNvPr id="6" name="Curved Down Arrow 5"/>
          <p:cNvSpPr/>
          <p:nvPr/>
        </p:nvSpPr>
        <p:spPr>
          <a:xfrm>
            <a:off x="1641571" y="1688143"/>
            <a:ext cx="2019848" cy="553151"/>
          </a:xfrm>
          <a:prstGeom prst="curvedDownArrow">
            <a:avLst/>
          </a:prstGeom>
          <a:ln w="3175">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n>
                <a:solidFill>
                  <a:schemeClr val="bg1">
                    <a:lumMod val="95000"/>
                  </a:schemeClr>
                </a:solidFill>
              </a:ln>
              <a:solidFill>
                <a:schemeClr val="tx1"/>
              </a:solidFill>
              <a:latin typeface="Calibri"/>
              <a:cs typeface="Calibri"/>
            </a:endParaRPr>
          </a:p>
        </p:txBody>
      </p:sp>
      <p:pic>
        <p:nvPicPr>
          <p:cNvPr id="1030" name="Picture 6" descr="Image result for oak ridge national laborato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27" t="10944" r="8750" b="15936"/>
          <a:stretch/>
        </p:blipFill>
        <p:spPr bwMode="auto">
          <a:xfrm>
            <a:off x="3796669" y="2960053"/>
            <a:ext cx="1066800" cy="533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argonne national laborato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473" b="24481"/>
          <a:stretch/>
        </p:blipFill>
        <p:spPr bwMode="auto">
          <a:xfrm>
            <a:off x="3874907" y="2131645"/>
            <a:ext cx="1044935" cy="533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Curved Down Arrow 25"/>
          <p:cNvSpPr/>
          <p:nvPr/>
        </p:nvSpPr>
        <p:spPr>
          <a:xfrm>
            <a:off x="5211260" y="1690130"/>
            <a:ext cx="2019848" cy="553151"/>
          </a:xfrm>
          <a:prstGeom prst="curvedDownArrow">
            <a:avLst/>
          </a:prstGeom>
          <a:ln w="3175">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n>
                <a:solidFill>
                  <a:schemeClr val="bg1">
                    <a:lumMod val="95000"/>
                  </a:schemeClr>
                </a:solidFill>
              </a:ln>
              <a:solidFill>
                <a:schemeClr val="tx1"/>
              </a:solidFill>
              <a:latin typeface="Calibri"/>
              <a:cs typeface="Calibri"/>
            </a:endParaRPr>
          </a:p>
        </p:txBody>
      </p:sp>
      <p:sp>
        <p:nvSpPr>
          <p:cNvPr id="63" name="TextBox 62"/>
          <p:cNvSpPr txBox="1"/>
          <p:nvPr/>
        </p:nvSpPr>
        <p:spPr>
          <a:xfrm>
            <a:off x="7220624" y="2388060"/>
            <a:ext cx="340746" cy="276999"/>
          </a:xfrm>
          <a:prstGeom prst="rect">
            <a:avLst/>
          </a:prstGeom>
          <a:noFill/>
        </p:spPr>
        <p:txBody>
          <a:bodyPr wrap="square" lIns="0" tIns="0" rIns="0" bIns="0" rtlCol="0">
            <a:spAutoFit/>
          </a:bodyPr>
          <a:lstStyle/>
          <a:p>
            <a:pPr eaLnBrk="1" fontAlgn="auto" hangingPunct="1">
              <a:spcBef>
                <a:spcPts val="0"/>
              </a:spcBef>
              <a:spcAft>
                <a:spcPts val="0"/>
              </a:spcAft>
            </a:pPr>
            <a:r>
              <a:rPr lang="en-US" sz="1800" b="1" dirty="0" smtClean="0">
                <a:solidFill>
                  <a:schemeClr val="accent5">
                    <a:lumMod val="50000"/>
                  </a:schemeClr>
                </a:solidFill>
                <a:latin typeface="Calibri"/>
                <a:cs typeface="Calibri"/>
              </a:rPr>
              <a:t>VC</a:t>
            </a:r>
          </a:p>
        </p:txBody>
      </p:sp>
      <p:sp>
        <p:nvSpPr>
          <p:cNvPr id="64" name="TextBox 63"/>
          <p:cNvSpPr txBox="1"/>
          <p:nvPr/>
        </p:nvSpPr>
        <p:spPr>
          <a:xfrm>
            <a:off x="6816683" y="2768802"/>
            <a:ext cx="1148631" cy="276999"/>
          </a:xfrm>
          <a:prstGeom prst="rect">
            <a:avLst/>
          </a:prstGeom>
          <a:noFill/>
        </p:spPr>
        <p:txBody>
          <a:bodyPr wrap="square" lIns="0" tIns="0" rIns="0" bIns="0" rtlCol="0">
            <a:spAutoFit/>
          </a:bodyPr>
          <a:lstStyle/>
          <a:p>
            <a:pPr eaLnBrk="1" fontAlgn="auto" hangingPunct="1">
              <a:spcBef>
                <a:spcPts val="0"/>
              </a:spcBef>
              <a:spcAft>
                <a:spcPts val="0"/>
              </a:spcAft>
            </a:pPr>
            <a:r>
              <a:rPr lang="en-US" sz="1800" b="1" dirty="0" smtClean="0">
                <a:solidFill>
                  <a:schemeClr val="accent5">
                    <a:lumMod val="50000"/>
                  </a:schemeClr>
                </a:solidFill>
                <a:latin typeface="Calibri"/>
                <a:cs typeface="Calibri"/>
              </a:rPr>
              <a:t>Non-VC</a:t>
            </a:r>
          </a:p>
        </p:txBody>
      </p:sp>
      <p:sp>
        <p:nvSpPr>
          <p:cNvPr id="65" name="TextBox 64"/>
          <p:cNvSpPr txBox="1"/>
          <p:nvPr/>
        </p:nvSpPr>
        <p:spPr>
          <a:xfrm>
            <a:off x="7163328" y="3160392"/>
            <a:ext cx="1460722" cy="276999"/>
          </a:xfrm>
          <a:prstGeom prst="rect">
            <a:avLst/>
          </a:prstGeom>
          <a:noFill/>
        </p:spPr>
        <p:txBody>
          <a:bodyPr wrap="square" lIns="0" tIns="0" rIns="0" bIns="0" rtlCol="0">
            <a:spAutoFit/>
          </a:bodyPr>
          <a:lstStyle/>
          <a:p>
            <a:pPr eaLnBrk="1" fontAlgn="auto" hangingPunct="1">
              <a:spcBef>
                <a:spcPts val="0"/>
              </a:spcBef>
              <a:spcAft>
                <a:spcPts val="0"/>
              </a:spcAft>
            </a:pPr>
            <a:r>
              <a:rPr lang="en-US" sz="1800" b="1" dirty="0" smtClean="0">
                <a:solidFill>
                  <a:schemeClr val="accent5">
                    <a:lumMod val="50000"/>
                  </a:schemeClr>
                </a:solidFill>
                <a:latin typeface="Calibri"/>
                <a:cs typeface="Calibri"/>
              </a:rPr>
              <a:t>M&amp;A</a:t>
            </a:r>
          </a:p>
        </p:txBody>
      </p:sp>
      <p:sp>
        <p:nvSpPr>
          <p:cNvPr id="23" name="Title 1"/>
          <p:cNvSpPr txBox="1">
            <a:spLocks/>
          </p:cNvSpPr>
          <p:nvPr/>
        </p:nvSpPr>
        <p:spPr bwMode="auto">
          <a:xfrm>
            <a:off x="0" y="0"/>
            <a:ext cx="9144000" cy="77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lang="en-US" sz="3300" b="1" kern="1200">
                <a:solidFill>
                  <a:srgbClr val="007934"/>
                </a:solidFill>
                <a:latin typeface="+mj-lt"/>
                <a:ea typeface="ヒラギノ角ゴ Pro W3" charset="0"/>
                <a:cs typeface="Myriad Pro"/>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2800" dirty="0" smtClean="0">
                <a:latin typeface="Calibri"/>
                <a:cs typeface="Calibri"/>
              </a:rPr>
              <a:t>Innovating Across Technologies, Marketplace </a:t>
            </a:r>
            <a:r>
              <a:rPr lang="en-US" sz="2800" dirty="0">
                <a:latin typeface="Calibri"/>
                <a:cs typeface="Calibri"/>
              </a:rPr>
              <a:t>and Workforce </a:t>
            </a:r>
          </a:p>
        </p:txBody>
      </p:sp>
    </p:spTree>
    <p:extLst>
      <p:ext uri="{BB962C8B-B14F-4D97-AF65-F5344CB8AC3E}">
        <p14:creationId xmlns:p14="http://schemas.microsoft.com/office/powerpoint/2010/main" val="13101350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Theme">
  <a:themeElements>
    <a:clrScheme name="ACMII color scheme">
      <a:dk1>
        <a:sysClr val="windowText" lastClr="000000"/>
      </a:dk1>
      <a:lt1>
        <a:sysClr val="window" lastClr="FFFFFF"/>
      </a:lt1>
      <a:dk2>
        <a:srgbClr val="132D9E"/>
      </a:dk2>
      <a:lt2>
        <a:srgbClr val="FFFFFF"/>
      </a:lt2>
      <a:accent1>
        <a:srgbClr val="A0CC3A"/>
      </a:accent1>
      <a:accent2>
        <a:srgbClr val="F2D03A"/>
      </a:accent2>
      <a:accent3>
        <a:srgbClr val="049FD8"/>
      </a:accent3>
      <a:accent4>
        <a:srgbClr val="02518B"/>
      </a:accent4>
      <a:accent5>
        <a:srgbClr val="133155"/>
      </a:accent5>
      <a:accent6>
        <a:srgbClr val="8C1182"/>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5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raft 1 Approps briefing" id="{83E9F1B1-3D7B-4B7D-8450-ABF75992B1FF}" vid="{49A8171C-E1BD-46C8-B81B-99847AF6EC2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4FB5FA93D30443B80B4579B15F61AE" ma:contentTypeVersion="9" ma:contentTypeDescription="Create a new document." ma:contentTypeScope="" ma:versionID="3db1c37f676bf7b1afcd799f9921bcd8">
  <xsd:schema xmlns:xsd="http://www.w3.org/2001/XMLSchema" xmlns:xs="http://www.w3.org/2001/XMLSchema" xmlns:p="http://schemas.microsoft.com/office/2006/metadata/properties" xmlns:ns2="8d9376e6-7d95-411a-87e1-61a8d5c05fda" targetNamespace="http://schemas.microsoft.com/office/2006/metadata/properties" ma:root="true" ma:fieldsID="fb1bd17712748b958a2bb2efd08c0330" ns2:_="">
    <xsd:import namespace="8d9376e6-7d95-411a-87e1-61a8d5c05f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376e6-7d95-411a-87e1-61a8d5c05f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D4AD0E-1DDA-4646-B7C9-2CAC1198D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9376e6-7d95-411a-87e1-61a8d5c05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97507F-F6F6-411C-BF00-3193C7DBC1A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d9376e6-7d95-411a-87e1-61a8d5c05fda"/>
    <ds:schemaRef ds:uri="http://www.w3.org/XML/1998/namespace"/>
  </ds:schemaRefs>
</ds:datastoreItem>
</file>

<file path=customXml/itemProps3.xml><?xml version="1.0" encoding="utf-8"?>
<ds:datastoreItem xmlns:ds="http://schemas.openxmlformats.org/officeDocument/2006/customXml" ds:itemID="{AB555623-A506-412E-91A0-173063649F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6252</TotalTime>
  <Words>1199</Words>
  <Application>Microsoft Macintosh PowerPoint</Application>
  <PresentationFormat>On-screen Show (4:3)</PresentationFormat>
  <Paragraphs>179</Paragraphs>
  <Slides>14</Slides>
  <Notes>3</Notes>
  <HiddenSlides>0</HiddenSlides>
  <MMClips>0</MMClips>
  <ScaleCrop>false</ScaleCrop>
  <HeadingPairs>
    <vt:vector size="4" baseType="variant">
      <vt:variant>
        <vt:lpstr>Theme</vt:lpstr>
      </vt:variant>
      <vt:variant>
        <vt:i4>7</vt:i4>
      </vt:variant>
      <vt:variant>
        <vt:lpstr>Slide Titles</vt:lpstr>
      </vt:variant>
      <vt:variant>
        <vt:i4>14</vt:i4>
      </vt:variant>
    </vt:vector>
  </HeadingPairs>
  <TitlesOfParts>
    <vt:vector size="21" baseType="lpstr">
      <vt:lpstr>1_Default Theme</vt:lpstr>
      <vt:lpstr>2_EERE Black</vt:lpstr>
      <vt:lpstr>3_EERE Black</vt:lpstr>
      <vt:lpstr>4_EERE Black</vt:lpstr>
      <vt:lpstr>5_EERE Black</vt:lpstr>
      <vt:lpstr>EERE PPT</vt:lpstr>
      <vt:lpstr>1_EERE PPT</vt:lpstr>
      <vt:lpstr>PowerPoint Presentation</vt:lpstr>
      <vt:lpstr>Fostering Innovative Technologies and Approaches</vt:lpstr>
      <vt:lpstr>AMO Innovation Space </vt:lpstr>
      <vt:lpstr>Investing in advanced manufacturing innovations - ROI</vt:lpstr>
      <vt:lpstr>Innovation opportunities at all manufacturing scales</vt:lpstr>
      <vt:lpstr>AMO Investments in Technology Innovation</vt:lpstr>
      <vt:lpstr>Approaches to Innovation in R&amp;D Consortia </vt:lpstr>
      <vt:lpstr>Leveraging National Laboratory Resources to Accelerate Innovation</vt:lpstr>
      <vt:lpstr>PowerPoint Presentation</vt:lpstr>
      <vt:lpstr>Lab-Embedded Entrepreneurship Programs</vt:lpstr>
      <vt:lpstr>Early successes from the Lab-Embedded Entrepreneurship Programs</vt:lpstr>
      <vt:lpstr>Example of alignment with current priorities –  Energy Conversion and Storage across the nodes </vt:lpstr>
      <vt:lpstr>Example of alignment with current priorities –  Energy Conversion and Storage across the nodes </vt:lpstr>
      <vt:lpstr>What are the future innovation needs for manufacturing?</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WhosWhoAMO</dc:creator>
  <cp:lastModifiedBy>Joe Cresko</cp:lastModifiedBy>
  <cp:revision>155</cp:revision>
  <cp:lastPrinted>2019-08-12T14:59:53Z</cp:lastPrinted>
  <dcterms:created xsi:type="dcterms:W3CDTF">2017-07-07T17:32:27Z</dcterms:created>
  <dcterms:modified xsi:type="dcterms:W3CDTF">2020-06-01T23:46:16Z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0x0101009B4FB5FA93D30443B80B4579B15F61AE</vt:lpwstr>
  </property>
</Properties>
</file>