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0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21"/>
  </p:notesMasterIdLst>
  <p:sldIdLst>
    <p:sldId id="279" r:id="rId5"/>
    <p:sldId id="257" r:id="rId6"/>
    <p:sldId id="258" r:id="rId7"/>
    <p:sldId id="259" r:id="rId8"/>
    <p:sldId id="260" r:id="rId9"/>
    <p:sldId id="26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1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4"/>
    <a:srgbClr val="FFFF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41"/>
  </p:normalViewPr>
  <p:slideViewPr>
    <p:cSldViewPr snapToGrid="0">
      <p:cViewPr varScale="1">
        <p:scale>
          <a:sx n="87" d="100"/>
          <a:sy n="87" d="100"/>
        </p:scale>
        <p:origin x="12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E.LOCAL\DFSFR\home_fors3\Felicia.Lucci\My%20Documents\Active%20Documents\FY19_20%20MYPP%20Topic%20Panel%20Charts%205.28.20%20version%20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E.LOCAL\DFSFR\home_fors3\Felicia.Lucci\My%20Documents\Active%20Documents\FY19_20%20MYPP%20Topic%20Panel%20Charts%205.28.20%20version%204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rgbClr val="007934"/>
                </a:solidFill>
              </a:rPr>
              <a:t>R&amp;D Projects Subprograms</a:t>
            </a:r>
          </a:p>
        </c:rich>
      </c:tx>
      <c:layout>
        <c:manualLayout>
          <c:xMode val="edge"/>
          <c:yMode val="edge"/>
          <c:x val="0.18333486840142332"/>
          <c:y val="7.407407407407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Sheet1!$A$1:$A$2</c:f>
              <c:strCache>
                <c:ptCount val="2"/>
                <c:pt idx="0">
                  <c:v>R&amp;D Projects Subprograms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242907136607912"/>
                  <c:y val="0.117131452318460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962923905345164"/>
                  <c:y val="-0.170137430737824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2486564179475"/>
                      <c:h val="0.2763888888888889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Advanced Energy Storage</c:v>
                </c:pt>
                <c:pt idx="1">
                  <c:v>Advanced Materials R&amp;D</c:v>
                </c:pt>
                <c:pt idx="2">
                  <c:v>Mfg Processes R&amp;D</c:v>
                </c:pt>
              </c:strCache>
            </c:strRef>
          </c:cat>
          <c:val>
            <c:numRef>
              <c:f>Sheet1!$B$3:$B$5</c:f>
              <c:numCache>
                <c:formatCode>#,##0</c:formatCode>
                <c:ptCount val="3"/>
                <c:pt idx="0">
                  <c:v>16500</c:v>
                </c:pt>
                <c:pt idx="1">
                  <c:v>38500</c:v>
                </c:pt>
                <c:pt idx="2">
                  <c:v>96135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FY20 Topic Panel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Charts'!$C$55</c:f>
              <c:strCache>
                <c:ptCount val="1"/>
                <c:pt idx="0">
                  <c:v>Sum of 2020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691672802054668E-2"/>
                  <c:y val="-0.134553441236512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Charts'!$C$56:$C$61</c:f>
              <c:numCache>
                <c:formatCode>_("$"* #,##0_);_("$"* \(#,##0\);_("$"* "-"??_);_(@_)</c:formatCode>
                <c:ptCount val="6"/>
                <c:pt idx="0">
                  <c:v>108175000</c:v>
                </c:pt>
                <c:pt idx="1">
                  <c:v>92545041</c:v>
                </c:pt>
                <c:pt idx="2">
                  <c:v>57325000</c:v>
                </c:pt>
                <c:pt idx="3">
                  <c:v>45012720</c:v>
                </c:pt>
                <c:pt idx="4">
                  <c:v>24700000</c:v>
                </c:pt>
                <c:pt idx="5">
                  <c:v>53788000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FY19 Topic Panel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Charts'!$B$55</c:f>
              <c:strCache>
                <c:ptCount val="1"/>
                <c:pt idx="0">
                  <c:v>Sum of 2019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1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744884661267531E-2"/>
                  <c:y val="-0.142422353455818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Charts'!$B$56:$B$61</c:f>
              <c:numCache>
                <c:formatCode>_("$"* #,##0_);_("$"* \(#,##0\);_("$"* "-"??_);_(@_)</c:formatCode>
                <c:ptCount val="6"/>
                <c:pt idx="0">
                  <c:v>67051251</c:v>
                </c:pt>
                <c:pt idx="1">
                  <c:v>83947500</c:v>
                </c:pt>
                <c:pt idx="2">
                  <c:v>51532243</c:v>
                </c:pt>
                <c:pt idx="3">
                  <c:v>49435406</c:v>
                </c:pt>
                <c:pt idx="4">
                  <c:v>25790000</c:v>
                </c:pt>
                <c:pt idx="5">
                  <c:v>31916755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/>
              <a:t>Topic Panel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'Bar Graphs'!$C$1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'Bar Graphs'!$A$9:$A$11</c:f>
              <c:strCache>
                <c:ptCount val="3"/>
                <c:pt idx="0">
                  <c:v>ENERGY-WATER NEXUS/ WATER SECURITY GRAND CHALLENGE</c:v>
                </c:pt>
                <c:pt idx="1">
                  <c:v>PROCESS INTENSIFICATION AND CHEM. MFG.</c:v>
                </c:pt>
                <c:pt idx="2">
                  <c:v>ROLL-TO-ROLL MFG</c:v>
                </c:pt>
              </c:strCache>
            </c:strRef>
          </c:cat>
          <c:val>
            <c:numRef>
              <c:f>'Bar Graphs'!$C$9:$C$11</c:f>
              <c:numCache>
                <c:formatCode>_("$"* #,##0.0_);_("$"* \(#,##0.0\);_("$"* "-"??_);_(@_)</c:formatCode>
                <c:ptCount val="3"/>
                <c:pt idx="0">
                  <c:v>21</c:v>
                </c:pt>
                <c:pt idx="1">
                  <c:v>20.532243000000001</c:v>
                </c:pt>
                <c:pt idx="2">
                  <c:v>10</c:v>
                </c:pt>
              </c:numCache>
            </c:numRef>
          </c:val>
        </c:ser>
        <c:ser>
          <c:idx val="2"/>
          <c:order val="1"/>
          <c:tx>
            <c:strRef>
              <c:f>'Bar Graphs'!$D$1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'Bar Graphs'!$A$9:$A$11</c:f>
              <c:strCache>
                <c:ptCount val="3"/>
                <c:pt idx="0">
                  <c:v>ENERGY-WATER NEXUS/ WATER SECURITY GRAND CHALLENGE</c:v>
                </c:pt>
                <c:pt idx="1">
                  <c:v>PROCESS INTENSIFICATION AND CHEM. MFG.</c:v>
                </c:pt>
                <c:pt idx="2">
                  <c:v>ROLL-TO-ROLL MFG</c:v>
                </c:pt>
              </c:strCache>
            </c:strRef>
          </c:cat>
          <c:val>
            <c:numRef>
              <c:f>'Bar Graphs'!$D$9:$D$11</c:f>
              <c:numCache>
                <c:formatCode>_("$"* #,##0.0_);_("$"* \(#,##0.0\);_("$"* "-"??_);_(@_)</c:formatCode>
                <c:ptCount val="3"/>
                <c:pt idx="0">
                  <c:v>45.325000000000003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396976"/>
        <c:axId val="515397368"/>
      </c:barChart>
      <c:catAx>
        <c:axId val="5153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5397368"/>
        <c:crosses val="autoZero"/>
        <c:auto val="1"/>
        <c:lblAlgn val="ctr"/>
        <c:lblOffset val="100"/>
        <c:noMultiLvlLbl val="0"/>
      </c:catAx>
      <c:valAx>
        <c:axId val="515397368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$ MILLIONS</a:t>
                </a:r>
                <a:endParaRPr lang="en-US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5396976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FY19 Topic Panel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Charts'!$B$55</c:f>
              <c:strCache>
                <c:ptCount val="1"/>
                <c:pt idx="0">
                  <c:v>Sum of 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11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Charts'!$B$56:$B$61</c:f>
              <c:numCache>
                <c:formatCode>_("$"* #,##0_);_("$"* \(#,##0\);_("$"* "-"??_);_(@_)</c:formatCode>
                <c:ptCount val="6"/>
                <c:pt idx="0">
                  <c:v>67051251</c:v>
                </c:pt>
                <c:pt idx="1">
                  <c:v>83947500</c:v>
                </c:pt>
                <c:pt idx="2">
                  <c:v>51532243</c:v>
                </c:pt>
                <c:pt idx="3">
                  <c:v>49435406</c:v>
                </c:pt>
                <c:pt idx="4">
                  <c:v>25790000</c:v>
                </c:pt>
                <c:pt idx="5">
                  <c:v>31916755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FY20 Topic Panel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Charts'!$C$55</c:f>
              <c:strCache>
                <c:ptCount val="1"/>
                <c:pt idx="0">
                  <c:v>Sum of 2020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1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Charts'!$C$56:$C$61</c:f>
              <c:numCache>
                <c:formatCode>_("$"* #,##0_);_("$"* \(#,##0\);_("$"* "-"??_);_(@_)</c:formatCode>
                <c:ptCount val="6"/>
                <c:pt idx="0">
                  <c:v>108175000</c:v>
                </c:pt>
                <c:pt idx="1">
                  <c:v>92545041</c:v>
                </c:pt>
                <c:pt idx="2">
                  <c:v>57325000</c:v>
                </c:pt>
                <c:pt idx="3">
                  <c:v>45012720</c:v>
                </c:pt>
                <c:pt idx="4">
                  <c:v>24700000</c:v>
                </c:pt>
                <c:pt idx="5">
                  <c:v>53788000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/>
              <a:t>Topic Panel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'Bar Graphs'!$C$1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'Bar Graphs'!$A$12:$A$14</c:f>
              <c:strCache>
                <c:ptCount val="3"/>
                <c:pt idx="0">
                  <c:v>COMBINED HEAT AND POWER</c:v>
                </c:pt>
                <c:pt idx="1">
                  <c:v>POWER ELECTRONICS</c:v>
                </c:pt>
                <c:pt idx="2">
                  <c:v>WASTE HEAT RECOVERY/ PROCESS HEATING</c:v>
                </c:pt>
              </c:strCache>
            </c:strRef>
          </c:cat>
          <c:val>
            <c:numRef>
              <c:f>'Bar Graphs'!$C$12:$C$14</c:f>
              <c:numCache>
                <c:formatCode>_("$"* #,##0.0_);_("$"* \(#,##0.0\);_("$"* "-"??_);_(@_)</c:formatCode>
                <c:ptCount val="3"/>
                <c:pt idx="0">
                  <c:v>17.125406000000002</c:v>
                </c:pt>
                <c:pt idx="1">
                  <c:v>18.809999999999999</c:v>
                </c:pt>
                <c:pt idx="2">
                  <c:v>13.5</c:v>
                </c:pt>
              </c:numCache>
            </c:numRef>
          </c:val>
        </c:ser>
        <c:ser>
          <c:idx val="2"/>
          <c:order val="1"/>
          <c:tx>
            <c:strRef>
              <c:f>'Bar Graphs'!$D$1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'Bar Graphs'!$A$12:$A$14</c:f>
              <c:strCache>
                <c:ptCount val="3"/>
                <c:pt idx="0">
                  <c:v>COMBINED HEAT AND POWER</c:v>
                </c:pt>
                <c:pt idx="1">
                  <c:v>POWER ELECTRONICS</c:v>
                </c:pt>
                <c:pt idx="2">
                  <c:v>WASTE HEAT RECOVERY/ PROCESS HEATING</c:v>
                </c:pt>
              </c:strCache>
            </c:strRef>
          </c:cat>
          <c:val>
            <c:numRef>
              <c:f>'Bar Graphs'!$D$12:$D$14</c:f>
              <c:numCache>
                <c:formatCode>_("$"* #,##0.0_);_("$"* \(#,##0.0\);_("$"* "-"??_);_(@_)</c:formatCode>
                <c:ptCount val="3"/>
                <c:pt idx="0">
                  <c:v>20.035</c:v>
                </c:pt>
                <c:pt idx="1">
                  <c:v>0</c:v>
                </c:pt>
                <c:pt idx="2">
                  <c:v>24.977720000000001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398936"/>
        <c:axId val="516931048"/>
      </c:barChart>
      <c:catAx>
        <c:axId val="51539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6931048"/>
        <c:crosses val="autoZero"/>
        <c:auto val="1"/>
        <c:lblAlgn val="ctr"/>
        <c:lblOffset val="100"/>
        <c:noMultiLvlLbl val="0"/>
      </c:catAx>
      <c:valAx>
        <c:axId val="516931048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$ MILLIONS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2.7281746031746032E-2"/>
              <c:y val="0.35861178410391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5398936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FY19 Topic Panel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Charts'!$B$55</c:f>
              <c:strCache>
                <c:ptCount val="1"/>
                <c:pt idx="0">
                  <c:v>Sum of 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11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Charts'!$B$56:$B$61</c:f>
              <c:numCache>
                <c:formatCode>_("$"* #,##0_);_("$"* \(#,##0\);_("$"* "-"??_);_(@_)</c:formatCode>
                <c:ptCount val="6"/>
                <c:pt idx="0">
                  <c:v>67051251</c:v>
                </c:pt>
                <c:pt idx="1">
                  <c:v>83947500</c:v>
                </c:pt>
                <c:pt idx="2">
                  <c:v>51532243</c:v>
                </c:pt>
                <c:pt idx="3">
                  <c:v>49435406</c:v>
                </c:pt>
                <c:pt idx="4">
                  <c:v>25790000</c:v>
                </c:pt>
                <c:pt idx="5">
                  <c:v>31916755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FY20 Topic Panel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Charts'!$C$55</c:f>
              <c:strCache>
                <c:ptCount val="1"/>
                <c:pt idx="0">
                  <c:v>Sum of 2020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1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Charts'!$C$56:$C$61</c:f>
              <c:numCache>
                <c:formatCode>_("$"* #,##0_);_("$"* \(#,##0\);_("$"* "-"??_);_(@_)</c:formatCode>
                <c:ptCount val="6"/>
                <c:pt idx="0">
                  <c:v>108175000</c:v>
                </c:pt>
                <c:pt idx="1">
                  <c:v>92545041</c:v>
                </c:pt>
                <c:pt idx="2">
                  <c:v>57325000</c:v>
                </c:pt>
                <c:pt idx="3">
                  <c:v>45012720</c:v>
                </c:pt>
                <c:pt idx="4">
                  <c:v>24700000</c:v>
                </c:pt>
                <c:pt idx="5">
                  <c:v>53788000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/>
              <a:t>Topic Panel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'Bar Graphs'!$C$1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'Bar Graphs'!$A$15:$A$17</c:f>
              <c:strCache>
                <c:ptCount val="3"/>
                <c:pt idx="0">
                  <c:v>CYBERSECURITY</c:v>
                </c:pt>
                <c:pt idx="1">
                  <c:v>HPC4MFG</c:v>
                </c:pt>
                <c:pt idx="2">
                  <c:v>SMART MFG</c:v>
                </c:pt>
              </c:strCache>
            </c:strRef>
          </c:cat>
          <c:val>
            <c:numRef>
              <c:f>'Bar Graphs'!$C$15:$C$17</c:f>
              <c:numCache>
                <c:formatCode>_("$"* #,##0.0_);_("$"* \(#,##0.0\);_("$"* "-"??_);_(@_)</c:formatCode>
                <c:ptCount val="3"/>
                <c:pt idx="0">
                  <c:v>20.59</c:v>
                </c:pt>
                <c:pt idx="1">
                  <c:v>5.2</c:v>
                </c:pt>
                <c:pt idx="2">
                  <c:v>0</c:v>
                </c:pt>
              </c:numCache>
            </c:numRef>
          </c:val>
        </c:ser>
        <c:ser>
          <c:idx val="2"/>
          <c:order val="1"/>
          <c:tx>
            <c:strRef>
              <c:f>'Bar Graphs'!$D$1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'Bar Graphs'!$A$15:$A$17</c:f>
              <c:strCache>
                <c:ptCount val="3"/>
                <c:pt idx="0">
                  <c:v>CYBERSECURITY</c:v>
                </c:pt>
                <c:pt idx="1">
                  <c:v>HPC4MFG</c:v>
                </c:pt>
                <c:pt idx="2">
                  <c:v>SMART MFG</c:v>
                </c:pt>
              </c:strCache>
            </c:strRef>
          </c:cat>
          <c:val>
            <c:numRef>
              <c:f>'Bar Graphs'!$D$15:$D$17</c:f>
              <c:numCache>
                <c:formatCode>_("$"* #,##0.0_);_("$"* \(#,##0.0\);_("$"* "-"??_);_(@_)</c:formatCode>
                <c:ptCount val="3"/>
                <c:pt idx="0">
                  <c:v>14</c:v>
                </c:pt>
                <c:pt idx="1">
                  <c:v>5.2</c:v>
                </c:pt>
                <c:pt idx="2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932616"/>
        <c:axId val="516933008"/>
      </c:barChart>
      <c:catAx>
        <c:axId val="51693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6933008"/>
        <c:crosses val="autoZero"/>
        <c:auto val="1"/>
        <c:lblAlgn val="ctr"/>
        <c:lblOffset val="100"/>
        <c:noMultiLvlLbl val="0"/>
      </c:catAx>
      <c:valAx>
        <c:axId val="51693300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$ MILLIONS</a:t>
                </a:r>
                <a:endParaRPr lang="en-US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6932616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FY19 Topic Panel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Charts'!$B$55</c:f>
              <c:strCache>
                <c:ptCount val="1"/>
                <c:pt idx="0">
                  <c:v>Sum of 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11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Charts'!$B$56:$B$61</c:f>
              <c:numCache>
                <c:formatCode>_("$"* #,##0_);_("$"* \(#,##0\);_("$"* "-"??_);_(@_)</c:formatCode>
                <c:ptCount val="6"/>
                <c:pt idx="0">
                  <c:v>67051251</c:v>
                </c:pt>
                <c:pt idx="1">
                  <c:v>83947500</c:v>
                </c:pt>
                <c:pt idx="2">
                  <c:v>51532243</c:v>
                </c:pt>
                <c:pt idx="3">
                  <c:v>49435406</c:v>
                </c:pt>
                <c:pt idx="4">
                  <c:v>25790000</c:v>
                </c:pt>
                <c:pt idx="5">
                  <c:v>31916755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b="1">
                <a:solidFill>
                  <a:srgbClr val="008000"/>
                </a:solidFill>
              </a:rPr>
              <a:t>Consortia Subprograms</a:t>
            </a:r>
          </a:p>
        </c:rich>
      </c:tx>
      <c:layout>
        <c:manualLayout>
          <c:xMode val="edge"/>
          <c:yMode val="edge"/>
          <c:x val="0.2550484357663878"/>
          <c:y val="0.1064814814814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Consortia Subprograms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Sheet1!$D$3:$D$6</c:f>
              <c:strCache>
                <c:ptCount val="4"/>
                <c:pt idx="0">
                  <c:v>Institutes</c:v>
                </c:pt>
                <c:pt idx="1">
                  <c:v>National Lab Facilities</c:v>
                </c:pt>
                <c:pt idx="2">
                  <c:v>Hubs</c:v>
                </c:pt>
                <c:pt idx="3">
                  <c:v>Early Stage Mfg R&amp;D Consortia</c:v>
                </c:pt>
              </c:strCache>
            </c:strRef>
          </c:cat>
          <c:val>
            <c:numRef>
              <c:f>Sheet1!$E$3:$E$6</c:f>
              <c:numCache>
                <c:formatCode>#,##0</c:formatCode>
                <c:ptCount val="4"/>
                <c:pt idx="0">
                  <c:v>28000</c:v>
                </c:pt>
                <c:pt idx="1">
                  <c:v>45000</c:v>
                </c:pt>
                <c:pt idx="2">
                  <c:v>50000</c:v>
                </c:pt>
                <c:pt idx="3">
                  <c:v>75865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FY20 Topic Panel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Charts'!$C$55</c:f>
              <c:strCache>
                <c:ptCount val="1"/>
                <c:pt idx="0">
                  <c:v>Sum of 2020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1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799540682414697E-2"/>
                  <c:y val="9.9762685914260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Charts'!$C$56:$C$61</c:f>
              <c:numCache>
                <c:formatCode>_("$"* #,##0_);_("$"* \(#,##0\);_("$"* "-"??_);_(@_)</c:formatCode>
                <c:ptCount val="6"/>
                <c:pt idx="0">
                  <c:v>108175000</c:v>
                </c:pt>
                <c:pt idx="1">
                  <c:v>92545041</c:v>
                </c:pt>
                <c:pt idx="2">
                  <c:v>57325000</c:v>
                </c:pt>
                <c:pt idx="3">
                  <c:v>45012720</c:v>
                </c:pt>
                <c:pt idx="4">
                  <c:v>24700000</c:v>
                </c:pt>
                <c:pt idx="5">
                  <c:v>53788000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/>
              <a:t>Topic</a:t>
            </a:r>
            <a:r>
              <a:rPr lang="en-US" sz="1800" baseline="0"/>
              <a:t> </a:t>
            </a:r>
            <a:r>
              <a:rPr lang="en-US" sz="1800"/>
              <a:t>Panel 6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'Bar Graphs'!$C$1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'Bar Graphs'!$A$18:$A$20</c:f>
              <c:strCache>
                <c:ptCount val="3"/>
                <c:pt idx="0">
                  <c:v>TECHNICAL PARTNERSHIPS</c:v>
                </c:pt>
                <c:pt idx="1">
                  <c:v>TECHNOLOGY TRANSFER MECHANISMS</c:v>
                </c:pt>
                <c:pt idx="2">
                  <c:v>WORKFORCE DEVELOPMENT</c:v>
                </c:pt>
              </c:strCache>
            </c:strRef>
          </c:cat>
          <c:val>
            <c:numRef>
              <c:f>'Bar Graphs'!$C$18:$C$20</c:f>
              <c:numCache>
                <c:formatCode>_("$"* #,##0.0_);_("$"* \(#,##0.0\);_("$"* "-"??_);_(@_)</c:formatCode>
                <c:ptCount val="3"/>
                <c:pt idx="0">
                  <c:v>13.916524000000001</c:v>
                </c:pt>
                <c:pt idx="1">
                  <c:v>0</c:v>
                </c:pt>
                <c:pt idx="2">
                  <c:v>18.000230999999999</c:v>
                </c:pt>
              </c:numCache>
            </c:numRef>
          </c:val>
        </c:ser>
        <c:ser>
          <c:idx val="2"/>
          <c:order val="1"/>
          <c:tx>
            <c:strRef>
              <c:f>'Bar Graphs'!$D$1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'Bar Graphs'!$A$18:$A$20</c:f>
              <c:strCache>
                <c:ptCount val="3"/>
                <c:pt idx="0">
                  <c:v>TECHNICAL PARTNERSHIPS</c:v>
                </c:pt>
                <c:pt idx="1">
                  <c:v>TECHNOLOGY TRANSFER MECHANISMS</c:v>
                </c:pt>
                <c:pt idx="2">
                  <c:v>WORKFORCE DEVELOPMENT</c:v>
                </c:pt>
              </c:strCache>
            </c:strRef>
          </c:cat>
          <c:val>
            <c:numRef>
              <c:f>'Bar Graphs'!$D$18:$D$20</c:f>
              <c:numCache>
                <c:formatCode>_("$"* #,##0.0_);_("$"* \(#,##0.0\);_("$"* "-"??_);_(@_)</c:formatCode>
                <c:ptCount val="3"/>
                <c:pt idx="0">
                  <c:v>12.874876</c:v>
                </c:pt>
                <c:pt idx="1">
                  <c:v>24.712705</c:v>
                </c:pt>
                <c:pt idx="2">
                  <c:v>16.200419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934576"/>
        <c:axId val="517549592"/>
      </c:barChart>
      <c:catAx>
        <c:axId val="5169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7549592"/>
        <c:crosses val="autoZero"/>
        <c:auto val="1"/>
        <c:lblAlgn val="ctr"/>
        <c:lblOffset val="100"/>
        <c:noMultiLvlLbl val="0"/>
      </c:catAx>
      <c:valAx>
        <c:axId val="51754959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$ MILLIONS</a:t>
                </a:r>
                <a:endParaRPr lang="en-US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6934576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Strategic Analysis &amp; </a:t>
            </a:r>
          </a:p>
          <a:p>
            <a:pPr>
              <a:defRPr sz="1800"/>
            </a:pPr>
            <a:r>
              <a:rPr lang="en-US" sz="1800" b="0" i="0" u="none" strike="noStrike" baseline="0">
                <a:effectLst/>
              </a:rPr>
              <a:t>HQ Program Support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'Bar Graphs'!$C$1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'Bar Graphs'!$A$21</c:f>
              <c:strCache>
                <c:ptCount val="1"/>
                <c:pt idx="0">
                  <c:v>STRATEGIC ANALYSIS &amp; HQ PROGRAM SUPPORT</c:v>
                </c:pt>
              </c:strCache>
            </c:strRef>
          </c:cat>
          <c:val>
            <c:numRef>
              <c:f>'Bar Graphs'!$C$21</c:f>
              <c:numCache>
                <c:formatCode>_("$"* #,##0.0_);_("$"* \(#,##0.0\);_("$"* "-"??_);_(@_)</c:formatCode>
                <c:ptCount val="1"/>
                <c:pt idx="0">
                  <c:v>8.3309650000000008</c:v>
                </c:pt>
              </c:numCache>
            </c:numRef>
          </c:val>
        </c:ser>
        <c:ser>
          <c:idx val="2"/>
          <c:order val="1"/>
          <c:tx>
            <c:strRef>
              <c:f>'Bar Graphs'!$D$1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'Bar Graphs'!$A$21</c:f>
              <c:strCache>
                <c:ptCount val="1"/>
                <c:pt idx="0">
                  <c:v>STRATEGIC ANALYSIS &amp; HQ PROGRAM SUPPORT</c:v>
                </c:pt>
              </c:strCache>
            </c:strRef>
          </c:cat>
          <c:val>
            <c:numRef>
              <c:f>'Bar Graphs'!$D$21</c:f>
              <c:numCache>
                <c:formatCode>_("$"* #,##0.0_);_("$"* \(#,##0.0\);_("$"* "-"??_);_(@_)</c:formatCode>
                <c:ptCount val="1"/>
                <c:pt idx="0">
                  <c:v>13.45423847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550376"/>
        <c:axId val="517550768"/>
      </c:barChart>
      <c:catAx>
        <c:axId val="51755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7550768"/>
        <c:crosses val="autoZero"/>
        <c:auto val="1"/>
        <c:lblAlgn val="ctr"/>
        <c:lblOffset val="100"/>
        <c:noMultiLvlLbl val="0"/>
      </c:catAx>
      <c:valAx>
        <c:axId val="51755076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$ MILLIONS</a:t>
                </a:r>
                <a:endParaRPr lang="en-US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7550376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2637595956538972"/>
          <c:y val="0.10185185185185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8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Sheet1!$G$1</c:f>
              <c:strCache>
                <c:ptCount val="1"/>
                <c:pt idx="0">
                  <c:v>Technical Partnerships Subprograms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745128939493762"/>
                  <c:y val="0.20722513852435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61507936507936"/>
                      <c:h val="0.2303240740740740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2686041751095272E-2"/>
                  <c:y val="-0.150462962962962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81539090994655"/>
                      <c:h val="0.22569444444444445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Sheet1!$G$3:$G$5</c:f>
              <c:strCache>
                <c:ptCount val="3"/>
                <c:pt idx="0">
                  <c:v>STEM &amp; Workforce Development</c:v>
                </c:pt>
                <c:pt idx="1">
                  <c:v>CHP and District Energy</c:v>
                </c:pt>
                <c:pt idx="2">
                  <c:v>Technical Assistance</c:v>
                </c:pt>
              </c:strCache>
            </c:strRef>
          </c:cat>
          <c:val>
            <c:numRef>
              <c:f>Sheet1!$H$3:$H$5</c:f>
              <c:numCache>
                <c:formatCode>#,##0</c:formatCode>
                <c:ptCount val="3"/>
                <c:pt idx="0">
                  <c:v>12300</c:v>
                </c:pt>
                <c:pt idx="1">
                  <c:v>19500</c:v>
                </c:pt>
                <c:pt idx="2">
                  <c:v>13200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FY19 Topic Panel 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Charts'!$B$55</c:f>
              <c:strCache>
                <c:ptCount val="1"/>
                <c:pt idx="0">
                  <c:v>Sum of 2019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Charts'!$B$56:$B$61</c:f>
              <c:numCache>
                <c:formatCode>_("$"* #,##0_);_("$"* \(#,##0\);_("$"* "-"??_);_(@_)</c:formatCode>
                <c:ptCount val="6"/>
                <c:pt idx="0">
                  <c:v>67051251</c:v>
                </c:pt>
                <c:pt idx="1">
                  <c:v>83947500</c:v>
                </c:pt>
                <c:pt idx="2">
                  <c:v>51532243</c:v>
                </c:pt>
                <c:pt idx="3">
                  <c:v>49435406</c:v>
                </c:pt>
                <c:pt idx="4">
                  <c:v>25790000</c:v>
                </c:pt>
                <c:pt idx="5">
                  <c:v>31916755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FY20 Topic Panel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Charts'!$C$55</c:f>
              <c:strCache>
                <c:ptCount val="1"/>
                <c:pt idx="0">
                  <c:v>Sum of 2020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Charts'!$C$56:$C$61</c:f>
              <c:numCache>
                <c:formatCode>_("$"* #,##0_);_("$"* \(#,##0\);_("$"* "-"??_);_(@_)</c:formatCode>
                <c:ptCount val="6"/>
                <c:pt idx="0">
                  <c:v>108175000</c:v>
                </c:pt>
                <c:pt idx="1">
                  <c:v>92545041</c:v>
                </c:pt>
                <c:pt idx="2">
                  <c:v>57325000</c:v>
                </c:pt>
                <c:pt idx="3">
                  <c:v>45012720</c:v>
                </c:pt>
                <c:pt idx="4">
                  <c:v>24700000</c:v>
                </c:pt>
                <c:pt idx="5">
                  <c:v>53788000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/>
              <a:t>Topic Panel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'Bar Graphs'!$C$1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'Bar Graphs'!$A$2:$A$4</c:f>
              <c:strCache>
                <c:ptCount val="3"/>
                <c:pt idx="0">
                  <c:v>ADDITIVE MANUFACTURING</c:v>
                </c:pt>
                <c:pt idx="1">
                  <c:v>COMPOSITES</c:v>
                </c:pt>
                <c:pt idx="2">
                  <c:v>SUSTAINABLE MFG/ CIRCULAR ECONOMY</c:v>
                </c:pt>
              </c:strCache>
            </c:strRef>
          </c:cat>
          <c:val>
            <c:numRef>
              <c:f>'Bar Graphs'!$C$2:$C$4</c:f>
              <c:numCache>
                <c:formatCode>_("$"* #,##0.0_);_("$"* \(#,##0.0\);_("$"* "-"??_);_(@_)</c:formatCode>
                <c:ptCount val="3"/>
                <c:pt idx="0">
                  <c:v>49.051251000000001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</c:ser>
        <c:ser>
          <c:idx val="2"/>
          <c:order val="1"/>
          <c:tx>
            <c:strRef>
              <c:f>'Bar Graphs'!$D$1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'Bar Graphs'!$A$2:$A$4</c:f>
              <c:strCache>
                <c:ptCount val="3"/>
                <c:pt idx="0">
                  <c:v>ADDITIVE MANUFACTURING</c:v>
                </c:pt>
                <c:pt idx="1">
                  <c:v>COMPOSITES</c:v>
                </c:pt>
                <c:pt idx="2">
                  <c:v>SUSTAINABLE MFG/ CIRCULAR ECONOMY</c:v>
                </c:pt>
              </c:strCache>
            </c:strRef>
          </c:cat>
          <c:val>
            <c:numRef>
              <c:f>'Bar Graphs'!$D$2:$D$4</c:f>
              <c:numCache>
                <c:formatCode>_("$"* #,##0.0_);_("$"* \(#,##0.0\);_("$"* "-"??_);_(@_)</c:formatCode>
                <c:ptCount val="3"/>
                <c:pt idx="0">
                  <c:v>43.5</c:v>
                </c:pt>
                <c:pt idx="1">
                  <c:v>15</c:v>
                </c:pt>
                <c:pt idx="2">
                  <c:v>49.674999999999997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320296"/>
        <c:axId val="514608944"/>
      </c:barChart>
      <c:catAx>
        <c:axId val="51232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4608944"/>
        <c:crossesAt val="0"/>
        <c:auto val="1"/>
        <c:lblAlgn val="ctr"/>
        <c:lblOffset val="100"/>
        <c:noMultiLvlLbl val="0"/>
      </c:catAx>
      <c:valAx>
        <c:axId val="514608944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/>
                  <a:t>$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2320296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FY19 Topic Panel 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Charts'!$B$55</c:f>
              <c:strCache>
                <c:ptCount val="1"/>
                <c:pt idx="0">
                  <c:v>Sum of 2019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1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Charts'!$B$56:$B$61</c:f>
              <c:numCache>
                <c:formatCode>_("$"* #,##0_);_("$"* \(#,##0\);_("$"* "-"??_);_(@_)</c:formatCode>
                <c:ptCount val="6"/>
                <c:pt idx="0">
                  <c:v>67051251</c:v>
                </c:pt>
                <c:pt idx="1">
                  <c:v>83947500</c:v>
                </c:pt>
                <c:pt idx="2">
                  <c:v>51532243</c:v>
                </c:pt>
                <c:pt idx="3">
                  <c:v>49435406</c:v>
                </c:pt>
                <c:pt idx="4">
                  <c:v>25790000</c:v>
                </c:pt>
                <c:pt idx="5">
                  <c:v>31916755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Book" panose="020B0503020102020204" pitchFamily="34" charset="0"/>
              </a:rPr>
              <a:t>FY20 Topic Panel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91486115568166"/>
          <c:y val="0.15772286993279849"/>
          <c:w val="0.51878175607036692"/>
          <c:h val="0.78639624545911879"/>
        </c:manualLayout>
      </c:layout>
      <c:pieChart>
        <c:varyColors val="1"/>
        <c:ser>
          <c:idx val="0"/>
          <c:order val="0"/>
          <c:tx>
            <c:strRef>
              <c:f>'MYPP 2020 Data and Charts'!$C$55</c:f>
              <c:strCache>
                <c:ptCount val="1"/>
                <c:pt idx="0">
                  <c:v>Sum of 2020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'MYPP 2020 Data and Charts'!$A$56:$A$61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'MYPP 2020 Data and Charts'!$C$56:$C$61</c:f>
              <c:numCache>
                <c:formatCode>_("$"* #,##0_);_("$"* \(#,##0\);_("$"* "-"??_);_(@_)</c:formatCode>
                <c:ptCount val="6"/>
                <c:pt idx="0">
                  <c:v>108175000</c:v>
                </c:pt>
                <c:pt idx="1">
                  <c:v>92545041</c:v>
                </c:pt>
                <c:pt idx="2">
                  <c:v>57325000</c:v>
                </c:pt>
                <c:pt idx="3">
                  <c:v>45012720</c:v>
                </c:pt>
                <c:pt idx="4">
                  <c:v>24700000</c:v>
                </c:pt>
                <c:pt idx="5">
                  <c:v>53788000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/>
              <a:t>Topic Panel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'Bar Graphs'!$C$1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'Bar Graphs'!$A$5:$A$8</c:f>
              <c:strCache>
                <c:ptCount val="4"/>
                <c:pt idx="0">
                  <c:v>ADVANCED MATERIALS </c:v>
                </c:pt>
                <c:pt idx="1">
                  <c:v>CRITICAL MATERIALS</c:v>
                </c:pt>
                <c:pt idx="2">
                  <c:v>ENERGY STORAGE</c:v>
                </c:pt>
                <c:pt idx="3">
                  <c:v>MATERIALS FOR HARSH CONDITIONS</c:v>
                </c:pt>
              </c:strCache>
            </c:strRef>
          </c:cat>
          <c:val>
            <c:numRef>
              <c:f>'Bar Graphs'!$C$5:$C$8</c:f>
              <c:numCache>
                <c:formatCode>_("$"* #,##0.0_);_("$"* \(#,##0.0\);_("$"* "-"??_);_(@_)</c:formatCode>
                <c:ptCount val="4"/>
                <c:pt idx="0">
                  <c:v>36.648499999999999</c:v>
                </c:pt>
                <c:pt idx="1">
                  <c:v>25</c:v>
                </c:pt>
                <c:pt idx="2">
                  <c:v>0</c:v>
                </c:pt>
                <c:pt idx="3">
                  <c:v>22.298999999999999</c:v>
                </c:pt>
              </c:numCache>
            </c:numRef>
          </c:val>
        </c:ser>
        <c:ser>
          <c:idx val="2"/>
          <c:order val="1"/>
          <c:tx>
            <c:strRef>
              <c:f>'Bar Graphs'!$D$1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'Bar Graphs'!$A$5:$A$8</c:f>
              <c:strCache>
                <c:ptCount val="4"/>
                <c:pt idx="0">
                  <c:v>ADVANCED MATERIALS </c:v>
                </c:pt>
                <c:pt idx="1">
                  <c:v>CRITICAL MATERIALS</c:v>
                </c:pt>
                <c:pt idx="2">
                  <c:v>ENERGY STORAGE</c:v>
                </c:pt>
                <c:pt idx="3">
                  <c:v>MATERIALS FOR HARSH CONDITIONS</c:v>
                </c:pt>
              </c:strCache>
            </c:strRef>
          </c:cat>
          <c:val>
            <c:numRef>
              <c:f>'Bar Graphs'!$D$5:$D$8</c:f>
              <c:numCache>
                <c:formatCode>_("$"* #,##0.0_);_("$"* \(#,##0.0\);_("$"* "-"??_);_(@_)</c:formatCode>
                <c:ptCount val="4"/>
                <c:pt idx="0">
                  <c:v>2</c:v>
                </c:pt>
                <c:pt idx="1">
                  <c:v>55</c:v>
                </c:pt>
                <c:pt idx="2">
                  <c:v>16.047264999999999</c:v>
                </c:pt>
                <c:pt idx="3">
                  <c:v>19.497776000000002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610512"/>
        <c:axId val="515395408"/>
      </c:barChart>
      <c:catAx>
        <c:axId val="51461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5395408"/>
        <c:crosses val="autoZero"/>
        <c:auto val="1"/>
        <c:lblAlgn val="ctr"/>
        <c:lblOffset val="100"/>
        <c:noMultiLvlLbl val="0"/>
      </c:catAx>
      <c:valAx>
        <c:axId val="515395408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$ MILLIONS</a:t>
                </a:r>
                <a:endParaRPr lang="en-US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4610512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CB920-6050-40CB-AD7B-DAFD6541C89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062A0-9EBA-4D0B-8AB5-E403C79211C1}">
      <dgm:prSet phldrT="[Text]" custT="1"/>
      <dgm:spPr>
        <a:solidFill>
          <a:srgbClr val="007934"/>
        </a:solidFill>
      </dgm:spPr>
      <dgm:t>
        <a:bodyPr/>
        <a:lstStyle/>
        <a:p>
          <a:r>
            <a:rPr lang="en-US" sz="2000" dirty="0" smtClean="0"/>
            <a:t>Panel #1</a:t>
          </a:r>
          <a:endParaRPr lang="en-US" sz="2000" dirty="0"/>
        </a:p>
      </dgm:t>
    </dgm:pt>
    <dgm:pt modelId="{5F9674C2-FD0D-46DE-8318-5CADAC89A4A3}" type="parTrans" cxnId="{8103DF4D-957B-4FC3-B5BF-636A9B6F5742}">
      <dgm:prSet/>
      <dgm:spPr/>
      <dgm:t>
        <a:bodyPr/>
        <a:lstStyle/>
        <a:p>
          <a:endParaRPr lang="en-US"/>
        </a:p>
      </dgm:t>
    </dgm:pt>
    <dgm:pt modelId="{94AA5935-428A-43CC-9EDE-BD3502395044}" type="sibTrans" cxnId="{8103DF4D-957B-4FC3-B5BF-636A9B6F5742}">
      <dgm:prSet/>
      <dgm:spPr/>
      <dgm:t>
        <a:bodyPr/>
        <a:lstStyle/>
        <a:p>
          <a:endParaRPr lang="en-US"/>
        </a:p>
      </dgm:t>
    </dgm:pt>
    <dgm:pt modelId="{0A4CF98D-7D8B-4017-9BA3-6938AE19215B}">
      <dgm:prSet phldrT="[Text]" custT="1"/>
      <dgm:spPr/>
      <dgm:t>
        <a:bodyPr/>
        <a:lstStyle/>
        <a:p>
          <a:r>
            <a:rPr lang="en-US" sz="1400" dirty="0" smtClean="0"/>
            <a:t>Additive </a:t>
          </a:r>
          <a:r>
            <a:rPr lang="en-US" sz="1400" dirty="0" err="1" smtClean="0"/>
            <a:t>Mfg</a:t>
          </a:r>
          <a:endParaRPr lang="en-US" sz="1400" dirty="0"/>
        </a:p>
      </dgm:t>
    </dgm:pt>
    <dgm:pt modelId="{A64C445B-5FC3-4D0D-80FB-7970859E32AC}" type="parTrans" cxnId="{8773E05C-8EE0-417A-AD9B-7C4EC4FD99A8}">
      <dgm:prSet/>
      <dgm:spPr/>
      <dgm:t>
        <a:bodyPr/>
        <a:lstStyle/>
        <a:p>
          <a:endParaRPr lang="en-US"/>
        </a:p>
      </dgm:t>
    </dgm:pt>
    <dgm:pt modelId="{BD25857E-626F-4A79-8EB6-07210F09F3F6}" type="sibTrans" cxnId="{8773E05C-8EE0-417A-AD9B-7C4EC4FD99A8}">
      <dgm:prSet/>
      <dgm:spPr/>
      <dgm:t>
        <a:bodyPr/>
        <a:lstStyle/>
        <a:p>
          <a:endParaRPr lang="en-US"/>
        </a:p>
      </dgm:t>
    </dgm:pt>
    <dgm:pt modelId="{45BBFE84-6E67-4468-BEA9-D9D8B1E24BDF}">
      <dgm:prSet phldrT="[Text]" custT="1"/>
      <dgm:spPr/>
      <dgm:t>
        <a:bodyPr/>
        <a:lstStyle/>
        <a:p>
          <a:r>
            <a:rPr lang="en-US" sz="1400" dirty="0" smtClean="0"/>
            <a:t>Composites</a:t>
          </a:r>
          <a:endParaRPr lang="en-US" sz="1400" dirty="0"/>
        </a:p>
      </dgm:t>
    </dgm:pt>
    <dgm:pt modelId="{49761CA5-6FEF-4220-B182-F84A009386DD}" type="parTrans" cxnId="{0C674056-FBCA-4A92-A9BC-C8E6E74C76ED}">
      <dgm:prSet/>
      <dgm:spPr/>
      <dgm:t>
        <a:bodyPr/>
        <a:lstStyle/>
        <a:p>
          <a:endParaRPr lang="en-US"/>
        </a:p>
      </dgm:t>
    </dgm:pt>
    <dgm:pt modelId="{8AD4C72C-A947-42A3-AF8B-1C3BF2A9AD4F}" type="sibTrans" cxnId="{0C674056-FBCA-4A92-A9BC-C8E6E74C76ED}">
      <dgm:prSet/>
      <dgm:spPr/>
      <dgm:t>
        <a:bodyPr/>
        <a:lstStyle/>
        <a:p>
          <a:endParaRPr lang="en-US"/>
        </a:p>
      </dgm:t>
    </dgm:pt>
    <dgm:pt modelId="{DE1A018B-9745-4447-A364-D4D3DFCC061B}">
      <dgm:prSet phldrT="[Text]" custT="1"/>
      <dgm:spPr>
        <a:solidFill>
          <a:srgbClr val="007934"/>
        </a:solidFill>
      </dgm:spPr>
      <dgm:t>
        <a:bodyPr/>
        <a:lstStyle/>
        <a:p>
          <a:r>
            <a:rPr lang="en-US" sz="2000" dirty="0" smtClean="0"/>
            <a:t>Panel #2</a:t>
          </a:r>
          <a:endParaRPr lang="en-US" sz="2000" dirty="0"/>
        </a:p>
      </dgm:t>
    </dgm:pt>
    <dgm:pt modelId="{DC59958E-7932-47F5-A89B-BC41D849BCD8}" type="parTrans" cxnId="{64C971E5-4301-4F8E-95FA-8F0E93221D1F}">
      <dgm:prSet/>
      <dgm:spPr/>
      <dgm:t>
        <a:bodyPr/>
        <a:lstStyle/>
        <a:p>
          <a:endParaRPr lang="en-US"/>
        </a:p>
      </dgm:t>
    </dgm:pt>
    <dgm:pt modelId="{39B310C9-7514-42B2-BFEF-1DB733904133}" type="sibTrans" cxnId="{64C971E5-4301-4F8E-95FA-8F0E93221D1F}">
      <dgm:prSet/>
      <dgm:spPr/>
      <dgm:t>
        <a:bodyPr/>
        <a:lstStyle/>
        <a:p>
          <a:endParaRPr lang="en-US"/>
        </a:p>
      </dgm:t>
    </dgm:pt>
    <dgm:pt modelId="{46ACC04C-55D9-4075-9223-57DC70B8F38D}">
      <dgm:prSet phldrT="[Text]" custT="1"/>
      <dgm:spPr/>
      <dgm:t>
        <a:bodyPr/>
        <a:lstStyle/>
        <a:p>
          <a:r>
            <a:rPr lang="en-US" sz="1400" dirty="0" smtClean="0"/>
            <a:t>Advanced Materials</a:t>
          </a:r>
          <a:endParaRPr lang="en-US" sz="1400" dirty="0"/>
        </a:p>
      </dgm:t>
    </dgm:pt>
    <dgm:pt modelId="{B8F62E9C-81BF-40FF-9F51-5642FBF86056}" type="parTrans" cxnId="{6A4D5A38-1199-46B8-97D9-6D401AC4D1CC}">
      <dgm:prSet/>
      <dgm:spPr/>
      <dgm:t>
        <a:bodyPr/>
        <a:lstStyle/>
        <a:p>
          <a:endParaRPr lang="en-US"/>
        </a:p>
      </dgm:t>
    </dgm:pt>
    <dgm:pt modelId="{7C170881-CC26-4E6D-A61E-B686B0C47581}" type="sibTrans" cxnId="{6A4D5A38-1199-46B8-97D9-6D401AC4D1CC}">
      <dgm:prSet/>
      <dgm:spPr/>
      <dgm:t>
        <a:bodyPr/>
        <a:lstStyle/>
        <a:p>
          <a:endParaRPr lang="en-US"/>
        </a:p>
      </dgm:t>
    </dgm:pt>
    <dgm:pt modelId="{51DC3D07-8341-4B8B-B9D0-D689E347B616}">
      <dgm:prSet phldrT="[Text]" custT="1"/>
      <dgm:spPr/>
      <dgm:t>
        <a:bodyPr/>
        <a:lstStyle/>
        <a:p>
          <a:r>
            <a:rPr lang="en-US" sz="1400" dirty="0" smtClean="0"/>
            <a:t>Critical Materials</a:t>
          </a:r>
          <a:endParaRPr lang="en-US" sz="1400" dirty="0"/>
        </a:p>
      </dgm:t>
    </dgm:pt>
    <dgm:pt modelId="{8E85F9BF-8D47-47B7-A200-B6E7BD23E191}" type="parTrans" cxnId="{44A0D178-ECD2-4AEA-A40C-6D29E0607F47}">
      <dgm:prSet/>
      <dgm:spPr/>
      <dgm:t>
        <a:bodyPr/>
        <a:lstStyle/>
        <a:p>
          <a:endParaRPr lang="en-US"/>
        </a:p>
      </dgm:t>
    </dgm:pt>
    <dgm:pt modelId="{6FD37E2B-140E-4E76-94E7-7EA8224421DE}" type="sibTrans" cxnId="{44A0D178-ECD2-4AEA-A40C-6D29E0607F47}">
      <dgm:prSet/>
      <dgm:spPr/>
      <dgm:t>
        <a:bodyPr/>
        <a:lstStyle/>
        <a:p>
          <a:endParaRPr lang="en-US"/>
        </a:p>
      </dgm:t>
    </dgm:pt>
    <dgm:pt modelId="{6E881F63-3291-42E5-BCFE-41BFEC2A3437}">
      <dgm:prSet custT="1"/>
      <dgm:spPr>
        <a:solidFill>
          <a:srgbClr val="007934"/>
        </a:solidFill>
      </dgm:spPr>
      <dgm:t>
        <a:bodyPr/>
        <a:lstStyle/>
        <a:p>
          <a:r>
            <a:rPr lang="en-US" sz="2000" dirty="0" smtClean="0"/>
            <a:t>Panel #3</a:t>
          </a:r>
          <a:endParaRPr lang="en-US" sz="2000" dirty="0"/>
        </a:p>
      </dgm:t>
    </dgm:pt>
    <dgm:pt modelId="{C92E5922-F235-4F23-B3FC-5962F32791EC}" type="parTrans" cxnId="{B31B05C5-0A2E-4C69-BE00-E0FC533CB4F3}">
      <dgm:prSet/>
      <dgm:spPr/>
      <dgm:t>
        <a:bodyPr/>
        <a:lstStyle/>
        <a:p>
          <a:endParaRPr lang="en-US"/>
        </a:p>
      </dgm:t>
    </dgm:pt>
    <dgm:pt modelId="{9EC3CE5A-CD6E-4212-8789-F52931630D6D}" type="sibTrans" cxnId="{B31B05C5-0A2E-4C69-BE00-E0FC533CB4F3}">
      <dgm:prSet/>
      <dgm:spPr/>
      <dgm:t>
        <a:bodyPr/>
        <a:lstStyle/>
        <a:p>
          <a:endParaRPr lang="en-US"/>
        </a:p>
      </dgm:t>
    </dgm:pt>
    <dgm:pt modelId="{EC2C76C3-BEF3-4EB3-B869-CD810916178E}">
      <dgm:prSet custT="1"/>
      <dgm:spPr/>
      <dgm:t>
        <a:bodyPr/>
        <a:lstStyle/>
        <a:p>
          <a:r>
            <a:rPr lang="en-US" sz="1400" dirty="0" smtClean="0"/>
            <a:t>Materials for Harsh Service Conditions</a:t>
          </a:r>
          <a:endParaRPr lang="en-US" sz="1400" dirty="0"/>
        </a:p>
      </dgm:t>
    </dgm:pt>
    <dgm:pt modelId="{92EB4318-4E83-4CE6-9F17-4511A5BBE892}" type="parTrans" cxnId="{89F3CCE3-E770-48A6-B825-D8B3BA7EACFF}">
      <dgm:prSet/>
      <dgm:spPr/>
      <dgm:t>
        <a:bodyPr/>
        <a:lstStyle/>
        <a:p>
          <a:endParaRPr lang="en-US"/>
        </a:p>
      </dgm:t>
    </dgm:pt>
    <dgm:pt modelId="{0E437AA1-7192-4685-8952-9D94DE9B569E}" type="sibTrans" cxnId="{89F3CCE3-E770-48A6-B825-D8B3BA7EACFF}">
      <dgm:prSet/>
      <dgm:spPr/>
      <dgm:t>
        <a:bodyPr/>
        <a:lstStyle/>
        <a:p>
          <a:endParaRPr lang="en-US"/>
        </a:p>
      </dgm:t>
    </dgm:pt>
    <dgm:pt modelId="{6575A505-3CE1-45F2-ADCF-01CD173C20F0}">
      <dgm:prSet custT="1"/>
      <dgm:spPr>
        <a:solidFill>
          <a:srgbClr val="007934"/>
        </a:solidFill>
      </dgm:spPr>
      <dgm:t>
        <a:bodyPr/>
        <a:lstStyle/>
        <a:p>
          <a:r>
            <a:rPr lang="en-US" sz="2000" dirty="0" smtClean="0"/>
            <a:t>Panel #4</a:t>
          </a:r>
          <a:endParaRPr lang="en-US" sz="2000" dirty="0"/>
        </a:p>
      </dgm:t>
    </dgm:pt>
    <dgm:pt modelId="{716A95C5-E363-4044-9843-3D1132BA58D5}" type="parTrans" cxnId="{A4C77178-A3E9-4676-AA8E-E0EB0819AE44}">
      <dgm:prSet/>
      <dgm:spPr/>
      <dgm:t>
        <a:bodyPr/>
        <a:lstStyle/>
        <a:p>
          <a:endParaRPr lang="en-US"/>
        </a:p>
      </dgm:t>
    </dgm:pt>
    <dgm:pt modelId="{6FA7C7EE-0AC1-4B57-9DC9-28E402925368}" type="sibTrans" cxnId="{A4C77178-A3E9-4676-AA8E-E0EB0819AE44}">
      <dgm:prSet/>
      <dgm:spPr/>
      <dgm:t>
        <a:bodyPr/>
        <a:lstStyle/>
        <a:p>
          <a:endParaRPr lang="en-US"/>
        </a:p>
      </dgm:t>
    </dgm:pt>
    <dgm:pt modelId="{D9141253-07C8-4173-8853-24E7C9E23FA5}">
      <dgm:prSet custT="1"/>
      <dgm:spPr>
        <a:solidFill>
          <a:srgbClr val="007934"/>
        </a:solidFill>
      </dgm:spPr>
      <dgm:t>
        <a:bodyPr/>
        <a:lstStyle/>
        <a:p>
          <a:r>
            <a:rPr lang="en-US" sz="2000" dirty="0" smtClean="0"/>
            <a:t>Panel #5</a:t>
          </a:r>
          <a:endParaRPr lang="en-US" sz="2000" dirty="0"/>
        </a:p>
      </dgm:t>
    </dgm:pt>
    <dgm:pt modelId="{A2526BEA-AF06-4CC4-B67A-2766D4ADE1C4}" type="parTrans" cxnId="{35F1B7CF-AC83-4361-A305-3ED802F2C808}">
      <dgm:prSet/>
      <dgm:spPr/>
      <dgm:t>
        <a:bodyPr/>
        <a:lstStyle/>
        <a:p>
          <a:endParaRPr lang="en-US"/>
        </a:p>
      </dgm:t>
    </dgm:pt>
    <dgm:pt modelId="{A61822AA-E649-4A24-ACDD-941DB70AF5E6}" type="sibTrans" cxnId="{35F1B7CF-AC83-4361-A305-3ED802F2C808}">
      <dgm:prSet/>
      <dgm:spPr/>
      <dgm:t>
        <a:bodyPr/>
        <a:lstStyle/>
        <a:p>
          <a:endParaRPr lang="en-US"/>
        </a:p>
      </dgm:t>
    </dgm:pt>
    <dgm:pt modelId="{B37B8742-0465-4941-9570-A80AFEAD0B8F}">
      <dgm:prSet custT="1"/>
      <dgm:spPr/>
      <dgm:t>
        <a:bodyPr/>
        <a:lstStyle/>
        <a:p>
          <a:r>
            <a:rPr lang="en-US" sz="1400" dirty="0" smtClean="0"/>
            <a:t>Sustainable </a:t>
          </a:r>
          <a:r>
            <a:rPr lang="en-US" sz="1400" dirty="0" err="1" smtClean="0"/>
            <a:t>Mfg</a:t>
          </a:r>
          <a:r>
            <a:rPr lang="en-US" sz="1400" dirty="0" smtClean="0"/>
            <a:t>/ </a:t>
          </a:r>
        </a:p>
        <a:p>
          <a:r>
            <a:rPr lang="en-US" sz="1400" dirty="0" smtClean="0"/>
            <a:t>Circular Economy </a:t>
          </a:r>
          <a:endParaRPr lang="en-US" sz="1400" dirty="0"/>
        </a:p>
      </dgm:t>
    </dgm:pt>
    <dgm:pt modelId="{A20D1A3F-C9EC-4846-816A-3BE8122BD8C5}" type="parTrans" cxnId="{E03AC962-996C-4974-A8D4-A3910D0EEE5B}">
      <dgm:prSet/>
      <dgm:spPr/>
      <dgm:t>
        <a:bodyPr/>
        <a:lstStyle/>
        <a:p>
          <a:endParaRPr lang="en-US"/>
        </a:p>
      </dgm:t>
    </dgm:pt>
    <dgm:pt modelId="{94036F20-DBB9-4400-B402-362D15D66384}" type="sibTrans" cxnId="{E03AC962-996C-4974-A8D4-A3910D0EEE5B}">
      <dgm:prSet/>
      <dgm:spPr/>
      <dgm:t>
        <a:bodyPr/>
        <a:lstStyle/>
        <a:p>
          <a:endParaRPr lang="en-US"/>
        </a:p>
      </dgm:t>
    </dgm:pt>
    <dgm:pt modelId="{A0723979-9702-4DCA-AB4D-4D82CB5F4432}">
      <dgm:prSet custT="1"/>
      <dgm:spPr/>
      <dgm:t>
        <a:bodyPr/>
        <a:lstStyle/>
        <a:p>
          <a:r>
            <a:rPr lang="en-US" sz="1600" dirty="0" smtClean="0"/>
            <a:t>Energy Storage</a:t>
          </a:r>
          <a:endParaRPr lang="en-US" sz="1600" dirty="0"/>
        </a:p>
      </dgm:t>
    </dgm:pt>
    <dgm:pt modelId="{6C43BB87-BD3F-4210-A89D-2A2481309BBA}" type="parTrans" cxnId="{10ABECCD-7F01-4E34-A321-67B4995D5DD6}">
      <dgm:prSet/>
      <dgm:spPr/>
      <dgm:t>
        <a:bodyPr/>
        <a:lstStyle/>
        <a:p>
          <a:endParaRPr lang="en-US"/>
        </a:p>
      </dgm:t>
    </dgm:pt>
    <dgm:pt modelId="{189DBC51-4DF7-4F5D-8C05-B0133B0F6136}" type="sibTrans" cxnId="{10ABECCD-7F01-4E34-A321-67B4995D5DD6}">
      <dgm:prSet/>
      <dgm:spPr/>
      <dgm:t>
        <a:bodyPr/>
        <a:lstStyle/>
        <a:p>
          <a:endParaRPr lang="en-US"/>
        </a:p>
      </dgm:t>
    </dgm:pt>
    <dgm:pt modelId="{E8575125-6ED5-4194-8775-688DC1C3FDEA}">
      <dgm:prSet custT="1"/>
      <dgm:spPr/>
      <dgm:t>
        <a:bodyPr/>
        <a:lstStyle/>
        <a:p>
          <a:r>
            <a:rPr lang="en-US" sz="1400" dirty="0" smtClean="0"/>
            <a:t>Energy-Water Nexus/</a:t>
          </a:r>
        </a:p>
        <a:p>
          <a:r>
            <a:rPr lang="en-US" sz="1400" dirty="0" smtClean="0"/>
            <a:t>Water Security Grand Challenge</a:t>
          </a:r>
          <a:endParaRPr lang="en-US" sz="1400" dirty="0"/>
        </a:p>
      </dgm:t>
    </dgm:pt>
    <dgm:pt modelId="{A80C0268-0036-4C05-9A4C-5291EE24F1A4}" type="parTrans" cxnId="{689269F8-FA16-4CEE-AB37-A6B62F51A008}">
      <dgm:prSet/>
      <dgm:spPr/>
      <dgm:t>
        <a:bodyPr/>
        <a:lstStyle/>
        <a:p>
          <a:endParaRPr lang="en-US"/>
        </a:p>
      </dgm:t>
    </dgm:pt>
    <dgm:pt modelId="{A8F049EC-A404-4626-AB63-B2FDA46AA1A0}" type="sibTrans" cxnId="{689269F8-FA16-4CEE-AB37-A6B62F51A008}">
      <dgm:prSet/>
      <dgm:spPr/>
      <dgm:t>
        <a:bodyPr/>
        <a:lstStyle/>
        <a:p>
          <a:endParaRPr lang="en-US"/>
        </a:p>
      </dgm:t>
    </dgm:pt>
    <dgm:pt modelId="{B0D84B89-2374-4DBD-AEFE-E3ECE6358FBA}">
      <dgm:prSet custT="1"/>
      <dgm:spPr/>
      <dgm:t>
        <a:bodyPr/>
        <a:lstStyle/>
        <a:p>
          <a:r>
            <a:rPr lang="en-US" sz="1400" dirty="0" smtClean="0"/>
            <a:t>Process Intensification</a:t>
          </a:r>
        </a:p>
        <a:p>
          <a:r>
            <a:rPr lang="en-US" sz="1400" dirty="0" smtClean="0"/>
            <a:t>Chemical </a:t>
          </a:r>
          <a:r>
            <a:rPr lang="en-US" sz="1400" dirty="0" err="1" smtClean="0"/>
            <a:t>Mfg</a:t>
          </a:r>
          <a:endParaRPr lang="en-US" sz="1400" dirty="0" smtClean="0"/>
        </a:p>
      </dgm:t>
    </dgm:pt>
    <dgm:pt modelId="{DA12453A-B060-47CC-BA92-8B9BDD7030ED}" type="parTrans" cxnId="{D1473096-BAB3-4B49-B736-27B2495E65D5}">
      <dgm:prSet/>
      <dgm:spPr/>
      <dgm:t>
        <a:bodyPr/>
        <a:lstStyle/>
        <a:p>
          <a:endParaRPr lang="en-US"/>
        </a:p>
      </dgm:t>
    </dgm:pt>
    <dgm:pt modelId="{696F1690-E770-41F0-AC7B-B9CFBF97E452}" type="sibTrans" cxnId="{D1473096-BAB3-4B49-B736-27B2495E65D5}">
      <dgm:prSet/>
      <dgm:spPr/>
      <dgm:t>
        <a:bodyPr/>
        <a:lstStyle/>
        <a:p>
          <a:endParaRPr lang="en-US"/>
        </a:p>
      </dgm:t>
    </dgm:pt>
    <dgm:pt modelId="{33041221-4EE4-4DA6-94E7-567F4EFC9A7F}">
      <dgm:prSet custT="1"/>
      <dgm:spPr/>
      <dgm:t>
        <a:bodyPr/>
        <a:lstStyle/>
        <a:p>
          <a:r>
            <a:rPr lang="en-US" sz="1200" dirty="0" smtClean="0"/>
            <a:t>Roll-to-Roll </a:t>
          </a:r>
          <a:r>
            <a:rPr lang="en-US" sz="1200" dirty="0" err="1" smtClean="0"/>
            <a:t>Mfg</a:t>
          </a:r>
          <a:endParaRPr lang="en-US" sz="1200" dirty="0"/>
        </a:p>
      </dgm:t>
    </dgm:pt>
    <dgm:pt modelId="{B956B5BE-69DF-481F-B785-B80B818C12C6}" type="parTrans" cxnId="{39C66D08-9B2E-4C59-B8F1-30C7297C7CB6}">
      <dgm:prSet/>
      <dgm:spPr/>
      <dgm:t>
        <a:bodyPr/>
        <a:lstStyle/>
        <a:p>
          <a:endParaRPr lang="en-US"/>
        </a:p>
      </dgm:t>
    </dgm:pt>
    <dgm:pt modelId="{21CAE9A5-4799-4385-9D3E-B58B8D441C36}" type="sibTrans" cxnId="{39C66D08-9B2E-4C59-B8F1-30C7297C7CB6}">
      <dgm:prSet/>
      <dgm:spPr/>
      <dgm:t>
        <a:bodyPr/>
        <a:lstStyle/>
        <a:p>
          <a:endParaRPr lang="en-US"/>
        </a:p>
      </dgm:t>
    </dgm:pt>
    <dgm:pt modelId="{3D130102-53B2-4A80-9213-739AEC631937}">
      <dgm:prSet custT="1"/>
      <dgm:spPr/>
      <dgm:t>
        <a:bodyPr/>
        <a:lstStyle/>
        <a:p>
          <a:r>
            <a:rPr lang="en-US" sz="1400" dirty="0" smtClean="0"/>
            <a:t>Power Electronics</a:t>
          </a:r>
          <a:endParaRPr lang="en-US" sz="1400" dirty="0"/>
        </a:p>
      </dgm:t>
    </dgm:pt>
    <dgm:pt modelId="{54BE8A6B-B9B6-4E09-BB7A-1679542A2CBA}" type="parTrans" cxnId="{79810D78-85C3-4836-9F5F-2F52557B4118}">
      <dgm:prSet/>
      <dgm:spPr/>
      <dgm:t>
        <a:bodyPr/>
        <a:lstStyle/>
        <a:p>
          <a:endParaRPr lang="en-US"/>
        </a:p>
      </dgm:t>
    </dgm:pt>
    <dgm:pt modelId="{9465CDD3-4472-46D8-A070-93670AAEB041}" type="sibTrans" cxnId="{79810D78-85C3-4836-9F5F-2F52557B4118}">
      <dgm:prSet/>
      <dgm:spPr/>
      <dgm:t>
        <a:bodyPr/>
        <a:lstStyle/>
        <a:p>
          <a:endParaRPr lang="en-US"/>
        </a:p>
      </dgm:t>
    </dgm:pt>
    <dgm:pt modelId="{CD931BE6-53B9-4F18-9299-6FE96E8227E2}">
      <dgm:prSet custT="1"/>
      <dgm:spPr/>
      <dgm:t>
        <a:bodyPr/>
        <a:lstStyle/>
        <a:p>
          <a:r>
            <a:rPr lang="en-US" sz="1400" dirty="0" smtClean="0"/>
            <a:t>Combined Heat and Power</a:t>
          </a:r>
        </a:p>
      </dgm:t>
    </dgm:pt>
    <dgm:pt modelId="{6FEF8C60-1951-4143-AA14-0CAE66CD4DEF}" type="parTrans" cxnId="{B8B5746E-8EFB-44DE-A2E2-1C301DD2DFB0}">
      <dgm:prSet/>
      <dgm:spPr/>
      <dgm:t>
        <a:bodyPr/>
        <a:lstStyle/>
        <a:p>
          <a:endParaRPr lang="en-US"/>
        </a:p>
      </dgm:t>
    </dgm:pt>
    <dgm:pt modelId="{6A34E374-7049-4EC6-96E9-B9B93CB94E05}" type="sibTrans" cxnId="{B8B5746E-8EFB-44DE-A2E2-1C301DD2DFB0}">
      <dgm:prSet/>
      <dgm:spPr/>
      <dgm:t>
        <a:bodyPr/>
        <a:lstStyle/>
        <a:p>
          <a:endParaRPr lang="en-US"/>
        </a:p>
      </dgm:t>
    </dgm:pt>
    <dgm:pt modelId="{F67FC075-36A3-4280-A959-503EE57FF512}">
      <dgm:prSet custT="1"/>
      <dgm:spPr/>
      <dgm:t>
        <a:bodyPr/>
        <a:lstStyle/>
        <a:p>
          <a:r>
            <a:rPr lang="en-US" sz="1400" dirty="0" smtClean="0"/>
            <a:t>Waste Heat Recovery/</a:t>
          </a:r>
        </a:p>
        <a:p>
          <a:r>
            <a:rPr lang="en-US" sz="1400" dirty="0" smtClean="0"/>
            <a:t>Process Heating</a:t>
          </a:r>
          <a:endParaRPr lang="en-US" sz="1400" dirty="0"/>
        </a:p>
      </dgm:t>
    </dgm:pt>
    <dgm:pt modelId="{E060B78C-EDD4-453C-92AB-49C70CB0D610}" type="parTrans" cxnId="{F885FF6E-6D48-461F-BF6D-E44FAF35582F}">
      <dgm:prSet/>
      <dgm:spPr/>
      <dgm:t>
        <a:bodyPr/>
        <a:lstStyle/>
        <a:p>
          <a:endParaRPr lang="en-US"/>
        </a:p>
      </dgm:t>
    </dgm:pt>
    <dgm:pt modelId="{47583624-215E-4227-874D-F46B03CB5912}" type="sibTrans" cxnId="{F885FF6E-6D48-461F-BF6D-E44FAF35582F}">
      <dgm:prSet/>
      <dgm:spPr/>
      <dgm:t>
        <a:bodyPr/>
        <a:lstStyle/>
        <a:p>
          <a:endParaRPr lang="en-US"/>
        </a:p>
      </dgm:t>
    </dgm:pt>
    <dgm:pt modelId="{6D4EA51B-37B1-4D8B-B2BE-6593AF4EC37E}">
      <dgm:prSet custT="1"/>
      <dgm:spPr/>
      <dgm:t>
        <a:bodyPr/>
        <a:lstStyle/>
        <a:p>
          <a:r>
            <a:rPr lang="en-US" sz="1400" dirty="0" smtClean="0"/>
            <a:t>Cybersecurity</a:t>
          </a:r>
          <a:endParaRPr lang="en-US" sz="1400" dirty="0"/>
        </a:p>
      </dgm:t>
    </dgm:pt>
    <dgm:pt modelId="{6A07BE69-5816-4438-8BF6-8B0242345605}" type="parTrans" cxnId="{361AE2D5-CC4B-446D-A5A9-C2F38A8DB59D}">
      <dgm:prSet/>
      <dgm:spPr/>
      <dgm:t>
        <a:bodyPr/>
        <a:lstStyle/>
        <a:p>
          <a:endParaRPr lang="en-US"/>
        </a:p>
      </dgm:t>
    </dgm:pt>
    <dgm:pt modelId="{DE96864E-55EB-45B9-BEAD-6A070FE44438}" type="sibTrans" cxnId="{361AE2D5-CC4B-446D-A5A9-C2F38A8DB59D}">
      <dgm:prSet/>
      <dgm:spPr/>
      <dgm:t>
        <a:bodyPr/>
        <a:lstStyle/>
        <a:p>
          <a:endParaRPr lang="en-US"/>
        </a:p>
      </dgm:t>
    </dgm:pt>
    <dgm:pt modelId="{CE0A684C-0E2A-49C3-BEB8-7927B8F0FCCE}">
      <dgm:prSet custT="1"/>
      <dgm:spPr/>
      <dgm:t>
        <a:bodyPr/>
        <a:lstStyle/>
        <a:p>
          <a:r>
            <a:rPr lang="en-US" sz="1400" dirty="0" smtClean="0"/>
            <a:t>Smart </a:t>
          </a:r>
          <a:r>
            <a:rPr lang="en-US" sz="1400" dirty="0" err="1" smtClean="0"/>
            <a:t>Mfg</a:t>
          </a:r>
          <a:endParaRPr lang="en-US" sz="1400" dirty="0"/>
        </a:p>
      </dgm:t>
    </dgm:pt>
    <dgm:pt modelId="{B6A6854B-67FC-4059-A537-8FC31451E5DE}" type="parTrans" cxnId="{5C3A4312-2845-4AF4-89BE-E954F93F04B3}">
      <dgm:prSet/>
      <dgm:spPr/>
      <dgm:t>
        <a:bodyPr/>
        <a:lstStyle/>
        <a:p>
          <a:endParaRPr lang="en-US"/>
        </a:p>
      </dgm:t>
    </dgm:pt>
    <dgm:pt modelId="{1727C175-4A00-4A88-92FA-2B753C0070F2}" type="sibTrans" cxnId="{5C3A4312-2845-4AF4-89BE-E954F93F04B3}">
      <dgm:prSet/>
      <dgm:spPr/>
      <dgm:t>
        <a:bodyPr/>
        <a:lstStyle/>
        <a:p>
          <a:endParaRPr lang="en-US"/>
        </a:p>
      </dgm:t>
    </dgm:pt>
    <dgm:pt modelId="{94B2FBAD-D172-4267-805E-043D92E5D928}">
      <dgm:prSet custT="1"/>
      <dgm:spPr/>
      <dgm:t>
        <a:bodyPr/>
        <a:lstStyle/>
        <a:p>
          <a:r>
            <a:rPr lang="en-US" sz="1400" dirty="0" smtClean="0"/>
            <a:t>High Performance Computing for </a:t>
          </a:r>
          <a:r>
            <a:rPr lang="en-US" sz="1400" dirty="0" err="1" smtClean="0"/>
            <a:t>Mfg</a:t>
          </a:r>
          <a:endParaRPr lang="en-US" sz="1400" dirty="0"/>
        </a:p>
      </dgm:t>
    </dgm:pt>
    <dgm:pt modelId="{90117758-8C65-4A83-91BA-C3138003F85A}" type="parTrans" cxnId="{FBF885B6-2638-457B-84B9-3961EDC571AD}">
      <dgm:prSet/>
      <dgm:spPr/>
      <dgm:t>
        <a:bodyPr/>
        <a:lstStyle/>
        <a:p>
          <a:endParaRPr lang="en-US"/>
        </a:p>
      </dgm:t>
    </dgm:pt>
    <dgm:pt modelId="{41504317-8E89-4C82-9546-027F02BBBFCA}" type="sibTrans" cxnId="{FBF885B6-2638-457B-84B9-3961EDC571AD}">
      <dgm:prSet/>
      <dgm:spPr/>
      <dgm:t>
        <a:bodyPr/>
        <a:lstStyle/>
        <a:p>
          <a:endParaRPr lang="en-US"/>
        </a:p>
      </dgm:t>
    </dgm:pt>
    <dgm:pt modelId="{62B52916-2FFF-4936-B1B7-26D90BCE2644}">
      <dgm:prSet custT="1"/>
      <dgm:spPr>
        <a:solidFill>
          <a:srgbClr val="007934"/>
        </a:solidFill>
      </dgm:spPr>
      <dgm:t>
        <a:bodyPr/>
        <a:lstStyle/>
        <a:p>
          <a:r>
            <a:rPr lang="en-US" sz="2000" dirty="0" smtClean="0"/>
            <a:t>Panel #6</a:t>
          </a:r>
          <a:endParaRPr lang="en-US" sz="2000" dirty="0"/>
        </a:p>
      </dgm:t>
    </dgm:pt>
    <dgm:pt modelId="{CBA3A70F-65B9-41D0-9286-3C08AAE91402}" type="parTrans" cxnId="{74DB3FD4-4336-4879-A4ED-CA3BC68DB4F6}">
      <dgm:prSet/>
      <dgm:spPr/>
      <dgm:t>
        <a:bodyPr/>
        <a:lstStyle/>
        <a:p>
          <a:endParaRPr lang="en-US"/>
        </a:p>
      </dgm:t>
    </dgm:pt>
    <dgm:pt modelId="{645D4B03-B62C-4B4F-ACB4-14341486B5DE}" type="sibTrans" cxnId="{74DB3FD4-4336-4879-A4ED-CA3BC68DB4F6}">
      <dgm:prSet/>
      <dgm:spPr/>
      <dgm:t>
        <a:bodyPr/>
        <a:lstStyle/>
        <a:p>
          <a:endParaRPr lang="en-US"/>
        </a:p>
      </dgm:t>
    </dgm:pt>
    <dgm:pt modelId="{35155AFB-3F5A-4C14-AD12-1AB1E45C4793}">
      <dgm:prSet custT="1"/>
      <dgm:spPr/>
      <dgm:t>
        <a:bodyPr/>
        <a:lstStyle/>
        <a:p>
          <a:r>
            <a:rPr lang="en-US" sz="1400" dirty="0" smtClean="0"/>
            <a:t>Technical Partnerships</a:t>
          </a:r>
          <a:endParaRPr lang="en-US" sz="1400" dirty="0"/>
        </a:p>
      </dgm:t>
    </dgm:pt>
    <dgm:pt modelId="{15533090-913F-4C85-8315-219F340AA6B6}" type="parTrans" cxnId="{05F22BE1-F312-4D94-B372-D328330A412A}">
      <dgm:prSet/>
      <dgm:spPr/>
      <dgm:t>
        <a:bodyPr/>
        <a:lstStyle/>
        <a:p>
          <a:endParaRPr lang="en-US"/>
        </a:p>
      </dgm:t>
    </dgm:pt>
    <dgm:pt modelId="{E291F3F6-527D-4249-9638-44FFF7296A84}" type="sibTrans" cxnId="{05F22BE1-F312-4D94-B372-D328330A412A}">
      <dgm:prSet/>
      <dgm:spPr/>
      <dgm:t>
        <a:bodyPr/>
        <a:lstStyle/>
        <a:p>
          <a:endParaRPr lang="en-US"/>
        </a:p>
      </dgm:t>
    </dgm:pt>
    <dgm:pt modelId="{829F0FDC-5962-4C2D-A0B3-F8B0C4A37AAA}">
      <dgm:prSet custT="1"/>
      <dgm:spPr/>
      <dgm:t>
        <a:bodyPr/>
        <a:lstStyle/>
        <a:p>
          <a:r>
            <a:rPr lang="en-US" sz="1400" dirty="0" smtClean="0"/>
            <a:t>Workforce Development</a:t>
          </a:r>
          <a:endParaRPr lang="en-US" sz="1400" dirty="0"/>
        </a:p>
      </dgm:t>
    </dgm:pt>
    <dgm:pt modelId="{D9AA9BF1-44FB-4F16-9BAF-8BF49BAAAAF0}" type="parTrans" cxnId="{725906F3-7852-4533-9DC3-D86C7DDFFCED}">
      <dgm:prSet/>
      <dgm:spPr/>
      <dgm:t>
        <a:bodyPr/>
        <a:lstStyle/>
        <a:p>
          <a:endParaRPr lang="en-US"/>
        </a:p>
      </dgm:t>
    </dgm:pt>
    <dgm:pt modelId="{5A21D5AB-CD30-415C-88E3-B78CBA780675}" type="sibTrans" cxnId="{725906F3-7852-4533-9DC3-D86C7DDFFCED}">
      <dgm:prSet/>
      <dgm:spPr/>
      <dgm:t>
        <a:bodyPr/>
        <a:lstStyle/>
        <a:p>
          <a:endParaRPr lang="en-US"/>
        </a:p>
      </dgm:t>
    </dgm:pt>
    <dgm:pt modelId="{10B63FC1-2DB9-4A8D-AAD5-D709484613E5}">
      <dgm:prSet custT="1"/>
      <dgm:spPr/>
      <dgm:t>
        <a:bodyPr/>
        <a:lstStyle/>
        <a:p>
          <a:r>
            <a:rPr lang="en-US" sz="1400" dirty="0" smtClean="0"/>
            <a:t>Technology Transfer Mechanisms</a:t>
          </a:r>
          <a:endParaRPr lang="en-US" sz="1400" dirty="0"/>
        </a:p>
      </dgm:t>
    </dgm:pt>
    <dgm:pt modelId="{37DFA372-328F-45F3-A60F-6DDC1907897B}" type="parTrans" cxnId="{B110C711-AE09-4AC5-B56D-C2B5058981F1}">
      <dgm:prSet/>
      <dgm:spPr/>
      <dgm:t>
        <a:bodyPr/>
        <a:lstStyle/>
        <a:p>
          <a:endParaRPr lang="en-US"/>
        </a:p>
      </dgm:t>
    </dgm:pt>
    <dgm:pt modelId="{89A93675-C1EC-4562-89F8-81B60534042A}" type="sibTrans" cxnId="{B110C711-AE09-4AC5-B56D-C2B5058981F1}">
      <dgm:prSet/>
      <dgm:spPr/>
      <dgm:t>
        <a:bodyPr/>
        <a:lstStyle/>
        <a:p>
          <a:endParaRPr lang="en-US"/>
        </a:p>
      </dgm:t>
    </dgm:pt>
    <dgm:pt modelId="{AB3CC416-4468-47DD-AB00-84653E374EB5}" type="pres">
      <dgm:prSet presAssocID="{43BCB920-6050-40CB-AD7B-DAFD6541C8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ECB421-42FE-4A12-9376-ABF5FB817F35}" type="pres">
      <dgm:prSet presAssocID="{65F062A0-9EBA-4D0B-8AB5-E403C79211C1}" presName="root" presStyleCnt="0"/>
      <dgm:spPr/>
      <dgm:t>
        <a:bodyPr/>
        <a:lstStyle/>
        <a:p>
          <a:endParaRPr lang="en-US"/>
        </a:p>
      </dgm:t>
    </dgm:pt>
    <dgm:pt modelId="{2E0E804A-ED0E-4D6A-A865-25BDDFAA2574}" type="pres">
      <dgm:prSet presAssocID="{65F062A0-9EBA-4D0B-8AB5-E403C79211C1}" presName="rootComposite" presStyleCnt="0"/>
      <dgm:spPr/>
      <dgm:t>
        <a:bodyPr/>
        <a:lstStyle/>
        <a:p>
          <a:endParaRPr lang="en-US"/>
        </a:p>
      </dgm:t>
    </dgm:pt>
    <dgm:pt modelId="{0AB54EA3-D309-4718-A761-533D626930B3}" type="pres">
      <dgm:prSet presAssocID="{65F062A0-9EBA-4D0B-8AB5-E403C79211C1}" presName="rootText" presStyleLbl="node1" presStyleIdx="0" presStyleCnt="6"/>
      <dgm:spPr/>
      <dgm:t>
        <a:bodyPr/>
        <a:lstStyle/>
        <a:p>
          <a:endParaRPr lang="en-US"/>
        </a:p>
      </dgm:t>
    </dgm:pt>
    <dgm:pt modelId="{564A37CC-64C7-47B5-89F8-777BD484DEFB}" type="pres">
      <dgm:prSet presAssocID="{65F062A0-9EBA-4D0B-8AB5-E403C79211C1}" presName="rootConnector" presStyleLbl="node1" presStyleIdx="0" presStyleCnt="6"/>
      <dgm:spPr/>
      <dgm:t>
        <a:bodyPr/>
        <a:lstStyle/>
        <a:p>
          <a:endParaRPr lang="en-US"/>
        </a:p>
      </dgm:t>
    </dgm:pt>
    <dgm:pt modelId="{727C6461-AEA5-4E28-9257-94058AFCD178}" type="pres">
      <dgm:prSet presAssocID="{65F062A0-9EBA-4D0B-8AB5-E403C79211C1}" presName="childShape" presStyleCnt="0"/>
      <dgm:spPr/>
      <dgm:t>
        <a:bodyPr/>
        <a:lstStyle/>
        <a:p>
          <a:endParaRPr lang="en-US"/>
        </a:p>
      </dgm:t>
    </dgm:pt>
    <dgm:pt modelId="{05E26932-B9A4-4B34-8653-F5B84911CF79}" type="pres">
      <dgm:prSet presAssocID="{A64C445B-5FC3-4D0D-80FB-7970859E32AC}" presName="Name13" presStyleLbl="parChTrans1D2" presStyleIdx="0" presStyleCnt="19"/>
      <dgm:spPr/>
      <dgm:t>
        <a:bodyPr/>
        <a:lstStyle/>
        <a:p>
          <a:endParaRPr lang="en-US"/>
        </a:p>
      </dgm:t>
    </dgm:pt>
    <dgm:pt modelId="{1C5EE954-4A2D-4C67-8968-BF6203F16ADA}" type="pres">
      <dgm:prSet presAssocID="{0A4CF98D-7D8B-4017-9BA3-6938AE19215B}" presName="childText" presStyleLbl="bgAcc1" presStyleIdx="0" presStyleCnt="19" custScaleX="118510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60811-72EB-4B1C-8106-0FC46ED183A7}" type="pres">
      <dgm:prSet presAssocID="{49761CA5-6FEF-4220-B182-F84A009386DD}" presName="Name13" presStyleLbl="parChTrans1D2" presStyleIdx="1" presStyleCnt="19"/>
      <dgm:spPr/>
      <dgm:t>
        <a:bodyPr/>
        <a:lstStyle/>
        <a:p>
          <a:endParaRPr lang="en-US"/>
        </a:p>
      </dgm:t>
    </dgm:pt>
    <dgm:pt modelId="{16CD23F5-B787-4C0E-AB5A-D6BFB86712B3}" type="pres">
      <dgm:prSet presAssocID="{45BBFE84-6E67-4468-BEA9-D9D8B1E24BDF}" presName="childText" presStyleLbl="bgAcc1" presStyleIdx="1" presStyleCnt="19" custScaleX="118510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44007-D169-4977-A1C6-F5AEB266C49B}" type="pres">
      <dgm:prSet presAssocID="{A20D1A3F-C9EC-4846-816A-3BE8122BD8C5}" presName="Name13" presStyleLbl="parChTrans1D2" presStyleIdx="2" presStyleCnt="19"/>
      <dgm:spPr/>
      <dgm:t>
        <a:bodyPr/>
        <a:lstStyle/>
        <a:p>
          <a:endParaRPr lang="en-US"/>
        </a:p>
      </dgm:t>
    </dgm:pt>
    <dgm:pt modelId="{B342CAF7-6453-40DB-BB32-BB70016A3863}" type="pres">
      <dgm:prSet presAssocID="{B37B8742-0465-4941-9570-A80AFEAD0B8F}" presName="childText" presStyleLbl="bgAcc1" presStyleIdx="2" presStyleCnt="19" custScaleX="118510" custScaleY="150134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7FC1A-1374-490B-9463-E3BDEC52139C}" type="pres">
      <dgm:prSet presAssocID="{DE1A018B-9745-4447-A364-D4D3DFCC061B}" presName="root" presStyleCnt="0"/>
      <dgm:spPr/>
      <dgm:t>
        <a:bodyPr/>
        <a:lstStyle/>
        <a:p>
          <a:endParaRPr lang="en-US"/>
        </a:p>
      </dgm:t>
    </dgm:pt>
    <dgm:pt modelId="{FA8FAAEA-333D-4427-AE2E-5C0E705196BF}" type="pres">
      <dgm:prSet presAssocID="{DE1A018B-9745-4447-A364-D4D3DFCC061B}" presName="rootComposite" presStyleCnt="0"/>
      <dgm:spPr/>
      <dgm:t>
        <a:bodyPr/>
        <a:lstStyle/>
        <a:p>
          <a:endParaRPr lang="en-US"/>
        </a:p>
      </dgm:t>
    </dgm:pt>
    <dgm:pt modelId="{4B40290C-B22D-4D86-A536-5FEB1B0B6D41}" type="pres">
      <dgm:prSet presAssocID="{DE1A018B-9745-4447-A364-D4D3DFCC061B}" presName="rootText" presStyleLbl="node1" presStyleIdx="1" presStyleCnt="6"/>
      <dgm:spPr/>
      <dgm:t>
        <a:bodyPr/>
        <a:lstStyle/>
        <a:p>
          <a:endParaRPr lang="en-US"/>
        </a:p>
      </dgm:t>
    </dgm:pt>
    <dgm:pt modelId="{38DC2318-6B6F-4E49-B4C7-423784901064}" type="pres">
      <dgm:prSet presAssocID="{DE1A018B-9745-4447-A364-D4D3DFCC061B}" presName="rootConnector" presStyleLbl="node1" presStyleIdx="1" presStyleCnt="6"/>
      <dgm:spPr/>
      <dgm:t>
        <a:bodyPr/>
        <a:lstStyle/>
        <a:p>
          <a:endParaRPr lang="en-US"/>
        </a:p>
      </dgm:t>
    </dgm:pt>
    <dgm:pt modelId="{847362DE-7623-4512-9F49-B108EEC4657D}" type="pres">
      <dgm:prSet presAssocID="{DE1A018B-9745-4447-A364-D4D3DFCC061B}" presName="childShape" presStyleCnt="0"/>
      <dgm:spPr/>
      <dgm:t>
        <a:bodyPr/>
        <a:lstStyle/>
        <a:p>
          <a:endParaRPr lang="en-US"/>
        </a:p>
      </dgm:t>
    </dgm:pt>
    <dgm:pt modelId="{C33DF1DA-1C9E-4C5E-BC82-0F5EC372223B}" type="pres">
      <dgm:prSet presAssocID="{B8F62E9C-81BF-40FF-9F51-5642FBF86056}" presName="Name13" presStyleLbl="parChTrans1D2" presStyleIdx="3" presStyleCnt="19"/>
      <dgm:spPr/>
      <dgm:t>
        <a:bodyPr/>
        <a:lstStyle/>
        <a:p>
          <a:endParaRPr lang="en-US"/>
        </a:p>
      </dgm:t>
    </dgm:pt>
    <dgm:pt modelId="{A16077AB-DEFE-4508-8ED8-128BB254D642}" type="pres">
      <dgm:prSet presAssocID="{46ACC04C-55D9-4075-9223-57DC70B8F38D}" presName="childText" presStyleLbl="bgAcc1" presStyleIdx="3" presStyleCnt="19" custScaleX="118510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EDAC0-2EAE-4E5C-A183-BA1839BA91E4}" type="pres">
      <dgm:prSet presAssocID="{92EB4318-4E83-4CE6-9F17-4511A5BBE892}" presName="Name13" presStyleLbl="parChTrans1D2" presStyleIdx="4" presStyleCnt="19"/>
      <dgm:spPr/>
      <dgm:t>
        <a:bodyPr/>
        <a:lstStyle/>
        <a:p>
          <a:endParaRPr lang="en-US"/>
        </a:p>
      </dgm:t>
    </dgm:pt>
    <dgm:pt modelId="{1564F70B-D0BB-4B6F-BF13-F3784631B2B0}" type="pres">
      <dgm:prSet presAssocID="{EC2C76C3-BEF3-4EB3-B869-CD810916178E}" presName="childText" presStyleLbl="bgAcc1" presStyleIdx="4" presStyleCnt="19" custScaleX="118510" custScaleY="135709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B4405-A39E-415C-B256-A7FE40AABAA8}" type="pres">
      <dgm:prSet presAssocID="{8E85F9BF-8D47-47B7-A200-B6E7BD23E191}" presName="Name13" presStyleLbl="parChTrans1D2" presStyleIdx="5" presStyleCnt="19"/>
      <dgm:spPr/>
      <dgm:t>
        <a:bodyPr/>
        <a:lstStyle/>
        <a:p>
          <a:endParaRPr lang="en-US"/>
        </a:p>
      </dgm:t>
    </dgm:pt>
    <dgm:pt modelId="{46FBF1B5-00CA-4391-80B8-990155E96578}" type="pres">
      <dgm:prSet presAssocID="{51DC3D07-8341-4B8B-B9D0-D689E347B616}" presName="childText" presStyleLbl="bgAcc1" presStyleIdx="5" presStyleCnt="19" custScaleX="118510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6A7EA-9F1D-40C8-B24E-21FB8B836CBC}" type="pres">
      <dgm:prSet presAssocID="{6C43BB87-BD3F-4210-A89D-2A2481309BBA}" presName="Name13" presStyleLbl="parChTrans1D2" presStyleIdx="6" presStyleCnt="19"/>
      <dgm:spPr/>
      <dgm:t>
        <a:bodyPr/>
        <a:lstStyle/>
        <a:p>
          <a:endParaRPr lang="en-US"/>
        </a:p>
      </dgm:t>
    </dgm:pt>
    <dgm:pt modelId="{D46749D1-20CA-467C-AC6F-39FDFFB127A0}" type="pres">
      <dgm:prSet presAssocID="{A0723979-9702-4DCA-AB4D-4D82CB5F4432}" presName="childText" presStyleLbl="bgAcc1" presStyleIdx="6" presStyleCnt="19" custScaleX="118510" custLinFactNeighborX="115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83CAA-21CD-472E-9215-7F2A748ABA0C}" type="pres">
      <dgm:prSet presAssocID="{6E881F63-3291-42E5-BCFE-41BFEC2A3437}" presName="root" presStyleCnt="0"/>
      <dgm:spPr/>
      <dgm:t>
        <a:bodyPr/>
        <a:lstStyle/>
        <a:p>
          <a:endParaRPr lang="en-US"/>
        </a:p>
      </dgm:t>
    </dgm:pt>
    <dgm:pt modelId="{10E7A736-17AE-4852-BC53-64BCAEAE02AB}" type="pres">
      <dgm:prSet presAssocID="{6E881F63-3291-42E5-BCFE-41BFEC2A3437}" presName="rootComposite" presStyleCnt="0"/>
      <dgm:spPr/>
      <dgm:t>
        <a:bodyPr/>
        <a:lstStyle/>
        <a:p>
          <a:endParaRPr lang="en-US"/>
        </a:p>
      </dgm:t>
    </dgm:pt>
    <dgm:pt modelId="{2CBA74A1-B3D6-44A9-8011-B53F34673261}" type="pres">
      <dgm:prSet presAssocID="{6E881F63-3291-42E5-BCFE-41BFEC2A3437}" presName="rootText" presStyleLbl="node1" presStyleIdx="2" presStyleCnt="6"/>
      <dgm:spPr/>
      <dgm:t>
        <a:bodyPr/>
        <a:lstStyle/>
        <a:p>
          <a:endParaRPr lang="en-US"/>
        </a:p>
      </dgm:t>
    </dgm:pt>
    <dgm:pt modelId="{0D98CFCD-BD61-4561-BA74-19362E49E76F}" type="pres">
      <dgm:prSet presAssocID="{6E881F63-3291-42E5-BCFE-41BFEC2A3437}" presName="rootConnector" presStyleLbl="node1" presStyleIdx="2" presStyleCnt="6"/>
      <dgm:spPr/>
      <dgm:t>
        <a:bodyPr/>
        <a:lstStyle/>
        <a:p>
          <a:endParaRPr lang="en-US"/>
        </a:p>
      </dgm:t>
    </dgm:pt>
    <dgm:pt modelId="{33DD1542-8A6F-4447-9FBC-D6CF65D3BF43}" type="pres">
      <dgm:prSet presAssocID="{6E881F63-3291-42E5-BCFE-41BFEC2A3437}" presName="childShape" presStyleCnt="0"/>
      <dgm:spPr/>
      <dgm:t>
        <a:bodyPr/>
        <a:lstStyle/>
        <a:p>
          <a:endParaRPr lang="en-US"/>
        </a:p>
      </dgm:t>
    </dgm:pt>
    <dgm:pt modelId="{1149D75D-D634-4256-AC14-CF62321E1495}" type="pres">
      <dgm:prSet presAssocID="{A80C0268-0036-4C05-9A4C-5291EE24F1A4}" presName="Name13" presStyleLbl="parChTrans1D2" presStyleIdx="7" presStyleCnt="19"/>
      <dgm:spPr/>
      <dgm:t>
        <a:bodyPr/>
        <a:lstStyle/>
        <a:p>
          <a:endParaRPr lang="en-US"/>
        </a:p>
      </dgm:t>
    </dgm:pt>
    <dgm:pt modelId="{00AD108B-9F45-4A15-A976-7E4821E50A45}" type="pres">
      <dgm:prSet presAssocID="{E8575125-6ED5-4194-8775-688DC1C3FDEA}" presName="childText" presStyleLbl="bgAcc1" presStyleIdx="7" presStyleCnt="19" custScaleX="130146" custScaleY="253843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2224E-7BD1-47F8-851E-C484B762BC5B}" type="pres">
      <dgm:prSet presAssocID="{DA12453A-B060-47CC-BA92-8B9BDD7030ED}" presName="Name13" presStyleLbl="parChTrans1D2" presStyleIdx="8" presStyleCnt="19"/>
      <dgm:spPr/>
      <dgm:t>
        <a:bodyPr/>
        <a:lstStyle/>
        <a:p>
          <a:endParaRPr lang="en-US"/>
        </a:p>
      </dgm:t>
    </dgm:pt>
    <dgm:pt modelId="{324BC527-CB4F-41FD-8B44-6A7FA1D3AA09}" type="pres">
      <dgm:prSet presAssocID="{B0D84B89-2374-4DBD-AEFE-E3ECE6358FBA}" presName="childText" presStyleLbl="bgAcc1" presStyleIdx="8" presStyleCnt="19" custScaleX="129909" custScaleY="180544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BFA54-4833-451A-90D5-2960010C3BEE}" type="pres">
      <dgm:prSet presAssocID="{B956B5BE-69DF-481F-B785-B80B818C12C6}" presName="Name13" presStyleLbl="parChTrans1D2" presStyleIdx="9" presStyleCnt="19"/>
      <dgm:spPr/>
      <dgm:t>
        <a:bodyPr/>
        <a:lstStyle/>
        <a:p>
          <a:endParaRPr lang="en-US"/>
        </a:p>
      </dgm:t>
    </dgm:pt>
    <dgm:pt modelId="{FC30D601-871A-4004-BA0B-36B3A0FBA109}" type="pres">
      <dgm:prSet presAssocID="{33041221-4EE4-4DA6-94E7-567F4EFC9A7F}" presName="childText" presStyleLbl="bgAcc1" presStyleIdx="9" presStyleCnt="19" custScaleX="130146" custScaleY="86357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DB7AA-74F2-4DBE-B6A2-C211B7CD55F8}" type="pres">
      <dgm:prSet presAssocID="{6575A505-3CE1-45F2-ADCF-01CD173C20F0}" presName="root" presStyleCnt="0"/>
      <dgm:spPr/>
      <dgm:t>
        <a:bodyPr/>
        <a:lstStyle/>
        <a:p>
          <a:endParaRPr lang="en-US"/>
        </a:p>
      </dgm:t>
    </dgm:pt>
    <dgm:pt modelId="{7ABC61F7-C999-4C9E-A11A-FAD8C70793B6}" type="pres">
      <dgm:prSet presAssocID="{6575A505-3CE1-45F2-ADCF-01CD173C20F0}" presName="rootComposite" presStyleCnt="0"/>
      <dgm:spPr/>
      <dgm:t>
        <a:bodyPr/>
        <a:lstStyle/>
        <a:p>
          <a:endParaRPr lang="en-US"/>
        </a:p>
      </dgm:t>
    </dgm:pt>
    <dgm:pt modelId="{3C6C0558-67E6-4F52-9CAC-D462BD84FDEB}" type="pres">
      <dgm:prSet presAssocID="{6575A505-3CE1-45F2-ADCF-01CD173C20F0}" presName="rootText" presStyleLbl="node1" presStyleIdx="3" presStyleCnt="6"/>
      <dgm:spPr/>
      <dgm:t>
        <a:bodyPr/>
        <a:lstStyle/>
        <a:p>
          <a:endParaRPr lang="en-US"/>
        </a:p>
      </dgm:t>
    </dgm:pt>
    <dgm:pt modelId="{3CE563DB-3210-47FA-9AE7-B1386DD48BBF}" type="pres">
      <dgm:prSet presAssocID="{6575A505-3CE1-45F2-ADCF-01CD173C20F0}" presName="rootConnector" presStyleLbl="node1" presStyleIdx="3" presStyleCnt="6"/>
      <dgm:spPr/>
      <dgm:t>
        <a:bodyPr/>
        <a:lstStyle/>
        <a:p>
          <a:endParaRPr lang="en-US"/>
        </a:p>
      </dgm:t>
    </dgm:pt>
    <dgm:pt modelId="{2EA13938-81EF-4650-B184-D1EF241ECD20}" type="pres">
      <dgm:prSet presAssocID="{6575A505-3CE1-45F2-ADCF-01CD173C20F0}" presName="childShape" presStyleCnt="0"/>
      <dgm:spPr/>
      <dgm:t>
        <a:bodyPr/>
        <a:lstStyle/>
        <a:p>
          <a:endParaRPr lang="en-US"/>
        </a:p>
      </dgm:t>
    </dgm:pt>
    <dgm:pt modelId="{FDB65693-79A6-4ACB-88D9-033050BD6E8A}" type="pres">
      <dgm:prSet presAssocID="{E060B78C-EDD4-453C-92AB-49C70CB0D610}" presName="Name13" presStyleLbl="parChTrans1D2" presStyleIdx="10" presStyleCnt="19"/>
      <dgm:spPr/>
      <dgm:t>
        <a:bodyPr/>
        <a:lstStyle/>
        <a:p>
          <a:endParaRPr lang="en-US"/>
        </a:p>
      </dgm:t>
    </dgm:pt>
    <dgm:pt modelId="{44F76A1F-862E-49BB-9178-2523AF2966BE}" type="pres">
      <dgm:prSet presAssocID="{F67FC075-36A3-4280-A959-503EE57FF512}" presName="childText" presStyleLbl="bgAcc1" presStyleIdx="10" presStyleCnt="19" custScaleX="118510" custScaleY="167276" custLinFactNeighborX="1151" custLinFactNeighborY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18CDD-956F-4CA8-8DA9-F0706E459A81}" type="pres">
      <dgm:prSet presAssocID="{54BE8A6B-B9B6-4E09-BB7A-1679542A2CBA}" presName="Name13" presStyleLbl="parChTrans1D2" presStyleIdx="11" presStyleCnt="19"/>
      <dgm:spPr/>
      <dgm:t>
        <a:bodyPr/>
        <a:lstStyle/>
        <a:p>
          <a:endParaRPr lang="en-US"/>
        </a:p>
      </dgm:t>
    </dgm:pt>
    <dgm:pt modelId="{8225464D-1628-46C5-9C48-52942FD44EFB}" type="pres">
      <dgm:prSet presAssocID="{3D130102-53B2-4A80-9213-739AEC631937}" presName="childText" presStyleLbl="bgAcc1" presStyleIdx="11" presStyleCnt="19" custScaleX="118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E09A3-0752-4068-90E6-59B15489FC66}" type="pres">
      <dgm:prSet presAssocID="{6FEF8C60-1951-4143-AA14-0CAE66CD4DEF}" presName="Name13" presStyleLbl="parChTrans1D2" presStyleIdx="12" presStyleCnt="19"/>
      <dgm:spPr/>
      <dgm:t>
        <a:bodyPr/>
        <a:lstStyle/>
        <a:p>
          <a:endParaRPr lang="en-US"/>
        </a:p>
      </dgm:t>
    </dgm:pt>
    <dgm:pt modelId="{58976C43-A86F-47B7-AC59-AF4F4E86F243}" type="pres">
      <dgm:prSet presAssocID="{CD931BE6-53B9-4F18-9299-6FE96E8227E2}" presName="childText" presStyleLbl="bgAcc1" presStyleIdx="12" presStyleCnt="19" custScaleX="118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05122-61AA-4B90-9288-888D57AF9918}" type="pres">
      <dgm:prSet presAssocID="{D9141253-07C8-4173-8853-24E7C9E23FA5}" presName="root" presStyleCnt="0"/>
      <dgm:spPr/>
      <dgm:t>
        <a:bodyPr/>
        <a:lstStyle/>
        <a:p>
          <a:endParaRPr lang="en-US"/>
        </a:p>
      </dgm:t>
    </dgm:pt>
    <dgm:pt modelId="{B6C35FAE-C27D-4713-A011-95EB442AE032}" type="pres">
      <dgm:prSet presAssocID="{D9141253-07C8-4173-8853-24E7C9E23FA5}" presName="rootComposite" presStyleCnt="0"/>
      <dgm:spPr/>
      <dgm:t>
        <a:bodyPr/>
        <a:lstStyle/>
        <a:p>
          <a:endParaRPr lang="en-US"/>
        </a:p>
      </dgm:t>
    </dgm:pt>
    <dgm:pt modelId="{8F2B0904-3D18-4B3C-AECE-A9A5E962BB80}" type="pres">
      <dgm:prSet presAssocID="{D9141253-07C8-4173-8853-24E7C9E23FA5}" presName="rootText" presStyleLbl="node1" presStyleIdx="4" presStyleCnt="6"/>
      <dgm:spPr/>
      <dgm:t>
        <a:bodyPr/>
        <a:lstStyle/>
        <a:p>
          <a:endParaRPr lang="en-US"/>
        </a:p>
      </dgm:t>
    </dgm:pt>
    <dgm:pt modelId="{CCD46D3C-4824-4F59-BFCF-88C93D99F066}" type="pres">
      <dgm:prSet presAssocID="{D9141253-07C8-4173-8853-24E7C9E23FA5}" presName="rootConnector" presStyleLbl="node1" presStyleIdx="4" presStyleCnt="6"/>
      <dgm:spPr/>
      <dgm:t>
        <a:bodyPr/>
        <a:lstStyle/>
        <a:p>
          <a:endParaRPr lang="en-US"/>
        </a:p>
      </dgm:t>
    </dgm:pt>
    <dgm:pt modelId="{0A45511A-F37F-4A9A-9497-1F4C3A163FCD}" type="pres">
      <dgm:prSet presAssocID="{D9141253-07C8-4173-8853-24E7C9E23FA5}" presName="childShape" presStyleCnt="0"/>
      <dgm:spPr/>
      <dgm:t>
        <a:bodyPr/>
        <a:lstStyle/>
        <a:p>
          <a:endParaRPr lang="en-US"/>
        </a:p>
      </dgm:t>
    </dgm:pt>
    <dgm:pt modelId="{33588CB4-2FF6-4870-90AA-94A7E61DA302}" type="pres">
      <dgm:prSet presAssocID="{6A07BE69-5816-4438-8BF6-8B0242345605}" presName="Name13" presStyleLbl="parChTrans1D2" presStyleIdx="13" presStyleCnt="19"/>
      <dgm:spPr/>
      <dgm:t>
        <a:bodyPr/>
        <a:lstStyle/>
        <a:p>
          <a:endParaRPr lang="en-US"/>
        </a:p>
      </dgm:t>
    </dgm:pt>
    <dgm:pt modelId="{9CC9C18F-92B7-4B5E-B329-F3FDA9EAD486}" type="pres">
      <dgm:prSet presAssocID="{6D4EA51B-37B1-4D8B-B2BE-6593AF4EC37E}" presName="childText" presStyleLbl="bgAcc1" presStyleIdx="13" presStyleCnt="19" custScaleX="126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B7ADD-7571-4540-A49A-2417E9222DFD}" type="pres">
      <dgm:prSet presAssocID="{B6A6854B-67FC-4059-A537-8FC31451E5DE}" presName="Name13" presStyleLbl="parChTrans1D2" presStyleIdx="14" presStyleCnt="19"/>
      <dgm:spPr/>
      <dgm:t>
        <a:bodyPr/>
        <a:lstStyle/>
        <a:p>
          <a:endParaRPr lang="en-US"/>
        </a:p>
      </dgm:t>
    </dgm:pt>
    <dgm:pt modelId="{904DDDC4-638E-4F75-91F5-49940E45528A}" type="pres">
      <dgm:prSet presAssocID="{CE0A684C-0E2A-49C3-BEB8-7927B8F0FCCE}" presName="childText" presStyleLbl="bgAcc1" presStyleIdx="14" presStyleCnt="19" custScaleX="126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8D369-8697-4ABA-8932-BF3A41668C0D}" type="pres">
      <dgm:prSet presAssocID="{90117758-8C65-4A83-91BA-C3138003F85A}" presName="Name13" presStyleLbl="parChTrans1D2" presStyleIdx="15" presStyleCnt="19"/>
      <dgm:spPr/>
      <dgm:t>
        <a:bodyPr/>
        <a:lstStyle/>
        <a:p>
          <a:endParaRPr lang="en-US"/>
        </a:p>
      </dgm:t>
    </dgm:pt>
    <dgm:pt modelId="{9E0E2C2C-C2E9-43F9-B3B3-7068B04DD70A}" type="pres">
      <dgm:prSet presAssocID="{94B2FBAD-D172-4267-805E-043D92E5D928}" presName="childText" presStyleLbl="bgAcc1" presStyleIdx="15" presStyleCnt="19" custScaleX="126371" custScaleY="182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C257-95BA-4E96-8D79-9878EDF2D3A8}" type="pres">
      <dgm:prSet presAssocID="{62B52916-2FFF-4936-B1B7-26D90BCE2644}" presName="root" presStyleCnt="0"/>
      <dgm:spPr/>
      <dgm:t>
        <a:bodyPr/>
        <a:lstStyle/>
        <a:p>
          <a:endParaRPr lang="en-US"/>
        </a:p>
      </dgm:t>
    </dgm:pt>
    <dgm:pt modelId="{A8901A25-515F-447A-924D-F83824FE8910}" type="pres">
      <dgm:prSet presAssocID="{62B52916-2FFF-4936-B1B7-26D90BCE2644}" presName="rootComposite" presStyleCnt="0"/>
      <dgm:spPr/>
      <dgm:t>
        <a:bodyPr/>
        <a:lstStyle/>
        <a:p>
          <a:endParaRPr lang="en-US"/>
        </a:p>
      </dgm:t>
    </dgm:pt>
    <dgm:pt modelId="{07E92D38-F07B-4BEF-BB3A-36BC51261C49}" type="pres">
      <dgm:prSet presAssocID="{62B52916-2FFF-4936-B1B7-26D90BCE2644}" presName="rootText" presStyleLbl="node1" presStyleIdx="5" presStyleCnt="6"/>
      <dgm:spPr/>
      <dgm:t>
        <a:bodyPr/>
        <a:lstStyle/>
        <a:p>
          <a:endParaRPr lang="en-US"/>
        </a:p>
      </dgm:t>
    </dgm:pt>
    <dgm:pt modelId="{945E696A-D3A4-493F-90F3-6B31A3B07302}" type="pres">
      <dgm:prSet presAssocID="{62B52916-2FFF-4936-B1B7-26D90BCE2644}" presName="rootConnector" presStyleLbl="node1" presStyleIdx="5" presStyleCnt="6"/>
      <dgm:spPr/>
      <dgm:t>
        <a:bodyPr/>
        <a:lstStyle/>
        <a:p>
          <a:endParaRPr lang="en-US"/>
        </a:p>
      </dgm:t>
    </dgm:pt>
    <dgm:pt modelId="{B0167003-8B86-4042-B6BA-6ED0A0CD88F7}" type="pres">
      <dgm:prSet presAssocID="{62B52916-2FFF-4936-B1B7-26D90BCE2644}" presName="childShape" presStyleCnt="0"/>
      <dgm:spPr/>
      <dgm:t>
        <a:bodyPr/>
        <a:lstStyle/>
        <a:p>
          <a:endParaRPr lang="en-US"/>
        </a:p>
      </dgm:t>
    </dgm:pt>
    <dgm:pt modelId="{A48439CB-7D04-40BA-9440-FAAEB9637912}" type="pres">
      <dgm:prSet presAssocID="{15533090-913F-4C85-8315-219F340AA6B6}" presName="Name13" presStyleLbl="parChTrans1D2" presStyleIdx="16" presStyleCnt="19"/>
      <dgm:spPr/>
      <dgm:t>
        <a:bodyPr/>
        <a:lstStyle/>
        <a:p>
          <a:endParaRPr lang="en-US"/>
        </a:p>
      </dgm:t>
    </dgm:pt>
    <dgm:pt modelId="{EEDE9CD1-4409-498D-AF33-032F54E5C850}" type="pres">
      <dgm:prSet presAssocID="{35155AFB-3F5A-4C14-AD12-1AB1E45C4793}" presName="childText" presStyleLbl="bgAcc1" presStyleIdx="16" presStyleCnt="19" custScaleX="118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1850B-5699-4B59-8F3D-CE583D9F88F3}" type="pres">
      <dgm:prSet presAssocID="{D9AA9BF1-44FB-4F16-9BAF-8BF49BAAAAF0}" presName="Name13" presStyleLbl="parChTrans1D2" presStyleIdx="17" presStyleCnt="19"/>
      <dgm:spPr/>
      <dgm:t>
        <a:bodyPr/>
        <a:lstStyle/>
        <a:p>
          <a:endParaRPr lang="en-US"/>
        </a:p>
      </dgm:t>
    </dgm:pt>
    <dgm:pt modelId="{93D5C9EC-0D22-4850-8DC8-823FE24C77CF}" type="pres">
      <dgm:prSet presAssocID="{829F0FDC-5962-4C2D-A0B3-F8B0C4A37AAA}" presName="childText" presStyleLbl="bgAcc1" presStyleIdx="17" presStyleCnt="19" custScaleX="118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66396-D930-47A8-9A4A-A8F41AC1CCAF}" type="pres">
      <dgm:prSet presAssocID="{37DFA372-328F-45F3-A60F-6DDC1907897B}" presName="Name13" presStyleLbl="parChTrans1D2" presStyleIdx="18" presStyleCnt="19"/>
      <dgm:spPr/>
      <dgm:t>
        <a:bodyPr/>
        <a:lstStyle/>
        <a:p>
          <a:endParaRPr lang="en-US"/>
        </a:p>
      </dgm:t>
    </dgm:pt>
    <dgm:pt modelId="{CC1F8583-DE29-4D3F-8861-556B64EBDD56}" type="pres">
      <dgm:prSet presAssocID="{10B63FC1-2DB9-4A8D-AAD5-D709484613E5}" presName="childText" presStyleLbl="bgAcc1" presStyleIdx="18" presStyleCnt="19" custScaleX="118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1FE6D-3379-48FC-996B-4C9AA07C9020}" type="presOf" srcId="{8E85F9BF-8D47-47B7-A200-B6E7BD23E191}" destId="{6B5B4405-A39E-415C-B256-A7FE40AABAA8}" srcOrd="0" destOrd="0" presId="urn:microsoft.com/office/officeart/2005/8/layout/hierarchy3"/>
    <dgm:cxn modelId="{361AE2D5-CC4B-446D-A5A9-C2F38A8DB59D}" srcId="{D9141253-07C8-4173-8853-24E7C9E23FA5}" destId="{6D4EA51B-37B1-4D8B-B2BE-6593AF4EC37E}" srcOrd="0" destOrd="0" parTransId="{6A07BE69-5816-4438-8BF6-8B0242345605}" sibTransId="{DE96864E-55EB-45B9-BEAD-6A070FE44438}"/>
    <dgm:cxn modelId="{8F773BE8-A8AC-45EC-A15F-C79BE2DF4F8B}" type="presOf" srcId="{10B63FC1-2DB9-4A8D-AAD5-D709484613E5}" destId="{CC1F8583-DE29-4D3F-8861-556B64EBDD56}" srcOrd="0" destOrd="0" presId="urn:microsoft.com/office/officeart/2005/8/layout/hierarchy3"/>
    <dgm:cxn modelId="{883AC934-D43F-499C-AC95-BA026DA2175B}" type="presOf" srcId="{62B52916-2FFF-4936-B1B7-26D90BCE2644}" destId="{07E92D38-F07B-4BEF-BB3A-36BC51261C49}" srcOrd="0" destOrd="0" presId="urn:microsoft.com/office/officeart/2005/8/layout/hierarchy3"/>
    <dgm:cxn modelId="{8103DF4D-957B-4FC3-B5BF-636A9B6F5742}" srcId="{43BCB920-6050-40CB-AD7B-DAFD6541C89A}" destId="{65F062A0-9EBA-4D0B-8AB5-E403C79211C1}" srcOrd="0" destOrd="0" parTransId="{5F9674C2-FD0D-46DE-8318-5CADAC89A4A3}" sibTransId="{94AA5935-428A-43CC-9EDE-BD3502395044}"/>
    <dgm:cxn modelId="{41823FA7-D123-4751-B56C-2F2ACE60E0D1}" type="presOf" srcId="{DE1A018B-9745-4447-A364-D4D3DFCC061B}" destId="{4B40290C-B22D-4D86-A536-5FEB1B0B6D41}" srcOrd="0" destOrd="0" presId="urn:microsoft.com/office/officeart/2005/8/layout/hierarchy3"/>
    <dgm:cxn modelId="{D38EBF88-811F-405F-ADA3-A2ABAA109E19}" type="presOf" srcId="{DA12453A-B060-47CC-BA92-8B9BDD7030ED}" destId="{78A2224E-7BD1-47F8-851E-C484B762BC5B}" srcOrd="0" destOrd="0" presId="urn:microsoft.com/office/officeart/2005/8/layout/hierarchy3"/>
    <dgm:cxn modelId="{A97DDDFD-E49C-4FF2-B477-05AD2B0F1EE3}" type="presOf" srcId="{46ACC04C-55D9-4075-9223-57DC70B8F38D}" destId="{A16077AB-DEFE-4508-8ED8-128BB254D642}" srcOrd="0" destOrd="0" presId="urn:microsoft.com/office/officeart/2005/8/layout/hierarchy3"/>
    <dgm:cxn modelId="{FBF885B6-2638-457B-84B9-3961EDC571AD}" srcId="{D9141253-07C8-4173-8853-24E7C9E23FA5}" destId="{94B2FBAD-D172-4267-805E-043D92E5D928}" srcOrd="2" destOrd="0" parTransId="{90117758-8C65-4A83-91BA-C3138003F85A}" sibTransId="{41504317-8E89-4C82-9546-027F02BBBFCA}"/>
    <dgm:cxn modelId="{796F5067-1919-427F-93F0-4DB073BD3726}" type="presOf" srcId="{6575A505-3CE1-45F2-ADCF-01CD173C20F0}" destId="{3CE563DB-3210-47FA-9AE7-B1386DD48BBF}" srcOrd="1" destOrd="0" presId="urn:microsoft.com/office/officeart/2005/8/layout/hierarchy3"/>
    <dgm:cxn modelId="{1A040BB6-5856-40AB-ABA7-D816D36885CE}" type="presOf" srcId="{EC2C76C3-BEF3-4EB3-B869-CD810916178E}" destId="{1564F70B-D0BB-4B6F-BF13-F3784631B2B0}" srcOrd="0" destOrd="0" presId="urn:microsoft.com/office/officeart/2005/8/layout/hierarchy3"/>
    <dgm:cxn modelId="{B31B05C5-0A2E-4C69-BE00-E0FC533CB4F3}" srcId="{43BCB920-6050-40CB-AD7B-DAFD6541C89A}" destId="{6E881F63-3291-42E5-BCFE-41BFEC2A3437}" srcOrd="2" destOrd="0" parTransId="{C92E5922-F235-4F23-B3FC-5962F32791EC}" sibTransId="{9EC3CE5A-CD6E-4212-8789-F52931630D6D}"/>
    <dgm:cxn modelId="{A4C77178-A3E9-4676-AA8E-E0EB0819AE44}" srcId="{43BCB920-6050-40CB-AD7B-DAFD6541C89A}" destId="{6575A505-3CE1-45F2-ADCF-01CD173C20F0}" srcOrd="3" destOrd="0" parTransId="{716A95C5-E363-4044-9843-3D1132BA58D5}" sibTransId="{6FA7C7EE-0AC1-4B57-9DC9-28E402925368}"/>
    <dgm:cxn modelId="{B1107793-3282-4D37-A5AD-91768C237912}" type="presOf" srcId="{35155AFB-3F5A-4C14-AD12-1AB1E45C4793}" destId="{EEDE9CD1-4409-498D-AF33-032F54E5C850}" srcOrd="0" destOrd="0" presId="urn:microsoft.com/office/officeart/2005/8/layout/hierarchy3"/>
    <dgm:cxn modelId="{89F3CCE3-E770-48A6-B825-D8B3BA7EACFF}" srcId="{DE1A018B-9745-4447-A364-D4D3DFCC061B}" destId="{EC2C76C3-BEF3-4EB3-B869-CD810916178E}" srcOrd="1" destOrd="0" parTransId="{92EB4318-4E83-4CE6-9F17-4511A5BBE892}" sibTransId="{0E437AA1-7192-4685-8952-9D94DE9B569E}"/>
    <dgm:cxn modelId="{0C674056-FBCA-4A92-A9BC-C8E6E74C76ED}" srcId="{65F062A0-9EBA-4D0B-8AB5-E403C79211C1}" destId="{45BBFE84-6E67-4468-BEA9-D9D8B1E24BDF}" srcOrd="1" destOrd="0" parTransId="{49761CA5-6FEF-4220-B182-F84A009386DD}" sibTransId="{8AD4C72C-A947-42A3-AF8B-1C3BF2A9AD4F}"/>
    <dgm:cxn modelId="{696E72D7-AC6D-4627-B0C9-7B5B1CF3E5AF}" type="presOf" srcId="{6E881F63-3291-42E5-BCFE-41BFEC2A3437}" destId="{0D98CFCD-BD61-4561-BA74-19362E49E76F}" srcOrd="1" destOrd="0" presId="urn:microsoft.com/office/officeart/2005/8/layout/hierarchy3"/>
    <dgm:cxn modelId="{BFECA731-4BB6-4905-95E3-272CF6D22AD1}" type="presOf" srcId="{15533090-913F-4C85-8315-219F340AA6B6}" destId="{A48439CB-7D04-40BA-9440-FAAEB9637912}" srcOrd="0" destOrd="0" presId="urn:microsoft.com/office/officeart/2005/8/layout/hierarchy3"/>
    <dgm:cxn modelId="{EB7D6FEA-C323-43D0-BD9A-73AA51D029C6}" type="presOf" srcId="{E8575125-6ED5-4194-8775-688DC1C3FDEA}" destId="{00AD108B-9F45-4A15-A976-7E4821E50A45}" srcOrd="0" destOrd="0" presId="urn:microsoft.com/office/officeart/2005/8/layout/hierarchy3"/>
    <dgm:cxn modelId="{04626806-A382-4B91-BEF5-2AE47A68E498}" type="presOf" srcId="{B8F62E9C-81BF-40FF-9F51-5642FBF86056}" destId="{C33DF1DA-1C9E-4C5E-BC82-0F5EC372223B}" srcOrd="0" destOrd="0" presId="urn:microsoft.com/office/officeart/2005/8/layout/hierarchy3"/>
    <dgm:cxn modelId="{385D661B-5467-4342-924E-6E85135EF5EB}" type="presOf" srcId="{CD931BE6-53B9-4F18-9299-6FE96E8227E2}" destId="{58976C43-A86F-47B7-AC59-AF4F4E86F243}" srcOrd="0" destOrd="0" presId="urn:microsoft.com/office/officeart/2005/8/layout/hierarchy3"/>
    <dgm:cxn modelId="{689269F8-FA16-4CEE-AB37-A6B62F51A008}" srcId="{6E881F63-3291-42E5-BCFE-41BFEC2A3437}" destId="{E8575125-6ED5-4194-8775-688DC1C3FDEA}" srcOrd="0" destOrd="0" parTransId="{A80C0268-0036-4C05-9A4C-5291EE24F1A4}" sibTransId="{A8F049EC-A404-4626-AB63-B2FDA46AA1A0}"/>
    <dgm:cxn modelId="{10DC84C3-0CFC-4B85-A0D7-978E8DCCC8D0}" type="presOf" srcId="{51DC3D07-8341-4B8B-B9D0-D689E347B616}" destId="{46FBF1B5-00CA-4391-80B8-990155E96578}" srcOrd="0" destOrd="0" presId="urn:microsoft.com/office/officeart/2005/8/layout/hierarchy3"/>
    <dgm:cxn modelId="{E76F5E1B-1298-4759-9940-FE7D11CBE26B}" type="presOf" srcId="{A0723979-9702-4DCA-AB4D-4D82CB5F4432}" destId="{D46749D1-20CA-467C-AC6F-39FDFFB127A0}" srcOrd="0" destOrd="0" presId="urn:microsoft.com/office/officeart/2005/8/layout/hierarchy3"/>
    <dgm:cxn modelId="{46CC3793-C257-4C69-A81E-438C4938AE23}" type="presOf" srcId="{62B52916-2FFF-4936-B1B7-26D90BCE2644}" destId="{945E696A-D3A4-493F-90F3-6B31A3B07302}" srcOrd="1" destOrd="0" presId="urn:microsoft.com/office/officeart/2005/8/layout/hierarchy3"/>
    <dgm:cxn modelId="{7F5C6E90-B2E7-42A7-9454-F0CD23DFC0FA}" type="presOf" srcId="{A80C0268-0036-4C05-9A4C-5291EE24F1A4}" destId="{1149D75D-D634-4256-AC14-CF62321E1495}" srcOrd="0" destOrd="0" presId="urn:microsoft.com/office/officeart/2005/8/layout/hierarchy3"/>
    <dgm:cxn modelId="{131883DD-6FEB-4E54-BA58-A60C18F90539}" type="presOf" srcId="{94B2FBAD-D172-4267-805E-043D92E5D928}" destId="{9E0E2C2C-C2E9-43F9-B3B3-7068B04DD70A}" srcOrd="0" destOrd="0" presId="urn:microsoft.com/office/officeart/2005/8/layout/hierarchy3"/>
    <dgm:cxn modelId="{ACC8D49C-8FFA-4BFC-B869-D75C40FB0DF7}" type="presOf" srcId="{92EB4318-4E83-4CE6-9F17-4511A5BBE892}" destId="{F22EDAC0-2EAE-4E5C-A183-BA1839BA91E4}" srcOrd="0" destOrd="0" presId="urn:microsoft.com/office/officeart/2005/8/layout/hierarchy3"/>
    <dgm:cxn modelId="{47D32DE2-4113-4F70-BDE8-A051F0386069}" type="presOf" srcId="{CE0A684C-0E2A-49C3-BEB8-7927B8F0FCCE}" destId="{904DDDC4-638E-4F75-91F5-49940E45528A}" srcOrd="0" destOrd="0" presId="urn:microsoft.com/office/officeart/2005/8/layout/hierarchy3"/>
    <dgm:cxn modelId="{196E983E-7C1A-4758-AC30-FEC1A9E30E8C}" type="presOf" srcId="{B0D84B89-2374-4DBD-AEFE-E3ECE6358FBA}" destId="{324BC527-CB4F-41FD-8B44-6A7FA1D3AA09}" srcOrd="0" destOrd="0" presId="urn:microsoft.com/office/officeart/2005/8/layout/hierarchy3"/>
    <dgm:cxn modelId="{6496A390-4974-4FC5-9EA5-0E67F72F75C0}" type="presOf" srcId="{6D4EA51B-37B1-4D8B-B2BE-6593AF4EC37E}" destId="{9CC9C18F-92B7-4B5E-B329-F3FDA9EAD486}" srcOrd="0" destOrd="0" presId="urn:microsoft.com/office/officeart/2005/8/layout/hierarchy3"/>
    <dgm:cxn modelId="{816F3F68-057E-4A17-8FC8-A89ACC9B4385}" type="presOf" srcId="{E060B78C-EDD4-453C-92AB-49C70CB0D610}" destId="{FDB65693-79A6-4ACB-88D9-033050BD6E8A}" srcOrd="0" destOrd="0" presId="urn:microsoft.com/office/officeart/2005/8/layout/hierarchy3"/>
    <dgm:cxn modelId="{6A4D5A38-1199-46B8-97D9-6D401AC4D1CC}" srcId="{DE1A018B-9745-4447-A364-D4D3DFCC061B}" destId="{46ACC04C-55D9-4075-9223-57DC70B8F38D}" srcOrd="0" destOrd="0" parTransId="{B8F62E9C-81BF-40FF-9F51-5642FBF86056}" sibTransId="{7C170881-CC26-4E6D-A61E-B686B0C47581}"/>
    <dgm:cxn modelId="{3DE6CE2C-F718-460A-979F-15F5D06AB346}" type="presOf" srcId="{829F0FDC-5962-4C2D-A0B3-F8B0C4A37AAA}" destId="{93D5C9EC-0D22-4850-8DC8-823FE24C77CF}" srcOrd="0" destOrd="0" presId="urn:microsoft.com/office/officeart/2005/8/layout/hierarchy3"/>
    <dgm:cxn modelId="{5C3A4312-2845-4AF4-89BE-E954F93F04B3}" srcId="{D9141253-07C8-4173-8853-24E7C9E23FA5}" destId="{CE0A684C-0E2A-49C3-BEB8-7927B8F0FCCE}" srcOrd="1" destOrd="0" parTransId="{B6A6854B-67FC-4059-A537-8FC31451E5DE}" sibTransId="{1727C175-4A00-4A88-92FA-2B753C0070F2}"/>
    <dgm:cxn modelId="{88F1B360-646E-4594-804C-FB9D414442B7}" type="presOf" srcId="{B956B5BE-69DF-481F-B785-B80B818C12C6}" destId="{A6DBFA54-4833-451A-90D5-2960010C3BEE}" srcOrd="0" destOrd="0" presId="urn:microsoft.com/office/officeart/2005/8/layout/hierarchy3"/>
    <dgm:cxn modelId="{74DB3FD4-4336-4879-A4ED-CA3BC68DB4F6}" srcId="{43BCB920-6050-40CB-AD7B-DAFD6541C89A}" destId="{62B52916-2FFF-4936-B1B7-26D90BCE2644}" srcOrd="5" destOrd="0" parTransId="{CBA3A70F-65B9-41D0-9286-3C08AAE91402}" sibTransId="{645D4B03-B62C-4B4F-ACB4-14341486B5DE}"/>
    <dgm:cxn modelId="{E32E7D23-3AC4-4580-88F2-776C184A520B}" type="presOf" srcId="{DE1A018B-9745-4447-A364-D4D3DFCC061B}" destId="{38DC2318-6B6F-4E49-B4C7-423784901064}" srcOrd="1" destOrd="0" presId="urn:microsoft.com/office/officeart/2005/8/layout/hierarchy3"/>
    <dgm:cxn modelId="{F802409E-8407-4ED2-89F5-0B5CEA2DF0EA}" type="presOf" srcId="{65F062A0-9EBA-4D0B-8AB5-E403C79211C1}" destId="{0AB54EA3-D309-4718-A761-533D626930B3}" srcOrd="0" destOrd="0" presId="urn:microsoft.com/office/officeart/2005/8/layout/hierarchy3"/>
    <dgm:cxn modelId="{725906F3-7852-4533-9DC3-D86C7DDFFCED}" srcId="{62B52916-2FFF-4936-B1B7-26D90BCE2644}" destId="{829F0FDC-5962-4C2D-A0B3-F8B0C4A37AAA}" srcOrd="1" destOrd="0" parTransId="{D9AA9BF1-44FB-4F16-9BAF-8BF49BAAAAF0}" sibTransId="{5A21D5AB-CD30-415C-88E3-B78CBA780675}"/>
    <dgm:cxn modelId="{9D47069E-6223-4795-AAC2-94258B54FCAA}" type="presOf" srcId="{6575A505-3CE1-45F2-ADCF-01CD173C20F0}" destId="{3C6C0558-67E6-4F52-9CAC-D462BD84FDEB}" srcOrd="0" destOrd="0" presId="urn:microsoft.com/office/officeart/2005/8/layout/hierarchy3"/>
    <dgm:cxn modelId="{D0EF322F-A190-4140-9C2A-31B3EA7E8AA1}" type="presOf" srcId="{D9141253-07C8-4173-8853-24E7C9E23FA5}" destId="{8F2B0904-3D18-4B3C-AECE-A9A5E962BB80}" srcOrd="0" destOrd="0" presId="urn:microsoft.com/office/officeart/2005/8/layout/hierarchy3"/>
    <dgm:cxn modelId="{35F1B7CF-AC83-4361-A305-3ED802F2C808}" srcId="{43BCB920-6050-40CB-AD7B-DAFD6541C89A}" destId="{D9141253-07C8-4173-8853-24E7C9E23FA5}" srcOrd="4" destOrd="0" parTransId="{A2526BEA-AF06-4CC4-B67A-2766D4ADE1C4}" sibTransId="{A61822AA-E649-4A24-ACDD-941DB70AF5E6}"/>
    <dgm:cxn modelId="{A7BFEB33-D8D6-41CE-BD87-803CD4B5DD1C}" type="presOf" srcId="{B37B8742-0465-4941-9570-A80AFEAD0B8F}" destId="{B342CAF7-6453-40DB-BB32-BB70016A3863}" srcOrd="0" destOrd="0" presId="urn:microsoft.com/office/officeart/2005/8/layout/hierarchy3"/>
    <dgm:cxn modelId="{46374CF2-A531-4292-94E0-C209F7E9DEBF}" type="presOf" srcId="{D9141253-07C8-4173-8853-24E7C9E23FA5}" destId="{CCD46D3C-4824-4F59-BFCF-88C93D99F066}" srcOrd="1" destOrd="0" presId="urn:microsoft.com/office/officeart/2005/8/layout/hierarchy3"/>
    <dgm:cxn modelId="{7B3BD4C0-70BC-4009-8D2D-EB3D4A3C7F1A}" type="presOf" srcId="{33041221-4EE4-4DA6-94E7-567F4EFC9A7F}" destId="{FC30D601-871A-4004-BA0B-36B3A0FBA109}" srcOrd="0" destOrd="0" presId="urn:microsoft.com/office/officeart/2005/8/layout/hierarchy3"/>
    <dgm:cxn modelId="{DCA89DB3-9C52-48DF-95EB-4F82ADF446AB}" type="presOf" srcId="{6C43BB87-BD3F-4210-A89D-2A2481309BBA}" destId="{8E16A7EA-9F1D-40C8-B24E-21FB8B836CBC}" srcOrd="0" destOrd="0" presId="urn:microsoft.com/office/officeart/2005/8/layout/hierarchy3"/>
    <dgm:cxn modelId="{05F22BE1-F312-4D94-B372-D328330A412A}" srcId="{62B52916-2FFF-4936-B1B7-26D90BCE2644}" destId="{35155AFB-3F5A-4C14-AD12-1AB1E45C4793}" srcOrd="0" destOrd="0" parTransId="{15533090-913F-4C85-8315-219F340AA6B6}" sibTransId="{E291F3F6-527D-4249-9638-44FFF7296A84}"/>
    <dgm:cxn modelId="{AA9BB94E-B5C3-4876-B439-A65C98A6ECDF}" type="presOf" srcId="{F67FC075-36A3-4280-A959-503EE57FF512}" destId="{44F76A1F-862E-49BB-9178-2523AF2966BE}" srcOrd="0" destOrd="0" presId="urn:microsoft.com/office/officeart/2005/8/layout/hierarchy3"/>
    <dgm:cxn modelId="{944B5278-3C4C-4942-91CD-C1701DDEEA57}" type="presOf" srcId="{A64C445B-5FC3-4D0D-80FB-7970859E32AC}" destId="{05E26932-B9A4-4B34-8653-F5B84911CF79}" srcOrd="0" destOrd="0" presId="urn:microsoft.com/office/officeart/2005/8/layout/hierarchy3"/>
    <dgm:cxn modelId="{8773E05C-8EE0-417A-AD9B-7C4EC4FD99A8}" srcId="{65F062A0-9EBA-4D0B-8AB5-E403C79211C1}" destId="{0A4CF98D-7D8B-4017-9BA3-6938AE19215B}" srcOrd="0" destOrd="0" parTransId="{A64C445B-5FC3-4D0D-80FB-7970859E32AC}" sibTransId="{BD25857E-626F-4A79-8EB6-07210F09F3F6}"/>
    <dgm:cxn modelId="{B8B5746E-8EFB-44DE-A2E2-1C301DD2DFB0}" srcId="{6575A505-3CE1-45F2-ADCF-01CD173C20F0}" destId="{CD931BE6-53B9-4F18-9299-6FE96E8227E2}" srcOrd="2" destOrd="0" parTransId="{6FEF8C60-1951-4143-AA14-0CAE66CD4DEF}" sibTransId="{6A34E374-7049-4EC6-96E9-B9B93CB94E05}"/>
    <dgm:cxn modelId="{7660985C-A91D-4E2F-8E73-B58EF85C0436}" type="presOf" srcId="{37DFA372-328F-45F3-A60F-6DDC1907897B}" destId="{B5566396-D930-47A8-9A4A-A8F41AC1CCAF}" srcOrd="0" destOrd="0" presId="urn:microsoft.com/office/officeart/2005/8/layout/hierarchy3"/>
    <dgm:cxn modelId="{F1B40564-778A-473C-85C8-7F8F442BB0AC}" type="presOf" srcId="{6FEF8C60-1951-4143-AA14-0CAE66CD4DEF}" destId="{BEEE09A3-0752-4068-90E6-59B15489FC66}" srcOrd="0" destOrd="0" presId="urn:microsoft.com/office/officeart/2005/8/layout/hierarchy3"/>
    <dgm:cxn modelId="{45E8A202-3180-40D8-8039-0BB558184330}" type="presOf" srcId="{65F062A0-9EBA-4D0B-8AB5-E403C79211C1}" destId="{564A37CC-64C7-47B5-89F8-777BD484DEFB}" srcOrd="1" destOrd="0" presId="urn:microsoft.com/office/officeart/2005/8/layout/hierarchy3"/>
    <dgm:cxn modelId="{E03AC962-996C-4974-A8D4-A3910D0EEE5B}" srcId="{65F062A0-9EBA-4D0B-8AB5-E403C79211C1}" destId="{B37B8742-0465-4941-9570-A80AFEAD0B8F}" srcOrd="2" destOrd="0" parTransId="{A20D1A3F-C9EC-4846-816A-3BE8122BD8C5}" sibTransId="{94036F20-DBB9-4400-B402-362D15D66384}"/>
    <dgm:cxn modelId="{F885FF6E-6D48-461F-BF6D-E44FAF35582F}" srcId="{6575A505-3CE1-45F2-ADCF-01CD173C20F0}" destId="{F67FC075-36A3-4280-A959-503EE57FF512}" srcOrd="0" destOrd="0" parTransId="{E060B78C-EDD4-453C-92AB-49C70CB0D610}" sibTransId="{47583624-215E-4227-874D-F46B03CB5912}"/>
    <dgm:cxn modelId="{39C66D08-9B2E-4C59-B8F1-30C7297C7CB6}" srcId="{6E881F63-3291-42E5-BCFE-41BFEC2A3437}" destId="{33041221-4EE4-4DA6-94E7-567F4EFC9A7F}" srcOrd="2" destOrd="0" parTransId="{B956B5BE-69DF-481F-B785-B80B818C12C6}" sibTransId="{21CAE9A5-4799-4385-9D3E-B58B8D441C36}"/>
    <dgm:cxn modelId="{74E48201-1D58-4627-8F40-21F454CE5F5F}" type="presOf" srcId="{6E881F63-3291-42E5-BCFE-41BFEC2A3437}" destId="{2CBA74A1-B3D6-44A9-8011-B53F34673261}" srcOrd="0" destOrd="0" presId="urn:microsoft.com/office/officeart/2005/8/layout/hierarchy3"/>
    <dgm:cxn modelId="{1DB31F4C-CFF8-4319-89AD-E5D9CCA09133}" type="presOf" srcId="{6A07BE69-5816-4438-8BF6-8B0242345605}" destId="{33588CB4-2FF6-4870-90AA-94A7E61DA302}" srcOrd="0" destOrd="0" presId="urn:microsoft.com/office/officeart/2005/8/layout/hierarchy3"/>
    <dgm:cxn modelId="{563851A6-A039-4C59-8560-00B89AD7B727}" type="presOf" srcId="{45BBFE84-6E67-4468-BEA9-D9D8B1E24BDF}" destId="{16CD23F5-B787-4C0E-AB5A-D6BFB86712B3}" srcOrd="0" destOrd="0" presId="urn:microsoft.com/office/officeart/2005/8/layout/hierarchy3"/>
    <dgm:cxn modelId="{652E262C-0233-43E4-A009-29D966F00041}" type="presOf" srcId="{49761CA5-6FEF-4220-B182-F84A009386DD}" destId="{CFB60811-72EB-4B1C-8106-0FC46ED183A7}" srcOrd="0" destOrd="0" presId="urn:microsoft.com/office/officeart/2005/8/layout/hierarchy3"/>
    <dgm:cxn modelId="{B4D48229-71ED-4B56-A8C0-BB9B27F1F4D8}" type="presOf" srcId="{0A4CF98D-7D8B-4017-9BA3-6938AE19215B}" destId="{1C5EE954-4A2D-4C67-8968-BF6203F16ADA}" srcOrd="0" destOrd="0" presId="urn:microsoft.com/office/officeart/2005/8/layout/hierarchy3"/>
    <dgm:cxn modelId="{44A0D178-ECD2-4AEA-A40C-6D29E0607F47}" srcId="{DE1A018B-9745-4447-A364-D4D3DFCC061B}" destId="{51DC3D07-8341-4B8B-B9D0-D689E347B616}" srcOrd="2" destOrd="0" parTransId="{8E85F9BF-8D47-47B7-A200-B6E7BD23E191}" sibTransId="{6FD37E2B-140E-4E76-94E7-7EA8224421DE}"/>
    <dgm:cxn modelId="{BA3DAFF9-EF2B-4D8C-8B2A-682407F88927}" type="presOf" srcId="{3D130102-53B2-4A80-9213-739AEC631937}" destId="{8225464D-1628-46C5-9C48-52942FD44EFB}" srcOrd="0" destOrd="0" presId="urn:microsoft.com/office/officeart/2005/8/layout/hierarchy3"/>
    <dgm:cxn modelId="{79810D78-85C3-4836-9F5F-2F52557B4118}" srcId="{6575A505-3CE1-45F2-ADCF-01CD173C20F0}" destId="{3D130102-53B2-4A80-9213-739AEC631937}" srcOrd="1" destOrd="0" parTransId="{54BE8A6B-B9B6-4E09-BB7A-1679542A2CBA}" sibTransId="{9465CDD3-4472-46D8-A070-93670AAEB041}"/>
    <dgm:cxn modelId="{64C971E5-4301-4F8E-95FA-8F0E93221D1F}" srcId="{43BCB920-6050-40CB-AD7B-DAFD6541C89A}" destId="{DE1A018B-9745-4447-A364-D4D3DFCC061B}" srcOrd="1" destOrd="0" parTransId="{DC59958E-7932-47F5-A89B-BC41D849BCD8}" sibTransId="{39B310C9-7514-42B2-BFEF-1DB733904133}"/>
    <dgm:cxn modelId="{072C7480-55CE-4765-A771-3561F0B90C81}" type="presOf" srcId="{43BCB920-6050-40CB-AD7B-DAFD6541C89A}" destId="{AB3CC416-4468-47DD-AB00-84653E374EB5}" srcOrd="0" destOrd="0" presId="urn:microsoft.com/office/officeart/2005/8/layout/hierarchy3"/>
    <dgm:cxn modelId="{23290D5A-13BC-4DFC-BBAA-220F832E3913}" type="presOf" srcId="{90117758-8C65-4A83-91BA-C3138003F85A}" destId="{8498D369-8697-4ABA-8932-BF3A41668C0D}" srcOrd="0" destOrd="0" presId="urn:microsoft.com/office/officeart/2005/8/layout/hierarchy3"/>
    <dgm:cxn modelId="{B110C711-AE09-4AC5-B56D-C2B5058981F1}" srcId="{62B52916-2FFF-4936-B1B7-26D90BCE2644}" destId="{10B63FC1-2DB9-4A8D-AAD5-D709484613E5}" srcOrd="2" destOrd="0" parTransId="{37DFA372-328F-45F3-A60F-6DDC1907897B}" sibTransId="{89A93675-C1EC-4562-89F8-81B60534042A}"/>
    <dgm:cxn modelId="{E2447E9F-B3FF-4CB8-8A6A-BB2BD9C37FD3}" type="presOf" srcId="{D9AA9BF1-44FB-4F16-9BAF-8BF49BAAAAF0}" destId="{5031850B-5699-4B59-8F3D-CE583D9F88F3}" srcOrd="0" destOrd="0" presId="urn:microsoft.com/office/officeart/2005/8/layout/hierarchy3"/>
    <dgm:cxn modelId="{AE94BC1F-ACDB-4D62-B636-A727E88F8D04}" type="presOf" srcId="{B6A6854B-67FC-4059-A537-8FC31451E5DE}" destId="{9B8B7ADD-7571-4540-A49A-2417E9222DFD}" srcOrd="0" destOrd="0" presId="urn:microsoft.com/office/officeart/2005/8/layout/hierarchy3"/>
    <dgm:cxn modelId="{C76718A6-722A-4368-BFE8-9B8B404B0B50}" type="presOf" srcId="{54BE8A6B-B9B6-4E09-BB7A-1679542A2CBA}" destId="{5AB18CDD-956F-4CA8-8DA9-F0706E459A81}" srcOrd="0" destOrd="0" presId="urn:microsoft.com/office/officeart/2005/8/layout/hierarchy3"/>
    <dgm:cxn modelId="{77A038D3-042B-4C8F-BA91-23C5E21A324C}" type="presOf" srcId="{A20D1A3F-C9EC-4846-816A-3BE8122BD8C5}" destId="{51B44007-D169-4977-A1C6-F5AEB266C49B}" srcOrd="0" destOrd="0" presId="urn:microsoft.com/office/officeart/2005/8/layout/hierarchy3"/>
    <dgm:cxn modelId="{D1473096-BAB3-4B49-B736-27B2495E65D5}" srcId="{6E881F63-3291-42E5-BCFE-41BFEC2A3437}" destId="{B0D84B89-2374-4DBD-AEFE-E3ECE6358FBA}" srcOrd="1" destOrd="0" parTransId="{DA12453A-B060-47CC-BA92-8B9BDD7030ED}" sibTransId="{696F1690-E770-41F0-AC7B-B9CFBF97E452}"/>
    <dgm:cxn modelId="{10ABECCD-7F01-4E34-A321-67B4995D5DD6}" srcId="{DE1A018B-9745-4447-A364-D4D3DFCC061B}" destId="{A0723979-9702-4DCA-AB4D-4D82CB5F4432}" srcOrd="3" destOrd="0" parTransId="{6C43BB87-BD3F-4210-A89D-2A2481309BBA}" sibTransId="{189DBC51-4DF7-4F5D-8C05-B0133B0F6136}"/>
    <dgm:cxn modelId="{E52124B9-0011-4623-BE01-7FD6558CBAE4}" type="presParOf" srcId="{AB3CC416-4468-47DD-AB00-84653E374EB5}" destId="{FBECB421-42FE-4A12-9376-ABF5FB817F35}" srcOrd="0" destOrd="0" presId="urn:microsoft.com/office/officeart/2005/8/layout/hierarchy3"/>
    <dgm:cxn modelId="{674ED3BF-948A-498A-8705-A294D3A0B5B6}" type="presParOf" srcId="{FBECB421-42FE-4A12-9376-ABF5FB817F35}" destId="{2E0E804A-ED0E-4D6A-A865-25BDDFAA2574}" srcOrd="0" destOrd="0" presId="urn:microsoft.com/office/officeart/2005/8/layout/hierarchy3"/>
    <dgm:cxn modelId="{583380B6-45A4-462F-AF02-3B8486E04BFF}" type="presParOf" srcId="{2E0E804A-ED0E-4D6A-A865-25BDDFAA2574}" destId="{0AB54EA3-D309-4718-A761-533D626930B3}" srcOrd="0" destOrd="0" presId="urn:microsoft.com/office/officeart/2005/8/layout/hierarchy3"/>
    <dgm:cxn modelId="{B0284C1C-7673-42A8-8098-B0676772F0C3}" type="presParOf" srcId="{2E0E804A-ED0E-4D6A-A865-25BDDFAA2574}" destId="{564A37CC-64C7-47B5-89F8-777BD484DEFB}" srcOrd="1" destOrd="0" presId="urn:microsoft.com/office/officeart/2005/8/layout/hierarchy3"/>
    <dgm:cxn modelId="{A86675DE-87D8-4F5D-A4F3-695BDB0E012C}" type="presParOf" srcId="{FBECB421-42FE-4A12-9376-ABF5FB817F35}" destId="{727C6461-AEA5-4E28-9257-94058AFCD178}" srcOrd="1" destOrd="0" presId="urn:microsoft.com/office/officeart/2005/8/layout/hierarchy3"/>
    <dgm:cxn modelId="{A647F125-2423-4A2E-A127-42F3848F56A5}" type="presParOf" srcId="{727C6461-AEA5-4E28-9257-94058AFCD178}" destId="{05E26932-B9A4-4B34-8653-F5B84911CF79}" srcOrd="0" destOrd="0" presId="urn:microsoft.com/office/officeart/2005/8/layout/hierarchy3"/>
    <dgm:cxn modelId="{FAE2C08B-9B88-44D5-90D2-28E1FC59CB8F}" type="presParOf" srcId="{727C6461-AEA5-4E28-9257-94058AFCD178}" destId="{1C5EE954-4A2D-4C67-8968-BF6203F16ADA}" srcOrd="1" destOrd="0" presId="urn:microsoft.com/office/officeart/2005/8/layout/hierarchy3"/>
    <dgm:cxn modelId="{7F7F8539-B9AB-4C03-8543-BA30591C39BF}" type="presParOf" srcId="{727C6461-AEA5-4E28-9257-94058AFCD178}" destId="{CFB60811-72EB-4B1C-8106-0FC46ED183A7}" srcOrd="2" destOrd="0" presId="urn:microsoft.com/office/officeart/2005/8/layout/hierarchy3"/>
    <dgm:cxn modelId="{8D78A520-472A-473D-8098-DCD46B48BF6D}" type="presParOf" srcId="{727C6461-AEA5-4E28-9257-94058AFCD178}" destId="{16CD23F5-B787-4C0E-AB5A-D6BFB86712B3}" srcOrd="3" destOrd="0" presId="urn:microsoft.com/office/officeart/2005/8/layout/hierarchy3"/>
    <dgm:cxn modelId="{E767323B-9FAD-428E-B8D5-24B5DD0369B2}" type="presParOf" srcId="{727C6461-AEA5-4E28-9257-94058AFCD178}" destId="{51B44007-D169-4977-A1C6-F5AEB266C49B}" srcOrd="4" destOrd="0" presId="urn:microsoft.com/office/officeart/2005/8/layout/hierarchy3"/>
    <dgm:cxn modelId="{3502F478-5403-4175-B9BE-E4B8FC34A82B}" type="presParOf" srcId="{727C6461-AEA5-4E28-9257-94058AFCD178}" destId="{B342CAF7-6453-40DB-BB32-BB70016A3863}" srcOrd="5" destOrd="0" presId="urn:microsoft.com/office/officeart/2005/8/layout/hierarchy3"/>
    <dgm:cxn modelId="{4389E206-556D-49C9-A3A9-AC05A847CA25}" type="presParOf" srcId="{AB3CC416-4468-47DD-AB00-84653E374EB5}" destId="{6697FC1A-1374-490B-9463-E3BDEC52139C}" srcOrd="1" destOrd="0" presId="urn:microsoft.com/office/officeart/2005/8/layout/hierarchy3"/>
    <dgm:cxn modelId="{90B70D46-C61E-469D-A6B6-75AAD0DFEB7E}" type="presParOf" srcId="{6697FC1A-1374-490B-9463-E3BDEC52139C}" destId="{FA8FAAEA-333D-4427-AE2E-5C0E705196BF}" srcOrd="0" destOrd="0" presId="urn:microsoft.com/office/officeart/2005/8/layout/hierarchy3"/>
    <dgm:cxn modelId="{78974944-54E6-45B6-8F49-B573AA400394}" type="presParOf" srcId="{FA8FAAEA-333D-4427-AE2E-5C0E705196BF}" destId="{4B40290C-B22D-4D86-A536-5FEB1B0B6D41}" srcOrd="0" destOrd="0" presId="urn:microsoft.com/office/officeart/2005/8/layout/hierarchy3"/>
    <dgm:cxn modelId="{999C6526-5ABE-4FE4-93F2-F42EA78D0079}" type="presParOf" srcId="{FA8FAAEA-333D-4427-AE2E-5C0E705196BF}" destId="{38DC2318-6B6F-4E49-B4C7-423784901064}" srcOrd="1" destOrd="0" presId="urn:microsoft.com/office/officeart/2005/8/layout/hierarchy3"/>
    <dgm:cxn modelId="{7297C741-489D-4354-AF91-1CE072F5CE7B}" type="presParOf" srcId="{6697FC1A-1374-490B-9463-E3BDEC52139C}" destId="{847362DE-7623-4512-9F49-B108EEC4657D}" srcOrd="1" destOrd="0" presId="urn:microsoft.com/office/officeart/2005/8/layout/hierarchy3"/>
    <dgm:cxn modelId="{1EF122EC-54D5-49FE-8E55-F07BE982BC2C}" type="presParOf" srcId="{847362DE-7623-4512-9F49-B108EEC4657D}" destId="{C33DF1DA-1C9E-4C5E-BC82-0F5EC372223B}" srcOrd="0" destOrd="0" presId="urn:microsoft.com/office/officeart/2005/8/layout/hierarchy3"/>
    <dgm:cxn modelId="{418DB5CF-13BE-4C1E-A673-956CA21C6A32}" type="presParOf" srcId="{847362DE-7623-4512-9F49-B108EEC4657D}" destId="{A16077AB-DEFE-4508-8ED8-128BB254D642}" srcOrd="1" destOrd="0" presId="urn:microsoft.com/office/officeart/2005/8/layout/hierarchy3"/>
    <dgm:cxn modelId="{FDF8D0F9-903B-412A-8280-18C30329DEE6}" type="presParOf" srcId="{847362DE-7623-4512-9F49-B108EEC4657D}" destId="{F22EDAC0-2EAE-4E5C-A183-BA1839BA91E4}" srcOrd="2" destOrd="0" presId="urn:microsoft.com/office/officeart/2005/8/layout/hierarchy3"/>
    <dgm:cxn modelId="{3888136A-B98A-4E8D-8B5C-765F5AEE388D}" type="presParOf" srcId="{847362DE-7623-4512-9F49-B108EEC4657D}" destId="{1564F70B-D0BB-4B6F-BF13-F3784631B2B0}" srcOrd="3" destOrd="0" presId="urn:microsoft.com/office/officeart/2005/8/layout/hierarchy3"/>
    <dgm:cxn modelId="{A7E914D7-D2D4-43DE-AB8B-CDBA52FD7CDD}" type="presParOf" srcId="{847362DE-7623-4512-9F49-B108EEC4657D}" destId="{6B5B4405-A39E-415C-B256-A7FE40AABAA8}" srcOrd="4" destOrd="0" presId="urn:microsoft.com/office/officeart/2005/8/layout/hierarchy3"/>
    <dgm:cxn modelId="{CE4A9F6C-F44A-4FD0-8DAA-4D35950FC22E}" type="presParOf" srcId="{847362DE-7623-4512-9F49-B108EEC4657D}" destId="{46FBF1B5-00CA-4391-80B8-990155E96578}" srcOrd="5" destOrd="0" presId="urn:microsoft.com/office/officeart/2005/8/layout/hierarchy3"/>
    <dgm:cxn modelId="{26A875C7-7C5B-4361-8021-27E2C3CFEF14}" type="presParOf" srcId="{847362DE-7623-4512-9F49-B108EEC4657D}" destId="{8E16A7EA-9F1D-40C8-B24E-21FB8B836CBC}" srcOrd="6" destOrd="0" presId="urn:microsoft.com/office/officeart/2005/8/layout/hierarchy3"/>
    <dgm:cxn modelId="{8CC9512A-61D7-46E7-8F57-599E6D4B7026}" type="presParOf" srcId="{847362DE-7623-4512-9F49-B108EEC4657D}" destId="{D46749D1-20CA-467C-AC6F-39FDFFB127A0}" srcOrd="7" destOrd="0" presId="urn:microsoft.com/office/officeart/2005/8/layout/hierarchy3"/>
    <dgm:cxn modelId="{129B698C-EFB5-4688-A1CB-E27A42EBF0D4}" type="presParOf" srcId="{AB3CC416-4468-47DD-AB00-84653E374EB5}" destId="{8FE83CAA-21CD-472E-9215-7F2A748ABA0C}" srcOrd="2" destOrd="0" presId="urn:microsoft.com/office/officeart/2005/8/layout/hierarchy3"/>
    <dgm:cxn modelId="{11D97A51-1E45-4FB3-B146-6182695CD546}" type="presParOf" srcId="{8FE83CAA-21CD-472E-9215-7F2A748ABA0C}" destId="{10E7A736-17AE-4852-BC53-64BCAEAE02AB}" srcOrd="0" destOrd="0" presId="urn:microsoft.com/office/officeart/2005/8/layout/hierarchy3"/>
    <dgm:cxn modelId="{09C5F7BE-1DCF-4CA5-9937-2AD893D2A4EE}" type="presParOf" srcId="{10E7A736-17AE-4852-BC53-64BCAEAE02AB}" destId="{2CBA74A1-B3D6-44A9-8011-B53F34673261}" srcOrd="0" destOrd="0" presId="urn:microsoft.com/office/officeart/2005/8/layout/hierarchy3"/>
    <dgm:cxn modelId="{6655C41E-8F0C-431C-925C-984FABB720DB}" type="presParOf" srcId="{10E7A736-17AE-4852-BC53-64BCAEAE02AB}" destId="{0D98CFCD-BD61-4561-BA74-19362E49E76F}" srcOrd="1" destOrd="0" presId="urn:microsoft.com/office/officeart/2005/8/layout/hierarchy3"/>
    <dgm:cxn modelId="{DBA02E68-56BD-4812-9746-AE352DD14932}" type="presParOf" srcId="{8FE83CAA-21CD-472E-9215-7F2A748ABA0C}" destId="{33DD1542-8A6F-4447-9FBC-D6CF65D3BF43}" srcOrd="1" destOrd="0" presId="urn:microsoft.com/office/officeart/2005/8/layout/hierarchy3"/>
    <dgm:cxn modelId="{475504C8-1AC6-4B96-A00B-21C1ACF19983}" type="presParOf" srcId="{33DD1542-8A6F-4447-9FBC-D6CF65D3BF43}" destId="{1149D75D-D634-4256-AC14-CF62321E1495}" srcOrd="0" destOrd="0" presId="urn:microsoft.com/office/officeart/2005/8/layout/hierarchy3"/>
    <dgm:cxn modelId="{F086F79E-D391-48C2-8448-58D9246A7C5E}" type="presParOf" srcId="{33DD1542-8A6F-4447-9FBC-D6CF65D3BF43}" destId="{00AD108B-9F45-4A15-A976-7E4821E50A45}" srcOrd="1" destOrd="0" presId="urn:microsoft.com/office/officeart/2005/8/layout/hierarchy3"/>
    <dgm:cxn modelId="{18ECFDBB-27AE-41B0-A8A6-22FE8FBEE660}" type="presParOf" srcId="{33DD1542-8A6F-4447-9FBC-D6CF65D3BF43}" destId="{78A2224E-7BD1-47F8-851E-C484B762BC5B}" srcOrd="2" destOrd="0" presId="urn:microsoft.com/office/officeart/2005/8/layout/hierarchy3"/>
    <dgm:cxn modelId="{BEEC4B75-F3C4-456E-AAC1-ABD23135329A}" type="presParOf" srcId="{33DD1542-8A6F-4447-9FBC-D6CF65D3BF43}" destId="{324BC527-CB4F-41FD-8B44-6A7FA1D3AA09}" srcOrd="3" destOrd="0" presId="urn:microsoft.com/office/officeart/2005/8/layout/hierarchy3"/>
    <dgm:cxn modelId="{8A9B6DEE-3228-4F2E-8582-611A9FB056AD}" type="presParOf" srcId="{33DD1542-8A6F-4447-9FBC-D6CF65D3BF43}" destId="{A6DBFA54-4833-451A-90D5-2960010C3BEE}" srcOrd="4" destOrd="0" presId="urn:microsoft.com/office/officeart/2005/8/layout/hierarchy3"/>
    <dgm:cxn modelId="{B9E274C1-62D4-472F-80A6-74A7CF508BF1}" type="presParOf" srcId="{33DD1542-8A6F-4447-9FBC-D6CF65D3BF43}" destId="{FC30D601-871A-4004-BA0B-36B3A0FBA109}" srcOrd="5" destOrd="0" presId="urn:microsoft.com/office/officeart/2005/8/layout/hierarchy3"/>
    <dgm:cxn modelId="{D76AA184-2ACC-4693-873C-38E68A0AC611}" type="presParOf" srcId="{AB3CC416-4468-47DD-AB00-84653E374EB5}" destId="{CDADB7AA-74F2-4DBE-B6A2-C211B7CD55F8}" srcOrd="3" destOrd="0" presId="urn:microsoft.com/office/officeart/2005/8/layout/hierarchy3"/>
    <dgm:cxn modelId="{8A79F98A-A797-4662-B3B2-52286DBFABAF}" type="presParOf" srcId="{CDADB7AA-74F2-4DBE-B6A2-C211B7CD55F8}" destId="{7ABC61F7-C999-4C9E-A11A-FAD8C70793B6}" srcOrd="0" destOrd="0" presId="urn:microsoft.com/office/officeart/2005/8/layout/hierarchy3"/>
    <dgm:cxn modelId="{109952CD-DFAB-49CF-8F01-3382E7A63753}" type="presParOf" srcId="{7ABC61F7-C999-4C9E-A11A-FAD8C70793B6}" destId="{3C6C0558-67E6-4F52-9CAC-D462BD84FDEB}" srcOrd="0" destOrd="0" presId="urn:microsoft.com/office/officeart/2005/8/layout/hierarchy3"/>
    <dgm:cxn modelId="{100D7366-7A20-4025-B3C8-170DA1436E67}" type="presParOf" srcId="{7ABC61F7-C999-4C9E-A11A-FAD8C70793B6}" destId="{3CE563DB-3210-47FA-9AE7-B1386DD48BBF}" srcOrd="1" destOrd="0" presId="urn:microsoft.com/office/officeart/2005/8/layout/hierarchy3"/>
    <dgm:cxn modelId="{BF9B6169-30C8-4547-BF6B-D70EC6FE591F}" type="presParOf" srcId="{CDADB7AA-74F2-4DBE-B6A2-C211B7CD55F8}" destId="{2EA13938-81EF-4650-B184-D1EF241ECD20}" srcOrd="1" destOrd="0" presId="urn:microsoft.com/office/officeart/2005/8/layout/hierarchy3"/>
    <dgm:cxn modelId="{2C43B916-B71F-4537-9909-864F6A7EFC5A}" type="presParOf" srcId="{2EA13938-81EF-4650-B184-D1EF241ECD20}" destId="{FDB65693-79A6-4ACB-88D9-033050BD6E8A}" srcOrd="0" destOrd="0" presId="urn:microsoft.com/office/officeart/2005/8/layout/hierarchy3"/>
    <dgm:cxn modelId="{D674B014-F8CC-423D-B81E-0BF67492A78A}" type="presParOf" srcId="{2EA13938-81EF-4650-B184-D1EF241ECD20}" destId="{44F76A1F-862E-49BB-9178-2523AF2966BE}" srcOrd="1" destOrd="0" presId="urn:microsoft.com/office/officeart/2005/8/layout/hierarchy3"/>
    <dgm:cxn modelId="{94012AFD-63EC-4BD8-9220-3CB38DB8EE49}" type="presParOf" srcId="{2EA13938-81EF-4650-B184-D1EF241ECD20}" destId="{5AB18CDD-956F-4CA8-8DA9-F0706E459A81}" srcOrd="2" destOrd="0" presId="urn:microsoft.com/office/officeart/2005/8/layout/hierarchy3"/>
    <dgm:cxn modelId="{AFF50000-AD96-469C-A0A3-0546398FDAF4}" type="presParOf" srcId="{2EA13938-81EF-4650-B184-D1EF241ECD20}" destId="{8225464D-1628-46C5-9C48-52942FD44EFB}" srcOrd="3" destOrd="0" presId="urn:microsoft.com/office/officeart/2005/8/layout/hierarchy3"/>
    <dgm:cxn modelId="{2A2B2779-2F25-4DE5-824C-8755C6C3314B}" type="presParOf" srcId="{2EA13938-81EF-4650-B184-D1EF241ECD20}" destId="{BEEE09A3-0752-4068-90E6-59B15489FC66}" srcOrd="4" destOrd="0" presId="urn:microsoft.com/office/officeart/2005/8/layout/hierarchy3"/>
    <dgm:cxn modelId="{C6D20D2D-B693-4B3D-A7A1-EE0A449853A0}" type="presParOf" srcId="{2EA13938-81EF-4650-B184-D1EF241ECD20}" destId="{58976C43-A86F-47B7-AC59-AF4F4E86F243}" srcOrd="5" destOrd="0" presId="urn:microsoft.com/office/officeart/2005/8/layout/hierarchy3"/>
    <dgm:cxn modelId="{822773EC-06C7-4712-818F-88C4B6DCEEA9}" type="presParOf" srcId="{AB3CC416-4468-47DD-AB00-84653E374EB5}" destId="{B7A05122-61AA-4B90-9288-888D57AF9918}" srcOrd="4" destOrd="0" presId="urn:microsoft.com/office/officeart/2005/8/layout/hierarchy3"/>
    <dgm:cxn modelId="{A65A8314-AB67-4AEC-95ED-E5E8336A5B07}" type="presParOf" srcId="{B7A05122-61AA-4B90-9288-888D57AF9918}" destId="{B6C35FAE-C27D-4713-A011-95EB442AE032}" srcOrd="0" destOrd="0" presId="urn:microsoft.com/office/officeart/2005/8/layout/hierarchy3"/>
    <dgm:cxn modelId="{886AEFFF-315D-4A6D-B102-A3D7DFBBB2AF}" type="presParOf" srcId="{B6C35FAE-C27D-4713-A011-95EB442AE032}" destId="{8F2B0904-3D18-4B3C-AECE-A9A5E962BB80}" srcOrd="0" destOrd="0" presId="urn:microsoft.com/office/officeart/2005/8/layout/hierarchy3"/>
    <dgm:cxn modelId="{90633D6A-B6D3-4B1B-9FF6-0879D6EA258E}" type="presParOf" srcId="{B6C35FAE-C27D-4713-A011-95EB442AE032}" destId="{CCD46D3C-4824-4F59-BFCF-88C93D99F066}" srcOrd="1" destOrd="0" presId="urn:microsoft.com/office/officeart/2005/8/layout/hierarchy3"/>
    <dgm:cxn modelId="{90E059AD-9B90-44A3-B404-52D680230052}" type="presParOf" srcId="{B7A05122-61AA-4B90-9288-888D57AF9918}" destId="{0A45511A-F37F-4A9A-9497-1F4C3A163FCD}" srcOrd="1" destOrd="0" presId="urn:microsoft.com/office/officeart/2005/8/layout/hierarchy3"/>
    <dgm:cxn modelId="{1BCB440B-60AA-4001-9A97-E7D78BF99649}" type="presParOf" srcId="{0A45511A-F37F-4A9A-9497-1F4C3A163FCD}" destId="{33588CB4-2FF6-4870-90AA-94A7E61DA302}" srcOrd="0" destOrd="0" presId="urn:microsoft.com/office/officeart/2005/8/layout/hierarchy3"/>
    <dgm:cxn modelId="{AB728D21-7FCC-4E14-8556-21748DECF506}" type="presParOf" srcId="{0A45511A-F37F-4A9A-9497-1F4C3A163FCD}" destId="{9CC9C18F-92B7-4B5E-B329-F3FDA9EAD486}" srcOrd="1" destOrd="0" presId="urn:microsoft.com/office/officeart/2005/8/layout/hierarchy3"/>
    <dgm:cxn modelId="{55387E0B-7A69-4639-933F-6AD6F8A6F0F4}" type="presParOf" srcId="{0A45511A-F37F-4A9A-9497-1F4C3A163FCD}" destId="{9B8B7ADD-7571-4540-A49A-2417E9222DFD}" srcOrd="2" destOrd="0" presId="urn:microsoft.com/office/officeart/2005/8/layout/hierarchy3"/>
    <dgm:cxn modelId="{5914F1CE-D74C-4169-8C6C-36AF29BFE190}" type="presParOf" srcId="{0A45511A-F37F-4A9A-9497-1F4C3A163FCD}" destId="{904DDDC4-638E-4F75-91F5-49940E45528A}" srcOrd="3" destOrd="0" presId="urn:microsoft.com/office/officeart/2005/8/layout/hierarchy3"/>
    <dgm:cxn modelId="{06A182CA-9009-4565-9AC8-F1A71C2D2E09}" type="presParOf" srcId="{0A45511A-F37F-4A9A-9497-1F4C3A163FCD}" destId="{8498D369-8697-4ABA-8932-BF3A41668C0D}" srcOrd="4" destOrd="0" presId="urn:microsoft.com/office/officeart/2005/8/layout/hierarchy3"/>
    <dgm:cxn modelId="{A4DD107E-5BFF-4946-8676-7C4959599AE8}" type="presParOf" srcId="{0A45511A-F37F-4A9A-9497-1F4C3A163FCD}" destId="{9E0E2C2C-C2E9-43F9-B3B3-7068B04DD70A}" srcOrd="5" destOrd="0" presId="urn:microsoft.com/office/officeart/2005/8/layout/hierarchy3"/>
    <dgm:cxn modelId="{090FF789-1481-4850-9337-CC756181BB92}" type="presParOf" srcId="{AB3CC416-4468-47DD-AB00-84653E374EB5}" destId="{8ADCC257-95BA-4E96-8D79-9878EDF2D3A8}" srcOrd="5" destOrd="0" presId="urn:microsoft.com/office/officeart/2005/8/layout/hierarchy3"/>
    <dgm:cxn modelId="{922088F4-C03F-4CAE-9BB4-402B52B89C31}" type="presParOf" srcId="{8ADCC257-95BA-4E96-8D79-9878EDF2D3A8}" destId="{A8901A25-515F-447A-924D-F83824FE8910}" srcOrd="0" destOrd="0" presId="urn:microsoft.com/office/officeart/2005/8/layout/hierarchy3"/>
    <dgm:cxn modelId="{A275FCAA-C5BE-4379-B8F4-EB91FA7FC3AC}" type="presParOf" srcId="{A8901A25-515F-447A-924D-F83824FE8910}" destId="{07E92D38-F07B-4BEF-BB3A-36BC51261C49}" srcOrd="0" destOrd="0" presId="urn:microsoft.com/office/officeart/2005/8/layout/hierarchy3"/>
    <dgm:cxn modelId="{EBEF3B9F-9245-4E15-9090-045B90B3A712}" type="presParOf" srcId="{A8901A25-515F-447A-924D-F83824FE8910}" destId="{945E696A-D3A4-493F-90F3-6B31A3B07302}" srcOrd="1" destOrd="0" presId="urn:microsoft.com/office/officeart/2005/8/layout/hierarchy3"/>
    <dgm:cxn modelId="{82481220-5706-49C3-ABEA-4DF32B862538}" type="presParOf" srcId="{8ADCC257-95BA-4E96-8D79-9878EDF2D3A8}" destId="{B0167003-8B86-4042-B6BA-6ED0A0CD88F7}" srcOrd="1" destOrd="0" presId="urn:microsoft.com/office/officeart/2005/8/layout/hierarchy3"/>
    <dgm:cxn modelId="{0DE33C91-6533-4572-8507-E3C9472C5418}" type="presParOf" srcId="{B0167003-8B86-4042-B6BA-6ED0A0CD88F7}" destId="{A48439CB-7D04-40BA-9440-FAAEB9637912}" srcOrd="0" destOrd="0" presId="urn:microsoft.com/office/officeart/2005/8/layout/hierarchy3"/>
    <dgm:cxn modelId="{819C6CE5-60FA-46E7-8954-D407A36D308A}" type="presParOf" srcId="{B0167003-8B86-4042-B6BA-6ED0A0CD88F7}" destId="{EEDE9CD1-4409-498D-AF33-032F54E5C850}" srcOrd="1" destOrd="0" presId="urn:microsoft.com/office/officeart/2005/8/layout/hierarchy3"/>
    <dgm:cxn modelId="{3526988A-8962-4C85-9362-2A299BBACF08}" type="presParOf" srcId="{B0167003-8B86-4042-B6BA-6ED0A0CD88F7}" destId="{5031850B-5699-4B59-8F3D-CE583D9F88F3}" srcOrd="2" destOrd="0" presId="urn:microsoft.com/office/officeart/2005/8/layout/hierarchy3"/>
    <dgm:cxn modelId="{2693AB22-2423-4207-905C-B069CAE88CA5}" type="presParOf" srcId="{B0167003-8B86-4042-B6BA-6ED0A0CD88F7}" destId="{93D5C9EC-0D22-4850-8DC8-823FE24C77CF}" srcOrd="3" destOrd="0" presId="urn:microsoft.com/office/officeart/2005/8/layout/hierarchy3"/>
    <dgm:cxn modelId="{D3B43E8A-5D20-4FB2-8D43-8FDE4D50084A}" type="presParOf" srcId="{B0167003-8B86-4042-B6BA-6ED0A0CD88F7}" destId="{B5566396-D930-47A8-9A4A-A8F41AC1CCAF}" srcOrd="4" destOrd="0" presId="urn:microsoft.com/office/officeart/2005/8/layout/hierarchy3"/>
    <dgm:cxn modelId="{AACD04DC-BF79-4EBC-8B56-510FE235DACE}" type="presParOf" srcId="{B0167003-8B86-4042-B6BA-6ED0A0CD88F7}" destId="{CC1F8583-DE29-4D3F-8861-556B64EBDD5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0BA04-8B84-4D44-89FA-0BCCF8E7778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0BB3F-A3D2-40BA-8933-B2916FA6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5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2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0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2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754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135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3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8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88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BB3F-A3D2-40BA-8933-B2916FA61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6"/>
            <a:ext cx="9144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647869" y="1"/>
            <a:ext cx="1374339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12569"/>
            <a:ext cx="9144000" cy="345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54341" y="1544721"/>
            <a:ext cx="8269754" cy="702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1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54669" y="2400760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59106" y="2848575"/>
            <a:ext cx="1854939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3033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3"/>
            <a:ext cx="8427200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699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37197" indent="-137197">
              <a:defRPr sz="1650" b="0" baseline="0"/>
            </a:lvl1pPr>
            <a:lvl2pPr>
              <a:buSzPct val="80000"/>
              <a:buFont typeface="Courier New" pitchFamily="49" charset="0"/>
              <a:buChar char="o"/>
              <a:defRPr lang="en-US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1500"/>
            </a:lvl3pPr>
            <a:lvl4pPr>
              <a:buFont typeface="Wingdings" pitchFamily="2" charset="2"/>
              <a:buChar char="§"/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7" y="1677981"/>
            <a:ext cx="4249271" cy="4267200"/>
          </a:xfrm>
          <a:prstGeom prst="rect">
            <a:avLst/>
          </a:prstGeom>
        </p:spPr>
        <p:txBody>
          <a:bodyPr/>
          <a:lstStyle>
            <a:lvl1pPr marL="137197" indent="-137197">
              <a:defRPr sz="1650" b="0"/>
            </a:lvl1pPr>
            <a:lvl2pPr>
              <a:buSzPct val="80000"/>
              <a:buFont typeface="Courier New" pitchFamily="49" charset="0"/>
              <a:buChar char="o"/>
              <a:defRPr sz="1650"/>
            </a:lvl2pPr>
            <a:lvl3pPr>
              <a:buFont typeface="Calibri" pitchFamily="34" charset="0"/>
              <a:buChar char="–"/>
              <a:defRPr sz="1500"/>
            </a:lvl3pPr>
            <a:lvl4pPr>
              <a:buFont typeface="Wingdings" pitchFamily="2" charset="2"/>
              <a:buChar char="§"/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7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9446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82127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6"/>
            <a:ext cx="9144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8"/>
            <a:ext cx="9144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1714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3"/>
            <a:ext cx="8427200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198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37197" indent="-137197">
              <a:defRPr sz="165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165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15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7847" y="1677981"/>
            <a:ext cx="4249271" cy="4267200"/>
          </a:xfrm>
          <a:prstGeom prst="rect">
            <a:avLst/>
          </a:prstGeom>
        </p:spPr>
        <p:txBody>
          <a:bodyPr/>
          <a:lstStyle>
            <a:lvl1pPr marL="137197" indent="-137197">
              <a:defRPr sz="165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165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15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7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7353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49192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9144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2476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8105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87440" y="6578601"/>
            <a:ext cx="775656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1"/>
            <a:ext cx="1387440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854" y="-38100"/>
            <a:ext cx="872479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8691445" y="6605588"/>
            <a:ext cx="452555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fld id="{964C6B53-FBBF-5547-9B59-8D6BF7FA2888}" type="slidenum">
              <a:rPr lang="en-US" sz="675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t>‹#›</a:t>
            </a:fld>
            <a:endParaRPr lang="en-US" sz="675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1"/>
            <a:ext cx="9144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48" y="6596064"/>
            <a:ext cx="4945953" cy="202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3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854" y="1047751"/>
            <a:ext cx="8229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 dt="0"/>
  <p:txStyles>
    <p:titleStyle>
      <a:lvl1pPr algn="l" defTabSz="342991" rtl="0" eaLnBrk="1" fontAlgn="base" hangingPunct="1">
        <a:spcBef>
          <a:spcPct val="0"/>
        </a:spcBef>
        <a:spcAft>
          <a:spcPct val="0"/>
        </a:spcAft>
        <a:defRPr lang="en-US" sz="2476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342991" rtl="0" eaLnBrk="1" fontAlgn="base" hangingPunct="1">
        <a:spcBef>
          <a:spcPct val="0"/>
        </a:spcBef>
        <a:spcAft>
          <a:spcPct val="0"/>
        </a:spcAft>
        <a:defRPr sz="2476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342991" rtl="0" eaLnBrk="1" fontAlgn="base" hangingPunct="1">
        <a:spcBef>
          <a:spcPct val="0"/>
        </a:spcBef>
        <a:spcAft>
          <a:spcPct val="0"/>
        </a:spcAft>
        <a:defRPr sz="2476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342991" rtl="0" eaLnBrk="1" fontAlgn="base" hangingPunct="1">
        <a:spcBef>
          <a:spcPct val="0"/>
        </a:spcBef>
        <a:spcAft>
          <a:spcPct val="0"/>
        </a:spcAft>
        <a:defRPr sz="2476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342991" rtl="0" eaLnBrk="1" fontAlgn="base" hangingPunct="1">
        <a:spcBef>
          <a:spcPct val="0"/>
        </a:spcBef>
        <a:spcAft>
          <a:spcPct val="0"/>
        </a:spcAft>
        <a:defRPr sz="2476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342991" algn="l" defTabSz="342991" rtl="0" eaLnBrk="1" fontAlgn="base" hangingPunct="1">
        <a:spcBef>
          <a:spcPct val="0"/>
        </a:spcBef>
        <a:spcAft>
          <a:spcPct val="0"/>
        </a:spcAft>
        <a:defRPr sz="2476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685983" algn="l" defTabSz="342991" rtl="0" eaLnBrk="1" fontAlgn="base" hangingPunct="1">
        <a:spcBef>
          <a:spcPct val="0"/>
        </a:spcBef>
        <a:spcAft>
          <a:spcPct val="0"/>
        </a:spcAft>
        <a:defRPr sz="2476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028974" algn="l" defTabSz="342991" rtl="0" eaLnBrk="1" fontAlgn="base" hangingPunct="1">
        <a:spcBef>
          <a:spcPct val="0"/>
        </a:spcBef>
        <a:spcAft>
          <a:spcPct val="0"/>
        </a:spcAft>
        <a:defRPr sz="2476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371966" algn="l" defTabSz="342991" rtl="0" eaLnBrk="1" fontAlgn="base" hangingPunct="1">
        <a:spcBef>
          <a:spcPct val="0"/>
        </a:spcBef>
        <a:spcAft>
          <a:spcPct val="0"/>
        </a:spcAft>
        <a:defRPr sz="2476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257244" indent="-257244" algn="l" defTabSz="3429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51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557361" indent="-214370" algn="l" defTabSz="3429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857479" indent="-171496" algn="l" defTabSz="3429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5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200470" indent="-171496" algn="l" defTabSz="3429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1543461" indent="-171496" algn="l" defTabSz="34299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ubtitle 2"/>
          <p:cNvSpPr>
            <a:spLocks noGrp="1"/>
          </p:cNvSpPr>
          <p:nvPr>
            <p:ph type="subTitle" idx="1"/>
          </p:nvPr>
        </p:nvSpPr>
        <p:spPr>
          <a:xfrm>
            <a:off x="530225" y="1544638"/>
            <a:ext cx="8270875" cy="1381125"/>
          </a:xfrm>
        </p:spPr>
        <p:txBody>
          <a:bodyPr/>
          <a:lstStyle/>
          <a:p>
            <a:r>
              <a:rPr lang="en-US" dirty="0">
                <a:latin typeface="Franklin Gothic Medium" charset="0"/>
              </a:rPr>
              <a:t>Office of Advanced Manufacturing </a:t>
            </a:r>
            <a:endParaRPr lang="en-US" dirty="0" smtClean="0">
              <a:latin typeface="Franklin Gothic Medium" charset="0"/>
            </a:endParaRPr>
          </a:p>
          <a:p>
            <a:r>
              <a:rPr lang="en-US" dirty="0" smtClean="0">
                <a:latin typeface="Franklin Gothic Medium" charset="0"/>
              </a:rPr>
              <a:t>Budget </a:t>
            </a:r>
            <a:r>
              <a:rPr lang="en-US" dirty="0">
                <a:latin typeface="Franklin Gothic Medium" charset="0"/>
              </a:rPr>
              <a:t>Overview and </a:t>
            </a:r>
            <a:r>
              <a:rPr lang="en-US" dirty="0" smtClean="0">
                <a:latin typeface="Franklin Gothic Medium" charset="0"/>
              </a:rPr>
              <a:t>Outlook</a:t>
            </a:r>
            <a:endParaRPr lang="en-US" dirty="0">
              <a:latin typeface="Franklin Gothic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4038" y="2624591"/>
            <a:ext cx="4171950" cy="330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June 2, 2020</a:t>
            </a:r>
          </a:p>
          <a:p>
            <a:pPr>
              <a:defRPr/>
            </a:pPr>
            <a:endParaRPr dirty="0"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54038" y="2925763"/>
            <a:ext cx="2590801" cy="29445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Lauren Hall, Operations Supervisor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991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687549"/>
              </p:ext>
            </p:extLst>
          </p:nvPr>
        </p:nvGraphicFramePr>
        <p:xfrm>
          <a:off x="0" y="3749995"/>
          <a:ext cx="38098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48134"/>
              </p:ext>
            </p:extLst>
          </p:nvPr>
        </p:nvGraphicFramePr>
        <p:xfrm>
          <a:off x="0" y="827503"/>
          <a:ext cx="38098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and FY20 AMO Technical Topics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2" name="TextBox 9"/>
          <p:cNvSpPr txBox="1"/>
          <p:nvPr/>
        </p:nvSpPr>
        <p:spPr>
          <a:xfrm>
            <a:off x="600028" y="6086608"/>
            <a:ext cx="96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$57 M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888443" y="3398565"/>
            <a:ext cx="115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$52 M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499973"/>
              </p:ext>
            </p:extLst>
          </p:nvPr>
        </p:nvGraphicFramePr>
        <p:xfrm>
          <a:off x="3809865" y="1508760"/>
          <a:ext cx="522888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7237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877398"/>
              </p:ext>
            </p:extLst>
          </p:nvPr>
        </p:nvGraphicFramePr>
        <p:xfrm>
          <a:off x="0" y="827049"/>
          <a:ext cx="3809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180698"/>
              </p:ext>
            </p:extLst>
          </p:nvPr>
        </p:nvGraphicFramePr>
        <p:xfrm>
          <a:off x="0" y="3782122"/>
          <a:ext cx="3809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and FY20 AMO Technical Topics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2" name="TextBox 9"/>
          <p:cNvSpPr txBox="1"/>
          <p:nvPr/>
        </p:nvSpPr>
        <p:spPr>
          <a:xfrm>
            <a:off x="169313" y="5195351"/>
            <a:ext cx="6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$45 </a:t>
            </a:r>
            <a:r>
              <a:rPr lang="en-US" sz="1400" dirty="0">
                <a:latin typeface="Calibri" panose="020F0502020204030204" pitchFamily="34" charset="0"/>
              </a:rPr>
              <a:t>M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169313" y="2318627"/>
            <a:ext cx="6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$49 M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767770"/>
              </p:ext>
            </p:extLst>
          </p:nvPr>
        </p:nvGraphicFramePr>
        <p:xfrm>
          <a:off x="3865161" y="1508760"/>
          <a:ext cx="522048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867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516681"/>
              </p:ext>
            </p:extLst>
          </p:nvPr>
        </p:nvGraphicFramePr>
        <p:xfrm>
          <a:off x="0" y="839606"/>
          <a:ext cx="38370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278001"/>
              </p:ext>
            </p:extLst>
          </p:nvPr>
        </p:nvGraphicFramePr>
        <p:xfrm>
          <a:off x="0" y="3802324"/>
          <a:ext cx="38370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and FY20 AMO Technical Topics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2" name="TextBox 9"/>
          <p:cNvSpPr txBox="1"/>
          <p:nvPr/>
        </p:nvSpPr>
        <p:spPr>
          <a:xfrm>
            <a:off x="251671" y="4538243"/>
            <a:ext cx="6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$25 M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60854" y="1505365"/>
            <a:ext cx="6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$26 </a:t>
            </a:r>
            <a:r>
              <a:rPr lang="en-US" sz="1400" dirty="0">
                <a:latin typeface="Calibri" panose="020F0502020204030204" pitchFamily="34" charset="0"/>
              </a:rPr>
              <a:t>M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320988"/>
              </p:ext>
            </p:extLst>
          </p:nvPr>
        </p:nvGraphicFramePr>
        <p:xfrm>
          <a:off x="3922776" y="1508760"/>
          <a:ext cx="522122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044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030188"/>
              </p:ext>
            </p:extLst>
          </p:nvPr>
        </p:nvGraphicFramePr>
        <p:xfrm>
          <a:off x="0" y="838200"/>
          <a:ext cx="38387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173981"/>
              </p:ext>
            </p:extLst>
          </p:nvPr>
        </p:nvGraphicFramePr>
        <p:xfrm>
          <a:off x="0" y="3782442"/>
          <a:ext cx="38387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and FY20 AMO Technical Topics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2" name="TextBox 9"/>
          <p:cNvSpPr txBox="1"/>
          <p:nvPr/>
        </p:nvSpPr>
        <p:spPr>
          <a:xfrm>
            <a:off x="750604" y="4033276"/>
            <a:ext cx="6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$54 </a:t>
            </a:r>
            <a:r>
              <a:rPr lang="en-US" sz="1400" dirty="0">
                <a:latin typeface="Calibri" panose="020F0502020204030204" pitchFamily="34" charset="0"/>
              </a:rPr>
              <a:t>M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750604" y="1080125"/>
            <a:ext cx="6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$32 M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307881"/>
              </p:ext>
            </p:extLst>
          </p:nvPr>
        </p:nvGraphicFramePr>
        <p:xfrm>
          <a:off x="3838779" y="1508760"/>
          <a:ext cx="522888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454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4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FY2020 Congressional Direction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209055"/>
              </p:ext>
            </p:extLst>
          </p:nvPr>
        </p:nvGraphicFramePr>
        <p:xfrm>
          <a:off x="3116926" y="1700508"/>
          <a:ext cx="2881110" cy="342206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008">
                  <a:extLst>
                    <a:ext uri="{9D8B030D-6E8A-4147-A177-3AD203B41FA5}">
                      <a16:colId xmlns:a16="http://schemas.microsoft.com/office/drawing/2014/main" xmlns="" val="3180155842"/>
                    </a:ext>
                  </a:extLst>
                </a:gridCol>
                <a:gridCol w="748102">
                  <a:extLst>
                    <a:ext uri="{9D8B030D-6E8A-4147-A177-3AD203B41FA5}">
                      <a16:colId xmlns:a16="http://schemas.microsoft.com/office/drawing/2014/main" xmlns="" val="3248925205"/>
                    </a:ext>
                  </a:extLst>
                </a:gridCol>
              </a:tblGrid>
              <a:tr h="500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Funding 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($K)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76375042"/>
                  </a:ext>
                </a:extLst>
              </a:tr>
              <a:tr h="417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NNMI Institutes </a:t>
                      </a:r>
                    </a:p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(REMADE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&amp; Cyber)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>
                          <a:effectLst/>
                          <a:latin typeface="Calibri" panose="020F0502020204030204" pitchFamily="34" charset="0"/>
                        </a:rPr>
                        <a:t>28,000 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  <a:extLst>
                  <a:ext uri="{0D108BD9-81ED-4DB2-BD59-A6C34878D82A}">
                    <a16:rowId xmlns:a16="http://schemas.microsoft.com/office/drawing/2014/main" xmlns="" val="1778970563"/>
                  </a:ext>
                </a:extLst>
              </a:tr>
              <a:tr h="60023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Energy Innovation Hubs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(Critical Materials &amp;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Energy-Water Desalination)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>
                          <a:effectLst/>
                          <a:latin typeface="Calibri" panose="020F0502020204030204" pitchFamily="34" charset="0"/>
                        </a:rPr>
                        <a:t>50,000 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</a:tr>
              <a:tr h="4630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Lithium Research Center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</a:tr>
              <a:tr h="4630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Additive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</a:rPr>
                        <a:t>Mfg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for Wind Blades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4,000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</a:tr>
              <a:tr h="6002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Manufacturing Demonstration Facility &amp;</a:t>
                      </a:r>
                    </a:p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Carbon Fiber Test Facility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25,000</a:t>
                      </a:r>
                      <a:r>
                        <a:rPr lang="en-US" sz="1200" kern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  <a:extLst>
                  <a:ext uri="{0D108BD9-81ED-4DB2-BD59-A6C34878D82A}">
                    <a16:rowId xmlns:a16="http://schemas.microsoft.com/office/drawing/2014/main" xmlns="" val="3456986765"/>
                  </a:ext>
                </a:extLst>
              </a:tr>
              <a:tr h="3772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</a:rPr>
                        <a:t>Nanocellulosic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 Additive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</a:rPr>
                        <a:t>Mfg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  <a:r>
                        <a:rPr lang="en-US" sz="1200" kern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  <a:extLst>
                  <a:ext uri="{0D108BD9-81ED-4DB2-BD59-A6C34878D82A}">
                    <a16:rowId xmlns:a16="http://schemas.microsoft.com/office/drawing/2014/main" xmlns="" val="3412331754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048197"/>
              </p:ext>
            </p:extLst>
          </p:nvPr>
        </p:nvGraphicFramePr>
        <p:xfrm>
          <a:off x="6129280" y="1700508"/>
          <a:ext cx="2881110" cy="199747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17675">
                  <a:extLst>
                    <a:ext uri="{9D8B030D-6E8A-4147-A177-3AD203B41FA5}">
                      <a16:colId xmlns:a16="http://schemas.microsoft.com/office/drawing/2014/main" xmlns="" val="3180155842"/>
                    </a:ext>
                  </a:extLst>
                </a:gridCol>
                <a:gridCol w="763435">
                  <a:extLst>
                    <a:ext uri="{9D8B030D-6E8A-4147-A177-3AD203B41FA5}">
                      <a16:colId xmlns:a16="http://schemas.microsoft.com/office/drawing/2014/main" xmlns="" val="3248925205"/>
                    </a:ext>
                  </a:extLst>
                </a:gridCol>
              </a:tblGrid>
              <a:tr h="4115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Funding 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($K)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76375042"/>
                  </a:ext>
                </a:extLst>
              </a:tr>
              <a:tr h="417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Technical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Assistance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(IACs, CHP TAP, CHP)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24,000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  <a:extLst>
                  <a:ext uri="{0D108BD9-81ED-4DB2-BD59-A6C34878D82A}">
                    <a16:rowId xmlns:a16="http://schemas.microsoft.com/office/drawing/2014/main" xmlns="" val="1071841738"/>
                  </a:ext>
                </a:extLst>
              </a:tr>
              <a:tr h="417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Voluntary Technical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Assistance Initiative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</a:tr>
              <a:tr h="3680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Energy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</a:tr>
              <a:tr h="3680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Wastewater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treatment 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8" marR="51448" marT="25724" marB="25724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48" marR="51448" marT="25724" marB="25724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19018"/>
              </p:ext>
            </p:extLst>
          </p:nvPr>
        </p:nvGraphicFramePr>
        <p:xfrm>
          <a:off x="104573" y="1700508"/>
          <a:ext cx="2881110" cy="3917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91684"/>
                <a:gridCol w="789426"/>
              </a:tblGrid>
              <a:tr h="4801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Funding </a:t>
                      </a: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($K)</a:t>
                      </a:r>
                    </a:p>
                  </a:txBody>
                  <a:tcPr marL="68598" marR="68598" marT="34299" marB="34299" anchor="ctr"/>
                </a:tc>
              </a:tr>
              <a:tr h="434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Wastewater Treatment Plants R&amp;D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68598" marR="68598" marT="34299" marB="34299" anchor="ctr"/>
                </a:tc>
              </a:tr>
              <a:tr h="3700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Industrial Drying Processes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68598" marR="68598" marT="34299" marB="34299" anchor="ctr"/>
                </a:tc>
              </a:tr>
              <a:tr h="3700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Steel R&amp;D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4,205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68598" marR="68598" marT="34299" marB="34299" anchor="ctr"/>
                </a:tc>
              </a:tr>
              <a:tr h="6302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Machine Learning for Aero Structures Manufacturing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68598" marR="68598" marT="34299" marB="34299" anchor="ctr"/>
                </a:tc>
              </a:tr>
              <a:tr h="2844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Direct Air Capture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68598" marR="68598" marT="34299" marB="34299" anchor="ctr"/>
                </a:tc>
              </a:tr>
              <a:tr h="43445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Land Grant University Graduate Education FOA 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4,000 </a:t>
                      </a:r>
                    </a:p>
                  </a:txBody>
                  <a:tcPr marL="68598" marR="68598" marT="34299" marB="34299" anchor="ctr"/>
                </a:tc>
              </a:tr>
              <a:tr h="3700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Harsh Environment Materials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68598" marR="68598" marT="34299" marB="34299" anchor="ctr"/>
                </a:tc>
              </a:tr>
              <a:tr h="5285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Silicon Carbide Components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68598" marR="68598" marT="34299" marB="3429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3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and FY20 </a:t>
            </a:r>
            <a:r>
              <a:rPr lang="en-US" dirty="0" smtClean="0"/>
              <a:t>AMO Program Support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589753"/>
              </p:ext>
            </p:extLst>
          </p:nvPr>
        </p:nvGraphicFramePr>
        <p:xfrm>
          <a:off x="1954520" y="1508760"/>
          <a:ext cx="523495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457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Manufacturing </a:t>
            </a:r>
            <a:r>
              <a:rPr lang="en-US" dirty="0" smtClean="0"/>
              <a:t>– Budget Overview</a:t>
            </a:r>
            <a:endParaRPr dirty="0">
              <a:latin typeface="Franklin Gothic Medium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17943" lvl="1" indent="-217943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endParaRPr lang="en-US" dirty="0">
              <a:latin typeface="Franklin Gothic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41" y="1011191"/>
            <a:ext cx="8563317" cy="3068015"/>
          </a:xfrm>
          <a:prstGeom prst="rect">
            <a:avLst/>
          </a:prstGeom>
        </p:spPr>
        <p:txBody>
          <a:bodyPr vert="horz" wrap="square" lIns="68598" tIns="34299" rIns="68598" bIns="34299" rtlCol="0" anchor="t">
            <a:normAutofit fontScale="92500" lnSpcReduction="20000"/>
          </a:bodyPr>
          <a:lstStyle/>
          <a:p>
            <a:pPr defTabSz="342991">
              <a:spcBef>
                <a:spcPct val="20000"/>
              </a:spcBef>
            </a:pPr>
            <a:r>
              <a:rPr lang="en-US" sz="1900" b="1" u="sng" dirty="0">
                <a:latin typeface="+mn-lt"/>
                <a:cs typeface="Arial Narrow"/>
              </a:rPr>
              <a:t>Major Focus Areas</a:t>
            </a:r>
            <a:r>
              <a:rPr lang="en-US" sz="1900" b="1" dirty="0">
                <a:latin typeface="+mn-lt"/>
                <a:cs typeface="Arial Narrow"/>
              </a:rPr>
              <a:t>  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 Narrow"/>
              </a:rPr>
              <a:t> </a:t>
            </a:r>
            <a:endParaRPr lang="en-US" sz="19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 Narrow"/>
            </a:endParaRPr>
          </a:p>
          <a:p>
            <a:pPr defTabSz="342991">
              <a:spcBef>
                <a:spcPts val="0"/>
              </a:spcBef>
            </a:pPr>
            <a:endParaRPr lang="en-US" sz="1000" b="1" dirty="0">
              <a:solidFill>
                <a:schemeClr val="bg1">
                  <a:lumMod val="50000"/>
                </a:schemeClr>
              </a:solidFill>
              <a:latin typeface="+mn-lt"/>
              <a:cs typeface="Arial Narrow"/>
            </a:endParaRPr>
          </a:p>
          <a:p>
            <a:pPr defTabSz="342991">
              <a:spcBef>
                <a:spcPct val="20000"/>
              </a:spcBef>
            </a:pPr>
            <a:endParaRPr lang="en-US" sz="675" i="1" dirty="0">
              <a:solidFill>
                <a:schemeClr val="bg1">
                  <a:lumMod val="50000"/>
                </a:schemeClr>
              </a:solidFill>
              <a:latin typeface="+mn-lt"/>
              <a:cs typeface="Arial Narrow"/>
            </a:endParaRPr>
          </a:p>
          <a:p>
            <a:pPr marL="171496" indent="-171496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+mn-lt"/>
              </a:rPr>
              <a:t>Critical Materials: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Enhance domestic supply of critical materials R&amp;D by validating promising separation &amp; processing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technologies</a:t>
            </a:r>
            <a:endParaRPr lang="en-US" sz="800" dirty="0">
              <a:solidFill>
                <a:srgbClr val="000000"/>
              </a:solidFill>
              <a:latin typeface="+mn-lt"/>
            </a:endParaRPr>
          </a:p>
          <a:p>
            <a:pPr marL="171496" indent="-171496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/>
                </a:solidFill>
                <a:latin typeface="+mn-lt"/>
              </a:rPr>
              <a:t>Plastics Innovation</a:t>
            </a:r>
            <a:r>
              <a:rPr lang="en-US" b="1" dirty="0">
                <a:solidFill>
                  <a:schemeClr val="accent5"/>
                </a:solidFill>
                <a:latin typeface="+mn-lt"/>
              </a:rPr>
              <a:t>: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Increase plastic recycling by developing plastics that are recyclable by design and improving the value of recycled plastics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171496" indent="-171496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/>
                </a:solidFill>
                <a:latin typeface="+mn-lt"/>
              </a:rPr>
              <a:t>Manufacturing </a:t>
            </a:r>
            <a:r>
              <a:rPr lang="en-US" b="1" dirty="0">
                <a:solidFill>
                  <a:schemeClr val="accent5"/>
                </a:solidFill>
                <a:latin typeface="+mn-lt"/>
              </a:rPr>
              <a:t>Efficiency</a:t>
            </a:r>
            <a:r>
              <a:rPr lang="en-US" dirty="0"/>
              <a:t>:  Improve steel and chemical manufacturing process </a:t>
            </a:r>
            <a:r>
              <a:rPr lang="en-US" dirty="0" smtClean="0"/>
              <a:t>efficiency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n-lt"/>
              <a:cs typeface="Arial Narrow"/>
            </a:endParaRPr>
          </a:p>
          <a:p>
            <a:pPr marL="171496" indent="-171496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Water: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Develop technologies for affordable, energy efficient, secure water including from non-traditional sources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n-lt"/>
              <a:cs typeface="Arial Narrow"/>
            </a:endParaRPr>
          </a:p>
          <a:p>
            <a:pPr marL="171496" indent="-171496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+mn-lt"/>
                <a:cs typeface="Times New Roman" panose="02020603050405020304" pitchFamily="18" charset="0"/>
              </a:rPr>
              <a:t>Energy Storage: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Collaborate</a:t>
            </a:r>
            <a:r>
              <a:rPr lang="en-US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with VTO and FCTO on manufacturing process R&amp;D to lower the cost of energy storage</a:t>
            </a:r>
          </a:p>
          <a:p>
            <a:pPr marL="171496" indent="-171496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/>
                </a:solidFill>
                <a:latin typeface="+mn-lt"/>
                <a:cs typeface="Times New Roman" panose="02020603050405020304" pitchFamily="18" charset="0"/>
              </a:rPr>
              <a:t>Cybersecurity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Continue cybersecurity in energy efficient manufacturing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institute</a:t>
            </a:r>
            <a:endParaRPr lang="en-US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endParaRPr lang="en-US" sz="1900" dirty="0">
              <a:latin typeface="Calibri" panose="020F0502020204030204" pitchFamily="34" charset="0"/>
              <a:cs typeface="Arial Narrow"/>
            </a:endParaRPr>
          </a:p>
          <a:p>
            <a:pPr>
              <a:spcAft>
                <a:spcPts val="450"/>
              </a:spcAft>
            </a:pPr>
            <a:endParaRPr lang="en-US" sz="1425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 Narrow"/>
            </a:endParaRPr>
          </a:p>
          <a:p>
            <a:pPr>
              <a:spcAft>
                <a:spcPts val="450"/>
              </a:spcAf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4784" y="4386035"/>
            <a:ext cx="272931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+mn-lt"/>
                <a:cs typeface="Arial Narrow"/>
              </a:rPr>
              <a:t>Changes in FY2020</a:t>
            </a:r>
          </a:p>
          <a:p>
            <a:endParaRPr lang="en-US" sz="600" b="1" u="sng" dirty="0">
              <a:latin typeface="+mn-lt"/>
              <a:cs typeface="Arial Narrow"/>
            </a:endParaRPr>
          </a:p>
          <a:p>
            <a:pPr marL="128622" indent="-12862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Expand collaborations</a:t>
            </a:r>
          </a:p>
          <a:p>
            <a:pPr marL="128622" indent="-12862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Include validation </a:t>
            </a:r>
          </a:p>
          <a:p>
            <a:pPr marL="128622" indent="-12862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Emphasis on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water and waste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water treatment</a:t>
            </a:r>
          </a:p>
          <a:p>
            <a:pPr marL="128622" indent="-12862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Emphasis on plastics innovation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53194"/>
              </p:ext>
            </p:extLst>
          </p:nvPr>
        </p:nvGraphicFramePr>
        <p:xfrm>
          <a:off x="303815" y="4305503"/>
          <a:ext cx="5752281" cy="183748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17427"/>
                <a:gridCol w="1917427"/>
                <a:gridCol w="1917427"/>
              </a:tblGrid>
              <a:tr h="5181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Subprogram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FY 2019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Enacted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($K)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FY </a:t>
                      </a:r>
                      <a:r>
                        <a:rPr lang="en-US" sz="1400" u="none" strike="noStrike" kern="1200" dirty="0" smtClean="0">
                          <a:effectLst/>
                          <a:latin typeface="+mn-lt"/>
                        </a:rPr>
                        <a:t>2020</a:t>
                      </a:r>
                      <a:r>
                        <a:rPr lang="en-US" sz="1400" u="none" strike="noStrike" kern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Enacted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($K)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673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+mn-lt"/>
                        </a:rPr>
                        <a:t>R&amp;D Projects</a:t>
                      </a:r>
                      <a:endParaRPr lang="en-US" sz="12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113,100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151,135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089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R&amp;D Consortia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166,900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198,865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364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Technical Partnerships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40,000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45,000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320,000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395,000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charset="0"/>
              </a:rPr>
              <a:t>FY2020 </a:t>
            </a:r>
            <a:r>
              <a:rPr lang="en-US" dirty="0" smtClean="0">
                <a:latin typeface="Franklin Gothic Medium" charset="0"/>
              </a:rPr>
              <a:t>Spend </a:t>
            </a:r>
            <a:r>
              <a:rPr lang="en-US" dirty="0">
                <a:latin typeface="Franklin Gothic Medium" charset="0"/>
              </a:rPr>
              <a:t>Plan – R&amp;D Projects</a:t>
            </a:r>
            <a:endParaRPr dirty="0">
              <a:latin typeface="Franklin Gothic Medium" charset="0"/>
            </a:endParaRPr>
          </a:p>
        </p:txBody>
      </p:sp>
      <p:sp>
        <p:nvSpPr>
          <p:cNvPr id="10242" name="Content Placeholder 4"/>
          <p:cNvSpPr>
            <a:spLocks noGrp="1"/>
          </p:cNvSpPr>
          <p:nvPr>
            <p:ph sz="quarter" idx="10"/>
          </p:nvPr>
        </p:nvSpPr>
        <p:spPr>
          <a:xfrm>
            <a:off x="164781" y="844310"/>
            <a:ext cx="8427200" cy="5370703"/>
          </a:xfrm>
        </p:spPr>
        <p:txBody>
          <a:bodyPr/>
          <a:lstStyle/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934"/>
                </a:solidFill>
                <a:latin typeface="+mn-lt"/>
                <a:cs typeface="Arial Narrow"/>
              </a:rPr>
              <a:t>Energy Storage: 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Battery manufacturing processes ($10M);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M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edium-voltage power conditioning systems to enable grid-</a:t>
            </a:r>
            <a:r>
              <a:rPr lang="en-US" sz="1500" dirty="0" err="1" smtClean="0">
                <a:solidFill>
                  <a:schemeClr val="tx1"/>
                </a:solidFill>
                <a:latin typeface="+mn-lt"/>
                <a:cs typeface="Arial Narrow"/>
              </a:rPr>
              <a:t>dispatchable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 and resilient manufacturing facilities ($2.8M); Flexible CHP demonstration in a district energy system integrated with a renewably-fueled municipal generating station ($2.7M)</a:t>
            </a:r>
            <a:r>
              <a:rPr lang="en-US" sz="1500" i="1" dirty="0" smtClean="0">
                <a:solidFill>
                  <a:schemeClr val="tx1"/>
                </a:solidFill>
                <a:latin typeface="+mn-lt"/>
                <a:cs typeface="Arial Narrow"/>
              </a:rPr>
              <a:t> </a:t>
            </a:r>
            <a:endParaRPr lang="en-US" sz="1500" b="1" dirty="0" smtClean="0">
              <a:solidFill>
                <a:schemeClr val="tx1"/>
              </a:solidFill>
              <a:latin typeface="+mn-lt"/>
              <a:cs typeface="Arial Narrow"/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934"/>
                </a:solidFill>
                <a:latin typeface="+mn-lt"/>
                <a:cs typeface="Arial Narrow"/>
              </a:rPr>
              <a:t>Advanced </a:t>
            </a:r>
            <a:r>
              <a:rPr lang="en-US" sz="1500" b="1" dirty="0">
                <a:solidFill>
                  <a:srgbClr val="007934"/>
                </a:solidFill>
                <a:latin typeface="+mn-lt"/>
                <a:cs typeface="Arial Narrow"/>
              </a:rPr>
              <a:t>Materials R&amp;D: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M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aterials for harsh service conditions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($19M); 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Improvements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in steel manufacturing ($15M); 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Partner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with land grant university on education programs with national laboratories to prepare the next generation of scientists and engineers ($4M), </a:t>
            </a:r>
            <a:endParaRPr lang="en-US" sz="1500" dirty="0" smtClean="0">
              <a:solidFill>
                <a:schemeClr val="tx1"/>
              </a:solidFill>
              <a:latin typeface="+mn-lt"/>
              <a:cs typeface="Arial Narrow"/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934"/>
                </a:solidFill>
                <a:latin typeface="+mn-lt"/>
                <a:cs typeface="Arial Narrow"/>
              </a:rPr>
              <a:t>Manufacturing Processes R&amp;D: </a:t>
            </a:r>
            <a:r>
              <a:rPr lang="en-US" sz="1500" dirty="0" err="1" smtClean="0">
                <a:solidFill>
                  <a:schemeClr val="tx1"/>
                </a:solidFill>
                <a:latin typeface="+mn-lt"/>
                <a:cs typeface="Arial Narrow"/>
              </a:rPr>
              <a:t>Electrolyzer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 manufacturing with FCTO ($2M); Integrating carbon capture into industrial processes ($10.9M); Chemical manufacturing processes including dynamic catalysts science, efficient drying processes, and efficient water and wastewater treatment ($43M); AI/Machine Learning ($5M); HPC4mfg ($5.2M); Lab Embedded Entrepreneurship ($6.5M); quantitative analysis to identify research gaps ($7M); Rapid prototyping for large scale wind blade additive manufacturing ($4M)</a:t>
            </a:r>
            <a:endParaRPr lang="en-US" sz="1500" dirty="0">
              <a:latin typeface="Franklin Gothic Medium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66623"/>
              </p:ext>
            </p:extLst>
          </p:nvPr>
        </p:nvGraphicFramePr>
        <p:xfrm>
          <a:off x="3529399" y="4377528"/>
          <a:ext cx="4745228" cy="187565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72614"/>
                <a:gridCol w="2372614"/>
              </a:tblGrid>
              <a:tr h="518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Subprogram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FY </a:t>
                      </a:r>
                      <a:r>
                        <a:rPr lang="en-US" sz="1600" u="none" strike="noStrike" kern="1200" dirty="0" smtClean="0">
                          <a:effectLst/>
                          <a:latin typeface="+mn-lt"/>
                        </a:rPr>
                        <a:t>2020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Enacted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($K)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6733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Advanced Energy Storage</a:t>
                      </a:r>
                      <a:endParaRPr lang="en-US" sz="14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089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</a:rPr>
                        <a:t>Advanced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Materials R&amp;D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364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</a:rPr>
                        <a:t>Manufacturing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Processes R&amp;D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96,135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marT="34299" marB="34299" anchor="ctr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151,135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marT="34299" marB="34299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217476"/>
              </p:ext>
            </p:extLst>
          </p:nvPr>
        </p:nvGraphicFramePr>
        <p:xfrm>
          <a:off x="-324936" y="3943754"/>
          <a:ext cx="38543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FY2020 </a:t>
            </a:r>
            <a:r>
              <a:rPr lang="en-US" dirty="0" smtClean="0"/>
              <a:t>Spend </a:t>
            </a:r>
            <a:r>
              <a:rPr lang="en-US" dirty="0"/>
              <a:t>Plan – Consortia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500" b="1" dirty="0">
                <a:solidFill>
                  <a:srgbClr val="007934"/>
                </a:solidFill>
                <a:latin typeface="+mn-lt"/>
              </a:rPr>
              <a:t>National Lab Facilities: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Continue MDF &amp; CFTF public-private consortia applied R&amp;D at ORNL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($25M); Additive manufacturing using </a:t>
            </a:r>
            <a:r>
              <a:rPr lang="en-US" sz="1500" dirty="0" err="1">
                <a:solidFill>
                  <a:schemeClr val="tx1"/>
                </a:solidFill>
                <a:latin typeface="+mn-lt"/>
              </a:rPr>
              <a:t>nanocellulosic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 feedstocks ($20M) </a:t>
            </a:r>
          </a:p>
          <a:p>
            <a:r>
              <a:rPr lang="en-US" sz="1500" b="1" dirty="0">
                <a:solidFill>
                  <a:srgbClr val="007934"/>
                </a:solidFill>
                <a:latin typeface="+mn-lt"/>
              </a:rPr>
              <a:t>Institutes:</a:t>
            </a:r>
            <a:r>
              <a:rPr lang="en-US" sz="1500" dirty="0">
                <a:latin typeface="+mn-lt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Funds 5th year of 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REMADE, ($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14M); 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4th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year of Cybersecurity in Energy Efficient 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Manufacturing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($14M)</a:t>
            </a:r>
          </a:p>
          <a:p>
            <a:r>
              <a:rPr lang="en-US" sz="1500" b="1" dirty="0">
                <a:solidFill>
                  <a:srgbClr val="007934"/>
                </a:solidFill>
                <a:latin typeface="+mn-lt"/>
              </a:rPr>
              <a:t>Hubs:</a:t>
            </a:r>
            <a:r>
              <a:rPr lang="en-US" sz="1500" dirty="0">
                <a:solidFill>
                  <a:srgbClr val="007934"/>
                </a:solidFill>
                <a:latin typeface="+mn-lt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Funds 9th year of Critical Materials Institute ($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25M; 4th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year of Energy-Water Desalination Hub ($25M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5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007934"/>
                </a:solidFill>
                <a:latin typeface="+mn-lt"/>
              </a:rPr>
              <a:t>Early Stage Manufacturing </a:t>
            </a:r>
            <a:r>
              <a:rPr lang="en-US" sz="1500" b="1" dirty="0" smtClean="0">
                <a:solidFill>
                  <a:srgbClr val="007934"/>
                </a:solidFill>
                <a:latin typeface="+mn-lt"/>
              </a:rPr>
              <a:t>R&amp;D </a:t>
            </a:r>
            <a:r>
              <a:rPr lang="en-US" sz="1500" b="1" dirty="0">
                <a:solidFill>
                  <a:srgbClr val="007934"/>
                </a:solidFill>
                <a:latin typeface="+mn-lt"/>
              </a:rPr>
              <a:t>Consortia: 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Field validation of critical materials separation and processing technologies ($30M); composites in collaboration with VTO, FCTO &amp; WETO ($10M); Plastics Innovation ($25M) </a:t>
            </a:r>
          </a:p>
          <a:p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295042" y="1519992"/>
            <a:ext cx="8563317" cy="1816665"/>
          </a:xfrm>
          <a:prstGeom prst="rect">
            <a:avLst/>
          </a:prstGeom>
        </p:spPr>
        <p:txBody>
          <a:bodyPr vert="horz" wrap="square" lIns="68598" tIns="34299" rIns="68598" bIns="34299" rtlCol="0" anchor="t">
            <a:normAutofit/>
          </a:bodyPr>
          <a:lstStyle/>
          <a:p>
            <a:pPr>
              <a:spcAft>
                <a:spcPts val="450"/>
              </a:spcAft>
            </a:pPr>
            <a:endParaRPr lang="en-US" sz="1425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 Narrow"/>
            </a:endParaRPr>
          </a:p>
          <a:p>
            <a:pPr>
              <a:spcAft>
                <a:spcPts val="450"/>
              </a:spcAf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88303"/>
              </p:ext>
            </p:extLst>
          </p:nvPr>
        </p:nvGraphicFramePr>
        <p:xfrm>
          <a:off x="4040183" y="3810116"/>
          <a:ext cx="4745228" cy="23409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72614"/>
                <a:gridCol w="2372614"/>
              </a:tblGrid>
              <a:tr h="518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Subprogram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FY </a:t>
                      </a:r>
                      <a:r>
                        <a:rPr lang="en-US" sz="1600" u="none" strike="noStrike" kern="1200" dirty="0" smtClean="0">
                          <a:effectLst/>
                          <a:latin typeface="+mn-lt"/>
                        </a:rPr>
                        <a:t>2020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Enacted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($K)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6733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Institutes</a:t>
                      </a: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28,000</a:t>
                      </a:r>
                    </a:p>
                  </a:txBody>
                  <a:tcPr marL="68598" marR="68598" marT="34299" marB="34299" anchor="ctr"/>
                </a:tc>
              </a:tr>
              <a:tr h="3089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</a:rPr>
                        <a:t>National Lab Facilities</a:t>
                      </a: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45,000</a:t>
                      </a:r>
                    </a:p>
                  </a:txBody>
                  <a:tcPr marL="68598" marR="68598" marT="34299" marB="34299" anchor="ctr"/>
                </a:tc>
              </a:tr>
              <a:tr h="3364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Hubs</a:t>
                      </a: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</a:t>
                      </a:r>
                    </a:p>
                  </a:txBody>
                  <a:tcPr marL="68598" marR="68598" marT="34299" marB="34299" anchor="ctr"/>
                </a:tc>
              </a:tr>
              <a:tr h="4044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Early Stage Manufacturing R&amp;D Consortia</a:t>
                      </a: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75,865</a:t>
                      </a:r>
                    </a:p>
                  </a:txBody>
                  <a:tcPr marL="68598" marR="68598" marT="34299" marB="34299" anchor="ctr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198,865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565264"/>
              </p:ext>
            </p:extLst>
          </p:nvPr>
        </p:nvGraphicFramePr>
        <p:xfrm>
          <a:off x="107637" y="3505346"/>
          <a:ext cx="38196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FY2020 </a:t>
            </a:r>
            <a:r>
              <a:rPr lang="en-US" dirty="0" smtClean="0"/>
              <a:t>Spend </a:t>
            </a:r>
            <a:r>
              <a:rPr lang="en-US" dirty="0"/>
              <a:t>Plan – Technical Partnerships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7934"/>
                </a:solidFill>
                <a:latin typeface="+mn-lt"/>
                <a:cs typeface="Arial Narrow"/>
              </a:rPr>
              <a:t>STEM &amp; Workforce Development: 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Continue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Industrial Assessment Centers that train students to conduct energy assessments for small and medium manufacturers in their region ($12M);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AMO educational fellowships 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($0.3M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)</a:t>
            </a: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7934"/>
                </a:solidFill>
                <a:latin typeface="+mn-lt"/>
                <a:cs typeface="Arial Narrow"/>
              </a:rPr>
              <a:t>Combined Heat and Power and District Energy: 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CHP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Technical Assistance Partnerships ($5M). FOA: Prototype development of CHP systems including tri-gen with FCTO ($3M) and market analysis, and tool development ($1M) and demonstration projects that deploy community district heating projects ($8.5M). Lab project: CHP analysis ($2M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)</a:t>
            </a:r>
            <a:endParaRPr lang="en-US" sz="1500" dirty="0">
              <a:solidFill>
                <a:schemeClr val="tx1"/>
              </a:solidFill>
              <a:latin typeface="+mn-lt"/>
              <a:cs typeface="Arial Narrow"/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7934"/>
                </a:solidFill>
                <a:latin typeface="+mn-lt"/>
                <a:cs typeface="Arial Narrow"/>
              </a:rPr>
              <a:t>Technical Assistance: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E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nergy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management technical assistance to manufacturers through Better Plants ($6.5M), 50001 Ready (turbo tax for energy management) and Superior Energy Performance (using ISO 50001 framework and 3</a:t>
            </a:r>
            <a:r>
              <a:rPr lang="en-US" sz="1500" baseline="30000" dirty="0">
                <a:solidFill>
                  <a:schemeClr val="tx1"/>
                </a:solidFill>
                <a:latin typeface="+mn-lt"/>
                <a:cs typeface="Arial Narrow"/>
              </a:rPr>
              <a:t>rd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 party certification) ($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Arial Narrow"/>
              </a:rPr>
              <a:t>3.5M); Water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Arial Narrow"/>
              </a:rPr>
              <a:t>Resource Recovery Prize ($1M); 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Energy System Software Tool Suite Transition, and Training Support ($1.4M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14337"/>
              </p:ext>
            </p:extLst>
          </p:nvPr>
        </p:nvGraphicFramePr>
        <p:xfrm>
          <a:off x="3882412" y="4217786"/>
          <a:ext cx="4745228" cy="212995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72614"/>
                <a:gridCol w="2372614"/>
              </a:tblGrid>
              <a:tr h="4801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Subprogram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FY </a:t>
                      </a:r>
                      <a:r>
                        <a:rPr lang="en-US" sz="1600" u="none" strike="noStrike" kern="1200" dirty="0" smtClean="0">
                          <a:effectLst/>
                          <a:latin typeface="+mn-lt"/>
                        </a:rPr>
                        <a:t>2020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Enacted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($K)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6733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STEM &amp; Workforce Development</a:t>
                      </a: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12,300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4044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</a:rPr>
                        <a:t>Combined Heat and Power and District Energy</a:t>
                      </a: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364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Technical Assistance</a:t>
                      </a:r>
                    </a:p>
                  </a:txBody>
                  <a:tcPr marL="38597" marR="38597" marT="19298" marB="1929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13,200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45,000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marT="34299" marB="34299"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234364"/>
              </p:ext>
            </p:extLst>
          </p:nvPr>
        </p:nvGraphicFramePr>
        <p:xfrm>
          <a:off x="62714" y="3801260"/>
          <a:ext cx="38196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05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Manufacturing – FY 2021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92927" indent="-192927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In FY2021, the program will work on manufacturing processes, information, and materials technologies essential to efficient and competitive domestic manufacturing. </a:t>
            </a:r>
          </a:p>
          <a:p>
            <a:pPr marL="192927" indent="-192927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Early stage research will be targeted at technical challenges that present a significant degree of scientific or technical uncertainty, requiring long time frame solution sets. </a:t>
            </a:r>
          </a:p>
          <a:p>
            <a:pPr marL="192927" indent="-192927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AMO will invest in manufacturing processes, advanced materials and the application of high performance computing to reduce the energy intensity of manufacturing and life cycle energy of manufactured goods.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0540"/>
              </p:ext>
            </p:extLst>
          </p:nvPr>
        </p:nvGraphicFramePr>
        <p:xfrm>
          <a:off x="1156656" y="3586023"/>
          <a:ext cx="6412216" cy="227840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03054"/>
                <a:gridCol w="1603054"/>
                <a:gridCol w="1603054"/>
                <a:gridCol w="1603054"/>
              </a:tblGrid>
              <a:tr h="518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Subprogram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FY </a:t>
                      </a:r>
                      <a:r>
                        <a:rPr lang="en-US" sz="1600" u="none" strike="noStrike" kern="1200" dirty="0" smtClean="0">
                          <a:effectLst/>
                          <a:latin typeface="+mn-lt"/>
                        </a:rPr>
                        <a:t>2020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Enacted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($K)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FY </a:t>
                      </a:r>
                      <a:r>
                        <a:rPr lang="en-US" sz="1600" u="none" strike="noStrike" kern="1200" dirty="0" smtClean="0">
                          <a:effectLst/>
                          <a:latin typeface="+mn-lt"/>
                        </a:rPr>
                        <a:t>2021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+mn-lt"/>
                        </a:rPr>
                        <a:t> Requested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($K)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2021 vs FY2020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($K)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</a:tr>
              <a:tr h="3673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R&amp;D Projects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151,135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48,500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-102,635</a:t>
                      </a:r>
                    </a:p>
                  </a:txBody>
                  <a:tcPr marL="68598" marR="68598" marT="34299" marB="34299" anchor="ctr"/>
                </a:tc>
              </a:tr>
              <a:tr h="3089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R&amp;D Consortia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198,865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41,100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-157,765</a:t>
                      </a:r>
                    </a:p>
                  </a:txBody>
                  <a:tcPr marL="68598" marR="68598" marT="34299" marB="34299" anchor="ctr"/>
                </a:tc>
              </a:tr>
              <a:tr h="3364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Technical Partnerships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45,000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5,000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-40,000</a:t>
                      </a:r>
                    </a:p>
                  </a:txBody>
                  <a:tcPr marL="68598" marR="68598" marT="34299" marB="34299" anchor="ctr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395,000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94,600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-300,400</a:t>
                      </a:r>
                    </a:p>
                  </a:txBody>
                  <a:tcPr marL="68598" marR="68598" marT="34299" marB="3429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68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8" charset="-128"/>
                <a:cs typeface="ＭＳ Ｐゴシック" pitchFamily="-110" charset="-128"/>
              </a:rPr>
              <a:t>AMO Investments by 2020 Peer Review </a:t>
            </a:r>
            <a:r>
              <a:rPr lang="en-US" dirty="0" smtClean="0">
                <a:ea typeface="ＭＳ Ｐゴシック" pitchFamily="-108" charset="-128"/>
                <a:cs typeface="ＭＳ Ｐゴシック" pitchFamily="-110" charset="-128"/>
              </a:rPr>
              <a:t>Panels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6906022"/>
              </p:ext>
            </p:extLst>
          </p:nvPr>
        </p:nvGraphicFramePr>
        <p:xfrm>
          <a:off x="259138" y="1590466"/>
          <a:ext cx="8502712" cy="420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106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503965"/>
              </p:ext>
            </p:extLst>
          </p:nvPr>
        </p:nvGraphicFramePr>
        <p:xfrm>
          <a:off x="0" y="837709"/>
          <a:ext cx="38370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899234"/>
              </p:ext>
            </p:extLst>
          </p:nvPr>
        </p:nvGraphicFramePr>
        <p:xfrm>
          <a:off x="0" y="3830839"/>
          <a:ext cx="38370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and FY20 AMO Technical Topics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2" name="TextBox 9"/>
          <p:cNvSpPr txBox="1"/>
          <p:nvPr/>
        </p:nvSpPr>
        <p:spPr>
          <a:xfrm>
            <a:off x="2715432" y="4330700"/>
            <a:ext cx="83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$108M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715432" y="1264691"/>
            <a:ext cx="112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$67 M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96433"/>
              </p:ext>
            </p:extLst>
          </p:nvPr>
        </p:nvGraphicFramePr>
        <p:xfrm>
          <a:off x="3791087" y="1508760"/>
          <a:ext cx="522048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863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184111"/>
              </p:ext>
            </p:extLst>
          </p:nvPr>
        </p:nvGraphicFramePr>
        <p:xfrm>
          <a:off x="0" y="836126"/>
          <a:ext cx="38387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76709"/>
              </p:ext>
            </p:extLst>
          </p:nvPr>
        </p:nvGraphicFramePr>
        <p:xfrm>
          <a:off x="0" y="3774688"/>
          <a:ext cx="38387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and FY20 AMO Technical Topics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2" name="TextBox 9"/>
          <p:cNvSpPr txBox="1"/>
          <p:nvPr/>
        </p:nvSpPr>
        <p:spPr>
          <a:xfrm>
            <a:off x="2610254" y="6062318"/>
            <a:ext cx="89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$93 M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727763" y="2991572"/>
            <a:ext cx="66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</a:rPr>
              <a:t>$84M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65159"/>
              </p:ext>
            </p:extLst>
          </p:nvPr>
        </p:nvGraphicFramePr>
        <p:xfrm>
          <a:off x="3838779" y="1508760"/>
          <a:ext cx="522122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1057631"/>
      </p:ext>
    </p:extLst>
  </p:cSld>
  <p:clrMapOvr>
    <a:masterClrMapping/>
  </p:clrMapOvr>
</p:sld>
</file>

<file path=ppt/theme/theme1.xml><?xml version="1.0" encoding="utf-8"?>
<a:theme xmlns:a="http://schemas.openxmlformats.org/drawingml/2006/main" name="EERE PPT_widescreen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C1FE4158-618C-1F44-BFD8-3A93CE1563E2}" vid="{D23018C5-22F4-B340-ACB6-ECEA4A362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453FF7554DA4F9291B03EBD8A47F3" ma:contentTypeVersion="5" ma:contentTypeDescription="Create a new document." ma:contentTypeScope="" ma:versionID="6a9fed3db3ea6c35cbb4a6f574fe2b41">
  <xsd:schema xmlns:xsd="http://www.w3.org/2001/XMLSchema" xmlns:xs="http://www.w3.org/2001/XMLSchema" xmlns:p="http://schemas.microsoft.com/office/2006/metadata/properties" xmlns:ns3="aae98916-b8dd-4dc4-bcb8-76c8688f57f5" xmlns:ns4="a2214dd6-77fd-4484-b235-f3b1fbacd872" targetNamespace="http://schemas.microsoft.com/office/2006/metadata/properties" ma:root="true" ma:fieldsID="390d945262c89bbd58907abd1fbe7a5a" ns3:_="" ns4:_="">
    <xsd:import namespace="aae98916-b8dd-4dc4-bcb8-76c8688f57f5"/>
    <xsd:import namespace="a2214dd6-77fd-4484-b235-f3b1fbacd8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98916-b8dd-4dc4-bcb8-76c8688f57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14dd6-77fd-4484-b235-f3b1fbacd8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30E041-3B1D-4FF5-98D0-B8DEC7D9E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98916-b8dd-4dc4-bcb8-76c8688f57f5"/>
    <ds:schemaRef ds:uri="a2214dd6-77fd-4484-b235-f3b1fbacd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BB17B7-0BF0-45C7-95B5-B906A48D3C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FA569-E5F1-4FEF-A4B1-8B3F9E1F6885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a2214dd6-77fd-4484-b235-f3b1fbacd87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e98916-b8dd-4dc4-bcb8-76c8688f57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EERE PPT_widescreen_05_2018</Template>
  <TotalTime>1628</TotalTime>
  <Words>1185</Words>
  <Application>Microsoft Office PowerPoint</Application>
  <PresentationFormat>On-screen Show (4:3)</PresentationFormat>
  <Paragraphs>260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ヒラギノ角ゴ Pro W3</vt:lpstr>
      <vt:lpstr>EERE PPT_widescreen</vt:lpstr>
      <vt:lpstr>PowerPoint Presentation</vt:lpstr>
      <vt:lpstr>Advanced Manufacturing – Budget Overview</vt:lpstr>
      <vt:lpstr>FY2020 Spend Plan – R&amp;D Projects</vt:lpstr>
      <vt:lpstr>FY2020 Spend Plan – Consortia</vt:lpstr>
      <vt:lpstr>FY2020 Spend Plan – Technical Partnerships</vt:lpstr>
      <vt:lpstr>Advanced Manufacturing – FY 2021 Request</vt:lpstr>
      <vt:lpstr>AMO Investments by 2020 Peer Review Panels</vt:lpstr>
      <vt:lpstr>FY19 and FY20 AMO Technical Topics Areas</vt:lpstr>
      <vt:lpstr>FY19 and FY20 AMO Technical Topics Areas</vt:lpstr>
      <vt:lpstr>FY19 and FY20 AMO Technical Topics Areas</vt:lpstr>
      <vt:lpstr>FY19 and FY20 AMO Technical Topics Areas</vt:lpstr>
      <vt:lpstr>FY19 and FY20 AMO Technical Topics Areas</vt:lpstr>
      <vt:lpstr>FY19 and FY20 AMO Technical Topics Areas</vt:lpstr>
      <vt:lpstr>Backup</vt:lpstr>
      <vt:lpstr>FY2020 Congressional Direction</vt:lpstr>
      <vt:lpstr>FY19 and FY20 AMO Program Support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Walrond, Christina (CONTR)</dc:creator>
  <cp:lastModifiedBy>Klembara, Melissa</cp:lastModifiedBy>
  <cp:revision>148</cp:revision>
  <dcterms:created xsi:type="dcterms:W3CDTF">2020-05-26T20:36:10Z</dcterms:created>
  <dcterms:modified xsi:type="dcterms:W3CDTF">2020-06-01T15:29:30Z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0x010100762453FF7554DA4F9291B03EBD8A47F3</vt:lpwstr>
  </property>
</Properties>
</file>